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1"/>
  </p:notesMasterIdLst>
  <p:sldIdLst>
    <p:sldId id="344" r:id="rId4"/>
    <p:sldId id="348" r:id="rId5"/>
    <p:sldId id="259" r:id="rId6"/>
    <p:sldId id="349" r:id="rId7"/>
    <p:sldId id="309" r:id="rId8"/>
    <p:sldId id="312" r:id="rId9"/>
    <p:sldId id="359" r:id="rId10"/>
    <p:sldId id="358" r:id="rId11"/>
    <p:sldId id="360" r:id="rId12"/>
    <p:sldId id="361" r:id="rId13"/>
    <p:sldId id="351" r:id="rId14"/>
    <p:sldId id="318" r:id="rId15"/>
    <p:sldId id="350" r:id="rId16"/>
    <p:sldId id="353" r:id="rId17"/>
    <p:sldId id="354" r:id="rId18"/>
    <p:sldId id="321"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6" autoAdjust="0"/>
    <p:restoredTop sz="99290" autoAdjust="0"/>
  </p:normalViewPr>
  <p:slideViewPr>
    <p:cSldViewPr snapToGrid="0" showGuides="1">
      <p:cViewPr>
        <p:scale>
          <a:sx n="75" d="100"/>
          <a:sy n="75" d="100"/>
        </p:scale>
        <p:origin x="-72"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32019-D420-40F7-888A-A7E696DC6063}" type="datetimeFigureOut">
              <a:rPr lang="en-US" smtClean="0"/>
              <a:t>9/27/2021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7A500-4650-41D4-912C-B5DDBCDC504C}" type="slidenum">
              <a:rPr lang="en-US" smtClean="0"/>
              <a:t>‹#›</a:t>
            </a:fld>
            <a:endParaRPr lang="en-US"/>
          </a:p>
        </p:txBody>
      </p:sp>
    </p:spTree>
    <p:extLst>
      <p:ext uri="{BB962C8B-B14F-4D97-AF65-F5344CB8AC3E}">
        <p14:creationId xmlns:p14="http://schemas.microsoft.com/office/powerpoint/2010/main" val="221888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D7A500-4650-41D4-912C-B5DDBCDC504C}" type="slidenum">
              <a:rPr lang="en-US" smtClean="0"/>
              <a:t>15</a:t>
            </a:fld>
            <a:endParaRPr lang="en-US"/>
          </a:p>
        </p:txBody>
      </p:sp>
    </p:spTree>
    <p:extLst>
      <p:ext uri="{BB962C8B-B14F-4D97-AF65-F5344CB8AC3E}">
        <p14:creationId xmlns:p14="http://schemas.microsoft.com/office/powerpoint/2010/main" val="3010066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D7A500-4650-41D4-912C-B5DDBCDC504C}" type="slidenum">
              <a:rPr lang="en-US" smtClean="0"/>
              <a:t>17</a:t>
            </a:fld>
            <a:endParaRPr lang="en-US"/>
          </a:p>
        </p:txBody>
      </p:sp>
    </p:spTree>
    <p:extLst>
      <p:ext uri="{BB962C8B-B14F-4D97-AF65-F5344CB8AC3E}">
        <p14:creationId xmlns:p14="http://schemas.microsoft.com/office/powerpoint/2010/main" val="567726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0D3B50BA-E1A4-4517-BF78-CE4EA57117D2}"/>
              </a:ext>
            </a:extLst>
          </p:cNvPr>
          <p:cNvSpPr>
            <a:spLocks noGrp="1"/>
          </p:cNvSpPr>
          <p:nvPr>
            <p:ph type="pic" idx="15" hasCustomPrompt="1"/>
          </p:nvPr>
        </p:nvSpPr>
        <p:spPr>
          <a:xfrm>
            <a:off x="503163" y="228448"/>
            <a:ext cx="5405388" cy="6330394"/>
          </a:xfrm>
          <a:custGeom>
            <a:avLst/>
            <a:gdLst>
              <a:gd name="connsiteX0" fmla="*/ 2723318 w 5405388"/>
              <a:gd name="connsiteY0" fmla="*/ 4743198 h 6330394"/>
              <a:gd name="connsiteX1" fmla="*/ 3516916 w 5405388"/>
              <a:gd name="connsiteY1" fmla="*/ 5536796 h 6330394"/>
              <a:gd name="connsiteX2" fmla="*/ 2723318 w 5405388"/>
              <a:gd name="connsiteY2" fmla="*/ 6330394 h 6330394"/>
              <a:gd name="connsiteX3" fmla="*/ 1929719 w 5405388"/>
              <a:gd name="connsiteY3" fmla="*/ 5536796 h 6330394"/>
              <a:gd name="connsiteX4" fmla="*/ 3664761 w 5405388"/>
              <a:gd name="connsiteY4" fmla="*/ 1907698 h 6330394"/>
              <a:gd name="connsiteX5" fmla="*/ 5405388 w 5405388"/>
              <a:gd name="connsiteY5" fmla="*/ 3648324 h 6330394"/>
              <a:gd name="connsiteX6" fmla="*/ 3667553 w 5405388"/>
              <a:gd name="connsiteY6" fmla="*/ 5386159 h 6330394"/>
              <a:gd name="connsiteX7" fmla="*/ 1926927 w 5405388"/>
              <a:gd name="connsiteY7" fmla="*/ 3645532 h 6330394"/>
              <a:gd name="connsiteX8" fmla="*/ 1757062 w 5405388"/>
              <a:gd name="connsiteY8" fmla="*/ 1888470 h 6330394"/>
              <a:gd name="connsiteX9" fmla="*/ 2550661 w 5405388"/>
              <a:gd name="connsiteY9" fmla="*/ 2682068 h 6330394"/>
              <a:gd name="connsiteX10" fmla="*/ 1757062 w 5405388"/>
              <a:gd name="connsiteY10" fmla="*/ 3475667 h 6330394"/>
              <a:gd name="connsiteX11" fmla="*/ 963464 w 5405388"/>
              <a:gd name="connsiteY11" fmla="*/ 2682068 h 6330394"/>
              <a:gd name="connsiteX12" fmla="*/ 2701297 w 5405388"/>
              <a:gd name="connsiteY12" fmla="*/ 944235 h 6330394"/>
              <a:gd name="connsiteX13" fmla="*/ 3494895 w 5405388"/>
              <a:gd name="connsiteY13" fmla="*/ 1737833 h 6330394"/>
              <a:gd name="connsiteX14" fmla="*/ 2701297 w 5405388"/>
              <a:gd name="connsiteY14" fmla="*/ 2531432 h 6330394"/>
              <a:gd name="connsiteX15" fmla="*/ 1907698 w 5405388"/>
              <a:gd name="connsiteY15" fmla="*/ 1737833 h 6330394"/>
              <a:gd name="connsiteX16" fmla="*/ 793599 w 5405388"/>
              <a:gd name="connsiteY16" fmla="*/ 925007 h 6330394"/>
              <a:gd name="connsiteX17" fmla="*/ 1587198 w 5405388"/>
              <a:gd name="connsiteY17" fmla="*/ 1718606 h 6330394"/>
              <a:gd name="connsiteX18" fmla="*/ 793599 w 5405388"/>
              <a:gd name="connsiteY18" fmla="*/ 2512204 h 6330394"/>
              <a:gd name="connsiteX19" fmla="*/ 0 w 5405388"/>
              <a:gd name="connsiteY19" fmla="*/ 1718606 h 6330394"/>
              <a:gd name="connsiteX20" fmla="*/ 3645532 w 5405388"/>
              <a:gd name="connsiteY20" fmla="*/ 0 h 6330394"/>
              <a:gd name="connsiteX21" fmla="*/ 4439130 w 5405388"/>
              <a:gd name="connsiteY21" fmla="*/ 793598 h 6330394"/>
              <a:gd name="connsiteX22" fmla="*/ 3645532 w 5405388"/>
              <a:gd name="connsiteY22" fmla="*/ 1587197 h 6330394"/>
              <a:gd name="connsiteX23" fmla="*/ 2851933 w 5405388"/>
              <a:gd name="connsiteY23" fmla="*/ 793598 h 633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05388" h="6330394">
                <a:moveTo>
                  <a:pt x="2723318" y="4743198"/>
                </a:moveTo>
                <a:lnTo>
                  <a:pt x="3516916" y="5536796"/>
                </a:lnTo>
                <a:lnTo>
                  <a:pt x="2723318" y="6330394"/>
                </a:lnTo>
                <a:lnTo>
                  <a:pt x="1929719" y="5536796"/>
                </a:lnTo>
                <a:close/>
                <a:moveTo>
                  <a:pt x="3664761" y="1907698"/>
                </a:moveTo>
                <a:lnTo>
                  <a:pt x="5405388" y="3648324"/>
                </a:lnTo>
                <a:lnTo>
                  <a:pt x="3667553" y="5386159"/>
                </a:lnTo>
                <a:lnTo>
                  <a:pt x="1926927" y="3645532"/>
                </a:lnTo>
                <a:close/>
                <a:moveTo>
                  <a:pt x="1757062" y="1888470"/>
                </a:moveTo>
                <a:lnTo>
                  <a:pt x="2550661" y="2682068"/>
                </a:lnTo>
                <a:lnTo>
                  <a:pt x="1757062" y="3475667"/>
                </a:lnTo>
                <a:lnTo>
                  <a:pt x="963464" y="2682068"/>
                </a:lnTo>
                <a:close/>
                <a:moveTo>
                  <a:pt x="2701297" y="944235"/>
                </a:moveTo>
                <a:lnTo>
                  <a:pt x="3494895" y="1737833"/>
                </a:lnTo>
                <a:lnTo>
                  <a:pt x="2701297" y="2531432"/>
                </a:lnTo>
                <a:lnTo>
                  <a:pt x="1907698" y="1737833"/>
                </a:lnTo>
                <a:close/>
                <a:moveTo>
                  <a:pt x="793599" y="925007"/>
                </a:moveTo>
                <a:lnTo>
                  <a:pt x="1587198" y="1718606"/>
                </a:lnTo>
                <a:lnTo>
                  <a:pt x="793599" y="2512204"/>
                </a:lnTo>
                <a:lnTo>
                  <a:pt x="0" y="1718606"/>
                </a:lnTo>
                <a:close/>
                <a:moveTo>
                  <a:pt x="3645532" y="0"/>
                </a:moveTo>
                <a:lnTo>
                  <a:pt x="4439130" y="793598"/>
                </a:lnTo>
                <a:lnTo>
                  <a:pt x="3645532" y="1587197"/>
                </a:lnTo>
                <a:lnTo>
                  <a:pt x="2851933" y="793598"/>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074482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28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974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71851970-6E29-4DD3-9F5E-8C7E24CF843B}"/>
              </a:ext>
            </a:extLst>
          </p:cNvPr>
          <p:cNvSpPr/>
          <p:nvPr userDrawn="1"/>
        </p:nvSpPr>
        <p:spPr>
          <a:xfrm>
            <a:off x="-155643" y="5822933"/>
            <a:ext cx="7228116" cy="53005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 name="Group 2">
            <a:extLst>
              <a:ext uri="{FF2B5EF4-FFF2-40B4-BE49-F238E27FC236}">
                <a16:creationId xmlns="" xmlns:a16="http://schemas.microsoft.com/office/drawing/2014/main" id="{72D74ACB-A22B-4507-B17C-22FF45CBE75F}"/>
              </a:ext>
            </a:extLst>
          </p:cNvPr>
          <p:cNvGrpSpPr/>
          <p:nvPr userDrawn="1"/>
        </p:nvGrpSpPr>
        <p:grpSpPr>
          <a:xfrm>
            <a:off x="738218" y="2966940"/>
            <a:ext cx="5597327" cy="3075352"/>
            <a:chOff x="-548507" y="477868"/>
            <a:chExt cx="11570449" cy="6357177"/>
          </a:xfrm>
        </p:grpSpPr>
        <p:sp>
          <p:nvSpPr>
            <p:cNvPr id="4" name="Freeform: Shape 3">
              <a:extLst>
                <a:ext uri="{FF2B5EF4-FFF2-40B4-BE49-F238E27FC236}">
                  <a16:creationId xmlns="" xmlns:a16="http://schemas.microsoft.com/office/drawing/2014/main" id="{5A849B21-CE15-4FB9-9661-76002FE3FB65}"/>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ABBADD96-8742-47E9-ADBF-966AF6C2A88A}"/>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 name="Freeform: Shape 5">
              <a:extLst>
                <a:ext uri="{FF2B5EF4-FFF2-40B4-BE49-F238E27FC236}">
                  <a16:creationId xmlns="" xmlns:a16="http://schemas.microsoft.com/office/drawing/2014/main" id="{784A9D00-91F0-4D80-A859-DDF02D71AA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C31B7BAF-937A-4CEF-827A-FDF7B177430F}"/>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8" name="Freeform: Shape 7">
              <a:extLst>
                <a:ext uri="{FF2B5EF4-FFF2-40B4-BE49-F238E27FC236}">
                  <a16:creationId xmlns="" xmlns:a16="http://schemas.microsoft.com/office/drawing/2014/main" id="{3E3FD438-8B5C-47BC-96ED-07C3FD4A617D}"/>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9" name="Group 8">
              <a:extLst>
                <a:ext uri="{FF2B5EF4-FFF2-40B4-BE49-F238E27FC236}">
                  <a16:creationId xmlns="" xmlns:a16="http://schemas.microsoft.com/office/drawing/2014/main" id="{638E8840-2F16-451C-890B-8F89FA42FB9D}"/>
                </a:ext>
              </a:extLst>
            </p:cNvPr>
            <p:cNvGrpSpPr/>
            <p:nvPr/>
          </p:nvGrpSpPr>
          <p:grpSpPr>
            <a:xfrm>
              <a:off x="1606" y="6382978"/>
              <a:ext cx="413937" cy="115242"/>
              <a:chOff x="5955" y="6353672"/>
              <a:chExt cx="413937" cy="115242"/>
            </a:xfrm>
          </p:grpSpPr>
          <p:sp>
            <p:nvSpPr>
              <p:cNvPr id="14" name="Rectangle: Rounded Corners 13">
                <a:extLst>
                  <a:ext uri="{FF2B5EF4-FFF2-40B4-BE49-F238E27FC236}">
                    <a16:creationId xmlns="" xmlns:a16="http://schemas.microsoft.com/office/drawing/2014/main" id="{25FA2B39-D875-4EB6-A923-3D5766DB217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 xmlns:a16="http://schemas.microsoft.com/office/drawing/2014/main" id="{02B39FDC-540A-4462-832F-2F4170327FD6}"/>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 xmlns:a16="http://schemas.microsoft.com/office/drawing/2014/main" id="{2BF5FC40-BAB3-44E6-A76F-4449B55EF7CA}"/>
                </a:ext>
              </a:extLst>
            </p:cNvPr>
            <p:cNvGrpSpPr/>
            <p:nvPr/>
          </p:nvGrpSpPr>
          <p:grpSpPr>
            <a:xfrm>
              <a:off x="9855291" y="6381600"/>
              <a:ext cx="885989" cy="115242"/>
              <a:chOff x="5955" y="6353672"/>
              <a:chExt cx="413937" cy="115242"/>
            </a:xfrm>
          </p:grpSpPr>
          <p:sp>
            <p:nvSpPr>
              <p:cNvPr id="12" name="Rectangle: Rounded Corners 11">
                <a:extLst>
                  <a:ext uri="{FF2B5EF4-FFF2-40B4-BE49-F238E27FC236}">
                    <a16:creationId xmlns="" xmlns:a16="http://schemas.microsoft.com/office/drawing/2014/main" id="{B078A552-7F6D-4C12-9A77-AC4C01B33624}"/>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 xmlns:a16="http://schemas.microsoft.com/office/drawing/2014/main" id="{935F7417-B7FC-401C-A1CC-37FA6D3255DF}"/>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a:extLst>
                <a:ext uri="{FF2B5EF4-FFF2-40B4-BE49-F238E27FC236}">
                  <a16:creationId xmlns="" xmlns:a16="http://schemas.microsoft.com/office/drawing/2014/main" id="{8FC33F70-49EE-460F-907B-11B885588A9C}"/>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6" name="Picture Placeholder 2">
            <a:extLst>
              <a:ext uri="{FF2B5EF4-FFF2-40B4-BE49-F238E27FC236}">
                <a16:creationId xmlns="" xmlns:a16="http://schemas.microsoft.com/office/drawing/2014/main" id="{4B47D62F-D77B-4B0E-A65D-EA92E6B01EF5}"/>
              </a:ext>
            </a:extLst>
          </p:cNvPr>
          <p:cNvSpPr>
            <a:spLocks noGrp="1"/>
          </p:cNvSpPr>
          <p:nvPr>
            <p:ph type="pic" idx="11" hasCustomPrompt="1"/>
          </p:nvPr>
        </p:nvSpPr>
        <p:spPr>
          <a:xfrm>
            <a:off x="1460973" y="3139665"/>
            <a:ext cx="4145457" cy="2489600"/>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17" name="Text Placeholder 9">
            <a:extLst>
              <a:ext uri="{FF2B5EF4-FFF2-40B4-BE49-F238E27FC236}">
                <a16:creationId xmlns="" xmlns:a16="http://schemas.microsoft.com/office/drawing/2014/main" id="{3AD81A65-D555-49BE-8D52-7F50625BF1AE}"/>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92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1"/>
        </a:solidFill>
        <a:effectLst/>
      </p:bgPr>
    </p:bg>
    <p:spTree>
      <p:nvGrpSpPr>
        <p:cNvPr id="1" name=""/>
        <p:cNvGrpSpPr/>
        <p:nvPr/>
      </p:nvGrpSpPr>
      <p:grpSpPr>
        <a:xfrm>
          <a:off x="0" y="0"/>
          <a:ext cx="0" cy="0"/>
          <a:chOff x="0" y="0"/>
          <a:chExt cx="0" cy="0"/>
        </a:xfrm>
      </p:grpSpPr>
      <p:grpSp>
        <p:nvGrpSpPr>
          <p:cNvPr id="634" name="Group 633">
            <a:extLst>
              <a:ext uri="{FF2B5EF4-FFF2-40B4-BE49-F238E27FC236}">
                <a16:creationId xmlns="" xmlns:a16="http://schemas.microsoft.com/office/drawing/2014/main" id="{AAEE2BD1-B8F7-479D-941B-7C91AF788893}"/>
              </a:ext>
            </a:extLst>
          </p:cNvPr>
          <p:cNvGrpSpPr/>
          <p:nvPr userDrawn="1"/>
        </p:nvGrpSpPr>
        <p:grpSpPr>
          <a:xfrm>
            <a:off x="-266651" y="244950"/>
            <a:ext cx="12743631" cy="6344328"/>
            <a:chOff x="-266651" y="244950"/>
            <a:chExt cx="12743631" cy="6344328"/>
          </a:xfrm>
          <a:solidFill>
            <a:schemeClr val="bg1">
              <a:alpha val="10000"/>
            </a:schemeClr>
          </a:solidFill>
        </p:grpSpPr>
        <p:grpSp>
          <p:nvGrpSpPr>
            <p:cNvPr id="13" name="Group 12">
              <a:extLst>
                <a:ext uri="{FF2B5EF4-FFF2-40B4-BE49-F238E27FC236}">
                  <a16:creationId xmlns="" xmlns:a16="http://schemas.microsoft.com/office/drawing/2014/main" id="{830C1C8E-FDE2-439F-80D9-FB4D6EE1615F}"/>
                </a:ext>
              </a:extLst>
            </p:cNvPr>
            <p:cNvGrpSpPr/>
            <p:nvPr userDrawn="1"/>
          </p:nvGrpSpPr>
          <p:grpSpPr>
            <a:xfrm>
              <a:off x="268040" y="244950"/>
              <a:ext cx="765126" cy="964518"/>
              <a:chOff x="6804248" y="2144238"/>
              <a:chExt cx="1305367" cy="1645545"/>
            </a:xfrm>
            <a:grpFill/>
          </p:grpSpPr>
          <p:sp>
            <p:nvSpPr>
              <p:cNvPr id="14" name="Oval 1">
                <a:extLst>
                  <a:ext uri="{FF2B5EF4-FFF2-40B4-BE49-F238E27FC236}">
                    <a16:creationId xmlns="" xmlns:a16="http://schemas.microsoft.com/office/drawing/2014/main" id="{FA9A91F6-421C-410C-BB90-DE3EE2BF2FD4}"/>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Oval 1">
                <a:extLst>
                  <a:ext uri="{FF2B5EF4-FFF2-40B4-BE49-F238E27FC236}">
                    <a16:creationId xmlns="" xmlns:a16="http://schemas.microsoft.com/office/drawing/2014/main" id="{183E29A1-4F71-4814-944E-0CE8B2350636}"/>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Oval 1">
                <a:extLst>
                  <a:ext uri="{FF2B5EF4-FFF2-40B4-BE49-F238E27FC236}">
                    <a16:creationId xmlns="" xmlns:a16="http://schemas.microsoft.com/office/drawing/2014/main" id="{22B4A808-26CE-4C92-9ACB-ACD71BFB3882}"/>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Oval 1">
                <a:extLst>
                  <a:ext uri="{FF2B5EF4-FFF2-40B4-BE49-F238E27FC236}">
                    <a16:creationId xmlns="" xmlns:a16="http://schemas.microsoft.com/office/drawing/2014/main" id="{41392400-9AAD-4D35-BF1F-E4C93B95824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 name="Oval 1">
                <a:extLst>
                  <a:ext uri="{FF2B5EF4-FFF2-40B4-BE49-F238E27FC236}">
                    <a16:creationId xmlns="" xmlns:a16="http://schemas.microsoft.com/office/drawing/2014/main" id="{EAE676CF-D694-4B09-AB1C-F61E459071A9}"/>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Oval 1">
                <a:extLst>
                  <a:ext uri="{FF2B5EF4-FFF2-40B4-BE49-F238E27FC236}">
                    <a16:creationId xmlns="" xmlns:a16="http://schemas.microsoft.com/office/drawing/2014/main" id="{7CB33FEB-A4DE-4217-A530-751C069A217D}"/>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Oval 1">
                <a:extLst>
                  <a:ext uri="{FF2B5EF4-FFF2-40B4-BE49-F238E27FC236}">
                    <a16:creationId xmlns="" xmlns:a16="http://schemas.microsoft.com/office/drawing/2014/main" id="{4B19AB9F-8557-44A9-B946-8DEF220BA2E4}"/>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1" name="Group 20">
              <a:extLst>
                <a:ext uri="{FF2B5EF4-FFF2-40B4-BE49-F238E27FC236}">
                  <a16:creationId xmlns="" xmlns:a16="http://schemas.microsoft.com/office/drawing/2014/main" id="{E038E5BD-FD77-47D0-867B-755250C4655D}"/>
                </a:ext>
              </a:extLst>
            </p:cNvPr>
            <p:cNvGrpSpPr/>
            <p:nvPr userDrawn="1"/>
          </p:nvGrpSpPr>
          <p:grpSpPr>
            <a:xfrm>
              <a:off x="1356995" y="244950"/>
              <a:ext cx="765126" cy="964518"/>
              <a:chOff x="6804248" y="2144238"/>
              <a:chExt cx="1305367" cy="1645545"/>
            </a:xfrm>
            <a:grpFill/>
          </p:grpSpPr>
          <p:sp>
            <p:nvSpPr>
              <p:cNvPr id="22" name="Oval 1">
                <a:extLst>
                  <a:ext uri="{FF2B5EF4-FFF2-40B4-BE49-F238E27FC236}">
                    <a16:creationId xmlns="" xmlns:a16="http://schemas.microsoft.com/office/drawing/2014/main" id="{CE071054-DE68-4EEC-9C32-479F3AC5A839}"/>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 name="Oval 1">
                <a:extLst>
                  <a:ext uri="{FF2B5EF4-FFF2-40B4-BE49-F238E27FC236}">
                    <a16:creationId xmlns="" xmlns:a16="http://schemas.microsoft.com/office/drawing/2014/main" id="{97FD0A8C-095E-4889-8E17-2F169A5C5AED}"/>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Oval 1">
                <a:extLst>
                  <a:ext uri="{FF2B5EF4-FFF2-40B4-BE49-F238E27FC236}">
                    <a16:creationId xmlns="" xmlns:a16="http://schemas.microsoft.com/office/drawing/2014/main" id="{B5AA2E8E-879B-491C-A99E-CADE9D41C92C}"/>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Oval 1">
                <a:extLst>
                  <a:ext uri="{FF2B5EF4-FFF2-40B4-BE49-F238E27FC236}">
                    <a16:creationId xmlns="" xmlns:a16="http://schemas.microsoft.com/office/drawing/2014/main" id="{A8CA4394-EBE4-464C-9A0C-1CB3EF2AD0F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Oval 1">
                <a:extLst>
                  <a:ext uri="{FF2B5EF4-FFF2-40B4-BE49-F238E27FC236}">
                    <a16:creationId xmlns="" xmlns:a16="http://schemas.microsoft.com/office/drawing/2014/main" id="{03D3766E-6E4C-4E7B-8444-93C433906C76}"/>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 name="Oval 1">
                <a:extLst>
                  <a:ext uri="{FF2B5EF4-FFF2-40B4-BE49-F238E27FC236}">
                    <a16:creationId xmlns="" xmlns:a16="http://schemas.microsoft.com/office/drawing/2014/main" id="{198B9FBA-996D-4A14-ABE1-B536C25E3A3B}"/>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 name="Oval 1">
                <a:extLst>
                  <a:ext uri="{FF2B5EF4-FFF2-40B4-BE49-F238E27FC236}">
                    <a16:creationId xmlns="" xmlns:a16="http://schemas.microsoft.com/office/drawing/2014/main" id="{421498BD-FB34-4B84-B16A-EC7F512644B0}"/>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9" name="Group 28">
              <a:extLst>
                <a:ext uri="{FF2B5EF4-FFF2-40B4-BE49-F238E27FC236}">
                  <a16:creationId xmlns="" xmlns:a16="http://schemas.microsoft.com/office/drawing/2014/main" id="{3A20C5DF-8AB4-4B2D-97DE-4633EE466B9E}"/>
                </a:ext>
              </a:extLst>
            </p:cNvPr>
            <p:cNvGrpSpPr/>
            <p:nvPr userDrawn="1"/>
          </p:nvGrpSpPr>
          <p:grpSpPr>
            <a:xfrm>
              <a:off x="2445950" y="244950"/>
              <a:ext cx="765126" cy="964518"/>
              <a:chOff x="6804248" y="2144238"/>
              <a:chExt cx="1305367" cy="1645545"/>
            </a:xfrm>
            <a:grpFill/>
          </p:grpSpPr>
          <p:sp>
            <p:nvSpPr>
              <p:cNvPr id="30" name="Oval 1">
                <a:extLst>
                  <a:ext uri="{FF2B5EF4-FFF2-40B4-BE49-F238E27FC236}">
                    <a16:creationId xmlns="" xmlns:a16="http://schemas.microsoft.com/office/drawing/2014/main" id="{6B84BF65-01DE-444D-B530-612D994EAFC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1" name="Oval 1">
                <a:extLst>
                  <a:ext uri="{FF2B5EF4-FFF2-40B4-BE49-F238E27FC236}">
                    <a16:creationId xmlns="" xmlns:a16="http://schemas.microsoft.com/office/drawing/2014/main" id="{6DDF4C6F-D2A5-4C9D-8F35-B79C4FAD40C6}"/>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Oval 1">
                <a:extLst>
                  <a:ext uri="{FF2B5EF4-FFF2-40B4-BE49-F238E27FC236}">
                    <a16:creationId xmlns="" xmlns:a16="http://schemas.microsoft.com/office/drawing/2014/main" id="{ACA35109-5140-4C6C-88C5-13F64F69A0DA}"/>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3" name="Oval 1">
                <a:extLst>
                  <a:ext uri="{FF2B5EF4-FFF2-40B4-BE49-F238E27FC236}">
                    <a16:creationId xmlns="" xmlns:a16="http://schemas.microsoft.com/office/drawing/2014/main" id="{18D9B9DB-CC19-4100-A75C-8F348A864BE5}"/>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Oval 1">
                <a:extLst>
                  <a:ext uri="{FF2B5EF4-FFF2-40B4-BE49-F238E27FC236}">
                    <a16:creationId xmlns="" xmlns:a16="http://schemas.microsoft.com/office/drawing/2014/main" id="{5FF4363E-399F-46BE-8A6D-15F299A88E16}"/>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 name="Oval 1">
                <a:extLst>
                  <a:ext uri="{FF2B5EF4-FFF2-40B4-BE49-F238E27FC236}">
                    <a16:creationId xmlns="" xmlns:a16="http://schemas.microsoft.com/office/drawing/2014/main" id="{AE02F958-2DD1-4756-ACDD-0D259DDFA279}"/>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Oval 1">
                <a:extLst>
                  <a:ext uri="{FF2B5EF4-FFF2-40B4-BE49-F238E27FC236}">
                    <a16:creationId xmlns="" xmlns:a16="http://schemas.microsoft.com/office/drawing/2014/main" id="{765077BA-2A48-4550-A0A9-E60CC024375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7" name="Group 36">
              <a:extLst>
                <a:ext uri="{FF2B5EF4-FFF2-40B4-BE49-F238E27FC236}">
                  <a16:creationId xmlns="" xmlns:a16="http://schemas.microsoft.com/office/drawing/2014/main" id="{4F04C841-01B9-460D-AFD8-B51B9D6F9652}"/>
                </a:ext>
              </a:extLst>
            </p:cNvPr>
            <p:cNvGrpSpPr/>
            <p:nvPr userDrawn="1"/>
          </p:nvGrpSpPr>
          <p:grpSpPr>
            <a:xfrm>
              <a:off x="3534905" y="244950"/>
              <a:ext cx="765126" cy="964518"/>
              <a:chOff x="6804248" y="2144238"/>
              <a:chExt cx="1305367" cy="1645545"/>
            </a:xfrm>
            <a:grpFill/>
          </p:grpSpPr>
          <p:sp>
            <p:nvSpPr>
              <p:cNvPr id="38" name="Oval 1">
                <a:extLst>
                  <a:ext uri="{FF2B5EF4-FFF2-40B4-BE49-F238E27FC236}">
                    <a16:creationId xmlns="" xmlns:a16="http://schemas.microsoft.com/office/drawing/2014/main" id="{53A5E8AF-5E7D-4E45-AA3C-8C785E54DBA3}"/>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Oval 1">
                <a:extLst>
                  <a:ext uri="{FF2B5EF4-FFF2-40B4-BE49-F238E27FC236}">
                    <a16:creationId xmlns="" xmlns:a16="http://schemas.microsoft.com/office/drawing/2014/main" id="{68CFA90B-1EC3-4D1F-8B64-952BDBEE50EA}"/>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Oval 1">
                <a:extLst>
                  <a:ext uri="{FF2B5EF4-FFF2-40B4-BE49-F238E27FC236}">
                    <a16:creationId xmlns="" xmlns:a16="http://schemas.microsoft.com/office/drawing/2014/main" id="{C92F1F6D-B4C0-40FD-BB58-D6CFC7396260}"/>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Oval 1">
                <a:extLst>
                  <a:ext uri="{FF2B5EF4-FFF2-40B4-BE49-F238E27FC236}">
                    <a16:creationId xmlns="" xmlns:a16="http://schemas.microsoft.com/office/drawing/2014/main" id="{DC75D0C4-35B0-4655-A9D3-3E3D383F12A9}"/>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Oval 1">
                <a:extLst>
                  <a:ext uri="{FF2B5EF4-FFF2-40B4-BE49-F238E27FC236}">
                    <a16:creationId xmlns="" xmlns:a16="http://schemas.microsoft.com/office/drawing/2014/main" id="{18815E51-28DD-4A37-B66A-E2B556DEBF9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Oval 1">
                <a:extLst>
                  <a:ext uri="{FF2B5EF4-FFF2-40B4-BE49-F238E27FC236}">
                    <a16:creationId xmlns="" xmlns:a16="http://schemas.microsoft.com/office/drawing/2014/main" id="{581385F5-0C18-4F07-86F9-3B39D118C11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Oval 1">
                <a:extLst>
                  <a:ext uri="{FF2B5EF4-FFF2-40B4-BE49-F238E27FC236}">
                    <a16:creationId xmlns="" xmlns:a16="http://schemas.microsoft.com/office/drawing/2014/main" id="{3C9486CE-A940-433A-B8A0-0C3EFF96783D}"/>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5" name="Group 44">
              <a:extLst>
                <a:ext uri="{FF2B5EF4-FFF2-40B4-BE49-F238E27FC236}">
                  <a16:creationId xmlns="" xmlns:a16="http://schemas.microsoft.com/office/drawing/2014/main" id="{36E5A1AA-9518-4B02-978A-F41738BE00DF}"/>
                </a:ext>
              </a:extLst>
            </p:cNvPr>
            <p:cNvGrpSpPr/>
            <p:nvPr userDrawn="1"/>
          </p:nvGrpSpPr>
          <p:grpSpPr>
            <a:xfrm>
              <a:off x="4623860" y="244950"/>
              <a:ext cx="765126" cy="964518"/>
              <a:chOff x="6804248" y="2144238"/>
              <a:chExt cx="1305367" cy="1645545"/>
            </a:xfrm>
            <a:grpFill/>
          </p:grpSpPr>
          <p:sp>
            <p:nvSpPr>
              <p:cNvPr id="46" name="Oval 1">
                <a:extLst>
                  <a:ext uri="{FF2B5EF4-FFF2-40B4-BE49-F238E27FC236}">
                    <a16:creationId xmlns="" xmlns:a16="http://schemas.microsoft.com/office/drawing/2014/main" id="{07D239A1-F120-4BFD-A484-6F044423ED73}"/>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Oval 1">
                <a:extLst>
                  <a:ext uri="{FF2B5EF4-FFF2-40B4-BE49-F238E27FC236}">
                    <a16:creationId xmlns="" xmlns:a16="http://schemas.microsoft.com/office/drawing/2014/main" id="{D02F4155-030A-4FC7-A4D5-5F886C212FEC}"/>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 name="Oval 1">
                <a:extLst>
                  <a:ext uri="{FF2B5EF4-FFF2-40B4-BE49-F238E27FC236}">
                    <a16:creationId xmlns="" xmlns:a16="http://schemas.microsoft.com/office/drawing/2014/main" id="{7C26518F-E318-4FF7-8769-C1A1F400718A}"/>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Oval 1">
                <a:extLst>
                  <a:ext uri="{FF2B5EF4-FFF2-40B4-BE49-F238E27FC236}">
                    <a16:creationId xmlns="" xmlns:a16="http://schemas.microsoft.com/office/drawing/2014/main" id="{8BA53971-816A-4BAD-9961-C46548D91B64}"/>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 name="Oval 1">
                <a:extLst>
                  <a:ext uri="{FF2B5EF4-FFF2-40B4-BE49-F238E27FC236}">
                    <a16:creationId xmlns="" xmlns:a16="http://schemas.microsoft.com/office/drawing/2014/main" id="{3A18C2E9-06B0-4CC0-82FE-A47A460145B9}"/>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 name="Oval 1">
                <a:extLst>
                  <a:ext uri="{FF2B5EF4-FFF2-40B4-BE49-F238E27FC236}">
                    <a16:creationId xmlns="" xmlns:a16="http://schemas.microsoft.com/office/drawing/2014/main" id="{21D87CE6-0ABB-4C16-8183-667C0CA9279D}"/>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2" name="Oval 1">
                <a:extLst>
                  <a:ext uri="{FF2B5EF4-FFF2-40B4-BE49-F238E27FC236}">
                    <a16:creationId xmlns="" xmlns:a16="http://schemas.microsoft.com/office/drawing/2014/main" id="{6EE7F134-1A81-4981-B820-DEBABD09297F}"/>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3" name="Group 52">
              <a:extLst>
                <a:ext uri="{FF2B5EF4-FFF2-40B4-BE49-F238E27FC236}">
                  <a16:creationId xmlns="" xmlns:a16="http://schemas.microsoft.com/office/drawing/2014/main" id="{FE827B77-9C26-41CF-BC14-367E8CDB6C3D}"/>
                </a:ext>
              </a:extLst>
            </p:cNvPr>
            <p:cNvGrpSpPr/>
            <p:nvPr userDrawn="1"/>
          </p:nvGrpSpPr>
          <p:grpSpPr>
            <a:xfrm>
              <a:off x="5712815" y="244950"/>
              <a:ext cx="765126" cy="964518"/>
              <a:chOff x="6804248" y="2144238"/>
              <a:chExt cx="1305367" cy="1645545"/>
            </a:xfrm>
            <a:grpFill/>
          </p:grpSpPr>
          <p:sp>
            <p:nvSpPr>
              <p:cNvPr id="54" name="Oval 1">
                <a:extLst>
                  <a:ext uri="{FF2B5EF4-FFF2-40B4-BE49-F238E27FC236}">
                    <a16:creationId xmlns="" xmlns:a16="http://schemas.microsoft.com/office/drawing/2014/main" id="{2B7DBE4B-51E7-40BB-B1CA-AACF1F7E883F}"/>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5" name="Oval 1">
                <a:extLst>
                  <a:ext uri="{FF2B5EF4-FFF2-40B4-BE49-F238E27FC236}">
                    <a16:creationId xmlns="" xmlns:a16="http://schemas.microsoft.com/office/drawing/2014/main" id="{C192DBCA-1B67-4724-9008-168F8D33847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6" name="Oval 1">
                <a:extLst>
                  <a:ext uri="{FF2B5EF4-FFF2-40B4-BE49-F238E27FC236}">
                    <a16:creationId xmlns="" xmlns:a16="http://schemas.microsoft.com/office/drawing/2014/main" id="{EC441A24-9DCB-4CBA-B78E-421B26D21AE1}"/>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7" name="Oval 1">
                <a:extLst>
                  <a:ext uri="{FF2B5EF4-FFF2-40B4-BE49-F238E27FC236}">
                    <a16:creationId xmlns="" xmlns:a16="http://schemas.microsoft.com/office/drawing/2014/main" id="{06A122AE-159A-4498-8E9A-8EC61CDC5BFA}"/>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8" name="Oval 1">
                <a:extLst>
                  <a:ext uri="{FF2B5EF4-FFF2-40B4-BE49-F238E27FC236}">
                    <a16:creationId xmlns="" xmlns:a16="http://schemas.microsoft.com/office/drawing/2014/main" id="{A9217A9B-1591-4B48-8CAA-20DD6E48E16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9" name="Oval 1">
                <a:extLst>
                  <a:ext uri="{FF2B5EF4-FFF2-40B4-BE49-F238E27FC236}">
                    <a16:creationId xmlns="" xmlns:a16="http://schemas.microsoft.com/office/drawing/2014/main" id="{C4CE3C65-CF19-4885-81D2-A80FB7C3317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0" name="Oval 1">
                <a:extLst>
                  <a:ext uri="{FF2B5EF4-FFF2-40B4-BE49-F238E27FC236}">
                    <a16:creationId xmlns="" xmlns:a16="http://schemas.microsoft.com/office/drawing/2014/main" id="{6EF82365-F72D-4CE2-A0CA-13799A441D8D}"/>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61" name="Group 60">
              <a:extLst>
                <a:ext uri="{FF2B5EF4-FFF2-40B4-BE49-F238E27FC236}">
                  <a16:creationId xmlns="" xmlns:a16="http://schemas.microsoft.com/office/drawing/2014/main" id="{A943E60A-3DA6-4DEC-9C9C-530E3A02D588}"/>
                </a:ext>
              </a:extLst>
            </p:cNvPr>
            <p:cNvGrpSpPr/>
            <p:nvPr userDrawn="1"/>
          </p:nvGrpSpPr>
          <p:grpSpPr>
            <a:xfrm>
              <a:off x="6801770" y="244950"/>
              <a:ext cx="765126" cy="964518"/>
              <a:chOff x="6804248" y="2144238"/>
              <a:chExt cx="1305367" cy="1645545"/>
            </a:xfrm>
            <a:grpFill/>
          </p:grpSpPr>
          <p:sp>
            <p:nvSpPr>
              <p:cNvPr id="62" name="Oval 1">
                <a:extLst>
                  <a:ext uri="{FF2B5EF4-FFF2-40B4-BE49-F238E27FC236}">
                    <a16:creationId xmlns="" xmlns:a16="http://schemas.microsoft.com/office/drawing/2014/main" id="{D915B71C-DDF3-4738-A396-D9658604217E}"/>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3" name="Oval 1">
                <a:extLst>
                  <a:ext uri="{FF2B5EF4-FFF2-40B4-BE49-F238E27FC236}">
                    <a16:creationId xmlns="" xmlns:a16="http://schemas.microsoft.com/office/drawing/2014/main" id="{EB625063-7748-4F8E-AA78-7FBEDD8B878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4" name="Oval 1">
                <a:extLst>
                  <a:ext uri="{FF2B5EF4-FFF2-40B4-BE49-F238E27FC236}">
                    <a16:creationId xmlns="" xmlns:a16="http://schemas.microsoft.com/office/drawing/2014/main" id="{780E92C4-7F48-4971-A183-DE35943FE0A4}"/>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Oval 1">
                <a:extLst>
                  <a:ext uri="{FF2B5EF4-FFF2-40B4-BE49-F238E27FC236}">
                    <a16:creationId xmlns="" xmlns:a16="http://schemas.microsoft.com/office/drawing/2014/main" id="{F8AAFB8F-EB1C-4238-822C-68A3E3C8AF65}"/>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6" name="Oval 1">
                <a:extLst>
                  <a:ext uri="{FF2B5EF4-FFF2-40B4-BE49-F238E27FC236}">
                    <a16:creationId xmlns="" xmlns:a16="http://schemas.microsoft.com/office/drawing/2014/main" id="{54DF97CC-F291-4477-9EAB-C5CAE7F4434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7" name="Oval 1">
                <a:extLst>
                  <a:ext uri="{FF2B5EF4-FFF2-40B4-BE49-F238E27FC236}">
                    <a16:creationId xmlns="" xmlns:a16="http://schemas.microsoft.com/office/drawing/2014/main" id="{06098AC5-4554-4028-96BA-E8A8E5FAA1EC}"/>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8" name="Oval 1">
                <a:extLst>
                  <a:ext uri="{FF2B5EF4-FFF2-40B4-BE49-F238E27FC236}">
                    <a16:creationId xmlns="" xmlns:a16="http://schemas.microsoft.com/office/drawing/2014/main" id="{4697B6DB-3662-4373-AEFF-EBDF6C185FB4}"/>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69" name="Group 68">
              <a:extLst>
                <a:ext uri="{FF2B5EF4-FFF2-40B4-BE49-F238E27FC236}">
                  <a16:creationId xmlns="" xmlns:a16="http://schemas.microsoft.com/office/drawing/2014/main" id="{09B37063-780B-4040-8CBE-32E0D7A68358}"/>
                </a:ext>
              </a:extLst>
            </p:cNvPr>
            <p:cNvGrpSpPr/>
            <p:nvPr userDrawn="1"/>
          </p:nvGrpSpPr>
          <p:grpSpPr>
            <a:xfrm>
              <a:off x="7890725" y="244950"/>
              <a:ext cx="765126" cy="964518"/>
              <a:chOff x="6804248" y="2144238"/>
              <a:chExt cx="1305367" cy="1645545"/>
            </a:xfrm>
            <a:grpFill/>
          </p:grpSpPr>
          <p:sp>
            <p:nvSpPr>
              <p:cNvPr id="70" name="Oval 1">
                <a:extLst>
                  <a:ext uri="{FF2B5EF4-FFF2-40B4-BE49-F238E27FC236}">
                    <a16:creationId xmlns="" xmlns:a16="http://schemas.microsoft.com/office/drawing/2014/main" id="{047F91E0-7861-467B-9778-ACA5EDB397A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1" name="Oval 1">
                <a:extLst>
                  <a:ext uri="{FF2B5EF4-FFF2-40B4-BE49-F238E27FC236}">
                    <a16:creationId xmlns="" xmlns:a16="http://schemas.microsoft.com/office/drawing/2014/main" id="{0D8D36FB-616C-4D41-914A-34239051E826}"/>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2" name="Oval 1">
                <a:extLst>
                  <a:ext uri="{FF2B5EF4-FFF2-40B4-BE49-F238E27FC236}">
                    <a16:creationId xmlns="" xmlns:a16="http://schemas.microsoft.com/office/drawing/2014/main" id="{B3F0F8B3-2B3F-41BE-925F-222C94882DEF}"/>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3" name="Oval 1">
                <a:extLst>
                  <a:ext uri="{FF2B5EF4-FFF2-40B4-BE49-F238E27FC236}">
                    <a16:creationId xmlns="" xmlns:a16="http://schemas.microsoft.com/office/drawing/2014/main" id="{508DE865-9FCE-45FD-AC7D-D443915A3E16}"/>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4" name="Oval 1">
                <a:extLst>
                  <a:ext uri="{FF2B5EF4-FFF2-40B4-BE49-F238E27FC236}">
                    <a16:creationId xmlns="" xmlns:a16="http://schemas.microsoft.com/office/drawing/2014/main" id="{E8F71DDC-E6E9-4BB6-8C27-6335C2BED23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5" name="Oval 1">
                <a:extLst>
                  <a:ext uri="{FF2B5EF4-FFF2-40B4-BE49-F238E27FC236}">
                    <a16:creationId xmlns="" xmlns:a16="http://schemas.microsoft.com/office/drawing/2014/main" id="{AA2DC2A3-9E43-485B-B689-331484AD069E}"/>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6" name="Oval 1">
                <a:extLst>
                  <a:ext uri="{FF2B5EF4-FFF2-40B4-BE49-F238E27FC236}">
                    <a16:creationId xmlns="" xmlns:a16="http://schemas.microsoft.com/office/drawing/2014/main" id="{7B7E784B-423A-4E6D-9C1A-923F90156DD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77" name="Group 76">
              <a:extLst>
                <a:ext uri="{FF2B5EF4-FFF2-40B4-BE49-F238E27FC236}">
                  <a16:creationId xmlns="" xmlns:a16="http://schemas.microsoft.com/office/drawing/2014/main" id="{1D49FDEE-F149-4AB9-BBFC-9A3A3AB57AFE}"/>
                </a:ext>
              </a:extLst>
            </p:cNvPr>
            <p:cNvGrpSpPr/>
            <p:nvPr userDrawn="1"/>
          </p:nvGrpSpPr>
          <p:grpSpPr>
            <a:xfrm>
              <a:off x="8979680" y="244950"/>
              <a:ext cx="765126" cy="964518"/>
              <a:chOff x="6804248" y="2144238"/>
              <a:chExt cx="1305367" cy="1645545"/>
            </a:xfrm>
            <a:grpFill/>
          </p:grpSpPr>
          <p:sp>
            <p:nvSpPr>
              <p:cNvPr id="78" name="Oval 1">
                <a:extLst>
                  <a:ext uri="{FF2B5EF4-FFF2-40B4-BE49-F238E27FC236}">
                    <a16:creationId xmlns="" xmlns:a16="http://schemas.microsoft.com/office/drawing/2014/main" id="{EF943AE5-7FD0-4875-A5CC-25CFB2125EB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9" name="Oval 1">
                <a:extLst>
                  <a:ext uri="{FF2B5EF4-FFF2-40B4-BE49-F238E27FC236}">
                    <a16:creationId xmlns="" xmlns:a16="http://schemas.microsoft.com/office/drawing/2014/main" id="{C4C87D56-6248-437D-A5EB-E8B57D4046E5}"/>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0" name="Oval 1">
                <a:extLst>
                  <a:ext uri="{FF2B5EF4-FFF2-40B4-BE49-F238E27FC236}">
                    <a16:creationId xmlns="" xmlns:a16="http://schemas.microsoft.com/office/drawing/2014/main" id="{4838935B-E4CA-4C30-A87E-9652B3158EF5}"/>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1" name="Oval 1">
                <a:extLst>
                  <a:ext uri="{FF2B5EF4-FFF2-40B4-BE49-F238E27FC236}">
                    <a16:creationId xmlns="" xmlns:a16="http://schemas.microsoft.com/office/drawing/2014/main" id="{E8972FA5-A67C-4B37-ABD7-B987BB3A15D2}"/>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2" name="Oval 1">
                <a:extLst>
                  <a:ext uri="{FF2B5EF4-FFF2-40B4-BE49-F238E27FC236}">
                    <a16:creationId xmlns="" xmlns:a16="http://schemas.microsoft.com/office/drawing/2014/main" id="{DC5A7F23-4660-448E-B93E-BC86979C898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3" name="Oval 1">
                <a:extLst>
                  <a:ext uri="{FF2B5EF4-FFF2-40B4-BE49-F238E27FC236}">
                    <a16:creationId xmlns="" xmlns:a16="http://schemas.microsoft.com/office/drawing/2014/main" id="{27137DF6-5DDC-4750-8894-EA9391940CF2}"/>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4" name="Oval 1">
                <a:extLst>
                  <a:ext uri="{FF2B5EF4-FFF2-40B4-BE49-F238E27FC236}">
                    <a16:creationId xmlns="" xmlns:a16="http://schemas.microsoft.com/office/drawing/2014/main" id="{93647BC4-E75D-4764-A61E-43C625106606}"/>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5" name="Group 84">
              <a:extLst>
                <a:ext uri="{FF2B5EF4-FFF2-40B4-BE49-F238E27FC236}">
                  <a16:creationId xmlns="" xmlns:a16="http://schemas.microsoft.com/office/drawing/2014/main" id="{2755AA01-EDCF-453D-9AF7-865DDCDD3A6D}"/>
                </a:ext>
              </a:extLst>
            </p:cNvPr>
            <p:cNvGrpSpPr/>
            <p:nvPr userDrawn="1"/>
          </p:nvGrpSpPr>
          <p:grpSpPr>
            <a:xfrm>
              <a:off x="10068635" y="244950"/>
              <a:ext cx="765126" cy="964518"/>
              <a:chOff x="6804248" y="2144238"/>
              <a:chExt cx="1305367" cy="1645545"/>
            </a:xfrm>
            <a:grpFill/>
          </p:grpSpPr>
          <p:sp>
            <p:nvSpPr>
              <p:cNvPr id="86" name="Oval 1">
                <a:extLst>
                  <a:ext uri="{FF2B5EF4-FFF2-40B4-BE49-F238E27FC236}">
                    <a16:creationId xmlns="" xmlns:a16="http://schemas.microsoft.com/office/drawing/2014/main" id="{55D564F4-482F-48B8-B0B1-5BDBA99382C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7" name="Oval 1">
                <a:extLst>
                  <a:ext uri="{FF2B5EF4-FFF2-40B4-BE49-F238E27FC236}">
                    <a16:creationId xmlns="" xmlns:a16="http://schemas.microsoft.com/office/drawing/2014/main" id="{0D42ED3E-7587-436B-AACA-355445B998E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8" name="Oval 1">
                <a:extLst>
                  <a:ext uri="{FF2B5EF4-FFF2-40B4-BE49-F238E27FC236}">
                    <a16:creationId xmlns="" xmlns:a16="http://schemas.microsoft.com/office/drawing/2014/main" id="{5417A321-EB8B-4BC8-AEBE-7DA56650B252}"/>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9" name="Oval 1">
                <a:extLst>
                  <a:ext uri="{FF2B5EF4-FFF2-40B4-BE49-F238E27FC236}">
                    <a16:creationId xmlns="" xmlns:a16="http://schemas.microsoft.com/office/drawing/2014/main" id="{DCBEBCEA-4E51-42F1-8A3B-EE861BB41CC7}"/>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0" name="Oval 1">
                <a:extLst>
                  <a:ext uri="{FF2B5EF4-FFF2-40B4-BE49-F238E27FC236}">
                    <a16:creationId xmlns="" xmlns:a16="http://schemas.microsoft.com/office/drawing/2014/main" id="{1B397329-3598-4965-B2D7-65EE0BF4968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1" name="Oval 1">
                <a:extLst>
                  <a:ext uri="{FF2B5EF4-FFF2-40B4-BE49-F238E27FC236}">
                    <a16:creationId xmlns="" xmlns:a16="http://schemas.microsoft.com/office/drawing/2014/main" id="{BED179E1-95C8-4E53-ACEC-7DF8A0601186}"/>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2" name="Oval 1">
                <a:extLst>
                  <a:ext uri="{FF2B5EF4-FFF2-40B4-BE49-F238E27FC236}">
                    <a16:creationId xmlns="" xmlns:a16="http://schemas.microsoft.com/office/drawing/2014/main" id="{07D23503-EC86-4486-B5E1-F3908CCE816A}"/>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3" name="Group 92">
              <a:extLst>
                <a:ext uri="{FF2B5EF4-FFF2-40B4-BE49-F238E27FC236}">
                  <a16:creationId xmlns="" xmlns:a16="http://schemas.microsoft.com/office/drawing/2014/main" id="{E4944660-A503-44FC-9F57-6540AC910EEF}"/>
                </a:ext>
              </a:extLst>
            </p:cNvPr>
            <p:cNvGrpSpPr/>
            <p:nvPr userDrawn="1"/>
          </p:nvGrpSpPr>
          <p:grpSpPr>
            <a:xfrm>
              <a:off x="11157590" y="244950"/>
              <a:ext cx="765126" cy="964518"/>
              <a:chOff x="6804248" y="2144238"/>
              <a:chExt cx="1305367" cy="1645545"/>
            </a:xfrm>
            <a:grpFill/>
          </p:grpSpPr>
          <p:sp>
            <p:nvSpPr>
              <p:cNvPr id="94" name="Oval 1">
                <a:extLst>
                  <a:ext uri="{FF2B5EF4-FFF2-40B4-BE49-F238E27FC236}">
                    <a16:creationId xmlns="" xmlns:a16="http://schemas.microsoft.com/office/drawing/2014/main" id="{EEE2323A-A870-41EC-A822-5FB8B01B4D8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5" name="Oval 1">
                <a:extLst>
                  <a:ext uri="{FF2B5EF4-FFF2-40B4-BE49-F238E27FC236}">
                    <a16:creationId xmlns="" xmlns:a16="http://schemas.microsoft.com/office/drawing/2014/main" id="{E4535C8D-6A2F-4C87-82FB-660DE320F1F1}"/>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6" name="Oval 1">
                <a:extLst>
                  <a:ext uri="{FF2B5EF4-FFF2-40B4-BE49-F238E27FC236}">
                    <a16:creationId xmlns="" xmlns:a16="http://schemas.microsoft.com/office/drawing/2014/main" id="{B5434BD0-8410-4132-BB42-D994F1EB343D}"/>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7" name="Oval 1">
                <a:extLst>
                  <a:ext uri="{FF2B5EF4-FFF2-40B4-BE49-F238E27FC236}">
                    <a16:creationId xmlns="" xmlns:a16="http://schemas.microsoft.com/office/drawing/2014/main" id="{0A83619E-71D1-4EF9-A70E-55A3253915A4}"/>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8" name="Oval 1">
                <a:extLst>
                  <a:ext uri="{FF2B5EF4-FFF2-40B4-BE49-F238E27FC236}">
                    <a16:creationId xmlns="" xmlns:a16="http://schemas.microsoft.com/office/drawing/2014/main" id="{BEFED74B-D616-4B5F-92C0-6A55AB8A07EA}"/>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9" name="Oval 1">
                <a:extLst>
                  <a:ext uri="{FF2B5EF4-FFF2-40B4-BE49-F238E27FC236}">
                    <a16:creationId xmlns="" xmlns:a16="http://schemas.microsoft.com/office/drawing/2014/main" id="{F48D50AF-1622-422C-A1AE-A7D8F122B6C6}"/>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0" name="Oval 1">
                <a:extLst>
                  <a:ext uri="{FF2B5EF4-FFF2-40B4-BE49-F238E27FC236}">
                    <a16:creationId xmlns="" xmlns:a16="http://schemas.microsoft.com/office/drawing/2014/main" id="{C401085A-43CE-484F-838D-E3F18C446F47}"/>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0" name="Group 109">
              <a:extLst>
                <a:ext uri="{FF2B5EF4-FFF2-40B4-BE49-F238E27FC236}">
                  <a16:creationId xmlns="" xmlns:a16="http://schemas.microsoft.com/office/drawing/2014/main" id="{A6DFDB51-E471-4666-AB77-5FC3E7C22F36}"/>
                </a:ext>
              </a:extLst>
            </p:cNvPr>
            <p:cNvGrpSpPr/>
            <p:nvPr userDrawn="1"/>
          </p:nvGrpSpPr>
          <p:grpSpPr>
            <a:xfrm>
              <a:off x="-266651" y="1589903"/>
              <a:ext cx="765126" cy="964518"/>
              <a:chOff x="6804248" y="2144238"/>
              <a:chExt cx="1305367" cy="1645545"/>
            </a:xfrm>
            <a:grpFill/>
          </p:grpSpPr>
          <p:sp>
            <p:nvSpPr>
              <p:cNvPr id="207" name="Oval 1">
                <a:extLst>
                  <a:ext uri="{FF2B5EF4-FFF2-40B4-BE49-F238E27FC236}">
                    <a16:creationId xmlns="" xmlns:a16="http://schemas.microsoft.com/office/drawing/2014/main" id="{8965FB81-B4E7-4F06-94C3-5D526C03AF8E}"/>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8" name="Oval 1">
                <a:extLst>
                  <a:ext uri="{FF2B5EF4-FFF2-40B4-BE49-F238E27FC236}">
                    <a16:creationId xmlns="" xmlns:a16="http://schemas.microsoft.com/office/drawing/2014/main" id="{5A1502AB-5C9E-4B3C-9647-464095CBB6D5}"/>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9" name="Oval 1">
                <a:extLst>
                  <a:ext uri="{FF2B5EF4-FFF2-40B4-BE49-F238E27FC236}">
                    <a16:creationId xmlns="" xmlns:a16="http://schemas.microsoft.com/office/drawing/2014/main" id="{D174C663-A849-4D04-99BC-726F08CBE8BA}"/>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0" name="Oval 1">
                <a:extLst>
                  <a:ext uri="{FF2B5EF4-FFF2-40B4-BE49-F238E27FC236}">
                    <a16:creationId xmlns="" xmlns:a16="http://schemas.microsoft.com/office/drawing/2014/main" id="{B314A63F-C38F-4FE8-AE2A-AAC95535DAC2}"/>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1" name="Oval 1">
                <a:extLst>
                  <a:ext uri="{FF2B5EF4-FFF2-40B4-BE49-F238E27FC236}">
                    <a16:creationId xmlns="" xmlns:a16="http://schemas.microsoft.com/office/drawing/2014/main" id="{48A4F960-0CD5-409A-B7EF-F760786D7E2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2" name="Oval 1">
                <a:extLst>
                  <a:ext uri="{FF2B5EF4-FFF2-40B4-BE49-F238E27FC236}">
                    <a16:creationId xmlns="" xmlns:a16="http://schemas.microsoft.com/office/drawing/2014/main" id="{BFE5CFD2-5A98-4E1C-8C08-F616A6A7357E}"/>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3" name="Oval 1">
                <a:extLst>
                  <a:ext uri="{FF2B5EF4-FFF2-40B4-BE49-F238E27FC236}">
                    <a16:creationId xmlns="" xmlns:a16="http://schemas.microsoft.com/office/drawing/2014/main" id="{ED839B65-2EE4-4696-AD18-4DF0A3C169C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1" name="Group 110">
              <a:extLst>
                <a:ext uri="{FF2B5EF4-FFF2-40B4-BE49-F238E27FC236}">
                  <a16:creationId xmlns="" xmlns:a16="http://schemas.microsoft.com/office/drawing/2014/main" id="{A8E20EE4-FB39-4F09-B413-EE9513CBD41C}"/>
                </a:ext>
              </a:extLst>
            </p:cNvPr>
            <p:cNvGrpSpPr/>
            <p:nvPr userDrawn="1"/>
          </p:nvGrpSpPr>
          <p:grpSpPr>
            <a:xfrm>
              <a:off x="822304" y="1589903"/>
              <a:ext cx="765126" cy="964518"/>
              <a:chOff x="6804248" y="2144238"/>
              <a:chExt cx="1305367" cy="1645545"/>
            </a:xfrm>
            <a:grpFill/>
          </p:grpSpPr>
          <p:sp>
            <p:nvSpPr>
              <p:cNvPr id="200" name="Oval 1">
                <a:extLst>
                  <a:ext uri="{FF2B5EF4-FFF2-40B4-BE49-F238E27FC236}">
                    <a16:creationId xmlns="" xmlns:a16="http://schemas.microsoft.com/office/drawing/2014/main" id="{15881DA4-B267-4A12-A10A-F7BD022AE7C9}"/>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1" name="Oval 1">
                <a:extLst>
                  <a:ext uri="{FF2B5EF4-FFF2-40B4-BE49-F238E27FC236}">
                    <a16:creationId xmlns="" xmlns:a16="http://schemas.microsoft.com/office/drawing/2014/main" id="{8E09CDAF-5704-4D3A-A96F-DC3C8302D6C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2" name="Oval 1">
                <a:extLst>
                  <a:ext uri="{FF2B5EF4-FFF2-40B4-BE49-F238E27FC236}">
                    <a16:creationId xmlns="" xmlns:a16="http://schemas.microsoft.com/office/drawing/2014/main" id="{BCD6FB34-D1F5-4A85-9259-9AE62A51129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3" name="Oval 1">
                <a:extLst>
                  <a:ext uri="{FF2B5EF4-FFF2-40B4-BE49-F238E27FC236}">
                    <a16:creationId xmlns="" xmlns:a16="http://schemas.microsoft.com/office/drawing/2014/main" id="{172AF59E-6249-4B53-ADD0-AE0CC6B5BE42}"/>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4" name="Oval 1">
                <a:extLst>
                  <a:ext uri="{FF2B5EF4-FFF2-40B4-BE49-F238E27FC236}">
                    <a16:creationId xmlns="" xmlns:a16="http://schemas.microsoft.com/office/drawing/2014/main" id="{433ED12A-84D5-4C1E-BD14-B9935B0983D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5" name="Oval 1">
                <a:extLst>
                  <a:ext uri="{FF2B5EF4-FFF2-40B4-BE49-F238E27FC236}">
                    <a16:creationId xmlns="" xmlns:a16="http://schemas.microsoft.com/office/drawing/2014/main" id="{3CFC4F2E-FE71-48A9-AFA9-86E44A7F3769}"/>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6" name="Oval 1">
                <a:extLst>
                  <a:ext uri="{FF2B5EF4-FFF2-40B4-BE49-F238E27FC236}">
                    <a16:creationId xmlns="" xmlns:a16="http://schemas.microsoft.com/office/drawing/2014/main" id="{1D9A78C9-6847-4A24-864F-958BD541BD50}"/>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2" name="Group 111">
              <a:extLst>
                <a:ext uri="{FF2B5EF4-FFF2-40B4-BE49-F238E27FC236}">
                  <a16:creationId xmlns="" xmlns:a16="http://schemas.microsoft.com/office/drawing/2014/main" id="{738D0EA4-A92D-4CC4-BD18-5B66A8BB9DF6}"/>
                </a:ext>
              </a:extLst>
            </p:cNvPr>
            <p:cNvGrpSpPr/>
            <p:nvPr userDrawn="1"/>
          </p:nvGrpSpPr>
          <p:grpSpPr>
            <a:xfrm>
              <a:off x="1911259" y="1589903"/>
              <a:ext cx="765126" cy="964518"/>
              <a:chOff x="6804248" y="2144238"/>
              <a:chExt cx="1305367" cy="1645545"/>
            </a:xfrm>
            <a:grpFill/>
          </p:grpSpPr>
          <p:sp>
            <p:nvSpPr>
              <p:cNvPr id="193" name="Oval 1">
                <a:extLst>
                  <a:ext uri="{FF2B5EF4-FFF2-40B4-BE49-F238E27FC236}">
                    <a16:creationId xmlns="" xmlns:a16="http://schemas.microsoft.com/office/drawing/2014/main" id="{014D9D6F-225B-4787-9371-65053747A1D7}"/>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4" name="Oval 1">
                <a:extLst>
                  <a:ext uri="{FF2B5EF4-FFF2-40B4-BE49-F238E27FC236}">
                    <a16:creationId xmlns="" xmlns:a16="http://schemas.microsoft.com/office/drawing/2014/main" id="{9400DFFD-EFAB-42CA-8332-CEB64416BFFF}"/>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5" name="Oval 1">
                <a:extLst>
                  <a:ext uri="{FF2B5EF4-FFF2-40B4-BE49-F238E27FC236}">
                    <a16:creationId xmlns="" xmlns:a16="http://schemas.microsoft.com/office/drawing/2014/main" id="{FA873414-04FB-4633-9353-38446DAED3F6}"/>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6" name="Oval 1">
                <a:extLst>
                  <a:ext uri="{FF2B5EF4-FFF2-40B4-BE49-F238E27FC236}">
                    <a16:creationId xmlns="" xmlns:a16="http://schemas.microsoft.com/office/drawing/2014/main" id="{0AB922CD-240C-4EAD-A0CE-4A471420ABE7}"/>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7" name="Oval 1">
                <a:extLst>
                  <a:ext uri="{FF2B5EF4-FFF2-40B4-BE49-F238E27FC236}">
                    <a16:creationId xmlns="" xmlns:a16="http://schemas.microsoft.com/office/drawing/2014/main" id="{01E6B792-DD2A-4AEB-9DAB-A892A73554D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8" name="Oval 1">
                <a:extLst>
                  <a:ext uri="{FF2B5EF4-FFF2-40B4-BE49-F238E27FC236}">
                    <a16:creationId xmlns="" xmlns:a16="http://schemas.microsoft.com/office/drawing/2014/main" id="{9AA64F2C-443E-46A1-B69C-675CF356B3DF}"/>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9" name="Oval 1">
                <a:extLst>
                  <a:ext uri="{FF2B5EF4-FFF2-40B4-BE49-F238E27FC236}">
                    <a16:creationId xmlns="" xmlns:a16="http://schemas.microsoft.com/office/drawing/2014/main" id="{D8E6270F-06A7-4DE1-97CF-9911D5D93F82}"/>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3" name="Group 112">
              <a:extLst>
                <a:ext uri="{FF2B5EF4-FFF2-40B4-BE49-F238E27FC236}">
                  <a16:creationId xmlns="" xmlns:a16="http://schemas.microsoft.com/office/drawing/2014/main" id="{1B4FDC42-49B4-4941-A2CC-DC908C2AF2BE}"/>
                </a:ext>
              </a:extLst>
            </p:cNvPr>
            <p:cNvGrpSpPr/>
            <p:nvPr userDrawn="1"/>
          </p:nvGrpSpPr>
          <p:grpSpPr>
            <a:xfrm>
              <a:off x="3000214" y="1589903"/>
              <a:ext cx="765126" cy="964518"/>
              <a:chOff x="6804248" y="2144238"/>
              <a:chExt cx="1305367" cy="1645545"/>
            </a:xfrm>
            <a:grpFill/>
          </p:grpSpPr>
          <p:sp>
            <p:nvSpPr>
              <p:cNvPr id="186" name="Oval 1">
                <a:extLst>
                  <a:ext uri="{FF2B5EF4-FFF2-40B4-BE49-F238E27FC236}">
                    <a16:creationId xmlns="" xmlns:a16="http://schemas.microsoft.com/office/drawing/2014/main" id="{E3DFCCCC-1689-4FC7-9DFC-745EFE0C3FC5}"/>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7" name="Oval 1">
                <a:extLst>
                  <a:ext uri="{FF2B5EF4-FFF2-40B4-BE49-F238E27FC236}">
                    <a16:creationId xmlns="" xmlns:a16="http://schemas.microsoft.com/office/drawing/2014/main" id="{F8E41217-1487-40A6-9B6A-0C6CBABD4C48}"/>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8" name="Oval 1">
                <a:extLst>
                  <a:ext uri="{FF2B5EF4-FFF2-40B4-BE49-F238E27FC236}">
                    <a16:creationId xmlns="" xmlns:a16="http://schemas.microsoft.com/office/drawing/2014/main" id="{BCA2B11A-42EC-4F2F-8494-D0C3465E0581}"/>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9" name="Oval 1">
                <a:extLst>
                  <a:ext uri="{FF2B5EF4-FFF2-40B4-BE49-F238E27FC236}">
                    <a16:creationId xmlns="" xmlns:a16="http://schemas.microsoft.com/office/drawing/2014/main" id="{89C384A1-6C5C-4694-BEB4-03BE9CB90EE2}"/>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0" name="Oval 1">
                <a:extLst>
                  <a:ext uri="{FF2B5EF4-FFF2-40B4-BE49-F238E27FC236}">
                    <a16:creationId xmlns="" xmlns:a16="http://schemas.microsoft.com/office/drawing/2014/main" id="{F857CAA0-1E92-4219-A461-4E22897A4FB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1" name="Oval 1">
                <a:extLst>
                  <a:ext uri="{FF2B5EF4-FFF2-40B4-BE49-F238E27FC236}">
                    <a16:creationId xmlns="" xmlns:a16="http://schemas.microsoft.com/office/drawing/2014/main" id="{27929E92-5619-4981-90F8-F9DBB64D2C5D}"/>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2" name="Oval 1">
                <a:extLst>
                  <a:ext uri="{FF2B5EF4-FFF2-40B4-BE49-F238E27FC236}">
                    <a16:creationId xmlns="" xmlns:a16="http://schemas.microsoft.com/office/drawing/2014/main" id="{4B0B8725-F875-41AF-9964-BDD03F7260D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4" name="Group 113">
              <a:extLst>
                <a:ext uri="{FF2B5EF4-FFF2-40B4-BE49-F238E27FC236}">
                  <a16:creationId xmlns="" xmlns:a16="http://schemas.microsoft.com/office/drawing/2014/main" id="{44486968-FBA3-4D41-BB9D-BB0FA8956755}"/>
                </a:ext>
              </a:extLst>
            </p:cNvPr>
            <p:cNvGrpSpPr/>
            <p:nvPr userDrawn="1"/>
          </p:nvGrpSpPr>
          <p:grpSpPr>
            <a:xfrm>
              <a:off x="4089169" y="1589903"/>
              <a:ext cx="765126" cy="964518"/>
              <a:chOff x="6804248" y="2144238"/>
              <a:chExt cx="1305367" cy="1645545"/>
            </a:xfrm>
            <a:grpFill/>
          </p:grpSpPr>
          <p:sp>
            <p:nvSpPr>
              <p:cNvPr id="179" name="Oval 1">
                <a:extLst>
                  <a:ext uri="{FF2B5EF4-FFF2-40B4-BE49-F238E27FC236}">
                    <a16:creationId xmlns="" xmlns:a16="http://schemas.microsoft.com/office/drawing/2014/main" id="{A9544BC1-56E3-4C99-A083-F6D6B7587035}"/>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0" name="Oval 1">
                <a:extLst>
                  <a:ext uri="{FF2B5EF4-FFF2-40B4-BE49-F238E27FC236}">
                    <a16:creationId xmlns="" xmlns:a16="http://schemas.microsoft.com/office/drawing/2014/main" id="{C02EB3C1-167F-42E7-91E3-27321673E7FC}"/>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1" name="Oval 1">
                <a:extLst>
                  <a:ext uri="{FF2B5EF4-FFF2-40B4-BE49-F238E27FC236}">
                    <a16:creationId xmlns="" xmlns:a16="http://schemas.microsoft.com/office/drawing/2014/main" id="{3DD92943-DD04-479B-8B39-B788EA43F0E0}"/>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2" name="Oval 1">
                <a:extLst>
                  <a:ext uri="{FF2B5EF4-FFF2-40B4-BE49-F238E27FC236}">
                    <a16:creationId xmlns="" xmlns:a16="http://schemas.microsoft.com/office/drawing/2014/main" id="{FF626458-A0FE-4894-8A6B-2B1677DBF865}"/>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3" name="Oval 1">
                <a:extLst>
                  <a:ext uri="{FF2B5EF4-FFF2-40B4-BE49-F238E27FC236}">
                    <a16:creationId xmlns="" xmlns:a16="http://schemas.microsoft.com/office/drawing/2014/main" id="{F368B288-A2EB-479E-A615-C9AA5BF42BE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4" name="Oval 1">
                <a:extLst>
                  <a:ext uri="{FF2B5EF4-FFF2-40B4-BE49-F238E27FC236}">
                    <a16:creationId xmlns="" xmlns:a16="http://schemas.microsoft.com/office/drawing/2014/main" id="{3E0D9520-7DF1-441F-92A4-05FE897FA41B}"/>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5" name="Oval 1">
                <a:extLst>
                  <a:ext uri="{FF2B5EF4-FFF2-40B4-BE49-F238E27FC236}">
                    <a16:creationId xmlns="" xmlns:a16="http://schemas.microsoft.com/office/drawing/2014/main" id="{8397F0A9-BA04-4C23-B4F3-06062436992D}"/>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5" name="Group 114">
              <a:extLst>
                <a:ext uri="{FF2B5EF4-FFF2-40B4-BE49-F238E27FC236}">
                  <a16:creationId xmlns="" xmlns:a16="http://schemas.microsoft.com/office/drawing/2014/main" id="{A7BBED51-CBAC-48C4-B88A-3EC7A3C71CD1}"/>
                </a:ext>
              </a:extLst>
            </p:cNvPr>
            <p:cNvGrpSpPr/>
            <p:nvPr userDrawn="1"/>
          </p:nvGrpSpPr>
          <p:grpSpPr>
            <a:xfrm>
              <a:off x="5178124" y="1589903"/>
              <a:ext cx="765126" cy="964518"/>
              <a:chOff x="6804248" y="2144238"/>
              <a:chExt cx="1305367" cy="1645545"/>
            </a:xfrm>
            <a:grpFill/>
          </p:grpSpPr>
          <p:sp>
            <p:nvSpPr>
              <p:cNvPr id="172" name="Oval 1">
                <a:extLst>
                  <a:ext uri="{FF2B5EF4-FFF2-40B4-BE49-F238E27FC236}">
                    <a16:creationId xmlns="" xmlns:a16="http://schemas.microsoft.com/office/drawing/2014/main" id="{CDDF289D-E44D-4061-BA29-15D771709960}"/>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3" name="Oval 1">
                <a:extLst>
                  <a:ext uri="{FF2B5EF4-FFF2-40B4-BE49-F238E27FC236}">
                    <a16:creationId xmlns="" xmlns:a16="http://schemas.microsoft.com/office/drawing/2014/main" id="{BFF48ED2-FCE6-4929-942C-E757A8F5968A}"/>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4" name="Oval 1">
                <a:extLst>
                  <a:ext uri="{FF2B5EF4-FFF2-40B4-BE49-F238E27FC236}">
                    <a16:creationId xmlns="" xmlns:a16="http://schemas.microsoft.com/office/drawing/2014/main" id="{501ED4C9-D15F-4099-91A8-64513CFE32AD}"/>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5" name="Oval 1">
                <a:extLst>
                  <a:ext uri="{FF2B5EF4-FFF2-40B4-BE49-F238E27FC236}">
                    <a16:creationId xmlns="" xmlns:a16="http://schemas.microsoft.com/office/drawing/2014/main" id="{98CEA150-5370-4FB9-A194-FE350A6C092B}"/>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6" name="Oval 1">
                <a:extLst>
                  <a:ext uri="{FF2B5EF4-FFF2-40B4-BE49-F238E27FC236}">
                    <a16:creationId xmlns="" xmlns:a16="http://schemas.microsoft.com/office/drawing/2014/main" id="{70D5E3D4-2503-4F73-B628-4DB5ED19151D}"/>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7" name="Oval 1">
                <a:extLst>
                  <a:ext uri="{FF2B5EF4-FFF2-40B4-BE49-F238E27FC236}">
                    <a16:creationId xmlns="" xmlns:a16="http://schemas.microsoft.com/office/drawing/2014/main" id="{EDA60CA5-72C1-42FE-B72C-F8B79729A8A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8" name="Oval 1">
                <a:extLst>
                  <a:ext uri="{FF2B5EF4-FFF2-40B4-BE49-F238E27FC236}">
                    <a16:creationId xmlns="" xmlns:a16="http://schemas.microsoft.com/office/drawing/2014/main" id="{28E26D00-DA73-4682-ADE5-BA29615C3868}"/>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6" name="Group 115">
              <a:extLst>
                <a:ext uri="{FF2B5EF4-FFF2-40B4-BE49-F238E27FC236}">
                  <a16:creationId xmlns="" xmlns:a16="http://schemas.microsoft.com/office/drawing/2014/main" id="{DC442234-984C-40B9-A212-556F864F5C4A}"/>
                </a:ext>
              </a:extLst>
            </p:cNvPr>
            <p:cNvGrpSpPr/>
            <p:nvPr userDrawn="1"/>
          </p:nvGrpSpPr>
          <p:grpSpPr>
            <a:xfrm>
              <a:off x="6267079" y="1589903"/>
              <a:ext cx="765126" cy="964518"/>
              <a:chOff x="6804248" y="2144238"/>
              <a:chExt cx="1305367" cy="1645545"/>
            </a:xfrm>
            <a:grpFill/>
          </p:grpSpPr>
          <p:sp>
            <p:nvSpPr>
              <p:cNvPr id="165" name="Oval 1">
                <a:extLst>
                  <a:ext uri="{FF2B5EF4-FFF2-40B4-BE49-F238E27FC236}">
                    <a16:creationId xmlns="" xmlns:a16="http://schemas.microsoft.com/office/drawing/2014/main" id="{925EF868-2C48-4538-938C-1D6A1F0F71F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6" name="Oval 1">
                <a:extLst>
                  <a:ext uri="{FF2B5EF4-FFF2-40B4-BE49-F238E27FC236}">
                    <a16:creationId xmlns="" xmlns:a16="http://schemas.microsoft.com/office/drawing/2014/main" id="{47C29C89-69EC-46E4-B515-287DF1E9C50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7" name="Oval 1">
                <a:extLst>
                  <a:ext uri="{FF2B5EF4-FFF2-40B4-BE49-F238E27FC236}">
                    <a16:creationId xmlns="" xmlns:a16="http://schemas.microsoft.com/office/drawing/2014/main" id="{1EACDA4F-9C23-406F-9CA5-CF653AAA2DF1}"/>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8" name="Oval 1">
                <a:extLst>
                  <a:ext uri="{FF2B5EF4-FFF2-40B4-BE49-F238E27FC236}">
                    <a16:creationId xmlns="" xmlns:a16="http://schemas.microsoft.com/office/drawing/2014/main" id="{A5A906D3-0FBB-431E-A0F1-584382C71212}"/>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9" name="Oval 1">
                <a:extLst>
                  <a:ext uri="{FF2B5EF4-FFF2-40B4-BE49-F238E27FC236}">
                    <a16:creationId xmlns="" xmlns:a16="http://schemas.microsoft.com/office/drawing/2014/main" id="{B3EFA4B7-DDEA-42D2-B2A0-2D00179CA038}"/>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0" name="Oval 1">
                <a:extLst>
                  <a:ext uri="{FF2B5EF4-FFF2-40B4-BE49-F238E27FC236}">
                    <a16:creationId xmlns="" xmlns:a16="http://schemas.microsoft.com/office/drawing/2014/main" id="{BC323743-992D-42EA-9F62-9B5E6D1A6C8A}"/>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1" name="Oval 1">
                <a:extLst>
                  <a:ext uri="{FF2B5EF4-FFF2-40B4-BE49-F238E27FC236}">
                    <a16:creationId xmlns="" xmlns:a16="http://schemas.microsoft.com/office/drawing/2014/main" id="{A6E3B9E5-FFD4-4D8A-8B6B-E043BDB55821}"/>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7" name="Group 116">
              <a:extLst>
                <a:ext uri="{FF2B5EF4-FFF2-40B4-BE49-F238E27FC236}">
                  <a16:creationId xmlns="" xmlns:a16="http://schemas.microsoft.com/office/drawing/2014/main" id="{CBB3AF6B-455A-4405-8EE4-A235BBF76311}"/>
                </a:ext>
              </a:extLst>
            </p:cNvPr>
            <p:cNvGrpSpPr/>
            <p:nvPr userDrawn="1"/>
          </p:nvGrpSpPr>
          <p:grpSpPr>
            <a:xfrm>
              <a:off x="7356034" y="1589903"/>
              <a:ext cx="765126" cy="964518"/>
              <a:chOff x="6804248" y="2144238"/>
              <a:chExt cx="1305367" cy="1645545"/>
            </a:xfrm>
            <a:grpFill/>
          </p:grpSpPr>
          <p:sp>
            <p:nvSpPr>
              <p:cNvPr id="158" name="Oval 1">
                <a:extLst>
                  <a:ext uri="{FF2B5EF4-FFF2-40B4-BE49-F238E27FC236}">
                    <a16:creationId xmlns="" xmlns:a16="http://schemas.microsoft.com/office/drawing/2014/main" id="{2E5D079D-7E2C-4AE1-BEAE-CA427EC07B75}"/>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9" name="Oval 1">
                <a:extLst>
                  <a:ext uri="{FF2B5EF4-FFF2-40B4-BE49-F238E27FC236}">
                    <a16:creationId xmlns="" xmlns:a16="http://schemas.microsoft.com/office/drawing/2014/main" id="{AE9C7C10-184D-4405-97BA-3F40D3EEF1B6}"/>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0" name="Oval 1">
                <a:extLst>
                  <a:ext uri="{FF2B5EF4-FFF2-40B4-BE49-F238E27FC236}">
                    <a16:creationId xmlns="" xmlns:a16="http://schemas.microsoft.com/office/drawing/2014/main" id="{1FE5217B-62C6-4AF2-8036-09E54D12D21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1" name="Oval 1">
                <a:extLst>
                  <a:ext uri="{FF2B5EF4-FFF2-40B4-BE49-F238E27FC236}">
                    <a16:creationId xmlns="" xmlns:a16="http://schemas.microsoft.com/office/drawing/2014/main" id="{FD0E8545-8CDF-406B-B757-C4068A64E4F1}"/>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2" name="Oval 1">
                <a:extLst>
                  <a:ext uri="{FF2B5EF4-FFF2-40B4-BE49-F238E27FC236}">
                    <a16:creationId xmlns="" xmlns:a16="http://schemas.microsoft.com/office/drawing/2014/main" id="{44D0D74C-E7CD-41BA-A7D8-C2912771081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3" name="Oval 1">
                <a:extLst>
                  <a:ext uri="{FF2B5EF4-FFF2-40B4-BE49-F238E27FC236}">
                    <a16:creationId xmlns="" xmlns:a16="http://schemas.microsoft.com/office/drawing/2014/main" id="{E5ECDDF5-FBDD-49BE-82A5-BC7B5921923C}"/>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4" name="Oval 1">
                <a:extLst>
                  <a:ext uri="{FF2B5EF4-FFF2-40B4-BE49-F238E27FC236}">
                    <a16:creationId xmlns="" xmlns:a16="http://schemas.microsoft.com/office/drawing/2014/main" id="{8F17ACF3-D082-45CD-AC5D-6AC8743B31D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8" name="Group 117">
              <a:extLst>
                <a:ext uri="{FF2B5EF4-FFF2-40B4-BE49-F238E27FC236}">
                  <a16:creationId xmlns="" xmlns:a16="http://schemas.microsoft.com/office/drawing/2014/main" id="{F633D73E-1F9B-457D-9BEE-173BB6DEFC17}"/>
                </a:ext>
              </a:extLst>
            </p:cNvPr>
            <p:cNvGrpSpPr/>
            <p:nvPr userDrawn="1"/>
          </p:nvGrpSpPr>
          <p:grpSpPr>
            <a:xfrm>
              <a:off x="8444989" y="1589903"/>
              <a:ext cx="765126" cy="964518"/>
              <a:chOff x="6804248" y="2144238"/>
              <a:chExt cx="1305367" cy="1645545"/>
            </a:xfrm>
            <a:grpFill/>
          </p:grpSpPr>
          <p:sp>
            <p:nvSpPr>
              <p:cNvPr id="151" name="Oval 1">
                <a:extLst>
                  <a:ext uri="{FF2B5EF4-FFF2-40B4-BE49-F238E27FC236}">
                    <a16:creationId xmlns="" xmlns:a16="http://schemas.microsoft.com/office/drawing/2014/main" id="{0657AE75-1E18-475A-8A9D-10643AC2F64A}"/>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2" name="Oval 1">
                <a:extLst>
                  <a:ext uri="{FF2B5EF4-FFF2-40B4-BE49-F238E27FC236}">
                    <a16:creationId xmlns="" xmlns:a16="http://schemas.microsoft.com/office/drawing/2014/main" id="{1BBC03FE-AA67-462A-995A-DC9EC735D90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3" name="Oval 1">
                <a:extLst>
                  <a:ext uri="{FF2B5EF4-FFF2-40B4-BE49-F238E27FC236}">
                    <a16:creationId xmlns="" xmlns:a16="http://schemas.microsoft.com/office/drawing/2014/main" id="{B7882B59-7ECB-4100-9208-4A33A1E93365}"/>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4" name="Oval 1">
                <a:extLst>
                  <a:ext uri="{FF2B5EF4-FFF2-40B4-BE49-F238E27FC236}">
                    <a16:creationId xmlns="" xmlns:a16="http://schemas.microsoft.com/office/drawing/2014/main" id="{535A7F54-08F1-4362-9A8D-0ED5DF905735}"/>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5" name="Oval 1">
                <a:extLst>
                  <a:ext uri="{FF2B5EF4-FFF2-40B4-BE49-F238E27FC236}">
                    <a16:creationId xmlns="" xmlns:a16="http://schemas.microsoft.com/office/drawing/2014/main" id="{761F554C-2B3E-4F8C-AC5F-0D514E67152B}"/>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6" name="Oval 1">
                <a:extLst>
                  <a:ext uri="{FF2B5EF4-FFF2-40B4-BE49-F238E27FC236}">
                    <a16:creationId xmlns="" xmlns:a16="http://schemas.microsoft.com/office/drawing/2014/main" id="{DB55F4AF-D907-4A5B-B87C-A292DE57CF6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7" name="Oval 1">
                <a:extLst>
                  <a:ext uri="{FF2B5EF4-FFF2-40B4-BE49-F238E27FC236}">
                    <a16:creationId xmlns="" xmlns:a16="http://schemas.microsoft.com/office/drawing/2014/main" id="{DA5CE7CF-EE9B-4BEE-9BB8-367F05099DF0}"/>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9" name="Group 118">
              <a:extLst>
                <a:ext uri="{FF2B5EF4-FFF2-40B4-BE49-F238E27FC236}">
                  <a16:creationId xmlns="" xmlns:a16="http://schemas.microsoft.com/office/drawing/2014/main" id="{3458710B-04CE-4008-A2C9-4610D93742FE}"/>
                </a:ext>
              </a:extLst>
            </p:cNvPr>
            <p:cNvGrpSpPr/>
            <p:nvPr userDrawn="1"/>
          </p:nvGrpSpPr>
          <p:grpSpPr>
            <a:xfrm>
              <a:off x="9533944" y="1589903"/>
              <a:ext cx="765126" cy="964518"/>
              <a:chOff x="6804248" y="2144238"/>
              <a:chExt cx="1305367" cy="1645545"/>
            </a:xfrm>
            <a:grpFill/>
          </p:grpSpPr>
          <p:sp>
            <p:nvSpPr>
              <p:cNvPr id="144" name="Oval 1">
                <a:extLst>
                  <a:ext uri="{FF2B5EF4-FFF2-40B4-BE49-F238E27FC236}">
                    <a16:creationId xmlns="" xmlns:a16="http://schemas.microsoft.com/office/drawing/2014/main" id="{9F6AC8E6-EE77-47AF-BA9E-D8AB7BD9E25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5" name="Oval 1">
                <a:extLst>
                  <a:ext uri="{FF2B5EF4-FFF2-40B4-BE49-F238E27FC236}">
                    <a16:creationId xmlns="" xmlns:a16="http://schemas.microsoft.com/office/drawing/2014/main" id="{95B81020-99BF-4CC5-88E8-9BC80489A120}"/>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6" name="Oval 1">
                <a:extLst>
                  <a:ext uri="{FF2B5EF4-FFF2-40B4-BE49-F238E27FC236}">
                    <a16:creationId xmlns="" xmlns:a16="http://schemas.microsoft.com/office/drawing/2014/main" id="{D236628F-BEBA-42AD-A628-C5A755DF7E01}"/>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7" name="Oval 1">
                <a:extLst>
                  <a:ext uri="{FF2B5EF4-FFF2-40B4-BE49-F238E27FC236}">
                    <a16:creationId xmlns="" xmlns:a16="http://schemas.microsoft.com/office/drawing/2014/main" id="{FBC69AE0-89CF-48BA-9E18-A6E43153EE79}"/>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8" name="Oval 1">
                <a:extLst>
                  <a:ext uri="{FF2B5EF4-FFF2-40B4-BE49-F238E27FC236}">
                    <a16:creationId xmlns="" xmlns:a16="http://schemas.microsoft.com/office/drawing/2014/main" id="{E174697E-49EB-4A4B-9327-836175F0DD45}"/>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9" name="Oval 1">
                <a:extLst>
                  <a:ext uri="{FF2B5EF4-FFF2-40B4-BE49-F238E27FC236}">
                    <a16:creationId xmlns="" xmlns:a16="http://schemas.microsoft.com/office/drawing/2014/main" id="{7053F18B-2D3F-41C3-BDC1-E105F0D84D0C}"/>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0" name="Oval 1">
                <a:extLst>
                  <a:ext uri="{FF2B5EF4-FFF2-40B4-BE49-F238E27FC236}">
                    <a16:creationId xmlns="" xmlns:a16="http://schemas.microsoft.com/office/drawing/2014/main" id="{0F89AC28-A36F-4C84-B391-826ECC4109E6}"/>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20" name="Group 119">
              <a:extLst>
                <a:ext uri="{FF2B5EF4-FFF2-40B4-BE49-F238E27FC236}">
                  <a16:creationId xmlns="" xmlns:a16="http://schemas.microsoft.com/office/drawing/2014/main" id="{5A77B5AE-ACC0-4940-8430-ECB4DC9A7A75}"/>
                </a:ext>
              </a:extLst>
            </p:cNvPr>
            <p:cNvGrpSpPr/>
            <p:nvPr userDrawn="1"/>
          </p:nvGrpSpPr>
          <p:grpSpPr>
            <a:xfrm>
              <a:off x="10622899" y="1589903"/>
              <a:ext cx="765126" cy="964518"/>
              <a:chOff x="6804248" y="2144238"/>
              <a:chExt cx="1305367" cy="1645545"/>
            </a:xfrm>
            <a:grpFill/>
          </p:grpSpPr>
          <p:sp>
            <p:nvSpPr>
              <p:cNvPr id="137" name="Oval 1">
                <a:extLst>
                  <a:ext uri="{FF2B5EF4-FFF2-40B4-BE49-F238E27FC236}">
                    <a16:creationId xmlns="" xmlns:a16="http://schemas.microsoft.com/office/drawing/2014/main" id="{D1C342E3-7806-4BB6-823F-59A931BABA4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8" name="Oval 1">
                <a:extLst>
                  <a:ext uri="{FF2B5EF4-FFF2-40B4-BE49-F238E27FC236}">
                    <a16:creationId xmlns="" xmlns:a16="http://schemas.microsoft.com/office/drawing/2014/main" id="{9B9A4655-64B5-4C92-9C56-89A9A525E24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9" name="Oval 1">
                <a:extLst>
                  <a:ext uri="{FF2B5EF4-FFF2-40B4-BE49-F238E27FC236}">
                    <a16:creationId xmlns="" xmlns:a16="http://schemas.microsoft.com/office/drawing/2014/main" id="{C817AC75-B328-481F-BAD8-7123C8C8148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0" name="Oval 1">
                <a:extLst>
                  <a:ext uri="{FF2B5EF4-FFF2-40B4-BE49-F238E27FC236}">
                    <a16:creationId xmlns="" xmlns:a16="http://schemas.microsoft.com/office/drawing/2014/main" id="{97C758C2-A8D7-4CC1-BCF9-2D2EB4F0168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1" name="Oval 1">
                <a:extLst>
                  <a:ext uri="{FF2B5EF4-FFF2-40B4-BE49-F238E27FC236}">
                    <a16:creationId xmlns="" xmlns:a16="http://schemas.microsoft.com/office/drawing/2014/main" id="{85BD77C0-5883-4793-8769-CFD6AE58C245}"/>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2" name="Oval 1">
                <a:extLst>
                  <a:ext uri="{FF2B5EF4-FFF2-40B4-BE49-F238E27FC236}">
                    <a16:creationId xmlns="" xmlns:a16="http://schemas.microsoft.com/office/drawing/2014/main" id="{A2F9DD95-226C-4F08-8FE4-B62E74342052}"/>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3" name="Oval 1">
                <a:extLst>
                  <a:ext uri="{FF2B5EF4-FFF2-40B4-BE49-F238E27FC236}">
                    <a16:creationId xmlns="" xmlns:a16="http://schemas.microsoft.com/office/drawing/2014/main" id="{B88C4BE5-A6F2-4584-896C-A47AFE18C63D}"/>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21" name="Group 120">
              <a:extLst>
                <a:ext uri="{FF2B5EF4-FFF2-40B4-BE49-F238E27FC236}">
                  <a16:creationId xmlns="" xmlns:a16="http://schemas.microsoft.com/office/drawing/2014/main" id="{C81236BD-D35C-464C-94FF-5F26E3A3AC11}"/>
                </a:ext>
              </a:extLst>
            </p:cNvPr>
            <p:cNvGrpSpPr/>
            <p:nvPr userDrawn="1"/>
          </p:nvGrpSpPr>
          <p:grpSpPr>
            <a:xfrm>
              <a:off x="11711854" y="1589903"/>
              <a:ext cx="765126" cy="964518"/>
              <a:chOff x="6804248" y="2144238"/>
              <a:chExt cx="1305367" cy="1645545"/>
            </a:xfrm>
            <a:grpFill/>
          </p:grpSpPr>
          <p:sp>
            <p:nvSpPr>
              <p:cNvPr id="130" name="Oval 1">
                <a:extLst>
                  <a:ext uri="{FF2B5EF4-FFF2-40B4-BE49-F238E27FC236}">
                    <a16:creationId xmlns="" xmlns:a16="http://schemas.microsoft.com/office/drawing/2014/main" id="{1DE5AF4D-9C5B-4E41-8D85-67C272C66DA4}"/>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1" name="Oval 1">
                <a:extLst>
                  <a:ext uri="{FF2B5EF4-FFF2-40B4-BE49-F238E27FC236}">
                    <a16:creationId xmlns="" xmlns:a16="http://schemas.microsoft.com/office/drawing/2014/main" id="{D93A957B-0F3B-4CEE-89DB-0CA9204410C2}"/>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2" name="Oval 1">
                <a:extLst>
                  <a:ext uri="{FF2B5EF4-FFF2-40B4-BE49-F238E27FC236}">
                    <a16:creationId xmlns="" xmlns:a16="http://schemas.microsoft.com/office/drawing/2014/main" id="{711853BA-ED26-4D3A-A909-3B869519375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3" name="Oval 1">
                <a:extLst>
                  <a:ext uri="{FF2B5EF4-FFF2-40B4-BE49-F238E27FC236}">
                    <a16:creationId xmlns="" xmlns:a16="http://schemas.microsoft.com/office/drawing/2014/main" id="{87476A62-6C36-4FF9-8CD0-11BB312D0F6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4" name="Oval 1">
                <a:extLst>
                  <a:ext uri="{FF2B5EF4-FFF2-40B4-BE49-F238E27FC236}">
                    <a16:creationId xmlns="" xmlns:a16="http://schemas.microsoft.com/office/drawing/2014/main" id="{8F0AC196-6D64-45F5-B466-8232C1EDB294}"/>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5" name="Oval 1">
                <a:extLst>
                  <a:ext uri="{FF2B5EF4-FFF2-40B4-BE49-F238E27FC236}">
                    <a16:creationId xmlns="" xmlns:a16="http://schemas.microsoft.com/office/drawing/2014/main" id="{96C0F48E-4939-45EB-A6C2-DB6C71F004B9}"/>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6" name="Oval 1">
                <a:extLst>
                  <a:ext uri="{FF2B5EF4-FFF2-40B4-BE49-F238E27FC236}">
                    <a16:creationId xmlns="" xmlns:a16="http://schemas.microsoft.com/office/drawing/2014/main" id="{5B8D82BE-2382-49A3-9C75-13DACE79B605}"/>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16" name="Group 215">
              <a:extLst>
                <a:ext uri="{FF2B5EF4-FFF2-40B4-BE49-F238E27FC236}">
                  <a16:creationId xmlns="" xmlns:a16="http://schemas.microsoft.com/office/drawing/2014/main" id="{F14464D2-10A9-4FB2-8E70-8818EAD1F353}"/>
                </a:ext>
              </a:extLst>
            </p:cNvPr>
            <p:cNvGrpSpPr/>
            <p:nvPr userDrawn="1"/>
          </p:nvGrpSpPr>
          <p:grpSpPr>
            <a:xfrm>
              <a:off x="268040" y="2934856"/>
              <a:ext cx="765126" cy="964518"/>
              <a:chOff x="6804248" y="2144238"/>
              <a:chExt cx="1305367" cy="1645545"/>
            </a:xfrm>
            <a:grpFill/>
          </p:grpSpPr>
          <p:sp>
            <p:nvSpPr>
              <p:cNvPr id="305" name="Oval 1">
                <a:extLst>
                  <a:ext uri="{FF2B5EF4-FFF2-40B4-BE49-F238E27FC236}">
                    <a16:creationId xmlns="" xmlns:a16="http://schemas.microsoft.com/office/drawing/2014/main" id="{301494E5-9811-4DA7-9BA1-74CDD2BCC810}"/>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6" name="Oval 1">
                <a:extLst>
                  <a:ext uri="{FF2B5EF4-FFF2-40B4-BE49-F238E27FC236}">
                    <a16:creationId xmlns="" xmlns:a16="http://schemas.microsoft.com/office/drawing/2014/main" id="{50A77B0D-7AA8-41A5-8392-FCF21F3A59C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7" name="Oval 1">
                <a:extLst>
                  <a:ext uri="{FF2B5EF4-FFF2-40B4-BE49-F238E27FC236}">
                    <a16:creationId xmlns="" xmlns:a16="http://schemas.microsoft.com/office/drawing/2014/main" id="{82C67999-F35A-436C-AD88-565EFEBC1FED}"/>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8" name="Oval 1">
                <a:extLst>
                  <a:ext uri="{FF2B5EF4-FFF2-40B4-BE49-F238E27FC236}">
                    <a16:creationId xmlns="" xmlns:a16="http://schemas.microsoft.com/office/drawing/2014/main" id="{574DBBAF-8E16-4965-9DF7-F74959A1EDCA}"/>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9" name="Oval 1">
                <a:extLst>
                  <a:ext uri="{FF2B5EF4-FFF2-40B4-BE49-F238E27FC236}">
                    <a16:creationId xmlns="" xmlns:a16="http://schemas.microsoft.com/office/drawing/2014/main" id="{0C17E385-9A7A-4988-8E7E-0A720D1F665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10" name="Oval 1">
                <a:extLst>
                  <a:ext uri="{FF2B5EF4-FFF2-40B4-BE49-F238E27FC236}">
                    <a16:creationId xmlns="" xmlns:a16="http://schemas.microsoft.com/office/drawing/2014/main" id="{9A931031-03C3-4FEB-99F6-2998581D88B0}"/>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11" name="Oval 1">
                <a:extLst>
                  <a:ext uri="{FF2B5EF4-FFF2-40B4-BE49-F238E27FC236}">
                    <a16:creationId xmlns="" xmlns:a16="http://schemas.microsoft.com/office/drawing/2014/main" id="{39DE1C84-072F-47F6-964F-AAE5DCFEB5A4}"/>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17" name="Group 216">
              <a:extLst>
                <a:ext uri="{FF2B5EF4-FFF2-40B4-BE49-F238E27FC236}">
                  <a16:creationId xmlns="" xmlns:a16="http://schemas.microsoft.com/office/drawing/2014/main" id="{E9D44115-8A72-4873-A7C8-B987C4D30AA4}"/>
                </a:ext>
              </a:extLst>
            </p:cNvPr>
            <p:cNvGrpSpPr/>
            <p:nvPr userDrawn="1"/>
          </p:nvGrpSpPr>
          <p:grpSpPr>
            <a:xfrm>
              <a:off x="1356995" y="2934856"/>
              <a:ext cx="765126" cy="964518"/>
              <a:chOff x="6804248" y="2144238"/>
              <a:chExt cx="1305367" cy="1645545"/>
            </a:xfrm>
            <a:grpFill/>
          </p:grpSpPr>
          <p:sp>
            <p:nvSpPr>
              <p:cNvPr id="298" name="Oval 1">
                <a:extLst>
                  <a:ext uri="{FF2B5EF4-FFF2-40B4-BE49-F238E27FC236}">
                    <a16:creationId xmlns="" xmlns:a16="http://schemas.microsoft.com/office/drawing/2014/main" id="{6D21BDB0-89FE-405E-8A9F-ABEDA10E54F0}"/>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9" name="Oval 1">
                <a:extLst>
                  <a:ext uri="{FF2B5EF4-FFF2-40B4-BE49-F238E27FC236}">
                    <a16:creationId xmlns="" xmlns:a16="http://schemas.microsoft.com/office/drawing/2014/main" id="{B8C8F68E-B13E-4F45-BBC7-6795D62252CE}"/>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0" name="Oval 1">
                <a:extLst>
                  <a:ext uri="{FF2B5EF4-FFF2-40B4-BE49-F238E27FC236}">
                    <a16:creationId xmlns="" xmlns:a16="http://schemas.microsoft.com/office/drawing/2014/main" id="{B302722F-A3DD-44E3-AF54-9CA17BF865D2}"/>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1" name="Oval 1">
                <a:extLst>
                  <a:ext uri="{FF2B5EF4-FFF2-40B4-BE49-F238E27FC236}">
                    <a16:creationId xmlns="" xmlns:a16="http://schemas.microsoft.com/office/drawing/2014/main" id="{5845312C-441D-49D0-96E5-F352877319DE}"/>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2" name="Oval 1">
                <a:extLst>
                  <a:ext uri="{FF2B5EF4-FFF2-40B4-BE49-F238E27FC236}">
                    <a16:creationId xmlns="" xmlns:a16="http://schemas.microsoft.com/office/drawing/2014/main" id="{A2BC1643-2DE6-4AEF-A2C9-1EA47CB3152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3" name="Oval 1">
                <a:extLst>
                  <a:ext uri="{FF2B5EF4-FFF2-40B4-BE49-F238E27FC236}">
                    <a16:creationId xmlns="" xmlns:a16="http://schemas.microsoft.com/office/drawing/2014/main" id="{DC40EA8C-0640-44BD-83B4-285B4C462346}"/>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4" name="Oval 1">
                <a:extLst>
                  <a:ext uri="{FF2B5EF4-FFF2-40B4-BE49-F238E27FC236}">
                    <a16:creationId xmlns="" xmlns:a16="http://schemas.microsoft.com/office/drawing/2014/main" id="{D0B01690-1AAC-488F-A060-8ED8F7C358DA}"/>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18" name="Group 217">
              <a:extLst>
                <a:ext uri="{FF2B5EF4-FFF2-40B4-BE49-F238E27FC236}">
                  <a16:creationId xmlns="" xmlns:a16="http://schemas.microsoft.com/office/drawing/2014/main" id="{FC8E2677-16F6-4374-A112-F057AC57DEF8}"/>
                </a:ext>
              </a:extLst>
            </p:cNvPr>
            <p:cNvGrpSpPr/>
            <p:nvPr userDrawn="1"/>
          </p:nvGrpSpPr>
          <p:grpSpPr>
            <a:xfrm>
              <a:off x="2445950" y="2934856"/>
              <a:ext cx="765126" cy="964518"/>
              <a:chOff x="6804248" y="2144238"/>
              <a:chExt cx="1305367" cy="1645545"/>
            </a:xfrm>
            <a:grpFill/>
          </p:grpSpPr>
          <p:sp>
            <p:nvSpPr>
              <p:cNvPr id="291" name="Oval 1">
                <a:extLst>
                  <a:ext uri="{FF2B5EF4-FFF2-40B4-BE49-F238E27FC236}">
                    <a16:creationId xmlns="" xmlns:a16="http://schemas.microsoft.com/office/drawing/2014/main" id="{3BC4EFFA-9FE4-4EAC-875D-F0A2242DA432}"/>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2" name="Oval 1">
                <a:extLst>
                  <a:ext uri="{FF2B5EF4-FFF2-40B4-BE49-F238E27FC236}">
                    <a16:creationId xmlns="" xmlns:a16="http://schemas.microsoft.com/office/drawing/2014/main" id="{D8569310-E7B7-4CC7-A75A-86B706EE3CC0}"/>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3" name="Oval 1">
                <a:extLst>
                  <a:ext uri="{FF2B5EF4-FFF2-40B4-BE49-F238E27FC236}">
                    <a16:creationId xmlns="" xmlns:a16="http://schemas.microsoft.com/office/drawing/2014/main" id="{F0572D45-0CBF-4620-811C-82760878A08B}"/>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4" name="Oval 1">
                <a:extLst>
                  <a:ext uri="{FF2B5EF4-FFF2-40B4-BE49-F238E27FC236}">
                    <a16:creationId xmlns="" xmlns:a16="http://schemas.microsoft.com/office/drawing/2014/main" id="{BC8734DF-D801-48FC-B550-FDDA55286F3E}"/>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5" name="Oval 1">
                <a:extLst>
                  <a:ext uri="{FF2B5EF4-FFF2-40B4-BE49-F238E27FC236}">
                    <a16:creationId xmlns="" xmlns:a16="http://schemas.microsoft.com/office/drawing/2014/main" id="{0A10FFF8-B5F0-44A1-8427-2EA5886A4AB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6" name="Oval 1">
                <a:extLst>
                  <a:ext uri="{FF2B5EF4-FFF2-40B4-BE49-F238E27FC236}">
                    <a16:creationId xmlns="" xmlns:a16="http://schemas.microsoft.com/office/drawing/2014/main" id="{A58C4581-9180-40EC-B26C-B0D34C01E76D}"/>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7" name="Oval 1">
                <a:extLst>
                  <a:ext uri="{FF2B5EF4-FFF2-40B4-BE49-F238E27FC236}">
                    <a16:creationId xmlns="" xmlns:a16="http://schemas.microsoft.com/office/drawing/2014/main" id="{5BF961FB-1999-4630-9214-98AC29FBF557}"/>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19" name="Group 218">
              <a:extLst>
                <a:ext uri="{FF2B5EF4-FFF2-40B4-BE49-F238E27FC236}">
                  <a16:creationId xmlns="" xmlns:a16="http://schemas.microsoft.com/office/drawing/2014/main" id="{54EFF5D8-F98F-4AB4-BA13-A444BCCB03E6}"/>
                </a:ext>
              </a:extLst>
            </p:cNvPr>
            <p:cNvGrpSpPr/>
            <p:nvPr userDrawn="1"/>
          </p:nvGrpSpPr>
          <p:grpSpPr>
            <a:xfrm>
              <a:off x="3534905" y="2934856"/>
              <a:ext cx="765126" cy="964518"/>
              <a:chOff x="6804248" y="2144238"/>
              <a:chExt cx="1305367" cy="1645545"/>
            </a:xfrm>
            <a:grpFill/>
          </p:grpSpPr>
          <p:sp>
            <p:nvSpPr>
              <p:cNvPr id="284" name="Oval 1">
                <a:extLst>
                  <a:ext uri="{FF2B5EF4-FFF2-40B4-BE49-F238E27FC236}">
                    <a16:creationId xmlns="" xmlns:a16="http://schemas.microsoft.com/office/drawing/2014/main" id="{913AFB7F-4025-49B9-B942-20BDAB94EC26}"/>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5" name="Oval 1">
                <a:extLst>
                  <a:ext uri="{FF2B5EF4-FFF2-40B4-BE49-F238E27FC236}">
                    <a16:creationId xmlns="" xmlns:a16="http://schemas.microsoft.com/office/drawing/2014/main" id="{09644E16-CB75-447F-B889-2746ADF1DFD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6" name="Oval 1">
                <a:extLst>
                  <a:ext uri="{FF2B5EF4-FFF2-40B4-BE49-F238E27FC236}">
                    <a16:creationId xmlns="" xmlns:a16="http://schemas.microsoft.com/office/drawing/2014/main" id="{EF94728B-5534-4769-ACFE-ED268D2782F8}"/>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7" name="Oval 1">
                <a:extLst>
                  <a:ext uri="{FF2B5EF4-FFF2-40B4-BE49-F238E27FC236}">
                    <a16:creationId xmlns="" xmlns:a16="http://schemas.microsoft.com/office/drawing/2014/main" id="{C2C4784D-711C-46BE-AAA0-096F006554EC}"/>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8" name="Oval 1">
                <a:extLst>
                  <a:ext uri="{FF2B5EF4-FFF2-40B4-BE49-F238E27FC236}">
                    <a16:creationId xmlns="" xmlns:a16="http://schemas.microsoft.com/office/drawing/2014/main" id="{43A3D8F2-9D98-42F8-A48C-FD9140CD3156}"/>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9" name="Oval 1">
                <a:extLst>
                  <a:ext uri="{FF2B5EF4-FFF2-40B4-BE49-F238E27FC236}">
                    <a16:creationId xmlns="" xmlns:a16="http://schemas.microsoft.com/office/drawing/2014/main" id="{9BC0E833-E8E7-48B3-AD4B-38A24B55C36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0" name="Oval 1">
                <a:extLst>
                  <a:ext uri="{FF2B5EF4-FFF2-40B4-BE49-F238E27FC236}">
                    <a16:creationId xmlns="" xmlns:a16="http://schemas.microsoft.com/office/drawing/2014/main" id="{F4A8DBD2-3E9F-41A8-8E40-8A61B0E9BD9B}"/>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20" name="Group 219">
              <a:extLst>
                <a:ext uri="{FF2B5EF4-FFF2-40B4-BE49-F238E27FC236}">
                  <a16:creationId xmlns="" xmlns:a16="http://schemas.microsoft.com/office/drawing/2014/main" id="{CAB0B0FE-A1B6-4C1B-8E07-923F652E714C}"/>
                </a:ext>
              </a:extLst>
            </p:cNvPr>
            <p:cNvGrpSpPr/>
            <p:nvPr userDrawn="1"/>
          </p:nvGrpSpPr>
          <p:grpSpPr>
            <a:xfrm>
              <a:off x="4623860" y="2934856"/>
              <a:ext cx="765126" cy="964518"/>
              <a:chOff x="6804248" y="2144238"/>
              <a:chExt cx="1305367" cy="1645545"/>
            </a:xfrm>
            <a:grpFill/>
          </p:grpSpPr>
          <p:sp>
            <p:nvSpPr>
              <p:cNvPr id="277" name="Oval 1">
                <a:extLst>
                  <a:ext uri="{FF2B5EF4-FFF2-40B4-BE49-F238E27FC236}">
                    <a16:creationId xmlns="" xmlns:a16="http://schemas.microsoft.com/office/drawing/2014/main" id="{852EADE0-A1E7-4930-A500-6E308A68DAAA}"/>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8" name="Oval 1">
                <a:extLst>
                  <a:ext uri="{FF2B5EF4-FFF2-40B4-BE49-F238E27FC236}">
                    <a16:creationId xmlns="" xmlns:a16="http://schemas.microsoft.com/office/drawing/2014/main" id="{60F591C3-4BA9-46F4-801F-A80330DE9754}"/>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9" name="Oval 1">
                <a:extLst>
                  <a:ext uri="{FF2B5EF4-FFF2-40B4-BE49-F238E27FC236}">
                    <a16:creationId xmlns="" xmlns:a16="http://schemas.microsoft.com/office/drawing/2014/main" id="{B0852BFE-F43D-46D5-9A47-64F9BC8D063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0" name="Oval 1">
                <a:extLst>
                  <a:ext uri="{FF2B5EF4-FFF2-40B4-BE49-F238E27FC236}">
                    <a16:creationId xmlns="" xmlns:a16="http://schemas.microsoft.com/office/drawing/2014/main" id="{EB7EF357-4A21-4150-A19D-92169E4689FB}"/>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1" name="Oval 1">
                <a:extLst>
                  <a:ext uri="{FF2B5EF4-FFF2-40B4-BE49-F238E27FC236}">
                    <a16:creationId xmlns="" xmlns:a16="http://schemas.microsoft.com/office/drawing/2014/main" id="{75E784B5-2A68-4856-B2BE-EBCC5A7C4234}"/>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2" name="Oval 1">
                <a:extLst>
                  <a:ext uri="{FF2B5EF4-FFF2-40B4-BE49-F238E27FC236}">
                    <a16:creationId xmlns="" xmlns:a16="http://schemas.microsoft.com/office/drawing/2014/main" id="{80611295-158E-4E22-BE55-D104D49B6AF6}"/>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3" name="Oval 1">
                <a:extLst>
                  <a:ext uri="{FF2B5EF4-FFF2-40B4-BE49-F238E27FC236}">
                    <a16:creationId xmlns="" xmlns:a16="http://schemas.microsoft.com/office/drawing/2014/main" id="{B28833CF-AB6A-46F6-8548-896D19E8ACD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21" name="Group 220">
              <a:extLst>
                <a:ext uri="{FF2B5EF4-FFF2-40B4-BE49-F238E27FC236}">
                  <a16:creationId xmlns="" xmlns:a16="http://schemas.microsoft.com/office/drawing/2014/main" id="{365FDD51-433B-4C7F-9073-5F658D70C3D6}"/>
                </a:ext>
              </a:extLst>
            </p:cNvPr>
            <p:cNvGrpSpPr/>
            <p:nvPr userDrawn="1"/>
          </p:nvGrpSpPr>
          <p:grpSpPr>
            <a:xfrm>
              <a:off x="5712815" y="2934856"/>
              <a:ext cx="765126" cy="964518"/>
              <a:chOff x="6804248" y="2144238"/>
              <a:chExt cx="1305367" cy="1645545"/>
            </a:xfrm>
            <a:grpFill/>
          </p:grpSpPr>
          <p:sp>
            <p:nvSpPr>
              <p:cNvPr id="270" name="Oval 1">
                <a:extLst>
                  <a:ext uri="{FF2B5EF4-FFF2-40B4-BE49-F238E27FC236}">
                    <a16:creationId xmlns="" xmlns:a16="http://schemas.microsoft.com/office/drawing/2014/main" id="{098CA79B-6D49-4D05-A9EF-EAF8DDB32BA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1" name="Oval 1">
                <a:extLst>
                  <a:ext uri="{FF2B5EF4-FFF2-40B4-BE49-F238E27FC236}">
                    <a16:creationId xmlns="" xmlns:a16="http://schemas.microsoft.com/office/drawing/2014/main" id="{A5DD9E77-D8D9-44EF-8AD2-75C47BFB8DFD}"/>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2" name="Oval 1">
                <a:extLst>
                  <a:ext uri="{FF2B5EF4-FFF2-40B4-BE49-F238E27FC236}">
                    <a16:creationId xmlns="" xmlns:a16="http://schemas.microsoft.com/office/drawing/2014/main" id="{13D6887A-368C-4424-81DF-101B31FB336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3" name="Oval 1">
                <a:extLst>
                  <a:ext uri="{FF2B5EF4-FFF2-40B4-BE49-F238E27FC236}">
                    <a16:creationId xmlns="" xmlns:a16="http://schemas.microsoft.com/office/drawing/2014/main" id="{BAF39C98-72A2-4E5D-B97E-9CE6C33270C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4" name="Oval 1">
                <a:extLst>
                  <a:ext uri="{FF2B5EF4-FFF2-40B4-BE49-F238E27FC236}">
                    <a16:creationId xmlns="" xmlns:a16="http://schemas.microsoft.com/office/drawing/2014/main" id="{A242AB6E-7222-48F4-842B-4685B2465DD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5" name="Oval 1">
                <a:extLst>
                  <a:ext uri="{FF2B5EF4-FFF2-40B4-BE49-F238E27FC236}">
                    <a16:creationId xmlns="" xmlns:a16="http://schemas.microsoft.com/office/drawing/2014/main" id="{593A8479-F86F-4649-A700-AC0723B65B4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6" name="Oval 1">
                <a:extLst>
                  <a:ext uri="{FF2B5EF4-FFF2-40B4-BE49-F238E27FC236}">
                    <a16:creationId xmlns="" xmlns:a16="http://schemas.microsoft.com/office/drawing/2014/main" id="{4302FFE7-FD26-4E88-B4BD-3B377A64830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22" name="Group 221">
              <a:extLst>
                <a:ext uri="{FF2B5EF4-FFF2-40B4-BE49-F238E27FC236}">
                  <a16:creationId xmlns="" xmlns:a16="http://schemas.microsoft.com/office/drawing/2014/main" id="{8D81A92C-8542-4CE7-85A3-CCD2078283CA}"/>
                </a:ext>
              </a:extLst>
            </p:cNvPr>
            <p:cNvGrpSpPr/>
            <p:nvPr userDrawn="1"/>
          </p:nvGrpSpPr>
          <p:grpSpPr>
            <a:xfrm>
              <a:off x="6801770" y="2934856"/>
              <a:ext cx="765126" cy="964518"/>
              <a:chOff x="6804248" y="2144238"/>
              <a:chExt cx="1305367" cy="1645545"/>
            </a:xfrm>
            <a:grpFill/>
          </p:grpSpPr>
          <p:sp>
            <p:nvSpPr>
              <p:cNvPr id="263" name="Oval 1">
                <a:extLst>
                  <a:ext uri="{FF2B5EF4-FFF2-40B4-BE49-F238E27FC236}">
                    <a16:creationId xmlns="" xmlns:a16="http://schemas.microsoft.com/office/drawing/2014/main" id="{F7EE7604-5EB8-4C21-BBDC-253B258A30AF}"/>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4" name="Oval 1">
                <a:extLst>
                  <a:ext uri="{FF2B5EF4-FFF2-40B4-BE49-F238E27FC236}">
                    <a16:creationId xmlns="" xmlns:a16="http://schemas.microsoft.com/office/drawing/2014/main" id="{61C7B262-818D-4997-93BB-E67A6E27A8A2}"/>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5" name="Oval 1">
                <a:extLst>
                  <a:ext uri="{FF2B5EF4-FFF2-40B4-BE49-F238E27FC236}">
                    <a16:creationId xmlns="" xmlns:a16="http://schemas.microsoft.com/office/drawing/2014/main" id="{1FC0CF28-61E4-4BEE-A381-6E4961A6E793}"/>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6" name="Oval 1">
                <a:extLst>
                  <a:ext uri="{FF2B5EF4-FFF2-40B4-BE49-F238E27FC236}">
                    <a16:creationId xmlns="" xmlns:a16="http://schemas.microsoft.com/office/drawing/2014/main" id="{374B04E3-AE9D-47E1-B2DD-D3AA6236AEB0}"/>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7" name="Oval 1">
                <a:extLst>
                  <a:ext uri="{FF2B5EF4-FFF2-40B4-BE49-F238E27FC236}">
                    <a16:creationId xmlns="" xmlns:a16="http://schemas.microsoft.com/office/drawing/2014/main" id="{D73DCF28-5B98-4310-9E2A-E71CD2509F59}"/>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8" name="Oval 1">
                <a:extLst>
                  <a:ext uri="{FF2B5EF4-FFF2-40B4-BE49-F238E27FC236}">
                    <a16:creationId xmlns="" xmlns:a16="http://schemas.microsoft.com/office/drawing/2014/main" id="{D5E0A89D-01BD-43C4-AB6E-56DDC64296C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9" name="Oval 1">
                <a:extLst>
                  <a:ext uri="{FF2B5EF4-FFF2-40B4-BE49-F238E27FC236}">
                    <a16:creationId xmlns="" xmlns:a16="http://schemas.microsoft.com/office/drawing/2014/main" id="{72F7EE70-86DF-4298-94D3-5F5151B2C82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23" name="Group 222">
              <a:extLst>
                <a:ext uri="{FF2B5EF4-FFF2-40B4-BE49-F238E27FC236}">
                  <a16:creationId xmlns="" xmlns:a16="http://schemas.microsoft.com/office/drawing/2014/main" id="{2021167B-C443-4F2A-8F9D-651A0539ED4B}"/>
                </a:ext>
              </a:extLst>
            </p:cNvPr>
            <p:cNvGrpSpPr/>
            <p:nvPr userDrawn="1"/>
          </p:nvGrpSpPr>
          <p:grpSpPr>
            <a:xfrm>
              <a:off x="7890725" y="2934856"/>
              <a:ext cx="765126" cy="964518"/>
              <a:chOff x="6804248" y="2144238"/>
              <a:chExt cx="1305367" cy="1645545"/>
            </a:xfrm>
            <a:grpFill/>
          </p:grpSpPr>
          <p:sp>
            <p:nvSpPr>
              <p:cNvPr id="256" name="Oval 1">
                <a:extLst>
                  <a:ext uri="{FF2B5EF4-FFF2-40B4-BE49-F238E27FC236}">
                    <a16:creationId xmlns="" xmlns:a16="http://schemas.microsoft.com/office/drawing/2014/main" id="{291AD89B-ECC0-4426-A068-1A31AC3B21EB}"/>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7" name="Oval 1">
                <a:extLst>
                  <a:ext uri="{FF2B5EF4-FFF2-40B4-BE49-F238E27FC236}">
                    <a16:creationId xmlns="" xmlns:a16="http://schemas.microsoft.com/office/drawing/2014/main" id="{CB40BF81-EE23-4773-AB5E-D71857BBB5B6}"/>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8" name="Oval 1">
                <a:extLst>
                  <a:ext uri="{FF2B5EF4-FFF2-40B4-BE49-F238E27FC236}">
                    <a16:creationId xmlns="" xmlns:a16="http://schemas.microsoft.com/office/drawing/2014/main" id="{8AB2F411-FA66-4AA6-8D6F-31CA40370594}"/>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9" name="Oval 1">
                <a:extLst>
                  <a:ext uri="{FF2B5EF4-FFF2-40B4-BE49-F238E27FC236}">
                    <a16:creationId xmlns="" xmlns:a16="http://schemas.microsoft.com/office/drawing/2014/main" id="{2C0B7855-AC05-46C9-9B44-43E33BDF2836}"/>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0" name="Oval 1">
                <a:extLst>
                  <a:ext uri="{FF2B5EF4-FFF2-40B4-BE49-F238E27FC236}">
                    <a16:creationId xmlns="" xmlns:a16="http://schemas.microsoft.com/office/drawing/2014/main" id="{B37209B3-E72C-4543-80F9-515385007B96}"/>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1" name="Oval 1">
                <a:extLst>
                  <a:ext uri="{FF2B5EF4-FFF2-40B4-BE49-F238E27FC236}">
                    <a16:creationId xmlns="" xmlns:a16="http://schemas.microsoft.com/office/drawing/2014/main" id="{31BD4AF5-95F0-42B3-B82F-B51DF4504FB4}"/>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2" name="Oval 1">
                <a:extLst>
                  <a:ext uri="{FF2B5EF4-FFF2-40B4-BE49-F238E27FC236}">
                    <a16:creationId xmlns="" xmlns:a16="http://schemas.microsoft.com/office/drawing/2014/main" id="{CEBCF8F9-78EC-4C02-8FB8-C335B451FEB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24" name="Group 223">
              <a:extLst>
                <a:ext uri="{FF2B5EF4-FFF2-40B4-BE49-F238E27FC236}">
                  <a16:creationId xmlns="" xmlns:a16="http://schemas.microsoft.com/office/drawing/2014/main" id="{133309A0-9776-4AE3-9B53-F2592EF5B021}"/>
                </a:ext>
              </a:extLst>
            </p:cNvPr>
            <p:cNvGrpSpPr/>
            <p:nvPr userDrawn="1"/>
          </p:nvGrpSpPr>
          <p:grpSpPr>
            <a:xfrm>
              <a:off x="8979680" y="2934856"/>
              <a:ext cx="765126" cy="964518"/>
              <a:chOff x="6804248" y="2144238"/>
              <a:chExt cx="1305367" cy="1645545"/>
            </a:xfrm>
            <a:grpFill/>
          </p:grpSpPr>
          <p:sp>
            <p:nvSpPr>
              <p:cNvPr id="249" name="Oval 1">
                <a:extLst>
                  <a:ext uri="{FF2B5EF4-FFF2-40B4-BE49-F238E27FC236}">
                    <a16:creationId xmlns="" xmlns:a16="http://schemas.microsoft.com/office/drawing/2014/main" id="{65F74877-E088-40C2-9359-99BF21EFC5F5}"/>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0" name="Oval 1">
                <a:extLst>
                  <a:ext uri="{FF2B5EF4-FFF2-40B4-BE49-F238E27FC236}">
                    <a16:creationId xmlns="" xmlns:a16="http://schemas.microsoft.com/office/drawing/2014/main" id="{8D331C2F-DD21-45C5-ADF8-B3D2BAF327E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1" name="Oval 1">
                <a:extLst>
                  <a:ext uri="{FF2B5EF4-FFF2-40B4-BE49-F238E27FC236}">
                    <a16:creationId xmlns="" xmlns:a16="http://schemas.microsoft.com/office/drawing/2014/main" id="{091E2836-39D4-4D30-A9AA-E20B728900AE}"/>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2" name="Oval 1">
                <a:extLst>
                  <a:ext uri="{FF2B5EF4-FFF2-40B4-BE49-F238E27FC236}">
                    <a16:creationId xmlns="" xmlns:a16="http://schemas.microsoft.com/office/drawing/2014/main" id="{CDB24CB3-DA0C-43D4-B0D6-59A0EA578B94}"/>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3" name="Oval 1">
                <a:extLst>
                  <a:ext uri="{FF2B5EF4-FFF2-40B4-BE49-F238E27FC236}">
                    <a16:creationId xmlns="" xmlns:a16="http://schemas.microsoft.com/office/drawing/2014/main" id="{CD818273-1F7D-4BD6-8744-5CD185325F9E}"/>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4" name="Oval 1">
                <a:extLst>
                  <a:ext uri="{FF2B5EF4-FFF2-40B4-BE49-F238E27FC236}">
                    <a16:creationId xmlns="" xmlns:a16="http://schemas.microsoft.com/office/drawing/2014/main" id="{1D4B0673-CC3C-4C99-91B6-EC6F1B871267}"/>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5" name="Oval 1">
                <a:extLst>
                  <a:ext uri="{FF2B5EF4-FFF2-40B4-BE49-F238E27FC236}">
                    <a16:creationId xmlns="" xmlns:a16="http://schemas.microsoft.com/office/drawing/2014/main" id="{0DBE440C-D1DA-405F-ABDE-D6DAE687BD9B}"/>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25" name="Group 224">
              <a:extLst>
                <a:ext uri="{FF2B5EF4-FFF2-40B4-BE49-F238E27FC236}">
                  <a16:creationId xmlns="" xmlns:a16="http://schemas.microsoft.com/office/drawing/2014/main" id="{CB2BE451-5C8D-4710-BB51-8D09F6E43440}"/>
                </a:ext>
              </a:extLst>
            </p:cNvPr>
            <p:cNvGrpSpPr/>
            <p:nvPr userDrawn="1"/>
          </p:nvGrpSpPr>
          <p:grpSpPr>
            <a:xfrm>
              <a:off x="10068635" y="2934856"/>
              <a:ext cx="765126" cy="964518"/>
              <a:chOff x="6804248" y="2144238"/>
              <a:chExt cx="1305367" cy="1645545"/>
            </a:xfrm>
            <a:grpFill/>
          </p:grpSpPr>
          <p:sp>
            <p:nvSpPr>
              <p:cNvPr id="242" name="Oval 1">
                <a:extLst>
                  <a:ext uri="{FF2B5EF4-FFF2-40B4-BE49-F238E27FC236}">
                    <a16:creationId xmlns="" xmlns:a16="http://schemas.microsoft.com/office/drawing/2014/main" id="{426CCEE7-446B-46B8-A852-4820419F45E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3" name="Oval 1">
                <a:extLst>
                  <a:ext uri="{FF2B5EF4-FFF2-40B4-BE49-F238E27FC236}">
                    <a16:creationId xmlns="" xmlns:a16="http://schemas.microsoft.com/office/drawing/2014/main" id="{50AEEE89-9EE1-4B9A-98B8-23B139117C6D}"/>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4" name="Oval 1">
                <a:extLst>
                  <a:ext uri="{FF2B5EF4-FFF2-40B4-BE49-F238E27FC236}">
                    <a16:creationId xmlns="" xmlns:a16="http://schemas.microsoft.com/office/drawing/2014/main" id="{C76D04A2-0B6B-45BA-A572-753C87AB8E16}"/>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5" name="Oval 1">
                <a:extLst>
                  <a:ext uri="{FF2B5EF4-FFF2-40B4-BE49-F238E27FC236}">
                    <a16:creationId xmlns="" xmlns:a16="http://schemas.microsoft.com/office/drawing/2014/main" id="{3CDD114F-F985-47C6-B0AD-36D8F502D02D}"/>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6" name="Oval 1">
                <a:extLst>
                  <a:ext uri="{FF2B5EF4-FFF2-40B4-BE49-F238E27FC236}">
                    <a16:creationId xmlns="" xmlns:a16="http://schemas.microsoft.com/office/drawing/2014/main" id="{150DA853-EC14-418B-A3BF-F1A272EFBDE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7" name="Oval 1">
                <a:extLst>
                  <a:ext uri="{FF2B5EF4-FFF2-40B4-BE49-F238E27FC236}">
                    <a16:creationId xmlns="" xmlns:a16="http://schemas.microsoft.com/office/drawing/2014/main" id="{3D439950-675C-46EE-8535-7C1BA50792BE}"/>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8" name="Oval 1">
                <a:extLst>
                  <a:ext uri="{FF2B5EF4-FFF2-40B4-BE49-F238E27FC236}">
                    <a16:creationId xmlns="" xmlns:a16="http://schemas.microsoft.com/office/drawing/2014/main" id="{0EB1BE16-6B11-4985-931C-97C372B07C0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26" name="Group 225">
              <a:extLst>
                <a:ext uri="{FF2B5EF4-FFF2-40B4-BE49-F238E27FC236}">
                  <a16:creationId xmlns="" xmlns:a16="http://schemas.microsoft.com/office/drawing/2014/main" id="{5672D141-3C0F-43B0-8361-F771131D1752}"/>
                </a:ext>
              </a:extLst>
            </p:cNvPr>
            <p:cNvGrpSpPr/>
            <p:nvPr userDrawn="1"/>
          </p:nvGrpSpPr>
          <p:grpSpPr>
            <a:xfrm>
              <a:off x="11157590" y="2934856"/>
              <a:ext cx="765126" cy="964518"/>
              <a:chOff x="6804248" y="2144238"/>
              <a:chExt cx="1305367" cy="1645545"/>
            </a:xfrm>
            <a:grpFill/>
          </p:grpSpPr>
          <p:sp>
            <p:nvSpPr>
              <p:cNvPr id="235" name="Oval 1">
                <a:extLst>
                  <a:ext uri="{FF2B5EF4-FFF2-40B4-BE49-F238E27FC236}">
                    <a16:creationId xmlns="" xmlns:a16="http://schemas.microsoft.com/office/drawing/2014/main" id="{2FFD47FB-9F47-4824-8354-2A020A9F1043}"/>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6" name="Oval 1">
                <a:extLst>
                  <a:ext uri="{FF2B5EF4-FFF2-40B4-BE49-F238E27FC236}">
                    <a16:creationId xmlns="" xmlns:a16="http://schemas.microsoft.com/office/drawing/2014/main" id="{6C4BBB56-28B0-48AC-9135-DD72D14AFF30}"/>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7" name="Oval 1">
                <a:extLst>
                  <a:ext uri="{FF2B5EF4-FFF2-40B4-BE49-F238E27FC236}">
                    <a16:creationId xmlns="" xmlns:a16="http://schemas.microsoft.com/office/drawing/2014/main" id="{0E779184-4201-4BAF-A27C-A9034D4BF653}"/>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8" name="Oval 1">
                <a:extLst>
                  <a:ext uri="{FF2B5EF4-FFF2-40B4-BE49-F238E27FC236}">
                    <a16:creationId xmlns="" xmlns:a16="http://schemas.microsoft.com/office/drawing/2014/main" id="{72DA6237-4084-456A-979D-34B667953C8E}"/>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9" name="Oval 1">
                <a:extLst>
                  <a:ext uri="{FF2B5EF4-FFF2-40B4-BE49-F238E27FC236}">
                    <a16:creationId xmlns="" xmlns:a16="http://schemas.microsoft.com/office/drawing/2014/main" id="{CF81FE2A-073F-4858-BA75-7C10B8220D7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0" name="Oval 1">
                <a:extLst>
                  <a:ext uri="{FF2B5EF4-FFF2-40B4-BE49-F238E27FC236}">
                    <a16:creationId xmlns="" xmlns:a16="http://schemas.microsoft.com/office/drawing/2014/main" id="{10B3097C-B3E1-495E-8570-27F217A5267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1" name="Oval 1">
                <a:extLst>
                  <a:ext uri="{FF2B5EF4-FFF2-40B4-BE49-F238E27FC236}">
                    <a16:creationId xmlns="" xmlns:a16="http://schemas.microsoft.com/office/drawing/2014/main" id="{FBAD990D-849D-493B-8E49-B536FEF01E1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20" name="Group 319">
              <a:extLst>
                <a:ext uri="{FF2B5EF4-FFF2-40B4-BE49-F238E27FC236}">
                  <a16:creationId xmlns="" xmlns:a16="http://schemas.microsoft.com/office/drawing/2014/main" id="{DF42CEDB-F74D-44D1-B911-3DFD01DF5BF9}"/>
                </a:ext>
              </a:extLst>
            </p:cNvPr>
            <p:cNvGrpSpPr/>
            <p:nvPr userDrawn="1"/>
          </p:nvGrpSpPr>
          <p:grpSpPr>
            <a:xfrm>
              <a:off x="-266651" y="4279809"/>
              <a:ext cx="765126" cy="964518"/>
              <a:chOff x="6804248" y="2144238"/>
              <a:chExt cx="1305367" cy="1645545"/>
            </a:xfrm>
            <a:grpFill/>
          </p:grpSpPr>
          <p:sp>
            <p:nvSpPr>
              <p:cNvPr id="417" name="Oval 1">
                <a:extLst>
                  <a:ext uri="{FF2B5EF4-FFF2-40B4-BE49-F238E27FC236}">
                    <a16:creationId xmlns="" xmlns:a16="http://schemas.microsoft.com/office/drawing/2014/main" id="{14690A84-3C42-44BA-8059-B3243D8F347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8" name="Oval 1">
                <a:extLst>
                  <a:ext uri="{FF2B5EF4-FFF2-40B4-BE49-F238E27FC236}">
                    <a16:creationId xmlns="" xmlns:a16="http://schemas.microsoft.com/office/drawing/2014/main" id="{55440534-7EE9-4A0C-BB8E-4D9F153B433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9" name="Oval 1">
                <a:extLst>
                  <a:ext uri="{FF2B5EF4-FFF2-40B4-BE49-F238E27FC236}">
                    <a16:creationId xmlns="" xmlns:a16="http://schemas.microsoft.com/office/drawing/2014/main" id="{39756053-3092-4C58-BFA1-53380DF0371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0" name="Oval 1">
                <a:extLst>
                  <a:ext uri="{FF2B5EF4-FFF2-40B4-BE49-F238E27FC236}">
                    <a16:creationId xmlns="" xmlns:a16="http://schemas.microsoft.com/office/drawing/2014/main" id="{63D1DCC7-6D17-42E2-AB77-08536058509B}"/>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1" name="Oval 1">
                <a:extLst>
                  <a:ext uri="{FF2B5EF4-FFF2-40B4-BE49-F238E27FC236}">
                    <a16:creationId xmlns="" xmlns:a16="http://schemas.microsoft.com/office/drawing/2014/main" id="{F2B25E19-793B-43B3-A223-64A1A2323E63}"/>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2" name="Oval 1">
                <a:extLst>
                  <a:ext uri="{FF2B5EF4-FFF2-40B4-BE49-F238E27FC236}">
                    <a16:creationId xmlns="" xmlns:a16="http://schemas.microsoft.com/office/drawing/2014/main" id="{60281DD9-A6A8-4983-B50C-F1E9B0F73502}"/>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3" name="Oval 1">
                <a:extLst>
                  <a:ext uri="{FF2B5EF4-FFF2-40B4-BE49-F238E27FC236}">
                    <a16:creationId xmlns="" xmlns:a16="http://schemas.microsoft.com/office/drawing/2014/main" id="{33E460DF-01CB-4EE5-8854-3E2CE7E53FC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21" name="Group 320">
              <a:extLst>
                <a:ext uri="{FF2B5EF4-FFF2-40B4-BE49-F238E27FC236}">
                  <a16:creationId xmlns="" xmlns:a16="http://schemas.microsoft.com/office/drawing/2014/main" id="{F678D5CF-2047-4D5E-90C6-84CD26B8F408}"/>
                </a:ext>
              </a:extLst>
            </p:cNvPr>
            <p:cNvGrpSpPr/>
            <p:nvPr userDrawn="1"/>
          </p:nvGrpSpPr>
          <p:grpSpPr>
            <a:xfrm>
              <a:off x="822304" y="4279809"/>
              <a:ext cx="765126" cy="964518"/>
              <a:chOff x="6804248" y="2144238"/>
              <a:chExt cx="1305367" cy="1645545"/>
            </a:xfrm>
            <a:grpFill/>
          </p:grpSpPr>
          <p:sp>
            <p:nvSpPr>
              <p:cNvPr id="410" name="Oval 1">
                <a:extLst>
                  <a:ext uri="{FF2B5EF4-FFF2-40B4-BE49-F238E27FC236}">
                    <a16:creationId xmlns="" xmlns:a16="http://schemas.microsoft.com/office/drawing/2014/main" id="{C92714ED-3F52-4DD1-A643-FE93D8D6636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1" name="Oval 1">
                <a:extLst>
                  <a:ext uri="{FF2B5EF4-FFF2-40B4-BE49-F238E27FC236}">
                    <a16:creationId xmlns="" xmlns:a16="http://schemas.microsoft.com/office/drawing/2014/main" id="{0942FC6B-1096-4256-9988-ED60FBB5BA24}"/>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2" name="Oval 1">
                <a:extLst>
                  <a:ext uri="{FF2B5EF4-FFF2-40B4-BE49-F238E27FC236}">
                    <a16:creationId xmlns="" xmlns:a16="http://schemas.microsoft.com/office/drawing/2014/main" id="{CA3F93FE-A8F3-4747-8F9D-1AFDFB11BE3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3" name="Oval 1">
                <a:extLst>
                  <a:ext uri="{FF2B5EF4-FFF2-40B4-BE49-F238E27FC236}">
                    <a16:creationId xmlns="" xmlns:a16="http://schemas.microsoft.com/office/drawing/2014/main" id="{110767A6-8682-4305-9E00-EB6D09EC84BC}"/>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4" name="Oval 1">
                <a:extLst>
                  <a:ext uri="{FF2B5EF4-FFF2-40B4-BE49-F238E27FC236}">
                    <a16:creationId xmlns="" xmlns:a16="http://schemas.microsoft.com/office/drawing/2014/main" id="{6AED6ECD-16DF-4EA7-B189-A24D33894CB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5" name="Oval 1">
                <a:extLst>
                  <a:ext uri="{FF2B5EF4-FFF2-40B4-BE49-F238E27FC236}">
                    <a16:creationId xmlns="" xmlns:a16="http://schemas.microsoft.com/office/drawing/2014/main" id="{A1F9EE80-2794-4B96-B496-0FDAC65CA4C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6" name="Oval 1">
                <a:extLst>
                  <a:ext uri="{FF2B5EF4-FFF2-40B4-BE49-F238E27FC236}">
                    <a16:creationId xmlns="" xmlns:a16="http://schemas.microsoft.com/office/drawing/2014/main" id="{E6D6165D-C553-4E25-913F-EF06D9257D5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22" name="Group 321">
              <a:extLst>
                <a:ext uri="{FF2B5EF4-FFF2-40B4-BE49-F238E27FC236}">
                  <a16:creationId xmlns="" xmlns:a16="http://schemas.microsoft.com/office/drawing/2014/main" id="{4184871A-E30D-426F-851C-C680A20E55CA}"/>
                </a:ext>
              </a:extLst>
            </p:cNvPr>
            <p:cNvGrpSpPr/>
            <p:nvPr userDrawn="1"/>
          </p:nvGrpSpPr>
          <p:grpSpPr>
            <a:xfrm>
              <a:off x="1911259" y="4279809"/>
              <a:ext cx="765126" cy="964518"/>
              <a:chOff x="6804248" y="2144238"/>
              <a:chExt cx="1305367" cy="1645545"/>
            </a:xfrm>
            <a:grpFill/>
          </p:grpSpPr>
          <p:sp>
            <p:nvSpPr>
              <p:cNvPr id="403" name="Oval 1">
                <a:extLst>
                  <a:ext uri="{FF2B5EF4-FFF2-40B4-BE49-F238E27FC236}">
                    <a16:creationId xmlns="" xmlns:a16="http://schemas.microsoft.com/office/drawing/2014/main" id="{63404088-2CE7-4ECF-A96A-3087F8ED729F}"/>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4" name="Oval 1">
                <a:extLst>
                  <a:ext uri="{FF2B5EF4-FFF2-40B4-BE49-F238E27FC236}">
                    <a16:creationId xmlns="" xmlns:a16="http://schemas.microsoft.com/office/drawing/2014/main" id="{5007BA0C-9D02-4570-8FC2-23A9AEEE6B35}"/>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5" name="Oval 1">
                <a:extLst>
                  <a:ext uri="{FF2B5EF4-FFF2-40B4-BE49-F238E27FC236}">
                    <a16:creationId xmlns="" xmlns:a16="http://schemas.microsoft.com/office/drawing/2014/main" id="{D8D187FA-9B3B-4827-A520-AC4FB51AD3E2}"/>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6" name="Oval 1">
                <a:extLst>
                  <a:ext uri="{FF2B5EF4-FFF2-40B4-BE49-F238E27FC236}">
                    <a16:creationId xmlns="" xmlns:a16="http://schemas.microsoft.com/office/drawing/2014/main" id="{B1031414-E722-4AD4-9ABA-C14E731CF6A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7" name="Oval 1">
                <a:extLst>
                  <a:ext uri="{FF2B5EF4-FFF2-40B4-BE49-F238E27FC236}">
                    <a16:creationId xmlns="" xmlns:a16="http://schemas.microsoft.com/office/drawing/2014/main" id="{38A2C119-7C0E-46B8-92AD-C5A4D9D32CF3}"/>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8" name="Oval 1">
                <a:extLst>
                  <a:ext uri="{FF2B5EF4-FFF2-40B4-BE49-F238E27FC236}">
                    <a16:creationId xmlns="" xmlns:a16="http://schemas.microsoft.com/office/drawing/2014/main" id="{BB257C4B-419D-4BB9-A147-B205903DE872}"/>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9" name="Oval 1">
                <a:extLst>
                  <a:ext uri="{FF2B5EF4-FFF2-40B4-BE49-F238E27FC236}">
                    <a16:creationId xmlns="" xmlns:a16="http://schemas.microsoft.com/office/drawing/2014/main" id="{14710596-D130-40B0-A4EF-FF5BC0EC9ECD}"/>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23" name="Group 322">
              <a:extLst>
                <a:ext uri="{FF2B5EF4-FFF2-40B4-BE49-F238E27FC236}">
                  <a16:creationId xmlns="" xmlns:a16="http://schemas.microsoft.com/office/drawing/2014/main" id="{C7F5039F-B52C-42C1-82DA-C390C659FC41}"/>
                </a:ext>
              </a:extLst>
            </p:cNvPr>
            <p:cNvGrpSpPr/>
            <p:nvPr userDrawn="1"/>
          </p:nvGrpSpPr>
          <p:grpSpPr>
            <a:xfrm>
              <a:off x="3000214" y="4279809"/>
              <a:ext cx="765126" cy="964518"/>
              <a:chOff x="6804248" y="2144238"/>
              <a:chExt cx="1305367" cy="1645545"/>
            </a:xfrm>
            <a:grpFill/>
          </p:grpSpPr>
          <p:sp>
            <p:nvSpPr>
              <p:cNvPr id="396" name="Oval 1">
                <a:extLst>
                  <a:ext uri="{FF2B5EF4-FFF2-40B4-BE49-F238E27FC236}">
                    <a16:creationId xmlns="" xmlns:a16="http://schemas.microsoft.com/office/drawing/2014/main" id="{507D29B4-EBB5-4EC3-9AC9-EA041B8894AF}"/>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7" name="Oval 1">
                <a:extLst>
                  <a:ext uri="{FF2B5EF4-FFF2-40B4-BE49-F238E27FC236}">
                    <a16:creationId xmlns="" xmlns:a16="http://schemas.microsoft.com/office/drawing/2014/main" id="{C6872E85-252C-47C6-9366-CB0FC7E3B8E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8" name="Oval 1">
                <a:extLst>
                  <a:ext uri="{FF2B5EF4-FFF2-40B4-BE49-F238E27FC236}">
                    <a16:creationId xmlns="" xmlns:a16="http://schemas.microsoft.com/office/drawing/2014/main" id="{B05A98B2-C395-40F3-8106-E022889CAA95}"/>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9" name="Oval 1">
                <a:extLst>
                  <a:ext uri="{FF2B5EF4-FFF2-40B4-BE49-F238E27FC236}">
                    <a16:creationId xmlns="" xmlns:a16="http://schemas.microsoft.com/office/drawing/2014/main" id="{DD6785B2-439B-4897-A370-49581035295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0" name="Oval 1">
                <a:extLst>
                  <a:ext uri="{FF2B5EF4-FFF2-40B4-BE49-F238E27FC236}">
                    <a16:creationId xmlns="" xmlns:a16="http://schemas.microsoft.com/office/drawing/2014/main" id="{1E5DA950-21B5-4A1B-887E-3EC4C924D2AD}"/>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1" name="Oval 1">
                <a:extLst>
                  <a:ext uri="{FF2B5EF4-FFF2-40B4-BE49-F238E27FC236}">
                    <a16:creationId xmlns="" xmlns:a16="http://schemas.microsoft.com/office/drawing/2014/main" id="{CEA06909-EF56-406D-814B-F30CF0773047}"/>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2" name="Oval 1">
                <a:extLst>
                  <a:ext uri="{FF2B5EF4-FFF2-40B4-BE49-F238E27FC236}">
                    <a16:creationId xmlns="" xmlns:a16="http://schemas.microsoft.com/office/drawing/2014/main" id="{D0F1E089-D165-48D7-A180-993C3E6C0D5B}"/>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24" name="Group 323">
              <a:extLst>
                <a:ext uri="{FF2B5EF4-FFF2-40B4-BE49-F238E27FC236}">
                  <a16:creationId xmlns="" xmlns:a16="http://schemas.microsoft.com/office/drawing/2014/main" id="{0C168988-4BFA-4596-B851-967085FC11D9}"/>
                </a:ext>
              </a:extLst>
            </p:cNvPr>
            <p:cNvGrpSpPr/>
            <p:nvPr userDrawn="1"/>
          </p:nvGrpSpPr>
          <p:grpSpPr>
            <a:xfrm>
              <a:off x="4089169" y="4279809"/>
              <a:ext cx="765126" cy="964518"/>
              <a:chOff x="6804248" y="2144238"/>
              <a:chExt cx="1305367" cy="1645545"/>
            </a:xfrm>
            <a:grpFill/>
          </p:grpSpPr>
          <p:sp>
            <p:nvSpPr>
              <p:cNvPr id="389" name="Oval 1">
                <a:extLst>
                  <a:ext uri="{FF2B5EF4-FFF2-40B4-BE49-F238E27FC236}">
                    <a16:creationId xmlns="" xmlns:a16="http://schemas.microsoft.com/office/drawing/2014/main" id="{4FC3D676-72A3-41D6-BFEA-2B35D321CAB6}"/>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0" name="Oval 1">
                <a:extLst>
                  <a:ext uri="{FF2B5EF4-FFF2-40B4-BE49-F238E27FC236}">
                    <a16:creationId xmlns="" xmlns:a16="http://schemas.microsoft.com/office/drawing/2014/main" id="{16516F65-40D1-4659-89C4-D5F8CB80A43A}"/>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1" name="Oval 1">
                <a:extLst>
                  <a:ext uri="{FF2B5EF4-FFF2-40B4-BE49-F238E27FC236}">
                    <a16:creationId xmlns="" xmlns:a16="http://schemas.microsoft.com/office/drawing/2014/main" id="{B218787D-7E5D-431E-A3A4-92FFC2D3A39B}"/>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2" name="Oval 1">
                <a:extLst>
                  <a:ext uri="{FF2B5EF4-FFF2-40B4-BE49-F238E27FC236}">
                    <a16:creationId xmlns="" xmlns:a16="http://schemas.microsoft.com/office/drawing/2014/main" id="{49B0B94F-5410-402E-8E2A-9B18B3ADDF27}"/>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3" name="Oval 1">
                <a:extLst>
                  <a:ext uri="{FF2B5EF4-FFF2-40B4-BE49-F238E27FC236}">
                    <a16:creationId xmlns="" xmlns:a16="http://schemas.microsoft.com/office/drawing/2014/main" id="{DFC5CD85-64DB-4DD7-A510-91600DA1F18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4" name="Oval 1">
                <a:extLst>
                  <a:ext uri="{FF2B5EF4-FFF2-40B4-BE49-F238E27FC236}">
                    <a16:creationId xmlns="" xmlns:a16="http://schemas.microsoft.com/office/drawing/2014/main" id="{CB6D600D-F1BB-4173-95B0-B48B28029627}"/>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5" name="Oval 1">
                <a:extLst>
                  <a:ext uri="{FF2B5EF4-FFF2-40B4-BE49-F238E27FC236}">
                    <a16:creationId xmlns="" xmlns:a16="http://schemas.microsoft.com/office/drawing/2014/main" id="{C56ACB2B-B3C4-4F9F-BE79-9F2590AE676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25" name="Group 324">
              <a:extLst>
                <a:ext uri="{FF2B5EF4-FFF2-40B4-BE49-F238E27FC236}">
                  <a16:creationId xmlns="" xmlns:a16="http://schemas.microsoft.com/office/drawing/2014/main" id="{E841C163-5E8B-4B31-A792-2F922A39538D}"/>
                </a:ext>
              </a:extLst>
            </p:cNvPr>
            <p:cNvGrpSpPr/>
            <p:nvPr userDrawn="1"/>
          </p:nvGrpSpPr>
          <p:grpSpPr>
            <a:xfrm>
              <a:off x="5178124" y="4279809"/>
              <a:ext cx="765126" cy="964518"/>
              <a:chOff x="6804248" y="2144238"/>
              <a:chExt cx="1305367" cy="1645545"/>
            </a:xfrm>
            <a:grpFill/>
          </p:grpSpPr>
          <p:sp>
            <p:nvSpPr>
              <p:cNvPr id="382" name="Oval 1">
                <a:extLst>
                  <a:ext uri="{FF2B5EF4-FFF2-40B4-BE49-F238E27FC236}">
                    <a16:creationId xmlns="" xmlns:a16="http://schemas.microsoft.com/office/drawing/2014/main" id="{96CCBEED-FE50-4823-BCD6-8D3EB5E5457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3" name="Oval 1">
                <a:extLst>
                  <a:ext uri="{FF2B5EF4-FFF2-40B4-BE49-F238E27FC236}">
                    <a16:creationId xmlns="" xmlns:a16="http://schemas.microsoft.com/office/drawing/2014/main" id="{B1B56F96-34DA-474C-A2BE-5959D540EEB1}"/>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4" name="Oval 1">
                <a:extLst>
                  <a:ext uri="{FF2B5EF4-FFF2-40B4-BE49-F238E27FC236}">
                    <a16:creationId xmlns="" xmlns:a16="http://schemas.microsoft.com/office/drawing/2014/main" id="{2060835C-AEC3-4AD8-A9F2-ACB58D3D7412}"/>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5" name="Oval 1">
                <a:extLst>
                  <a:ext uri="{FF2B5EF4-FFF2-40B4-BE49-F238E27FC236}">
                    <a16:creationId xmlns="" xmlns:a16="http://schemas.microsoft.com/office/drawing/2014/main" id="{B42D6724-1C8E-4181-9B4E-090A0FAD3EE9}"/>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6" name="Oval 1">
                <a:extLst>
                  <a:ext uri="{FF2B5EF4-FFF2-40B4-BE49-F238E27FC236}">
                    <a16:creationId xmlns="" xmlns:a16="http://schemas.microsoft.com/office/drawing/2014/main" id="{90291146-1077-4C1F-9271-3FA71A92FEC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7" name="Oval 1">
                <a:extLst>
                  <a:ext uri="{FF2B5EF4-FFF2-40B4-BE49-F238E27FC236}">
                    <a16:creationId xmlns="" xmlns:a16="http://schemas.microsoft.com/office/drawing/2014/main" id="{5477F2E3-B6C4-4E16-A870-4B1175A40D1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8" name="Oval 1">
                <a:extLst>
                  <a:ext uri="{FF2B5EF4-FFF2-40B4-BE49-F238E27FC236}">
                    <a16:creationId xmlns="" xmlns:a16="http://schemas.microsoft.com/office/drawing/2014/main" id="{749799BA-4EB6-4357-B8CB-5C20A80F8EC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26" name="Group 325">
              <a:extLst>
                <a:ext uri="{FF2B5EF4-FFF2-40B4-BE49-F238E27FC236}">
                  <a16:creationId xmlns="" xmlns:a16="http://schemas.microsoft.com/office/drawing/2014/main" id="{4A4CACDF-1C91-4882-BD07-E1D241061D9B}"/>
                </a:ext>
              </a:extLst>
            </p:cNvPr>
            <p:cNvGrpSpPr/>
            <p:nvPr userDrawn="1"/>
          </p:nvGrpSpPr>
          <p:grpSpPr>
            <a:xfrm>
              <a:off x="6267079" y="4279809"/>
              <a:ext cx="765126" cy="964518"/>
              <a:chOff x="6804248" y="2144238"/>
              <a:chExt cx="1305367" cy="1645545"/>
            </a:xfrm>
            <a:grpFill/>
          </p:grpSpPr>
          <p:sp>
            <p:nvSpPr>
              <p:cNvPr id="375" name="Oval 1">
                <a:extLst>
                  <a:ext uri="{FF2B5EF4-FFF2-40B4-BE49-F238E27FC236}">
                    <a16:creationId xmlns="" xmlns:a16="http://schemas.microsoft.com/office/drawing/2014/main" id="{5644006D-E40F-4D5C-AD56-58C5EF8BB7E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6" name="Oval 1">
                <a:extLst>
                  <a:ext uri="{FF2B5EF4-FFF2-40B4-BE49-F238E27FC236}">
                    <a16:creationId xmlns="" xmlns:a16="http://schemas.microsoft.com/office/drawing/2014/main" id="{55CA7091-EE2C-400E-9113-0C625325832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7" name="Oval 1">
                <a:extLst>
                  <a:ext uri="{FF2B5EF4-FFF2-40B4-BE49-F238E27FC236}">
                    <a16:creationId xmlns="" xmlns:a16="http://schemas.microsoft.com/office/drawing/2014/main" id="{3F59F937-D90E-47D6-9DD0-0D89037B9CC4}"/>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8" name="Oval 1">
                <a:extLst>
                  <a:ext uri="{FF2B5EF4-FFF2-40B4-BE49-F238E27FC236}">
                    <a16:creationId xmlns="" xmlns:a16="http://schemas.microsoft.com/office/drawing/2014/main" id="{8B72CF1F-7962-4526-AE2A-46049C692DE1}"/>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9" name="Oval 1">
                <a:extLst>
                  <a:ext uri="{FF2B5EF4-FFF2-40B4-BE49-F238E27FC236}">
                    <a16:creationId xmlns="" xmlns:a16="http://schemas.microsoft.com/office/drawing/2014/main" id="{4BA2B5AA-5BBB-433B-886C-D2920C99C444}"/>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0" name="Oval 1">
                <a:extLst>
                  <a:ext uri="{FF2B5EF4-FFF2-40B4-BE49-F238E27FC236}">
                    <a16:creationId xmlns="" xmlns:a16="http://schemas.microsoft.com/office/drawing/2014/main" id="{DB99023F-33BB-42D2-9111-052415AD8BAF}"/>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1" name="Oval 1">
                <a:extLst>
                  <a:ext uri="{FF2B5EF4-FFF2-40B4-BE49-F238E27FC236}">
                    <a16:creationId xmlns="" xmlns:a16="http://schemas.microsoft.com/office/drawing/2014/main" id="{1DC9894A-33EC-43E8-8831-AA37E9DC0066}"/>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27" name="Group 326">
              <a:extLst>
                <a:ext uri="{FF2B5EF4-FFF2-40B4-BE49-F238E27FC236}">
                  <a16:creationId xmlns="" xmlns:a16="http://schemas.microsoft.com/office/drawing/2014/main" id="{F1DE98EE-FC51-4318-AB50-D8A496602A06}"/>
                </a:ext>
              </a:extLst>
            </p:cNvPr>
            <p:cNvGrpSpPr/>
            <p:nvPr userDrawn="1"/>
          </p:nvGrpSpPr>
          <p:grpSpPr>
            <a:xfrm>
              <a:off x="7356034" y="4279809"/>
              <a:ext cx="765126" cy="964518"/>
              <a:chOff x="6804248" y="2144238"/>
              <a:chExt cx="1305367" cy="1645545"/>
            </a:xfrm>
            <a:grpFill/>
          </p:grpSpPr>
          <p:sp>
            <p:nvSpPr>
              <p:cNvPr id="368" name="Oval 1">
                <a:extLst>
                  <a:ext uri="{FF2B5EF4-FFF2-40B4-BE49-F238E27FC236}">
                    <a16:creationId xmlns="" xmlns:a16="http://schemas.microsoft.com/office/drawing/2014/main" id="{78317CC8-888C-4CDB-9C3C-60C1566393E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9" name="Oval 1">
                <a:extLst>
                  <a:ext uri="{FF2B5EF4-FFF2-40B4-BE49-F238E27FC236}">
                    <a16:creationId xmlns="" xmlns:a16="http://schemas.microsoft.com/office/drawing/2014/main" id="{25AD0B12-7327-41FB-A5BA-6A872D9D7DAC}"/>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0" name="Oval 1">
                <a:extLst>
                  <a:ext uri="{FF2B5EF4-FFF2-40B4-BE49-F238E27FC236}">
                    <a16:creationId xmlns="" xmlns:a16="http://schemas.microsoft.com/office/drawing/2014/main" id="{BB1355F0-F01F-432F-A75C-8FC89E3D28AB}"/>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1" name="Oval 1">
                <a:extLst>
                  <a:ext uri="{FF2B5EF4-FFF2-40B4-BE49-F238E27FC236}">
                    <a16:creationId xmlns="" xmlns:a16="http://schemas.microsoft.com/office/drawing/2014/main" id="{4B66779B-084D-4F57-9A78-0FE9B29F7BFD}"/>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2" name="Oval 1">
                <a:extLst>
                  <a:ext uri="{FF2B5EF4-FFF2-40B4-BE49-F238E27FC236}">
                    <a16:creationId xmlns="" xmlns:a16="http://schemas.microsoft.com/office/drawing/2014/main" id="{6F7CA806-291F-4F34-A7E0-9A0F672B12CA}"/>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3" name="Oval 1">
                <a:extLst>
                  <a:ext uri="{FF2B5EF4-FFF2-40B4-BE49-F238E27FC236}">
                    <a16:creationId xmlns="" xmlns:a16="http://schemas.microsoft.com/office/drawing/2014/main" id="{5C6036EF-A194-4037-8183-26C07E3699C2}"/>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4" name="Oval 1">
                <a:extLst>
                  <a:ext uri="{FF2B5EF4-FFF2-40B4-BE49-F238E27FC236}">
                    <a16:creationId xmlns="" xmlns:a16="http://schemas.microsoft.com/office/drawing/2014/main" id="{0F23C5F6-C713-46BD-B73F-03C092BB6FF8}"/>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28" name="Group 327">
              <a:extLst>
                <a:ext uri="{FF2B5EF4-FFF2-40B4-BE49-F238E27FC236}">
                  <a16:creationId xmlns="" xmlns:a16="http://schemas.microsoft.com/office/drawing/2014/main" id="{BF272B81-2326-471D-8ECA-37AE6084B00E}"/>
                </a:ext>
              </a:extLst>
            </p:cNvPr>
            <p:cNvGrpSpPr/>
            <p:nvPr userDrawn="1"/>
          </p:nvGrpSpPr>
          <p:grpSpPr>
            <a:xfrm>
              <a:off x="8444989" y="4279809"/>
              <a:ext cx="765126" cy="964518"/>
              <a:chOff x="6804248" y="2144238"/>
              <a:chExt cx="1305367" cy="1645545"/>
            </a:xfrm>
            <a:grpFill/>
          </p:grpSpPr>
          <p:sp>
            <p:nvSpPr>
              <p:cNvPr id="361" name="Oval 1">
                <a:extLst>
                  <a:ext uri="{FF2B5EF4-FFF2-40B4-BE49-F238E27FC236}">
                    <a16:creationId xmlns="" xmlns:a16="http://schemas.microsoft.com/office/drawing/2014/main" id="{96B10E4A-E1AA-46FF-92B9-7A5DA97ABF7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2" name="Oval 1">
                <a:extLst>
                  <a:ext uri="{FF2B5EF4-FFF2-40B4-BE49-F238E27FC236}">
                    <a16:creationId xmlns="" xmlns:a16="http://schemas.microsoft.com/office/drawing/2014/main" id="{811CB73A-E044-4E7D-82A6-5823F662BA03}"/>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3" name="Oval 1">
                <a:extLst>
                  <a:ext uri="{FF2B5EF4-FFF2-40B4-BE49-F238E27FC236}">
                    <a16:creationId xmlns="" xmlns:a16="http://schemas.microsoft.com/office/drawing/2014/main" id="{84557F99-AFD6-4812-BD94-5FCAA276374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4" name="Oval 1">
                <a:extLst>
                  <a:ext uri="{FF2B5EF4-FFF2-40B4-BE49-F238E27FC236}">
                    <a16:creationId xmlns="" xmlns:a16="http://schemas.microsoft.com/office/drawing/2014/main" id="{4B9CE767-A221-43E7-A126-E191D0502576}"/>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5" name="Oval 1">
                <a:extLst>
                  <a:ext uri="{FF2B5EF4-FFF2-40B4-BE49-F238E27FC236}">
                    <a16:creationId xmlns="" xmlns:a16="http://schemas.microsoft.com/office/drawing/2014/main" id="{6A53C0DB-E055-43C0-A519-1A28B4DE423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6" name="Oval 1">
                <a:extLst>
                  <a:ext uri="{FF2B5EF4-FFF2-40B4-BE49-F238E27FC236}">
                    <a16:creationId xmlns="" xmlns:a16="http://schemas.microsoft.com/office/drawing/2014/main" id="{05B7686E-8587-496A-AB11-5A2D13C4D111}"/>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7" name="Oval 1">
                <a:extLst>
                  <a:ext uri="{FF2B5EF4-FFF2-40B4-BE49-F238E27FC236}">
                    <a16:creationId xmlns="" xmlns:a16="http://schemas.microsoft.com/office/drawing/2014/main" id="{B985620F-F6FD-4D70-A317-45C9B3A189B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29" name="Group 328">
              <a:extLst>
                <a:ext uri="{FF2B5EF4-FFF2-40B4-BE49-F238E27FC236}">
                  <a16:creationId xmlns="" xmlns:a16="http://schemas.microsoft.com/office/drawing/2014/main" id="{4FB86F54-60F0-4913-A788-492B19C42757}"/>
                </a:ext>
              </a:extLst>
            </p:cNvPr>
            <p:cNvGrpSpPr/>
            <p:nvPr userDrawn="1"/>
          </p:nvGrpSpPr>
          <p:grpSpPr>
            <a:xfrm>
              <a:off x="9533944" y="4279809"/>
              <a:ext cx="765126" cy="964518"/>
              <a:chOff x="6804248" y="2144238"/>
              <a:chExt cx="1305367" cy="1645545"/>
            </a:xfrm>
            <a:grpFill/>
          </p:grpSpPr>
          <p:sp>
            <p:nvSpPr>
              <p:cNvPr id="354" name="Oval 1">
                <a:extLst>
                  <a:ext uri="{FF2B5EF4-FFF2-40B4-BE49-F238E27FC236}">
                    <a16:creationId xmlns="" xmlns:a16="http://schemas.microsoft.com/office/drawing/2014/main" id="{61189F8E-AFC6-4546-88D3-23EDA748769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5" name="Oval 1">
                <a:extLst>
                  <a:ext uri="{FF2B5EF4-FFF2-40B4-BE49-F238E27FC236}">
                    <a16:creationId xmlns="" xmlns:a16="http://schemas.microsoft.com/office/drawing/2014/main" id="{2F6F6BB7-C4B7-4A60-BB5F-7BD709CEB17D}"/>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6" name="Oval 1">
                <a:extLst>
                  <a:ext uri="{FF2B5EF4-FFF2-40B4-BE49-F238E27FC236}">
                    <a16:creationId xmlns="" xmlns:a16="http://schemas.microsoft.com/office/drawing/2014/main" id="{690BF574-0472-4643-A9CF-43035EC1F65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7" name="Oval 1">
                <a:extLst>
                  <a:ext uri="{FF2B5EF4-FFF2-40B4-BE49-F238E27FC236}">
                    <a16:creationId xmlns="" xmlns:a16="http://schemas.microsoft.com/office/drawing/2014/main" id="{6EB10364-861E-4787-ABFF-4A30A82FAF37}"/>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8" name="Oval 1">
                <a:extLst>
                  <a:ext uri="{FF2B5EF4-FFF2-40B4-BE49-F238E27FC236}">
                    <a16:creationId xmlns="" xmlns:a16="http://schemas.microsoft.com/office/drawing/2014/main" id="{1A831214-C531-46F8-B3D5-1A026678597B}"/>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9" name="Oval 1">
                <a:extLst>
                  <a:ext uri="{FF2B5EF4-FFF2-40B4-BE49-F238E27FC236}">
                    <a16:creationId xmlns="" xmlns:a16="http://schemas.microsoft.com/office/drawing/2014/main" id="{C52F81CC-7C7E-4287-A2F9-73B484FCC01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0" name="Oval 1">
                <a:extLst>
                  <a:ext uri="{FF2B5EF4-FFF2-40B4-BE49-F238E27FC236}">
                    <a16:creationId xmlns="" xmlns:a16="http://schemas.microsoft.com/office/drawing/2014/main" id="{794C1E52-7129-4495-8529-6DFA9BF9F43B}"/>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30" name="Group 329">
              <a:extLst>
                <a:ext uri="{FF2B5EF4-FFF2-40B4-BE49-F238E27FC236}">
                  <a16:creationId xmlns="" xmlns:a16="http://schemas.microsoft.com/office/drawing/2014/main" id="{C85EDC5A-F965-4224-9001-5540B1FC1F49}"/>
                </a:ext>
              </a:extLst>
            </p:cNvPr>
            <p:cNvGrpSpPr/>
            <p:nvPr userDrawn="1"/>
          </p:nvGrpSpPr>
          <p:grpSpPr>
            <a:xfrm>
              <a:off x="10622899" y="4279809"/>
              <a:ext cx="765126" cy="964518"/>
              <a:chOff x="6804248" y="2144238"/>
              <a:chExt cx="1305367" cy="1645545"/>
            </a:xfrm>
            <a:grpFill/>
          </p:grpSpPr>
          <p:sp>
            <p:nvSpPr>
              <p:cNvPr id="347" name="Oval 1">
                <a:extLst>
                  <a:ext uri="{FF2B5EF4-FFF2-40B4-BE49-F238E27FC236}">
                    <a16:creationId xmlns="" xmlns:a16="http://schemas.microsoft.com/office/drawing/2014/main" id="{3C44883A-5296-463E-9AA6-20AC4B650A07}"/>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8" name="Oval 1">
                <a:extLst>
                  <a:ext uri="{FF2B5EF4-FFF2-40B4-BE49-F238E27FC236}">
                    <a16:creationId xmlns="" xmlns:a16="http://schemas.microsoft.com/office/drawing/2014/main" id="{F2FDCAC1-3A1A-48B6-8D28-2147754FBDD1}"/>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9" name="Oval 1">
                <a:extLst>
                  <a:ext uri="{FF2B5EF4-FFF2-40B4-BE49-F238E27FC236}">
                    <a16:creationId xmlns="" xmlns:a16="http://schemas.microsoft.com/office/drawing/2014/main" id="{04668F08-330C-4F1A-95D1-8DCBB3E27C81}"/>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0" name="Oval 1">
                <a:extLst>
                  <a:ext uri="{FF2B5EF4-FFF2-40B4-BE49-F238E27FC236}">
                    <a16:creationId xmlns="" xmlns:a16="http://schemas.microsoft.com/office/drawing/2014/main" id="{27F1EB40-C8FE-46F2-9A15-01AE15A33BEC}"/>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1" name="Oval 1">
                <a:extLst>
                  <a:ext uri="{FF2B5EF4-FFF2-40B4-BE49-F238E27FC236}">
                    <a16:creationId xmlns="" xmlns:a16="http://schemas.microsoft.com/office/drawing/2014/main" id="{7FDA7C36-8FF4-4CA2-874F-FEEC6F51362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2" name="Oval 1">
                <a:extLst>
                  <a:ext uri="{FF2B5EF4-FFF2-40B4-BE49-F238E27FC236}">
                    <a16:creationId xmlns="" xmlns:a16="http://schemas.microsoft.com/office/drawing/2014/main" id="{89BE717D-15CC-43A2-9771-DC16FD52DAE9}"/>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3" name="Oval 1">
                <a:extLst>
                  <a:ext uri="{FF2B5EF4-FFF2-40B4-BE49-F238E27FC236}">
                    <a16:creationId xmlns="" xmlns:a16="http://schemas.microsoft.com/office/drawing/2014/main" id="{2D339D0E-D7BD-49F7-AC35-6CF5084EF1A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31" name="Group 330">
              <a:extLst>
                <a:ext uri="{FF2B5EF4-FFF2-40B4-BE49-F238E27FC236}">
                  <a16:creationId xmlns="" xmlns:a16="http://schemas.microsoft.com/office/drawing/2014/main" id="{0A1B5B54-1D4B-4CF5-A5C1-6CC3EA8AEDF1}"/>
                </a:ext>
              </a:extLst>
            </p:cNvPr>
            <p:cNvGrpSpPr/>
            <p:nvPr userDrawn="1"/>
          </p:nvGrpSpPr>
          <p:grpSpPr>
            <a:xfrm>
              <a:off x="11711854" y="4279809"/>
              <a:ext cx="765126" cy="964518"/>
              <a:chOff x="6804248" y="2144238"/>
              <a:chExt cx="1305367" cy="1645545"/>
            </a:xfrm>
            <a:grpFill/>
          </p:grpSpPr>
          <p:sp>
            <p:nvSpPr>
              <p:cNvPr id="340" name="Oval 1">
                <a:extLst>
                  <a:ext uri="{FF2B5EF4-FFF2-40B4-BE49-F238E27FC236}">
                    <a16:creationId xmlns="" xmlns:a16="http://schemas.microsoft.com/office/drawing/2014/main" id="{C420E0C3-FC35-4037-AFEA-8373AF8DC30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1" name="Oval 1">
                <a:extLst>
                  <a:ext uri="{FF2B5EF4-FFF2-40B4-BE49-F238E27FC236}">
                    <a16:creationId xmlns="" xmlns:a16="http://schemas.microsoft.com/office/drawing/2014/main" id="{6F76EACA-3EA6-43C2-9189-2435E0FD282E}"/>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2" name="Oval 1">
                <a:extLst>
                  <a:ext uri="{FF2B5EF4-FFF2-40B4-BE49-F238E27FC236}">
                    <a16:creationId xmlns="" xmlns:a16="http://schemas.microsoft.com/office/drawing/2014/main" id="{B5E71963-59AE-4F8B-B19E-9C74D6EB0145}"/>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3" name="Oval 1">
                <a:extLst>
                  <a:ext uri="{FF2B5EF4-FFF2-40B4-BE49-F238E27FC236}">
                    <a16:creationId xmlns="" xmlns:a16="http://schemas.microsoft.com/office/drawing/2014/main" id="{A828261B-7658-4437-BB26-8B99641D92D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4" name="Oval 1">
                <a:extLst>
                  <a:ext uri="{FF2B5EF4-FFF2-40B4-BE49-F238E27FC236}">
                    <a16:creationId xmlns="" xmlns:a16="http://schemas.microsoft.com/office/drawing/2014/main" id="{9752A7AA-896F-484B-9416-5560A3D02B3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5" name="Oval 1">
                <a:extLst>
                  <a:ext uri="{FF2B5EF4-FFF2-40B4-BE49-F238E27FC236}">
                    <a16:creationId xmlns="" xmlns:a16="http://schemas.microsoft.com/office/drawing/2014/main" id="{3B13BC75-195A-40B8-B6E4-F174115D6A44}"/>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6" name="Oval 1">
                <a:extLst>
                  <a:ext uri="{FF2B5EF4-FFF2-40B4-BE49-F238E27FC236}">
                    <a16:creationId xmlns="" xmlns:a16="http://schemas.microsoft.com/office/drawing/2014/main" id="{1EB72F7D-8270-42B1-A5EF-92E5E8FFE9C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26" name="Group 425">
              <a:extLst>
                <a:ext uri="{FF2B5EF4-FFF2-40B4-BE49-F238E27FC236}">
                  <a16:creationId xmlns="" xmlns:a16="http://schemas.microsoft.com/office/drawing/2014/main" id="{EDFBD3A0-9CDA-4021-AD03-19824CC2356D}"/>
                </a:ext>
              </a:extLst>
            </p:cNvPr>
            <p:cNvGrpSpPr/>
            <p:nvPr userDrawn="1"/>
          </p:nvGrpSpPr>
          <p:grpSpPr>
            <a:xfrm>
              <a:off x="268040" y="5624760"/>
              <a:ext cx="765126" cy="964518"/>
              <a:chOff x="6804248" y="2144238"/>
              <a:chExt cx="1305367" cy="1645545"/>
            </a:xfrm>
            <a:grpFill/>
          </p:grpSpPr>
          <p:sp>
            <p:nvSpPr>
              <p:cNvPr id="515" name="Oval 1">
                <a:extLst>
                  <a:ext uri="{FF2B5EF4-FFF2-40B4-BE49-F238E27FC236}">
                    <a16:creationId xmlns="" xmlns:a16="http://schemas.microsoft.com/office/drawing/2014/main" id="{5FA1F0CB-86C6-4EB9-9E69-E9B14B49C4B3}"/>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6" name="Oval 1">
                <a:extLst>
                  <a:ext uri="{FF2B5EF4-FFF2-40B4-BE49-F238E27FC236}">
                    <a16:creationId xmlns="" xmlns:a16="http://schemas.microsoft.com/office/drawing/2014/main" id="{7C8C896C-FD42-4F53-89DB-5F270AFC1B6F}"/>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7" name="Oval 1">
                <a:extLst>
                  <a:ext uri="{FF2B5EF4-FFF2-40B4-BE49-F238E27FC236}">
                    <a16:creationId xmlns="" xmlns:a16="http://schemas.microsoft.com/office/drawing/2014/main" id="{420FA5F6-17BD-46ED-932A-4108AE818F0F}"/>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8" name="Oval 1">
                <a:extLst>
                  <a:ext uri="{FF2B5EF4-FFF2-40B4-BE49-F238E27FC236}">
                    <a16:creationId xmlns="" xmlns:a16="http://schemas.microsoft.com/office/drawing/2014/main" id="{E7C20BD5-AB8D-4022-AE43-759CB485867A}"/>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9" name="Oval 1">
                <a:extLst>
                  <a:ext uri="{FF2B5EF4-FFF2-40B4-BE49-F238E27FC236}">
                    <a16:creationId xmlns="" xmlns:a16="http://schemas.microsoft.com/office/drawing/2014/main" id="{81976081-F071-470A-A618-6C582A65B65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20" name="Oval 1">
                <a:extLst>
                  <a:ext uri="{FF2B5EF4-FFF2-40B4-BE49-F238E27FC236}">
                    <a16:creationId xmlns="" xmlns:a16="http://schemas.microsoft.com/office/drawing/2014/main" id="{F201DB05-D714-4EDD-B0B4-D3197091ADEA}"/>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21" name="Oval 1">
                <a:extLst>
                  <a:ext uri="{FF2B5EF4-FFF2-40B4-BE49-F238E27FC236}">
                    <a16:creationId xmlns="" xmlns:a16="http://schemas.microsoft.com/office/drawing/2014/main" id="{2671785E-35B7-46A3-8B90-0FC433875FE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27" name="Group 426">
              <a:extLst>
                <a:ext uri="{FF2B5EF4-FFF2-40B4-BE49-F238E27FC236}">
                  <a16:creationId xmlns="" xmlns:a16="http://schemas.microsoft.com/office/drawing/2014/main" id="{41C3F8AD-F427-445B-99E6-8B945ADEFBFD}"/>
                </a:ext>
              </a:extLst>
            </p:cNvPr>
            <p:cNvGrpSpPr/>
            <p:nvPr userDrawn="1"/>
          </p:nvGrpSpPr>
          <p:grpSpPr>
            <a:xfrm>
              <a:off x="1356995" y="5624760"/>
              <a:ext cx="765126" cy="964518"/>
              <a:chOff x="6804248" y="2144238"/>
              <a:chExt cx="1305367" cy="1645545"/>
            </a:xfrm>
            <a:grpFill/>
          </p:grpSpPr>
          <p:sp>
            <p:nvSpPr>
              <p:cNvPr id="508" name="Oval 1">
                <a:extLst>
                  <a:ext uri="{FF2B5EF4-FFF2-40B4-BE49-F238E27FC236}">
                    <a16:creationId xmlns="" xmlns:a16="http://schemas.microsoft.com/office/drawing/2014/main" id="{D5E20763-3F51-4F43-8A79-00489B9A1576}"/>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9" name="Oval 1">
                <a:extLst>
                  <a:ext uri="{FF2B5EF4-FFF2-40B4-BE49-F238E27FC236}">
                    <a16:creationId xmlns="" xmlns:a16="http://schemas.microsoft.com/office/drawing/2014/main" id="{8A5E20C6-168E-4463-9CE7-B6598AD492C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0" name="Oval 1">
                <a:extLst>
                  <a:ext uri="{FF2B5EF4-FFF2-40B4-BE49-F238E27FC236}">
                    <a16:creationId xmlns="" xmlns:a16="http://schemas.microsoft.com/office/drawing/2014/main" id="{D781679E-2626-4161-8415-5E14BD4364DD}"/>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1" name="Oval 1">
                <a:extLst>
                  <a:ext uri="{FF2B5EF4-FFF2-40B4-BE49-F238E27FC236}">
                    <a16:creationId xmlns="" xmlns:a16="http://schemas.microsoft.com/office/drawing/2014/main" id="{D34BC1C8-158D-4850-856D-BCC681050574}"/>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2" name="Oval 1">
                <a:extLst>
                  <a:ext uri="{FF2B5EF4-FFF2-40B4-BE49-F238E27FC236}">
                    <a16:creationId xmlns="" xmlns:a16="http://schemas.microsoft.com/office/drawing/2014/main" id="{643CDED8-A375-4E3B-9A26-4A20022F878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3" name="Oval 1">
                <a:extLst>
                  <a:ext uri="{FF2B5EF4-FFF2-40B4-BE49-F238E27FC236}">
                    <a16:creationId xmlns="" xmlns:a16="http://schemas.microsoft.com/office/drawing/2014/main" id="{C4AA7429-0A2C-4972-B50D-7006F3A3437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4" name="Oval 1">
                <a:extLst>
                  <a:ext uri="{FF2B5EF4-FFF2-40B4-BE49-F238E27FC236}">
                    <a16:creationId xmlns="" xmlns:a16="http://schemas.microsoft.com/office/drawing/2014/main" id="{FACC3B20-C629-453C-92E0-3305DE477441}"/>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28" name="Group 427">
              <a:extLst>
                <a:ext uri="{FF2B5EF4-FFF2-40B4-BE49-F238E27FC236}">
                  <a16:creationId xmlns="" xmlns:a16="http://schemas.microsoft.com/office/drawing/2014/main" id="{1F5F01BC-10CA-432B-B56E-F61CB334E0FD}"/>
                </a:ext>
              </a:extLst>
            </p:cNvPr>
            <p:cNvGrpSpPr/>
            <p:nvPr userDrawn="1"/>
          </p:nvGrpSpPr>
          <p:grpSpPr>
            <a:xfrm>
              <a:off x="2445950" y="5624760"/>
              <a:ext cx="765126" cy="964518"/>
              <a:chOff x="6804248" y="2144238"/>
              <a:chExt cx="1305367" cy="1645545"/>
            </a:xfrm>
            <a:grpFill/>
          </p:grpSpPr>
          <p:sp>
            <p:nvSpPr>
              <p:cNvPr id="501" name="Oval 1">
                <a:extLst>
                  <a:ext uri="{FF2B5EF4-FFF2-40B4-BE49-F238E27FC236}">
                    <a16:creationId xmlns="" xmlns:a16="http://schemas.microsoft.com/office/drawing/2014/main" id="{95C76762-BFFA-4858-A2C7-C0FB79E30D93}"/>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2" name="Oval 1">
                <a:extLst>
                  <a:ext uri="{FF2B5EF4-FFF2-40B4-BE49-F238E27FC236}">
                    <a16:creationId xmlns="" xmlns:a16="http://schemas.microsoft.com/office/drawing/2014/main" id="{C82743C2-BF7A-4D1F-B564-21DF34745C2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3" name="Oval 1">
                <a:extLst>
                  <a:ext uri="{FF2B5EF4-FFF2-40B4-BE49-F238E27FC236}">
                    <a16:creationId xmlns="" xmlns:a16="http://schemas.microsoft.com/office/drawing/2014/main" id="{333F3E19-DA0C-4DE4-AB6B-00A81F2EB29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4" name="Oval 1">
                <a:extLst>
                  <a:ext uri="{FF2B5EF4-FFF2-40B4-BE49-F238E27FC236}">
                    <a16:creationId xmlns="" xmlns:a16="http://schemas.microsoft.com/office/drawing/2014/main" id="{A0C9F530-B1D8-4CC3-80C8-2E66D520DDF9}"/>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5" name="Oval 1">
                <a:extLst>
                  <a:ext uri="{FF2B5EF4-FFF2-40B4-BE49-F238E27FC236}">
                    <a16:creationId xmlns="" xmlns:a16="http://schemas.microsoft.com/office/drawing/2014/main" id="{1BA077FC-4C01-41CB-83BA-8B7C625671A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6" name="Oval 1">
                <a:extLst>
                  <a:ext uri="{FF2B5EF4-FFF2-40B4-BE49-F238E27FC236}">
                    <a16:creationId xmlns="" xmlns:a16="http://schemas.microsoft.com/office/drawing/2014/main" id="{99B166DB-1617-4F84-8496-A11E3771A060}"/>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7" name="Oval 1">
                <a:extLst>
                  <a:ext uri="{FF2B5EF4-FFF2-40B4-BE49-F238E27FC236}">
                    <a16:creationId xmlns="" xmlns:a16="http://schemas.microsoft.com/office/drawing/2014/main" id="{2733C748-5219-4AA2-9702-87A3846317D6}"/>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29" name="Group 428">
              <a:extLst>
                <a:ext uri="{FF2B5EF4-FFF2-40B4-BE49-F238E27FC236}">
                  <a16:creationId xmlns="" xmlns:a16="http://schemas.microsoft.com/office/drawing/2014/main" id="{F3F12E35-0238-4D78-A17F-9B89FA3645E3}"/>
                </a:ext>
              </a:extLst>
            </p:cNvPr>
            <p:cNvGrpSpPr/>
            <p:nvPr userDrawn="1"/>
          </p:nvGrpSpPr>
          <p:grpSpPr>
            <a:xfrm>
              <a:off x="3534905" y="5624760"/>
              <a:ext cx="765126" cy="964518"/>
              <a:chOff x="6804248" y="2144238"/>
              <a:chExt cx="1305367" cy="1645545"/>
            </a:xfrm>
            <a:grpFill/>
          </p:grpSpPr>
          <p:sp>
            <p:nvSpPr>
              <p:cNvPr id="494" name="Oval 1">
                <a:extLst>
                  <a:ext uri="{FF2B5EF4-FFF2-40B4-BE49-F238E27FC236}">
                    <a16:creationId xmlns="" xmlns:a16="http://schemas.microsoft.com/office/drawing/2014/main" id="{127BFEDD-B7BB-4F6A-883C-CEA4D8E55A8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5" name="Oval 1">
                <a:extLst>
                  <a:ext uri="{FF2B5EF4-FFF2-40B4-BE49-F238E27FC236}">
                    <a16:creationId xmlns="" xmlns:a16="http://schemas.microsoft.com/office/drawing/2014/main" id="{9FAFA518-E555-4609-A1FA-492B6BB2A92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6" name="Oval 1">
                <a:extLst>
                  <a:ext uri="{FF2B5EF4-FFF2-40B4-BE49-F238E27FC236}">
                    <a16:creationId xmlns="" xmlns:a16="http://schemas.microsoft.com/office/drawing/2014/main" id="{F00A8360-6183-4A79-BFD4-60DCF8160C06}"/>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7" name="Oval 1">
                <a:extLst>
                  <a:ext uri="{FF2B5EF4-FFF2-40B4-BE49-F238E27FC236}">
                    <a16:creationId xmlns="" xmlns:a16="http://schemas.microsoft.com/office/drawing/2014/main" id="{3C161124-CC09-4859-AA95-BE4C50B7A7C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8" name="Oval 1">
                <a:extLst>
                  <a:ext uri="{FF2B5EF4-FFF2-40B4-BE49-F238E27FC236}">
                    <a16:creationId xmlns="" xmlns:a16="http://schemas.microsoft.com/office/drawing/2014/main" id="{A6C8A37B-D30E-4D76-979B-D7BE346CA7CE}"/>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9" name="Oval 1">
                <a:extLst>
                  <a:ext uri="{FF2B5EF4-FFF2-40B4-BE49-F238E27FC236}">
                    <a16:creationId xmlns="" xmlns:a16="http://schemas.microsoft.com/office/drawing/2014/main" id="{CA0A58F2-A99E-499D-BDF5-898AA8966CF0}"/>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0" name="Oval 1">
                <a:extLst>
                  <a:ext uri="{FF2B5EF4-FFF2-40B4-BE49-F238E27FC236}">
                    <a16:creationId xmlns="" xmlns:a16="http://schemas.microsoft.com/office/drawing/2014/main" id="{0A3E1AB9-BDC4-477E-B36D-DAF97A7AAA6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30" name="Group 429">
              <a:extLst>
                <a:ext uri="{FF2B5EF4-FFF2-40B4-BE49-F238E27FC236}">
                  <a16:creationId xmlns="" xmlns:a16="http://schemas.microsoft.com/office/drawing/2014/main" id="{B706CA25-F403-4EC8-82CB-D7E899EFC8FE}"/>
                </a:ext>
              </a:extLst>
            </p:cNvPr>
            <p:cNvGrpSpPr/>
            <p:nvPr userDrawn="1"/>
          </p:nvGrpSpPr>
          <p:grpSpPr>
            <a:xfrm>
              <a:off x="4623860" y="5624760"/>
              <a:ext cx="765126" cy="964518"/>
              <a:chOff x="6804248" y="2144238"/>
              <a:chExt cx="1305367" cy="1645545"/>
            </a:xfrm>
            <a:grpFill/>
          </p:grpSpPr>
          <p:sp>
            <p:nvSpPr>
              <p:cNvPr id="487" name="Oval 1">
                <a:extLst>
                  <a:ext uri="{FF2B5EF4-FFF2-40B4-BE49-F238E27FC236}">
                    <a16:creationId xmlns="" xmlns:a16="http://schemas.microsoft.com/office/drawing/2014/main" id="{64155CDC-C00C-4C4C-BABA-1B66F9174149}"/>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8" name="Oval 1">
                <a:extLst>
                  <a:ext uri="{FF2B5EF4-FFF2-40B4-BE49-F238E27FC236}">
                    <a16:creationId xmlns="" xmlns:a16="http://schemas.microsoft.com/office/drawing/2014/main" id="{BA31A650-3F85-40F5-9AD0-7D0D593683C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9" name="Oval 1">
                <a:extLst>
                  <a:ext uri="{FF2B5EF4-FFF2-40B4-BE49-F238E27FC236}">
                    <a16:creationId xmlns="" xmlns:a16="http://schemas.microsoft.com/office/drawing/2014/main" id="{86B32E13-9B0D-4F9B-8E10-94BECB8DD4D0}"/>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0" name="Oval 1">
                <a:extLst>
                  <a:ext uri="{FF2B5EF4-FFF2-40B4-BE49-F238E27FC236}">
                    <a16:creationId xmlns="" xmlns:a16="http://schemas.microsoft.com/office/drawing/2014/main" id="{077C9236-A5BF-47E7-A034-A8E761A3D7D6}"/>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1" name="Oval 1">
                <a:extLst>
                  <a:ext uri="{FF2B5EF4-FFF2-40B4-BE49-F238E27FC236}">
                    <a16:creationId xmlns="" xmlns:a16="http://schemas.microsoft.com/office/drawing/2014/main" id="{C6B6D810-5CB7-4333-B993-442417BE8DF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2" name="Oval 1">
                <a:extLst>
                  <a:ext uri="{FF2B5EF4-FFF2-40B4-BE49-F238E27FC236}">
                    <a16:creationId xmlns="" xmlns:a16="http://schemas.microsoft.com/office/drawing/2014/main" id="{8044E409-B859-43C0-A3C5-A587736A89F1}"/>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3" name="Oval 1">
                <a:extLst>
                  <a:ext uri="{FF2B5EF4-FFF2-40B4-BE49-F238E27FC236}">
                    <a16:creationId xmlns="" xmlns:a16="http://schemas.microsoft.com/office/drawing/2014/main" id="{399AA9D7-1CA8-4290-AA4A-F314CFDD2415}"/>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31" name="Group 430">
              <a:extLst>
                <a:ext uri="{FF2B5EF4-FFF2-40B4-BE49-F238E27FC236}">
                  <a16:creationId xmlns="" xmlns:a16="http://schemas.microsoft.com/office/drawing/2014/main" id="{A0927337-6E85-4F34-BA54-76AF861C09FF}"/>
                </a:ext>
              </a:extLst>
            </p:cNvPr>
            <p:cNvGrpSpPr/>
            <p:nvPr userDrawn="1"/>
          </p:nvGrpSpPr>
          <p:grpSpPr>
            <a:xfrm>
              <a:off x="5712815" y="5624760"/>
              <a:ext cx="765126" cy="964518"/>
              <a:chOff x="6804248" y="2144238"/>
              <a:chExt cx="1305367" cy="1645545"/>
            </a:xfrm>
            <a:grpFill/>
          </p:grpSpPr>
          <p:sp>
            <p:nvSpPr>
              <p:cNvPr id="480" name="Oval 1">
                <a:extLst>
                  <a:ext uri="{FF2B5EF4-FFF2-40B4-BE49-F238E27FC236}">
                    <a16:creationId xmlns="" xmlns:a16="http://schemas.microsoft.com/office/drawing/2014/main" id="{95D908B3-F7E9-4533-9058-EAED71BC09FB}"/>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1" name="Oval 1">
                <a:extLst>
                  <a:ext uri="{FF2B5EF4-FFF2-40B4-BE49-F238E27FC236}">
                    <a16:creationId xmlns="" xmlns:a16="http://schemas.microsoft.com/office/drawing/2014/main" id="{1772BA10-9F07-49F2-B454-39BE48E6305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2" name="Oval 1">
                <a:extLst>
                  <a:ext uri="{FF2B5EF4-FFF2-40B4-BE49-F238E27FC236}">
                    <a16:creationId xmlns="" xmlns:a16="http://schemas.microsoft.com/office/drawing/2014/main" id="{E87B98DB-93CA-429D-883D-CFF1303402F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3" name="Oval 1">
                <a:extLst>
                  <a:ext uri="{FF2B5EF4-FFF2-40B4-BE49-F238E27FC236}">
                    <a16:creationId xmlns="" xmlns:a16="http://schemas.microsoft.com/office/drawing/2014/main" id="{1AAA4E2B-F5DE-4686-A433-A83721167BE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4" name="Oval 1">
                <a:extLst>
                  <a:ext uri="{FF2B5EF4-FFF2-40B4-BE49-F238E27FC236}">
                    <a16:creationId xmlns="" xmlns:a16="http://schemas.microsoft.com/office/drawing/2014/main" id="{7DC8E3F2-E898-432D-8D99-D778C35C850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5" name="Oval 1">
                <a:extLst>
                  <a:ext uri="{FF2B5EF4-FFF2-40B4-BE49-F238E27FC236}">
                    <a16:creationId xmlns="" xmlns:a16="http://schemas.microsoft.com/office/drawing/2014/main" id="{20ABCF40-1E06-4303-BBAC-8F16EC8F918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6" name="Oval 1">
                <a:extLst>
                  <a:ext uri="{FF2B5EF4-FFF2-40B4-BE49-F238E27FC236}">
                    <a16:creationId xmlns="" xmlns:a16="http://schemas.microsoft.com/office/drawing/2014/main" id="{87B8CE4D-212F-43C4-9567-97065D87E840}"/>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32" name="Group 431">
              <a:extLst>
                <a:ext uri="{FF2B5EF4-FFF2-40B4-BE49-F238E27FC236}">
                  <a16:creationId xmlns="" xmlns:a16="http://schemas.microsoft.com/office/drawing/2014/main" id="{4235D3AF-3BEA-40C7-8198-FBE5360CF3E2}"/>
                </a:ext>
              </a:extLst>
            </p:cNvPr>
            <p:cNvGrpSpPr/>
            <p:nvPr userDrawn="1"/>
          </p:nvGrpSpPr>
          <p:grpSpPr>
            <a:xfrm>
              <a:off x="6801770" y="5624760"/>
              <a:ext cx="765126" cy="964518"/>
              <a:chOff x="6804248" y="2144238"/>
              <a:chExt cx="1305367" cy="1645545"/>
            </a:xfrm>
            <a:grpFill/>
          </p:grpSpPr>
          <p:sp>
            <p:nvSpPr>
              <p:cNvPr id="473" name="Oval 1">
                <a:extLst>
                  <a:ext uri="{FF2B5EF4-FFF2-40B4-BE49-F238E27FC236}">
                    <a16:creationId xmlns="" xmlns:a16="http://schemas.microsoft.com/office/drawing/2014/main" id="{7DD7C7D2-10A7-49E3-BDA4-AE5B7A0D690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4" name="Oval 1">
                <a:extLst>
                  <a:ext uri="{FF2B5EF4-FFF2-40B4-BE49-F238E27FC236}">
                    <a16:creationId xmlns="" xmlns:a16="http://schemas.microsoft.com/office/drawing/2014/main" id="{F78D3F12-5A0B-42F6-AD16-379F6C93F59D}"/>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5" name="Oval 1">
                <a:extLst>
                  <a:ext uri="{FF2B5EF4-FFF2-40B4-BE49-F238E27FC236}">
                    <a16:creationId xmlns="" xmlns:a16="http://schemas.microsoft.com/office/drawing/2014/main" id="{CD40590C-B444-4850-90E2-C300A2246BC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6" name="Oval 1">
                <a:extLst>
                  <a:ext uri="{FF2B5EF4-FFF2-40B4-BE49-F238E27FC236}">
                    <a16:creationId xmlns="" xmlns:a16="http://schemas.microsoft.com/office/drawing/2014/main" id="{3F6BCE5C-8008-4572-83D5-6F39B1E3DD8D}"/>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7" name="Oval 1">
                <a:extLst>
                  <a:ext uri="{FF2B5EF4-FFF2-40B4-BE49-F238E27FC236}">
                    <a16:creationId xmlns="" xmlns:a16="http://schemas.microsoft.com/office/drawing/2014/main" id="{FCEB3771-3E6C-43DC-BF55-6B48124EA22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8" name="Oval 1">
                <a:extLst>
                  <a:ext uri="{FF2B5EF4-FFF2-40B4-BE49-F238E27FC236}">
                    <a16:creationId xmlns="" xmlns:a16="http://schemas.microsoft.com/office/drawing/2014/main" id="{54DB8E3D-CAE2-40A8-87C4-5B30268BA62A}"/>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9" name="Oval 1">
                <a:extLst>
                  <a:ext uri="{FF2B5EF4-FFF2-40B4-BE49-F238E27FC236}">
                    <a16:creationId xmlns="" xmlns:a16="http://schemas.microsoft.com/office/drawing/2014/main" id="{1D5327D3-651A-4CE1-9480-786921076D1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33" name="Group 432">
              <a:extLst>
                <a:ext uri="{FF2B5EF4-FFF2-40B4-BE49-F238E27FC236}">
                  <a16:creationId xmlns="" xmlns:a16="http://schemas.microsoft.com/office/drawing/2014/main" id="{A1E6B4A1-2535-4DFE-AB24-9743E3CF4A15}"/>
                </a:ext>
              </a:extLst>
            </p:cNvPr>
            <p:cNvGrpSpPr/>
            <p:nvPr userDrawn="1"/>
          </p:nvGrpSpPr>
          <p:grpSpPr>
            <a:xfrm>
              <a:off x="7890725" y="5624760"/>
              <a:ext cx="765126" cy="964518"/>
              <a:chOff x="6804248" y="2144238"/>
              <a:chExt cx="1305367" cy="1645545"/>
            </a:xfrm>
            <a:grpFill/>
          </p:grpSpPr>
          <p:sp>
            <p:nvSpPr>
              <p:cNvPr id="466" name="Oval 1">
                <a:extLst>
                  <a:ext uri="{FF2B5EF4-FFF2-40B4-BE49-F238E27FC236}">
                    <a16:creationId xmlns="" xmlns:a16="http://schemas.microsoft.com/office/drawing/2014/main" id="{A850059F-9DA3-4174-83A5-32A85242281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7" name="Oval 1">
                <a:extLst>
                  <a:ext uri="{FF2B5EF4-FFF2-40B4-BE49-F238E27FC236}">
                    <a16:creationId xmlns="" xmlns:a16="http://schemas.microsoft.com/office/drawing/2014/main" id="{721DF597-AE5B-4612-8B84-9AF6179F599C}"/>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8" name="Oval 1">
                <a:extLst>
                  <a:ext uri="{FF2B5EF4-FFF2-40B4-BE49-F238E27FC236}">
                    <a16:creationId xmlns="" xmlns:a16="http://schemas.microsoft.com/office/drawing/2014/main" id="{F60A638A-26F5-4D15-9204-B214545BDBC0}"/>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9" name="Oval 1">
                <a:extLst>
                  <a:ext uri="{FF2B5EF4-FFF2-40B4-BE49-F238E27FC236}">
                    <a16:creationId xmlns="" xmlns:a16="http://schemas.microsoft.com/office/drawing/2014/main" id="{3E51976E-157A-45BB-8E0C-F75D6180005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0" name="Oval 1">
                <a:extLst>
                  <a:ext uri="{FF2B5EF4-FFF2-40B4-BE49-F238E27FC236}">
                    <a16:creationId xmlns="" xmlns:a16="http://schemas.microsoft.com/office/drawing/2014/main" id="{3E437643-DBEC-4804-8C85-D575E2FDC26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1" name="Oval 1">
                <a:extLst>
                  <a:ext uri="{FF2B5EF4-FFF2-40B4-BE49-F238E27FC236}">
                    <a16:creationId xmlns="" xmlns:a16="http://schemas.microsoft.com/office/drawing/2014/main" id="{3B403C93-1527-4D3F-9931-8341D2CF1EE7}"/>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2" name="Oval 1">
                <a:extLst>
                  <a:ext uri="{FF2B5EF4-FFF2-40B4-BE49-F238E27FC236}">
                    <a16:creationId xmlns="" xmlns:a16="http://schemas.microsoft.com/office/drawing/2014/main" id="{21CD0E0B-D241-4894-9076-80E69FB01FF8}"/>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34" name="Group 433">
              <a:extLst>
                <a:ext uri="{FF2B5EF4-FFF2-40B4-BE49-F238E27FC236}">
                  <a16:creationId xmlns="" xmlns:a16="http://schemas.microsoft.com/office/drawing/2014/main" id="{37FD162E-B454-4FA2-BE93-5FD3B75DA051}"/>
                </a:ext>
              </a:extLst>
            </p:cNvPr>
            <p:cNvGrpSpPr/>
            <p:nvPr userDrawn="1"/>
          </p:nvGrpSpPr>
          <p:grpSpPr>
            <a:xfrm>
              <a:off x="8979680" y="5624760"/>
              <a:ext cx="765126" cy="964518"/>
              <a:chOff x="6804248" y="2144238"/>
              <a:chExt cx="1305367" cy="1645545"/>
            </a:xfrm>
            <a:grpFill/>
          </p:grpSpPr>
          <p:sp>
            <p:nvSpPr>
              <p:cNvPr id="459" name="Oval 1">
                <a:extLst>
                  <a:ext uri="{FF2B5EF4-FFF2-40B4-BE49-F238E27FC236}">
                    <a16:creationId xmlns="" xmlns:a16="http://schemas.microsoft.com/office/drawing/2014/main" id="{DFCCADEC-3334-4AFE-997B-F643ED9E24CA}"/>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0" name="Oval 1">
                <a:extLst>
                  <a:ext uri="{FF2B5EF4-FFF2-40B4-BE49-F238E27FC236}">
                    <a16:creationId xmlns="" xmlns:a16="http://schemas.microsoft.com/office/drawing/2014/main" id="{3F5F4DA7-F44C-40C2-B4D4-60B58D81DEE2}"/>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1" name="Oval 1">
                <a:extLst>
                  <a:ext uri="{FF2B5EF4-FFF2-40B4-BE49-F238E27FC236}">
                    <a16:creationId xmlns="" xmlns:a16="http://schemas.microsoft.com/office/drawing/2014/main" id="{45F7952E-3EFD-4A1B-B837-852AFA4BAF4E}"/>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2" name="Oval 1">
                <a:extLst>
                  <a:ext uri="{FF2B5EF4-FFF2-40B4-BE49-F238E27FC236}">
                    <a16:creationId xmlns="" xmlns:a16="http://schemas.microsoft.com/office/drawing/2014/main" id="{DFDFB8A5-BB86-45D9-AB65-3438DA054D3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3" name="Oval 1">
                <a:extLst>
                  <a:ext uri="{FF2B5EF4-FFF2-40B4-BE49-F238E27FC236}">
                    <a16:creationId xmlns="" xmlns:a16="http://schemas.microsoft.com/office/drawing/2014/main" id="{29607C19-F0A6-4AE4-889C-84CC2B2373D9}"/>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4" name="Oval 1">
                <a:extLst>
                  <a:ext uri="{FF2B5EF4-FFF2-40B4-BE49-F238E27FC236}">
                    <a16:creationId xmlns="" xmlns:a16="http://schemas.microsoft.com/office/drawing/2014/main" id="{4B934CA9-4EB7-4ACE-B7DB-E6B61E489866}"/>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5" name="Oval 1">
                <a:extLst>
                  <a:ext uri="{FF2B5EF4-FFF2-40B4-BE49-F238E27FC236}">
                    <a16:creationId xmlns="" xmlns:a16="http://schemas.microsoft.com/office/drawing/2014/main" id="{CA7B57BA-70FF-47B7-B5E0-8B2083AA0DB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35" name="Group 434">
              <a:extLst>
                <a:ext uri="{FF2B5EF4-FFF2-40B4-BE49-F238E27FC236}">
                  <a16:creationId xmlns="" xmlns:a16="http://schemas.microsoft.com/office/drawing/2014/main" id="{23459013-521C-4ACF-96A2-A726AB29A073}"/>
                </a:ext>
              </a:extLst>
            </p:cNvPr>
            <p:cNvGrpSpPr/>
            <p:nvPr userDrawn="1"/>
          </p:nvGrpSpPr>
          <p:grpSpPr>
            <a:xfrm>
              <a:off x="10068635" y="5624760"/>
              <a:ext cx="765126" cy="964518"/>
              <a:chOff x="6804248" y="2144238"/>
              <a:chExt cx="1305367" cy="1645545"/>
            </a:xfrm>
            <a:grpFill/>
          </p:grpSpPr>
          <p:sp>
            <p:nvSpPr>
              <p:cNvPr id="452" name="Oval 1">
                <a:extLst>
                  <a:ext uri="{FF2B5EF4-FFF2-40B4-BE49-F238E27FC236}">
                    <a16:creationId xmlns="" xmlns:a16="http://schemas.microsoft.com/office/drawing/2014/main" id="{0CA4D272-BCC3-41AC-BEB0-43BB5870AAF4}"/>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3" name="Oval 1">
                <a:extLst>
                  <a:ext uri="{FF2B5EF4-FFF2-40B4-BE49-F238E27FC236}">
                    <a16:creationId xmlns="" xmlns:a16="http://schemas.microsoft.com/office/drawing/2014/main" id="{8F0336CD-DBC3-425C-B302-6BD868A4185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4" name="Oval 1">
                <a:extLst>
                  <a:ext uri="{FF2B5EF4-FFF2-40B4-BE49-F238E27FC236}">
                    <a16:creationId xmlns="" xmlns:a16="http://schemas.microsoft.com/office/drawing/2014/main" id="{811647FF-1516-49CA-8582-C65EB7EA092A}"/>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5" name="Oval 1">
                <a:extLst>
                  <a:ext uri="{FF2B5EF4-FFF2-40B4-BE49-F238E27FC236}">
                    <a16:creationId xmlns="" xmlns:a16="http://schemas.microsoft.com/office/drawing/2014/main" id="{A79B7019-7693-4957-BEA1-4D6F9B32F63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6" name="Oval 1">
                <a:extLst>
                  <a:ext uri="{FF2B5EF4-FFF2-40B4-BE49-F238E27FC236}">
                    <a16:creationId xmlns="" xmlns:a16="http://schemas.microsoft.com/office/drawing/2014/main" id="{B8AB5824-B4E1-40CE-A3BE-84E9FE4EEA7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7" name="Oval 1">
                <a:extLst>
                  <a:ext uri="{FF2B5EF4-FFF2-40B4-BE49-F238E27FC236}">
                    <a16:creationId xmlns="" xmlns:a16="http://schemas.microsoft.com/office/drawing/2014/main" id="{B8FFF183-78C5-46E8-AE5D-4A367B266CD9}"/>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8" name="Oval 1">
                <a:extLst>
                  <a:ext uri="{FF2B5EF4-FFF2-40B4-BE49-F238E27FC236}">
                    <a16:creationId xmlns="" xmlns:a16="http://schemas.microsoft.com/office/drawing/2014/main" id="{8FCC0277-261A-4431-8B27-0E56A529C60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36" name="Group 435">
              <a:extLst>
                <a:ext uri="{FF2B5EF4-FFF2-40B4-BE49-F238E27FC236}">
                  <a16:creationId xmlns="" xmlns:a16="http://schemas.microsoft.com/office/drawing/2014/main" id="{22B2799B-9C44-4860-A222-F106642E5F87}"/>
                </a:ext>
              </a:extLst>
            </p:cNvPr>
            <p:cNvGrpSpPr/>
            <p:nvPr userDrawn="1"/>
          </p:nvGrpSpPr>
          <p:grpSpPr>
            <a:xfrm>
              <a:off x="11157590" y="5624760"/>
              <a:ext cx="765126" cy="964518"/>
              <a:chOff x="6804248" y="2144238"/>
              <a:chExt cx="1305367" cy="1645545"/>
            </a:xfrm>
            <a:grpFill/>
          </p:grpSpPr>
          <p:sp>
            <p:nvSpPr>
              <p:cNvPr id="445" name="Oval 1">
                <a:extLst>
                  <a:ext uri="{FF2B5EF4-FFF2-40B4-BE49-F238E27FC236}">
                    <a16:creationId xmlns="" xmlns:a16="http://schemas.microsoft.com/office/drawing/2014/main" id="{1BC6EECC-F3D2-4574-99F7-4A583118A8C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6" name="Oval 1">
                <a:extLst>
                  <a:ext uri="{FF2B5EF4-FFF2-40B4-BE49-F238E27FC236}">
                    <a16:creationId xmlns="" xmlns:a16="http://schemas.microsoft.com/office/drawing/2014/main" id="{5060C2C2-E939-42E5-8B08-DC86D33C116C}"/>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7" name="Oval 1">
                <a:extLst>
                  <a:ext uri="{FF2B5EF4-FFF2-40B4-BE49-F238E27FC236}">
                    <a16:creationId xmlns="" xmlns:a16="http://schemas.microsoft.com/office/drawing/2014/main" id="{76321913-3534-42A6-BE52-4EF41D81261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8" name="Oval 1">
                <a:extLst>
                  <a:ext uri="{FF2B5EF4-FFF2-40B4-BE49-F238E27FC236}">
                    <a16:creationId xmlns="" xmlns:a16="http://schemas.microsoft.com/office/drawing/2014/main" id="{76127CCD-AAF7-4D32-838B-B30B466A87B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9" name="Oval 1">
                <a:extLst>
                  <a:ext uri="{FF2B5EF4-FFF2-40B4-BE49-F238E27FC236}">
                    <a16:creationId xmlns="" xmlns:a16="http://schemas.microsoft.com/office/drawing/2014/main" id="{EEE03BBD-FF67-4EE6-BC0F-AF836AA2258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0" name="Oval 1">
                <a:extLst>
                  <a:ext uri="{FF2B5EF4-FFF2-40B4-BE49-F238E27FC236}">
                    <a16:creationId xmlns="" xmlns:a16="http://schemas.microsoft.com/office/drawing/2014/main" id="{FFC0645D-DEC7-4FFB-8C59-CF89917C5C5E}"/>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1" name="Oval 1">
                <a:extLst>
                  <a:ext uri="{FF2B5EF4-FFF2-40B4-BE49-F238E27FC236}">
                    <a16:creationId xmlns="" xmlns:a16="http://schemas.microsoft.com/office/drawing/2014/main" id="{5328409C-9D89-4ED7-AC54-6DF0ADFD9411}"/>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Tree>
    <p:extLst>
      <p:ext uri="{BB962C8B-B14F-4D97-AF65-F5344CB8AC3E}">
        <p14:creationId xmlns:p14="http://schemas.microsoft.com/office/powerpoint/2010/main" val="397483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 xmlns:a16="http://schemas.microsoft.com/office/drawing/2014/main" id="{E96628AC-3697-48BD-87C6-3C079434D30D}"/>
              </a:ext>
            </a:extLst>
          </p:cNvPr>
          <p:cNvSpPr/>
          <p:nvPr userDrawn="1"/>
        </p:nvSpPr>
        <p:spPr>
          <a:xfrm rot="10800000" flipH="1">
            <a:off x="926207" y="157106"/>
            <a:ext cx="525636" cy="1404914"/>
          </a:xfrm>
          <a:custGeom>
            <a:avLst/>
            <a:gdLst>
              <a:gd name="connsiteX0" fmla="*/ 205688 w 525636"/>
              <a:gd name="connsiteY0" fmla="*/ 1383334 h 1404914"/>
              <a:gd name="connsiteX1" fmla="*/ 19342 w 525636"/>
              <a:gd name="connsiteY1" fmla="*/ 1239305 h 1404914"/>
              <a:gd name="connsiteX2" fmla="*/ 87644 w 525636"/>
              <a:gd name="connsiteY2" fmla="*/ 1098246 h 1404914"/>
              <a:gd name="connsiteX3" fmla="*/ 296263 w 525636"/>
              <a:gd name="connsiteY3" fmla="*/ 1041080 h 1404914"/>
              <a:gd name="connsiteX4" fmla="*/ 419503 w 525636"/>
              <a:gd name="connsiteY4" fmla="*/ 1061868 h 1404914"/>
              <a:gd name="connsiteX5" fmla="*/ 434352 w 525636"/>
              <a:gd name="connsiteY5" fmla="*/ 1080428 h 1404914"/>
              <a:gd name="connsiteX6" fmla="*/ 331899 w 525636"/>
              <a:gd name="connsiteY6" fmla="*/ 1312061 h 1404914"/>
              <a:gd name="connsiteX7" fmla="*/ 205688 w 525636"/>
              <a:gd name="connsiteY7" fmla="*/ 1383334 h 1404914"/>
              <a:gd name="connsiteX8" fmla="*/ 200584 w 525636"/>
              <a:gd name="connsiteY8" fmla="*/ 1404864 h 1404914"/>
              <a:gd name="connsiteX9" fmla="*/ 362337 w 525636"/>
              <a:gd name="connsiteY9" fmla="*/ 1310576 h 1404914"/>
              <a:gd name="connsiteX10" fmla="*/ 453655 w 525636"/>
              <a:gd name="connsiteY10" fmla="*/ 1094534 h 1404914"/>
              <a:gd name="connsiteX11" fmla="*/ 462285 w 525636"/>
              <a:gd name="connsiteY11" fmla="*/ 1078387 h 1404914"/>
              <a:gd name="connsiteX12" fmla="*/ 466239 w 525636"/>
              <a:gd name="connsiteY12" fmla="*/ 1078995 h 1404914"/>
              <a:gd name="connsiteX13" fmla="*/ 471806 w 525636"/>
              <a:gd name="connsiteY13" fmla="*/ 1055257 h 1404914"/>
              <a:gd name="connsiteX14" fmla="*/ 469234 w 525636"/>
              <a:gd name="connsiteY14" fmla="*/ 1053817 h 1404914"/>
              <a:gd name="connsiteX15" fmla="*/ 468503 w 525636"/>
              <a:gd name="connsiteY15" fmla="*/ 1027717 h 1404914"/>
              <a:gd name="connsiteX16" fmla="*/ 515275 w 525636"/>
              <a:gd name="connsiteY16" fmla="*/ 823552 h 1404914"/>
              <a:gd name="connsiteX17" fmla="*/ 490033 w 525636"/>
              <a:gd name="connsiteY17" fmla="*/ 526586 h 1404914"/>
              <a:gd name="connsiteX18" fmla="*/ 344519 w 525636"/>
              <a:gd name="connsiteY18" fmla="*/ 363255 h 1404914"/>
              <a:gd name="connsiteX19" fmla="*/ 144068 w 525636"/>
              <a:gd name="connsiteY19" fmla="*/ 99698 h 1404914"/>
              <a:gd name="connsiteX20" fmla="*/ 125601 w 525636"/>
              <a:gd name="connsiteY20" fmla="*/ 12000 h 1404914"/>
              <a:gd name="connsiteX21" fmla="*/ 125877 w 525636"/>
              <a:gd name="connsiteY21" fmla="*/ 0 h 1404914"/>
              <a:gd name="connsiteX22" fmla="*/ 109081 w 525636"/>
              <a:gd name="connsiteY22" fmla="*/ 0 h 1404914"/>
              <a:gd name="connsiteX23" fmla="*/ 110044 w 525636"/>
              <a:gd name="connsiteY23" fmla="*/ 33750 h 1404914"/>
              <a:gd name="connsiteX24" fmla="*/ 251717 w 525636"/>
              <a:gd name="connsiteY24" fmla="*/ 309059 h 1404914"/>
              <a:gd name="connsiteX25" fmla="*/ 378670 w 525636"/>
              <a:gd name="connsiteY25" fmla="*/ 419678 h 1404914"/>
              <a:gd name="connsiteX26" fmla="*/ 508593 w 525636"/>
              <a:gd name="connsiteY26" fmla="*/ 708478 h 1404914"/>
              <a:gd name="connsiteX27" fmla="*/ 449942 w 525636"/>
              <a:gd name="connsiteY27" fmla="*/ 1030687 h 1404914"/>
              <a:gd name="connsiteX28" fmla="*/ 426927 w 525636"/>
              <a:gd name="connsiteY28" fmla="*/ 1041823 h 1404914"/>
              <a:gd name="connsiteX29" fmla="*/ 338580 w 525636"/>
              <a:gd name="connsiteY29" fmla="*/ 1025489 h 1404914"/>
              <a:gd name="connsiteX30" fmla="*/ 70568 w 525636"/>
              <a:gd name="connsiteY30" fmla="*/ 1088594 h 1404914"/>
              <a:gd name="connsiteX31" fmla="*/ 52750 w 525636"/>
              <a:gd name="connsiteY31" fmla="*/ 1347697 h 1404914"/>
              <a:gd name="connsiteX32" fmla="*/ 200584 w 525636"/>
              <a:gd name="connsiteY32" fmla="*/ 1404864 h 140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25636" h="1404914">
                <a:moveTo>
                  <a:pt x="205688" y="1383334"/>
                </a:moveTo>
                <a:cubicBezTo>
                  <a:pt x="101750" y="1382591"/>
                  <a:pt x="28250" y="1322456"/>
                  <a:pt x="19342" y="1239305"/>
                </a:cubicBezTo>
                <a:cubicBezTo>
                  <a:pt x="12660" y="1178427"/>
                  <a:pt x="40130" y="1132397"/>
                  <a:pt x="87644" y="1098246"/>
                </a:cubicBezTo>
                <a:cubicBezTo>
                  <a:pt x="150006" y="1052959"/>
                  <a:pt x="221278" y="1038853"/>
                  <a:pt x="296263" y="1041080"/>
                </a:cubicBezTo>
                <a:cubicBezTo>
                  <a:pt x="337838" y="1042565"/>
                  <a:pt x="379413" y="1048504"/>
                  <a:pt x="419503" y="1061868"/>
                </a:cubicBezTo>
                <a:cubicBezTo>
                  <a:pt x="430639" y="1064838"/>
                  <a:pt x="438064" y="1066323"/>
                  <a:pt x="434352" y="1080428"/>
                </a:cubicBezTo>
                <a:cubicBezTo>
                  <a:pt x="411336" y="1162836"/>
                  <a:pt x="386095" y="1243759"/>
                  <a:pt x="331899" y="1312061"/>
                </a:cubicBezTo>
                <a:cubicBezTo>
                  <a:pt x="297747" y="1355864"/>
                  <a:pt x="253202" y="1383334"/>
                  <a:pt x="205688" y="1383334"/>
                </a:cubicBezTo>
                <a:close/>
                <a:moveTo>
                  <a:pt x="200584" y="1404864"/>
                </a:moveTo>
                <a:cubicBezTo>
                  <a:pt x="257842" y="1403564"/>
                  <a:pt x="317421" y="1377022"/>
                  <a:pt x="362337" y="1310576"/>
                </a:cubicBezTo>
                <a:cubicBezTo>
                  <a:pt x="406883" y="1244502"/>
                  <a:pt x="432124" y="1170261"/>
                  <a:pt x="453655" y="1094534"/>
                </a:cubicBezTo>
                <a:cubicBezTo>
                  <a:pt x="456254" y="1085254"/>
                  <a:pt x="458481" y="1080243"/>
                  <a:pt x="462285" y="1078387"/>
                </a:cubicBezTo>
                <a:lnTo>
                  <a:pt x="466239" y="1078995"/>
                </a:lnTo>
                <a:lnTo>
                  <a:pt x="471806" y="1055257"/>
                </a:lnTo>
                <a:lnTo>
                  <a:pt x="469234" y="1053817"/>
                </a:lnTo>
                <a:cubicBezTo>
                  <a:pt x="462517" y="1047205"/>
                  <a:pt x="465718" y="1038296"/>
                  <a:pt x="468503" y="1027717"/>
                </a:cubicBezTo>
                <a:cubicBezTo>
                  <a:pt x="486321" y="960157"/>
                  <a:pt x="504881" y="892597"/>
                  <a:pt x="515275" y="823552"/>
                </a:cubicBezTo>
                <a:cubicBezTo>
                  <a:pt x="530123" y="722584"/>
                  <a:pt x="534578" y="622358"/>
                  <a:pt x="490033" y="526586"/>
                </a:cubicBezTo>
                <a:cubicBezTo>
                  <a:pt x="457367" y="457542"/>
                  <a:pt x="402428" y="408542"/>
                  <a:pt x="344519" y="363255"/>
                </a:cubicBezTo>
                <a:cubicBezTo>
                  <a:pt x="253944" y="292726"/>
                  <a:pt x="178961" y="211803"/>
                  <a:pt x="144068" y="99698"/>
                </a:cubicBezTo>
                <a:cubicBezTo>
                  <a:pt x="135159" y="70744"/>
                  <a:pt x="128663" y="41789"/>
                  <a:pt x="125601" y="12000"/>
                </a:cubicBezTo>
                <a:lnTo>
                  <a:pt x="125877" y="0"/>
                </a:lnTo>
                <a:lnTo>
                  <a:pt x="109081" y="0"/>
                </a:lnTo>
                <a:lnTo>
                  <a:pt x="110044" y="33750"/>
                </a:lnTo>
                <a:cubicBezTo>
                  <a:pt x="124069" y="138257"/>
                  <a:pt x="170981" y="230548"/>
                  <a:pt x="251717" y="309059"/>
                </a:cubicBezTo>
                <a:cubicBezTo>
                  <a:pt x="291808" y="348407"/>
                  <a:pt x="335611" y="384043"/>
                  <a:pt x="378670" y="419678"/>
                </a:cubicBezTo>
                <a:cubicBezTo>
                  <a:pt x="469245" y="494662"/>
                  <a:pt x="510078" y="591919"/>
                  <a:pt x="508593" y="708478"/>
                </a:cubicBezTo>
                <a:cubicBezTo>
                  <a:pt x="507109" y="819098"/>
                  <a:pt x="477412" y="925264"/>
                  <a:pt x="449942" y="1030687"/>
                </a:cubicBezTo>
                <a:cubicBezTo>
                  <a:pt x="446230" y="1045535"/>
                  <a:pt x="439549" y="1044792"/>
                  <a:pt x="426927" y="1041823"/>
                </a:cubicBezTo>
                <a:cubicBezTo>
                  <a:pt x="397973" y="1035140"/>
                  <a:pt x="368277" y="1028459"/>
                  <a:pt x="338580" y="1025489"/>
                </a:cubicBezTo>
                <a:cubicBezTo>
                  <a:pt x="242066" y="1015095"/>
                  <a:pt x="150749" y="1027717"/>
                  <a:pt x="70568" y="1088594"/>
                </a:cubicBezTo>
                <a:cubicBezTo>
                  <a:pt x="-15551" y="1154669"/>
                  <a:pt x="-24461" y="1273455"/>
                  <a:pt x="52750" y="1347697"/>
                </a:cubicBezTo>
                <a:cubicBezTo>
                  <a:pt x="88386" y="1382220"/>
                  <a:pt x="143325" y="1406163"/>
                  <a:pt x="200584" y="1404864"/>
                </a:cubicBezTo>
                <a:close/>
              </a:path>
            </a:pathLst>
          </a:custGeom>
          <a:solidFill>
            <a:schemeClr val="bg1"/>
          </a:solidFill>
          <a:ln w="8005"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 xmlns:a16="http://schemas.microsoft.com/office/drawing/2014/main" id="{CA989133-BE59-47D5-A5D3-3B6037056F73}"/>
              </a:ext>
            </a:extLst>
          </p:cNvPr>
          <p:cNvSpPr/>
          <p:nvPr userDrawn="1"/>
        </p:nvSpPr>
        <p:spPr>
          <a:xfrm rot="10800000">
            <a:off x="1371492" y="290672"/>
            <a:ext cx="10575133" cy="1562905"/>
          </a:xfrm>
          <a:custGeom>
            <a:avLst/>
            <a:gdLst>
              <a:gd name="connsiteX0" fmla="*/ 4960764 w 10575133"/>
              <a:gd name="connsiteY0" fmla="*/ 1063167 h 1562905"/>
              <a:gd name="connsiteX1" fmla="*/ 4807177 w 10575133"/>
              <a:gd name="connsiteY1" fmla="*/ 1126458 h 1562905"/>
              <a:gd name="connsiteX2" fmla="*/ 4725511 w 10575133"/>
              <a:gd name="connsiteY2" fmla="*/ 1291274 h 1562905"/>
              <a:gd name="connsiteX3" fmla="*/ 4776738 w 10575133"/>
              <a:gd name="connsiteY3" fmla="*/ 1416743 h 1562905"/>
              <a:gd name="connsiteX4" fmla="*/ 4842813 w 10575133"/>
              <a:gd name="connsiteY4" fmla="*/ 1424166 h 1562905"/>
              <a:gd name="connsiteX5" fmla="*/ 4889585 w 10575133"/>
              <a:gd name="connsiteY5" fmla="*/ 1424166 h 1562905"/>
              <a:gd name="connsiteX6" fmla="*/ 5107113 w 10575133"/>
              <a:gd name="connsiteY6" fmla="*/ 1367000 h 1562905"/>
              <a:gd name="connsiteX7" fmla="*/ 5122703 w 10575133"/>
              <a:gd name="connsiteY7" fmla="*/ 1105670 h 1562905"/>
              <a:gd name="connsiteX8" fmla="*/ 4960764 w 10575133"/>
              <a:gd name="connsiteY8" fmla="*/ 1063167 h 1562905"/>
              <a:gd name="connsiteX9" fmla="*/ 296263 w 10575133"/>
              <a:gd name="connsiteY9" fmla="*/ 1041080 h 1562905"/>
              <a:gd name="connsiteX10" fmla="*/ 87644 w 10575133"/>
              <a:gd name="connsiteY10" fmla="*/ 1098246 h 1562905"/>
              <a:gd name="connsiteX11" fmla="*/ 19342 w 10575133"/>
              <a:gd name="connsiteY11" fmla="*/ 1239305 h 1562905"/>
              <a:gd name="connsiteX12" fmla="*/ 205688 w 10575133"/>
              <a:gd name="connsiteY12" fmla="*/ 1383334 h 1562905"/>
              <a:gd name="connsiteX13" fmla="*/ 331899 w 10575133"/>
              <a:gd name="connsiteY13" fmla="*/ 1312061 h 1562905"/>
              <a:gd name="connsiteX14" fmla="*/ 434352 w 10575133"/>
              <a:gd name="connsiteY14" fmla="*/ 1080428 h 1562905"/>
              <a:gd name="connsiteX15" fmla="*/ 419503 w 10575133"/>
              <a:gd name="connsiteY15" fmla="*/ 1061868 h 1562905"/>
              <a:gd name="connsiteX16" fmla="*/ 296263 w 10575133"/>
              <a:gd name="connsiteY16" fmla="*/ 1041080 h 1562905"/>
              <a:gd name="connsiteX17" fmla="*/ 109081 w 10575133"/>
              <a:gd name="connsiteY17" fmla="*/ 0 h 1562905"/>
              <a:gd name="connsiteX18" fmla="*/ 125877 w 10575133"/>
              <a:gd name="connsiteY18" fmla="*/ 0 h 1562905"/>
              <a:gd name="connsiteX19" fmla="*/ 125601 w 10575133"/>
              <a:gd name="connsiteY19" fmla="*/ 12000 h 1562905"/>
              <a:gd name="connsiteX20" fmla="*/ 144068 w 10575133"/>
              <a:gd name="connsiteY20" fmla="*/ 99698 h 1562905"/>
              <a:gd name="connsiteX21" fmla="*/ 344519 w 10575133"/>
              <a:gd name="connsiteY21" fmla="*/ 363255 h 1562905"/>
              <a:gd name="connsiteX22" fmla="*/ 490033 w 10575133"/>
              <a:gd name="connsiteY22" fmla="*/ 526586 h 1562905"/>
              <a:gd name="connsiteX23" fmla="*/ 515275 w 10575133"/>
              <a:gd name="connsiteY23" fmla="*/ 823552 h 1562905"/>
              <a:gd name="connsiteX24" fmla="*/ 468503 w 10575133"/>
              <a:gd name="connsiteY24" fmla="*/ 1027717 h 1562905"/>
              <a:gd name="connsiteX25" fmla="*/ 479639 w 10575133"/>
              <a:gd name="connsiteY25" fmla="*/ 1059641 h 1562905"/>
              <a:gd name="connsiteX26" fmla="*/ 691970 w 10575133"/>
              <a:gd name="connsiteY26" fmla="*/ 1247471 h 1562905"/>
              <a:gd name="connsiteX27" fmla="*/ 985966 w 10575133"/>
              <a:gd name="connsiteY27" fmla="*/ 1434560 h 1562905"/>
              <a:gd name="connsiteX28" fmla="*/ 1724669 w 10575133"/>
              <a:gd name="connsiteY28" fmla="*/ 1456832 h 1562905"/>
              <a:gd name="connsiteX29" fmla="*/ 2288163 w 10575133"/>
              <a:gd name="connsiteY29" fmla="*/ 1414514 h 1562905"/>
              <a:gd name="connsiteX30" fmla="*/ 2872443 w 10575133"/>
              <a:gd name="connsiteY30" fmla="*/ 1371455 h 1562905"/>
              <a:gd name="connsiteX31" fmla="*/ 3676478 w 10575133"/>
              <a:gd name="connsiteY31" fmla="*/ 1346213 h 1562905"/>
              <a:gd name="connsiteX32" fmla="*/ 4303077 w 10575133"/>
              <a:gd name="connsiteY32" fmla="*/ 1398182 h 1562905"/>
              <a:gd name="connsiteX33" fmla="*/ 4751495 w 10575133"/>
              <a:gd name="connsiteY33" fmla="*/ 1427879 h 1562905"/>
              <a:gd name="connsiteX34" fmla="*/ 4735162 w 10575133"/>
              <a:gd name="connsiteY34" fmla="*/ 1397439 h 1562905"/>
              <a:gd name="connsiteX35" fmla="*/ 4744814 w 10575133"/>
              <a:gd name="connsiteY35" fmla="*/ 1167291 h 1562905"/>
              <a:gd name="connsiteX36" fmla="*/ 5150915 w 10575133"/>
              <a:gd name="connsiteY36" fmla="*/ 1101959 h 1562905"/>
              <a:gd name="connsiteX37" fmla="*/ 5139779 w 10575133"/>
              <a:gd name="connsiteY37" fmla="*/ 1367000 h 1562905"/>
              <a:gd name="connsiteX38" fmla="*/ 4963084 w 10575133"/>
              <a:gd name="connsiteY38" fmla="*/ 1435303 h 1562905"/>
              <a:gd name="connsiteX39" fmla="*/ 4810147 w 10575133"/>
              <a:gd name="connsiteY39" fmla="*/ 1447923 h 1562905"/>
              <a:gd name="connsiteX40" fmla="*/ 4954918 w 10575133"/>
              <a:gd name="connsiteY40" fmla="*/ 1516226 h 1562905"/>
              <a:gd name="connsiteX41" fmla="*/ 5425609 w 10575133"/>
              <a:gd name="connsiteY41" fmla="*/ 1510286 h 1562905"/>
              <a:gd name="connsiteX42" fmla="*/ 5893330 w 10575133"/>
              <a:gd name="connsiteY42" fmla="*/ 1361061 h 1562905"/>
              <a:gd name="connsiteX43" fmla="*/ 6337295 w 10575133"/>
              <a:gd name="connsiteY43" fmla="*/ 1271971 h 1562905"/>
              <a:gd name="connsiteX44" fmla="*/ 7120543 w 10575133"/>
              <a:gd name="connsiteY44" fmla="*/ 1270486 h 1562905"/>
              <a:gd name="connsiteX45" fmla="*/ 7740459 w 10575133"/>
              <a:gd name="connsiteY45" fmla="*/ 1296471 h 1562905"/>
              <a:gd name="connsiteX46" fmla="*/ 8154725 w 10575133"/>
              <a:gd name="connsiteY46" fmla="*/ 1338789 h 1562905"/>
              <a:gd name="connsiteX47" fmla="*/ 8445753 w 10575133"/>
              <a:gd name="connsiteY47" fmla="*/ 1395212 h 1562905"/>
              <a:gd name="connsiteX48" fmla="*/ 8884520 w 10575133"/>
              <a:gd name="connsiteY48" fmla="*/ 1405606 h 1562905"/>
              <a:gd name="connsiteX49" fmla="*/ 9393075 w 10575133"/>
              <a:gd name="connsiteY49" fmla="*/ 1372197 h 1562905"/>
              <a:gd name="connsiteX50" fmla="*/ 10023385 w 10575133"/>
              <a:gd name="connsiteY50" fmla="*/ 1322456 h 1562905"/>
              <a:gd name="connsiteX51" fmla="*/ 10569624 w 10575133"/>
              <a:gd name="connsiteY51" fmla="*/ 1350406 h 1562905"/>
              <a:gd name="connsiteX52" fmla="*/ 10575133 w 10575133"/>
              <a:gd name="connsiteY52" fmla="*/ 1373420 h 1562905"/>
              <a:gd name="connsiteX53" fmla="*/ 9935779 w 10575133"/>
              <a:gd name="connsiteY53" fmla="*/ 1351409 h 1562905"/>
              <a:gd name="connsiteX54" fmla="*/ 9439104 w 10575133"/>
              <a:gd name="connsiteY54" fmla="*/ 1390758 h 1562905"/>
              <a:gd name="connsiteX55" fmla="*/ 8973610 w 10575133"/>
              <a:gd name="connsiteY55" fmla="*/ 1422681 h 1562905"/>
              <a:gd name="connsiteX56" fmla="*/ 8418283 w 10575133"/>
              <a:gd name="connsiteY56" fmla="*/ 1413030 h 1562905"/>
              <a:gd name="connsiteX57" fmla="*/ 8175514 w 10575133"/>
              <a:gd name="connsiteY57" fmla="*/ 1364774 h 1562905"/>
              <a:gd name="connsiteX58" fmla="*/ 7782033 w 10575133"/>
              <a:gd name="connsiteY58" fmla="*/ 1321713 h 1562905"/>
              <a:gd name="connsiteX59" fmla="*/ 7039619 w 10575133"/>
              <a:gd name="connsiteY59" fmla="*/ 1289047 h 1562905"/>
              <a:gd name="connsiteX60" fmla="*/ 6366991 w 10575133"/>
              <a:gd name="connsiteY60" fmla="*/ 1291274 h 1562905"/>
              <a:gd name="connsiteX61" fmla="*/ 5754499 w 10575133"/>
              <a:gd name="connsiteY61" fmla="*/ 1432333 h 1562905"/>
              <a:gd name="connsiteX62" fmla="*/ 5395912 w 10575133"/>
              <a:gd name="connsiteY62" fmla="*/ 1539983 h 1562905"/>
              <a:gd name="connsiteX63" fmla="*/ 4931160 w 10575133"/>
              <a:gd name="connsiteY63" fmla="*/ 1531817 h 1562905"/>
              <a:gd name="connsiteX64" fmla="*/ 4792329 w 10575133"/>
              <a:gd name="connsiteY64" fmla="*/ 1461287 h 1562905"/>
              <a:gd name="connsiteX65" fmla="*/ 4764117 w 10575133"/>
              <a:gd name="connsiteY65" fmla="*/ 1449408 h 1562905"/>
              <a:gd name="connsiteX66" fmla="*/ 4181321 w 10575133"/>
              <a:gd name="connsiteY66" fmla="*/ 1404121 h 1562905"/>
              <a:gd name="connsiteX67" fmla="*/ 3366892 w 10575133"/>
              <a:gd name="connsiteY67" fmla="*/ 1372197 h 1562905"/>
              <a:gd name="connsiteX68" fmla="*/ 2642294 w 10575133"/>
              <a:gd name="connsiteY68" fmla="*/ 1408576 h 1562905"/>
              <a:gd name="connsiteX69" fmla="*/ 2047620 w 10575133"/>
              <a:gd name="connsiteY69" fmla="*/ 1458317 h 1562905"/>
              <a:gd name="connsiteX70" fmla="*/ 1191616 w 10575133"/>
              <a:gd name="connsiteY70" fmla="*/ 1476878 h 1562905"/>
              <a:gd name="connsiteX71" fmla="*/ 897618 w 10575133"/>
              <a:gd name="connsiteY71" fmla="*/ 1437529 h 1562905"/>
              <a:gd name="connsiteX72" fmla="*/ 688257 w 10575133"/>
              <a:gd name="connsiteY72" fmla="*/ 1277911 h 1562905"/>
              <a:gd name="connsiteX73" fmla="*/ 480381 w 10575133"/>
              <a:gd name="connsiteY73" fmla="*/ 1081171 h 1562905"/>
              <a:gd name="connsiteX74" fmla="*/ 453655 w 10575133"/>
              <a:gd name="connsiteY74" fmla="*/ 1094534 h 1562905"/>
              <a:gd name="connsiteX75" fmla="*/ 362337 w 10575133"/>
              <a:gd name="connsiteY75" fmla="*/ 1310576 h 1562905"/>
              <a:gd name="connsiteX76" fmla="*/ 52750 w 10575133"/>
              <a:gd name="connsiteY76" fmla="*/ 1347697 h 1562905"/>
              <a:gd name="connsiteX77" fmla="*/ 70568 w 10575133"/>
              <a:gd name="connsiteY77" fmla="*/ 1088594 h 1562905"/>
              <a:gd name="connsiteX78" fmla="*/ 338580 w 10575133"/>
              <a:gd name="connsiteY78" fmla="*/ 1025489 h 1562905"/>
              <a:gd name="connsiteX79" fmla="*/ 426927 w 10575133"/>
              <a:gd name="connsiteY79" fmla="*/ 1041823 h 1562905"/>
              <a:gd name="connsiteX80" fmla="*/ 449942 w 10575133"/>
              <a:gd name="connsiteY80" fmla="*/ 1030687 h 1562905"/>
              <a:gd name="connsiteX81" fmla="*/ 508593 w 10575133"/>
              <a:gd name="connsiteY81" fmla="*/ 708478 h 1562905"/>
              <a:gd name="connsiteX82" fmla="*/ 378670 w 10575133"/>
              <a:gd name="connsiteY82" fmla="*/ 419678 h 1562905"/>
              <a:gd name="connsiteX83" fmla="*/ 251717 w 10575133"/>
              <a:gd name="connsiteY83" fmla="*/ 309059 h 1562905"/>
              <a:gd name="connsiteX84" fmla="*/ 110044 w 10575133"/>
              <a:gd name="connsiteY84" fmla="*/ 33750 h 156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0575133" h="1562905">
                <a:moveTo>
                  <a:pt x="4960764" y="1063167"/>
                </a:moveTo>
                <a:cubicBezTo>
                  <a:pt x="4904248" y="1066694"/>
                  <a:pt x="4849123" y="1087852"/>
                  <a:pt x="4807177" y="1126458"/>
                </a:cubicBezTo>
                <a:cubicBezTo>
                  <a:pt x="4758920" y="1171002"/>
                  <a:pt x="4726996" y="1224456"/>
                  <a:pt x="4725511" y="1291274"/>
                </a:cubicBezTo>
                <a:cubicBezTo>
                  <a:pt x="4724769" y="1339531"/>
                  <a:pt x="4742587" y="1382591"/>
                  <a:pt x="4776738" y="1416743"/>
                </a:cubicBezTo>
                <a:cubicBezTo>
                  <a:pt x="4797526" y="1437529"/>
                  <a:pt x="4824995" y="1420454"/>
                  <a:pt x="4842813" y="1424166"/>
                </a:cubicBezTo>
                <a:cubicBezTo>
                  <a:pt x="4862116" y="1424166"/>
                  <a:pt x="4876221" y="1425651"/>
                  <a:pt x="4889585" y="1424166"/>
                </a:cubicBezTo>
                <a:cubicBezTo>
                  <a:pt x="4965311" y="1416743"/>
                  <a:pt x="5040295" y="1407833"/>
                  <a:pt x="5107113" y="1367000"/>
                </a:cubicBezTo>
                <a:cubicBezTo>
                  <a:pt x="5195460" y="1312061"/>
                  <a:pt x="5229611" y="1177684"/>
                  <a:pt x="5122703" y="1105670"/>
                </a:cubicBezTo>
                <a:cubicBezTo>
                  <a:pt x="5075189" y="1073746"/>
                  <a:pt x="5017281" y="1059641"/>
                  <a:pt x="4960764" y="1063167"/>
                </a:cubicBezTo>
                <a:close/>
                <a:moveTo>
                  <a:pt x="296263" y="1041080"/>
                </a:moveTo>
                <a:cubicBezTo>
                  <a:pt x="221278" y="1038853"/>
                  <a:pt x="150006" y="1052959"/>
                  <a:pt x="87644" y="1098246"/>
                </a:cubicBezTo>
                <a:cubicBezTo>
                  <a:pt x="40130" y="1132397"/>
                  <a:pt x="12660" y="1178427"/>
                  <a:pt x="19342" y="1239305"/>
                </a:cubicBezTo>
                <a:cubicBezTo>
                  <a:pt x="28250" y="1322456"/>
                  <a:pt x="101750" y="1382591"/>
                  <a:pt x="205688" y="1383334"/>
                </a:cubicBezTo>
                <a:cubicBezTo>
                  <a:pt x="253202" y="1383334"/>
                  <a:pt x="297747" y="1355864"/>
                  <a:pt x="331899" y="1312061"/>
                </a:cubicBezTo>
                <a:cubicBezTo>
                  <a:pt x="386095" y="1243759"/>
                  <a:pt x="411336" y="1162836"/>
                  <a:pt x="434352" y="1080428"/>
                </a:cubicBezTo>
                <a:cubicBezTo>
                  <a:pt x="438064" y="1066323"/>
                  <a:pt x="430639" y="1064838"/>
                  <a:pt x="419503" y="1061868"/>
                </a:cubicBezTo>
                <a:cubicBezTo>
                  <a:pt x="379413" y="1048504"/>
                  <a:pt x="337838" y="1042565"/>
                  <a:pt x="296263" y="1041080"/>
                </a:cubicBezTo>
                <a:close/>
                <a:moveTo>
                  <a:pt x="109081" y="0"/>
                </a:moveTo>
                <a:lnTo>
                  <a:pt x="125877" y="0"/>
                </a:lnTo>
                <a:lnTo>
                  <a:pt x="125601" y="12000"/>
                </a:lnTo>
                <a:cubicBezTo>
                  <a:pt x="128663" y="41789"/>
                  <a:pt x="135159" y="70744"/>
                  <a:pt x="144068" y="99698"/>
                </a:cubicBezTo>
                <a:cubicBezTo>
                  <a:pt x="178961" y="211803"/>
                  <a:pt x="253944" y="292726"/>
                  <a:pt x="344519" y="363255"/>
                </a:cubicBezTo>
                <a:cubicBezTo>
                  <a:pt x="402428" y="408542"/>
                  <a:pt x="457367" y="457542"/>
                  <a:pt x="490033" y="526586"/>
                </a:cubicBezTo>
                <a:cubicBezTo>
                  <a:pt x="534578" y="622358"/>
                  <a:pt x="530123" y="722584"/>
                  <a:pt x="515275" y="823552"/>
                </a:cubicBezTo>
                <a:cubicBezTo>
                  <a:pt x="504881" y="892597"/>
                  <a:pt x="486321" y="960157"/>
                  <a:pt x="468503" y="1027717"/>
                </a:cubicBezTo>
                <a:cubicBezTo>
                  <a:pt x="464790" y="1041823"/>
                  <a:pt x="460336" y="1052959"/>
                  <a:pt x="479639" y="1059641"/>
                </a:cubicBezTo>
                <a:cubicBezTo>
                  <a:pt x="576153" y="1093049"/>
                  <a:pt x="650395" y="1156154"/>
                  <a:pt x="691970" y="1247471"/>
                </a:cubicBezTo>
                <a:cubicBezTo>
                  <a:pt x="750621" y="1376652"/>
                  <a:pt x="861241" y="1417484"/>
                  <a:pt x="985966" y="1434560"/>
                </a:cubicBezTo>
                <a:cubicBezTo>
                  <a:pt x="1230963" y="1468712"/>
                  <a:pt x="1478187" y="1468712"/>
                  <a:pt x="1724669" y="1456832"/>
                </a:cubicBezTo>
                <a:cubicBezTo>
                  <a:pt x="1912500" y="1447923"/>
                  <a:pt x="2100332" y="1431591"/>
                  <a:pt x="2288163" y="1414514"/>
                </a:cubicBezTo>
                <a:cubicBezTo>
                  <a:pt x="2482676" y="1396697"/>
                  <a:pt x="2677187" y="1381106"/>
                  <a:pt x="2872443" y="1371455"/>
                </a:cubicBezTo>
                <a:cubicBezTo>
                  <a:pt x="3140455" y="1358834"/>
                  <a:pt x="3408467" y="1343243"/>
                  <a:pt x="3676478" y="1346213"/>
                </a:cubicBezTo>
                <a:cubicBezTo>
                  <a:pt x="3886582" y="1348440"/>
                  <a:pt x="4095201" y="1369227"/>
                  <a:pt x="4303077" y="1398182"/>
                </a:cubicBezTo>
                <a:cubicBezTo>
                  <a:pt x="4450818" y="1418969"/>
                  <a:pt x="4600043" y="1433818"/>
                  <a:pt x="4751495" y="1427879"/>
                </a:cubicBezTo>
                <a:cubicBezTo>
                  <a:pt x="4751495" y="1413773"/>
                  <a:pt x="4740359" y="1407091"/>
                  <a:pt x="4735162" y="1397439"/>
                </a:cubicBezTo>
                <a:cubicBezTo>
                  <a:pt x="4689875" y="1318743"/>
                  <a:pt x="4695814" y="1241532"/>
                  <a:pt x="4744814" y="1167291"/>
                </a:cubicBezTo>
                <a:cubicBezTo>
                  <a:pt x="4848010" y="1010641"/>
                  <a:pt x="5035098" y="1009899"/>
                  <a:pt x="5150915" y="1101959"/>
                </a:cubicBezTo>
                <a:cubicBezTo>
                  <a:pt x="5236292" y="1169517"/>
                  <a:pt x="5228869" y="1293501"/>
                  <a:pt x="5139779" y="1367000"/>
                </a:cubicBezTo>
                <a:cubicBezTo>
                  <a:pt x="5088552" y="1409318"/>
                  <a:pt x="5026932" y="1425651"/>
                  <a:pt x="4963084" y="1435303"/>
                </a:cubicBezTo>
                <a:cubicBezTo>
                  <a:pt x="4914827" y="1442727"/>
                  <a:pt x="4865828" y="1446439"/>
                  <a:pt x="4810147" y="1447923"/>
                </a:cubicBezTo>
                <a:cubicBezTo>
                  <a:pt x="4856177" y="1485787"/>
                  <a:pt x="4904434" y="1504348"/>
                  <a:pt x="4954918" y="1516226"/>
                </a:cubicBezTo>
                <a:cubicBezTo>
                  <a:pt x="5112310" y="1554089"/>
                  <a:pt x="5268959" y="1544437"/>
                  <a:pt x="5425609" y="1510286"/>
                </a:cubicBezTo>
                <a:cubicBezTo>
                  <a:pt x="5585971" y="1474650"/>
                  <a:pt x="5738166" y="1411545"/>
                  <a:pt x="5893330" y="1361061"/>
                </a:cubicBezTo>
                <a:cubicBezTo>
                  <a:pt x="6038101" y="1313546"/>
                  <a:pt x="6185842" y="1286077"/>
                  <a:pt x="6337295" y="1271971"/>
                </a:cubicBezTo>
                <a:cubicBezTo>
                  <a:pt x="6598624" y="1247471"/>
                  <a:pt x="6859213" y="1258607"/>
                  <a:pt x="7120543" y="1270486"/>
                </a:cubicBezTo>
                <a:lnTo>
                  <a:pt x="7740459" y="1296471"/>
                </a:lnTo>
                <a:cubicBezTo>
                  <a:pt x="7879289" y="1303153"/>
                  <a:pt x="8017379" y="1318001"/>
                  <a:pt x="8154725" y="1338789"/>
                </a:cubicBezTo>
                <a:cubicBezTo>
                  <a:pt x="8252725" y="1352894"/>
                  <a:pt x="8347753" y="1380364"/>
                  <a:pt x="8445753" y="1395212"/>
                </a:cubicBezTo>
                <a:cubicBezTo>
                  <a:pt x="8591266" y="1416743"/>
                  <a:pt x="8737522" y="1415258"/>
                  <a:pt x="8884520" y="1405606"/>
                </a:cubicBezTo>
                <a:lnTo>
                  <a:pt x="9393075" y="1372197"/>
                </a:lnTo>
                <a:cubicBezTo>
                  <a:pt x="9602435" y="1357349"/>
                  <a:pt x="9827294" y="1326087"/>
                  <a:pt x="10023385" y="1322456"/>
                </a:cubicBezTo>
                <a:cubicBezTo>
                  <a:pt x="10219477" y="1318824"/>
                  <a:pt x="10375609" y="1313019"/>
                  <a:pt x="10569624" y="1350406"/>
                </a:cubicBezTo>
                <a:cubicBezTo>
                  <a:pt x="10569624" y="1357829"/>
                  <a:pt x="10575133" y="1365996"/>
                  <a:pt x="10575133" y="1373420"/>
                </a:cubicBezTo>
                <a:cubicBezTo>
                  <a:pt x="10357424" y="1324770"/>
                  <a:pt x="10125117" y="1348520"/>
                  <a:pt x="9935779" y="1351409"/>
                </a:cubicBezTo>
                <a:cubicBezTo>
                  <a:pt x="9746441" y="1354299"/>
                  <a:pt x="9604662" y="1377642"/>
                  <a:pt x="9439104" y="1390758"/>
                </a:cubicBezTo>
                <a:lnTo>
                  <a:pt x="8973610" y="1422681"/>
                </a:lnTo>
                <a:cubicBezTo>
                  <a:pt x="8788006" y="1434560"/>
                  <a:pt x="8602402" y="1444954"/>
                  <a:pt x="8418283" y="1413030"/>
                </a:cubicBezTo>
                <a:cubicBezTo>
                  <a:pt x="8336618" y="1399666"/>
                  <a:pt x="8257179" y="1378137"/>
                  <a:pt x="8175514" y="1364774"/>
                </a:cubicBezTo>
                <a:cubicBezTo>
                  <a:pt x="8044849" y="1343243"/>
                  <a:pt x="7914184" y="1328395"/>
                  <a:pt x="7782033" y="1321713"/>
                </a:cubicBezTo>
                <a:lnTo>
                  <a:pt x="7039619" y="1289047"/>
                </a:lnTo>
                <a:cubicBezTo>
                  <a:pt x="6815409" y="1280137"/>
                  <a:pt x="6591201" y="1274199"/>
                  <a:pt x="6366991" y="1291274"/>
                </a:cubicBezTo>
                <a:cubicBezTo>
                  <a:pt x="6155403" y="1307607"/>
                  <a:pt x="5952723" y="1358834"/>
                  <a:pt x="5754499" y="1432333"/>
                </a:cubicBezTo>
                <a:cubicBezTo>
                  <a:pt x="5637196" y="1476135"/>
                  <a:pt x="5519153" y="1516968"/>
                  <a:pt x="5395912" y="1539983"/>
                </a:cubicBezTo>
                <a:cubicBezTo>
                  <a:pt x="5240747" y="1568195"/>
                  <a:pt x="5085582" y="1575619"/>
                  <a:pt x="4931160" y="1531817"/>
                </a:cubicBezTo>
                <a:cubicBezTo>
                  <a:pt x="4880676" y="1516968"/>
                  <a:pt x="4833162" y="1494696"/>
                  <a:pt x="4792329" y="1461287"/>
                </a:cubicBezTo>
                <a:cubicBezTo>
                  <a:pt x="4784162" y="1454605"/>
                  <a:pt x="4775995" y="1448666"/>
                  <a:pt x="4764117" y="1449408"/>
                </a:cubicBezTo>
                <a:cubicBezTo>
                  <a:pt x="4568119" y="1457575"/>
                  <a:pt x="4375091" y="1429363"/>
                  <a:pt x="4181321" y="1404121"/>
                </a:cubicBezTo>
                <a:cubicBezTo>
                  <a:pt x="3911081" y="1368485"/>
                  <a:pt x="3639358" y="1361061"/>
                  <a:pt x="3366892" y="1372197"/>
                </a:cubicBezTo>
                <a:cubicBezTo>
                  <a:pt x="3125606" y="1381849"/>
                  <a:pt x="2883580" y="1390758"/>
                  <a:pt x="2642294" y="1408576"/>
                </a:cubicBezTo>
                <a:lnTo>
                  <a:pt x="2047620" y="1458317"/>
                </a:lnTo>
                <a:cubicBezTo>
                  <a:pt x="1762533" y="1481332"/>
                  <a:pt x="1477445" y="1495438"/>
                  <a:pt x="1191616" y="1476878"/>
                </a:cubicBezTo>
                <a:cubicBezTo>
                  <a:pt x="1092874" y="1470196"/>
                  <a:pt x="994134" y="1463514"/>
                  <a:pt x="897618" y="1437529"/>
                </a:cubicBezTo>
                <a:cubicBezTo>
                  <a:pt x="805559" y="1412288"/>
                  <a:pt x="731318" y="1368485"/>
                  <a:pt x="688257" y="1277911"/>
                </a:cubicBezTo>
                <a:cubicBezTo>
                  <a:pt x="645198" y="1186594"/>
                  <a:pt x="577638" y="1118292"/>
                  <a:pt x="480381" y="1081171"/>
                </a:cubicBezTo>
                <a:cubicBezTo>
                  <a:pt x="462563" y="1074489"/>
                  <a:pt x="458852" y="1075974"/>
                  <a:pt x="453655" y="1094534"/>
                </a:cubicBezTo>
                <a:cubicBezTo>
                  <a:pt x="432124" y="1170261"/>
                  <a:pt x="406883" y="1244502"/>
                  <a:pt x="362337" y="1310576"/>
                </a:cubicBezTo>
                <a:cubicBezTo>
                  <a:pt x="272505" y="1443469"/>
                  <a:pt x="124022" y="1416743"/>
                  <a:pt x="52750" y="1347697"/>
                </a:cubicBezTo>
                <a:cubicBezTo>
                  <a:pt x="-24461" y="1273455"/>
                  <a:pt x="-15551" y="1154669"/>
                  <a:pt x="70568" y="1088594"/>
                </a:cubicBezTo>
                <a:cubicBezTo>
                  <a:pt x="150749" y="1027717"/>
                  <a:pt x="242066" y="1015095"/>
                  <a:pt x="338580" y="1025489"/>
                </a:cubicBezTo>
                <a:cubicBezTo>
                  <a:pt x="368277" y="1028459"/>
                  <a:pt x="397973" y="1035140"/>
                  <a:pt x="426927" y="1041823"/>
                </a:cubicBezTo>
                <a:cubicBezTo>
                  <a:pt x="439549" y="1044792"/>
                  <a:pt x="446230" y="1045535"/>
                  <a:pt x="449942" y="1030687"/>
                </a:cubicBezTo>
                <a:cubicBezTo>
                  <a:pt x="477412" y="925264"/>
                  <a:pt x="507109" y="819098"/>
                  <a:pt x="508593" y="708478"/>
                </a:cubicBezTo>
                <a:cubicBezTo>
                  <a:pt x="510078" y="591919"/>
                  <a:pt x="469245" y="494662"/>
                  <a:pt x="378670" y="419678"/>
                </a:cubicBezTo>
                <a:cubicBezTo>
                  <a:pt x="335611" y="384043"/>
                  <a:pt x="291808" y="348407"/>
                  <a:pt x="251717" y="309059"/>
                </a:cubicBezTo>
                <a:cubicBezTo>
                  <a:pt x="170981" y="230548"/>
                  <a:pt x="124069" y="138257"/>
                  <a:pt x="110044" y="33750"/>
                </a:cubicBezTo>
                <a:close/>
              </a:path>
            </a:pathLst>
          </a:custGeom>
          <a:solidFill>
            <a:schemeClr val="bg1"/>
          </a:solidFill>
          <a:ln w="8005"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 xmlns:a16="http://schemas.microsoft.com/office/drawing/2014/main" id="{4743F2DC-3C3F-43C7-AAF4-6E590E322B40}"/>
              </a:ext>
            </a:extLst>
          </p:cNvPr>
          <p:cNvSpPr/>
          <p:nvPr userDrawn="1"/>
        </p:nvSpPr>
        <p:spPr>
          <a:xfrm>
            <a:off x="937614" y="1616329"/>
            <a:ext cx="9154996" cy="4956157"/>
          </a:xfrm>
          <a:custGeom>
            <a:avLst/>
            <a:gdLst>
              <a:gd name="connsiteX0" fmla="*/ 5500984 w 9154996"/>
              <a:gd name="connsiteY0" fmla="*/ 4456419 h 4956157"/>
              <a:gd name="connsiteX1" fmla="*/ 5347397 w 9154996"/>
              <a:gd name="connsiteY1" fmla="*/ 4519710 h 4956157"/>
              <a:gd name="connsiteX2" fmla="*/ 5265731 w 9154996"/>
              <a:gd name="connsiteY2" fmla="*/ 4684526 h 4956157"/>
              <a:gd name="connsiteX3" fmla="*/ 5316958 w 9154996"/>
              <a:gd name="connsiteY3" fmla="*/ 4809995 h 4956157"/>
              <a:gd name="connsiteX4" fmla="*/ 5383033 w 9154996"/>
              <a:gd name="connsiteY4" fmla="*/ 4817418 h 4956157"/>
              <a:gd name="connsiteX5" fmla="*/ 5429805 w 9154996"/>
              <a:gd name="connsiteY5" fmla="*/ 4817418 h 4956157"/>
              <a:gd name="connsiteX6" fmla="*/ 5647333 w 9154996"/>
              <a:gd name="connsiteY6" fmla="*/ 4760252 h 4956157"/>
              <a:gd name="connsiteX7" fmla="*/ 5662924 w 9154996"/>
              <a:gd name="connsiteY7" fmla="*/ 4498922 h 4956157"/>
              <a:gd name="connsiteX8" fmla="*/ 5500984 w 9154996"/>
              <a:gd name="connsiteY8" fmla="*/ 4456419 h 4956157"/>
              <a:gd name="connsiteX9" fmla="*/ 836483 w 9154996"/>
              <a:gd name="connsiteY9" fmla="*/ 4434332 h 4956157"/>
              <a:gd name="connsiteX10" fmla="*/ 627864 w 9154996"/>
              <a:gd name="connsiteY10" fmla="*/ 4491498 h 4956157"/>
              <a:gd name="connsiteX11" fmla="*/ 559562 w 9154996"/>
              <a:gd name="connsiteY11" fmla="*/ 4632557 h 4956157"/>
              <a:gd name="connsiteX12" fmla="*/ 745908 w 9154996"/>
              <a:gd name="connsiteY12" fmla="*/ 4776586 h 4956157"/>
              <a:gd name="connsiteX13" fmla="*/ 872119 w 9154996"/>
              <a:gd name="connsiteY13" fmla="*/ 4705313 h 4956157"/>
              <a:gd name="connsiteX14" fmla="*/ 974572 w 9154996"/>
              <a:gd name="connsiteY14" fmla="*/ 4473680 h 4956157"/>
              <a:gd name="connsiteX15" fmla="*/ 959723 w 9154996"/>
              <a:gd name="connsiteY15" fmla="*/ 4455120 h 4956157"/>
              <a:gd name="connsiteX16" fmla="*/ 836483 w 9154996"/>
              <a:gd name="connsiteY16" fmla="*/ 4434332 h 4956157"/>
              <a:gd name="connsiteX17" fmla="*/ 799745 w 9154996"/>
              <a:gd name="connsiteY17" fmla="*/ 3180173 h 4956157"/>
              <a:gd name="connsiteX18" fmla="*/ 676863 w 9154996"/>
              <a:gd name="connsiteY18" fmla="*/ 3273194 h 4956157"/>
              <a:gd name="connsiteX19" fmla="*/ 687999 w 9154996"/>
              <a:gd name="connsiteY19" fmla="*/ 3302892 h 4956157"/>
              <a:gd name="connsiteX20" fmla="*/ 780059 w 9154996"/>
              <a:gd name="connsiteY20" fmla="*/ 3325907 h 4956157"/>
              <a:gd name="connsiteX21" fmla="*/ 885482 w 9154996"/>
              <a:gd name="connsiteY21" fmla="*/ 3243498 h 4956157"/>
              <a:gd name="connsiteX22" fmla="*/ 852073 w 9154996"/>
              <a:gd name="connsiteY22" fmla="*/ 3185590 h 4956157"/>
              <a:gd name="connsiteX23" fmla="*/ 799745 w 9154996"/>
              <a:gd name="connsiteY23" fmla="*/ 3180173 h 4956157"/>
              <a:gd name="connsiteX24" fmla="*/ 761557 w 9154996"/>
              <a:gd name="connsiteY24" fmla="*/ 3002179 h 4956157"/>
              <a:gd name="connsiteX25" fmla="*/ 638257 w 9154996"/>
              <a:gd name="connsiteY25" fmla="*/ 3073485 h 4956157"/>
              <a:gd name="connsiteX26" fmla="*/ 646424 w 9154996"/>
              <a:gd name="connsiteY26" fmla="*/ 3102439 h 4956157"/>
              <a:gd name="connsiteX27" fmla="*/ 725862 w 9154996"/>
              <a:gd name="connsiteY27" fmla="*/ 3119515 h 4956157"/>
              <a:gd name="connsiteX28" fmla="*/ 771893 w 9154996"/>
              <a:gd name="connsiteY28" fmla="*/ 3113576 h 4956157"/>
              <a:gd name="connsiteX29" fmla="*/ 835740 w 9154996"/>
              <a:gd name="connsiteY29" fmla="*/ 3046758 h 4956157"/>
              <a:gd name="connsiteX30" fmla="*/ 806786 w 9154996"/>
              <a:gd name="connsiteY30" fmla="*/ 3003698 h 4956157"/>
              <a:gd name="connsiteX31" fmla="*/ 761557 w 9154996"/>
              <a:gd name="connsiteY31" fmla="*/ 3002179 h 4956157"/>
              <a:gd name="connsiteX32" fmla="*/ 751545 w 9154996"/>
              <a:gd name="connsiteY32" fmla="*/ 2762831 h 4956157"/>
              <a:gd name="connsiteX33" fmla="*/ 632319 w 9154996"/>
              <a:gd name="connsiteY33" fmla="*/ 2822549 h 4956157"/>
              <a:gd name="connsiteX34" fmla="*/ 636772 w 9154996"/>
              <a:gd name="connsiteY34" fmla="*/ 2840367 h 4956157"/>
              <a:gd name="connsiteX35" fmla="*/ 746650 w 9154996"/>
              <a:gd name="connsiteY35" fmla="*/ 2897533 h 4956157"/>
              <a:gd name="connsiteX36" fmla="*/ 774861 w 9154996"/>
              <a:gd name="connsiteY36" fmla="*/ 2893078 h 4956157"/>
              <a:gd name="connsiteX37" fmla="*/ 840937 w 9154996"/>
              <a:gd name="connsiteY37" fmla="*/ 2844079 h 4956157"/>
              <a:gd name="connsiteX38" fmla="*/ 798619 w 9154996"/>
              <a:gd name="connsiteY38" fmla="*/ 2776519 h 4956157"/>
              <a:gd name="connsiteX39" fmla="*/ 793422 w 9154996"/>
              <a:gd name="connsiteY39" fmla="*/ 2773549 h 4956157"/>
              <a:gd name="connsiteX40" fmla="*/ 751545 w 9154996"/>
              <a:gd name="connsiteY40" fmla="*/ 2762831 h 4956157"/>
              <a:gd name="connsiteX41" fmla="*/ 758528 w 9154996"/>
              <a:gd name="connsiteY41" fmla="*/ 2553052 h 4956157"/>
              <a:gd name="connsiteX42" fmla="*/ 675378 w 9154996"/>
              <a:gd name="connsiteY42" fmla="*/ 2596854 h 4956157"/>
              <a:gd name="connsiteX43" fmla="*/ 640485 w 9154996"/>
              <a:gd name="connsiteY43" fmla="*/ 2642885 h 4956157"/>
              <a:gd name="connsiteX44" fmla="*/ 703590 w 9154996"/>
              <a:gd name="connsiteY44" fmla="*/ 2677778 h 4956157"/>
              <a:gd name="connsiteX45" fmla="*/ 718439 w 9154996"/>
              <a:gd name="connsiteY45" fmla="*/ 2677778 h 4956157"/>
              <a:gd name="connsiteX46" fmla="*/ 801589 w 9154996"/>
              <a:gd name="connsiteY46" fmla="*/ 2656248 h 4956157"/>
              <a:gd name="connsiteX47" fmla="*/ 807529 w 9154996"/>
              <a:gd name="connsiteY47" fmla="*/ 2565673 h 4956157"/>
              <a:gd name="connsiteX48" fmla="*/ 758528 w 9154996"/>
              <a:gd name="connsiteY48" fmla="*/ 2553052 h 4956157"/>
              <a:gd name="connsiteX49" fmla="*/ 503138 w 9154996"/>
              <a:gd name="connsiteY49" fmla="*/ 2319191 h 4956157"/>
              <a:gd name="connsiteX50" fmla="*/ 443744 w 9154996"/>
              <a:gd name="connsiteY50" fmla="*/ 2360024 h 4956157"/>
              <a:gd name="connsiteX51" fmla="*/ 501653 w 9154996"/>
              <a:gd name="connsiteY51" fmla="*/ 2403827 h 4956157"/>
              <a:gd name="connsiteX52" fmla="*/ 1051782 w 9154996"/>
              <a:gd name="connsiteY52" fmla="*/ 2420160 h 4956157"/>
              <a:gd name="connsiteX53" fmla="*/ 1097070 w 9154996"/>
              <a:gd name="connsiteY53" fmla="*/ 2383040 h 4956157"/>
              <a:gd name="connsiteX54" fmla="*/ 1058464 w 9154996"/>
              <a:gd name="connsiteY54" fmla="*/ 2339237 h 4956157"/>
              <a:gd name="connsiteX55" fmla="*/ 503138 w 9154996"/>
              <a:gd name="connsiteY55" fmla="*/ 2319191 h 4956157"/>
              <a:gd name="connsiteX56" fmla="*/ 470472 w 9154996"/>
              <a:gd name="connsiteY56" fmla="*/ 2270192 h 4956157"/>
              <a:gd name="connsiteX57" fmla="*/ 525411 w 9154996"/>
              <a:gd name="connsiteY57" fmla="*/ 2270192 h 4956157"/>
              <a:gd name="connsiteX58" fmla="*/ 1067374 w 9154996"/>
              <a:gd name="connsiteY58" fmla="*/ 2287268 h 4956157"/>
              <a:gd name="connsiteX59" fmla="*/ 1152751 w 9154996"/>
              <a:gd name="connsiteY59" fmla="*/ 2388236 h 4956157"/>
              <a:gd name="connsiteX60" fmla="*/ 1054010 w 9154996"/>
              <a:gd name="connsiteY60" fmla="*/ 2475841 h 4956157"/>
              <a:gd name="connsiteX61" fmla="*/ 643455 w 9154996"/>
              <a:gd name="connsiteY61" fmla="*/ 2463963 h 4956157"/>
              <a:gd name="connsiteX62" fmla="*/ 581092 w 9154996"/>
              <a:gd name="connsiteY62" fmla="*/ 2542658 h 4956157"/>
              <a:gd name="connsiteX63" fmla="*/ 608561 w 9154996"/>
              <a:gd name="connsiteY63" fmla="*/ 2609476 h 4956157"/>
              <a:gd name="connsiteX64" fmla="*/ 636030 w 9154996"/>
              <a:gd name="connsiteY64" fmla="*/ 2611703 h 4956157"/>
              <a:gd name="connsiteX65" fmla="*/ 737742 w 9154996"/>
              <a:gd name="connsiteY65" fmla="*/ 2537462 h 4956157"/>
              <a:gd name="connsiteX66" fmla="*/ 852816 w 9154996"/>
              <a:gd name="connsiteY66" fmla="*/ 2590173 h 4956157"/>
              <a:gd name="connsiteX67" fmla="*/ 830543 w 9154996"/>
              <a:gd name="connsiteY67" fmla="*/ 2662188 h 4956157"/>
              <a:gd name="connsiteX68" fmla="*/ 626379 w 9154996"/>
              <a:gd name="connsiteY68" fmla="*/ 2664414 h 4956157"/>
              <a:gd name="connsiteX69" fmla="*/ 612273 w 9154996"/>
              <a:gd name="connsiteY69" fmla="*/ 2792852 h 4956157"/>
              <a:gd name="connsiteX70" fmla="*/ 633061 w 9154996"/>
              <a:gd name="connsiteY70" fmla="*/ 2793595 h 4956157"/>
              <a:gd name="connsiteX71" fmla="*/ 755560 w 9154996"/>
              <a:gd name="connsiteY71" fmla="*/ 2741626 h 4956157"/>
              <a:gd name="connsiteX72" fmla="*/ 859498 w 9154996"/>
              <a:gd name="connsiteY72" fmla="*/ 2815868 h 4956157"/>
              <a:gd name="connsiteX73" fmla="*/ 830543 w 9154996"/>
              <a:gd name="connsiteY73" fmla="*/ 2893821 h 4956157"/>
              <a:gd name="connsiteX74" fmla="*/ 634545 w 9154996"/>
              <a:gd name="connsiteY74" fmla="*/ 2867837 h 4956157"/>
              <a:gd name="connsiteX75" fmla="*/ 598909 w 9154996"/>
              <a:gd name="connsiteY75" fmla="*/ 2873033 h 4956157"/>
              <a:gd name="connsiteX76" fmla="*/ 595940 w 9154996"/>
              <a:gd name="connsiteY76" fmla="*/ 3055667 h 4956157"/>
              <a:gd name="connsiteX77" fmla="*/ 627121 w 9154996"/>
              <a:gd name="connsiteY77" fmla="*/ 3057152 h 4956157"/>
              <a:gd name="connsiteX78" fmla="*/ 777089 w 9154996"/>
              <a:gd name="connsiteY78" fmla="*/ 2980683 h 4956157"/>
              <a:gd name="connsiteX79" fmla="*/ 854301 w 9154996"/>
              <a:gd name="connsiteY79" fmla="*/ 3014834 h 4956157"/>
              <a:gd name="connsiteX80" fmla="*/ 823119 w 9154996"/>
              <a:gd name="connsiteY80" fmla="*/ 3111349 h 4956157"/>
              <a:gd name="connsiteX81" fmla="*/ 677605 w 9154996"/>
              <a:gd name="connsiteY81" fmla="*/ 3133621 h 4956157"/>
              <a:gd name="connsiteX82" fmla="*/ 644197 w 9154996"/>
              <a:gd name="connsiteY82" fmla="*/ 3123227 h 4956157"/>
              <a:gd name="connsiteX83" fmla="*/ 614501 w 9154996"/>
              <a:gd name="connsiteY83" fmla="*/ 3138818 h 4956157"/>
              <a:gd name="connsiteX84" fmla="*/ 653848 w 9154996"/>
              <a:gd name="connsiteY84" fmla="*/ 3273937 h 4956157"/>
              <a:gd name="connsiteX85" fmla="*/ 769665 w 9154996"/>
              <a:gd name="connsiteY85" fmla="*/ 3164803 h 4956157"/>
              <a:gd name="connsiteX86" fmla="*/ 847618 w 9154996"/>
              <a:gd name="connsiteY86" fmla="*/ 3161833 h 4956157"/>
              <a:gd name="connsiteX87" fmla="*/ 905527 w 9154996"/>
              <a:gd name="connsiteY87" fmla="*/ 3250923 h 4956157"/>
              <a:gd name="connsiteX88" fmla="*/ 746650 w 9154996"/>
              <a:gd name="connsiteY88" fmla="*/ 3343724 h 4956157"/>
              <a:gd name="connsiteX89" fmla="*/ 667955 w 9154996"/>
              <a:gd name="connsiteY89" fmla="*/ 3312543 h 4956157"/>
              <a:gd name="connsiteX90" fmla="*/ 684288 w 9154996"/>
              <a:gd name="connsiteY90" fmla="*/ 3492950 h 4956157"/>
              <a:gd name="connsiteX91" fmla="*/ 884739 w 9154996"/>
              <a:gd name="connsiteY91" fmla="*/ 3756507 h 4956157"/>
              <a:gd name="connsiteX92" fmla="*/ 1030253 w 9154996"/>
              <a:gd name="connsiteY92" fmla="*/ 3919838 h 4956157"/>
              <a:gd name="connsiteX93" fmla="*/ 1055495 w 9154996"/>
              <a:gd name="connsiteY93" fmla="*/ 4216804 h 4956157"/>
              <a:gd name="connsiteX94" fmla="*/ 1008723 w 9154996"/>
              <a:gd name="connsiteY94" fmla="*/ 4420969 h 4956157"/>
              <a:gd name="connsiteX95" fmla="*/ 1019859 w 9154996"/>
              <a:gd name="connsiteY95" fmla="*/ 4452893 h 4956157"/>
              <a:gd name="connsiteX96" fmla="*/ 1232190 w 9154996"/>
              <a:gd name="connsiteY96" fmla="*/ 4640723 h 4956157"/>
              <a:gd name="connsiteX97" fmla="*/ 1526186 w 9154996"/>
              <a:gd name="connsiteY97" fmla="*/ 4827812 h 4956157"/>
              <a:gd name="connsiteX98" fmla="*/ 2264889 w 9154996"/>
              <a:gd name="connsiteY98" fmla="*/ 4850084 h 4956157"/>
              <a:gd name="connsiteX99" fmla="*/ 2828383 w 9154996"/>
              <a:gd name="connsiteY99" fmla="*/ 4807766 h 4956157"/>
              <a:gd name="connsiteX100" fmla="*/ 3412663 w 9154996"/>
              <a:gd name="connsiteY100" fmla="*/ 4764707 h 4956157"/>
              <a:gd name="connsiteX101" fmla="*/ 4216698 w 9154996"/>
              <a:gd name="connsiteY101" fmla="*/ 4739465 h 4956157"/>
              <a:gd name="connsiteX102" fmla="*/ 4843297 w 9154996"/>
              <a:gd name="connsiteY102" fmla="*/ 4791434 h 4956157"/>
              <a:gd name="connsiteX103" fmla="*/ 5291715 w 9154996"/>
              <a:gd name="connsiteY103" fmla="*/ 4821131 h 4956157"/>
              <a:gd name="connsiteX104" fmla="*/ 5275382 w 9154996"/>
              <a:gd name="connsiteY104" fmla="*/ 4790691 h 4956157"/>
              <a:gd name="connsiteX105" fmla="*/ 5285034 w 9154996"/>
              <a:gd name="connsiteY105" fmla="*/ 4560543 h 4956157"/>
              <a:gd name="connsiteX106" fmla="*/ 5691136 w 9154996"/>
              <a:gd name="connsiteY106" fmla="*/ 4495211 h 4956157"/>
              <a:gd name="connsiteX107" fmla="*/ 5679999 w 9154996"/>
              <a:gd name="connsiteY107" fmla="*/ 4760252 h 4956157"/>
              <a:gd name="connsiteX108" fmla="*/ 5503304 w 9154996"/>
              <a:gd name="connsiteY108" fmla="*/ 4828555 h 4956157"/>
              <a:gd name="connsiteX109" fmla="*/ 5350367 w 9154996"/>
              <a:gd name="connsiteY109" fmla="*/ 4841175 h 4956157"/>
              <a:gd name="connsiteX110" fmla="*/ 5495138 w 9154996"/>
              <a:gd name="connsiteY110" fmla="*/ 4909478 h 4956157"/>
              <a:gd name="connsiteX111" fmla="*/ 5965829 w 9154996"/>
              <a:gd name="connsiteY111" fmla="*/ 4903538 h 4956157"/>
              <a:gd name="connsiteX112" fmla="*/ 6433550 w 9154996"/>
              <a:gd name="connsiteY112" fmla="*/ 4754313 h 4956157"/>
              <a:gd name="connsiteX113" fmla="*/ 6877515 w 9154996"/>
              <a:gd name="connsiteY113" fmla="*/ 4665223 h 4956157"/>
              <a:gd name="connsiteX114" fmla="*/ 7660763 w 9154996"/>
              <a:gd name="connsiteY114" fmla="*/ 4663738 h 4956157"/>
              <a:gd name="connsiteX115" fmla="*/ 8280679 w 9154996"/>
              <a:gd name="connsiteY115" fmla="*/ 4689723 h 4956157"/>
              <a:gd name="connsiteX116" fmla="*/ 8694945 w 9154996"/>
              <a:gd name="connsiteY116" fmla="*/ 4732041 h 4956157"/>
              <a:gd name="connsiteX117" fmla="*/ 8985973 w 9154996"/>
              <a:gd name="connsiteY117" fmla="*/ 4788464 h 4956157"/>
              <a:gd name="connsiteX118" fmla="*/ 9095247 w 9154996"/>
              <a:gd name="connsiteY118" fmla="*/ 4800529 h 4956157"/>
              <a:gd name="connsiteX119" fmla="*/ 9154996 w 9154996"/>
              <a:gd name="connsiteY119" fmla="*/ 4803161 h 4956157"/>
              <a:gd name="connsiteX120" fmla="*/ 9154996 w 9154996"/>
              <a:gd name="connsiteY120" fmla="*/ 4824858 h 4956157"/>
              <a:gd name="connsiteX121" fmla="*/ 9096847 w 9154996"/>
              <a:gd name="connsiteY121" fmla="*/ 4822929 h 4956157"/>
              <a:gd name="connsiteX122" fmla="*/ 8958503 w 9154996"/>
              <a:gd name="connsiteY122" fmla="*/ 4806282 h 4956157"/>
              <a:gd name="connsiteX123" fmla="*/ 8715734 w 9154996"/>
              <a:gd name="connsiteY123" fmla="*/ 4758026 h 4956157"/>
              <a:gd name="connsiteX124" fmla="*/ 8322253 w 9154996"/>
              <a:gd name="connsiteY124" fmla="*/ 4714965 h 4956157"/>
              <a:gd name="connsiteX125" fmla="*/ 7579839 w 9154996"/>
              <a:gd name="connsiteY125" fmla="*/ 4682299 h 4956157"/>
              <a:gd name="connsiteX126" fmla="*/ 6907211 w 9154996"/>
              <a:gd name="connsiteY126" fmla="*/ 4684526 h 4956157"/>
              <a:gd name="connsiteX127" fmla="*/ 6294719 w 9154996"/>
              <a:gd name="connsiteY127" fmla="*/ 4825585 h 4956157"/>
              <a:gd name="connsiteX128" fmla="*/ 5936132 w 9154996"/>
              <a:gd name="connsiteY128" fmla="*/ 4933235 h 4956157"/>
              <a:gd name="connsiteX129" fmla="*/ 5471380 w 9154996"/>
              <a:gd name="connsiteY129" fmla="*/ 4925069 h 4956157"/>
              <a:gd name="connsiteX130" fmla="*/ 5332549 w 9154996"/>
              <a:gd name="connsiteY130" fmla="*/ 4854539 h 4956157"/>
              <a:gd name="connsiteX131" fmla="*/ 5304338 w 9154996"/>
              <a:gd name="connsiteY131" fmla="*/ 4842660 h 4956157"/>
              <a:gd name="connsiteX132" fmla="*/ 4721541 w 9154996"/>
              <a:gd name="connsiteY132" fmla="*/ 4797373 h 4956157"/>
              <a:gd name="connsiteX133" fmla="*/ 3907112 w 9154996"/>
              <a:gd name="connsiteY133" fmla="*/ 4765449 h 4956157"/>
              <a:gd name="connsiteX134" fmla="*/ 3182514 w 9154996"/>
              <a:gd name="connsiteY134" fmla="*/ 4801828 h 4956157"/>
              <a:gd name="connsiteX135" fmla="*/ 2587840 w 9154996"/>
              <a:gd name="connsiteY135" fmla="*/ 4851569 h 4956157"/>
              <a:gd name="connsiteX136" fmla="*/ 1731836 w 9154996"/>
              <a:gd name="connsiteY136" fmla="*/ 4870130 h 4956157"/>
              <a:gd name="connsiteX137" fmla="*/ 1437838 w 9154996"/>
              <a:gd name="connsiteY137" fmla="*/ 4830781 h 4956157"/>
              <a:gd name="connsiteX138" fmla="*/ 1228477 w 9154996"/>
              <a:gd name="connsiteY138" fmla="*/ 4671163 h 4956157"/>
              <a:gd name="connsiteX139" fmla="*/ 1020601 w 9154996"/>
              <a:gd name="connsiteY139" fmla="*/ 4474423 h 4956157"/>
              <a:gd name="connsiteX140" fmla="*/ 993875 w 9154996"/>
              <a:gd name="connsiteY140" fmla="*/ 4487786 h 4956157"/>
              <a:gd name="connsiteX141" fmla="*/ 902557 w 9154996"/>
              <a:gd name="connsiteY141" fmla="*/ 4703828 h 4956157"/>
              <a:gd name="connsiteX142" fmla="*/ 592970 w 9154996"/>
              <a:gd name="connsiteY142" fmla="*/ 4740949 h 4956157"/>
              <a:gd name="connsiteX143" fmla="*/ 610788 w 9154996"/>
              <a:gd name="connsiteY143" fmla="*/ 4481846 h 4956157"/>
              <a:gd name="connsiteX144" fmla="*/ 878800 w 9154996"/>
              <a:gd name="connsiteY144" fmla="*/ 4418741 h 4956157"/>
              <a:gd name="connsiteX145" fmla="*/ 967147 w 9154996"/>
              <a:gd name="connsiteY145" fmla="*/ 4435075 h 4956157"/>
              <a:gd name="connsiteX146" fmla="*/ 990162 w 9154996"/>
              <a:gd name="connsiteY146" fmla="*/ 4423939 h 4956157"/>
              <a:gd name="connsiteX147" fmla="*/ 1048813 w 9154996"/>
              <a:gd name="connsiteY147" fmla="*/ 4101730 h 4956157"/>
              <a:gd name="connsiteX148" fmla="*/ 918890 w 9154996"/>
              <a:gd name="connsiteY148" fmla="*/ 3812930 h 4956157"/>
              <a:gd name="connsiteX149" fmla="*/ 791937 w 9154996"/>
              <a:gd name="connsiteY149" fmla="*/ 3702311 h 4956157"/>
              <a:gd name="connsiteX150" fmla="*/ 647167 w 9154996"/>
              <a:gd name="connsiteY150" fmla="*/ 3318482 h 4956157"/>
              <a:gd name="connsiteX151" fmla="*/ 638257 w 9154996"/>
              <a:gd name="connsiteY151" fmla="*/ 3287301 h 4956157"/>
              <a:gd name="connsiteX152" fmla="*/ 598909 w 9154996"/>
              <a:gd name="connsiteY152" fmla="*/ 3132136 h 4956157"/>
              <a:gd name="connsiteX153" fmla="*/ 585546 w 9154996"/>
              <a:gd name="connsiteY153" fmla="*/ 3074228 h 4956157"/>
              <a:gd name="connsiteX154" fmla="*/ 581833 w 9154996"/>
              <a:gd name="connsiteY154" fmla="*/ 2869321 h 4956157"/>
              <a:gd name="connsiteX155" fmla="*/ 592228 w 9154996"/>
              <a:gd name="connsiteY155" fmla="*/ 2786170 h 4956157"/>
              <a:gd name="connsiteX156" fmla="*/ 604106 w 9154996"/>
              <a:gd name="connsiteY156" fmla="*/ 2666642 h 4956157"/>
              <a:gd name="connsiteX157" fmla="*/ 598168 w 9154996"/>
              <a:gd name="connsiteY157" fmla="*/ 2628036 h 4956157"/>
              <a:gd name="connsiteX158" fmla="*/ 569955 w 9154996"/>
              <a:gd name="connsiteY158" fmla="*/ 2463220 h 4956157"/>
              <a:gd name="connsiteX159" fmla="*/ 500911 w 9154996"/>
              <a:gd name="connsiteY159" fmla="*/ 2459508 h 4956157"/>
              <a:gd name="connsiteX160" fmla="*/ 447457 w 9154996"/>
              <a:gd name="connsiteY160" fmla="*/ 2446887 h 4956157"/>
              <a:gd name="connsiteX161" fmla="*/ 391775 w 9154996"/>
              <a:gd name="connsiteY161" fmla="*/ 2352600 h 4956157"/>
              <a:gd name="connsiteX162" fmla="*/ 470472 w 9154996"/>
              <a:gd name="connsiteY162" fmla="*/ 2270192 h 4956157"/>
              <a:gd name="connsiteX163" fmla="*/ 460819 w 9154996"/>
              <a:gd name="connsiteY163" fmla="*/ 2117997 h 4956157"/>
              <a:gd name="connsiteX164" fmla="*/ 417759 w 9154996"/>
              <a:gd name="connsiteY164" fmla="*/ 2125420 h 4956157"/>
              <a:gd name="connsiteX165" fmla="*/ 390290 w 9154996"/>
              <a:gd name="connsiteY165" fmla="*/ 2156602 h 4956157"/>
              <a:gd name="connsiteX166" fmla="*/ 414047 w 9154996"/>
              <a:gd name="connsiteY166" fmla="*/ 2190753 h 4956157"/>
              <a:gd name="connsiteX167" fmla="*/ 458592 w 9154996"/>
              <a:gd name="connsiteY167" fmla="*/ 2201147 h 4956157"/>
              <a:gd name="connsiteX168" fmla="*/ 763724 w 9154996"/>
              <a:gd name="connsiteY168" fmla="*/ 2210798 h 4956157"/>
              <a:gd name="connsiteX169" fmla="*/ 1054751 w 9154996"/>
              <a:gd name="connsiteY169" fmla="*/ 2220450 h 4956157"/>
              <a:gd name="connsiteX170" fmla="*/ 1106720 w 9154996"/>
              <a:gd name="connsiteY170" fmla="*/ 2215253 h 4956157"/>
              <a:gd name="connsiteX171" fmla="*/ 1136417 w 9154996"/>
              <a:gd name="connsiteY171" fmla="*/ 2182586 h 4956157"/>
              <a:gd name="connsiteX172" fmla="*/ 1110433 w 9154996"/>
              <a:gd name="connsiteY172" fmla="*/ 2146950 h 4956157"/>
              <a:gd name="connsiteX173" fmla="*/ 1045100 w 9154996"/>
              <a:gd name="connsiteY173" fmla="*/ 2136557 h 4956157"/>
              <a:gd name="connsiteX174" fmla="*/ 460819 w 9154996"/>
              <a:gd name="connsiteY174" fmla="*/ 2117997 h 4956157"/>
              <a:gd name="connsiteX175" fmla="*/ 425926 w 9154996"/>
              <a:gd name="connsiteY175" fmla="*/ 2063800 h 4956157"/>
              <a:gd name="connsiteX176" fmla="*/ 465274 w 9154996"/>
              <a:gd name="connsiteY176" fmla="*/ 2065285 h 4956157"/>
              <a:gd name="connsiteX177" fmla="*/ 506849 w 9154996"/>
              <a:gd name="connsiteY177" fmla="*/ 2066770 h 4956157"/>
              <a:gd name="connsiteX178" fmla="*/ 526151 w 9154996"/>
              <a:gd name="connsiteY178" fmla="*/ 2066770 h 4956157"/>
              <a:gd name="connsiteX179" fmla="*/ 1096326 w 9154996"/>
              <a:gd name="connsiteY179" fmla="*/ 2083845 h 4956157"/>
              <a:gd name="connsiteX180" fmla="*/ 1137159 w 9154996"/>
              <a:gd name="connsiteY180" fmla="*/ 2097209 h 4956157"/>
              <a:gd name="connsiteX181" fmla="*/ 1192840 w 9154996"/>
              <a:gd name="connsiteY181" fmla="*/ 2187041 h 4956157"/>
              <a:gd name="connsiteX182" fmla="*/ 1128251 w 9154996"/>
              <a:gd name="connsiteY182" fmla="*/ 2267964 h 4956157"/>
              <a:gd name="connsiteX183" fmla="*/ 1097811 w 9154996"/>
              <a:gd name="connsiteY183" fmla="*/ 2276131 h 4956157"/>
              <a:gd name="connsiteX184" fmla="*/ 443001 w 9154996"/>
              <a:gd name="connsiteY184" fmla="*/ 2256828 h 4956157"/>
              <a:gd name="connsiteX185" fmla="*/ 338320 w 9154996"/>
              <a:gd name="connsiteY185" fmla="*/ 2126163 h 4956157"/>
              <a:gd name="connsiteX186" fmla="*/ 425926 w 9154996"/>
              <a:gd name="connsiteY186" fmla="*/ 2063800 h 4956157"/>
              <a:gd name="connsiteX187" fmla="*/ 446713 w 9154996"/>
              <a:gd name="connsiteY187" fmla="*/ 1916802 h 4956157"/>
              <a:gd name="connsiteX188" fmla="*/ 390289 w 9154996"/>
              <a:gd name="connsiteY188" fmla="*/ 1927939 h 4956157"/>
              <a:gd name="connsiteX189" fmla="*/ 388062 w 9154996"/>
              <a:gd name="connsiteY189" fmla="*/ 1982877 h 4956157"/>
              <a:gd name="connsiteX190" fmla="*/ 440773 w 9154996"/>
              <a:gd name="connsiteY190" fmla="*/ 1996983 h 4956157"/>
              <a:gd name="connsiteX191" fmla="*/ 1098554 w 9154996"/>
              <a:gd name="connsiteY191" fmla="*/ 2018513 h 4956157"/>
              <a:gd name="connsiteX192" fmla="*/ 1149038 w 9154996"/>
              <a:gd name="connsiteY192" fmla="*/ 2008119 h 4956157"/>
              <a:gd name="connsiteX193" fmla="*/ 1151266 w 9154996"/>
              <a:gd name="connsiteY193" fmla="*/ 1952438 h 4956157"/>
              <a:gd name="connsiteX194" fmla="*/ 1098554 w 9154996"/>
              <a:gd name="connsiteY194" fmla="*/ 1937590 h 4956157"/>
              <a:gd name="connsiteX195" fmla="*/ 523923 w 9154996"/>
              <a:gd name="connsiteY195" fmla="*/ 192914 h 4956157"/>
              <a:gd name="connsiteX196" fmla="*/ 408107 w 9154996"/>
              <a:gd name="connsiteY196" fmla="*/ 273095 h 4956157"/>
              <a:gd name="connsiteX197" fmla="*/ 183898 w 9154996"/>
              <a:gd name="connsiteY197" fmla="*/ 552985 h 4956157"/>
              <a:gd name="connsiteX198" fmla="*/ 150488 w 9154996"/>
              <a:gd name="connsiteY198" fmla="*/ 820997 h 4956157"/>
              <a:gd name="connsiteX199" fmla="*/ 244033 w 9154996"/>
              <a:gd name="connsiteY199" fmla="*/ 1149145 h 4956157"/>
              <a:gd name="connsiteX200" fmla="*/ 242548 w 9154996"/>
              <a:gd name="connsiteY200" fmla="*/ 1156569 h 4956157"/>
              <a:gd name="connsiteX201" fmla="*/ 154200 w 9154996"/>
              <a:gd name="connsiteY201" fmla="*/ 950920 h 4956157"/>
              <a:gd name="connsiteX202" fmla="*/ 131186 w 9154996"/>
              <a:gd name="connsiteY202" fmla="*/ 648757 h 4956157"/>
              <a:gd name="connsiteX203" fmla="*/ 215821 w 9154996"/>
              <a:gd name="connsiteY203" fmla="*/ 443851 h 4956157"/>
              <a:gd name="connsiteX204" fmla="*/ 500165 w 9154996"/>
              <a:gd name="connsiteY204" fmla="*/ 201081 h 4956157"/>
              <a:gd name="connsiteX205" fmla="*/ 523923 w 9154996"/>
              <a:gd name="connsiteY205" fmla="*/ 192914 h 4956157"/>
              <a:gd name="connsiteX206" fmla="*/ 800630 w 9154996"/>
              <a:gd name="connsiteY206" fmla="*/ 46764 h 4956157"/>
              <a:gd name="connsiteX207" fmla="*/ 713588 w 9154996"/>
              <a:gd name="connsiteY207" fmla="*/ 47343 h 4956157"/>
              <a:gd name="connsiteX208" fmla="*/ 595938 w 9154996"/>
              <a:gd name="connsiteY208" fmla="*/ 67446 h 4956157"/>
              <a:gd name="connsiteX209" fmla="*/ 175732 w 9154996"/>
              <a:gd name="connsiteY209" fmla="*/ 344366 h 4956157"/>
              <a:gd name="connsiteX210" fmla="*/ 49521 w 9154996"/>
              <a:gd name="connsiteY210" fmla="*/ 655438 h 4956157"/>
              <a:gd name="connsiteX211" fmla="*/ 137126 w 9154996"/>
              <a:gd name="connsiteY211" fmla="*/ 1109796 h 4956157"/>
              <a:gd name="connsiteX212" fmla="*/ 310109 w 9154996"/>
              <a:gd name="connsiteY212" fmla="*/ 1387460 h 4956157"/>
              <a:gd name="connsiteX213" fmla="*/ 440773 w 9154996"/>
              <a:gd name="connsiteY213" fmla="*/ 1695562 h 4956157"/>
              <a:gd name="connsiteX214" fmla="*/ 460819 w 9154996"/>
              <a:gd name="connsiteY214" fmla="*/ 1792076 h 4956157"/>
              <a:gd name="connsiteX215" fmla="*/ 492743 w 9154996"/>
              <a:gd name="connsiteY215" fmla="*/ 1817318 h 4956157"/>
              <a:gd name="connsiteX216" fmla="*/ 1065146 w 9154996"/>
              <a:gd name="connsiteY216" fmla="*/ 1836621 h 4956157"/>
              <a:gd name="connsiteX217" fmla="*/ 1089645 w 9154996"/>
              <a:gd name="connsiteY217" fmla="*/ 1818803 h 4956157"/>
              <a:gd name="connsiteX218" fmla="*/ 1116372 w 9154996"/>
              <a:gd name="connsiteY218" fmla="*/ 1688138 h 4956157"/>
              <a:gd name="connsiteX219" fmla="*/ 1268567 w 9154996"/>
              <a:gd name="connsiteY219" fmla="*/ 1319900 h 4956157"/>
              <a:gd name="connsiteX220" fmla="*/ 1376960 w 9154996"/>
              <a:gd name="connsiteY220" fmla="*/ 1166220 h 4956157"/>
              <a:gd name="connsiteX221" fmla="*/ 1468276 w 9154996"/>
              <a:gd name="connsiteY221" fmla="*/ 916026 h 4956157"/>
              <a:gd name="connsiteX222" fmla="*/ 1468276 w 9154996"/>
              <a:gd name="connsiteY222" fmla="*/ 599015 h 4956157"/>
              <a:gd name="connsiteX223" fmla="*/ 1056236 w 9154996"/>
              <a:gd name="connsiteY223" fmla="*/ 110506 h 4956157"/>
              <a:gd name="connsiteX224" fmla="*/ 800630 w 9154996"/>
              <a:gd name="connsiteY224" fmla="*/ 46764 h 4956157"/>
              <a:gd name="connsiteX225" fmla="*/ 794163 w 9154996"/>
              <a:gd name="connsiteY225" fmla="*/ 814 h 4956157"/>
              <a:gd name="connsiteX226" fmla="*/ 1036191 w 9154996"/>
              <a:gd name="connsiteY226" fmla="*/ 52598 h 4956157"/>
              <a:gd name="connsiteX227" fmla="*/ 1503912 w 9154996"/>
              <a:gd name="connsiteY227" fmla="*/ 551500 h 4956157"/>
              <a:gd name="connsiteX228" fmla="*/ 1518761 w 9154996"/>
              <a:gd name="connsiteY228" fmla="*/ 910830 h 4956157"/>
              <a:gd name="connsiteX229" fmla="*/ 1377702 w 9154996"/>
              <a:gd name="connsiteY229" fmla="*/ 1250855 h 4956157"/>
              <a:gd name="connsiteX230" fmla="*/ 1264855 w 9154996"/>
              <a:gd name="connsiteY230" fmla="*/ 1406020 h 4956157"/>
              <a:gd name="connsiteX231" fmla="*/ 1163144 w 9154996"/>
              <a:gd name="connsiteY231" fmla="*/ 1694078 h 4956157"/>
              <a:gd name="connsiteX232" fmla="*/ 1115630 w 9154996"/>
              <a:gd name="connsiteY232" fmla="*/ 1876711 h 4956157"/>
              <a:gd name="connsiteX233" fmla="*/ 1149781 w 9154996"/>
              <a:gd name="connsiteY233" fmla="*/ 1887848 h 4956157"/>
              <a:gd name="connsiteX234" fmla="*/ 1229961 w 9154996"/>
              <a:gd name="connsiteY234" fmla="*/ 1991044 h 4956157"/>
              <a:gd name="connsiteX235" fmla="*/ 1126023 w 9154996"/>
              <a:gd name="connsiteY235" fmla="*/ 2077164 h 4956157"/>
              <a:gd name="connsiteX236" fmla="*/ 1100038 w 9154996"/>
              <a:gd name="connsiteY236" fmla="*/ 2077906 h 4956157"/>
              <a:gd name="connsiteX237" fmla="*/ 423698 w 9154996"/>
              <a:gd name="connsiteY237" fmla="*/ 2054891 h 4956157"/>
              <a:gd name="connsiteX238" fmla="*/ 368017 w 9154996"/>
              <a:gd name="connsiteY238" fmla="*/ 2039300 h 4956157"/>
              <a:gd name="connsiteX239" fmla="*/ 311594 w 9154996"/>
              <a:gd name="connsiteY239" fmla="*/ 1951695 h 4956157"/>
              <a:gd name="connsiteX240" fmla="*/ 382123 w 9154996"/>
              <a:gd name="connsiteY240" fmla="*/ 1867803 h 4956157"/>
              <a:gd name="connsiteX241" fmla="*/ 434092 w 9154996"/>
              <a:gd name="connsiteY241" fmla="*/ 1854439 h 4956157"/>
              <a:gd name="connsiteX242" fmla="*/ 387320 w 9154996"/>
              <a:gd name="connsiteY242" fmla="*/ 1655472 h 4956157"/>
              <a:gd name="connsiteX243" fmla="*/ 301199 w 9154996"/>
              <a:gd name="connsiteY243" fmla="*/ 1459474 h 4956157"/>
              <a:gd name="connsiteX244" fmla="*/ 137869 w 9154996"/>
              <a:gd name="connsiteY244" fmla="*/ 1212992 h 4956157"/>
              <a:gd name="connsiteX245" fmla="*/ 2748 w 9154996"/>
              <a:gd name="connsiteY245" fmla="*/ 664348 h 4956157"/>
              <a:gd name="connsiteX246" fmla="*/ 145292 w 9154996"/>
              <a:gd name="connsiteY246" fmla="*/ 308730 h 4956157"/>
              <a:gd name="connsiteX247" fmla="*/ 549909 w 9154996"/>
              <a:gd name="connsiteY247" fmla="*/ 32552 h 4956157"/>
              <a:gd name="connsiteX248" fmla="*/ 794163 w 9154996"/>
              <a:gd name="connsiteY248" fmla="*/ 814 h 495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9154996" h="4956157">
                <a:moveTo>
                  <a:pt x="5500984" y="4456419"/>
                </a:moveTo>
                <a:cubicBezTo>
                  <a:pt x="5444468" y="4459946"/>
                  <a:pt x="5389343" y="4481104"/>
                  <a:pt x="5347397" y="4519710"/>
                </a:cubicBezTo>
                <a:cubicBezTo>
                  <a:pt x="5299140" y="4564254"/>
                  <a:pt x="5267216" y="4617708"/>
                  <a:pt x="5265731" y="4684526"/>
                </a:cubicBezTo>
                <a:cubicBezTo>
                  <a:pt x="5264989" y="4732783"/>
                  <a:pt x="5282807" y="4775843"/>
                  <a:pt x="5316958" y="4809995"/>
                </a:cubicBezTo>
                <a:cubicBezTo>
                  <a:pt x="5337746" y="4830781"/>
                  <a:pt x="5365215" y="4813706"/>
                  <a:pt x="5383033" y="4817418"/>
                </a:cubicBezTo>
                <a:cubicBezTo>
                  <a:pt x="5402336" y="4817418"/>
                  <a:pt x="5416441" y="4818903"/>
                  <a:pt x="5429805" y="4817418"/>
                </a:cubicBezTo>
                <a:cubicBezTo>
                  <a:pt x="5505531" y="4809995"/>
                  <a:pt x="5580515" y="4801085"/>
                  <a:pt x="5647333" y="4760252"/>
                </a:cubicBezTo>
                <a:cubicBezTo>
                  <a:pt x="5735680" y="4705313"/>
                  <a:pt x="5769831" y="4570936"/>
                  <a:pt x="5662924" y="4498922"/>
                </a:cubicBezTo>
                <a:cubicBezTo>
                  <a:pt x="5615409" y="4466998"/>
                  <a:pt x="5557501" y="4452893"/>
                  <a:pt x="5500984" y="4456419"/>
                </a:cubicBezTo>
                <a:close/>
                <a:moveTo>
                  <a:pt x="836483" y="4434332"/>
                </a:moveTo>
                <a:cubicBezTo>
                  <a:pt x="761498" y="4432105"/>
                  <a:pt x="690226" y="4446211"/>
                  <a:pt x="627864" y="4491498"/>
                </a:cubicBezTo>
                <a:cubicBezTo>
                  <a:pt x="580350" y="4525649"/>
                  <a:pt x="552880" y="4571679"/>
                  <a:pt x="559562" y="4632557"/>
                </a:cubicBezTo>
                <a:cubicBezTo>
                  <a:pt x="568470" y="4715708"/>
                  <a:pt x="641970" y="4775843"/>
                  <a:pt x="745908" y="4776586"/>
                </a:cubicBezTo>
                <a:cubicBezTo>
                  <a:pt x="793422" y="4776586"/>
                  <a:pt x="837967" y="4749116"/>
                  <a:pt x="872119" y="4705313"/>
                </a:cubicBezTo>
                <a:cubicBezTo>
                  <a:pt x="926315" y="4637011"/>
                  <a:pt x="951556" y="4556088"/>
                  <a:pt x="974572" y="4473680"/>
                </a:cubicBezTo>
                <a:cubicBezTo>
                  <a:pt x="978284" y="4459575"/>
                  <a:pt x="970859" y="4458090"/>
                  <a:pt x="959723" y="4455120"/>
                </a:cubicBezTo>
                <a:cubicBezTo>
                  <a:pt x="919633" y="4441756"/>
                  <a:pt x="878058" y="4435817"/>
                  <a:pt x="836483" y="4434332"/>
                </a:cubicBezTo>
                <a:close/>
                <a:moveTo>
                  <a:pt x="799745" y="3180173"/>
                </a:moveTo>
                <a:cubicBezTo>
                  <a:pt x="746465" y="3185915"/>
                  <a:pt x="694125" y="3223082"/>
                  <a:pt x="676863" y="3273194"/>
                </a:cubicBezTo>
                <a:cubicBezTo>
                  <a:pt x="671666" y="3288786"/>
                  <a:pt x="674636" y="3295467"/>
                  <a:pt x="687999" y="3302892"/>
                </a:cubicBezTo>
                <a:cubicBezTo>
                  <a:pt x="716954" y="3318482"/>
                  <a:pt x="747393" y="3326649"/>
                  <a:pt x="780059" y="3325907"/>
                </a:cubicBezTo>
                <a:cubicBezTo>
                  <a:pt x="840937" y="3325907"/>
                  <a:pt x="878058" y="3296952"/>
                  <a:pt x="885482" y="3243498"/>
                </a:cubicBezTo>
                <a:cubicBezTo>
                  <a:pt x="889194" y="3217514"/>
                  <a:pt x="875088" y="3193756"/>
                  <a:pt x="852073" y="3185590"/>
                </a:cubicBezTo>
                <a:cubicBezTo>
                  <a:pt x="835369" y="3179837"/>
                  <a:pt x="817505" y="3178259"/>
                  <a:pt x="799745" y="3180173"/>
                </a:cubicBezTo>
                <a:close/>
                <a:moveTo>
                  <a:pt x="761557" y="3002179"/>
                </a:moveTo>
                <a:cubicBezTo>
                  <a:pt x="713566" y="3008617"/>
                  <a:pt x="661086" y="3037293"/>
                  <a:pt x="638257" y="3073485"/>
                </a:cubicBezTo>
                <a:cubicBezTo>
                  <a:pt x="628606" y="3089076"/>
                  <a:pt x="632319" y="3095758"/>
                  <a:pt x="646424" y="3102439"/>
                </a:cubicBezTo>
                <a:cubicBezTo>
                  <a:pt x="670923" y="3114318"/>
                  <a:pt x="696909" y="3116545"/>
                  <a:pt x="725862" y="3119515"/>
                </a:cubicBezTo>
                <a:cubicBezTo>
                  <a:pt x="739226" y="3118030"/>
                  <a:pt x="755560" y="3117287"/>
                  <a:pt x="771893" y="3113576"/>
                </a:cubicBezTo>
                <a:cubicBezTo>
                  <a:pt x="807529" y="3105409"/>
                  <a:pt x="832028" y="3079425"/>
                  <a:pt x="835740" y="3046758"/>
                </a:cubicBezTo>
                <a:cubicBezTo>
                  <a:pt x="838710" y="3024486"/>
                  <a:pt x="829800" y="3009638"/>
                  <a:pt x="806786" y="3003698"/>
                </a:cubicBezTo>
                <a:cubicBezTo>
                  <a:pt x="793052" y="3000358"/>
                  <a:pt x="777553" y="3000033"/>
                  <a:pt x="761557" y="3002179"/>
                </a:cubicBezTo>
                <a:close/>
                <a:moveTo>
                  <a:pt x="751545" y="2762831"/>
                </a:moveTo>
                <a:cubicBezTo>
                  <a:pt x="704704" y="2761439"/>
                  <a:pt x="648466" y="2786356"/>
                  <a:pt x="632319" y="2822549"/>
                </a:cubicBezTo>
                <a:cubicBezTo>
                  <a:pt x="628606" y="2830716"/>
                  <a:pt x="631576" y="2835913"/>
                  <a:pt x="636772" y="2840367"/>
                </a:cubicBezTo>
                <a:cubicBezTo>
                  <a:pt x="664242" y="2874518"/>
                  <a:pt x="699136" y="2895306"/>
                  <a:pt x="746650" y="2897533"/>
                </a:cubicBezTo>
                <a:cubicBezTo>
                  <a:pt x="754075" y="2896790"/>
                  <a:pt x="764468" y="2895306"/>
                  <a:pt x="774861" y="2893078"/>
                </a:cubicBezTo>
                <a:cubicBezTo>
                  <a:pt x="804559" y="2886397"/>
                  <a:pt x="834998" y="2876745"/>
                  <a:pt x="840937" y="2844079"/>
                </a:cubicBezTo>
                <a:cubicBezTo>
                  <a:pt x="846876" y="2812898"/>
                  <a:pt x="820892" y="2794337"/>
                  <a:pt x="798619" y="2776519"/>
                </a:cubicBezTo>
                <a:cubicBezTo>
                  <a:pt x="797134" y="2775034"/>
                  <a:pt x="794907" y="2774292"/>
                  <a:pt x="793422" y="2773549"/>
                </a:cubicBezTo>
                <a:cubicBezTo>
                  <a:pt x="781729" y="2766682"/>
                  <a:pt x="767159" y="2763295"/>
                  <a:pt x="751545" y="2762831"/>
                </a:cubicBezTo>
                <a:close/>
                <a:moveTo>
                  <a:pt x="758528" y="2553052"/>
                </a:moveTo>
                <a:cubicBezTo>
                  <a:pt x="725120" y="2556765"/>
                  <a:pt x="699136" y="2574582"/>
                  <a:pt x="675378" y="2596854"/>
                </a:cubicBezTo>
                <a:cubicBezTo>
                  <a:pt x="661273" y="2610219"/>
                  <a:pt x="635287" y="2625809"/>
                  <a:pt x="640485" y="2642885"/>
                </a:cubicBezTo>
                <a:cubicBezTo>
                  <a:pt x="648652" y="2666642"/>
                  <a:pt x="678348" y="2673324"/>
                  <a:pt x="703590" y="2677778"/>
                </a:cubicBezTo>
                <a:cubicBezTo>
                  <a:pt x="708787" y="2678520"/>
                  <a:pt x="713241" y="2677778"/>
                  <a:pt x="718439" y="2677778"/>
                </a:cubicBezTo>
                <a:cubicBezTo>
                  <a:pt x="747393" y="2677036"/>
                  <a:pt x="775604" y="2670354"/>
                  <a:pt x="801589" y="2656248"/>
                </a:cubicBezTo>
                <a:cubicBezTo>
                  <a:pt x="842422" y="2633233"/>
                  <a:pt x="844649" y="2594627"/>
                  <a:pt x="807529" y="2565673"/>
                </a:cubicBezTo>
                <a:cubicBezTo>
                  <a:pt x="792679" y="2553795"/>
                  <a:pt x="776346" y="2551568"/>
                  <a:pt x="758528" y="2553052"/>
                </a:cubicBezTo>
                <a:close/>
                <a:moveTo>
                  <a:pt x="503138" y="2319191"/>
                </a:moveTo>
                <a:cubicBezTo>
                  <a:pt x="466017" y="2317706"/>
                  <a:pt x="444487" y="2334039"/>
                  <a:pt x="443744" y="2360024"/>
                </a:cubicBezTo>
                <a:cubicBezTo>
                  <a:pt x="443744" y="2385266"/>
                  <a:pt x="466017" y="2402342"/>
                  <a:pt x="501653" y="2403827"/>
                </a:cubicBezTo>
                <a:cubicBezTo>
                  <a:pt x="590743" y="2406796"/>
                  <a:pt x="1026541" y="2422387"/>
                  <a:pt x="1051782" y="2420160"/>
                </a:cubicBezTo>
                <a:cubicBezTo>
                  <a:pt x="1074055" y="2418675"/>
                  <a:pt x="1094100" y="2407539"/>
                  <a:pt x="1097070" y="2383040"/>
                </a:cubicBezTo>
                <a:cubicBezTo>
                  <a:pt x="1099297" y="2357797"/>
                  <a:pt x="1080737" y="2345176"/>
                  <a:pt x="1058464" y="2339237"/>
                </a:cubicBezTo>
                <a:cubicBezTo>
                  <a:pt x="1047329" y="2336267"/>
                  <a:pt x="618212" y="2322161"/>
                  <a:pt x="503138" y="2319191"/>
                </a:cubicBezTo>
                <a:close/>
                <a:moveTo>
                  <a:pt x="470472" y="2270192"/>
                </a:moveTo>
                <a:cubicBezTo>
                  <a:pt x="489032" y="2270192"/>
                  <a:pt x="506850" y="2269450"/>
                  <a:pt x="525411" y="2270192"/>
                </a:cubicBezTo>
                <a:lnTo>
                  <a:pt x="1067374" y="2287268"/>
                </a:lnTo>
                <a:cubicBezTo>
                  <a:pt x="1120828" y="2297661"/>
                  <a:pt x="1155721" y="2339237"/>
                  <a:pt x="1152751" y="2388236"/>
                </a:cubicBezTo>
                <a:cubicBezTo>
                  <a:pt x="1149782" y="2435751"/>
                  <a:pt x="1106721" y="2476583"/>
                  <a:pt x="1054010" y="2475841"/>
                </a:cubicBezTo>
                <a:lnTo>
                  <a:pt x="643455" y="2463963"/>
                </a:lnTo>
                <a:cubicBezTo>
                  <a:pt x="587773" y="2462478"/>
                  <a:pt x="568470" y="2487720"/>
                  <a:pt x="581092" y="2542658"/>
                </a:cubicBezTo>
                <a:cubicBezTo>
                  <a:pt x="586288" y="2566416"/>
                  <a:pt x="595198" y="2588688"/>
                  <a:pt x="608561" y="2609476"/>
                </a:cubicBezTo>
                <a:cubicBezTo>
                  <a:pt x="618212" y="2624324"/>
                  <a:pt x="621924" y="2629521"/>
                  <a:pt x="636030" y="2611703"/>
                </a:cubicBezTo>
                <a:cubicBezTo>
                  <a:pt x="662015" y="2577552"/>
                  <a:pt x="695423" y="2551568"/>
                  <a:pt x="737742" y="2537462"/>
                </a:cubicBezTo>
                <a:cubicBezTo>
                  <a:pt x="784513" y="2521871"/>
                  <a:pt x="834998" y="2544885"/>
                  <a:pt x="852816" y="2590173"/>
                </a:cubicBezTo>
                <a:cubicBezTo>
                  <a:pt x="863209" y="2616900"/>
                  <a:pt x="855785" y="2641400"/>
                  <a:pt x="830543" y="2662188"/>
                </a:cubicBezTo>
                <a:cubicBezTo>
                  <a:pt x="775604" y="2708217"/>
                  <a:pt x="696909" y="2708960"/>
                  <a:pt x="626379" y="2664414"/>
                </a:cubicBezTo>
                <a:cubicBezTo>
                  <a:pt x="604106" y="2705247"/>
                  <a:pt x="602621" y="2748308"/>
                  <a:pt x="612273" y="2792852"/>
                </a:cubicBezTo>
                <a:cubicBezTo>
                  <a:pt x="616727" y="2814383"/>
                  <a:pt x="625637" y="2800277"/>
                  <a:pt x="633061" y="2793595"/>
                </a:cubicBezTo>
                <a:cubicBezTo>
                  <a:pt x="667955" y="2762414"/>
                  <a:pt x="705817" y="2738656"/>
                  <a:pt x="755560" y="2741626"/>
                </a:cubicBezTo>
                <a:cubicBezTo>
                  <a:pt x="797134" y="2743853"/>
                  <a:pt x="845391" y="2777262"/>
                  <a:pt x="859498" y="2815868"/>
                </a:cubicBezTo>
                <a:cubicBezTo>
                  <a:pt x="869891" y="2844821"/>
                  <a:pt x="859498" y="2873775"/>
                  <a:pt x="830543" y="2893821"/>
                </a:cubicBezTo>
                <a:cubicBezTo>
                  <a:pt x="772635" y="2933911"/>
                  <a:pt x="687257" y="2924259"/>
                  <a:pt x="634545" y="2867837"/>
                </a:cubicBezTo>
                <a:cubicBezTo>
                  <a:pt x="615986" y="2847791"/>
                  <a:pt x="609303" y="2850761"/>
                  <a:pt x="598909" y="2873033"/>
                </a:cubicBezTo>
                <a:cubicBezTo>
                  <a:pt x="570698" y="2933911"/>
                  <a:pt x="558077" y="2994046"/>
                  <a:pt x="595940" y="3055667"/>
                </a:cubicBezTo>
                <a:cubicBezTo>
                  <a:pt x="606334" y="3072000"/>
                  <a:pt x="612273" y="3078683"/>
                  <a:pt x="627121" y="3057152"/>
                </a:cubicBezTo>
                <a:cubicBezTo>
                  <a:pt x="662015" y="3004441"/>
                  <a:pt x="716954" y="2985880"/>
                  <a:pt x="777089" y="2980683"/>
                </a:cubicBezTo>
                <a:cubicBezTo>
                  <a:pt x="814210" y="2976971"/>
                  <a:pt x="845391" y="2991820"/>
                  <a:pt x="854301" y="3014834"/>
                </a:cubicBezTo>
                <a:cubicBezTo>
                  <a:pt x="866179" y="3046015"/>
                  <a:pt x="852816" y="3090561"/>
                  <a:pt x="823119" y="3111349"/>
                </a:cubicBezTo>
                <a:cubicBezTo>
                  <a:pt x="778574" y="3143272"/>
                  <a:pt x="728090" y="3142530"/>
                  <a:pt x="677605" y="3133621"/>
                </a:cubicBezTo>
                <a:cubicBezTo>
                  <a:pt x="665727" y="3131394"/>
                  <a:pt x="653105" y="3129909"/>
                  <a:pt x="644197" y="3123227"/>
                </a:cubicBezTo>
                <a:cubicBezTo>
                  <a:pt x="621924" y="3106894"/>
                  <a:pt x="616727" y="3118772"/>
                  <a:pt x="614501" y="3138818"/>
                </a:cubicBezTo>
                <a:cubicBezTo>
                  <a:pt x="608561" y="3187817"/>
                  <a:pt x="621182" y="3231620"/>
                  <a:pt x="653848" y="3273937"/>
                </a:cubicBezTo>
                <a:cubicBezTo>
                  <a:pt x="675378" y="3216029"/>
                  <a:pt x="712499" y="3179651"/>
                  <a:pt x="769665" y="3164803"/>
                </a:cubicBezTo>
                <a:cubicBezTo>
                  <a:pt x="795649" y="3158121"/>
                  <a:pt x="821634" y="3157378"/>
                  <a:pt x="847618" y="3161833"/>
                </a:cubicBezTo>
                <a:cubicBezTo>
                  <a:pt x="889937" y="3169256"/>
                  <a:pt x="913693" y="3207120"/>
                  <a:pt x="905527" y="3250923"/>
                </a:cubicBezTo>
                <a:cubicBezTo>
                  <a:pt x="892164" y="3320710"/>
                  <a:pt x="823862" y="3360800"/>
                  <a:pt x="746650" y="3343724"/>
                </a:cubicBezTo>
                <a:cubicBezTo>
                  <a:pt x="719924" y="3338528"/>
                  <a:pt x="693939" y="3331103"/>
                  <a:pt x="667955" y="3312543"/>
                </a:cubicBezTo>
                <a:cubicBezTo>
                  <a:pt x="658303" y="3377133"/>
                  <a:pt x="666470" y="3435041"/>
                  <a:pt x="684288" y="3492950"/>
                </a:cubicBezTo>
                <a:cubicBezTo>
                  <a:pt x="719181" y="3605055"/>
                  <a:pt x="794164" y="3685978"/>
                  <a:pt x="884739" y="3756507"/>
                </a:cubicBezTo>
                <a:cubicBezTo>
                  <a:pt x="942648" y="3801794"/>
                  <a:pt x="997587" y="3850794"/>
                  <a:pt x="1030253" y="3919838"/>
                </a:cubicBezTo>
                <a:cubicBezTo>
                  <a:pt x="1074798" y="4015610"/>
                  <a:pt x="1070343" y="4115836"/>
                  <a:pt x="1055495" y="4216804"/>
                </a:cubicBezTo>
                <a:cubicBezTo>
                  <a:pt x="1045101" y="4285849"/>
                  <a:pt x="1026541" y="4353409"/>
                  <a:pt x="1008723" y="4420969"/>
                </a:cubicBezTo>
                <a:cubicBezTo>
                  <a:pt x="1005010" y="4435075"/>
                  <a:pt x="1000556" y="4446211"/>
                  <a:pt x="1019859" y="4452893"/>
                </a:cubicBezTo>
                <a:cubicBezTo>
                  <a:pt x="1116373" y="4486301"/>
                  <a:pt x="1190615" y="4549406"/>
                  <a:pt x="1232190" y="4640723"/>
                </a:cubicBezTo>
                <a:cubicBezTo>
                  <a:pt x="1290841" y="4769904"/>
                  <a:pt x="1401461" y="4810736"/>
                  <a:pt x="1526186" y="4827812"/>
                </a:cubicBezTo>
                <a:cubicBezTo>
                  <a:pt x="1771183" y="4861964"/>
                  <a:pt x="2018407" y="4861964"/>
                  <a:pt x="2264889" y="4850084"/>
                </a:cubicBezTo>
                <a:cubicBezTo>
                  <a:pt x="2452720" y="4841175"/>
                  <a:pt x="2640552" y="4824843"/>
                  <a:pt x="2828383" y="4807766"/>
                </a:cubicBezTo>
                <a:cubicBezTo>
                  <a:pt x="3022896" y="4789949"/>
                  <a:pt x="3217407" y="4774358"/>
                  <a:pt x="3412663" y="4764707"/>
                </a:cubicBezTo>
                <a:cubicBezTo>
                  <a:pt x="3680675" y="4752086"/>
                  <a:pt x="3948687" y="4736495"/>
                  <a:pt x="4216698" y="4739465"/>
                </a:cubicBezTo>
                <a:cubicBezTo>
                  <a:pt x="4426803" y="4741692"/>
                  <a:pt x="4635421" y="4762479"/>
                  <a:pt x="4843297" y="4791434"/>
                </a:cubicBezTo>
                <a:cubicBezTo>
                  <a:pt x="4991039" y="4812221"/>
                  <a:pt x="5140263" y="4827070"/>
                  <a:pt x="5291715" y="4821131"/>
                </a:cubicBezTo>
                <a:cubicBezTo>
                  <a:pt x="5291715" y="4807025"/>
                  <a:pt x="5280579" y="4800343"/>
                  <a:pt x="5275382" y="4790691"/>
                </a:cubicBezTo>
                <a:cubicBezTo>
                  <a:pt x="5230095" y="4711995"/>
                  <a:pt x="5236034" y="4634784"/>
                  <a:pt x="5285034" y="4560543"/>
                </a:cubicBezTo>
                <a:cubicBezTo>
                  <a:pt x="5388230" y="4403893"/>
                  <a:pt x="5575318" y="4403151"/>
                  <a:pt x="5691136" y="4495211"/>
                </a:cubicBezTo>
                <a:cubicBezTo>
                  <a:pt x="5776512" y="4562769"/>
                  <a:pt x="5769089" y="4686753"/>
                  <a:pt x="5679999" y="4760252"/>
                </a:cubicBezTo>
                <a:cubicBezTo>
                  <a:pt x="5628772" y="4802570"/>
                  <a:pt x="5567152" y="4818903"/>
                  <a:pt x="5503304" y="4828555"/>
                </a:cubicBezTo>
                <a:cubicBezTo>
                  <a:pt x="5455047" y="4835979"/>
                  <a:pt x="5406048" y="4839691"/>
                  <a:pt x="5350367" y="4841175"/>
                </a:cubicBezTo>
                <a:cubicBezTo>
                  <a:pt x="5396397" y="4879039"/>
                  <a:pt x="5444654" y="4897600"/>
                  <a:pt x="5495138" y="4909478"/>
                </a:cubicBezTo>
                <a:cubicBezTo>
                  <a:pt x="5652530" y="4947341"/>
                  <a:pt x="5809179" y="4937689"/>
                  <a:pt x="5965829" y="4903538"/>
                </a:cubicBezTo>
                <a:cubicBezTo>
                  <a:pt x="6126191" y="4867902"/>
                  <a:pt x="6278386" y="4804797"/>
                  <a:pt x="6433550" y="4754313"/>
                </a:cubicBezTo>
                <a:cubicBezTo>
                  <a:pt x="6578321" y="4706798"/>
                  <a:pt x="6726062" y="4679329"/>
                  <a:pt x="6877515" y="4665223"/>
                </a:cubicBezTo>
                <a:cubicBezTo>
                  <a:pt x="7138844" y="4640723"/>
                  <a:pt x="7399433" y="4651859"/>
                  <a:pt x="7660763" y="4663738"/>
                </a:cubicBezTo>
                <a:lnTo>
                  <a:pt x="8280679" y="4689723"/>
                </a:lnTo>
                <a:cubicBezTo>
                  <a:pt x="8419509" y="4696405"/>
                  <a:pt x="8557599" y="4711253"/>
                  <a:pt x="8694945" y="4732041"/>
                </a:cubicBezTo>
                <a:cubicBezTo>
                  <a:pt x="8792945" y="4746146"/>
                  <a:pt x="8887973" y="4773616"/>
                  <a:pt x="8985973" y="4788464"/>
                </a:cubicBezTo>
                <a:cubicBezTo>
                  <a:pt x="9022351" y="4793847"/>
                  <a:pt x="9058776" y="4797791"/>
                  <a:pt x="9095247" y="4800529"/>
                </a:cubicBezTo>
                <a:lnTo>
                  <a:pt x="9154996" y="4803161"/>
                </a:lnTo>
                <a:lnTo>
                  <a:pt x="9154996" y="4824858"/>
                </a:lnTo>
                <a:lnTo>
                  <a:pt x="9096847" y="4822929"/>
                </a:lnTo>
                <a:cubicBezTo>
                  <a:pt x="9050655" y="4819599"/>
                  <a:pt x="9004533" y="4814263"/>
                  <a:pt x="8958503" y="4806282"/>
                </a:cubicBezTo>
                <a:cubicBezTo>
                  <a:pt x="8876838" y="4792918"/>
                  <a:pt x="8797399" y="4771389"/>
                  <a:pt x="8715734" y="4758026"/>
                </a:cubicBezTo>
                <a:cubicBezTo>
                  <a:pt x="8585069" y="4736495"/>
                  <a:pt x="8454404" y="4721647"/>
                  <a:pt x="8322253" y="4714965"/>
                </a:cubicBezTo>
                <a:lnTo>
                  <a:pt x="7579839" y="4682299"/>
                </a:lnTo>
                <a:cubicBezTo>
                  <a:pt x="7355629" y="4673389"/>
                  <a:pt x="7131421" y="4667451"/>
                  <a:pt x="6907211" y="4684526"/>
                </a:cubicBezTo>
                <a:cubicBezTo>
                  <a:pt x="6695623" y="4700859"/>
                  <a:pt x="6492943" y="4752086"/>
                  <a:pt x="6294719" y="4825585"/>
                </a:cubicBezTo>
                <a:cubicBezTo>
                  <a:pt x="6177416" y="4869387"/>
                  <a:pt x="6059373" y="4910220"/>
                  <a:pt x="5936132" y="4933235"/>
                </a:cubicBezTo>
                <a:cubicBezTo>
                  <a:pt x="5780967" y="4961447"/>
                  <a:pt x="5625802" y="4968871"/>
                  <a:pt x="5471380" y="4925069"/>
                </a:cubicBezTo>
                <a:cubicBezTo>
                  <a:pt x="5420896" y="4910220"/>
                  <a:pt x="5373382" y="4887948"/>
                  <a:pt x="5332549" y="4854539"/>
                </a:cubicBezTo>
                <a:cubicBezTo>
                  <a:pt x="5324382" y="4847857"/>
                  <a:pt x="5316215" y="4841918"/>
                  <a:pt x="5304338" y="4842660"/>
                </a:cubicBezTo>
                <a:cubicBezTo>
                  <a:pt x="5108339" y="4850827"/>
                  <a:pt x="4915311" y="4822615"/>
                  <a:pt x="4721541" y="4797373"/>
                </a:cubicBezTo>
                <a:cubicBezTo>
                  <a:pt x="4451301" y="4761737"/>
                  <a:pt x="4179578" y="4754313"/>
                  <a:pt x="3907112" y="4765449"/>
                </a:cubicBezTo>
                <a:cubicBezTo>
                  <a:pt x="3665826" y="4775101"/>
                  <a:pt x="3423800" y="4784010"/>
                  <a:pt x="3182514" y="4801828"/>
                </a:cubicBezTo>
                <a:lnTo>
                  <a:pt x="2587840" y="4851569"/>
                </a:lnTo>
                <a:cubicBezTo>
                  <a:pt x="2302753" y="4874584"/>
                  <a:pt x="2017665" y="4888690"/>
                  <a:pt x="1731836" y="4870130"/>
                </a:cubicBezTo>
                <a:cubicBezTo>
                  <a:pt x="1633094" y="4863448"/>
                  <a:pt x="1534353" y="4856766"/>
                  <a:pt x="1437838" y="4830781"/>
                </a:cubicBezTo>
                <a:cubicBezTo>
                  <a:pt x="1345779" y="4805540"/>
                  <a:pt x="1271538" y="4761737"/>
                  <a:pt x="1228477" y="4671163"/>
                </a:cubicBezTo>
                <a:cubicBezTo>
                  <a:pt x="1185418" y="4579846"/>
                  <a:pt x="1117858" y="4511544"/>
                  <a:pt x="1020601" y="4474423"/>
                </a:cubicBezTo>
                <a:cubicBezTo>
                  <a:pt x="1002783" y="4467741"/>
                  <a:pt x="999072" y="4469226"/>
                  <a:pt x="993875" y="4487786"/>
                </a:cubicBezTo>
                <a:cubicBezTo>
                  <a:pt x="972344" y="4563513"/>
                  <a:pt x="947103" y="4637754"/>
                  <a:pt x="902557" y="4703828"/>
                </a:cubicBezTo>
                <a:cubicBezTo>
                  <a:pt x="812725" y="4836721"/>
                  <a:pt x="664242" y="4809995"/>
                  <a:pt x="592970" y="4740949"/>
                </a:cubicBezTo>
                <a:cubicBezTo>
                  <a:pt x="515759" y="4666707"/>
                  <a:pt x="524668" y="4547921"/>
                  <a:pt x="610788" y="4481846"/>
                </a:cubicBezTo>
                <a:cubicBezTo>
                  <a:pt x="690969" y="4420969"/>
                  <a:pt x="782286" y="4408347"/>
                  <a:pt x="878800" y="4418741"/>
                </a:cubicBezTo>
                <a:cubicBezTo>
                  <a:pt x="908497" y="4421711"/>
                  <a:pt x="938193" y="4428392"/>
                  <a:pt x="967147" y="4435075"/>
                </a:cubicBezTo>
                <a:cubicBezTo>
                  <a:pt x="979769" y="4438044"/>
                  <a:pt x="986450" y="4438787"/>
                  <a:pt x="990162" y="4423939"/>
                </a:cubicBezTo>
                <a:cubicBezTo>
                  <a:pt x="1017632" y="4318516"/>
                  <a:pt x="1047329" y="4212350"/>
                  <a:pt x="1048813" y="4101730"/>
                </a:cubicBezTo>
                <a:cubicBezTo>
                  <a:pt x="1050298" y="3985171"/>
                  <a:pt x="1009465" y="3887914"/>
                  <a:pt x="918890" y="3812930"/>
                </a:cubicBezTo>
                <a:cubicBezTo>
                  <a:pt x="875831" y="3777295"/>
                  <a:pt x="832028" y="3741659"/>
                  <a:pt x="791937" y="3702311"/>
                </a:cubicBezTo>
                <a:cubicBezTo>
                  <a:pt x="684288" y="3597630"/>
                  <a:pt x="636772" y="3468450"/>
                  <a:pt x="647167" y="3318482"/>
                </a:cubicBezTo>
                <a:cubicBezTo>
                  <a:pt x="647909" y="3306604"/>
                  <a:pt x="646424" y="3297695"/>
                  <a:pt x="638257" y="3287301"/>
                </a:cubicBezTo>
                <a:cubicBezTo>
                  <a:pt x="601136" y="3242013"/>
                  <a:pt x="587031" y="3189302"/>
                  <a:pt x="598909" y="3132136"/>
                </a:cubicBezTo>
                <a:cubicBezTo>
                  <a:pt x="604106" y="3109121"/>
                  <a:pt x="599651" y="3092788"/>
                  <a:pt x="585546" y="3074228"/>
                </a:cubicBezTo>
                <a:cubicBezTo>
                  <a:pt x="535062" y="3008153"/>
                  <a:pt x="546940" y="2936881"/>
                  <a:pt x="581833" y="2869321"/>
                </a:cubicBezTo>
                <a:cubicBezTo>
                  <a:pt x="596683" y="2841109"/>
                  <a:pt x="601879" y="2818095"/>
                  <a:pt x="592228" y="2786170"/>
                </a:cubicBezTo>
                <a:cubicBezTo>
                  <a:pt x="580350" y="2746823"/>
                  <a:pt x="586288" y="2704505"/>
                  <a:pt x="604106" y="2666642"/>
                </a:cubicBezTo>
                <a:cubicBezTo>
                  <a:pt x="611531" y="2649566"/>
                  <a:pt x="607076" y="2640657"/>
                  <a:pt x="598168" y="2628036"/>
                </a:cubicBezTo>
                <a:cubicBezTo>
                  <a:pt x="563274" y="2579037"/>
                  <a:pt x="546940" y="2525583"/>
                  <a:pt x="569955" y="2463220"/>
                </a:cubicBezTo>
                <a:cubicBezTo>
                  <a:pt x="546198" y="2462478"/>
                  <a:pt x="523183" y="2460250"/>
                  <a:pt x="500911" y="2459508"/>
                </a:cubicBezTo>
                <a:cubicBezTo>
                  <a:pt x="482350" y="2458765"/>
                  <a:pt x="464532" y="2455053"/>
                  <a:pt x="447457" y="2446887"/>
                </a:cubicBezTo>
                <a:cubicBezTo>
                  <a:pt x="410336" y="2428327"/>
                  <a:pt x="385837" y="2388978"/>
                  <a:pt x="391775" y="2352600"/>
                </a:cubicBezTo>
                <a:cubicBezTo>
                  <a:pt x="398457" y="2308055"/>
                  <a:pt x="425926" y="2280586"/>
                  <a:pt x="470472" y="2270192"/>
                </a:cubicBezTo>
                <a:close/>
                <a:moveTo>
                  <a:pt x="460819" y="2117997"/>
                </a:moveTo>
                <a:cubicBezTo>
                  <a:pt x="445229" y="2117997"/>
                  <a:pt x="431123" y="2119481"/>
                  <a:pt x="417759" y="2125420"/>
                </a:cubicBezTo>
                <a:cubicBezTo>
                  <a:pt x="404395" y="2131360"/>
                  <a:pt x="391774" y="2140269"/>
                  <a:pt x="390290" y="2156602"/>
                </a:cubicBezTo>
                <a:cubicBezTo>
                  <a:pt x="388805" y="2173678"/>
                  <a:pt x="401425" y="2183329"/>
                  <a:pt x="414047" y="2190753"/>
                </a:cubicBezTo>
                <a:cubicBezTo>
                  <a:pt x="427411" y="2198919"/>
                  <a:pt x="443001" y="2201147"/>
                  <a:pt x="458592" y="2201147"/>
                </a:cubicBezTo>
                <a:cubicBezTo>
                  <a:pt x="560302" y="2204117"/>
                  <a:pt x="662013" y="2207829"/>
                  <a:pt x="763724" y="2210798"/>
                </a:cubicBezTo>
                <a:cubicBezTo>
                  <a:pt x="763724" y="2210798"/>
                  <a:pt x="957494" y="2216737"/>
                  <a:pt x="1054751" y="2220450"/>
                </a:cubicBezTo>
                <a:cubicBezTo>
                  <a:pt x="1072569" y="2221192"/>
                  <a:pt x="1090387" y="2221935"/>
                  <a:pt x="1106720" y="2215253"/>
                </a:cubicBezTo>
                <a:cubicBezTo>
                  <a:pt x="1121569" y="2209314"/>
                  <a:pt x="1134932" y="2201147"/>
                  <a:pt x="1136417" y="2182586"/>
                </a:cubicBezTo>
                <a:cubicBezTo>
                  <a:pt x="1137159" y="2163283"/>
                  <a:pt x="1124538" y="2154375"/>
                  <a:pt x="1110433" y="2146950"/>
                </a:cubicBezTo>
                <a:cubicBezTo>
                  <a:pt x="1090387" y="2136557"/>
                  <a:pt x="1067372" y="2137299"/>
                  <a:pt x="1045100" y="2136557"/>
                </a:cubicBezTo>
                <a:cubicBezTo>
                  <a:pt x="850587" y="2130617"/>
                  <a:pt x="655332" y="2123936"/>
                  <a:pt x="460819" y="2117997"/>
                </a:cubicBezTo>
                <a:close/>
                <a:moveTo>
                  <a:pt x="425926" y="2063800"/>
                </a:moveTo>
                <a:cubicBezTo>
                  <a:pt x="438546" y="2064543"/>
                  <a:pt x="451910" y="2064543"/>
                  <a:pt x="465274" y="2065285"/>
                </a:cubicBezTo>
                <a:cubicBezTo>
                  <a:pt x="479379" y="2066770"/>
                  <a:pt x="493485" y="2066770"/>
                  <a:pt x="506849" y="2066770"/>
                </a:cubicBezTo>
                <a:cubicBezTo>
                  <a:pt x="513531" y="2066770"/>
                  <a:pt x="519469" y="2066770"/>
                  <a:pt x="526151" y="2066770"/>
                </a:cubicBezTo>
                <a:cubicBezTo>
                  <a:pt x="584060" y="2068997"/>
                  <a:pt x="1091872" y="2083845"/>
                  <a:pt x="1096326" y="2083845"/>
                </a:cubicBezTo>
                <a:cubicBezTo>
                  <a:pt x="1109690" y="2090528"/>
                  <a:pt x="1123796" y="2089785"/>
                  <a:pt x="1137159" y="2097209"/>
                </a:cubicBezTo>
                <a:cubicBezTo>
                  <a:pt x="1172795" y="2117254"/>
                  <a:pt x="1195810" y="2143981"/>
                  <a:pt x="1192840" y="2187041"/>
                </a:cubicBezTo>
                <a:cubicBezTo>
                  <a:pt x="1190613" y="2229358"/>
                  <a:pt x="1164628" y="2253116"/>
                  <a:pt x="1128251" y="2267964"/>
                </a:cubicBezTo>
                <a:cubicBezTo>
                  <a:pt x="1118599" y="2272419"/>
                  <a:pt x="1108205" y="2273904"/>
                  <a:pt x="1097811" y="2276131"/>
                </a:cubicBezTo>
                <a:cubicBezTo>
                  <a:pt x="1078508" y="2276131"/>
                  <a:pt x="492000" y="2253116"/>
                  <a:pt x="443001" y="2256828"/>
                </a:cubicBezTo>
                <a:cubicBezTo>
                  <a:pt x="366532" y="2253858"/>
                  <a:pt x="313078" y="2187784"/>
                  <a:pt x="338320" y="2126163"/>
                </a:cubicBezTo>
                <a:cubicBezTo>
                  <a:pt x="353911" y="2088299"/>
                  <a:pt x="386577" y="2070482"/>
                  <a:pt x="425926" y="2063800"/>
                </a:cubicBezTo>
                <a:close/>
                <a:moveTo>
                  <a:pt x="446713" y="1916802"/>
                </a:moveTo>
                <a:cubicBezTo>
                  <a:pt x="426668" y="1916059"/>
                  <a:pt x="407365" y="1919029"/>
                  <a:pt x="390289" y="1927939"/>
                </a:cubicBezTo>
                <a:cubicBezTo>
                  <a:pt x="364305" y="1941302"/>
                  <a:pt x="363563" y="1966543"/>
                  <a:pt x="388062" y="1982877"/>
                </a:cubicBezTo>
                <a:cubicBezTo>
                  <a:pt x="404395" y="1992528"/>
                  <a:pt x="421471" y="1996241"/>
                  <a:pt x="440773" y="1996983"/>
                </a:cubicBezTo>
                <a:lnTo>
                  <a:pt x="1098554" y="2018513"/>
                </a:lnTo>
                <a:cubicBezTo>
                  <a:pt x="1116372" y="2019255"/>
                  <a:pt x="1133448" y="2017029"/>
                  <a:pt x="1149038" y="2008119"/>
                </a:cubicBezTo>
                <a:cubicBezTo>
                  <a:pt x="1176507" y="1993271"/>
                  <a:pt x="1177992" y="1969513"/>
                  <a:pt x="1151266" y="1952438"/>
                </a:cubicBezTo>
                <a:cubicBezTo>
                  <a:pt x="1135674" y="1942787"/>
                  <a:pt x="1117115" y="1938332"/>
                  <a:pt x="1098554" y="1937590"/>
                </a:cubicBezTo>
                <a:close/>
                <a:moveTo>
                  <a:pt x="523923" y="192914"/>
                </a:moveTo>
                <a:cubicBezTo>
                  <a:pt x="480864" y="222610"/>
                  <a:pt x="443743" y="246368"/>
                  <a:pt x="408107" y="273095"/>
                </a:cubicBezTo>
                <a:cubicBezTo>
                  <a:pt x="311592" y="348079"/>
                  <a:pt x="229927" y="436426"/>
                  <a:pt x="183898" y="552985"/>
                </a:cubicBezTo>
                <a:cubicBezTo>
                  <a:pt x="149004" y="639105"/>
                  <a:pt x="140095" y="728938"/>
                  <a:pt x="150488" y="820997"/>
                </a:cubicBezTo>
                <a:cubicBezTo>
                  <a:pt x="163110" y="935329"/>
                  <a:pt x="194291" y="1044464"/>
                  <a:pt x="244033" y="1149145"/>
                </a:cubicBezTo>
                <a:cubicBezTo>
                  <a:pt x="244775" y="1149887"/>
                  <a:pt x="243290" y="1152114"/>
                  <a:pt x="242548" y="1156569"/>
                </a:cubicBezTo>
                <a:cubicBezTo>
                  <a:pt x="201715" y="1091237"/>
                  <a:pt x="174988" y="1022191"/>
                  <a:pt x="154200" y="950920"/>
                </a:cubicBezTo>
                <a:cubicBezTo>
                  <a:pt x="125989" y="852179"/>
                  <a:pt x="115595" y="751210"/>
                  <a:pt x="131186" y="648757"/>
                </a:cubicBezTo>
                <a:cubicBezTo>
                  <a:pt x="142322" y="573773"/>
                  <a:pt x="173503" y="506213"/>
                  <a:pt x="215821" y="443851"/>
                </a:cubicBezTo>
                <a:cubicBezTo>
                  <a:pt x="288578" y="336943"/>
                  <a:pt x="387319" y="260474"/>
                  <a:pt x="500165" y="201081"/>
                </a:cubicBezTo>
                <a:cubicBezTo>
                  <a:pt x="505363" y="198111"/>
                  <a:pt x="510560" y="197369"/>
                  <a:pt x="523923" y="192914"/>
                </a:cubicBezTo>
                <a:close/>
                <a:moveTo>
                  <a:pt x="800630" y="46764"/>
                </a:moveTo>
                <a:cubicBezTo>
                  <a:pt x="771780" y="44996"/>
                  <a:pt x="742769" y="45142"/>
                  <a:pt x="713588" y="47343"/>
                </a:cubicBezTo>
                <a:cubicBezTo>
                  <a:pt x="674681" y="50278"/>
                  <a:pt x="635472" y="56866"/>
                  <a:pt x="595938" y="67446"/>
                </a:cubicBezTo>
                <a:cubicBezTo>
                  <a:pt x="425183" y="112734"/>
                  <a:pt x="287836" y="210732"/>
                  <a:pt x="175732" y="344366"/>
                </a:cubicBezTo>
                <a:cubicBezTo>
                  <a:pt x="100748" y="434199"/>
                  <a:pt x="62142" y="540364"/>
                  <a:pt x="49521" y="655438"/>
                </a:cubicBezTo>
                <a:cubicBezTo>
                  <a:pt x="32446" y="815058"/>
                  <a:pt x="71793" y="965026"/>
                  <a:pt x="137126" y="1109796"/>
                </a:cubicBezTo>
                <a:cubicBezTo>
                  <a:pt x="182413" y="1210023"/>
                  <a:pt x="249230" y="1296886"/>
                  <a:pt x="310109" y="1387460"/>
                </a:cubicBezTo>
                <a:cubicBezTo>
                  <a:pt x="373956" y="1482489"/>
                  <a:pt x="427410" y="1581972"/>
                  <a:pt x="440773" y="1695562"/>
                </a:cubicBezTo>
                <a:cubicBezTo>
                  <a:pt x="445228" y="1727486"/>
                  <a:pt x="454138" y="1759410"/>
                  <a:pt x="460819" y="1792076"/>
                </a:cubicBezTo>
                <a:cubicBezTo>
                  <a:pt x="464531" y="1810636"/>
                  <a:pt x="462764" y="1817754"/>
                  <a:pt x="492743" y="1817318"/>
                </a:cubicBezTo>
                <a:cubicBezTo>
                  <a:pt x="593727" y="1815849"/>
                  <a:pt x="965662" y="1836373"/>
                  <a:pt x="1065146" y="1836621"/>
                </a:cubicBezTo>
                <a:cubicBezTo>
                  <a:pt x="1079251" y="1838106"/>
                  <a:pt x="1085190" y="1832167"/>
                  <a:pt x="1089645" y="1818803"/>
                </a:cubicBezTo>
                <a:cubicBezTo>
                  <a:pt x="1103008" y="1776485"/>
                  <a:pt x="1111175" y="1731941"/>
                  <a:pt x="1116372" y="1688138"/>
                </a:cubicBezTo>
                <a:cubicBezTo>
                  <a:pt x="1132705" y="1550791"/>
                  <a:pt x="1179477" y="1427550"/>
                  <a:pt x="1268567" y="1319900"/>
                </a:cubicBezTo>
                <a:cubicBezTo>
                  <a:pt x="1307915" y="1271643"/>
                  <a:pt x="1343551" y="1219674"/>
                  <a:pt x="1376960" y="1166220"/>
                </a:cubicBezTo>
                <a:cubicBezTo>
                  <a:pt x="1425217" y="1089752"/>
                  <a:pt x="1448232" y="1002889"/>
                  <a:pt x="1468276" y="916026"/>
                </a:cubicBezTo>
                <a:cubicBezTo>
                  <a:pt x="1493519" y="809861"/>
                  <a:pt x="1500201" y="703696"/>
                  <a:pt x="1468276" y="599015"/>
                </a:cubicBezTo>
                <a:cubicBezTo>
                  <a:pt x="1401459" y="377775"/>
                  <a:pt x="1275248" y="204792"/>
                  <a:pt x="1056236" y="110506"/>
                </a:cubicBezTo>
                <a:cubicBezTo>
                  <a:pt x="972297" y="74592"/>
                  <a:pt x="887183" y="52067"/>
                  <a:pt x="800630" y="46764"/>
                </a:cubicBezTo>
                <a:close/>
                <a:moveTo>
                  <a:pt x="794163" y="814"/>
                </a:moveTo>
                <a:cubicBezTo>
                  <a:pt x="875086" y="4712"/>
                  <a:pt x="955638" y="22530"/>
                  <a:pt x="1036191" y="52598"/>
                </a:cubicBezTo>
                <a:cubicBezTo>
                  <a:pt x="1275248" y="140945"/>
                  <a:pt x="1421504" y="317640"/>
                  <a:pt x="1503912" y="551500"/>
                </a:cubicBezTo>
                <a:cubicBezTo>
                  <a:pt x="1544745" y="668802"/>
                  <a:pt x="1545488" y="789816"/>
                  <a:pt x="1518761" y="910830"/>
                </a:cubicBezTo>
                <a:cubicBezTo>
                  <a:pt x="1492034" y="1032586"/>
                  <a:pt x="1457140" y="1149887"/>
                  <a:pt x="1377702" y="1250855"/>
                </a:cubicBezTo>
                <a:cubicBezTo>
                  <a:pt x="1337612" y="1300597"/>
                  <a:pt x="1301233" y="1354051"/>
                  <a:pt x="1264855" y="1406020"/>
                </a:cubicBezTo>
                <a:cubicBezTo>
                  <a:pt x="1203977" y="1492140"/>
                  <a:pt x="1177250" y="1590882"/>
                  <a:pt x="1163144" y="1694078"/>
                </a:cubicBezTo>
                <a:cubicBezTo>
                  <a:pt x="1154235" y="1756440"/>
                  <a:pt x="1146811" y="1819546"/>
                  <a:pt x="1115630" y="1876711"/>
                </a:cubicBezTo>
                <a:cubicBezTo>
                  <a:pt x="1125281" y="1884878"/>
                  <a:pt x="1138644" y="1884136"/>
                  <a:pt x="1149781" y="1887848"/>
                </a:cubicBezTo>
                <a:cubicBezTo>
                  <a:pt x="1203235" y="1904923"/>
                  <a:pt x="1235158" y="1945757"/>
                  <a:pt x="1229961" y="1991044"/>
                </a:cubicBezTo>
                <a:cubicBezTo>
                  <a:pt x="1224022" y="2034846"/>
                  <a:pt x="1177992" y="2073451"/>
                  <a:pt x="1126023" y="2077164"/>
                </a:cubicBezTo>
                <a:cubicBezTo>
                  <a:pt x="1117857" y="2077906"/>
                  <a:pt x="1108948" y="2077906"/>
                  <a:pt x="1100038" y="2077906"/>
                </a:cubicBezTo>
                <a:cubicBezTo>
                  <a:pt x="1038418" y="2074936"/>
                  <a:pt x="496455" y="2056376"/>
                  <a:pt x="423698" y="2054891"/>
                </a:cubicBezTo>
                <a:cubicBezTo>
                  <a:pt x="403653" y="2055633"/>
                  <a:pt x="385093" y="2048210"/>
                  <a:pt x="368017" y="2039300"/>
                </a:cubicBezTo>
                <a:cubicBezTo>
                  <a:pt x="333866" y="2020740"/>
                  <a:pt x="309366" y="1994013"/>
                  <a:pt x="311594" y="1951695"/>
                </a:cubicBezTo>
                <a:cubicBezTo>
                  <a:pt x="314564" y="1907151"/>
                  <a:pt x="344260" y="1882651"/>
                  <a:pt x="382123" y="1867803"/>
                </a:cubicBezTo>
                <a:cubicBezTo>
                  <a:pt x="397714" y="1861121"/>
                  <a:pt x="415532" y="1858893"/>
                  <a:pt x="434092" y="1854439"/>
                </a:cubicBezTo>
                <a:cubicBezTo>
                  <a:pt x="408107" y="1790591"/>
                  <a:pt x="400684" y="1722289"/>
                  <a:pt x="387320" y="1655472"/>
                </a:cubicBezTo>
                <a:cubicBezTo>
                  <a:pt x="372471" y="1584200"/>
                  <a:pt x="337578" y="1521837"/>
                  <a:pt x="301199" y="1459474"/>
                </a:cubicBezTo>
                <a:cubicBezTo>
                  <a:pt x="251458" y="1374096"/>
                  <a:pt x="185383" y="1299855"/>
                  <a:pt x="137869" y="1212992"/>
                </a:cubicBezTo>
                <a:cubicBezTo>
                  <a:pt x="44324" y="1041494"/>
                  <a:pt x="-13585" y="861830"/>
                  <a:pt x="2748" y="664348"/>
                </a:cubicBezTo>
                <a:cubicBezTo>
                  <a:pt x="13885" y="531456"/>
                  <a:pt x="57687" y="409699"/>
                  <a:pt x="145292" y="308730"/>
                </a:cubicBezTo>
                <a:cubicBezTo>
                  <a:pt x="254428" y="180293"/>
                  <a:pt x="387320" y="83779"/>
                  <a:pt x="549909" y="32552"/>
                </a:cubicBezTo>
                <a:cubicBezTo>
                  <a:pt x="631946" y="6939"/>
                  <a:pt x="713240" y="-3084"/>
                  <a:pt x="794163" y="814"/>
                </a:cubicBezTo>
                <a:close/>
              </a:path>
            </a:pathLst>
          </a:custGeom>
          <a:solidFill>
            <a:schemeClr val="bg1"/>
          </a:solidFill>
          <a:ln w="8005" cap="flat">
            <a:noFill/>
            <a:prstDash val="solid"/>
            <a:miter/>
          </a:ln>
        </p:spPr>
        <p:txBody>
          <a:bodyPr wrap="square" rtlCol="0" anchor="ctr">
            <a:noAutofit/>
          </a:bodyPr>
          <a:lstStyle/>
          <a:p>
            <a:endParaRPr lang="en-US"/>
          </a:p>
        </p:txBody>
      </p:sp>
      <p:grpSp>
        <p:nvGrpSpPr>
          <p:cNvPr id="4" name="Group 3">
            <a:extLst>
              <a:ext uri="{FF2B5EF4-FFF2-40B4-BE49-F238E27FC236}">
                <a16:creationId xmlns="" xmlns:a16="http://schemas.microsoft.com/office/drawing/2014/main" id="{D0E78872-7290-4B75-9C45-9A78F9CF4BF9}"/>
              </a:ext>
            </a:extLst>
          </p:cNvPr>
          <p:cNvGrpSpPr/>
          <p:nvPr userDrawn="1"/>
        </p:nvGrpSpPr>
        <p:grpSpPr>
          <a:xfrm>
            <a:off x="140307" y="887905"/>
            <a:ext cx="3099195" cy="1223598"/>
            <a:chOff x="1525348" y="1579815"/>
            <a:chExt cx="6070988" cy="2761700"/>
          </a:xfrm>
        </p:grpSpPr>
        <p:sp>
          <p:nvSpPr>
            <p:cNvPr id="5" name="Rectangle 5">
              <a:extLst>
                <a:ext uri="{FF2B5EF4-FFF2-40B4-BE49-F238E27FC236}">
                  <a16:creationId xmlns="" xmlns:a16="http://schemas.microsoft.com/office/drawing/2014/main" id="{69F1CB56-9B6F-4200-B4C4-12F479AAE240}"/>
                </a:ext>
              </a:extLst>
            </p:cNvPr>
            <p:cNvSpPr/>
            <p:nvPr/>
          </p:nvSpPr>
          <p:spPr>
            <a:xfrm>
              <a:off x="3268739" y="2309740"/>
              <a:ext cx="2598977" cy="2031775"/>
            </a:xfrm>
            <a:custGeom>
              <a:avLst/>
              <a:gdLst/>
              <a:ahLst/>
              <a:cxnLst/>
              <a:rect l="l" t="t" r="r" b="b"/>
              <a:pathLst>
                <a:path w="2897024" h="2264776">
                  <a:moveTo>
                    <a:pt x="0" y="0"/>
                  </a:moveTo>
                  <a:lnTo>
                    <a:pt x="2897024" y="0"/>
                  </a:lnTo>
                  <a:lnTo>
                    <a:pt x="2897024" y="1891127"/>
                  </a:lnTo>
                  <a:cubicBezTo>
                    <a:pt x="2802822" y="1872712"/>
                    <a:pt x="2705549" y="1863893"/>
                    <a:pt x="2606215" y="1863893"/>
                  </a:cubicBezTo>
                  <a:cubicBezTo>
                    <a:pt x="2195568" y="1863893"/>
                    <a:pt x="1820122" y="2014603"/>
                    <a:pt x="1533076" y="2264776"/>
                  </a:cubicBezTo>
                  <a:cubicBezTo>
                    <a:pt x="1247202" y="2014157"/>
                    <a:pt x="872259" y="1863893"/>
                    <a:pt x="462219" y="1863893"/>
                  </a:cubicBezTo>
                  <a:cubicBezTo>
                    <a:pt x="301614" y="1863893"/>
                    <a:pt x="146393" y="1886946"/>
                    <a:pt x="0" y="193100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 name="Rectangle 5">
              <a:extLst>
                <a:ext uri="{FF2B5EF4-FFF2-40B4-BE49-F238E27FC236}">
                  <a16:creationId xmlns="" xmlns:a16="http://schemas.microsoft.com/office/drawing/2014/main" id="{15EFE793-D4E3-4B35-AC90-6F19E6D778FE}"/>
                </a:ext>
              </a:extLst>
            </p:cNvPr>
            <p:cNvSpPr/>
            <p:nvPr/>
          </p:nvSpPr>
          <p:spPr>
            <a:xfrm>
              <a:off x="3268739" y="2704966"/>
              <a:ext cx="2598977" cy="977877"/>
            </a:xfrm>
            <a:custGeom>
              <a:avLst/>
              <a:gdLst/>
              <a:ahLst/>
              <a:cxnLst/>
              <a:rect l="l" t="t" r="r" b="b"/>
              <a:pathLst>
                <a:path w="648072" h="243840">
                  <a:moveTo>
                    <a:pt x="0" y="0"/>
                  </a:moveTo>
                  <a:lnTo>
                    <a:pt x="648072" y="0"/>
                  </a:lnTo>
                  <a:lnTo>
                    <a:pt x="648072" y="146327"/>
                  </a:lnTo>
                  <a:lnTo>
                    <a:pt x="359596" y="243840"/>
                  </a:lnTo>
                  <a:lnTo>
                    <a:pt x="0" y="128585"/>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Freeform 22">
              <a:extLst>
                <a:ext uri="{FF2B5EF4-FFF2-40B4-BE49-F238E27FC236}">
                  <a16:creationId xmlns="" xmlns:a16="http://schemas.microsoft.com/office/drawing/2014/main" id="{C7450A4C-8DB2-47C2-B495-867D6429506E}"/>
                </a:ext>
              </a:extLst>
            </p:cNvPr>
            <p:cNvSpPr/>
            <p:nvPr/>
          </p:nvSpPr>
          <p:spPr>
            <a:xfrm>
              <a:off x="1525348" y="1579815"/>
              <a:ext cx="6070988" cy="1788714"/>
            </a:xfrm>
            <a:custGeom>
              <a:avLst/>
              <a:gdLst>
                <a:gd name="connsiteX0" fmla="*/ 762000 w 1513840"/>
                <a:gd name="connsiteY0" fmla="*/ 0 h 487680"/>
                <a:gd name="connsiteX1" fmla="*/ 0 w 1513840"/>
                <a:gd name="connsiteY1" fmla="*/ 233680 h 487680"/>
                <a:gd name="connsiteX2" fmla="*/ 792480 w 1513840"/>
                <a:gd name="connsiteY2" fmla="*/ 487680 h 487680"/>
                <a:gd name="connsiteX3" fmla="*/ 1513840 w 1513840"/>
                <a:gd name="connsiteY3" fmla="*/ 243840 h 487680"/>
                <a:gd name="connsiteX4" fmla="*/ 762000 w 1513840"/>
                <a:gd name="connsiteY4" fmla="*/ 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840" h="487680">
                  <a:moveTo>
                    <a:pt x="762000" y="0"/>
                  </a:moveTo>
                  <a:lnTo>
                    <a:pt x="0" y="233680"/>
                  </a:lnTo>
                  <a:lnTo>
                    <a:pt x="792480" y="487680"/>
                  </a:lnTo>
                  <a:lnTo>
                    <a:pt x="1513840" y="243840"/>
                  </a:lnTo>
                  <a:lnTo>
                    <a:pt x="76200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8" name="Straight Connector 7">
              <a:extLst>
                <a:ext uri="{FF2B5EF4-FFF2-40B4-BE49-F238E27FC236}">
                  <a16:creationId xmlns="" xmlns:a16="http://schemas.microsoft.com/office/drawing/2014/main" id="{5EF6CC2D-FB0F-44F8-B990-27B2CFE2C01F}"/>
                </a:ext>
              </a:extLst>
            </p:cNvPr>
            <p:cNvCxnSpPr/>
            <p:nvPr/>
          </p:nvCxnSpPr>
          <p:spPr>
            <a:xfrm>
              <a:off x="4662703" y="2187506"/>
              <a:ext cx="1586226" cy="614736"/>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09C24BE4-A2B7-404C-B036-3F17EA4C9D48}"/>
                </a:ext>
              </a:extLst>
            </p:cNvPr>
            <p:cNvCxnSpPr/>
            <p:nvPr/>
          </p:nvCxnSpPr>
          <p:spPr>
            <a:xfrm>
              <a:off x="6248932" y="2802241"/>
              <a:ext cx="0" cy="1010602"/>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Isosceles Triangle 9">
              <a:extLst>
                <a:ext uri="{FF2B5EF4-FFF2-40B4-BE49-F238E27FC236}">
                  <a16:creationId xmlns="" xmlns:a16="http://schemas.microsoft.com/office/drawing/2014/main" id="{509EB30B-2D9A-47A8-9A98-A075744930CE}"/>
                </a:ext>
              </a:extLst>
            </p:cNvPr>
            <p:cNvSpPr/>
            <p:nvPr/>
          </p:nvSpPr>
          <p:spPr>
            <a:xfrm>
              <a:off x="6018666" y="3406130"/>
              <a:ext cx="460523" cy="92094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Oval 10">
              <a:extLst>
                <a:ext uri="{FF2B5EF4-FFF2-40B4-BE49-F238E27FC236}">
                  <a16:creationId xmlns="" xmlns:a16="http://schemas.microsoft.com/office/drawing/2014/main" id="{36454B58-3925-42E3-B04C-D46DD8E3DE76}"/>
                </a:ext>
              </a:extLst>
            </p:cNvPr>
            <p:cNvSpPr/>
            <p:nvPr/>
          </p:nvSpPr>
          <p:spPr>
            <a:xfrm>
              <a:off x="6122007" y="3356991"/>
              <a:ext cx="236068" cy="2719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2" name="Freeform: Shape 11">
            <a:extLst>
              <a:ext uri="{FF2B5EF4-FFF2-40B4-BE49-F238E27FC236}">
                <a16:creationId xmlns="" xmlns:a16="http://schemas.microsoft.com/office/drawing/2014/main" id="{BAAEF941-28C7-48B5-B92A-0EE717D0AAB1}"/>
              </a:ext>
            </a:extLst>
          </p:cNvPr>
          <p:cNvSpPr/>
          <p:nvPr userDrawn="1"/>
        </p:nvSpPr>
        <p:spPr>
          <a:xfrm rot="628173">
            <a:off x="1225161" y="2161182"/>
            <a:ext cx="937061" cy="1282256"/>
          </a:xfrm>
          <a:custGeom>
            <a:avLst/>
            <a:gdLst>
              <a:gd name="connsiteX0" fmla="*/ 72231 w 937061"/>
              <a:gd name="connsiteY0" fmla="*/ 508194 h 1282256"/>
              <a:gd name="connsiteX1" fmla="*/ 139689 w 937061"/>
              <a:gd name="connsiteY1" fmla="*/ 559080 h 1282256"/>
              <a:gd name="connsiteX2" fmla="*/ 137581 w 937061"/>
              <a:gd name="connsiteY2" fmla="*/ 579636 h 1282256"/>
              <a:gd name="connsiteX3" fmla="*/ 173595 w 937061"/>
              <a:gd name="connsiteY3" fmla="*/ 561778 h 1282256"/>
              <a:gd name="connsiteX4" fmla="*/ 235622 w 937061"/>
              <a:gd name="connsiteY4" fmla="*/ 562333 h 1282256"/>
              <a:gd name="connsiteX5" fmla="*/ 265212 w 937061"/>
              <a:gd name="connsiteY5" fmla="*/ 596791 h 1282256"/>
              <a:gd name="connsiteX6" fmla="*/ 264188 w 937061"/>
              <a:gd name="connsiteY6" fmla="*/ 602277 h 1282256"/>
              <a:gd name="connsiteX7" fmla="*/ 251467 w 937061"/>
              <a:gd name="connsiteY7" fmla="*/ 657997 h 1282256"/>
              <a:gd name="connsiteX8" fmla="*/ 248802 w 937061"/>
              <a:gd name="connsiteY8" fmla="*/ 665620 h 1282256"/>
              <a:gd name="connsiteX9" fmla="*/ 226702 w 937061"/>
              <a:gd name="connsiteY9" fmla="*/ 731221 h 1282256"/>
              <a:gd name="connsiteX10" fmla="*/ 292287 w 937061"/>
              <a:gd name="connsiteY10" fmla="*/ 797322 h 1282256"/>
              <a:gd name="connsiteX11" fmla="*/ 318540 w 937061"/>
              <a:gd name="connsiteY11" fmla="*/ 799397 h 1282256"/>
              <a:gd name="connsiteX12" fmla="*/ 386587 w 937061"/>
              <a:gd name="connsiteY12" fmla="*/ 855674 h 1282256"/>
              <a:gd name="connsiteX13" fmla="*/ 391213 w 937061"/>
              <a:gd name="connsiteY13" fmla="*/ 832209 h 1282256"/>
              <a:gd name="connsiteX14" fmla="*/ 339010 w 937061"/>
              <a:gd name="connsiteY14" fmla="*/ 777893 h 1282256"/>
              <a:gd name="connsiteX15" fmla="*/ 374294 w 937061"/>
              <a:gd name="connsiteY15" fmla="*/ 724114 h 1282256"/>
              <a:gd name="connsiteX16" fmla="*/ 365526 w 937061"/>
              <a:gd name="connsiteY16" fmla="*/ 703124 h 1282256"/>
              <a:gd name="connsiteX17" fmla="*/ 314275 w 937061"/>
              <a:gd name="connsiteY17" fmla="*/ 774111 h 1282256"/>
              <a:gd name="connsiteX18" fmla="*/ 255752 w 937061"/>
              <a:gd name="connsiteY18" fmla="*/ 746224 h 1282256"/>
              <a:gd name="connsiteX19" fmla="*/ 257804 w 937061"/>
              <a:gd name="connsiteY19" fmla="*/ 700011 h 1282256"/>
              <a:gd name="connsiteX20" fmla="*/ 281358 w 937061"/>
              <a:gd name="connsiteY20" fmla="*/ 666529 h 1282256"/>
              <a:gd name="connsiteX21" fmla="*/ 276069 w 937061"/>
              <a:gd name="connsiteY21" fmla="*/ 646729 h 1282256"/>
              <a:gd name="connsiteX22" fmla="*/ 315725 w 937061"/>
              <a:gd name="connsiteY22" fmla="*/ 605586 h 1282256"/>
              <a:gd name="connsiteX23" fmla="*/ 348811 w 937061"/>
              <a:gd name="connsiteY23" fmla="*/ 615972 h 1282256"/>
              <a:gd name="connsiteX24" fmla="*/ 355707 w 937061"/>
              <a:gd name="connsiteY24" fmla="*/ 609198 h 1282256"/>
              <a:gd name="connsiteX25" fmla="*/ 423989 w 937061"/>
              <a:gd name="connsiteY25" fmla="*/ 603914 h 1282256"/>
              <a:gd name="connsiteX26" fmla="*/ 462978 w 937061"/>
              <a:gd name="connsiteY26" fmla="*/ 667189 h 1282256"/>
              <a:gd name="connsiteX27" fmla="*/ 447498 w 937061"/>
              <a:gd name="connsiteY27" fmla="*/ 742160 h 1282256"/>
              <a:gd name="connsiteX28" fmla="*/ 444272 w 937061"/>
              <a:gd name="connsiteY28" fmla="*/ 747849 h 1282256"/>
              <a:gd name="connsiteX29" fmla="*/ 468977 w 937061"/>
              <a:gd name="connsiteY29" fmla="*/ 772413 h 1282256"/>
              <a:gd name="connsiteX30" fmla="*/ 495847 w 937061"/>
              <a:gd name="connsiteY30" fmla="*/ 863799 h 1282256"/>
              <a:gd name="connsiteX31" fmla="*/ 444271 w 937061"/>
              <a:gd name="connsiteY31" fmla="*/ 922014 h 1282256"/>
              <a:gd name="connsiteX32" fmla="*/ 431747 w 937061"/>
              <a:gd name="connsiteY32" fmla="*/ 921551 h 1282256"/>
              <a:gd name="connsiteX33" fmla="*/ 442410 w 937061"/>
              <a:gd name="connsiteY33" fmla="*/ 937592 h 1282256"/>
              <a:gd name="connsiteX34" fmla="*/ 543619 w 937061"/>
              <a:gd name="connsiteY34" fmla="*/ 1186492 h 1282256"/>
              <a:gd name="connsiteX35" fmla="*/ 566594 w 937061"/>
              <a:gd name="connsiteY35" fmla="*/ 1273228 h 1282256"/>
              <a:gd name="connsiteX36" fmla="*/ 531195 w 937061"/>
              <a:gd name="connsiteY36" fmla="*/ 1282256 h 1282256"/>
              <a:gd name="connsiteX37" fmla="*/ 510987 w 937061"/>
              <a:gd name="connsiteY37" fmla="*/ 1183176 h 1282256"/>
              <a:gd name="connsiteX38" fmla="*/ 419465 w 937061"/>
              <a:gd name="connsiteY38" fmla="*/ 965735 h 1282256"/>
              <a:gd name="connsiteX39" fmla="*/ 380666 w 937061"/>
              <a:gd name="connsiteY39" fmla="*/ 911088 h 1282256"/>
              <a:gd name="connsiteX40" fmla="*/ 370913 w 937061"/>
              <a:gd name="connsiteY40" fmla="*/ 906441 h 1282256"/>
              <a:gd name="connsiteX41" fmla="*/ 360466 w 937061"/>
              <a:gd name="connsiteY41" fmla="*/ 906130 h 1282256"/>
              <a:gd name="connsiteX42" fmla="*/ 314518 w 937061"/>
              <a:gd name="connsiteY42" fmla="*/ 920936 h 1282256"/>
              <a:gd name="connsiteX43" fmla="*/ 256927 w 937061"/>
              <a:gd name="connsiteY43" fmla="*/ 880449 h 1282256"/>
              <a:gd name="connsiteX44" fmla="*/ 248732 w 937061"/>
              <a:gd name="connsiteY44" fmla="*/ 847130 h 1282256"/>
              <a:gd name="connsiteX45" fmla="*/ 247889 w 937061"/>
              <a:gd name="connsiteY45" fmla="*/ 840361 h 1282256"/>
              <a:gd name="connsiteX46" fmla="*/ 220304 w 937061"/>
              <a:gd name="connsiteY46" fmla="*/ 848717 h 1282256"/>
              <a:gd name="connsiteX47" fmla="*/ 136302 w 937061"/>
              <a:gd name="connsiteY47" fmla="*/ 795389 h 1282256"/>
              <a:gd name="connsiteX48" fmla="*/ 132240 w 937061"/>
              <a:gd name="connsiteY48" fmla="*/ 772306 h 1282256"/>
              <a:gd name="connsiteX49" fmla="*/ 132030 w 937061"/>
              <a:gd name="connsiteY49" fmla="*/ 749123 h 1282256"/>
              <a:gd name="connsiteX50" fmla="*/ 118944 w 937061"/>
              <a:gd name="connsiteY50" fmla="*/ 746653 h 1282256"/>
              <a:gd name="connsiteX51" fmla="*/ 28110 w 937061"/>
              <a:gd name="connsiteY51" fmla="*/ 666272 h 1282256"/>
              <a:gd name="connsiteX52" fmla="*/ 18430 w 937061"/>
              <a:gd name="connsiteY52" fmla="*/ 570895 h 1282256"/>
              <a:gd name="connsiteX53" fmla="*/ 72231 w 937061"/>
              <a:gd name="connsiteY53" fmla="*/ 508194 h 1282256"/>
              <a:gd name="connsiteX54" fmla="*/ 828778 w 937061"/>
              <a:gd name="connsiteY54" fmla="*/ 368188 h 1282256"/>
              <a:gd name="connsiteX55" fmla="*/ 903402 w 937061"/>
              <a:gd name="connsiteY55" fmla="*/ 393916 h 1282256"/>
              <a:gd name="connsiteX56" fmla="*/ 921670 w 937061"/>
              <a:gd name="connsiteY56" fmla="*/ 560021 h 1282256"/>
              <a:gd name="connsiteX57" fmla="*/ 873673 w 937061"/>
              <a:gd name="connsiteY57" fmla="*/ 610037 h 1282256"/>
              <a:gd name="connsiteX58" fmla="*/ 870382 w 937061"/>
              <a:gd name="connsiteY58" fmla="*/ 612071 h 1282256"/>
              <a:gd name="connsiteX59" fmla="*/ 881183 w 937061"/>
              <a:gd name="connsiteY59" fmla="*/ 655093 h 1282256"/>
              <a:gd name="connsiteX60" fmla="*/ 811085 w 937061"/>
              <a:gd name="connsiteY60" fmla="*/ 738732 h 1282256"/>
              <a:gd name="connsiteX61" fmla="*/ 793636 w 937061"/>
              <a:gd name="connsiteY61" fmla="*/ 739105 h 1282256"/>
              <a:gd name="connsiteX62" fmla="*/ 799023 w 937061"/>
              <a:gd name="connsiteY62" fmla="*/ 768256 h 1282256"/>
              <a:gd name="connsiteX63" fmla="*/ 794668 w 937061"/>
              <a:gd name="connsiteY63" fmla="*/ 805320 h 1282256"/>
              <a:gd name="connsiteX64" fmla="*/ 736637 w 937061"/>
              <a:gd name="connsiteY64" fmla="*/ 842933 h 1282256"/>
              <a:gd name="connsiteX65" fmla="*/ 711441 w 937061"/>
              <a:gd name="connsiteY65" fmla="*/ 841070 h 1282256"/>
              <a:gd name="connsiteX66" fmla="*/ 702708 w 937061"/>
              <a:gd name="connsiteY66" fmla="*/ 844516 h 1282256"/>
              <a:gd name="connsiteX67" fmla="*/ 683025 w 937061"/>
              <a:gd name="connsiteY67" fmla="*/ 866563 h 1282256"/>
              <a:gd name="connsiteX68" fmla="*/ 657843 w 937061"/>
              <a:gd name="connsiteY68" fmla="*/ 881435 h 1282256"/>
              <a:gd name="connsiteX69" fmla="*/ 694319 w 937061"/>
              <a:gd name="connsiteY69" fmla="*/ 1016214 h 1282256"/>
              <a:gd name="connsiteX70" fmla="*/ 713201 w 937061"/>
              <a:gd name="connsiteY70" fmla="*/ 1156998 h 1282256"/>
              <a:gd name="connsiteX71" fmla="*/ 720960 w 937061"/>
              <a:gd name="connsiteY71" fmla="*/ 1258622 h 1282256"/>
              <a:gd name="connsiteX72" fmla="*/ 679557 w 937061"/>
              <a:gd name="connsiteY72" fmla="*/ 1261399 h 1282256"/>
              <a:gd name="connsiteX73" fmla="*/ 677437 w 937061"/>
              <a:gd name="connsiteY73" fmla="*/ 1146560 h 1282256"/>
              <a:gd name="connsiteX74" fmla="*/ 658812 w 937061"/>
              <a:gd name="connsiteY74" fmla="*/ 1013559 h 1282256"/>
              <a:gd name="connsiteX75" fmla="*/ 620096 w 937061"/>
              <a:gd name="connsiteY75" fmla="*/ 884815 h 1282256"/>
              <a:gd name="connsiteX76" fmla="*/ 617487 w 937061"/>
              <a:gd name="connsiteY76" fmla="*/ 885041 h 1282256"/>
              <a:gd name="connsiteX77" fmla="*/ 582656 w 937061"/>
              <a:gd name="connsiteY77" fmla="*/ 865072 h 1282256"/>
              <a:gd name="connsiteX78" fmla="*/ 558217 w 937061"/>
              <a:gd name="connsiteY78" fmla="*/ 771403 h 1282256"/>
              <a:gd name="connsiteX79" fmla="*/ 575867 w 937061"/>
              <a:gd name="connsiteY79" fmla="*/ 722513 h 1282256"/>
              <a:gd name="connsiteX80" fmla="*/ 560670 w 937061"/>
              <a:gd name="connsiteY80" fmla="*/ 708618 h 1282256"/>
              <a:gd name="connsiteX81" fmla="*/ 534291 w 937061"/>
              <a:gd name="connsiteY81" fmla="*/ 600031 h 1282256"/>
              <a:gd name="connsiteX82" fmla="*/ 572231 w 937061"/>
              <a:gd name="connsiteY82" fmla="*/ 560631 h 1282256"/>
              <a:gd name="connsiteX83" fmla="*/ 603475 w 937061"/>
              <a:gd name="connsiteY83" fmla="*/ 559950 h 1282256"/>
              <a:gd name="connsiteX84" fmla="*/ 618559 w 937061"/>
              <a:gd name="connsiteY84" fmla="*/ 565514 h 1282256"/>
              <a:gd name="connsiteX85" fmla="*/ 649454 w 937061"/>
              <a:gd name="connsiteY85" fmla="*/ 543101 h 1282256"/>
              <a:gd name="connsiteX86" fmla="*/ 697970 w 937061"/>
              <a:gd name="connsiteY86" fmla="*/ 567543 h 1282256"/>
              <a:gd name="connsiteX87" fmla="*/ 700456 w 937061"/>
              <a:gd name="connsiteY87" fmla="*/ 590917 h 1282256"/>
              <a:gd name="connsiteX88" fmla="*/ 720550 w 937061"/>
              <a:gd name="connsiteY88" fmla="*/ 600445 h 1282256"/>
              <a:gd name="connsiteX89" fmla="*/ 751604 w 937061"/>
              <a:gd name="connsiteY89" fmla="*/ 639520 h 1282256"/>
              <a:gd name="connsiteX90" fmla="*/ 738347 w 937061"/>
              <a:gd name="connsiteY90" fmla="*/ 683525 h 1282256"/>
              <a:gd name="connsiteX91" fmla="*/ 707956 w 937061"/>
              <a:gd name="connsiteY91" fmla="*/ 700956 h 1282256"/>
              <a:gd name="connsiteX92" fmla="*/ 634896 w 937061"/>
              <a:gd name="connsiteY92" fmla="*/ 651717 h 1282256"/>
              <a:gd name="connsiteX93" fmla="*/ 633997 w 937061"/>
              <a:gd name="connsiteY93" fmla="*/ 675512 h 1282256"/>
              <a:gd name="connsiteX94" fmla="*/ 687058 w 937061"/>
              <a:gd name="connsiteY94" fmla="*/ 716835 h 1282256"/>
              <a:gd name="connsiteX95" fmla="*/ 656986 w 937061"/>
              <a:gd name="connsiteY95" fmla="*/ 782282 h 1282256"/>
              <a:gd name="connsiteX96" fmla="*/ 669532 w 937061"/>
              <a:gd name="connsiteY96" fmla="*/ 802778 h 1282256"/>
              <a:gd name="connsiteX97" fmla="*/ 712109 w 937061"/>
              <a:gd name="connsiteY97" fmla="*/ 736651 h 1282256"/>
              <a:gd name="connsiteX98" fmla="*/ 723692 w 937061"/>
              <a:gd name="connsiteY98" fmla="*/ 721066 h 1282256"/>
              <a:gd name="connsiteX99" fmla="*/ 776459 w 937061"/>
              <a:gd name="connsiteY99" fmla="*/ 653872 h 1282256"/>
              <a:gd name="connsiteX100" fmla="*/ 733368 w 937061"/>
              <a:gd name="connsiteY100" fmla="*/ 578317 h 1282256"/>
              <a:gd name="connsiteX101" fmla="*/ 723890 w 937061"/>
              <a:gd name="connsiteY101" fmla="*/ 565605 h 1282256"/>
              <a:gd name="connsiteX102" fmla="*/ 694098 w 937061"/>
              <a:gd name="connsiteY102" fmla="*/ 523444 h 1282256"/>
              <a:gd name="connsiteX103" fmla="*/ 690243 w 937061"/>
              <a:gd name="connsiteY103" fmla="*/ 515805 h 1282256"/>
              <a:gd name="connsiteX104" fmla="*/ 698774 w 937061"/>
              <a:gd name="connsiteY104" fmla="*/ 485914 h 1282256"/>
              <a:gd name="connsiteX105" fmla="*/ 755797 w 937061"/>
              <a:gd name="connsiteY105" fmla="*/ 452765 h 1282256"/>
              <a:gd name="connsiteX106" fmla="*/ 802978 w 937061"/>
              <a:gd name="connsiteY106" fmla="*/ 455658 h 1282256"/>
              <a:gd name="connsiteX107" fmla="*/ 792796 w 937061"/>
              <a:gd name="connsiteY107" fmla="*/ 434725 h 1282256"/>
              <a:gd name="connsiteX108" fmla="*/ 828778 w 937061"/>
              <a:gd name="connsiteY108" fmla="*/ 368188 h 1282256"/>
              <a:gd name="connsiteX109" fmla="*/ 80732 w 937061"/>
              <a:gd name="connsiteY109" fmla="*/ 236718 h 1282256"/>
              <a:gd name="connsiteX110" fmla="*/ 85733 w 937061"/>
              <a:gd name="connsiteY110" fmla="*/ 243941 h 1282256"/>
              <a:gd name="connsiteX111" fmla="*/ 165483 w 937061"/>
              <a:gd name="connsiteY111" fmla="*/ 295204 h 1282256"/>
              <a:gd name="connsiteX112" fmla="*/ 199590 w 937061"/>
              <a:gd name="connsiteY112" fmla="*/ 324345 h 1282256"/>
              <a:gd name="connsiteX113" fmla="*/ 183395 w 937061"/>
              <a:gd name="connsiteY113" fmla="*/ 381115 h 1282256"/>
              <a:gd name="connsiteX114" fmla="*/ 167577 w 937061"/>
              <a:gd name="connsiteY114" fmla="*/ 388113 h 1282256"/>
              <a:gd name="connsiteX115" fmla="*/ 179565 w 937061"/>
              <a:gd name="connsiteY115" fmla="*/ 401175 h 1282256"/>
              <a:gd name="connsiteX116" fmla="*/ 179992 w 937061"/>
              <a:gd name="connsiteY116" fmla="*/ 449781 h 1282256"/>
              <a:gd name="connsiteX117" fmla="*/ 108044 w 937061"/>
              <a:gd name="connsiteY117" fmla="*/ 482632 h 1282256"/>
              <a:gd name="connsiteX118" fmla="*/ 27201 w 937061"/>
              <a:gd name="connsiteY118" fmla="*/ 505923 h 1282256"/>
              <a:gd name="connsiteX119" fmla="*/ 570 w 937061"/>
              <a:gd name="connsiteY119" fmla="*/ 441177 h 1282256"/>
              <a:gd name="connsiteX120" fmla="*/ 70413 w 937061"/>
              <a:gd name="connsiteY120" fmla="*/ 361661 h 1282256"/>
              <a:gd name="connsiteX121" fmla="*/ 65724 w 937061"/>
              <a:gd name="connsiteY121" fmla="*/ 357231 h 1282256"/>
              <a:gd name="connsiteX122" fmla="*/ 36050 w 937061"/>
              <a:gd name="connsiteY122" fmla="*/ 293659 h 1282256"/>
              <a:gd name="connsiteX123" fmla="*/ 80732 w 937061"/>
              <a:gd name="connsiteY123" fmla="*/ 236718 h 1282256"/>
              <a:gd name="connsiteX124" fmla="*/ 734063 w 937061"/>
              <a:gd name="connsiteY124" fmla="*/ 115786 h 1282256"/>
              <a:gd name="connsiteX125" fmla="*/ 800039 w 937061"/>
              <a:gd name="connsiteY125" fmla="*/ 168575 h 1282256"/>
              <a:gd name="connsiteX126" fmla="*/ 790133 w 937061"/>
              <a:gd name="connsiteY126" fmla="*/ 225202 h 1282256"/>
              <a:gd name="connsiteX127" fmla="*/ 788636 w 937061"/>
              <a:gd name="connsiteY127" fmla="*/ 228126 h 1282256"/>
              <a:gd name="connsiteX128" fmla="*/ 788782 w 937061"/>
              <a:gd name="connsiteY128" fmla="*/ 228914 h 1282256"/>
              <a:gd name="connsiteX129" fmla="*/ 879477 w 937061"/>
              <a:gd name="connsiteY129" fmla="*/ 273265 h 1282256"/>
              <a:gd name="connsiteX130" fmla="*/ 880462 w 937061"/>
              <a:gd name="connsiteY130" fmla="*/ 348046 h 1282256"/>
              <a:gd name="connsiteX131" fmla="*/ 875371 w 937061"/>
              <a:gd name="connsiteY131" fmla="*/ 346949 h 1282256"/>
              <a:gd name="connsiteX132" fmla="*/ 802289 w 937061"/>
              <a:gd name="connsiteY132" fmla="*/ 352714 h 1282256"/>
              <a:gd name="connsiteX133" fmla="*/ 731227 w 937061"/>
              <a:gd name="connsiteY133" fmla="*/ 357290 h 1282256"/>
              <a:gd name="connsiteX134" fmla="*/ 699035 w 937061"/>
              <a:gd name="connsiteY134" fmla="*/ 320868 h 1282256"/>
              <a:gd name="connsiteX135" fmla="*/ 705546 w 937061"/>
              <a:gd name="connsiteY135" fmla="*/ 292165 h 1282256"/>
              <a:gd name="connsiteX136" fmla="*/ 707611 w 937061"/>
              <a:gd name="connsiteY136" fmla="*/ 287913 h 1282256"/>
              <a:gd name="connsiteX137" fmla="*/ 691898 w 937061"/>
              <a:gd name="connsiteY137" fmla="*/ 287761 h 1282256"/>
              <a:gd name="connsiteX138" fmla="*/ 656836 w 937061"/>
              <a:gd name="connsiteY138" fmla="*/ 256759 h 1282256"/>
              <a:gd name="connsiteX139" fmla="*/ 657076 w 937061"/>
              <a:gd name="connsiteY139" fmla="*/ 221678 h 1282256"/>
              <a:gd name="connsiteX140" fmla="*/ 672162 w 937061"/>
              <a:gd name="connsiteY140" fmla="*/ 203002 h 1282256"/>
              <a:gd name="connsiteX141" fmla="*/ 732996 w 937061"/>
              <a:gd name="connsiteY141" fmla="*/ 118834 h 1282256"/>
              <a:gd name="connsiteX142" fmla="*/ 734063 w 937061"/>
              <a:gd name="connsiteY142" fmla="*/ 115786 h 1282256"/>
              <a:gd name="connsiteX143" fmla="*/ 234805 w 937061"/>
              <a:gd name="connsiteY143" fmla="*/ 54681 h 1282256"/>
              <a:gd name="connsiteX144" fmla="*/ 265378 w 937061"/>
              <a:gd name="connsiteY144" fmla="*/ 49820 h 1282256"/>
              <a:gd name="connsiteX145" fmla="*/ 314937 w 937061"/>
              <a:gd name="connsiteY145" fmla="*/ 75496 h 1282256"/>
              <a:gd name="connsiteX146" fmla="*/ 345601 w 937061"/>
              <a:gd name="connsiteY146" fmla="*/ 197347 h 1282256"/>
              <a:gd name="connsiteX147" fmla="*/ 334083 w 937061"/>
              <a:gd name="connsiteY147" fmla="*/ 235327 h 1282256"/>
              <a:gd name="connsiteX148" fmla="*/ 353353 w 937061"/>
              <a:gd name="connsiteY148" fmla="*/ 413468 h 1282256"/>
              <a:gd name="connsiteX149" fmla="*/ 418223 w 937061"/>
              <a:gd name="connsiteY149" fmla="*/ 498850 h 1282256"/>
              <a:gd name="connsiteX150" fmla="*/ 414075 w 937061"/>
              <a:gd name="connsiteY150" fmla="*/ 570097 h 1282256"/>
              <a:gd name="connsiteX151" fmla="*/ 374791 w 937061"/>
              <a:gd name="connsiteY151" fmla="*/ 572468 h 1282256"/>
              <a:gd name="connsiteX152" fmla="*/ 347212 w 937061"/>
              <a:gd name="connsiteY152" fmla="*/ 583064 h 1282256"/>
              <a:gd name="connsiteX153" fmla="*/ 340945 w 937061"/>
              <a:gd name="connsiteY153" fmla="*/ 584425 h 1282256"/>
              <a:gd name="connsiteX154" fmla="*/ 286621 w 937061"/>
              <a:gd name="connsiteY154" fmla="*/ 583668 h 1282256"/>
              <a:gd name="connsiteX155" fmla="*/ 233948 w 937061"/>
              <a:gd name="connsiteY155" fmla="*/ 534531 h 1282256"/>
              <a:gd name="connsiteX156" fmla="*/ 162779 w 937061"/>
              <a:gd name="connsiteY156" fmla="*/ 538517 h 1282256"/>
              <a:gd name="connsiteX157" fmla="*/ 146371 w 937061"/>
              <a:gd name="connsiteY157" fmla="*/ 502641 h 1282256"/>
              <a:gd name="connsiteX158" fmla="*/ 196829 w 937061"/>
              <a:gd name="connsiteY158" fmla="*/ 467040 h 1282256"/>
              <a:gd name="connsiteX159" fmla="*/ 291634 w 937061"/>
              <a:gd name="connsiteY159" fmla="*/ 464187 h 1282256"/>
              <a:gd name="connsiteX160" fmla="*/ 339848 w 937061"/>
              <a:gd name="connsiteY160" fmla="*/ 495814 h 1282256"/>
              <a:gd name="connsiteX161" fmla="*/ 344709 w 937061"/>
              <a:gd name="connsiteY161" fmla="*/ 472509 h 1282256"/>
              <a:gd name="connsiteX162" fmla="*/ 302160 w 937061"/>
              <a:gd name="connsiteY162" fmla="*/ 429650 h 1282256"/>
              <a:gd name="connsiteX163" fmla="*/ 317151 w 937061"/>
              <a:gd name="connsiteY163" fmla="*/ 371880 h 1282256"/>
              <a:gd name="connsiteX164" fmla="*/ 300153 w 937061"/>
              <a:gd name="connsiteY164" fmla="*/ 354855 h 1282256"/>
              <a:gd name="connsiteX165" fmla="*/ 275979 w 937061"/>
              <a:gd name="connsiteY165" fmla="*/ 409229 h 1282256"/>
              <a:gd name="connsiteX166" fmla="*/ 278835 w 937061"/>
              <a:gd name="connsiteY166" fmla="*/ 436812 h 1282256"/>
              <a:gd name="connsiteX167" fmla="*/ 277330 w 937061"/>
              <a:gd name="connsiteY167" fmla="*/ 442997 h 1282256"/>
              <a:gd name="connsiteX168" fmla="*/ 211427 w 937061"/>
              <a:gd name="connsiteY168" fmla="*/ 446824 h 1282256"/>
              <a:gd name="connsiteX169" fmla="*/ 209401 w 937061"/>
              <a:gd name="connsiteY169" fmla="*/ 440273 h 1282256"/>
              <a:gd name="connsiteX170" fmla="*/ 206434 w 937061"/>
              <a:gd name="connsiteY170" fmla="*/ 398858 h 1282256"/>
              <a:gd name="connsiteX171" fmla="*/ 207223 w 937061"/>
              <a:gd name="connsiteY171" fmla="*/ 393213 h 1282256"/>
              <a:gd name="connsiteX172" fmla="*/ 213263 w 937061"/>
              <a:gd name="connsiteY172" fmla="*/ 300227 h 1282256"/>
              <a:gd name="connsiteX173" fmla="*/ 210849 w 937061"/>
              <a:gd name="connsiteY173" fmla="*/ 295987 h 1282256"/>
              <a:gd name="connsiteX174" fmla="*/ 230359 w 937061"/>
              <a:gd name="connsiteY174" fmla="*/ 289124 h 1282256"/>
              <a:gd name="connsiteX175" fmla="*/ 278448 w 937061"/>
              <a:gd name="connsiteY175" fmla="*/ 208737 h 1282256"/>
              <a:gd name="connsiteX176" fmla="*/ 283559 w 937061"/>
              <a:gd name="connsiteY176" fmla="*/ 197812 h 1282256"/>
              <a:gd name="connsiteX177" fmla="*/ 314933 w 937061"/>
              <a:gd name="connsiteY177" fmla="*/ 142718 h 1282256"/>
              <a:gd name="connsiteX178" fmla="*/ 291729 w 937061"/>
              <a:gd name="connsiteY178" fmla="*/ 141710 h 1282256"/>
              <a:gd name="connsiteX179" fmla="*/ 204653 w 937061"/>
              <a:gd name="connsiteY179" fmla="*/ 172059 h 1282256"/>
              <a:gd name="connsiteX180" fmla="*/ 190282 w 937061"/>
              <a:gd name="connsiteY180" fmla="*/ 190196 h 1282256"/>
              <a:gd name="connsiteX181" fmla="*/ 254302 w 937061"/>
              <a:gd name="connsiteY181" fmla="*/ 210348 h 1282256"/>
              <a:gd name="connsiteX182" fmla="*/ 206445 w 937061"/>
              <a:gd name="connsiteY182" fmla="*/ 272154 h 1282256"/>
              <a:gd name="connsiteX183" fmla="*/ 114462 w 937061"/>
              <a:gd name="connsiteY183" fmla="*/ 240670 h 1282256"/>
              <a:gd name="connsiteX184" fmla="*/ 120246 w 937061"/>
              <a:gd name="connsiteY184" fmla="*/ 146306 h 1282256"/>
              <a:gd name="connsiteX185" fmla="*/ 159117 w 937061"/>
              <a:gd name="connsiteY185" fmla="*/ 137290 h 1282256"/>
              <a:gd name="connsiteX186" fmla="*/ 166880 w 937061"/>
              <a:gd name="connsiteY186" fmla="*/ 133004 h 1282256"/>
              <a:gd name="connsiteX187" fmla="*/ 208914 w 937061"/>
              <a:gd name="connsiteY187" fmla="*/ 71662 h 1282256"/>
              <a:gd name="connsiteX188" fmla="*/ 234805 w 937061"/>
              <a:gd name="connsiteY188" fmla="*/ 54681 h 1282256"/>
              <a:gd name="connsiteX189" fmla="*/ 518054 w 937061"/>
              <a:gd name="connsiteY189" fmla="*/ 685 h 1282256"/>
              <a:gd name="connsiteX190" fmla="*/ 567481 w 937061"/>
              <a:gd name="connsiteY190" fmla="*/ 11310 h 1282256"/>
              <a:gd name="connsiteX191" fmla="*/ 617166 w 937061"/>
              <a:gd name="connsiteY191" fmla="*/ 49796 h 1282256"/>
              <a:gd name="connsiteX192" fmla="*/ 624803 w 937061"/>
              <a:gd name="connsiteY192" fmla="*/ 51439 h 1282256"/>
              <a:gd name="connsiteX193" fmla="*/ 685335 w 937061"/>
              <a:gd name="connsiteY193" fmla="*/ 54921 h 1282256"/>
              <a:gd name="connsiteX194" fmla="*/ 709531 w 937061"/>
              <a:gd name="connsiteY194" fmla="*/ 114208 h 1282256"/>
              <a:gd name="connsiteX195" fmla="*/ 661812 w 937061"/>
              <a:gd name="connsiteY195" fmla="*/ 180063 h 1282256"/>
              <a:gd name="connsiteX196" fmla="*/ 610202 w 937061"/>
              <a:gd name="connsiteY196" fmla="*/ 195099 h 1282256"/>
              <a:gd name="connsiteX197" fmla="*/ 562692 w 937061"/>
              <a:gd name="connsiteY197" fmla="*/ 152954 h 1282256"/>
              <a:gd name="connsiteX198" fmla="*/ 615624 w 937061"/>
              <a:gd name="connsiteY198" fmla="*/ 112005 h 1282256"/>
              <a:gd name="connsiteX199" fmla="*/ 594985 w 937061"/>
              <a:gd name="connsiteY199" fmla="*/ 99523 h 1282256"/>
              <a:gd name="connsiteX200" fmla="*/ 549403 w 937061"/>
              <a:gd name="connsiteY200" fmla="*/ 129539 h 1282256"/>
              <a:gd name="connsiteX201" fmla="*/ 503638 w 937061"/>
              <a:gd name="connsiteY201" fmla="*/ 102348 h 1282256"/>
              <a:gd name="connsiteX202" fmla="*/ 481968 w 937061"/>
              <a:gd name="connsiteY202" fmla="*/ 111852 h 1282256"/>
              <a:gd name="connsiteX203" fmla="*/ 529275 w 937061"/>
              <a:gd name="connsiteY203" fmla="*/ 151795 h 1282256"/>
              <a:gd name="connsiteX204" fmla="*/ 540380 w 937061"/>
              <a:gd name="connsiteY204" fmla="*/ 163391 h 1282256"/>
              <a:gd name="connsiteX205" fmla="*/ 586552 w 937061"/>
              <a:gd name="connsiteY205" fmla="*/ 213729 h 1282256"/>
              <a:gd name="connsiteX206" fmla="*/ 633128 w 937061"/>
              <a:gd name="connsiteY206" fmla="*/ 217751 h 1282256"/>
              <a:gd name="connsiteX207" fmla="*/ 631375 w 937061"/>
              <a:gd name="connsiteY207" fmla="*/ 243538 h 1282256"/>
              <a:gd name="connsiteX208" fmla="*/ 670400 w 937061"/>
              <a:gd name="connsiteY208" fmla="*/ 307011 h 1282256"/>
              <a:gd name="connsiteX209" fmla="*/ 674359 w 937061"/>
              <a:gd name="connsiteY209" fmla="*/ 313002 h 1282256"/>
              <a:gd name="connsiteX210" fmla="*/ 686366 w 937061"/>
              <a:gd name="connsiteY210" fmla="*/ 351523 h 1282256"/>
              <a:gd name="connsiteX211" fmla="*/ 686786 w 937061"/>
              <a:gd name="connsiteY211" fmla="*/ 360408 h 1282256"/>
              <a:gd name="connsiteX212" fmla="*/ 624276 w 937061"/>
              <a:gd name="connsiteY212" fmla="*/ 379293 h 1282256"/>
              <a:gd name="connsiteX213" fmla="*/ 620186 w 937061"/>
              <a:gd name="connsiteY213" fmla="*/ 371494 h 1282256"/>
              <a:gd name="connsiteX214" fmla="*/ 577039 w 937061"/>
              <a:gd name="connsiteY214" fmla="*/ 307763 h 1282256"/>
              <a:gd name="connsiteX215" fmla="*/ 571263 w 937061"/>
              <a:gd name="connsiteY215" fmla="*/ 305164 h 1282256"/>
              <a:gd name="connsiteX216" fmla="*/ 561472 w 937061"/>
              <a:gd name="connsiteY216" fmla="*/ 327139 h 1282256"/>
              <a:gd name="connsiteX217" fmla="*/ 596193 w 937061"/>
              <a:gd name="connsiteY217" fmla="*/ 376131 h 1282256"/>
              <a:gd name="connsiteX218" fmla="*/ 571697 w 937061"/>
              <a:gd name="connsiteY218" fmla="*/ 430972 h 1282256"/>
              <a:gd name="connsiteX219" fmla="*/ 584565 w 937061"/>
              <a:gd name="connsiteY219" fmla="*/ 451001 h 1282256"/>
              <a:gd name="connsiteX220" fmla="*/ 618292 w 937061"/>
              <a:gd name="connsiteY220" fmla="*/ 404232 h 1282256"/>
              <a:gd name="connsiteX221" fmla="*/ 707017 w 937061"/>
              <a:gd name="connsiteY221" fmla="*/ 373985 h 1282256"/>
              <a:gd name="connsiteX222" fmla="*/ 737381 w 937061"/>
              <a:gd name="connsiteY222" fmla="*/ 385077 h 1282256"/>
              <a:gd name="connsiteX223" fmla="*/ 767814 w 937061"/>
              <a:gd name="connsiteY223" fmla="*/ 388823 h 1282256"/>
              <a:gd name="connsiteX224" fmla="*/ 765487 w 937061"/>
              <a:gd name="connsiteY224" fmla="*/ 426939 h 1282256"/>
              <a:gd name="connsiteX225" fmla="*/ 665711 w 937061"/>
              <a:gd name="connsiteY225" fmla="*/ 514227 h 1282256"/>
              <a:gd name="connsiteX226" fmla="*/ 615799 w 937061"/>
              <a:gd name="connsiteY226" fmla="*/ 534043 h 1282256"/>
              <a:gd name="connsiteX227" fmla="*/ 611378 w 937061"/>
              <a:gd name="connsiteY227" fmla="*/ 535471 h 1282256"/>
              <a:gd name="connsiteX228" fmla="*/ 545354 w 937061"/>
              <a:gd name="connsiteY228" fmla="*/ 547467 h 1282256"/>
              <a:gd name="connsiteX229" fmla="*/ 543618 w 937061"/>
              <a:gd name="connsiteY229" fmla="*/ 547992 h 1282256"/>
              <a:gd name="connsiteX230" fmla="*/ 543114 w 937061"/>
              <a:gd name="connsiteY230" fmla="*/ 378809 h 1282256"/>
              <a:gd name="connsiteX231" fmla="*/ 481297 w 937061"/>
              <a:gd name="connsiteY231" fmla="*/ 302233 h 1282256"/>
              <a:gd name="connsiteX232" fmla="*/ 497521 w 937061"/>
              <a:gd name="connsiteY232" fmla="*/ 205940 h 1282256"/>
              <a:gd name="connsiteX233" fmla="*/ 471375 w 937061"/>
              <a:gd name="connsiteY233" fmla="*/ 172476 h 1282256"/>
              <a:gd name="connsiteX234" fmla="*/ 460261 w 937061"/>
              <a:gd name="connsiteY234" fmla="*/ 46197 h 1282256"/>
              <a:gd name="connsiteX235" fmla="*/ 518054 w 937061"/>
              <a:gd name="connsiteY235" fmla="*/ 685 h 128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937061" h="1282256">
                <a:moveTo>
                  <a:pt x="72231" y="508194"/>
                </a:moveTo>
                <a:cubicBezTo>
                  <a:pt x="110176" y="495275"/>
                  <a:pt x="141455" y="519031"/>
                  <a:pt x="139689" y="559080"/>
                </a:cubicBezTo>
                <a:cubicBezTo>
                  <a:pt x="139351" y="566068"/>
                  <a:pt x="138225" y="573202"/>
                  <a:pt x="137581" y="579636"/>
                </a:cubicBezTo>
                <a:cubicBezTo>
                  <a:pt x="149335" y="573797"/>
                  <a:pt x="161104" y="566938"/>
                  <a:pt x="173595" y="561778"/>
                </a:cubicBezTo>
                <a:cubicBezTo>
                  <a:pt x="194067" y="553512"/>
                  <a:pt x="215165" y="550836"/>
                  <a:pt x="235622" y="562333"/>
                </a:cubicBezTo>
                <a:cubicBezTo>
                  <a:pt x="249692" y="570123"/>
                  <a:pt x="258507" y="582549"/>
                  <a:pt x="265212" y="596791"/>
                </a:cubicBezTo>
                <a:cubicBezTo>
                  <a:pt x="265897" y="598294"/>
                  <a:pt x="265188" y="601073"/>
                  <a:pt x="264188" y="602277"/>
                </a:cubicBezTo>
                <a:cubicBezTo>
                  <a:pt x="251373" y="618904"/>
                  <a:pt x="247251" y="637387"/>
                  <a:pt x="251467" y="657997"/>
                </a:cubicBezTo>
                <a:cubicBezTo>
                  <a:pt x="251904" y="660360"/>
                  <a:pt x="250479" y="663679"/>
                  <a:pt x="248802" y="665620"/>
                </a:cubicBezTo>
                <a:cubicBezTo>
                  <a:pt x="232301" y="684354"/>
                  <a:pt x="223028" y="705826"/>
                  <a:pt x="226702" y="731221"/>
                </a:cubicBezTo>
                <a:cubicBezTo>
                  <a:pt x="231605" y="766574"/>
                  <a:pt x="256814" y="791656"/>
                  <a:pt x="292287" y="797322"/>
                </a:cubicBezTo>
                <a:cubicBezTo>
                  <a:pt x="300478" y="798661"/>
                  <a:pt x="309043" y="798708"/>
                  <a:pt x="318540" y="799397"/>
                </a:cubicBezTo>
                <a:cubicBezTo>
                  <a:pt x="330434" y="829589"/>
                  <a:pt x="353581" y="847922"/>
                  <a:pt x="386587" y="855674"/>
                </a:cubicBezTo>
                <a:cubicBezTo>
                  <a:pt x="388158" y="847643"/>
                  <a:pt x="389605" y="840043"/>
                  <a:pt x="391213" y="832209"/>
                </a:cubicBezTo>
                <a:cubicBezTo>
                  <a:pt x="363044" y="824173"/>
                  <a:pt x="342646" y="808591"/>
                  <a:pt x="339010" y="777893"/>
                </a:cubicBezTo>
                <a:cubicBezTo>
                  <a:pt x="336531" y="756758"/>
                  <a:pt x="346844" y="742020"/>
                  <a:pt x="374294" y="724114"/>
                </a:cubicBezTo>
                <a:cubicBezTo>
                  <a:pt x="371371" y="717117"/>
                  <a:pt x="368449" y="710120"/>
                  <a:pt x="365526" y="703124"/>
                </a:cubicBezTo>
                <a:cubicBezTo>
                  <a:pt x="339298" y="710007"/>
                  <a:pt x="321614" y="734460"/>
                  <a:pt x="314275" y="774111"/>
                </a:cubicBezTo>
                <a:cubicBezTo>
                  <a:pt x="290368" y="778122"/>
                  <a:pt x="265358" y="766244"/>
                  <a:pt x="255752" y="746224"/>
                </a:cubicBezTo>
                <a:cubicBezTo>
                  <a:pt x="248361" y="730477"/>
                  <a:pt x="249498" y="714583"/>
                  <a:pt x="257804" y="700011"/>
                </a:cubicBezTo>
                <a:cubicBezTo>
                  <a:pt x="263879" y="687685"/>
                  <a:pt x="272863" y="677876"/>
                  <a:pt x="281358" y="666529"/>
                </a:cubicBezTo>
                <a:cubicBezTo>
                  <a:pt x="279908" y="660889"/>
                  <a:pt x="277416" y="654017"/>
                  <a:pt x="276069" y="646729"/>
                </a:cubicBezTo>
                <a:cubicBezTo>
                  <a:pt x="271404" y="619276"/>
                  <a:pt x="288248" y="601294"/>
                  <a:pt x="315725" y="605586"/>
                </a:cubicBezTo>
                <a:cubicBezTo>
                  <a:pt x="326623" y="607240"/>
                  <a:pt x="337119" y="612225"/>
                  <a:pt x="348811" y="615972"/>
                </a:cubicBezTo>
                <a:cubicBezTo>
                  <a:pt x="350168" y="614499"/>
                  <a:pt x="352920" y="611750"/>
                  <a:pt x="355707" y="609198"/>
                </a:cubicBezTo>
                <a:cubicBezTo>
                  <a:pt x="375418" y="591297"/>
                  <a:pt x="401497" y="589125"/>
                  <a:pt x="423989" y="603914"/>
                </a:cubicBezTo>
                <a:cubicBezTo>
                  <a:pt x="446911" y="618826"/>
                  <a:pt x="458728" y="640883"/>
                  <a:pt x="462978" y="667189"/>
                </a:cubicBezTo>
                <a:cubicBezTo>
                  <a:pt x="467140" y="694123"/>
                  <a:pt x="460690" y="718741"/>
                  <a:pt x="447498" y="742160"/>
                </a:cubicBezTo>
                <a:cubicBezTo>
                  <a:pt x="446251" y="744224"/>
                  <a:pt x="445200" y="746252"/>
                  <a:pt x="444272" y="747849"/>
                </a:cubicBezTo>
                <a:cubicBezTo>
                  <a:pt x="452753" y="756263"/>
                  <a:pt x="461679" y="763780"/>
                  <a:pt x="468977" y="772413"/>
                </a:cubicBezTo>
                <a:cubicBezTo>
                  <a:pt x="491574" y="798793"/>
                  <a:pt x="503038" y="828859"/>
                  <a:pt x="495847" y="863799"/>
                </a:cubicBezTo>
                <a:cubicBezTo>
                  <a:pt x="489963" y="892589"/>
                  <a:pt x="473198" y="913206"/>
                  <a:pt x="444271" y="922014"/>
                </a:cubicBezTo>
                <a:lnTo>
                  <a:pt x="431747" y="921551"/>
                </a:lnTo>
                <a:lnTo>
                  <a:pt x="442410" y="937592"/>
                </a:lnTo>
                <a:cubicBezTo>
                  <a:pt x="487480" y="1016676"/>
                  <a:pt x="529845" y="1122313"/>
                  <a:pt x="543619" y="1186492"/>
                </a:cubicBezTo>
                <a:cubicBezTo>
                  <a:pt x="550598" y="1215224"/>
                  <a:pt x="555819" y="1248481"/>
                  <a:pt x="566594" y="1273228"/>
                </a:cubicBezTo>
                <a:lnTo>
                  <a:pt x="531195" y="1282256"/>
                </a:lnTo>
                <a:cubicBezTo>
                  <a:pt x="524459" y="1249229"/>
                  <a:pt x="517723" y="1216203"/>
                  <a:pt x="510987" y="1183176"/>
                </a:cubicBezTo>
                <a:cubicBezTo>
                  <a:pt x="491057" y="1106410"/>
                  <a:pt x="461690" y="1033323"/>
                  <a:pt x="419465" y="965735"/>
                </a:cubicBezTo>
                <a:lnTo>
                  <a:pt x="380666" y="911088"/>
                </a:lnTo>
                <a:lnTo>
                  <a:pt x="370913" y="906441"/>
                </a:lnTo>
                <a:cubicBezTo>
                  <a:pt x="367054" y="904302"/>
                  <a:pt x="364509" y="903754"/>
                  <a:pt x="360466" y="906130"/>
                </a:cubicBezTo>
                <a:cubicBezTo>
                  <a:pt x="346392" y="914842"/>
                  <a:pt x="331143" y="920512"/>
                  <a:pt x="314518" y="920936"/>
                </a:cubicBezTo>
                <a:cubicBezTo>
                  <a:pt x="287950" y="921567"/>
                  <a:pt x="267107" y="906882"/>
                  <a:pt x="256927" y="880449"/>
                </a:cubicBezTo>
                <a:cubicBezTo>
                  <a:pt x="252918" y="869783"/>
                  <a:pt x="251397" y="858249"/>
                  <a:pt x="248732" y="847130"/>
                </a:cubicBezTo>
                <a:cubicBezTo>
                  <a:pt x="248098" y="844804"/>
                  <a:pt x="248092" y="842563"/>
                  <a:pt x="247889" y="840361"/>
                </a:cubicBezTo>
                <a:cubicBezTo>
                  <a:pt x="238455" y="843325"/>
                  <a:pt x="229525" y="846809"/>
                  <a:pt x="220304" y="848717"/>
                </a:cubicBezTo>
                <a:cubicBezTo>
                  <a:pt x="180981" y="856390"/>
                  <a:pt x="146339" y="834274"/>
                  <a:pt x="136302" y="795389"/>
                </a:cubicBezTo>
                <a:cubicBezTo>
                  <a:pt x="134291" y="787816"/>
                  <a:pt x="132872" y="780134"/>
                  <a:pt x="132240" y="772306"/>
                </a:cubicBezTo>
                <a:cubicBezTo>
                  <a:pt x="131484" y="764909"/>
                  <a:pt x="131910" y="757293"/>
                  <a:pt x="132030" y="749123"/>
                </a:cubicBezTo>
                <a:cubicBezTo>
                  <a:pt x="127799" y="748275"/>
                  <a:pt x="123408" y="747660"/>
                  <a:pt x="118944" y="746653"/>
                </a:cubicBezTo>
                <a:cubicBezTo>
                  <a:pt x="74070" y="736407"/>
                  <a:pt x="44624" y="708238"/>
                  <a:pt x="28110" y="666272"/>
                </a:cubicBezTo>
                <a:cubicBezTo>
                  <a:pt x="15910" y="635527"/>
                  <a:pt x="10210" y="603580"/>
                  <a:pt x="18430" y="570895"/>
                </a:cubicBezTo>
                <a:cubicBezTo>
                  <a:pt x="25779" y="541222"/>
                  <a:pt x="42144" y="518440"/>
                  <a:pt x="72231" y="508194"/>
                </a:cubicBezTo>
                <a:close/>
                <a:moveTo>
                  <a:pt x="828778" y="368188"/>
                </a:moveTo>
                <a:cubicBezTo>
                  <a:pt x="858645" y="362262"/>
                  <a:pt x="883627" y="370681"/>
                  <a:pt x="903402" y="393916"/>
                </a:cubicBezTo>
                <a:cubicBezTo>
                  <a:pt x="939823" y="436686"/>
                  <a:pt x="947900" y="510155"/>
                  <a:pt x="921670" y="560021"/>
                </a:cubicBezTo>
                <a:cubicBezTo>
                  <a:pt x="910516" y="581230"/>
                  <a:pt x="894205" y="597688"/>
                  <a:pt x="873673" y="610037"/>
                </a:cubicBezTo>
                <a:cubicBezTo>
                  <a:pt x="872564" y="610650"/>
                  <a:pt x="871455" y="611263"/>
                  <a:pt x="870382" y="612071"/>
                </a:cubicBezTo>
                <a:cubicBezTo>
                  <a:pt x="874134" y="626859"/>
                  <a:pt x="879155" y="640802"/>
                  <a:pt x="881183" y="655093"/>
                </a:cubicBezTo>
                <a:cubicBezTo>
                  <a:pt x="888104" y="700259"/>
                  <a:pt x="856642" y="737240"/>
                  <a:pt x="811085" y="738732"/>
                </a:cubicBezTo>
                <a:cubicBezTo>
                  <a:pt x="805423" y="738963"/>
                  <a:pt x="799923" y="738961"/>
                  <a:pt x="793636" y="739105"/>
                </a:cubicBezTo>
                <a:cubicBezTo>
                  <a:pt x="795456" y="748953"/>
                  <a:pt x="797633" y="758532"/>
                  <a:pt x="799023" y="768256"/>
                </a:cubicBezTo>
                <a:cubicBezTo>
                  <a:pt x="800761" y="780973"/>
                  <a:pt x="799166" y="793286"/>
                  <a:pt x="794668" y="805320"/>
                </a:cubicBezTo>
                <a:cubicBezTo>
                  <a:pt x="785846" y="828135"/>
                  <a:pt x="763672" y="842622"/>
                  <a:pt x="736637" y="842933"/>
                </a:cubicBezTo>
                <a:cubicBezTo>
                  <a:pt x="728307" y="843046"/>
                  <a:pt x="719830" y="842371"/>
                  <a:pt x="711441" y="841070"/>
                </a:cubicBezTo>
                <a:cubicBezTo>
                  <a:pt x="707480" y="840580"/>
                  <a:pt x="705153" y="841213"/>
                  <a:pt x="702708" y="844516"/>
                </a:cubicBezTo>
                <a:cubicBezTo>
                  <a:pt x="696891" y="852721"/>
                  <a:pt x="690436" y="860229"/>
                  <a:pt x="683025" y="866563"/>
                </a:cubicBezTo>
                <a:lnTo>
                  <a:pt x="657843" y="881435"/>
                </a:lnTo>
                <a:lnTo>
                  <a:pt x="694319" y="1016214"/>
                </a:lnTo>
                <a:cubicBezTo>
                  <a:pt x="705217" y="1069419"/>
                  <a:pt x="712131" y="1119734"/>
                  <a:pt x="713201" y="1156998"/>
                </a:cubicBezTo>
                <a:cubicBezTo>
                  <a:pt x="715065" y="1190532"/>
                  <a:pt x="714032" y="1228757"/>
                  <a:pt x="720960" y="1258622"/>
                </a:cubicBezTo>
                <a:lnTo>
                  <a:pt x="679557" y="1261399"/>
                </a:lnTo>
                <a:cubicBezTo>
                  <a:pt x="678850" y="1223119"/>
                  <a:pt x="678143" y="1184840"/>
                  <a:pt x="677437" y="1146560"/>
                </a:cubicBezTo>
                <a:cubicBezTo>
                  <a:pt x="674228" y="1101631"/>
                  <a:pt x="668194" y="1057242"/>
                  <a:pt x="658812" y="1013559"/>
                </a:cubicBezTo>
                <a:lnTo>
                  <a:pt x="620096" y="884815"/>
                </a:lnTo>
                <a:lnTo>
                  <a:pt x="617487" y="885041"/>
                </a:lnTo>
                <a:cubicBezTo>
                  <a:pt x="604917" y="882194"/>
                  <a:pt x="593230" y="875442"/>
                  <a:pt x="582656" y="865072"/>
                </a:cubicBezTo>
                <a:cubicBezTo>
                  <a:pt x="556244" y="838990"/>
                  <a:pt x="550041" y="806525"/>
                  <a:pt x="558217" y="771403"/>
                </a:cubicBezTo>
                <a:cubicBezTo>
                  <a:pt x="562112" y="754999"/>
                  <a:pt x="569609" y="739354"/>
                  <a:pt x="575867" y="722513"/>
                </a:cubicBezTo>
                <a:cubicBezTo>
                  <a:pt x="571718" y="718798"/>
                  <a:pt x="565774" y="714192"/>
                  <a:pt x="560670" y="708618"/>
                </a:cubicBezTo>
                <a:cubicBezTo>
                  <a:pt x="531466" y="677348"/>
                  <a:pt x="519772" y="641620"/>
                  <a:pt x="534291" y="600031"/>
                </a:cubicBezTo>
                <a:cubicBezTo>
                  <a:pt x="540848" y="581504"/>
                  <a:pt x="552919" y="567458"/>
                  <a:pt x="572231" y="560631"/>
                </a:cubicBezTo>
                <a:cubicBezTo>
                  <a:pt x="582540" y="556892"/>
                  <a:pt x="593183" y="557167"/>
                  <a:pt x="603475" y="559950"/>
                </a:cubicBezTo>
                <a:cubicBezTo>
                  <a:pt x="609267" y="561527"/>
                  <a:pt x="614846" y="564164"/>
                  <a:pt x="618559" y="565514"/>
                </a:cubicBezTo>
                <a:cubicBezTo>
                  <a:pt x="629322" y="557618"/>
                  <a:pt x="638415" y="548400"/>
                  <a:pt x="649454" y="543101"/>
                </a:cubicBezTo>
                <a:cubicBezTo>
                  <a:pt x="672605" y="531694"/>
                  <a:pt x="692487" y="542279"/>
                  <a:pt x="697970" y="567543"/>
                </a:cubicBezTo>
                <a:cubicBezTo>
                  <a:pt x="699586" y="575189"/>
                  <a:pt x="699788" y="582892"/>
                  <a:pt x="700456" y="590917"/>
                </a:cubicBezTo>
                <a:cubicBezTo>
                  <a:pt x="706933" y="593998"/>
                  <a:pt x="713927" y="596576"/>
                  <a:pt x="720550" y="600445"/>
                </a:cubicBezTo>
                <a:cubicBezTo>
                  <a:pt x="735858" y="609431"/>
                  <a:pt x="747467" y="621545"/>
                  <a:pt x="751604" y="639520"/>
                </a:cubicBezTo>
                <a:cubicBezTo>
                  <a:pt x="755595" y="656708"/>
                  <a:pt x="750549" y="671289"/>
                  <a:pt x="738347" y="683525"/>
                </a:cubicBezTo>
                <a:cubicBezTo>
                  <a:pt x="729932" y="692006"/>
                  <a:pt x="719754" y="697554"/>
                  <a:pt x="707956" y="700956"/>
                </a:cubicBezTo>
                <a:cubicBezTo>
                  <a:pt x="693641" y="669787"/>
                  <a:pt x="669443" y="653481"/>
                  <a:pt x="634896" y="651717"/>
                </a:cubicBezTo>
                <a:cubicBezTo>
                  <a:pt x="634543" y="659726"/>
                  <a:pt x="634350" y="667503"/>
                  <a:pt x="633997" y="675512"/>
                </a:cubicBezTo>
                <a:cubicBezTo>
                  <a:pt x="660271" y="678805"/>
                  <a:pt x="681371" y="689369"/>
                  <a:pt x="687058" y="716835"/>
                </a:cubicBezTo>
                <a:cubicBezTo>
                  <a:pt x="692854" y="744894"/>
                  <a:pt x="679387" y="765716"/>
                  <a:pt x="656986" y="782282"/>
                </a:cubicBezTo>
                <a:cubicBezTo>
                  <a:pt x="661091" y="789060"/>
                  <a:pt x="665158" y="795641"/>
                  <a:pt x="669532" y="802778"/>
                </a:cubicBezTo>
                <a:cubicBezTo>
                  <a:pt x="693852" y="786673"/>
                  <a:pt x="709290" y="765487"/>
                  <a:pt x="712109" y="736651"/>
                </a:cubicBezTo>
                <a:cubicBezTo>
                  <a:pt x="712907" y="727745"/>
                  <a:pt x="715710" y="724171"/>
                  <a:pt x="723692" y="721066"/>
                </a:cubicBezTo>
                <a:cubicBezTo>
                  <a:pt x="753809" y="708779"/>
                  <a:pt x="773689" y="687383"/>
                  <a:pt x="776459" y="653872"/>
                </a:cubicBezTo>
                <a:cubicBezTo>
                  <a:pt x="779084" y="619572"/>
                  <a:pt x="762709" y="594895"/>
                  <a:pt x="733368" y="578317"/>
                </a:cubicBezTo>
                <a:cubicBezTo>
                  <a:pt x="727912" y="575252"/>
                  <a:pt x="725127" y="572303"/>
                  <a:pt x="723890" y="565605"/>
                </a:cubicBezTo>
                <a:cubicBezTo>
                  <a:pt x="720505" y="547287"/>
                  <a:pt x="710304" y="532876"/>
                  <a:pt x="694098" y="523444"/>
                </a:cubicBezTo>
                <a:cubicBezTo>
                  <a:pt x="690671" y="521430"/>
                  <a:pt x="689446" y="519211"/>
                  <a:pt x="690243" y="515805"/>
                </a:cubicBezTo>
                <a:cubicBezTo>
                  <a:pt x="692866" y="505747"/>
                  <a:pt x="694394" y="495279"/>
                  <a:pt x="698774" y="485914"/>
                </a:cubicBezTo>
                <a:cubicBezTo>
                  <a:pt x="710120" y="462428"/>
                  <a:pt x="731075" y="453464"/>
                  <a:pt x="755797" y="452765"/>
                </a:cubicBezTo>
                <a:cubicBezTo>
                  <a:pt x="771597" y="452290"/>
                  <a:pt x="787712" y="454610"/>
                  <a:pt x="802978" y="455658"/>
                </a:cubicBezTo>
                <a:cubicBezTo>
                  <a:pt x="800042" y="449682"/>
                  <a:pt x="795827" y="442313"/>
                  <a:pt x="792796" y="434725"/>
                </a:cubicBezTo>
                <a:cubicBezTo>
                  <a:pt x="780108" y="402441"/>
                  <a:pt x="795007" y="375039"/>
                  <a:pt x="828778" y="368188"/>
                </a:cubicBezTo>
                <a:close/>
                <a:moveTo>
                  <a:pt x="80732" y="236718"/>
                </a:moveTo>
                <a:cubicBezTo>
                  <a:pt x="82386" y="239060"/>
                  <a:pt x="84041" y="241402"/>
                  <a:pt x="85733" y="243941"/>
                </a:cubicBezTo>
                <a:cubicBezTo>
                  <a:pt x="105038" y="272355"/>
                  <a:pt x="132213" y="289334"/>
                  <a:pt x="165483" y="295204"/>
                </a:cubicBezTo>
                <a:cubicBezTo>
                  <a:pt x="183391" y="298413"/>
                  <a:pt x="193256" y="308813"/>
                  <a:pt x="199590" y="324345"/>
                </a:cubicBezTo>
                <a:cubicBezTo>
                  <a:pt x="208088" y="344979"/>
                  <a:pt x="200922" y="370136"/>
                  <a:pt x="183395" y="381115"/>
                </a:cubicBezTo>
                <a:cubicBezTo>
                  <a:pt x="178799" y="383798"/>
                  <a:pt x="173231" y="385642"/>
                  <a:pt x="167577" y="388113"/>
                </a:cubicBezTo>
                <a:cubicBezTo>
                  <a:pt x="171406" y="392294"/>
                  <a:pt x="175861" y="396564"/>
                  <a:pt x="179565" y="401175"/>
                </a:cubicBezTo>
                <a:cubicBezTo>
                  <a:pt x="191398" y="416711"/>
                  <a:pt x="191808" y="434357"/>
                  <a:pt x="179992" y="449781"/>
                </a:cubicBezTo>
                <a:cubicBezTo>
                  <a:pt x="161928" y="473286"/>
                  <a:pt x="138040" y="484014"/>
                  <a:pt x="108044" y="482632"/>
                </a:cubicBezTo>
                <a:cubicBezTo>
                  <a:pt x="70199" y="480662"/>
                  <a:pt x="58475" y="484458"/>
                  <a:pt x="27201" y="505923"/>
                </a:cubicBezTo>
                <a:cubicBezTo>
                  <a:pt x="7335" y="488816"/>
                  <a:pt x="-2562" y="467219"/>
                  <a:pt x="570" y="441177"/>
                </a:cubicBezTo>
                <a:cubicBezTo>
                  <a:pt x="5466" y="399329"/>
                  <a:pt x="29111" y="372959"/>
                  <a:pt x="70413" y="361661"/>
                </a:cubicBezTo>
                <a:cubicBezTo>
                  <a:pt x="68706" y="360143"/>
                  <a:pt x="67197" y="358588"/>
                  <a:pt x="65724" y="357231"/>
                </a:cubicBezTo>
                <a:cubicBezTo>
                  <a:pt x="47471" y="340029"/>
                  <a:pt x="37055" y="318936"/>
                  <a:pt x="36050" y="293659"/>
                </a:cubicBezTo>
                <a:cubicBezTo>
                  <a:pt x="35113" y="266537"/>
                  <a:pt x="51607" y="245563"/>
                  <a:pt x="80732" y="236718"/>
                </a:cubicBezTo>
                <a:close/>
                <a:moveTo>
                  <a:pt x="734063" y="115786"/>
                </a:moveTo>
                <a:cubicBezTo>
                  <a:pt x="769312" y="112531"/>
                  <a:pt x="794903" y="133062"/>
                  <a:pt x="800039" y="168575"/>
                </a:cubicBezTo>
                <a:cubicBezTo>
                  <a:pt x="802927" y="188615"/>
                  <a:pt x="799667" y="207347"/>
                  <a:pt x="790133" y="225202"/>
                </a:cubicBezTo>
                <a:cubicBezTo>
                  <a:pt x="789688" y="226098"/>
                  <a:pt x="789279" y="227193"/>
                  <a:pt x="788636" y="228126"/>
                </a:cubicBezTo>
                <a:cubicBezTo>
                  <a:pt x="788673" y="228323"/>
                  <a:pt x="788709" y="228520"/>
                  <a:pt x="788782" y="228914"/>
                </a:cubicBezTo>
                <a:cubicBezTo>
                  <a:pt x="828453" y="224231"/>
                  <a:pt x="859115" y="239140"/>
                  <a:pt x="879477" y="273265"/>
                </a:cubicBezTo>
                <a:cubicBezTo>
                  <a:pt x="893897" y="297285"/>
                  <a:pt x="893683" y="322583"/>
                  <a:pt x="880462" y="348046"/>
                </a:cubicBezTo>
                <a:cubicBezTo>
                  <a:pt x="878741" y="347548"/>
                  <a:pt x="877093" y="347446"/>
                  <a:pt x="875371" y="346949"/>
                </a:cubicBezTo>
                <a:cubicBezTo>
                  <a:pt x="850156" y="338368"/>
                  <a:pt x="825797" y="341036"/>
                  <a:pt x="802289" y="352714"/>
                </a:cubicBezTo>
                <a:cubicBezTo>
                  <a:pt x="779174" y="364318"/>
                  <a:pt x="755458" y="366052"/>
                  <a:pt x="731227" y="357290"/>
                </a:cubicBezTo>
                <a:cubicBezTo>
                  <a:pt x="714189" y="351067"/>
                  <a:pt x="701420" y="340390"/>
                  <a:pt x="699035" y="320868"/>
                </a:cubicBezTo>
                <a:cubicBezTo>
                  <a:pt x="697732" y="310516"/>
                  <a:pt x="701091" y="301136"/>
                  <a:pt x="705546" y="292165"/>
                </a:cubicBezTo>
                <a:cubicBezTo>
                  <a:pt x="706115" y="290837"/>
                  <a:pt x="706882" y="289474"/>
                  <a:pt x="707611" y="287913"/>
                </a:cubicBezTo>
                <a:cubicBezTo>
                  <a:pt x="702111" y="287911"/>
                  <a:pt x="696917" y="288463"/>
                  <a:pt x="691898" y="287761"/>
                </a:cubicBezTo>
                <a:cubicBezTo>
                  <a:pt x="673669" y="285018"/>
                  <a:pt x="662761" y="273386"/>
                  <a:pt x="656836" y="256759"/>
                </a:cubicBezTo>
                <a:cubicBezTo>
                  <a:pt x="652880" y="245268"/>
                  <a:pt x="652504" y="233319"/>
                  <a:pt x="657076" y="221678"/>
                </a:cubicBezTo>
                <a:cubicBezTo>
                  <a:pt x="660099" y="213786"/>
                  <a:pt x="664631" y="207448"/>
                  <a:pt x="672162" y="203002"/>
                </a:cubicBezTo>
                <a:cubicBezTo>
                  <a:pt x="704464" y="183791"/>
                  <a:pt x="725615" y="156050"/>
                  <a:pt x="732996" y="118834"/>
                </a:cubicBezTo>
                <a:cubicBezTo>
                  <a:pt x="733405" y="117741"/>
                  <a:pt x="733851" y="116844"/>
                  <a:pt x="734063" y="115786"/>
                </a:cubicBezTo>
                <a:close/>
                <a:moveTo>
                  <a:pt x="234805" y="54681"/>
                </a:moveTo>
                <a:cubicBezTo>
                  <a:pt x="244119" y="50796"/>
                  <a:pt x="254214" y="48930"/>
                  <a:pt x="265378" y="49820"/>
                </a:cubicBezTo>
                <a:cubicBezTo>
                  <a:pt x="285431" y="51412"/>
                  <a:pt x="301834" y="60807"/>
                  <a:pt x="314937" y="75496"/>
                </a:cubicBezTo>
                <a:cubicBezTo>
                  <a:pt x="346284" y="110647"/>
                  <a:pt x="354358" y="152137"/>
                  <a:pt x="345601" y="197347"/>
                </a:cubicBezTo>
                <a:cubicBezTo>
                  <a:pt x="343095" y="210236"/>
                  <a:pt x="338042" y="222577"/>
                  <a:pt x="334083" y="235327"/>
                </a:cubicBezTo>
                <a:cubicBezTo>
                  <a:pt x="396552" y="283468"/>
                  <a:pt x="397932" y="358175"/>
                  <a:pt x="353353" y="413468"/>
                </a:cubicBezTo>
                <a:cubicBezTo>
                  <a:pt x="386181" y="433475"/>
                  <a:pt x="408834" y="461271"/>
                  <a:pt x="418223" y="498850"/>
                </a:cubicBezTo>
                <a:cubicBezTo>
                  <a:pt x="424422" y="523575"/>
                  <a:pt x="422771" y="547713"/>
                  <a:pt x="414075" y="570097"/>
                </a:cubicBezTo>
                <a:cubicBezTo>
                  <a:pt x="400353" y="570800"/>
                  <a:pt x="387201" y="570175"/>
                  <a:pt x="374791" y="572468"/>
                </a:cubicBezTo>
                <a:cubicBezTo>
                  <a:pt x="365336" y="574215"/>
                  <a:pt x="356339" y="579545"/>
                  <a:pt x="347212" y="583064"/>
                </a:cubicBezTo>
                <a:cubicBezTo>
                  <a:pt x="345118" y="583858"/>
                  <a:pt x="342703" y="585119"/>
                  <a:pt x="340945" y="584425"/>
                </a:cubicBezTo>
                <a:cubicBezTo>
                  <a:pt x="320158" y="576656"/>
                  <a:pt x="306706" y="577716"/>
                  <a:pt x="286621" y="583668"/>
                </a:cubicBezTo>
                <a:cubicBezTo>
                  <a:pt x="275089" y="560947"/>
                  <a:pt x="258734" y="542988"/>
                  <a:pt x="233948" y="534531"/>
                </a:cubicBezTo>
                <a:cubicBezTo>
                  <a:pt x="209361" y="526039"/>
                  <a:pt x="185309" y="529261"/>
                  <a:pt x="162779" y="538517"/>
                </a:cubicBezTo>
                <a:cubicBezTo>
                  <a:pt x="157261" y="526295"/>
                  <a:pt x="151853" y="514665"/>
                  <a:pt x="146371" y="502641"/>
                </a:cubicBezTo>
                <a:cubicBezTo>
                  <a:pt x="166223" y="496529"/>
                  <a:pt x="183874" y="485119"/>
                  <a:pt x="196829" y="467040"/>
                </a:cubicBezTo>
                <a:cubicBezTo>
                  <a:pt x="227102" y="489760"/>
                  <a:pt x="261161" y="489985"/>
                  <a:pt x="291634" y="464187"/>
                </a:cubicBezTo>
                <a:cubicBezTo>
                  <a:pt x="303898" y="479847"/>
                  <a:pt x="319250" y="491269"/>
                  <a:pt x="339848" y="495814"/>
                </a:cubicBezTo>
                <a:cubicBezTo>
                  <a:pt x="341456" y="487981"/>
                  <a:pt x="343137" y="480540"/>
                  <a:pt x="344709" y="472509"/>
                </a:cubicBezTo>
                <a:cubicBezTo>
                  <a:pt x="322528" y="466016"/>
                  <a:pt x="308439" y="451508"/>
                  <a:pt x="302160" y="429650"/>
                </a:cubicBezTo>
                <a:cubicBezTo>
                  <a:pt x="295916" y="407989"/>
                  <a:pt x="301505" y="388623"/>
                  <a:pt x="317151" y="371880"/>
                </a:cubicBezTo>
                <a:cubicBezTo>
                  <a:pt x="311383" y="366020"/>
                  <a:pt x="305921" y="360715"/>
                  <a:pt x="300153" y="354855"/>
                </a:cubicBezTo>
                <a:cubicBezTo>
                  <a:pt x="284879" y="370308"/>
                  <a:pt x="276797" y="388301"/>
                  <a:pt x="275979" y="409229"/>
                </a:cubicBezTo>
                <a:cubicBezTo>
                  <a:pt x="275646" y="418457"/>
                  <a:pt x="277948" y="427606"/>
                  <a:pt x="278835" y="436812"/>
                </a:cubicBezTo>
                <a:cubicBezTo>
                  <a:pt x="279002" y="438818"/>
                  <a:pt x="278688" y="441524"/>
                  <a:pt x="277330" y="442997"/>
                </a:cubicBezTo>
                <a:cubicBezTo>
                  <a:pt x="260099" y="463292"/>
                  <a:pt x="230451" y="464901"/>
                  <a:pt x="211427" y="446824"/>
                </a:cubicBezTo>
                <a:cubicBezTo>
                  <a:pt x="209954" y="445467"/>
                  <a:pt x="208941" y="442191"/>
                  <a:pt x="209401" y="440273"/>
                </a:cubicBezTo>
                <a:cubicBezTo>
                  <a:pt x="212477" y="426056"/>
                  <a:pt x="211775" y="412334"/>
                  <a:pt x="206434" y="398858"/>
                </a:cubicBezTo>
                <a:cubicBezTo>
                  <a:pt x="205748" y="397356"/>
                  <a:pt x="205990" y="394255"/>
                  <a:pt x="207223" y="393213"/>
                </a:cubicBezTo>
                <a:cubicBezTo>
                  <a:pt x="231524" y="370389"/>
                  <a:pt x="232881" y="331435"/>
                  <a:pt x="213263" y="300227"/>
                </a:cubicBezTo>
                <a:cubicBezTo>
                  <a:pt x="212417" y="298958"/>
                  <a:pt x="211768" y="297651"/>
                  <a:pt x="210849" y="295987"/>
                </a:cubicBezTo>
                <a:cubicBezTo>
                  <a:pt x="217525" y="293531"/>
                  <a:pt x="224114" y="291704"/>
                  <a:pt x="230359" y="289124"/>
                </a:cubicBezTo>
                <a:cubicBezTo>
                  <a:pt x="263644" y="275232"/>
                  <a:pt x="282205" y="244506"/>
                  <a:pt x="278448" y="208737"/>
                </a:cubicBezTo>
                <a:cubicBezTo>
                  <a:pt x="277932" y="203741"/>
                  <a:pt x="278998" y="200692"/>
                  <a:pt x="283559" y="197812"/>
                </a:cubicBezTo>
                <a:cubicBezTo>
                  <a:pt x="302800" y="185089"/>
                  <a:pt x="313049" y="166696"/>
                  <a:pt x="314933" y="142718"/>
                </a:cubicBezTo>
                <a:cubicBezTo>
                  <a:pt x="306726" y="142401"/>
                  <a:pt x="299111" y="141975"/>
                  <a:pt x="291729" y="141710"/>
                </a:cubicBezTo>
                <a:cubicBezTo>
                  <a:pt x="288305" y="184917"/>
                  <a:pt x="240257" y="198277"/>
                  <a:pt x="204653" y="172059"/>
                </a:cubicBezTo>
                <a:cubicBezTo>
                  <a:pt x="199850" y="178039"/>
                  <a:pt x="195085" y="184217"/>
                  <a:pt x="190282" y="190196"/>
                </a:cubicBezTo>
                <a:cubicBezTo>
                  <a:pt x="203291" y="203274"/>
                  <a:pt x="223160" y="209381"/>
                  <a:pt x="254302" y="210348"/>
                </a:cubicBezTo>
                <a:cubicBezTo>
                  <a:pt x="258834" y="241492"/>
                  <a:pt x="238558" y="268460"/>
                  <a:pt x="206445" y="272154"/>
                </a:cubicBezTo>
                <a:cubicBezTo>
                  <a:pt x="171144" y="276232"/>
                  <a:pt x="139743" y="266146"/>
                  <a:pt x="114462" y="240670"/>
                </a:cubicBezTo>
                <a:cubicBezTo>
                  <a:pt x="86234" y="212479"/>
                  <a:pt x="89402" y="167894"/>
                  <a:pt x="120246" y="146306"/>
                </a:cubicBezTo>
                <a:cubicBezTo>
                  <a:pt x="131958" y="138030"/>
                  <a:pt x="145083" y="135198"/>
                  <a:pt x="159117" y="137290"/>
                </a:cubicBezTo>
                <a:cubicBezTo>
                  <a:pt x="163311" y="137940"/>
                  <a:pt x="165136" y="136789"/>
                  <a:pt x="166880" y="133004"/>
                </a:cubicBezTo>
                <a:cubicBezTo>
                  <a:pt x="177313" y="110095"/>
                  <a:pt x="189847" y="88630"/>
                  <a:pt x="208914" y="71662"/>
                </a:cubicBezTo>
                <a:cubicBezTo>
                  <a:pt x="216957" y="64472"/>
                  <a:pt x="225490" y="58567"/>
                  <a:pt x="234805" y="54681"/>
                </a:cubicBezTo>
                <a:close/>
                <a:moveTo>
                  <a:pt x="518054" y="685"/>
                </a:moveTo>
                <a:cubicBezTo>
                  <a:pt x="535695" y="-1964"/>
                  <a:pt x="551960" y="3383"/>
                  <a:pt x="567481" y="11310"/>
                </a:cubicBezTo>
                <a:cubicBezTo>
                  <a:pt x="586392" y="21056"/>
                  <a:pt x="602181" y="34843"/>
                  <a:pt x="617166" y="49796"/>
                </a:cubicBezTo>
                <a:cubicBezTo>
                  <a:pt x="619412" y="52029"/>
                  <a:pt x="621119" y="53546"/>
                  <a:pt x="624803" y="51439"/>
                </a:cubicBezTo>
                <a:cubicBezTo>
                  <a:pt x="645553" y="40272"/>
                  <a:pt x="666213" y="40732"/>
                  <a:pt x="685335" y="54921"/>
                </a:cubicBezTo>
                <a:cubicBezTo>
                  <a:pt x="704960" y="69628"/>
                  <a:pt x="713618" y="90027"/>
                  <a:pt x="709531" y="114208"/>
                </a:cubicBezTo>
                <a:cubicBezTo>
                  <a:pt x="704617" y="143838"/>
                  <a:pt x="686008" y="164388"/>
                  <a:pt x="661812" y="180063"/>
                </a:cubicBezTo>
                <a:cubicBezTo>
                  <a:pt x="646343" y="190051"/>
                  <a:pt x="629358" y="196244"/>
                  <a:pt x="610202" y="195099"/>
                </a:cubicBezTo>
                <a:cubicBezTo>
                  <a:pt x="586961" y="193894"/>
                  <a:pt x="565244" y="174481"/>
                  <a:pt x="562692" y="152954"/>
                </a:cubicBezTo>
                <a:cubicBezTo>
                  <a:pt x="585571" y="146688"/>
                  <a:pt x="602749" y="132718"/>
                  <a:pt x="615624" y="112005"/>
                </a:cubicBezTo>
                <a:cubicBezTo>
                  <a:pt x="608733" y="107779"/>
                  <a:pt x="602074" y="103714"/>
                  <a:pt x="594985" y="99523"/>
                </a:cubicBezTo>
                <a:cubicBezTo>
                  <a:pt x="584014" y="116217"/>
                  <a:pt x="569428" y="127672"/>
                  <a:pt x="549403" y="129539"/>
                </a:cubicBezTo>
                <a:cubicBezTo>
                  <a:pt x="528196" y="131624"/>
                  <a:pt x="513136" y="121778"/>
                  <a:pt x="503638" y="102348"/>
                </a:cubicBezTo>
                <a:cubicBezTo>
                  <a:pt x="496480" y="105504"/>
                  <a:pt x="489322" y="108659"/>
                  <a:pt x="481968" y="111852"/>
                </a:cubicBezTo>
                <a:cubicBezTo>
                  <a:pt x="491757" y="132858"/>
                  <a:pt x="507348" y="146680"/>
                  <a:pt x="529275" y="151795"/>
                </a:cubicBezTo>
                <a:cubicBezTo>
                  <a:pt x="536517" y="153512"/>
                  <a:pt x="538661" y="157394"/>
                  <a:pt x="540380" y="163391"/>
                </a:cubicBezTo>
                <a:cubicBezTo>
                  <a:pt x="547848" y="187270"/>
                  <a:pt x="562876" y="204659"/>
                  <a:pt x="586552" y="213729"/>
                </a:cubicBezTo>
                <a:cubicBezTo>
                  <a:pt x="601672" y="219490"/>
                  <a:pt x="617458" y="220036"/>
                  <a:pt x="633128" y="217751"/>
                </a:cubicBezTo>
                <a:cubicBezTo>
                  <a:pt x="632490" y="226425"/>
                  <a:pt x="631028" y="235047"/>
                  <a:pt x="631375" y="243538"/>
                </a:cubicBezTo>
                <a:cubicBezTo>
                  <a:pt x="632531" y="271842"/>
                  <a:pt x="644151" y="293936"/>
                  <a:pt x="670400" y="307011"/>
                </a:cubicBezTo>
                <a:cubicBezTo>
                  <a:pt x="672391" y="307865"/>
                  <a:pt x="674389" y="310959"/>
                  <a:pt x="674359" y="313002"/>
                </a:cubicBezTo>
                <a:cubicBezTo>
                  <a:pt x="674507" y="327029"/>
                  <a:pt x="678128" y="340009"/>
                  <a:pt x="686366" y="351523"/>
                </a:cubicBezTo>
                <a:cubicBezTo>
                  <a:pt x="688597" y="354777"/>
                  <a:pt x="688444" y="357250"/>
                  <a:pt x="686786" y="360408"/>
                </a:cubicBezTo>
                <a:cubicBezTo>
                  <a:pt x="674346" y="383485"/>
                  <a:pt x="647586" y="391893"/>
                  <a:pt x="624276" y="379293"/>
                </a:cubicBezTo>
                <a:cubicBezTo>
                  <a:pt x="622212" y="378045"/>
                  <a:pt x="620696" y="374251"/>
                  <a:pt x="620186" y="371494"/>
                </a:cubicBezTo>
                <a:cubicBezTo>
                  <a:pt x="616003" y="343340"/>
                  <a:pt x="601859" y="321918"/>
                  <a:pt x="577039" y="307763"/>
                </a:cubicBezTo>
                <a:cubicBezTo>
                  <a:pt x="575443" y="306837"/>
                  <a:pt x="573488" y="306179"/>
                  <a:pt x="571263" y="305164"/>
                </a:cubicBezTo>
                <a:cubicBezTo>
                  <a:pt x="567934" y="312501"/>
                  <a:pt x="564766" y="319605"/>
                  <a:pt x="561472" y="327139"/>
                </a:cubicBezTo>
                <a:cubicBezTo>
                  <a:pt x="582070" y="337186"/>
                  <a:pt x="594443" y="353436"/>
                  <a:pt x="596193" y="376131"/>
                </a:cubicBezTo>
                <a:cubicBezTo>
                  <a:pt x="598066" y="398396"/>
                  <a:pt x="590093" y="416979"/>
                  <a:pt x="571697" y="430972"/>
                </a:cubicBezTo>
                <a:cubicBezTo>
                  <a:pt x="575998" y="437714"/>
                  <a:pt x="580263" y="444259"/>
                  <a:pt x="584565" y="451001"/>
                </a:cubicBezTo>
                <a:cubicBezTo>
                  <a:pt x="602215" y="439591"/>
                  <a:pt x="612471" y="423437"/>
                  <a:pt x="618292" y="404232"/>
                </a:cubicBezTo>
                <a:cubicBezTo>
                  <a:pt x="656636" y="417720"/>
                  <a:pt x="688185" y="404353"/>
                  <a:pt x="707017" y="373985"/>
                </a:cubicBezTo>
                <a:cubicBezTo>
                  <a:pt x="717097" y="377826"/>
                  <a:pt x="726965" y="382724"/>
                  <a:pt x="737381" y="385077"/>
                </a:cubicBezTo>
                <a:cubicBezTo>
                  <a:pt x="747600" y="387467"/>
                  <a:pt x="758243" y="387740"/>
                  <a:pt x="767814" y="388823"/>
                </a:cubicBezTo>
                <a:cubicBezTo>
                  <a:pt x="767007" y="400991"/>
                  <a:pt x="766309" y="413750"/>
                  <a:pt x="765487" y="426939"/>
                </a:cubicBezTo>
                <a:cubicBezTo>
                  <a:pt x="708784" y="427639"/>
                  <a:pt x="673764" y="455296"/>
                  <a:pt x="665711" y="514227"/>
                </a:cubicBezTo>
                <a:cubicBezTo>
                  <a:pt x="646576" y="514301"/>
                  <a:pt x="629861" y="520852"/>
                  <a:pt x="615799" y="534043"/>
                </a:cubicBezTo>
                <a:cubicBezTo>
                  <a:pt x="614762" y="535049"/>
                  <a:pt x="612633" y="535647"/>
                  <a:pt x="611378" y="535471"/>
                </a:cubicBezTo>
                <a:cubicBezTo>
                  <a:pt x="587569" y="530093"/>
                  <a:pt x="565924" y="535315"/>
                  <a:pt x="545354" y="547467"/>
                </a:cubicBezTo>
                <a:cubicBezTo>
                  <a:pt x="544800" y="547774"/>
                  <a:pt x="544172" y="547686"/>
                  <a:pt x="543618" y="547992"/>
                </a:cubicBezTo>
                <a:cubicBezTo>
                  <a:pt x="504751" y="508527"/>
                  <a:pt x="497966" y="435430"/>
                  <a:pt x="543114" y="378809"/>
                </a:cubicBezTo>
                <a:cubicBezTo>
                  <a:pt x="513284" y="360692"/>
                  <a:pt x="490336" y="336822"/>
                  <a:pt x="481297" y="302233"/>
                </a:cubicBezTo>
                <a:cubicBezTo>
                  <a:pt x="471988" y="267287"/>
                  <a:pt x="479922" y="235266"/>
                  <a:pt x="497521" y="205940"/>
                </a:cubicBezTo>
                <a:cubicBezTo>
                  <a:pt x="488494" y="194571"/>
                  <a:pt x="478826" y="184135"/>
                  <a:pt x="471375" y="172476"/>
                </a:cubicBezTo>
                <a:cubicBezTo>
                  <a:pt x="446267" y="132505"/>
                  <a:pt x="440053" y="90061"/>
                  <a:pt x="460261" y="46197"/>
                </a:cubicBezTo>
                <a:cubicBezTo>
                  <a:pt x="471621" y="21691"/>
                  <a:pt x="490099" y="4833"/>
                  <a:pt x="518054" y="685"/>
                </a:cubicBezTo>
                <a:close/>
              </a:path>
            </a:pathLst>
          </a:custGeom>
          <a:solidFill>
            <a:schemeClr val="bg1"/>
          </a:solidFill>
          <a:ln w="8005" cap="flat">
            <a:noFill/>
            <a:prstDash val="solid"/>
            <a:miter/>
          </a:ln>
        </p:spPr>
        <p:txBody>
          <a:bodyPr wrap="square" rtlCol="0" anchor="ctr">
            <a:noAutofit/>
          </a:bodyPr>
          <a:lstStyle/>
          <a:p>
            <a:endParaRPr lang="en-US"/>
          </a:p>
        </p:txBody>
      </p:sp>
      <p:sp>
        <p:nvSpPr>
          <p:cNvPr id="31" name="Freeform: Shape 30">
            <a:extLst>
              <a:ext uri="{FF2B5EF4-FFF2-40B4-BE49-F238E27FC236}">
                <a16:creationId xmlns="" xmlns:a16="http://schemas.microsoft.com/office/drawing/2014/main" id="{AA7268B2-ADB1-4901-834F-3D4CA43E2EB1}"/>
              </a:ext>
            </a:extLst>
          </p:cNvPr>
          <p:cNvSpPr/>
          <p:nvPr userDrawn="1"/>
        </p:nvSpPr>
        <p:spPr>
          <a:xfrm rot="16200000">
            <a:off x="10203794" y="3334297"/>
            <a:ext cx="3200653" cy="139596"/>
          </a:xfrm>
          <a:custGeom>
            <a:avLst/>
            <a:gdLst>
              <a:gd name="connsiteX0" fmla="*/ 3200653 w 3200653"/>
              <a:gd name="connsiteY0" fmla="*/ 78173 h 139596"/>
              <a:gd name="connsiteX1" fmla="*/ 3200653 w 3200653"/>
              <a:gd name="connsiteY1" fmla="*/ 98497 h 139596"/>
              <a:gd name="connsiteX2" fmla="*/ 3127329 w 3200653"/>
              <a:gd name="connsiteY2" fmla="*/ 93449 h 139596"/>
              <a:gd name="connsiteX3" fmla="*/ 2836766 w 3200653"/>
              <a:gd name="connsiteY3" fmla="*/ 58277 h 139596"/>
              <a:gd name="connsiteX4" fmla="*/ 2022337 w 3200653"/>
              <a:gd name="connsiteY4" fmla="*/ 26353 h 139596"/>
              <a:gd name="connsiteX5" fmla="*/ 1297739 w 3200653"/>
              <a:gd name="connsiteY5" fmla="*/ 62733 h 139596"/>
              <a:gd name="connsiteX6" fmla="*/ 703065 w 3200653"/>
              <a:gd name="connsiteY6" fmla="*/ 112473 h 139596"/>
              <a:gd name="connsiteX7" fmla="*/ 61306 w 3200653"/>
              <a:gd name="connsiteY7" fmla="*/ 139201 h 139596"/>
              <a:gd name="connsiteX8" fmla="*/ 0 w 3200653"/>
              <a:gd name="connsiteY8" fmla="*/ 136865 h 139596"/>
              <a:gd name="connsiteX9" fmla="*/ 0 w 3200653"/>
              <a:gd name="connsiteY9" fmla="*/ 116626 h 139596"/>
              <a:gd name="connsiteX10" fmla="*/ 10206 w 3200653"/>
              <a:gd name="connsiteY10" fmla="*/ 117115 h 139596"/>
              <a:gd name="connsiteX11" fmla="*/ 380114 w 3200653"/>
              <a:gd name="connsiteY11" fmla="*/ 110989 h 139596"/>
              <a:gd name="connsiteX12" fmla="*/ 943608 w 3200653"/>
              <a:gd name="connsiteY12" fmla="*/ 68671 h 139596"/>
              <a:gd name="connsiteX13" fmla="*/ 1527888 w 3200653"/>
              <a:gd name="connsiteY13" fmla="*/ 25611 h 139596"/>
              <a:gd name="connsiteX14" fmla="*/ 2331923 w 3200653"/>
              <a:gd name="connsiteY14" fmla="*/ 369 h 139596"/>
              <a:gd name="connsiteX15" fmla="*/ 2958522 w 3200653"/>
              <a:gd name="connsiteY15" fmla="*/ 52339 h 139596"/>
              <a:gd name="connsiteX16" fmla="*/ 3181339 w 3200653"/>
              <a:gd name="connsiteY16" fmla="*/ 77209 h 13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0653" h="139596">
                <a:moveTo>
                  <a:pt x="3200653" y="78173"/>
                </a:moveTo>
                <a:lnTo>
                  <a:pt x="3200653" y="98497"/>
                </a:lnTo>
                <a:lnTo>
                  <a:pt x="3127329" y="93449"/>
                </a:lnTo>
                <a:cubicBezTo>
                  <a:pt x="3030351" y="84263"/>
                  <a:pt x="2933651" y="70899"/>
                  <a:pt x="2836766" y="58277"/>
                </a:cubicBezTo>
                <a:cubicBezTo>
                  <a:pt x="2566526" y="22641"/>
                  <a:pt x="2294803" y="15217"/>
                  <a:pt x="2022337" y="26353"/>
                </a:cubicBezTo>
                <a:cubicBezTo>
                  <a:pt x="1781051" y="36005"/>
                  <a:pt x="1539025" y="44915"/>
                  <a:pt x="1297739" y="62733"/>
                </a:cubicBezTo>
                <a:lnTo>
                  <a:pt x="703065" y="112473"/>
                </a:lnTo>
                <a:cubicBezTo>
                  <a:pt x="489250" y="129735"/>
                  <a:pt x="275434" y="141985"/>
                  <a:pt x="61306" y="139201"/>
                </a:cubicBezTo>
                <a:lnTo>
                  <a:pt x="0" y="136865"/>
                </a:lnTo>
                <a:lnTo>
                  <a:pt x="0" y="116626"/>
                </a:lnTo>
                <a:lnTo>
                  <a:pt x="10206" y="117115"/>
                </a:lnTo>
                <a:cubicBezTo>
                  <a:pt x="133447" y="119899"/>
                  <a:pt x="256873" y="116929"/>
                  <a:pt x="380114" y="110989"/>
                </a:cubicBezTo>
                <a:cubicBezTo>
                  <a:pt x="567945" y="102079"/>
                  <a:pt x="755777" y="85747"/>
                  <a:pt x="943608" y="68671"/>
                </a:cubicBezTo>
                <a:cubicBezTo>
                  <a:pt x="1138121" y="50853"/>
                  <a:pt x="1332632" y="35263"/>
                  <a:pt x="1527888" y="25611"/>
                </a:cubicBezTo>
                <a:cubicBezTo>
                  <a:pt x="1795900" y="12991"/>
                  <a:pt x="2063912" y="-2601"/>
                  <a:pt x="2331923" y="369"/>
                </a:cubicBezTo>
                <a:cubicBezTo>
                  <a:pt x="2542027" y="2597"/>
                  <a:pt x="2750646" y="23383"/>
                  <a:pt x="2958522" y="52339"/>
                </a:cubicBezTo>
                <a:cubicBezTo>
                  <a:pt x="3032393" y="62731"/>
                  <a:pt x="3106634" y="71641"/>
                  <a:pt x="3181339" y="77209"/>
                </a:cubicBezTo>
                <a:close/>
              </a:path>
            </a:pathLst>
          </a:custGeom>
          <a:solidFill>
            <a:schemeClr val="bg1"/>
          </a:solidFill>
          <a:ln w="8005" cap="flat">
            <a:noFill/>
            <a:prstDash val="solid"/>
            <a:miter/>
          </a:ln>
        </p:spPr>
        <p:txBody>
          <a:bodyPr wrap="square" rtlCol="0" anchor="ctr">
            <a:noAutofit/>
          </a:bodyPr>
          <a:lstStyle/>
          <a:p>
            <a:endParaRPr lang="en-US"/>
          </a:p>
        </p:txBody>
      </p:sp>
      <p:sp>
        <p:nvSpPr>
          <p:cNvPr id="21" name="Freeform: Shape 20">
            <a:extLst>
              <a:ext uri="{FF2B5EF4-FFF2-40B4-BE49-F238E27FC236}">
                <a16:creationId xmlns="" xmlns:a16="http://schemas.microsoft.com/office/drawing/2014/main" id="{86D232F1-6876-4739-8D8E-3A943B5ED93F}"/>
              </a:ext>
            </a:extLst>
          </p:cNvPr>
          <p:cNvSpPr/>
          <p:nvPr userDrawn="1"/>
        </p:nvSpPr>
        <p:spPr>
          <a:xfrm flipH="1">
            <a:off x="10092610" y="4973601"/>
            <a:ext cx="1885819" cy="1485438"/>
          </a:xfrm>
          <a:custGeom>
            <a:avLst/>
            <a:gdLst>
              <a:gd name="connsiteX0" fmla="*/ 205688 w 1854014"/>
              <a:gd name="connsiteY0" fmla="*/ 1383334 h 1485438"/>
              <a:gd name="connsiteX1" fmla="*/ 331899 w 1854014"/>
              <a:gd name="connsiteY1" fmla="*/ 1312061 h 1485438"/>
              <a:gd name="connsiteX2" fmla="*/ 434352 w 1854014"/>
              <a:gd name="connsiteY2" fmla="*/ 1080428 h 1485438"/>
              <a:gd name="connsiteX3" fmla="*/ 419503 w 1854014"/>
              <a:gd name="connsiteY3" fmla="*/ 1061868 h 1485438"/>
              <a:gd name="connsiteX4" fmla="*/ 296263 w 1854014"/>
              <a:gd name="connsiteY4" fmla="*/ 1041080 h 1485438"/>
              <a:gd name="connsiteX5" fmla="*/ 87644 w 1854014"/>
              <a:gd name="connsiteY5" fmla="*/ 1098246 h 1485438"/>
              <a:gd name="connsiteX6" fmla="*/ 19342 w 1854014"/>
              <a:gd name="connsiteY6" fmla="*/ 1239305 h 1485438"/>
              <a:gd name="connsiteX7" fmla="*/ 205688 w 1854014"/>
              <a:gd name="connsiteY7" fmla="*/ 1383334 h 1485438"/>
              <a:gd name="connsiteX8" fmla="*/ 1405860 w 1854014"/>
              <a:gd name="connsiteY8" fmla="*/ 1485044 h 1485438"/>
              <a:gd name="connsiteX9" fmla="*/ 1191616 w 1854014"/>
              <a:gd name="connsiteY9" fmla="*/ 1476878 h 1485438"/>
              <a:gd name="connsiteX10" fmla="*/ 897618 w 1854014"/>
              <a:gd name="connsiteY10" fmla="*/ 1437529 h 1485438"/>
              <a:gd name="connsiteX11" fmla="*/ 688257 w 1854014"/>
              <a:gd name="connsiteY11" fmla="*/ 1277911 h 1485438"/>
              <a:gd name="connsiteX12" fmla="*/ 480381 w 1854014"/>
              <a:gd name="connsiteY12" fmla="*/ 1081171 h 1485438"/>
              <a:gd name="connsiteX13" fmla="*/ 453655 w 1854014"/>
              <a:gd name="connsiteY13" fmla="*/ 1094534 h 1485438"/>
              <a:gd name="connsiteX14" fmla="*/ 362337 w 1854014"/>
              <a:gd name="connsiteY14" fmla="*/ 1310576 h 1485438"/>
              <a:gd name="connsiteX15" fmla="*/ 52750 w 1854014"/>
              <a:gd name="connsiteY15" fmla="*/ 1347697 h 1485438"/>
              <a:gd name="connsiteX16" fmla="*/ 70568 w 1854014"/>
              <a:gd name="connsiteY16" fmla="*/ 1088594 h 1485438"/>
              <a:gd name="connsiteX17" fmla="*/ 338580 w 1854014"/>
              <a:gd name="connsiteY17" fmla="*/ 1025489 h 1485438"/>
              <a:gd name="connsiteX18" fmla="*/ 426927 w 1854014"/>
              <a:gd name="connsiteY18" fmla="*/ 1041823 h 1485438"/>
              <a:gd name="connsiteX19" fmla="*/ 449942 w 1854014"/>
              <a:gd name="connsiteY19" fmla="*/ 1030687 h 1485438"/>
              <a:gd name="connsiteX20" fmla="*/ 508593 w 1854014"/>
              <a:gd name="connsiteY20" fmla="*/ 708478 h 1485438"/>
              <a:gd name="connsiteX21" fmla="*/ 378670 w 1854014"/>
              <a:gd name="connsiteY21" fmla="*/ 419678 h 1485438"/>
              <a:gd name="connsiteX22" fmla="*/ 251717 w 1854014"/>
              <a:gd name="connsiteY22" fmla="*/ 309059 h 1485438"/>
              <a:gd name="connsiteX23" fmla="*/ 110044 w 1854014"/>
              <a:gd name="connsiteY23" fmla="*/ 33750 h 1485438"/>
              <a:gd name="connsiteX24" fmla="*/ 109081 w 1854014"/>
              <a:gd name="connsiteY24" fmla="*/ 0 h 1485438"/>
              <a:gd name="connsiteX25" fmla="*/ 125877 w 1854014"/>
              <a:gd name="connsiteY25" fmla="*/ 0 h 1485438"/>
              <a:gd name="connsiteX26" fmla="*/ 125601 w 1854014"/>
              <a:gd name="connsiteY26" fmla="*/ 12000 h 1485438"/>
              <a:gd name="connsiteX27" fmla="*/ 144068 w 1854014"/>
              <a:gd name="connsiteY27" fmla="*/ 99698 h 1485438"/>
              <a:gd name="connsiteX28" fmla="*/ 344519 w 1854014"/>
              <a:gd name="connsiteY28" fmla="*/ 363255 h 1485438"/>
              <a:gd name="connsiteX29" fmla="*/ 490033 w 1854014"/>
              <a:gd name="connsiteY29" fmla="*/ 526586 h 1485438"/>
              <a:gd name="connsiteX30" fmla="*/ 515275 w 1854014"/>
              <a:gd name="connsiteY30" fmla="*/ 823552 h 1485438"/>
              <a:gd name="connsiteX31" fmla="*/ 468503 w 1854014"/>
              <a:gd name="connsiteY31" fmla="*/ 1027717 h 1485438"/>
              <a:gd name="connsiteX32" fmla="*/ 479639 w 1854014"/>
              <a:gd name="connsiteY32" fmla="*/ 1059641 h 1485438"/>
              <a:gd name="connsiteX33" fmla="*/ 691970 w 1854014"/>
              <a:gd name="connsiteY33" fmla="*/ 1247471 h 1485438"/>
              <a:gd name="connsiteX34" fmla="*/ 985966 w 1854014"/>
              <a:gd name="connsiteY34" fmla="*/ 1434560 h 1485438"/>
              <a:gd name="connsiteX35" fmla="*/ 1724669 w 1854014"/>
              <a:gd name="connsiteY35" fmla="*/ 1456832 h 1485438"/>
              <a:gd name="connsiteX36" fmla="*/ 1854014 w 1854014"/>
              <a:gd name="connsiteY36" fmla="*/ 1448524 h 1485438"/>
              <a:gd name="connsiteX37" fmla="*/ 1854014 w 1854014"/>
              <a:gd name="connsiteY37" fmla="*/ 1472097 h 1485438"/>
              <a:gd name="connsiteX38" fmla="*/ 1833793 w 1854014"/>
              <a:gd name="connsiteY38" fmla="*/ 1473537 h 1485438"/>
              <a:gd name="connsiteX39" fmla="*/ 1405860 w 1854014"/>
              <a:gd name="connsiteY39" fmla="*/ 1485044 h 148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54014" h="1485438">
                <a:moveTo>
                  <a:pt x="205688" y="1383334"/>
                </a:moveTo>
                <a:cubicBezTo>
                  <a:pt x="253202" y="1383334"/>
                  <a:pt x="297747" y="1355864"/>
                  <a:pt x="331899" y="1312061"/>
                </a:cubicBezTo>
                <a:cubicBezTo>
                  <a:pt x="386095" y="1243759"/>
                  <a:pt x="411336" y="1162836"/>
                  <a:pt x="434352" y="1080428"/>
                </a:cubicBezTo>
                <a:cubicBezTo>
                  <a:pt x="438064" y="1066323"/>
                  <a:pt x="430639" y="1064838"/>
                  <a:pt x="419503" y="1061868"/>
                </a:cubicBezTo>
                <a:cubicBezTo>
                  <a:pt x="379413" y="1048504"/>
                  <a:pt x="337838" y="1042565"/>
                  <a:pt x="296263" y="1041080"/>
                </a:cubicBezTo>
                <a:cubicBezTo>
                  <a:pt x="221278" y="1038853"/>
                  <a:pt x="150006" y="1052959"/>
                  <a:pt x="87644" y="1098246"/>
                </a:cubicBezTo>
                <a:cubicBezTo>
                  <a:pt x="40130" y="1132397"/>
                  <a:pt x="12660" y="1178427"/>
                  <a:pt x="19342" y="1239305"/>
                </a:cubicBezTo>
                <a:cubicBezTo>
                  <a:pt x="28250" y="1322456"/>
                  <a:pt x="101750" y="1382591"/>
                  <a:pt x="205688" y="1383334"/>
                </a:cubicBezTo>
                <a:close/>
                <a:moveTo>
                  <a:pt x="1405860" y="1485044"/>
                </a:moveTo>
                <a:cubicBezTo>
                  <a:pt x="1334484" y="1484116"/>
                  <a:pt x="1263073" y="1481518"/>
                  <a:pt x="1191616" y="1476878"/>
                </a:cubicBezTo>
                <a:cubicBezTo>
                  <a:pt x="1092874" y="1470196"/>
                  <a:pt x="994134" y="1463514"/>
                  <a:pt x="897618" y="1437529"/>
                </a:cubicBezTo>
                <a:cubicBezTo>
                  <a:pt x="805559" y="1412288"/>
                  <a:pt x="731318" y="1368485"/>
                  <a:pt x="688257" y="1277911"/>
                </a:cubicBezTo>
                <a:cubicBezTo>
                  <a:pt x="645198" y="1186594"/>
                  <a:pt x="577638" y="1118292"/>
                  <a:pt x="480381" y="1081171"/>
                </a:cubicBezTo>
                <a:cubicBezTo>
                  <a:pt x="462563" y="1074489"/>
                  <a:pt x="458852" y="1075974"/>
                  <a:pt x="453655" y="1094534"/>
                </a:cubicBezTo>
                <a:cubicBezTo>
                  <a:pt x="432124" y="1170261"/>
                  <a:pt x="406883" y="1244502"/>
                  <a:pt x="362337" y="1310576"/>
                </a:cubicBezTo>
                <a:cubicBezTo>
                  <a:pt x="272505" y="1443469"/>
                  <a:pt x="124022" y="1416743"/>
                  <a:pt x="52750" y="1347697"/>
                </a:cubicBezTo>
                <a:cubicBezTo>
                  <a:pt x="-24461" y="1273455"/>
                  <a:pt x="-15551" y="1154669"/>
                  <a:pt x="70568" y="1088594"/>
                </a:cubicBezTo>
                <a:cubicBezTo>
                  <a:pt x="150749" y="1027717"/>
                  <a:pt x="242066" y="1015095"/>
                  <a:pt x="338580" y="1025489"/>
                </a:cubicBezTo>
                <a:cubicBezTo>
                  <a:pt x="368277" y="1028459"/>
                  <a:pt x="397973" y="1035140"/>
                  <a:pt x="426927" y="1041823"/>
                </a:cubicBezTo>
                <a:cubicBezTo>
                  <a:pt x="439549" y="1044792"/>
                  <a:pt x="446230" y="1045535"/>
                  <a:pt x="449942" y="1030687"/>
                </a:cubicBezTo>
                <a:cubicBezTo>
                  <a:pt x="477412" y="925264"/>
                  <a:pt x="507109" y="819098"/>
                  <a:pt x="508593" y="708478"/>
                </a:cubicBezTo>
                <a:cubicBezTo>
                  <a:pt x="510078" y="591919"/>
                  <a:pt x="469245" y="494662"/>
                  <a:pt x="378670" y="419678"/>
                </a:cubicBezTo>
                <a:cubicBezTo>
                  <a:pt x="335611" y="384043"/>
                  <a:pt x="291808" y="348407"/>
                  <a:pt x="251717" y="309059"/>
                </a:cubicBezTo>
                <a:cubicBezTo>
                  <a:pt x="170981" y="230548"/>
                  <a:pt x="124069" y="138257"/>
                  <a:pt x="110044" y="33750"/>
                </a:cubicBezTo>
                <a:lnTo>
                  <a:pt x="109081" y="0"/>
                </a:lnTo>
                <a:lnTo>
                  <a:pt x="125877" y="0"/>
                </a:lnTo>
                <a:lnTo>
                  <a:pt x="125601" y="12000"/>
                </a:lnTo>
                <a:cubicBezTo>
                  <a:pt x="128663" y="41789"/>
                  <a:pt x="135159" y="70744"/>
                  <a:pt x="144068" y="99698"/>
                </a:cubicBezTo>
                <a:cubicBezTo>
                  <a:pt x="178961" y="211803"/>
                  <a:pt x="253944" y="292726"/>
                  <a:pt x="344519" y="363255"/>
                </a:cubicBezTo>
                <a:cubicBezTo>
                  <a:pt x="402428" y="408542"/>
                  <a:pt x="457367" y="457542"/>
                  <a:pt x="490033" y="526586"/>
                </a:cubicBezTo>
                <a:cubicBezTo>
                  <a:pt x="534578" y="622358"/>
                  <a:pt x="530123" y="722584"/>
                  <a:pt x="515275" y="823552"/>
                </a:cubicBezTo>
                <a:cubicBezTo>
                  <a:pt x="504881" y="892597"/>
                  <a:pt x="486321" y="960157"/>
                  <a:pt x="468503" y="1027717"/>
                </a:cubicBezTo>
                <a:cubicBezTo>
                  <a:pt x="464790" y="1041823"/>
                  <a:pt x="460336" y="1052959"/>
                  <a:pt x="479639" y="1059641"/>
                </a:cubicBezTo>
                <a:cubicBezTo>
                  <a:pt x="576153" y="1093049"/>
                  <a:pt x="650395" y="1156154"/>
                  <a:pt x="691970" y="1247471"/>
                </a:cubicBezTo>
                <a:cubicBezTo>
                  <a:pt x="750621" y="1376652"/>
                  <a:pt x="861241" y="1417484"/>
                  <a:pt x="985966" y="1434560"/>
                </a:cubicBezTo>
                <a:cubicBezTo>
                  <a:pt x="1230963" y="1468712"/>
                  <a:pt x="1478187" y="1468712"/>
                  <a:pt x="1724669" y="1456832"/>
                </a:cubicBezTo>
                <a:lnTo>
                  <a:pt x="1854014" y="1448524"/>
                </a:lnTo>
                <a:lnTo>
                  <a:pt x="1854014" y="1472097"/>
                </a:lnTo>
                <a:lnTo>
                  <a:pt x="1833793" y="1473537"/>
                </a:lnTo>
                <a:cubicBezTo>
                  <a:pt x="1691226" y="1482074"/>
                  <a:pt x="1548613" y="1486900"/>
                  <a:pt x="1405860" y="1485044"/>
                </a:cubicBezTo>
                <a:close/>
              </a:path>
            </a:pathLst>
          </a:custGeom>
          <a:solidFill>
            <a:schemeClr val="bg1"/>
          </a:solidFill>
          <a:ln w="800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4" name="Group 3">
            <a:extLst>
              <a:ext uri="{FF2B5EF4-FFF2-40B4-BE49-F238E27FC236}">
                <a16:creationId xmlns="" xmlns:a16="http://schemas.microsoft.com/office/drawing/2014/main" id="{095FFBCB-1085-495F-A408-2C382C6AEB05}"/>
              </a:ext>
            </a:extLst>
          </p:cNvPr>
          <p:cNvGrpSpPr/>
          <p:nvPr userDrawn="1"/>
        </p:nvGrpSpPr>
        <p:grpSpPr>
          <a:xfrm>
            <a:off x="687012" y="1501932"/>
            <a:ext cx="1841144" cy="2597566"/>
            <a:chOff x="1331239" y="1940012"/>
            <a:chExt cx="1683944" cy="2375784"/>
          </a:xfrm>
        </p:grpSpPr>
        <p:grpSp>
          <p:nvGrpSpPr>
            <p:cNvPr id="5" name="Group 4">
              <a:extLst>
                <a:ext uri="{FF2B5EF4-FFF2-40B4-BE49-F238E27FC236}">
                  <a16:creationId xmlns="" xmlns:a16="http://schemas.microsoft.com/office/drawing/2014/main" id="{CA42A8D6-FAFB-4268-999A-2AE77CAB6F3B}"/>
                </a:ext>
              </a:extLst>
            </p:cNvPr>
            <p:cNvGrpSpPr/>
            <p:nvPr/>
          </p:nvGrpSpPr>
          <p:grpSpPr>
            <a:xfrm>
              <a:off x="1801638" y="3508550"/>
              <a:ext cx="743146" cy="807246"/>
              <a:chOff x="1722095" y="3662459"/>
              <a:chExt cx="902235" cy="807246"/>
            </a:xfrm>
            <a:solidFill>
              <a:schemeClr val="accent1"/>
            </a:solidFill>
          </p:grpSpPr>
          <p:sp>
            <p:nvSpPr>
              <p:cNvPr id="7" name="Oval 1">
                <a:extLst>
                  <a:ext uri="{FF2B5EF4-FFF2-40B4-BE49-F238E27FC236}">
                    <a16:creationId xmlns="" xmlns:a16="http://schemas.microsoft.com/office/drawing/2014/main" id="{DCF4D36E-837A-4D60-8188-D836E845FBFD}"/>
                  </a:ext>
                </a:extLst>
              </p:cNvPr>
              <p:cNvSpPr/>
              <p:nvPr/>
            </p:nvSpPr>
            <p:spPr>
              <a:xfrm flipH="1">
                <a:off x="1752167" y="3851350"/>
                <a:ext cx="842086" cy="150388"/>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 name="Oval 1">
                <a:extLst>
                  <a:ext uri="{FF2B5EF4-FFF2-40B4-BE49-F238E27FC236}">
                    <a16:creationId xmlns="" xmlns:a16="http://schemas.microsoft.com/office/drawing/2014/main" id="{89D4B12B-8475-45D1-990D-C3A1710FED22}"/>
                  </a:ext>
                </a:extLst>
              </p:cNvPr>
              <p:cNvSpPr/>
              <p:nvPr/>
            </p:nvSpPr>
            <p:spPr>
              <a:xfrm flipH="1">
                <a:off x="1842392" y="4229111"/>
                <a:ext cx="661637" cy="240594"/>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Oval 1">
                <a:extLst>
                  <a:ext uri="{FF2B5EF4-FFF2-40B4-BE49-F238E27FC236}">
                    <a16:creationId xmlns="" xmlns:a16="http://schemas.microsoft.com/office/drawing/2014/main" id="{97345BFB-1C7E-41BA-BCD0-791BDE5D0582}"/>
                  </a:ext>
                </a:extLst>
              </p:cNvPr>
              <p:cNvSpPr/>
              <p:nvPr/>
            </p:nvSpPr>
            <p:spPr>
              <a:xfrm flipH="1">
                <a:off x="1782244" y="4040224"/>
                <a:ext cx="781936" cy="150391"/>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Oval 1">
                <a:extLst>
                  <a:ext uri="{FF2B5EF4-FFF2-40B4-BE49-F238E27FC236}">
                    <a16:creationId xmlns="" xmlns:a16="http://schemas.microsoft.com/office/drawing/2014/main" id="{98B7774E-80DE-485D-BBC1-BB9AA5E95C56}"/>
                  </a:ext>
                </a:extLst>
              </p:cNvPr>
              <p:cNvSpPr/>
              <p:nvPr/>
            </p:nvSpPr>
            <p:spPr>
              <a:xfrm flipH="1">
                <a:off x="1722095" y="3662459"/>
                <a:ext cx="902235" cy="150388"/>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6" name="Oval 5">
              <a:extLst>
                <a:ext uri="{FF2B5EF4-FFF2-40B4-BE49-F238E27FC236}">
                  <a16:creationId xmlns="" xmlns:a16="http://schemas.microsoft.com/office/drawing/2014/main" id="{12D7A1E6-514E-4E92-AC14-A4C591DC3A5E}"/>
                </a:ext>
              </a:extLst>
            </p:cNvPr>
            <p:cNvSpPr/>
            <p:nvPr/>
          </p:nvSpPr>
          <p:spPr>
            <a:xfrm>
              <a:off x="1331239" y="1940012"/>
              <a:ext cx="1683944" cy="16839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 xmlns:a16="http://schemas.microsoft.com/office/drawing/2014/main" id="{13D75281-F1D4-43BE-8B62-4CF3B52B25D6}"/>
              </a:ext>
            </a:extLst>
          </p:cNvPr>
          <p:cNvGrpSpPr/>
          <p:nvPr userDrawn="1"/>
        </p:nvGrpSpPr>
        <p:grpSpPr>
          <a:xfrm>
            <a:off x="4272131" y="3877575"/>
            <a:ext cx="1841144" cy="2597566"/>
            <a:chOff x="1331239" y="1940012"/>
            <a:chExt cx="1683944" cy="2375784"/>
          </a:xfrm>
          <a:solidFill>
            <a:schemeClr val="accent3"/>
          </a:solidFill>
        </p:grpSpPr>
        <p:grpSp>
          <p:nvGrpSpPr>
            <p:cNvPr id="71" name="Group 70">
              <a:extLst>
                <a:ext uri="{FF2B5EF4-FFF2-40B4-BE49-F238E27FC236}">
                  <a16:creationId xmlns="" xmlns:a16="http://schemas.microsoft.com/office/drawing/2014/main" id="{5A0C54DA-CAE2-4DE4-95AF-C3A715A4681B}"/>
                </a:ext>
              </a:extLst>
            </p:cNvPr>
            <p:cNvGrpSpPr/>
            <p:nvPr/>
          </p:nvGrpSpPr>
          <p:grpSpPr>
            <a:xfrm>
              <a:off x="1801638" y="3508550"/>
              <a:ext cx="743146" cy="807246"/>
              <a:chOff x="1722095" y="3662459"/>
              <a:chExt cx="902235" cy="807246"/>
            </a:xfrm>
            <a:grpFill/>
          </p:grpSpPr>
          <p:sp>
            <p:nvSpPr>
              <p:cNvPr id="73" name="Oval 1">
                <a:extLst>
                  <a:ext uri="{FF2B5EF4-FFF2-40B4-BE49-F238E27FC236}">
                    <a16:creationId xmlns="" xmlns:a16="http://schemas.microsoft.com/office/drawing/2014/main" id="{88BE919B-B41C-42B9-ABCA-5D3752901423}"/>
                  </a:ext>
                </a:extLst>
              </p:cNvPr>
              <p:cNvSpPr/>
              <p:nvPr/>
            </p:nvSpPr>
            <p:spPr>
              <a:xfrm flipH="1">
                <a:off x="1752167" y="3851350"/>
                <a:ext cx="842086" cy="150388"/>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4" name="Oval 1">
                <a:extLst>
                  <a:ext uri="{FF2B5EF4-FFF2-40B4-BE49-F238E27FC236}">
                    <a16:creationId xmlns="" xmlns:a16="http://schemas.microsoft.com/office/drawing/2014/main" id="{7AF2BB7A-A919-47C9-A1FA-58FB947018AE}"/>
                  </a:ext>
                </a:extLst>
              </p:cNvPr>
              <p:cNvSpPr/>
              <p:nvPr/>
            </p:nvSpPr>
            <p:spPr>
              <a:xfrm flipH="1">
                <a:off x="1842392" y="4229111"/>
                <a:ext cx="661637" cy="240594"/>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5" name="Oval 1">
                <a:extLst>
                  <a:ext uri="{FF2B5EF4-FFF2-40B4-BE49-F238E27FC236}">
                    <a16:creationId xmlns="" xmlns:a16="http://schemas.microsoft.com/office/drawing/2014/main" id="{7887194E-E2A3-4E28-9A59-4E93700786EC}"/>
                  </a:ext>
                </a:extLst>
              </p:cNvPr>
              <p:cNvSpPr/>
              <p:nvPr/>
            </p:nvSpPr>
            <p:spPr>
              <a:xfrm flipH="1">
                <a:off x="1782244" y="4040224"/>
                <a:ext cx="781936" cy="150391"/>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6" name="Oval 1">
                <a:extLst>
                  <a:ext uri="{FF2B5EF4-FFF2-40B4-BE49-F238E27FC236}">
                    <a16:creationId xmlns="" xmlns:a16="http://schemas.microsoft.com/office/drawing/2014/main" id="{E94E177F-4262-4FBC-9717-2B02CEC45EA5}"/>
                  </a:ext>
                </a:extLst>
              </p:cNvPr>
              <p:cNvSpPr/>
              <p:nvPr/>
            </p:nvSpPr>
            <p:spPr>
              <a:xfrm flipH="1">
                <a:off x="1722095" y="3662459"/>
                <a:ext cx="902235" cy="150388"/>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72" name="Oval 71">
              <a:extLst>
                <a:ext uri="{FF2B5EF4-FFF2-40B4-BE49-F238E27FC236}">
                  <a16:creationId xmlns="" xmlns:a16="http://schemas.microsoft.com/office/drawing/2014/main" id="{F2303F4E-AE07-4C79-AB01-F41261800B7E}"/>
                </a:ext>
              </a:extLst>
            </p:cNvPr>
            <p:cNvSpPr/>
            <p:nvPr/>
          </p:nvSpPr>
          <p:spPr>
            <a:xfrm>
              <a:off x="1331239" y="1940012"/>
              <a:ext cx="1683944" cy="16839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 xmlns:a16="http://schemas.microsoft.com/office/drawing/2014/main" id="{FE693CA7-8D62-424D-B6E8-6F4A49088DBF}"/>
              </a:ext>
            </a:extLst>
          </p:cNvPr>
          <p:cNvGrpSpPr/>
          <p:nvPr userDrawn="1"/>
        </p:nvGrpSpPr>
        <p:grpSpPr>
          <a:xfrm>
            <a:off x="7857250" y="1639855"/>
            <a:ext cx="1841144" cy="2597566"/>
            <a:chOff x="1331239" y="1940012"/>
            <a:chExt cx="1683944" cy="2375784"/>
          </a:xfrm>
          <a:solidFill>
            <a:schemeClr val="accent5"/>
          </a:solidFill>
        </p:grpSpPr>
        <p:grpSp>
          <p:nvGrpSpPr>
            <p:cNvPr id="89" name="Group 88">
              <a:extLst>
                <a:ext uri="{FF2B5EF4-FFF2-40B4-BE49-F238E27FC236}">
                  <a16:creationId xmlns="" xmlns:a16="http://schemas.microsoft.com/office/drawing/2014/main" id="{8B0FB2EB-330C-4134-B2D8-667B57B91D92}"/>
                </a:ext>
              </a:extLst>
            </p:cNvPr>
            <p:cNvGrpSpPr/>
            <p:nvPr/>
          </p:nvGrpSpPr>
          <p:grpSpPr>
            <a:xfrm>
              <a:off x="1801638" y="3508550"/>
              <a:ext cx="743146" cy="807246"/>
              <a:chOff x="1722095" y="3662459"/>
              <a:chExt cx="902235" cy="807246"/>
            </a:xfrm>
            <a:grpFill/>
          </p:grpSpPr>
          <p:sp>
            <p:nvSpPr>
              <p:cNvPr id="91" name="Oval 1">
                <a:extLst>
                  <a:ext uri="{FF2B5EF4-FFF2-40B4-BE49-F238E27FC236}">
                    <a16:creationId xmlns="" xmlns:a16="http://schemas.microsoft.com/office/drawing/2014/main" id="{367F1B00-A2EB-4E57-BFB8-DE8B8AEF9B56}"/>
                  </a:ext>
                </a:extLst>
              </p:cNvPr>
              <p:cNvSpPr/>
              <p:nvPr/>
            </p:nvSpPr>
            <p:spPr>
              <a:xfrm flipH="1">
                <a:off x="1752167" y="3851350"/>
                <a:ext cx="842086" cy="150388"/>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2" name="Oval 1">
                <a:extLst>
                  <a:ext uri="{FF2B5EF4-FFF2-40B4-BE49-F238E27FC236}">
                    <a16:creationId xmlns="" xmlns:a16="http://schemas.microsoft.com/office/drawing/2014/main" id="{63EC59DC-8A92-4426-850F-BB134663D486}"/>
                  </a:ext>
                </a:extLst>
              </p:cNvPr>
              <p:cNvSpPr/>
              <p:nvPr/>
            </p:nvSpPr>
            <p:spPr>
              <a:xfrm flipH="1">
                <a:off x="1842392" y="4229111"/>
                <a:ext cx="661637" cy="240594"/>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3" name="Oval 1">
                <a:extLst>
                  <a:ext uri="{FF2B5EF4-FFF2-40B4-BE49-F238E27FC236}">
                    <a16:creationId xmlns="" xmlns:a16="http://schemas.microsoft.com/office/drawing/2014/main" id="{66EFA506-A067-4579-905C-0FB4EBF56169}"/>
                  </a:ext>
                </a:extLst>
              </p:cNvPr>
              <p:cNvSpPr/>
              <p:nvPr/>
            </p:nvSpPr>
            <p:spPr>
              <a:xfrm flipH="1">
                <a:off x="1782244" y="4040224"/>
                <a:ext cx="781936" cy="150391"/>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4" name="Oval 1">
                <a:extLst>
                  <a:ext uri="{FF2B5EF4-FFF2-40B4-BE49-F238E27FC236}">
                    <a16:creationId xmlns="" xmlns:a16="http://schemas.microsoft.com/office/drawing/2014/main" id="{D5EB299D-6ED2-4B66-8D97-646B04332F32}"/>
                  </a:ext>
                </a:extLst>
              </p:cNvPr>
              <p:cNvSpPr/>
              <p:nvPr/>
            </p:nvSpPr>
            <p:spPr>
              <a:xfrm flipH="1">
                <a:off x="1722095" y="3662459"/>
                <a:ext cx="902235" cy="150388"/>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90" name="Oval 89">
              <a:extLst>
                <a:ext uri="{FF2B5EF4-FFF2-40B4-BE49-F238E27FC236}">
                  <a16:creationId xmlns="" xmlns:a16="http://schemas.microsoft.com/office/drawing/2014/main" id="{1FDE7BBD-1F90-46D8-B8FA-E4FCE7F9A130}"/>
                </a:ext>
              </a:extLst>
            </p:cNvPr>
            <p:cNvSpPr/>
            <p:nvPr/>
          </p:nvSpPr>
          <p:spPr>
            <a:xfrm>
              <a:off x="1331239" y="1940012"/>
              <a:ext cx="1683944" cy="16839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Picture Placeholder 2">
            <a:extLst>
              <a:ext uri="{FF2B5EF4-FFF2-40B4-BE49-F238E27FC236}">
                <a16:creationId xmlns="" xmlns:a16="http://schemas.microsoft.com/office/drawing/2014/main" id="{C7E52F03-1663-412A-8D54-4CF76617FDE4}"/>
              </a:ext>
            </a:extLst>
          </p:cNvPr>
          <p:cNvSpPr>
            <a:spLocks noGrp="1"/>
          </p:cNvSpPr>
          <p:nvPr userDrawn="1">
            <p:ph type="pic" sz="quarter" idx="42" hasCustomPrompt="1"/>
          </p:nvPr>
        </p:nvSpPr>
        <p:spPr>
          <a:xfrm>
            <a:off x="787449" y="1602788"/>
            <a:ext cx="1637965" cy="1638147"/>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5" name="Picture Placeholder 2">
            <a:extLst>
              <a:ext uri="{FF2B5EF4-FFF2-40B4-BE49-F238E27FC236}">
                <a16:creationId xmlns="" xmlns:a16="http://schemas.microsoft.com/office/drawing/2014/main" id="{A0D9CAE1-34DB-411E-973E-65E1B0F95C46}"/>
              </a:ext>
            </a:extLst>
          </p:cNvPr>
          <p:cNvSpPr>
            <a:spLocks noGrp="1"/>
          </p:cNvSpPr>
          <p:nvPr userDrawn="1">
            <p:ph type="pic" sz="quarter" idx="43" hasCustomPrompt="1"/>
          </p:nvPr>
        </p:nvSpPr>
        <p:spPr>
          <a:xfrm>
            <a:off x="4373637" y="3967971"/>
            <a:ext cx="1637965" cy="1638147"/>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6" name="Picture Placeholder 2">
            <a:extLst>
              <a:ext uri="{FF2B5EF4-FFF2-40B4-BE49-F238E27FC236}">
                <a16:creationId xmlns="" xmlns:a16="http://schemas.microsoft.com/office/drawing/2014/main" id="{43CFD56F-3711-4FD0-A403-D1A331123718}"/>
              </a:ext>
            </a:extLst>
          </p:cNvPr>
          <p:cNvSpPr>
            <a:spLocks noGrp="1"/>
          </p:cNvSpPr>
          <p:nvPr userDrawn="1">
            <p:ph type="pic" sz="quarter" idx="44" hasCustomPrompt="1"/>
          </p:nvPr>
        </p:nvSpPr>
        <p:spPr>
          <a:xfrm>
            <a:off x="7958837" y="1738526"/>
            <a:ext cx="1637965" cy="1638147"/>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2" name="Picture Placeholder 21">
            <a:extLst>
              <a:ext uri="{FF2B5EF4-FFF2-40B4-BE49-F238E27FC236}">
                <a16:creationId xmlns="" xmlns:a16="http://schemas.microsoft.com/office/drawing/2014/main" id="{332D6FB4-EBC1-4800-80ED-8941DBAE9156}"/>
              </a:ext>
            </a:extLst>
          </p:cNvPr>
          <p:cNvSpPr>
            <a:spLocks noGrp="1"/>
          </p:cNvSpPr>
          <p:nvPr>
            <p:ph type="pic" idx="14" hasCustomPrompt="1"/>
          </p:nvPr>
        </p:nvSpPr>
        <p:spPr>
          <a:xfrm>
            <a:off x="4348632" y="1"/>
            <a:ext cx="5048829" cy="2524415"/>
          </a:xfrm>
          <a:custGeom>
            <a:avLst/>
            <a:gdLst>
              <a:gd name="connsiteX0" fmla="*/ 0 w 5048829"/>
              <a:gd name="connsiteY0" fmla="*/ 0 h 2524415"/>
              <a:gd name="connsiteX1" fmla="*/ 5048829 w 5048829"/>
              <a:gd name="connsiteY1" fmla="*/ 0 h 2524415"/>
              <a:gd name="connsiteX2" fmla="*/ 2524415 w 5048829"/>
              <a:gd name="connsiteY2" fmla="*/ 2524415 h 2524415"/>
            </a:gdLst>
            <a:ahLst/>
            <a:cxnLst>
              <a:cxn ang="0">
                <a:pos x="connsiteX0" y="connsiteY0"/>
              </a:cxn>
              <a:cxn ang="0">
                <a:pos x="connsiteX1" y="connsiteY1"/>
              </a:cxn>
              <a:cxn ang="0">
                <a:pos x="connsiteX2" y="connsiteY2"/>
              </a:cxn>
            </a:cxnLst>
            <a:rect l="l" t="t" r="r" b="b"/>
            <a:pathLst>
              <a:path w="5048829" h="2524415">
                <a:moveTo>
                  <a:pt x="0" y="0"/>
                </a:moveTo>
                <a:lnTo>
                  <a:pt x="5048829" y="0"/>
                </a:lnTo>
                <a:lnTo>
                  <a:pt x="2524415" y="2524415"/>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2" name="Picture Placeholder 11">
            <a:extLst>
              <a:ext uri="{FF2B5EF4-FFF2-40B4-BE49-F238E27FC236}">
                <a16:creationId xmlns="" xmlns:a16="http://schemas.microsoft.com/office/drawing/2014/main" id="{8EB05934-CFA9-4CF2-880B-B2E56C6EEB3E}"/>
              </a:ext>
            </a:extLst>
          </p:cNvPr>
          <p:cNvSpPr>
            <a:spLocks noGrp="1"/>
          </p:cNvSpPr>
          <p:nvPr>
            <p:ph type="pic" idx="15" hasCustomPrompt="1"/>
          </p:nvPr>
        </p:nvSpPr>
        <p:spPr>
          <a:xfrm>
            <a:off x="6977011" y="76505"/>
            <a:ext cx="5103752" cy="5103752"/>
          </a:xfrm>
          <a:custGeom>
            <a:avLst/>
            <a:gdLst>
              <a:gd name="connsiteX0" fmla="*/ 2551876 w 5103752"/>
              <a:gd name="connsiteY0" fmla="*/ 0 h 5103752"/>
              <a:gd name="connsiteX1" fmla="*/ 5103752 w 5103752"/>
              <a:gd name="connsiteY1" fmla="*/ 2551876 h 5103752"/>
              <a:gd name="connsiteX2" fmla="*/ 2551876 w 5103752"/>
              <a:gd name="connsiteY2" fmla="*/ 5103752 h 5103752"/>
              <a:gd name="connsiteX3" fmla="*/ 0 w 5103752"/>
              <a:gd name="connsiteY3" fmla="*/ 2551876 h 5103752"/>
            </a:gdLst>
            <a:ahLst/>
            <a:cxnLst>
              <a:cxn ang="0">
                <a:pos x="connsiteX0" y="connsiteY0"/>
              </a:cxn>
              <a:cxn ang="0">
                <a:pos x="connsiteX1" y="connsiteY1"/>
              </a:cxn>
              <a:cxn ang="0">
                <a:pos x="connsiteX2" y="connsiteY2"/>
              </a:cxn>
              <a:cxn ang="0">
                <a:pos x="connsiteX3" y="connsiteY3"/>
              </a:cxn>
            </a:cxnLst>
            <a:rect l="l" t="t" r="r" b="b"/>
            <a:pathLst>
              <a:path w="5103752" h="5103752">
                <a:moveTo>
                  <a:pt x="2551876" y="0"/>
                </a:moveTo>
                <a:lnTo>
                  <a:pt x="5103752" y="2551876"/>
                </a:lnTo>
                <a:lnTo>
                  <a:pt x="2551876" y="5103752"/>
                </a:lnTo>
                <a:lnTo>
                  <a:pt x="0" y="2551876"/>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24" name="Picture Placeholder 23">
            <a:extLst>
              <a:ext uri="{FF2B5EF4-FFF2-40B4-BE49-F238E27FC236}">
                <a16:creationId xmlns="" xmlns:a16="http://schemas.microsoft.com/office/drawing/2014/main" id="{FABCF619-B94C-4540-9CD2-1F557D22C236}"/>
              </a:ext>
            </a:extLst>
          </p:cNvPr>
          <p:cNvSpPr>
            <a:spLocks noGrp="1"/>
          </p:cNvSpPr>
          <p:nvPr>
            <p:ph type="pic" idx="16" hasCustomPrompt="1"/>
          </p:nvPr>
        </p:nvSpPr>
        <p:spPr>
          <a:xfrm>
            <a:off x="9669764" y="1"/>
            <a:ext cx="2522237" cy="2519691"/>
          </a:xfrm>
          <a:custGeom>
            <a:avLst/>
            <a:gdLst>
              <a:gd name="connsiteX0" fmla="*/ 0 w 2522237"/>
              <a:gd name="connsiteY0" fmla="*/ 0 h 2519691"/>
              <a:gd name="connsiteX1" fmla="*/ 2522237 w 2522237"/>
              <a:gd name="connsiteY1" fmla="*/ 0 h 2519691"/>
              <a:gd name="connsiteX2" fmla="*/ 2522237 w 2522237"/>
              <a:gd name="connsiteY2" fmla="*/ 2517145 h 2519691"/>
              <a:gd name="connsiteX3" fmla="*/ 2519691 w 2522237"/>
              <a:gd name="connsiteY3" fmla="*/ 2519691 h 2519691"/>
            </a:gdLst>
            <a:ahLst/>
            <a:cxnLst>
              <a:cxn ang="0">
                <a:pos x="connsiteX0" y="connsiteY0"/>
              </a:cxn>
              <a:cxn ang="0">
                <a:pos x="connsiteX1" y="connsiteY1"/>
              </a:cxn>
              <a:cxn ang="0">
                <a:pos x="connsiteX2" y="connsiteY2"/>
              </a:cxn>
              <a:cxn ang="0">
                <a:pos x="connsiteX3" y="connsiteY3"/>
              </a:cxn>
            </a:cxnLst>
            <a:rect l="l" t="t" r="r" b="b"/>
            <a:pathLst>
              <a:path w="2522237" h="2519691">
                <a:moveTo>
                  <a:pt x="0" y="0"/>
                </a:moveTo>
                <a:lnTo>
                  <a:pt x="2522237" y="0"/>
                </a:lnTo>
                <a:lnTo>
                  <a:pt x="2522237" y="2517145"/>
                </a:lnTo>
                <a:lnTo>
                  <a:pt x="2519691" y="251969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6" name="Picture Placeholder 25">
            <a:extLst>
              <a:ext uri="{FF2B5EF4-FFF2-40B4-BE49-F238E27FC236}">
                <a16:creationId xmlns="" xmlns:a16="http://schemas.microsoft.com/office/drawing/2014/main" id="{1BCC93B7-4D46-46B6-8713-F416AC36BDB2}"/>
              </a:ext>
            </a:extLst>
          </p:cNvPr>
          <p:cNvSpPr>
            <a:spLocks noGrp="1"/>
          </p:cNvSpPr>
          <p:nvPr>
            <p:ph type="pic" idx="17" hasCustomPrompt="1"/>
          </p:nvPr>
        </p:nvSpPr>
        <p:spPr>
          <a:xfrm>
            <a:off x="9632854" y="2732348"/>
            <a:ext cx="2559146" cy="4125652"/>
          </a:xfrm>
          <a:custGeom>
            <a:avLst/>
            <a:gdLst>
              <a:gd name="connsiteX0" fmla="*/ 2551876 w 2559146"/>
              <a:gd name="connsiteY0" fmla="*/ 0 h 4125652"/>
              <a:gd name="connsiteX1" fmla="*/ 2559146 w 2559146"/>
              <a:gd name="connsiteY1" fmla="*/ 7270 h 4125652"/>
              <a:gd name="connsiteX2" fmla="*/ 2559146 w 2559146"/>
              <a:gd name="connsiteY2" fmla="*/ 4125652 h 4125652"/>
              <a:gd name="connsiteX3" fmla="*/ 1573776 w 2559146"/>
              <a:gd name="connsiteY3" fmla="*/ 4125652 h 4125652"/>
              <a:gd name="connsiteX4" fmla="*/ 0 w 2559146"/>
              <a:gd name="connsiteY4" fmla="*/ 2551876 h 4125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146" h="4125652">
                <a:moveTo>
                  <a:pt x="2551876" y="0"/>
                </a:moveTo>
                <a:lnTo>
                  <a:pt x="2559146" y="7270"/>
                </a:lnTo>
                <a:lnTo>
                  <a:pt x="2559146" y="4125652"/>
                </a:lnTo>
                <a:lnTo>
                  <a:pt x="1573776" y="4125652"/>
                </a:lnTo>
                <a:lnTo>
                  <a:pt x="0" y="2551876"/>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7" r:id="rId6"/>
    <p:sldLayoutId id="2147483678" r:id="rId7"/>
    <p:sldLayoutId id="2147483679" r:id="rId8"/>
    <p:sldLayoutId id="2147483690" r:id="rId9"/>
    <p:sldLayoutId id="2147483681" r:id="rId10"/>
    <p:sldLayoutId id="2147483683"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7"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5.xml"/><Relationship Id="rId10" Type="http://schemas.openxmlformats.org/officeDocument/2006/relationships/image" Target="../media/image14.jpg"/><Relationship Id="rId9" Type="http://schemas.openxmlformats.org/officeDocument/2006/relationships/image" Target="../media/image20.sv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11"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358E3B79-6472-42B0-9EE9-A0D2BEDBAF25}"/>
              </a:ext>
            </a:extLst>
          </p:cNvPr>
          <p:cNvSpPr/>
          <p:nvPr/>
        </p:nvSpPr>
        <p:spPr>
          <a:xfrm>
            <a:off x="9149" y="4445000"/>
            <a:ext cx="12191994" cy="2413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03B4C724-0776-4328-8F0A-B72DA1579537}"/>
              </a:ext>
            </a:extLst>
          </p:cNvPr>
          <p:cNvSpPr txBox="1"/>
          <p:nvPr/>
        </p:nvSpPr>
        <p:spPr>
          <a:xfrm>
            <a:off x="-26356" y="4589671"/>
            <a:ext cx="12191995" cy="2123658"/>
          </a:xfrm>
          <a:prstGeom prst="rect">
            <a:avLst/>
          </a:prstGeom>
          <a:noFill/>
        </p:spPr>
        <p:txBody>
          <a:bodyPr wrap="square" rtlCol="0" anchor="ctr">
            <a:spAutoFit/>
          </a:bodyPr>
          <a:lstStyle/>
          <a:p>
            <a:pPr algn="ctr">
              <a:lnSpc>
                <a:spcPct val="150000"/>
              </a:lnSpc>
            </a:pPr>
            <a:r>
              <a:rPr lang="en-US" altLang="ko-KR" sz="4400" b="1" smtClean="0">
                <a:solidFill>
                  <a:schemeClr val="bg1"/>
                </a:solidFill>
                <a:latin typeface="Arial" pitchFamily="34" charset="0"/>
                <a:cs typeface="Arial" pitchFamily="34" charset="0"/>
              </a:rPr>
              <a:t>CHÀO MỪNG CÁC EM </a:t>
            </a:r>
          </a:p>
          <a:p>
            <a:pPr algn="ctr">
              <a:lnSpc>
                <a:spcPct val="150000"/>
              </a:lnSpc>
            </a:pPr>
            <a:r>
              <a:rPr lang="en-US" altLang="ko-KR" sz="4400" b="1" smtClean="0">
                <a:solidFill>
                  <a:schemeClr val="bg1"/>
                </a:solidFill>
                <a:latin typeface="Arial" pitchFamily="34" charset="0"/>
                <a:cs typeface="Arial" pitchFamily="34" charset="0"/>
              </a:rPr>
              <a:t>ĐẾN VỚI BÀI HỌC HÔM NAY!</a:t>
            </a:r>
            <a:endParaRPr lang="ko-KR" altLang="en-US" sz="4400" b="1" dirty="0">
              <a:solidFill>
                <a:schemeClr val="bg1"/>
              </a:solidFill>
              <a:latin typeface="Arial" pitchFamily="34" charset="0"/>
              <a:cs typeface="Arial" pitchFamily="34" charset="0"/>
            </a:endParaRPr>
          </a:p>
        </p:txBody>
      </p:sp>
      <p:grpSp>
        <p:nvGrpSpPr>
          <p:cNvPr id="42" name="Group 41">
            <a:extLst>
              <a:ext uri="{FF2B5EF4-FFF2-40B4-BE49-F238E27FC236}">
                <a16:creationId xmlns="" xmlns:a16="http://schemas.microsoft.com/office/drawing/2014/main" id="{B6F5D8F7-1C8E-40E2-B04A-427861470145}"/>
              </a:ext>
            </a:extLst>
          </p:cNvPr>
          <p:cNvGrpSpPr/>
          <p:nvPr/>
        </p:nvGrpSpPr>
        <p:grpSpPr>
          <a:xfrm>
            <a:off x="5465659" y="1181101"/>
            <a:ext cx="1706266" cy="2284810"/>
            <a:chOff x="5053297" y="3418731"/>
            <a:chExt cx="2085136" cy="2719675"/>
          </a:xfrm>
        </p:grpSpPr>
        <p:sp>
          <p:nvSpPr>
            <p:cNvPr id="43" name="Oval 42">
              <a:extLst>
                <a:ext uri="{FF2B5EF4-FFF2-40B4-BE49-F238E27FC236}">
                  <a16:creationId xmlns="" xmlns:a16="http://schemas.microsoft.com/office/drawing/2014/main" id="{A1E5A9EB-5249-4EF0-8199-A7289E347CC4}"/>
                </a:ext>
              </a:extLst>
            </p:cNvPr>
            <p:cNvSpPr/>
            <p:nvPr/>
          </p:nvSpPr>
          <p:spPr>
            <a:xfrm>
              <a:off x="5116695" y="3487260"/>
              <a:ext cx="1950793" cy="19507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4" name="Group 43">
              <a:extLst>
                <a:ext uri="{FF2B5EF4-FFF2-40B4-BE49-F238E27FC236}">
                  <a16:creationId xmlns="" xmlns:a16="http://schemas.microsoft.com/office/drawing/2014/main" id="{22C7E052-1F17-4C30-A713-820B7C4D241E}"/>
                </a:ext>
              </a:extLst>
            </p:cNvPr>
            <p:cNvGrpSpPr/>
            <p:nvPr/>
          </p:nvGrpSpPr>
          <p:grpSpPr>
            <a:xfrm>
              <a:off x="5295030" y="3665394"/>
              <a:ext cx="1605194" cy="2473012"/>
              <a:chOff x="3145556" y="2276871"/>
              <a:chExt cx="2025750" cy="3120934"/>
            </a:xfrm>
          </p:grpSpPr>
          <p:sp>
            <p:nvSpPr>
              <p:cNvPr id="50" name="Freeform 49">
                <a:extLst>
                  <a:ext uri="{FF2B5EF4-FFF2-40B4-BE49-F238E27FC236}">
                    <a16:creationId xmlns="" xmlns:a16="http://schemas.microsoft.com/office/drawing/2014/main" id="{5C1F9095-395B-471A-91E9-7DF0F04C0E57}"/>
                  </a:ext>
                </a:extLst>
              </p:cNvPr>
              <p:cNvSpPr>
                <a:spLocks/>
              </p:cNvSpPr>
              <p:nvPr/>
            </p:nvSpPr>
            <p:spPr bwMode="auto">
              <a:xfrm>
                <a:off x="3145556" y="2276871"/>
                <a:ext cx="2025750" cy="2266157"/>
              </a:xfrm>
              <a:custGeom>
                <a:avLst/>
                <a:gdLst/>
                <a:ahLst/>
                <a:cxnLst/>
                <a:rect l="l" t="t" r="r" b="b"/>
                <a:pathLst>
                  <a:path w="2025750" h="2266157">
                    <a:moveTo>
                      <a:pt x="1012875" y="0"/>
                    </a:moveTo>
                    <a:cubicBezTo>
                      <a:pt x="1572270" y="0"/>
                      <a:pt x="2025750" y="453480"/>
                      <a:pt x="2025750" y="1012875"/>
                    </a:cubicBezTo>
                    <a:cubicBezTo>
                      <a:pt x="2025750" y="1274432"/>
                      <a:pt x="1926609" y="1512834"/>
                      <a:pt x="1762997" y="1691774"/>
                    </a:cubicBezTo>
                    <a:lnTo>
                      <a:pt x="1766653" y="1695096"/>
                    </a:lnTo>
                    <a:cubicBezTo>
                      <a:pt x="1710416" y="1764649"/>
                      <a:pt x="1639182" y="1837862"/>
                      <a:pt x="1549203" y="1911074"/>
                    </a:cubicBezTo>
                    <a:cubicBezTo>
                      <a:pt x="1549203" y="1911074"/>
                      <a:pt x="1417983" y="2035536"/>
                      <a:pt x="1414234" y="2266157"/>
                    </a:cubicBezTo>
                    <a:cubicBezTo>
                      <a:pt x="1414234" y="2266157"/>
                      <a:pt x="1414234" y="2266157"/>
                      <a:pt x="630665" y="2266157"/>
                    </a:cubicBezTo>
                    <a:cubicBezTo>
                      <a:pt x="630665" y="2266157"/>
                      <a:pt x="596922" y="1991609"/>
                      <a:pt x="446957" y="1867147"/>
                    </a:cubicBezTo>
                    <a:cubicBezTo>
                      <a:pt x="446957" y="1867147"/>
                      <a:pt x="417262" y="1843655"/>
                      <a:pt x="374226" y="1798671"/>
                    </a:cubicBezTo>
                    <a:cubicBezTo>
                      <a:pt x="145796" y="1613193"/>
                      <a:pt x="0" y="1330060"/>
                      <a:pt x="0" y="1012875"/>
                    </a:cubicBezTo>
                    <a:cubicBezTo>
                      <a:pt x="0" y="453480"/>
                      <a:pt x="453480" y="0"/>
                      <a:pt x="1012875"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51" name="Rounded Rectangle 10">
                <a:extLst>
                  <a:ext uri="{FF2B5EF4-FFF2-40B4-BE49-F238E27FC236}">
                    <a16:creationId xmlns="" xmlns:a16="http://schemas.microsoft.com/office/drawing/2014/main" id="{0112A639-EC1C-4AE4-B42C-0C9C7465545A}"/>
                  </a:ext>
                </a:extLst>
              </p:cNvPr>
              <p:cNvSpPr/>
              <p:nvPr/>
            </p:nvSpPr>
            <p:spPr>
              <a:xfrm>
                <a:off x="3770387" y="4576913"/>
                <a:ext cx="792088" cy="661813"/>
              </a:xfrm>
              <a:custGeom>
                <a:avLst/>
                <a:gdLst/>
                <a:ahLst/>
                <a:cxnLst/>
                <a:rect l="l" t="t" r="r" b="b"/>
                <a:pathLst>
                  <a:path w="792088" h="661813">
                    <a:moveTo>
                      <a:pt x="792088" y="492738"/>
                    </a:moveTo>
                    <a:lnTo>
                      <a:pt x="792088" y="512957"/>
                    </a:lnTo>
                    <a:cubicBezTo>
                      <a:pt x="792088" y="567032"/>
                      <a:pt x="778568" y="617950"/>
                      <a:pt x="753416" y="661813"/>
                    </a:cubicBezTo>
                    <a:lnTo>
                      <a:pt x="38672" y="661813"/>
                    </a:lnTo>
                    <a:cubicBezTo>
                      <a:pt x="20436" y="630010"/>
                      <a:pt x="8314" y="594499"/>
                      <a:pt x="5500" y="556418"/>
                    </a:cubicBezTo>
                    <a:close/>
                    <a:moveTo>
                      <a:pt x="792088" y="331237"/>
                    </a:moveTo>
                    <a:lnTo>
                      <a:pt x="792088" y="456620"/>
                    </a:lnTo>
                    <a:lnTo>
                      <a:pt x="976" y="520666"/>
                    </a:lnTo>
                    <a:cubicBezTo>
                      <a:pt x="31" y="518118"/>
                      <a:pt x="0" y="515541"/>
                      <a:pt x="0" y="512957"/>
                    </a:cubicBezTo>
                    <a:lnTo>
                      <a:pt x="0" y="395362"/>
                    </a:lnTo>
                    <a:close/>
                    <a:moveTo>
                      <a:pt x="792088" y="161569"/>
                    </a:moveTo>
                    <a:lnTo>
                      <a:pt x="792088" y="295119"/>
                    </a:lnTo>
                    <a:lnTo>
                      <a:pt x="0" y="359244"/>
                    </a:lnTo>
                    <a:lnTo>
                      <a:pt x="0" y="225694"/>
                    </a:lnTo>
                    <a:close/>
                    <a:moveTo>
                      <a:pt x="0" y="0"/>
                    </a:moveTo>
                    <a:lnTo>
                      <a:pt x="792088" y="0"/>
                    </a:lnTo>
                    <a:lnTo>
                      <a:pt x="792088" y="125451"/>
                    </a:lnTo>
                    <a:lnTo>
                      <a:pt x="0" y="189577"/>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3" name="Rounded Rectangle 10">
                <a:extLst>
                  <a:ext uri="{FF2B5EF4-FFF2-40B4-BE49-F238E27FC236}">
                    <a16:creationId xmlns="" xmlns:a16="http://schemas.microsoft.com/office/drawing/2014/main" id="{41722447-920F-4506-AAAF-53883D556AFF}"/>
                  </a:ext>
                </a:extLst>
              </p:cNvPr>
              <p:cNvSpPr/>
              <p:nvPr/>
            </p:nvSpPr>
            <p:spPr>
              <a:xfrm>
                <a:off x="3824430" y="5267325"/>
                <a:ext cx="668001" cy="130480"/>
              </a:xfrm>
              <a:custGeom>
                <a:avLst/>
                <a:gdLst/>
                <a:ahLst/>
                <a:cxnLst/>
                <a:rect l="l" t="t" r="r" b="b"/>
                <a:pathLst>
                  <a:path w="668001" h="130480">
                    <a:moveTo>
                      <a:pt x="0" y="0"/>
                    </a:moveTo>
                    <a:lnTo>
                      <a:pt x="668001" y="0"/>
                    </a:lnTo>
                    <a:cubicBezTo>
                      <a:pt x="610989" y="79333"/>
                      <a:pt x="517759" y="130480"/>
                      <a:pt x="412583" y="130480"/>
                    </a:cubicBezTo>
                    <a:lnTo>
                      <a:pt x="255417" y="130480"/>
                    </a:lnTo>
                    <a:cubicBezTo>
                      <a:pt x="150241" y="130480"/>
                      <a:pt x="57011" y="79333"/>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54" name="Straight Connector 53">
                <a:extLst>
                  <a:ext uri="{FF2B5EF4-FFF2-40B4-BE49-F238E27FC236}">
                    <a16:creationId xmlns="" xmlns:a16="http://schemas.microsoft.com/office/drawing/2014/main" id="{04453058-6124-49EC-981E-5B2741730EDF}"/>
                  </a:ext>
                </a:extLst>
              </p:cNvPr>
              <p:cNvCxnSpPr/>
              <p:nvPr/>
            </p:nvCxnSpPr>
            <p:spPr>
              <a:xfrm>
                <a:off x="3824430" y="3417379"/>
                <a:ext cx="202983" cy="11256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09029132-EAA7-4F2D-8C81-393E18EB7D57}"/>
                  </a:ext>
                </a:extLst>
              </p:cNvPr>
              <p:cNvCxnSpPr/>
              <p:nvPr/>
            </p:nvCxnSpPr>
            <p:spPr>
              <a:xfrm flipH="1">
                <a:off x="4283969" y="3417379"/>
                <a:ext cx="191536" cy="113515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9C502A96-6ACE-4D06-8476-87DC7EBB0016}"/>
                  </a:ext>
                </a:extLst>
              </p:cNvPr>
              <p:cNvCxnSpPr/>
              <p:nvPr/>
            </p:nvCxnSpPr>
            <p:spPr>
              <a:xfrm>
                <a:off x="3824430" y="3417379"/>
                <a:ext cx="65107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 xmlns:a16="http://schemas.microsoft.com/office/drawing/2014/main" id="{F029F6A7-7ECF-4CD2-8529-88715491C4A8}"/>
                  </a:ext>
                </a:extLst>
              </p:cNvPr>
              <p:cNvGrpSpPr/>
              <p:nvPr/>
            </p:nvGrpSpPr>
            <p:grpSpPr>
              <a:xfrm>
                <a:off x="3962028" y="3275459"/>
                <a:ext cx="397074" cy="288031"/>
                <a:chOff x="3981078" y="3284984"/>
                <a:chExt cx="397074" cy="288031"/>
              </a:xfrm>
            </p:grpSpPr>
            <p:sp>
              <p:nvSpPr>
                <p:cNvPr id="80" name="Rounded Rectangle 65">
                  <a:extLst>
                    <a:ext uri="{FF2B5EF4-FFF2-40B4-BE49-F238E27FC236}">
                      <a16:creationId xmlns="" xmlns:a16="http://schemas.microsoft.com/office/drawing/2014/main" id="{E1E15B8D-3B64-4A50-8BE9-40E4A8589B79}"/>
                    </a:ext>
                  </a:extLst>
                </p:cNvPr>
                <p:cNvSpPr/>
                <p:nvPr/>
              </p:nvSpPr>
              <p:spPr>
                <a:xfrm>
                  <a:off x="39810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66">
                  <a:extLst>
                    <a:ext uri="{FF2B5EF4-FFF2-40B4-BE49-F238E27FC236}">
                      <a16:creationId xmlns="" xmlns:a16="http://schemas.microsoft.com/office/drawing/2014/main" id="{F3A4CB2E-B9CD-496C-B6BF-73BECFC07C55}"/>
                    </a:ext>
                  </a:extLst>
                </p:cNvPr>
                <p:cNvSpPr/>
                <p:nvPr/>
              </p:nvSpPr>
              <p:spPr>
                <a:xfrm>
                  <a:off x="41334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ounded Rectangle 67">
                  <a:extLst>
                    <a:ext uri="{FF2B5EF4-FFF2-40B4-BE49-F238E27FC236}">
                      <a16:creationId xmlns="" xmlns:a16="http://schemas.microsoft.com/office/drawing/2014/main" id="{B5C048A7-DB45-47F5-8EBE-5D518A513153}"/>
                    </a:ext>
                  </a:extLst>
                </p:cNvPr>
                <p:cNvSpPr/>
                <p:nvPr/>
              </p:nvSpPr>
              <p:spPr>
                <a:xfrm>
                  <a:off x="42858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45" name="Oval 44">
              <a:extLst>
                <a:ext uri="{FF2B5EF4-FFF2-40B4-BE49-F238E27FC236}">
                  <a16:creationId xmlns="" xmlns:a16="http://schemas.microsoft.com/office/drawing/2014/main" id="{D1ED64D9-75B9-4C86-BCE7-74059E8529E9}"/>
                </a:ext>
              </a:extLst>
            </p:cNvPr>
            <p:cNvSpPr/>
            <p:nvPr/>
          </p:nvSpPr>
          <p:spPr>
            <a:xfrm>
              <a:off x="6026680" y="3418731"/>
              <a:ext cx="141891" cy="1418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Oval 45">
              <a:extLst>
                <a:ext uri="{FF2B5EF4-FFF2-40B4-BE49-F238E27FC236}">
                  <a16:creationId xmlns="" xmlns:a16="http://schemas.microsoft.com/office/drawing/2014/main" id="{E2B8BFFF-E263-42A4-9D8C-1A628EC5860C}"/>
                </a:ext>
              </a:extLst>
            </p:cNvPr>
            <p:cNvSpPr/>
            <p:nvPr/>
          </p:nvSpPr>
          <p:spPr>
            <a:xfrm>
              <a:off x="6996542" y="4386332"/>
              <a:ext cx="141891" cy="1418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Oval 46">
              <a:extLst>
                <a:ext uri="{FF2B5EF4-FFF2-40B4-BE49-F238E27FC236}">
                  <a16:creationId xmlns="" xmlns:a16="http://schemas.microsoft.com/office/drawing/2014/main" id="{614C5E3C-7441-442D-AEA2-FFBE3F8345D8}"/>
                </a:ext>
              </a:extLst>
            </p:cNvPr>
            <p:cNvSpPr/>
            <p:nvPr/>
          </p:nvSpPr>
          <p:spPr>
            <a:xfrm>
              <a:off x="5053297" y="4386332"/>
              <a:ext cx="141891" cy="1418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8" name="Oval 47">
              <a:extLst>
                <a:ext uri="{FF2B5EF4-FFF2-40B4-BE49-F238E27FC236}">
                  <a16:creationId xmlns="" xmlns:a16="http://schemas.microsoft.com/office/drawing/2014/main" id="{97F75FA8-0C46-4FE1-917B-879E5163E46F}"/>
                </a:ext>
              </a:extLst>
            </p:cNvPr>
            <p:cNvSpPr/>
            <p:nvPr/>
          </p:nvSpPr>
          <p:spPr>
            <a:xfrm>
              <a:off x="6770105" y="3739954"/>
              <a:ext cx="141891" cy="1418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9" name="Oval 48">
              <a:extLst>
                <a:ext uri="{FF2B5EF4-FFF2-40B4-BE49-F238E27FC236}">
                  <a16:creationId xmlns="" xmlns:a16="http://schemas.microsoft.com/office/drawing/2014/main" id="{BFAB3903-2185-4FBD-A882-6A03DE2E4752}"/>
                </a:ext>
              </a:extLst>
            </p:cNvPr>
            <p:cNvSpPr/>
            <p:nvPr/>
          </p:nvSpPr>
          <p:spPr>
            <a:xfrm>
              <a:off x="5299560" y="3739954"/>
              <a:ext cx="141891" cy="1418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83" name="Group 82">
            <a:extLst>
              <a:ext uri="{FF2B5EF4-FFF2-40B4-BE49-F238E27FC236}">
                <a16:creationId xmlns="" xmlns:a16="http://schemas.microsoft.com/office/drawing/2014/main" id="{E415BE36-8AC4-498A-833E-D982B8295C28}"/>
              </a:ext>
            </a:extLst>
          </p:cNvPr>
          <p:cNvGrpSpPr/>
          <p:nvPr/>
        </p:nvGrpSpPr>
        <p:grpSpPr>
          <a:xfrm>
            <a:off x="4012864" y="1510563"/>
            <a:ext cx="4737436" cy="2575185"/>
            <a:chOff x="834933" y="1320837"/>
            <a:chExt cx="10775481" cy="5345718"/>
          </a:xfrm>
          <a:solidFill>
            <a:schemeClr val="bg1"/>
          </a:solidFill>
        </p:grpSpPr>
        <p:grpSp>
          <p:nvGrpSpPr>
            <p:cNvPr id="84" name="Group 83">
              <a:extLst>
                <a:ext uri="{FF2B5EF4-FFF2-40B4-BE49-F238E27FC236}">
                  <a16:creationId xmlns="" xmlns:a16="http://schemas.microsoft.com/office/drawing/2014/main" id="{A99F8556-6423-41AD-9A55-B316766B6E0F}"/>
                </a:ext>
              </a:extLst>
            </p:cNvPr>
            <p:cNvGrpSpPr/>
            <p:nvPr/>
          </p:nvGrpSpPr>
          <p:grpSpPr>
            <a:xfrm>
              <a:off x="1989325" y="4498722"/>
              <a:ext cx="8213350" cy="2167833"/>
              <a:chOff x="3960971" y="2777942"/>
              <a:chExt cx="4267200" cy="1310664"/>
            </a:xfrm>
            <a:grpFill/>
          </p:grpSpPr>
          <p:sp>
            <p:nvSpPr>
              <p:cNvPr id="97" name="Freeform: Shape 148">
                <a:extLst>
                  <a:ext uri="{FF2B5EF4-FFF2-40B4-BE49-F238E27FC236}">
                    <a16:creationId xmlns="" xmlns:a16="http://schemas.microsoft.com/office/drawing/2014/main" id="{E17F11EF-77DD-4026-B845-59A269F00DD9}"/>
                  </a:ext>
                </a:extLst>
              </p:cNvPr>
              <p:cNvSpPr/>
              <p:nvPr/>
            </p:nvSpPr>
            <p:spPr>
              <a:xfrm>
                <a:off x="4033932" y="3469638"/>
                <a:ext cx="4104504" cy="543410"/>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 name="connsiteX0" fmla="*/ 3874770 w 4077652"/>
                  <a:gd name="connsiteY0" fmla="*/ 165396 h 731180"/>
                  <a:gd name="connsiteX1" fmla="*/ 2042160 w 4077652"/>
                  <a:gd name="connsiteY1" fmla="*/ 397806 h 731180"/>
                  <a:gd name="connsiteX2" fmla="*/ 2042160 w 4077652"/>
                  <a:gd name="connsiteY2" fmla="*/ 392091 h 731180"/>
                  <a:gd name="connsiteX3" fmla="*/ 203835 w 4077652"/>
                  <a:gd name="connsiteY3" fmla="*/ 156824 h 731180"/>
                  <a:gd name="connsiteX4" fmla="*/ 0 w 4077652"/>
                  <a:gd name="connsiteY4" fmla="*/ 682604 h 731180"/>
                  <a:gd name="connsiteX5" fmla="*/ 1772602 w 4077652"/>
                  <a:gd name="connsiteY5" fmla="*/ 454004 h 731180"/>
                  <a:gd name="connsiteX6" fmla="*/ 2036445 w 4077652"/>
                  <a:gd name="connsiteY6" fmla="*/ 722609 h 731180"/>
                  <a:gd name="connsiteX7" fmla="*/ 2036445 w 4077652"/>
                  <a:gd name="connsiteY7" fmla="*/ 731181 h 731180"/>
                  <a:gd name="connsiteX8" fmla="*/ 2305050 w 4077652"/>
                  <a:gd name="connsiteY8" fmla="*/ 462576 h 731180"/>
                  <a:gd name="connsiteX9" fmla="*/ 4077652 w 4077652"/>
                  <a:gd name="connsiteY9" fmla="*/ 691176 h 731180"/>
                  <a:gd name="connsiteX10" fmla="*/ 3874770 w 4077652"/>
                  <a:gd name="connsiteY10" fmla="*/ 165396 h 731180"/>
                  <a:gd name="connsiteX0" fmla="*/ 3874770 w 4077652"/>
                  <a:gd name="connsiteY0" fmla="*/ 153654 h 719439"/>
                  <a:gd name="connsiteX1" fmla="*/ 2042160 w 4077652"/>
                  <a:gd name="connsiteY1" fmla="*/ 386064 h 719439"/>
                  <a:gd name="connsiteX2" fmla="*/ 2042160 w 4077652"/>
                  <a:gd name="connsiteY2" fmla="*/ 380349 h 719439"/>
                  <a:gd name="connsiteX3" fmla="*/ 203835 w 4077652"/>
                  <a:gd name="connsiteY3" fmla="*/ 145082 h 719439"/>
                  <a:gd name="connsiteX4" fmla="*/ 0 w 4077652"/>
                  <a:gd name="connsiteY4" fmla="*/ 670862 h 719439"/>
                  <a:gd name="connsiteX5" fmla="*/ 1772602 w 4077652"/>
                  <a:gd name="connsiteY5" fmla="*/ 442262 h 719439"/>
                  <a:gd name="connsiteX6" fmla="*/ 2036445 w 4077652"/>
                  <a:gd name="connsiteY6" fmla="*/ 710867 h 719439"/>
                  <a:gd name="connsiteX7" fmla="*/ 2036445 w 4077652"/>
                  <a:gd name="connsiteY7" fmla="*/ 719439 h 719439"/>
                  <a:gd name="connsiteX8" fmla="*/ 2305050 w 4077652"/>
                  <a:gd name="connsiteY8" fmla="*/ 450834 h 719439"/>
                  <a:gd name="connsiteX9" fmla="*/ 4077652 w 4077652"/>
                  <a:gd name="connsiteY9" fmla="*/ 679434 h 719439"/>
                  <a:gd name="connsiteX10" fmla="*/ 3874770 w 4077652"/>
                  <a:gd name="connsiteY10" fmla="*/ 153654 h 719439"/>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148746 h 714531"/>
                  <a:gd name="connsiteX1" fmla="*/ 2064925 w 4100417"/>
                  <a:gd name="connsiteY1" fmla="*/ 381156 h 714531"/>
                  <a:gd name="connsiteX2" fmla="*/ 2064925 w 4100417"/>
                  <a:gd name="connsiteY2" fmla="*/ 390440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897535 w 4100417"/>
                  <a:gd name="connsiteY0" fmla="*/ 148746 h 714531"/>
                  <a:gd name="connsiteX1" fmla="*/ 2064925 w 4100417"/>
                  <a:gd name="connsiteY1" fmla="*/ 381156 h 714531"/>
                  <a:gd name="connsiteX2" fmla="*/ 2064925 w 4100417"/>
                  <a:gd name="connsiteY2" fmla="*/ 382941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976713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76713 w 4100417"/>
                  <a:gd name="connsiteY10" fmla="*/ 156842 h 707629"/>
                  <a:gd name="connsiteX0" fmla="*/ 3961867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61867 w 4100417"/>
                  <a:gd name="connsiteY10" fmla="*/ 156842 h 707629"/>
                  <a:gd name="connsiteX0" fmla="*/ 4045994 w 4100417"/>
                  <a:gd name="connsiteY0" fmla="*/ 202705 h 700998"/>
                  <a:gd name="connsiteX1" fmla="*/ 2064925 w 4100417"/>
                  <a:gd name="connsiteY1" fmla="*/ 367623 h 700998"/>
                  <a:gd name="connsiteX2" fmla="*/ 2064925 w 4100417"/>
                  <a:gd name="connsiteY2" fmla="*/ 369408 h 700998"/>
                  <a:gd name="connsiteX3" fmla="*/ 226600 w 4100417"/>
                  <a:gd name="connsiteY3" fmla="*/ 126641 h 700998"/>
                  <a:gd name="connsiteX4" fmla="*/ 22765 w 4100417"/>
                  <a:gd name="connsiteY4" fmla="*/ 652421 h 700998"/>
                  <a:gd name="connsiteX5" fmla="*/ 1795367 w 4100417"/>
                  <a:gd name="connsiteY5" fmla="*/ 423821 h 700998"/>
                  <a:gd name="connsiteX6" fmla="*/ 2059210 w 4100417"/>
                  <a:gd name="connsiteY6" fmla="*/ 692426 h 700998"/>
                  <a:gd name="connsiteX7" fmla="*/ 2059210 w 4100417"/>
                  <a:gd name="connsiteY7" fmla="*/ 700998 h 700998"/>
                  <a:gd name="connsiteX8" fmla="*/ 2327815 w 4100417"/>
                  <a:gd name="connsiteY8" fmla="*/ 432393 h 700998"/>
                  <a:gd name="connsiteX9" fmla="*/ 4100417 w 4100417"/>
                  <a:gd name="connsiteY9" fmla="*/ 660993 h 700998"/>
                  <a:gd name="connsiteX10" fmla="*/ 4045994 w 4100417"/>
                  <a:gd name="connsiteY10" fmla="*/ 202705 h 700998"/>
                  <a:gd name="connsiteX0" fmla="*/ 4045994 w 4178399"/>
                  <a:gd name="connsiteY0" fmla="*/ 202705 h 700998"/>
                  <a:gd name="connsiteX1" fmla="*/ 2064925 w 4178399"/>
                  <a:gd name="connsiteY1" fmla="*/ 367623 h 700998"/>
                  <a:gd name="connsiteX2" fmla="*/ 2064925 w 4178399"/>
                  <a:gd name="connsiteY2" fmla="*/ 369408 h 700998"/>
                  <a:gd name="connsiteX3" fmla="*/ 226600 w 4178399"/>
                  <a:gd name="connsiteY3" fmla="*/ 126641 h 700998"/>
                  <a:gd name="connsiteX4" fmla="*/ 22765 w 4178399"/>
                  <a:gd name="connsiteY4" fmla="*/ 652421 h 700998"/>
                  <a:gd name="connsiteX5" fmla="*/ 1795367 w 4178399"/>
                  <a:gd name="connsiteY5" fmla="*/ 423821 h 700998"/>
                  <a:gd name="connsiteX6" fmla="*/ 2059210 w 4178399"/>
                  <a:gd name="connsiteY6" fmla="*/ 692426 h 700998"/>
                  <a:gd name="connsiteX7" fmla="*/ 2059210 w 4178399"/>
                  <a:gd name="connsiteY7" fmla="*/ 700998 h 700998"/>
                  <a:gd name="connsiteX8" fmla="*/ 2327815 w 4178399"/>
                  <a:gd name="connsiteY8" fmla="*/ 432393 h 700998"/>
                  <a:gd name="connsiteX9" fmla="*/ 4100417 w 4178399"/>
                  <a:gd name="connsiteY9" fmla="*/ 660993 h 700998"/>
                  <a:gd name="connsiteX10" fmla="*/ 4045994 w 4178399"/>
                  <a:gd name="connsiteY10" fmla="*/ 202705 h 700998"/>
                  <a:gd name="connsiteX0" fmla="*/ 3867842 w 4100417"/>
                  <a:gd name="connsiteY0" fmla="*/ 156841 h 707628"/>
                  <a:gd name="connsiteX1" fmla="*/ 2064925 w 4100417"/>
                  <a:gd name="connsiteY1" fmla="*/ 374253 h 707628"/>
                  <a:gd name="connsiteX2" fmla="*/ 2064925 w 4100417"/>
                  <a:gd name="connsiteY2" fmla="*/ 376038 h 707628"/>
                  <a:gd name="connsiteX3" fmla="*/ 226600 w 4100417"/>
                  <a:gd name="connsiteY3" fmla="*/ 133271 h 707628"/>
                  <a:gd name="connsiteX4" fmla="*/ 22765 w 4100417"/>
                  <a:gd name="connsiteY4" fmla="*/ 659051 h 707628"/>
                  <a:gd name="connsiteX5" fmla="*/ 1795367 w 4100417"/>
                  <a:gd name="connsiteY5" fmla="*/ 430451 h 707628"/>
                  <a:gd name="connsiteX6" fmla="*/ 2059210 w 4100417"/>
                  <a:gd name="connsiteY6" fmla="*/ 699056 h 707628"/>
                  <a:gd name="connsiteX7" fmla="*/ 2059210 w 4100417"/>
                  <a:gd name="connsiteY7" fmla="*/ 707628 h 707628"/>
                  <a:gd name="connsiteX8" fmla="*/ 2327815 w 4100417"/>
                  <a:gd name="connsiteY8" fmla="*/ 439023 h 707628"/>
                  <a:gd name="connsiteX9" fmla="*/ 4100417 w 4100417"/>
                  <a:gd name="connsiteY9" fmla="*/ 667623 h 707628"/>
                  <a:gd name="connsiteX10" fmla="*/ 3867842 w 4100417"/>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504" h="707628">
                    <a:moveTo>
                      <a:pt x="3867842" y="156841"/>
                    </a:moveTo>
                    <a:cubicBezTo>
                      <a:pt x="3541134" y="68259"/>
                      <a:pt x="2355762" y="-242317"/>
                      <a:pt x="2064925" y="374253"/>
                    </a:cubicBezTo>
                    <a:cubicBezTo>
                      <a:pt x="2064925" y="372348"/>
                      <a:pt x="2104515" y="370444"/>
                      <a:pt x="2064925" y="376038"/>
                    </a:cubicBezTo>
                    <a:cubicBezTo>
                      <a:pt x="1787027" y="-235891"/>
                      <a:pt x="566960" y="86102"/>
                      <a:pt x="226600" y="133271"/>
                    </a:cubicBezTo>
                    <a:cubicBezTo>
                      <a:pt x="-113760" y="180440"/>
                      <a:pt x="33242" y="349488"/>
                      <a:pt x="22765" y="659051"/>
                    </a:cubicBezTo>
                    <a:lnTo>
                      <a:pt x="1795367" y="430451"/>
                    </a:lnTo>
                    <a:cubicBezTo>
                      <a:pt x="1795367" y="577136"/>
                      <a:pt x="1913477" y="696198"/>
                      <a:pt x="2059210" y="699056"/>
                    </a:cubicBezTo>
                    <a:lnTo>
                      <a:pt x="2059210" y="707628"/>
                    </a:lnTo>
                    <a:cubicBezTo>
                      <a:pt x="2207800" y="707628"/>
                      <a:pt x="2327815" y="587613"/>
                      <a:pt x="2327815" y="439023"/>
                    </a:cubicBezTo>
                    <a:lnTo>
                      <a:pt x="4100417" y="667623"/>
                    </a:lnTo>
                    <a:cubicBezTo>
                      <a:pt x="4091845" y="358061"/>
                      <a:pt x="4174659" y="239330"/>
                      <a:pt x="3867842" y="156841"/>
                    </a:cubicBezTo>
                    <a:close/>
                  </a:path>
                </a:pathLst>
              </a:custGeom>
              <a:grpFill/>
              <a:ln w="9525" cap="flat">
                <a:noFill/>
                <a:prstDash val="solid"/>
                <a:miter/>
              </a:ln>
            </p:spPr>
            <p:txBody>
              <a:bodyPr rtlCol="0" anchor="ctr"/>
              <a:lstStyle/>
              <a:p>
                <a:endParaRPr lang="en-US" sz="1200" dirty="0"/>
              </a:p>
            </p:txBody>
          </p:sp>
          <p:sp>
            <p:nvSpPr>
              <p:cNvPr id="98" name="Freeform: Shape 149">
                <a:extLst>
                  <a:ext uri="{FF2B5EF4-FFF2-40B4-BE49-F238E27FC236}">
                    <a16:creationId xmlns="" xmlns:a16="http://schemas.microsoft.com/office/drawing/2014/main" id="{026DCAA7-E84F-4E11-A62C-3A15E3EA32C4}"/>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grpFill/>
              <a:ln w="9525" cap="flat">
                <a:noFill/>
                <a:prstDash val="solid"/>
                <a:miter/>
              </a:ln>
            </p:spPr>
            <p:txBody>
              <a:bodyPr rtlCol="0" anchor="ctr"/>
              <a:lstStyle/>
              <a:p>
                <a:endParaRPr lang="en-US" sz="1200" dirty="0"/>
              </a:p>
            </p:txBody>
          </p:sp>
          <p:sp>
            <p:nvSpPr>
              <p:cNvPr id="99" name="Freeform: Shape 150">
                <a:extLst>
                  <a:ext uri="{FF2B5EF4-FFF2-40B4-BE49-F238E27FC236}">
                    <a16:creationId xmlns="" xmlns:a16="http://schemas.microsoft.com/office/drawing/2014/main" id="{2F5965E0-8F29-4DB3-85F7-968A6D54A88C}"/>
                  </a:ext>
                </a:extLst>
              </p:cNvPr>
              <p:cNvSpPr/>
              <p:nvPr/>
            </p:nvSpPr>
            <p:spPr>
              <a:xfrm rot="21335567">
                <a:off x="4052794" y="2777942"/>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grpFill/>
              <a:ln w="9525" cap="flat">
                <a:noFill/>
                <a:prstDash val="solid"/>
                <a:miter/>
              </a:ln>
            </p:spPr>
            <p:txBody>
              <a:bodyPr rtlCol="0" anchor="ctr"/>
              <a:lstStyle/>
              <a:p>
                <a:endParaRPr lang="en-US" sz="1200"/>
              </a:p>
            </p:txBody>
          </p:sp>
          <p:sp>
            <p:nvSpPr>
              <p:cNvPr id="100" name="Freeform: Shape 151">
                <a:extLst>
                  <a:ext uri="{FF2B5EF4-FFF2-40B4-BE49-F238E27FC236}">
                    <a16:creationId xmlns="" xmlns:a16="http://schemas.microsoft.com/office/drawing/2014/main" id="{E275004A-0321-47B4-BD2A-F1CE48180BFE}"/>
                  </a:ext>
                </a:extLst>
              </p:cNvPr>
              <p:cNvSpPr/>
              <p:nvPr/>
            </p:nvSpPr>
            <p:spPr>
              <a:xfrm rot="264433" flipH="1">
                <a:off x="6090750" y="2795219"/>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grpFill/>
              <a:ln w="9525" cap="flat">
                <a:noFill/>
                <a:prstDash val="solid"/>
                <a:miter/>
              </a:ln>
            </p:spPr>
            <p:txBody>
              <a:bodyPr rtlCol="0" anchor="ctr"/>
              <a:lstStyle/>
              <a:p>
                <a:endParaRPr lang="en-US" sz="1200"/>
              </a:p>
            </p:txBody>
          </p:sp>
        </p:grpSp>
        <p:sp>
          <p:nvSpPr>
            <p:cNvPr id="85" name="Freeform: Shape 152">
              <a:extLst>
                <a:ext uri="{FF2B5EF4-FFF2-40B4-BE49-F238E27FC236}">
                  <a16:creationId xmlns="" xmlns:a16="http://schemas.microsoft.com/office/drawing/2014/main" id="{767E9FFE-1CC9-499A-B171-DD13A40890F5}"/>
                </a:ext>
              </a:extLst>
            </p:cNvPr>
            <p:cNvSpPr/>
            <p:nvPr/>
          </p:nvSpPr>
          <p:spPr>
            <a:xfrm>
              <a:off x="834933" y="2310183"/>
              <a:ext cx="2709253" cy="3925632"/>
            </a:xfrm>
            <a:custGeom>
              <a:avLst/>
              <a:gdLst>
                <a:gd name="connsiteX0" fmla="*/ 504825 w 3600450"/>
                <a:gd name="connsiteY0" fmla="*/ 3324225 h 3324225"/>
                <a:gd name="connsiteX1" fmla="*/ 0 w 3600450"/>
                <a:gd name="connsiteY1" fmla="*/ 2886075 h 3324225"/>
                <a:gd name="connsiteX2" fmla="*/ 1028700 w 3600450"/>
                <a:gd name="connsiteY2" fmla="*/ 1533525 h 3324225"/>
                <a:gd name="connsiteX3" fmla="*/ 2743200 w 3600450"/>
                <a:gd name="connsiteY3" fmla="*/ 1543050 h 3324225"/>
                <a:gd name="connsiteX4" fmla="*/ 3238500 w 3600450"/>
                <a:gd name="connsiteY4" fmla="*/ 257175 h 3324225"/>
                <a:gd name="connsiteX5" fmla="*/ 3600450 w 3600450"/>
                <a:gd name="connsiteY5" fmla="*/ 0 h 3324225"/>
                <a:gd name="connsiteX0" fmla="*/ 504825 w 3600450"/>
                <a:gd name="connsiteY0" fmla="*/ 3324225 h 3324225"/>
                <a:gd name="connsiteX1" fmla="*/ 0 w 3600450"/>
                <a:gd name="connsiteY1" fmla="*/ 2886075 h 3324225"/>
                <a:gd name="connsiteX2" fmla="*/ 638175 w 3600450"/>
                <a:gd name="connsiteY2" fmla="*/ 2114550 h 3324225"/>
                <a:gd name="connsiteX3" fmla="*/ 2743200 w 3600450"/>
                <a:gd name="connsiteY3" fmla="*/ 1543050 h 3324225"/>
                <a:gd name="connsiteX4" fmla="*/ 3238500 w 3600450"/>
                <a:gd name="connsiteY4" fmla="*/ 257175 h 3324225"/>
                <a:gd name="connsiteX5" fmla="*/ 3600450 w 3600450"/>
                <a:gd name="connsiteY5" fmla="*/ 0 h 3324225"/>
                <a:gd name="connsiteX0" fmla="*/ 504825 w 3600450"/>
                <a:gd name="connsiteY0" fmla="*/ 3324225 h 3324225"/>
                <a:gd name="connsiteX1" fmla="*/ 0 w 3600450"/>
                <a:gd name="connsiteY1" fmla="*/ 2886075 h 3324225"/>
                <a:gd name="connsiteX2" fmla="*/ 638175 w 3600450"/>
                <a:gd name="connsiteY2" fmla="*/ 2114550 h 3324225"/>
                <a:gd name="connsiteX3" fmla="*/ 2295525 w 3600450"/>
                <a:gd name="connsiteY3" fmla="*/ 1905000 h 3324225"/>
                <a:gd name="connsiteX4" fmla="*/ 3238500 w 3600450"/>
                <a:gd name="connsiteY4" fmla="*/ 257175 h 3324225"/>
                <a:gd name="connsiteX5" fmla="*/ 3600450 w 3600450"/>
                <a:gd name="connsiteY5" fmla="*/ 0 h 3324225"/>
                <a:gd name="connsiteX0" fmla="*/ 504825 w 3600450"/>
                <a:gd name="connsiteY0" fmla="*/ 3324225 h 3324225"/>
                <a:gd name="connsiteX1" fmla="*/ 0 w 3600450"/>
                <a:gd name="connsiteY1" fmla="*/ 2886075 h 3324225"/>
                <a:gd name="connsiteX2" fmla="*/ 638175 w 3600450"/>
                <a:gd name="connsiteY2" fmla="*/ 2114550 h 3324225"/>
                <a:gd name="connsiteX3" fmla="*/ 1657350 w 3600450"/>
                <a:gd name="connsiteY3" fmla="*/ 1895475 h 3324225"/>
                <a:gd name="connsiteX4" fmla="*/ 3238500 w 3600450"/>
                <a:gd name="connsiteY4" fmla="*/ 257175 h 3324225"/>
                <a:gd name="connsiteX5" fmla="*/ 3600450 w 3600450"/>
                <a:gd name="connsiteY5" fmla="*/ 0 h 3324225"/>
                <a:gd name="connsiteX0" fmla="*/ 1409700 w 4505325"/>
                <a:gd name="connsiteY0" fmla="*/ 3324225 h 3324225"/>
                <a:gd name="connsiteX1" fmla="*/ 0 w 4505325"/>
                <a:gd name="connsiteY1" fmla="*/ 3048000 h 3324225"/>
                <a:gd name="connsiteX2" fmla="*/ 1543050 w 4505325"/>
                <a:gd name="connsiteY2" fmla="*/ 2114550 h 3324225"/>
                <a:gd name="connsiteX3" fmla="*/ 2562225 w 4505325"/>
                <a:gd name="connsiteY3" fmla="*/ 1895475 h 3324225"/>
                <a:gd name="connsiteX4" fmla="*/ 4143375 w 4505325"/>
                <a:gd name="connsiteY4" fmla="*/ 257175 h 3324225"/>
                <a:gd name="connsiteX5" fmla="*/ 4505325 w 4505325"/>
                <a:gd name="connsiteY5" fmla="*/ 0 h 3324225"/>
                <a:gd name="connsiteX0" fmla="*/ 1409700 w 4505325"/>
                <a:gd name="connsiteY0" fmla="*/ 3324225 h 3324225"/>
                <a:gd name="connsiteX1" fmla="*/ 0 w 4505325"/>
                <a:gd name="connsiteY1" fmla="*/ 3048000 h 3324225"/>
                <a:gd name="connsiteX2" fmla="*/ 571500 w 4505325"/>
                <a:gd name="connsiteY2" fmla="*/ 2000250 h 3324225"/>
                <a:gd name="connsiteX3" fmla="*/ 2562225 w 4505325"/>
                <a:gd name="connsiteY3" fmla="*/ 1895475 h 3324225"/>
                <a:gd name="connsiteX4" fmla="*/ 4143375 w 4505325"/>
                <a:gd name="connsiteY4" fmla="*/ 257175 h 3324225"/>
                <a:gd name="connsiteX5" fmla="*/ 4505325 w 4505325"/>
                <a:gd name="connsiteY5" fmla="*/ 0 h 3324225"/>
                <a:gd name="connsiteX0" fmla="*/ 1409700 w 4505325"/>
                <a:gd name="connsiteY0" fmla="*/ 3324225 h 3324225"/>
                <a:gd name="connsiteX1" fmla="*/ 0 w 4505325"/>
                <a:gd name="connsiteY1" fmla="*/ 3048000 h 3324225"/>
                <a:gd name="connsiteX2" fmla="*/ 571500 w 4505325"/>
                <a:gd name="connsiteY2" fmla="*/ 2000250 h 3324225"/>
                <a:gd name="connsiteX3" fmla="*/ 2028825 w 4505325"/>
                <a:gd name="connsiteY3" fmla="*/ 1638300 h 3324225"/>
                <a:gd name="connsiteX4" fmla="*/ 4143375 w 4505325"/>
                <a:gd name="connsiteY4" fmla="*/ 257175 h 3324225"/>
                <a:gd name="connsiteX5" fmla="*/ 4505325 w 4505325"/>
                <a:gd name="connsiteY5" fmla="*/ 0 h 3324225"/>
                <a:gd name="connsiteX0" fmla="*/ 1409700 w 4505325"/>
                <a:gd name="connsiteY0" fmla="*/ 3324225 h 3324225"/>
                <a:gd name="connsiteX1" fmla="*/ 0 w 4505325"/>
                <a:gd name="connsiteY1" fmla="*/ 3048000 h 3324225"/>
                <a:gd name="connsiteX2" fmla="*/ 571500 w 4505325"/>
                <a:gd name="connsiteY2" fmla="*/ 2000250 h 3324225"/>
                <a:gd name="connsiteX3" fmla="*/ 2028825 w 4505325"/>
                <a:gd name="connsiteY3" fmla="*/ 1638300 h 3324225"/>
                <a:gd name="connsiteX4" fmla="*/ 2495550 w 4505325"/>
                <a:gd name="connsiteY4" fmla="*/ 866775 h 3324225"/>
                <a:gd name="connsiteX5" fmla="*/ 4505325 w 4505325"/>
                <a:gd name="connsiteY5" fmla="*/ 0 h 3324225"/>
                <a:gd name="connsiteX0" fmla="*/ 1409700 w 3971925"/>
                <a:gd name="connsiteY0" fmla="*/ 3228975 h 3228975"/>
                <a:gd name="connsiteX1" fmla="*/ 0 w 3971925"/>
                <a:gd name="connsiteY1" fmla="*/ 2952750 h 3228975"/>
                <a:gd name="connsiteX2" fmla="*/ 571500 w 3971925"/>
                <a:gd name="connsiteY2" fmla="*/ 1905000 h 3228975"/>
                <a:gd name="connsiteX3" fmla="*/ 2028825 w 3971925"/>
                <a:gd name="connsiteY3" fmla="*/ 1543050 h 3228975"/>
                <a:gd name="connsiteX4" fmla="*/ 2495550 w 3971925"/>
                <a:gd name="connsiteY4" fmla="*/ 771525 h 3228975"/>
                <a:gd name="connsiteX5" fmla="*/ 3971925 w 3971925"/>
                <a:gd name="connsiteY5" fmla="*/ 0 h 3228975"/>
                <a:gd name="connsiteX0" fmla="*/ 1409700 w 3971925"/>
                <a:gd name="connsiteY0" fmla="*/ 3228975 h 3228975"/>
                <a:gd name="connsiteX1" fmla="*/ 0 w 3971925"/>
                <a:gd name="connsiteY1" fmla="*/ 2952750 h 3228975"/>
                <a:gd name="connsiteX2" fmla="*/ 571500 w 3971925"/>
                <a:gd name="connsiteY2" fmla="*/ 1905000 h 3228975"/>
                <a:gd name="connsiteX3" fmla="*/ 1724025 w 3971925"/>
                <a:gd name="connsiteY3" fmla="*/ 1562100 h 3228975"/>
                <a:gd name="connsiteX4" fmla="*/ 2495550 w 3971925"/>
                <a:gd name="connsiteY4" fmla="*/ 771525 h 3228975"/>
                <a:gd name="connsiteX5" fmla="*/ 3971925 w 3971925"/>
                <a:gd name="connsiteY5" fmla="*/ 0 h 3228975"/>
                <a:gd name="connsiteX0" fmla="*/ 1409700 w 3162300"/>
                <a:gd name="connsiteY0" fmla="*/ 3276600 h 3276600"/>
                <a:gd name="connsiteX1" fmla="*/ 0 w 3162300"/>
                <a:gd name="connsiteY1" fmla="*/ 3000375 h 3276600"/>
                <a:gd name="connsiteX2" fmla="*/ 571500 w 3162300"/>
                <a:gd name="connsiteY2" fmla="*/ 1952625 h 3276600"/>
                <a:gd name="connsiteX3" fmla="*/ 1724025 w 3162300"/>
                <a:gd name="connsiteY3" fmla="*/ 1609725 h 3276600"/>
                <a:gd name="connsiteX4" fmla="*/ 2495550 w 3162300"/>
                <a:gd name="connsiteY4" fmla="*/ 819150 h 3276600"/>
                <a:gd name="connsiteX5" fmla="*/ 3162300 w 3162300"/>
                <a:gd name="connsiteY5" fmla="*/ 0 h 3276600"/>
                <a:gd name="connsiteX0" fmla="*/ 1409700 w 3162300"/>
                <a:gd name="connsiteY0" fmla="*/ 3276600 h 3276600"/>
                <a:gd name="connsiteX1" fmla="*/ 0 w 3162300"/>
                <a:gd name="connsiteY1" fmla="*/ 3000375 h 3276600"/>
                <a:gd name="connsiteX2" fmla="*/ 571500 w 3162300"/>
                <a:gd name="connsiteY2" fmla="*/ 1952625 h 3276600"/>
                <a:gd name="connsiteX3" fmla="*/ 1724025 w 3162300"/>
                <a:gd name="connsiteY3" fmla="*/ 1609725 h 3276600"/>
                <a:gd name="connsiteX4" fmla="*/ 2247900 w 3162300"/>
                <a:gd name="connsiteY4" fmla="*/ 781050 h 3276600"/>
                <a:gd name="connsiteX5" fmla="*/ 3162300 w 3162300"/>
                <a:gd name="connsiteY5" fmla="*/ 0 h 3276600"/>
                <a:gd name="connsiteX0" fmla="*/ 1409700 w 3324225"/>
                <a:gd name="connsiteY0" fmla="*/ 3114675 h 3114675"/>
                <a:gd name="connsiteX1" fmla="*/ 0 w 3324225"/>
                <a:gd name="connsiteY1" fmla="*/ 2838450 h 3114675"/>
                <a:gd name="connsiteX2" fmla="*/ 571500 w 3324225"/>
                <a:gd name="connsiteY2" fmla="*/ 1790700 h 3114675"/>
                <a:gd name="connsiteX3" fmla="*/ 1724025 w 3324225"/>
                <a:gd name="connsiteY3" fmla="*/ 1447800 h 3114675"/>
                <a:gd name="connsiteX4" fmla="*/ 2247900 w 3324225"/>
                <a:gd name="connsiteY4" fmla="*/ 619125 h 3114675"/>
                <a:gd name="connsiteX5" fmla="*/ 3324225 w 3324225"/>
                <a:gd name="connsiteY5" fmla="*/ 0 h 3114675"/>
                <a:gd name="connsiteX0" fmla="*/ 1409700 w 3324225"/>
                <a:gd name="connsiteY0" fmla="*/ 3114675 h 3116337"/>
                <a:gd name="connsiteX1" fmla="*/ 0 w 3324225"/>
                <a:gd name="connsiteY1" fmla="*/ 2838450 h 3116337"/>
                <a:gd name="connsiteX2" fmla="*/ 571500 w 3324225"/>
                <a:gd name="connsiteY2" fmla="*/ 1790700 h 3116337"/>
                <a:gd name="connsiteX3" fmla="*/ 1724025 w 3324225"/>
                <a:gd name="connsiteY3" fmla="*/ 1447800 h 3116337"/>
                <a:gd name="connsiteX4" fmla="*/ 2247900 w 3324225"/>
                <a:gd name="connsiteY4" fmla="*/ 619125 h 3116337"/>
                <a:gd name="connsiteX5" fmla="*/ 3324225 w 3324225"/>
                <a:gd name="connsiteY5" fmla="*/ 0 h 3116337"/>
                <a:gd name="connsiteX0" fmla="*/ 1463442 w 3377967"/>
                <a:gd name="connsiteY0" fmla="*/ 3114675 h 3116337"/>
                <a:gd name="connsiteX1" fmla="*/ 53742 w 3377967"/>
                <a:gd name="connsiteY1" fmla="*/ 2838450 h 3116337"/>
                <a:gd name="connsiteX2" fmla="*/ 625242 w 3377967"/>
                <a:gd name="connsiteY2" fmla="*/ 1790700 h 3116337"/>
                <a:gd name="connsiteX3" fmla="*/ 1777767 w 3377967"/>
                <a:gd name="connsiteY3" fmla="*/ 1447800 h 3116337"/>
                <a:gd name="connsiteX4" fmla="*/ 2301642 w 3377967"/>
                <a:gd name="connsiteY4" fmla="*/ 619125 h 3116337"/>
                <a:gd name="connsiteX5" fmla="*/ 3377967 w 3377967"/>
                <a:gd name="connsiteY5" fmla="*/ 0 h 3116337"/>
                <a:gd name="connsiteX0" fmla="*/ 1463442 w 3377967"/>
                <a:gd name="connsiteY0" fmla="*/ 3114675 h 3118177"/>
                <a:gd name="connsiteX1" fmla="*/ 53742 w 3377967"/>
                <a:gd name="connsiteY1" fmla="*/ 2838450 h 3118177"/>
                <a:gd name="connsiteX2" fmla="*/ 625242 w 3377967"/>
                <a:gd name="connsiteY2" fmla="*/ 1790700 h 3118177"/>
                <a:gd name="connsiteX3" fmla="*/ 1777767 w 3377967"/>
                <a:gd name="connsiteY3" fmla="*/ 1447800 h 3118177"/>
                <a:gd name="connsiteX4" fmla="*/ 2301642 w 3377967"/>
                <a:gd name="connsiteY4" fmla="*/ 619125 h 3118177"/>
                <a:gd name="connsiteX5" fmla="*/ 3377967 w 3377967"/>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35256"/>
                <a:gd name="connsiteY0" fmla="*/ 3187504 h 3191006"/>
                <a:gd name="connsiteX1" fmla="*/ 67675 w 3335256"/>
                <a:gd name="connsiteY1" fmla="*/ 2911279 h 3191006"/>
                <a:gd name="connsiteX2" fmla="*/ 639175 w 3335256"/>
                <a:gd name="connsiteY2" fmla="*/ 1863529 h 3191006"/>
                <a:gd name="connsiteX3" fmla="*/ 1791700 w 3335256"/>
                <a:gd name="connsiteY3" fmla="*/ 1520629 h 3191006"/>
                <a:gd name="connsiteX4" fmla="*/ 2315575 w 3335256"/>
                <a:gd name="connsiteY4" fmla="*/ 691954 h 3191006"/>
                <a:gd name="connsiteX5" fmla="*/ 3335256 w 3335256"/>
                <a:gd name="connsiteY5" fmla="*/ 0 h 3191006"/>
                <a:gd name="connsiteX0" fmla="*/ 1477375 w 3335256"/>
                <a:gd name="connsiteY0" fmla="*/ 3187504 h 3191006"/>
                <a:gd name="connsiteX1" fmla="*/ 67675 w 3335256"/>
                <a:gd name="connsiteY1" fmla="*/ 2911279 h 3191006"/>
                <a:gd name="connsiteX2" fmla="*/ 639175 w 3335256"/>
                <a:gd name="connsiteY2" fmla="*/ 1863529 h 3191006"/>
                <a:gd name="connsiteX3" fmla="*/ 1791700 w 3335256"/>
                <a:gd name="connsiteY3" fmla="*/ 1520629 h 3191006"/>
                <a:gd name="connsiteX4" fmla="*/ 2315575 w 3335256"/>
                <a:gd name="connsiteY4" fmla="*/ 691954 h 3191006"/>
                <a:gd name="connsiteX5" fmla="*/ 3335256 w 3335256"/>
                <a:gd name="connsiteY5" fmla="*/ 0 h 3191006"/>
                <a:gd name="connsiteX0" fmla="*/ 1477375 w 3335256"/>
                <a:gd name="connsiteY0" fmla="*/ 3187504 h 3191006"/>
                <a:gd name="connsiteX1" fmla="*/ 67675 w 3335256"/>
                <a:gd name="connsiteY1" fmla="*/ 2911279 h 3191006"/>
                <a:gd name="connsiteX2" fmla="*/ 639175 w 3335256"/>
                <a:gd name="connsiteY2" fmla="*/ 1863529 h 3191006"/>
                <a:gd name="connsiteX3" fmla="*/ 1791700 w 3335256"/>
                <a:gd name="connsiteY3" fmla="*/ 1520629 h 3191006"/>
                <a:gd name="connsiteX4" fmla="*/ 2315575 w 3335256"/>
                <a:gd name="connsiteY4" fmla="*/ 691954 h 3191006"/>
                <a:gd name="connsiteX5" fmla="*/ 3335256 w 3335256"/>
                <a:gd name="connsiteY5" fmla="*/ 0 h 3191006"/>
                <a:gd name="connsiteX0" fmla="*/ 1477375 w 3335256"/>
                <a:gd name="connsiteY0" fmla="*/ 3187504 h 3191006"/>
                <a:gd name="connsiteX1" fmla="*/ 67675 w 3335256"/>
                <a:gd name="connsiteY1" fmla="*/ 2911279 h 3191006"/>
                <a:gd name="connsiteX2" fmla="*/ 639175 w 3335256"/>
                <a:gd name="connsiteY2" fmla="*/ 1863529 h 3191006"/>
                <a:gd name="connsiteX3" fmla="*/ 1791700 w 3335256"/>
                <a:gd name="connsiteY3" fmla="*/ 1520629 h 3191006"/>
                <a:gd name="connsiteX4" fmla="*/ 2315575 w 3335256"/>
                <a:gd name="connsiteY4" fmla="*/ 691954 h 3191006"/>
                <a:gd name="connsiteX5" fmla="*/ 3335256 w 3335256"/>
                <a:gd name="connsiteY5" fmla="*/ 0 h 3191006"/>
                <a:gd name="connsiteX0" fmla="*/ 1477375 w 3335256"/>
                <a:gd name="connsiteY0" fmla="*/ 3187504 h 3191006"/>
                <a:gd name="connsiteX1" fmla="*/ 67675 w 3335256"/>
                <a:gd name="connsiteY1" fmla="*/ 2911279 h 3191006"/>
                <a:gd name="connsiteX2" fmla="*/ 639175 w 3335256"/>
                <a:gd name="connsiteY2" fmla="*/ 1863529 h 3191006"/>
                <a:gd name="connsiteX3" fmla="*/ 1791700 w 3335256"/>
                <a:gd name="connsiteY3" fmla="*/ 1520629 h 3191006"/>
                <a:gd name="connsiteX4" fmla="*/ 2315575 w 3335256"/>
                <a:gd name="connsiteY4" fmla="*/ 691954 h 3191006"/>
                <a:gd name="connsiteX5" fmla="*/ 3335256 w 3335256"/>
                <a:gd name="connsiteY5" fmla="*/ 0 h 3191006"/>
                <a:gd name="connsiteX0" fmla="*/ 1477375 w 3335256"/>
                <a:gd name="connsiteY0" fmla="*/ 3187504 h 3191006"/>
                <a:gd name="connsiteX1" fmla="*/ 67675 w 3335256"/>
                <a:gd name="connsiteY1" fmla="*/ 2911279 h 3191006"/>
                <a:gd name="connsiteX2" fmla="*/ 639175 w 3335256"/>
                <a:gd name="connsiteY2" fmla="*/ 1863529 h 3191006"/>
                <a:gd name="connsiteX3" fmla="*/ 1791700 w 3335256"/>
                <a:gd name="connsiteY3" fmla="*/ 1520629 h 3191006"/>
                <a:gd name="connsiteX4" fmla="*/ 2315575 w 3335256"/>
                <a:gd name="connsiteY4" fmla="*/ 691954 h 3191006"/>
                <a:gd name="connsiteX5" fmla="*/ 3335256 w 3335256"/>
                <a:gd name="connsiteY5" fmla="*/ 0 h 3191006"/>
                <a:gd name="connsiteX0" fmla="*/ 1838604 w 3335256"/>
                <a:gd name="connsiteY0" fmla="*/ 3213292 h 3216143"/>
                <a:gd name="connsiteX1" fmla="*/ 67675 w 3335256"/>
                <a:gd name="connsiteY1" fmla="*/ 2911279 h 3216143"/>
                <a:gd name="connsiteX2" fmla="*/ 639175 w 3335256"/>
                <a:gd name="connsiteY2" fmla="*/ 1863529 h 3216143"/>
                <a:gd name="connsiteX3" fmla="*/ 1791700 w 3335256"/>
                <a:gd name="connsiteY3" fmla="*/ 1520629 h 3216143"/>
                <a:gd name="connsiteX4" fmla="*/ 2315575 w 3335256"/>
                <a:gd name="connsiteY4" fmla="*/ 691954 h 3216143"/>
                <a:gd name="connsiteX5" fmla="*/ 3335256 w 3335256"/>
                <a:gd name="connsiteY5" fmla="*/ 0 h 3216143"/>
                <a:gd name="connsiteX0" fmla="*/ 1838604 w 3335256"/>
                <a:gd name="connsiteY0" fmla="*/ 3213292 h 3218057"/>
                <a:gd name="connsiteX1" fmla="*/ 67675 w 3335256"/>
                <a:gd name="connsiteY1" fmla="*/ 2911279 h 3218057"/>
                <a:gd name="connsiteX2" fmla="*/ 639175 w 3335256"/>
                <a:gd name="connsiteY2" fmla="*/ 1863529 h 3218057"/>
                <a:gd name="connsiteX3" fmla="*/ 1791700 w 3335256"/>
                <a:gd name="connsiteY3" fmla="*/ 1520629 h 3218057"/>
                <a:gd name="connsiteX4" fmla="*/ 2315575 w 3335256"/>
                <a:gd name="connsiteY4" fmla="*/ 691954 h 3218057"/>
                <a:gd name="connsiteX5" fmla="*/ 3335256 w 3335256"/>
                <a:gd name="connsiteY5" fmla="*/ 0 h 3218057"/>
                <a:gd name="connsiteX0" fmla="*/ 1850218 w 3346870"/>
                <a:gd name="connsiteY0" fmla="*/ 3213292 h 3218057"/>
                <a:gd name="connsiteX1" fmla="*/ 79289 w 3346870"/>
                <a:gd name="connsiteY1" fmla="*/ 2911279 h 3218057"/>
                <a:gd name="connsiteX2" fmla="*/ 650789 w 3346870"/>
                <a:gd name="connsiteY2" fmla="*/ 1863529 h 3218057"/>
                <a:gd name="connsiteX3" fmla="*/ 1803314 w 3346870"/>
                <a:gd name="connsiteY3" fmla="*/ 1520629 h 3218057"/>
                <a:gd name="connsiteX4" fmla="*/ 2327189 w 3346870"/>
                <a:gd name="connsiteY4" fmla="*/ 691954 h 3218057"/>
                <a:gd name="connsiteX5" fmla="*/ 3346870 w 3346870"/>
                <a:gd name="connsiteY5" fmla="*/ 0 h 3218057"/>
                <a:gd name="connsiteX0" fmla="*/ 1850218 w 3346870"/>
                <a:gd name="connsiteY0" fmla="*/ 3213292 h 3218057"/>
                <a:gd name="connsiteX1" fmla="*/ 79289 w 3346870"/>
                <a:gd name="connsiteY1" fmla="*/ 2911279 h 3218057"/>
                <a:gd name="connsiteX2" fmla="*/ 650789 w 3346870"/>
                <a:gd name="connsiteY2" fmla="*/ 1863529 h 3218057"/>
                <a:gd name="connsiteX3" fmla="*/ 1803314 w 3346870"/>
                <a:gd name="connsiteY3" fmla="*/ 1520629 h 3218057"/>
                <a:gd name="connsiteX4" fmla="*/ 2327189 w 3346870"/>
                <a:gd name="connsiteY4" fmla="*/ 691954 h 3218057"/>
                <a:gd name="connsiteX5" fmla="*/ 3346870 w 3346870"/>
                <a:gd name="connsiteY5" fmla="*/ 0 h 3218057"/>
                <a:gd name="connsiteX0" fmla="*/ 1862820 w 3359472"/>
                <a:gd name="connsiteY0" fmla="*/ 3213292 h 3218057"/>
                <a:gd name="connsiteX1" fmla="*/ 91891 w 3359472"/>
                <a:gd name="connsiteY1" fmla="*/ 2911279 h 3218057"/>
                <a:gd name="connsiteX2" fmla="*/ 663391 w 3359472"/>
                <a:gd name="connsiteY2" fmla="*/ 1863529 h 3218057"/>
                <a:gd name="connsiteX3" fmla="*/ 1815916 w 3359472"/>
                <a:gd name="connsiteY3" fmla="*/ 1520629 h 3218057"/>
                <a:gd name="connsiteX4" fmla="*/ 2339791 w 3359472"/>
                <a:gd name="connsiteY4" fmla="*/ 691954 h 3218057"/>
                <a:gd name="connsiteX5" fmla="*/ 3359472 w 3359472"/>
                <a:gd name="connsiteY5" fmla="*/ 0 h 3218057"/>
                <a:gd name="connsiteX0" fmla="*/ 1862820 w 3359472"/>
                <a:gd name="connsiteY0" fmla="*/ 3213292 h 3218057"/>
                <a:gd name="connsiteX1" fmla="*/ 91891 w 3359472"/>
                <a:gd name="connsiteY1" fmla="*/ 2911279 h 3218057"/>
                <a:gd name="connsiteX2" fmla="*/ 663391 w 3359472"/>
                <a:gd name="connsiteY2" fmla="*/ 1863529 h 3218057"/>
                <a:gd name="connsiteX3" fmla="*/ 1815916 w 3359472"/>
                <a:gd name="connsiteY3" fmla="*/ 1520629 h 3218057"/>
                <a:gd name="connsiteX4" fmla="*/ 2339791 w 3359472"/>
                <a:gd name="connsiteY4" fmla="*/ 691954 h 3218057"/>
                <a:gd name="connsiteX5" fmla="*/ 3359472 w 3359472"/>
                <a:gd name="connsiteY5" fmla="*/ 0 h 3218057"/>
                <a:gd name="connsiteX0" fmla="*/ 1862820 w 3359472"/>
                <a:gd name="connsiteY0" fmla="*/ 3213292 h 3218057"/>
                <a:gd name="connsiteX1" fmla="*/ 91891 w 3359472"/>
                <a:gd name="connsiteY1" fmla="*/ 2911279 h 3218057"/>
                <a:gd name="connsiteX2" fmla="*/ 663391 w 3359472"/>
                <a:gd name="connsiteY2" fmla="*/ 1863529 h 3218057"/>
                <a:gd name="connsiteX3" fmla="*/ 1815916 w 3359472"/>
                <a:gd name="connsiteY3" fmla="*/ 1520629 h 3218057"/>
                <a:gd name="connsiteX4" fmla="*/ 2339791 w 3359472"/>
                <a:gd name="connsiteY4" fmla="*/ 691954 h 3218057"/>
                <a:gd name="connsiteX5" fmla="*/ 3359472 w 3359472"/>
                <a:gd name="connsiteY5" fmla="*/ 0 h 3218057"/>
                <a:gd name="connsiteX0" fmla="*/ 1862820 w 3359472"/>
                <a:gd name="connsiteY0" fmla="*/ 3213292 h 3218057"/>
                <a:gd name="connsiteX1" fmla="*/ 91891 w 3359472"/>
                <a:gd name="connsiteY1" fmla="*/ 2911279 h 3218057"/>
                <a:gd name="connsiteX2" fmla="*/ 663391 w 3359472"/>
                <a:gd name="connsiteY2" fmla="*/ 1863529 h 3218057"/>
                <a:gd name="connsiteX3" fmla="*/ 1815916 w 3359472"/>
                <a:gd name="connsiteY3" fmla="*/ 1520629 h 3218057"/>
                <a:gd name="connsiteX4" fmla="*/ 2339791 w 3359472"/>
                <a:gd name="connsiteY4" fmla="*/ 691954 h 3218057"/>
                <a:gd name="connsiteX5" fmla="*/ 3359472 w 3359472"/>
                <a:gd name="connsiteY5" fmla="*/ 0 h 3218057"/>
                <a:gd name="connsiteX0" fmla="*/ 1862820 w 3359472"/>
                <a:gd name="connsiteY0" fmla="*/ 3213292 h 3218057"/>
                <a:gd name="connsiteX1" fmla="*/ 91891 w 3359472"/>
                <a:gd name="connsiteY1" fmla="*/ 2911279 h 3218057"/>
                <a:gd name="connsiteX2" fmla="*/ 663391 w 3359472"/>
                <a:gd name="connsiteY2" fmla="*/ 1863529 h 3218057"/>
                <a:gd name="connsiteX3" fmla="*/ 1815916 w 3359472"/>
                <a:gd name="connsiteY3" fmla="*/ 1520629 h 3218057"/>
                <a:gd name="connsiteX4" fmla="*/ 2339791 w 3359472"/>
                <a:gd name="connsiteY4" fmla="*/ 691954 h 3218057"/>
                <a:gd name="connsiteX5" fmla="*/ 3359472 w 3359472"/>
                <a:gd name="connsiteY5" fmla="*/ 0 h 3218057"/>
                <a:gd name="connsiteX0" fmla="*/ 1862820 w 3359472"/>
                <a:gd name="connsiteY0" fmla="*/ 3213292 h 3218057"/>
                <a:gd name="connsiteX1" fmla="*/ 91891 w 3359472"/>
                <a:gd name="connsiteY1" fmla="*/ 2911279 h 3218057"/>
                <a:gd name="connsiteX2" fmla="*/ 663391 w 3359472"/>
                <a:gd name="connsiteY2" fmla="*/ 1863529 h 3218057"/>
                <a:gd name="connsiteX3" fmla="*/ 1815916 w 3359472"/>
                <a:gd name="connsiteY3" fmla="*/ 1520629 h 3218057"/>
                <a:gd name="connsiteX4" fmla="*/ 2339791 w 3359472"/>
                <a:gd name="connsiteY4" fmla="*/ 691954 h 3218057"/>
                <a:gd name="connsiteX5" fmla="*/ 3359472 w 3359472"/>
                <a:gd name="connsiteY5" fmla="*/ 0 h 3218057"/>
                <a:gd name="connsiteX0" fmla="*/ 1626600 w 3359472"/>
                <a:gd name="connsiteY0" fmla="*/ 3987254 h 3987696"/>
                <a:gd name="connsiteX1" fmla="*/ 91891 w 3359472"/>
                <a:gd name="connsiteY1" fmla="*/ 2911279 h 3987696"/>
                <a:gd name="connsiteX2" fmla="*/ 663391 w 3359472"/>
                <a:gd name="connsiteY2" fmla="*/ 1863529 h 3987696"/>
                <a:gd name="connsiteX3" fmla="*/ 1815916 w 3359472"/>
                <a:gd name="connsiteY3" fmla="*/ 1520629 h 3987696"/>
                <a:gd name="connsiteX4" fmla="*/ 2339791 w 3359472"/>
                <a:gd name="connsiteY4" fmla="*/ 691954 h 3987696"/>
                <a:gd name="connsiteX5" fmla="*/ 3359472 w 3359472"/>
                <a:gd name="connsiteY5" fmla="*/ 0 h 3987696"/>
                <a:gd name="connsiteX0" fmla="*/ 1626600 w 3359472"/>
                <a:gd name="connsiteY0" fmla="*/ 3987254 h 3987254"/>
                <a:gd name="connsiteX1" fmla="*/ 91891 w 3359472"/>
                <a:gd name="connsiteY1" fmla="*/ 2911279 h 3987254"/>
                <a:gd name="connsiteX2" fmla="*/ 663391 w 3359472"/>
                <a:gd name="connsiteY2" fmla="*/ 1863529 h 3987254"/>
                <a:gd name="connsiteX3" fmla="*/ 1815916 w 3359472"/>
                <a:gd name="connsiteY3" fmla="*/ 1520629 h 3987254"/>
                <a:gd name="connsiteX4" fmla="*/ 2339791 w 3359472"/>
                <a:gd name="connsiteY4" fmla="*/ 691954 h 3987254"/>
                <a:gd name="connsiteX5" fmla="*/ 3359472 w 3359472"/>
                <a:gd name="connsiteY5" fmla="*/ 0 h 398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9472" h="3987254">
                  <a:moveTo>
                    <a:pt x="1626600" y="3987254"/>
                  </a:moveTo>
                  <a:cubicBezTo>
                    <a:pt x="1154033" y="3864361"/>
                    <a:pt x="346280" y="3187352"/>
                    <a:pt x="91891" y="2911279"/>
                  </a:cubicBezTo>
                  <a:cubicBezTo>
                    <a:pt x="-176337" y="2557148"/>
                    <a:pt x="181541" y="2144247"/>
                    <a:pt x="663391" y="1863529"/>
                  </a:cubicBezTo>
                  <a:cubicBezTo>
                    <a:pt x="973908" y="1698101"/>
                    <a:pt x="1568147" y="1689986"/>
                    <a:pt x="1815916" y="1520629"/>
                  </a:cubicBezTo>
                  <a:cubicBezTo>
                    <a:pt x="2173553" y="1291100"/>
                    <a:pt x="2050358" y="987229"/>
                    <a:pt x="2339791" y="691954"/>
                  </a:cubicBezTo>
                  <a:cubicBezTo>
                    <a:pt x="2545835" y="490883"/>
                    <a:pt x="3165825" y="478638"/>
                    <a:pt x="3359472" y="0"/>
                  </a:cubicBezTo>
                </a:path>
              </a:pathLst>
            </a:cu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Freeform: Shape 153">
              <a:extLst>
                <a:ext uri="{FF2B5EF4-FFF2-40B4-BE49-F238E27FC236}">
                  <a16:creationId xmlns="" xmlns:a16="http://schemas.microsoft.com/office/drawing/2014/main" id="{BC54735B-3898-43F5-8BF4-B4DD1ECC878F}"/>
                </a:ext>
              </a:extLst>
            </p:cNvPr>
            <p:cNvSpPr/>
            <p:nvPr/>
          </p:nvSpPr>
          <p:spPr>
            <a:xfrm flipH="1">
              <a:off x="8756700" y="2173317"/>
              <a:ext cx="2853714" cy="4056953"/>
            </a:xfrm>
            <a:custGeom>
              <a:avLst/>
              <a:gdLst>
                <a:gd name="connsiteX0" fmla="*/ 504825 w 3600450"/>
                <a:gd name="connsiteY0" fmla="*/ 3324225 h 3324225"/>
                <a:gd name="connsiteX1" fmla="*/ 0 w 3600450"/>
                <a:gd name="connsiteY1" fmla="*/ 2886075 h 3324225"/>
                <a:gd name="connsiteX2" fmla="*/ 1028700 w 3600450"/>
                <a:gd name="connsiteY2" fmla="*/ 1533525 h 3324225"/>
                <a:gd name="connsiteX3" fmla="*/ 2743200 w 3600450"/>
                <a:gd name="connsiteY3" fmla="*/ 1543050 h 3324225"/>
                <a:gd name="connsiteX4" fmla="*/ 3238500 w 3600450"/>
                <a:gd name="connsiteY4" fmla="*/ 257175 h 3324225"/>
                <a:gd name="connsiteX5" fmla="*/ 3600450 w 3600450"/>
                <a:gd name="connsiteY5" fmla="*/ 0 h 3324225"/>
                <a:gd name="connsiteX0" fmla="*/ 504825 w 3600450"/>
                <a:gd name="connsiteY0" fmla="*/ 3324225 h 3324225"/>
                <a:gd name="connsiteX1" fmla="*/ 0 w 3600450"/>
                <a:gd name="connsiteY1" fmla="*/ 2886075 h 3324225"/>
                <a:gd name="connsiteX2" fmla="*/ 638175 w 3600450"/>
                <a:gd name="connsiteY2" fmla="*/ 2114550 h 3324225"/>
                <a:gd name="connsiteX3" fmla="*/ 2743200 w 3600450"/>
                <a:gd name="connsiteY3" fmla="*/ 1543050 h 3324225"/>
                <a:gd name="connsiteX4" fmla="*/ 3238500 w 3600450"/>
                <a:gd name="connsiteY4" fmla="*/ 257175 h 3324225"/>
                <a:gd name="connsiteX5" fmla="*/ 3600450 w 3600450"/>
                <a:gd name="connsiteY5" fmla="*/ 0 h 3324225"/>
                <a:gd name="connsiteX0" fmla="*/ 504825 w 3600450"/>
                <a:gd name="connsiteY0" fmla="*/ 3324225 h 3324225"/>
                <a:gd name="connsiteX1" fmla="*/ 0 w 3600450"/>
                <a:gd name="connsiteY1" fmla="*/ 2886075 h 3324225"/>
                <a:gd name="connsiteX2" fmla="*/ 638175 w 3600450"/>
                <a:gd name="connsiteY2" fmla="*/ 2114550 h 3324225"/>
                <a:gd name="connsiteX3" fmla="*/ 2295525 w 3600450"/>
                <a:gd name="connsiteY3" fmla="*/ 1905000 h 3324225"/>
                <a:gd name="connsiteX4" fmla="*/ 3238500 w 3600450"/>
                <a:gd name="connsiteY4" fmla="*/ 257175 h 3324225"/>
                <a:gd name="connsiteX5" fmla="*/ 3600450 w 3600450"/>
                <a:gd name="connsiteY5" fmla="*/ 0 h 3324225"/>
                <a:gd name="connsiteX0" fmla="*/ 504825 w 3600450"/>
                <a:gd name="connsiteY0" fmla="*/ 3324225 h 3324225"/>
                <a:gd name="connsiteX1" fmla="*/ 0 w 3600450"/>
                <a:gd name="connsiteY1" fmla="*/ 2886075 h 3324225"/>
                <a:gd name="connsiteX2" fmla="*/ 638175 w 3600450"/>
                <a:gd name="connsiteY2" fmla="*/ 2114550 h 3324225"/>
                <a:gd name="connsiteX3" fmla="*/ 1657350 w 3600450"/>
                <a:gd name="connsiteY3" fmla="*/ 1895475 h 3324225"/>
                <a:gd name="connsiteX4" fmla="*/ 3238500 w 3600450"/>
                <a:gd name="connsiteY4" fmla="*/ 257175 h 3324225"/>
                <a:gd name="connsiteX5" fmla="*/ 3600450 w 3600450"/>
                <a:gd name="connsiteY5" fmla="*/ 0 h 3324225"/>
                <a:gd name="connsiteX0" fmla="*/ 1409700 w 4505325"/>
                <a:gd name="connsiteY0" fmla="*/ 3324225 h 3324225"/>
                <a:gd name="connsiteX1" fmla="*/ 0 w 4505325"/>
                <a:gd name="connsiteY1" fmla="*/ 3048000 h 3324225"/>
                <a:gd name="connsiteX2" fmla="*/ 1543050 w 4505325"/>
                <a:gd name="connsiteY2" fmla="*/ 2114550 h 3324225"/>
                <a:gd name="connsiteX3" fmla="*/ 2562225 w 4505325"/>
                <a:gd name="connsiteY3" fmla="*/ 1895475 h 3324225"/>
                <a:gd name="connsiteX4" fmla="*/ 4143375 w 4505325"/>
                <a:gd name="connsiteY4" fmla="*/ 257175 h 3324225"/>
                <a:gd name="connsiteX5" fmla="*/ 4505325 w 4505325"/>
                <a:gd name="connsiteY5" fmla="*/ 0 h 3324225"/>
                <a:gd name="connsiteX0" fmla="*/ 1409700 w 4505325"/>
                <a:gd name="connsiteY0" fmla="*/ 3324225 h 3324225"/>
                <a:gd name="connsiteX1" fmla="*/ 0 w 4505325"/>
                <a:gd name="connsiteY1" fmla="*/ 3048000 h 3324225"/>
                <a:gd name="connsiteX2" fmla="*/ 571500 w 4505325"/>
                <a:gd name="connsiteY2" fmla="*/ 2000250 h 3324225"/>
                <a:gd name="connsiteX3" fmla="*/ 2562225 w 4505325"/>
                <a:gd name="connsiteY3" fmla="*/ 1895475 h 3324225"/>
                <a:gd name="connsiteX4" fmla="*/ 4143375 w 4505325"/>
                <a:gd name="connsiteY4" fmla="*/ 257175 h 3324225"/>
                <a:gd name="connsiteX5" fmla="*/ 4505325 w 4505325"/>
                <a:gd name="connsiteY5" fmla="*/ 0 h 3324225"/>
                <a:gd name="connsiteX0" fmla="*/ 1409700 w 4505325"/>
                <a:gd name="connsiteY0" fmla="*/ 3324225 h 3324225"/>
                <a:gd name="connsiteX1" fmla="*/ 0 w 4505325"/>
                <a:gd name="connsiteY1" fmla="*/ 3048000 h 3324225"/>
                <a:gd name="connsiteX2" fmla="*/ 571500 w 4505325"/>
                <a:gd name="connsiteY2" fmla="*/ 2000250 h 3324225"/>
                <a:gd name="connsiteX3" fmla="*/ 2028825 w 4505325"/>
                <a:gd name="connsiteY3" fmla="*/ 1638300 h 3324225"/>
                <a:gd name="connsiteX4" fmla="*/ 4143375 w 4505325"/>
                <a:gd name="connsiteY4" fmla="*/ 257175 h 3324225"/>
                <a:gd name="connsiteX5" fmla="*/ 4505325 w 4505325"/>
                <a:gd name="connsiteY5" fmla="*/ 0 h 3324225"/>
                <a:gd name="connsiteX0" fmla="*/ 1409700 w 4505325"/>
                <a:gd name="connsiteY0" fmla="*/ 3324225 h 3324225"/>
                <a:gd name="connsiteX1" fmla="*/ 0 w 4505325"/>
                <a:gd name="connsiteY1" fmla="*/ 3048000 h 3324225"/>
                <a:gd name="connsiteX2" fmla="*/ 571500 w 4505325"/>
                <a:gd name="connsiteY2" fmla="*/ 2000250 h 3324225"/>
                <a:gd name="connsiteX3" fmla="*/ 2028825 w 4505325"/>
                <a:gd name="connsiteY3" fmla="*/ 1638300 h 3324225"/>
                <a:gd name="connsiteX4" fmla="*/ 2495550 w 4505325"/>
                <a:gd name="connsiteY4" fmla="*/ 866775 h 3324225"/>
                <a:gd name="connsiteX5" fmla="*/ 4505325 w 4505325"/>
                <a:gd name="connsiteY5" fmla="*/ 0 h 3324225"/>
                <a:gd name="connsiteX0" fmla="*/ 1409700 w 3971925"/>
                <a:gd name="connsiteY0" fmla="*/ 3228975 h 3228975"/>
                <a:gd name="connsiteX1" fmla="*/ 0 w 3971925"/>
                <a:gd name="connsiteY1" fmla="*/ 2952750 h 3228975"/>
                <a:gd name="connsiteX2" fmla="*/ 571500 w 3971925"/>
                <a:gd name="connsiteY2" fmla="*/ 1905000 h 3228975"/>
                <a:gd name="connsiteX3" fmla="*/ 2028825 w 3971925"/>
                <a:gd name="connsiteY3" fmla="*/ 1543050 h 3228975"/>
                <a:gd name="connsiteX4" fmla="*/ 2495550 w 3971925"/>
                <a:gd name="connsiteY4" fmla="*/ 771525 h 3228975"/>
                <a:gd name="connsiteX5" fmla="*/ 3971925 w 3971925"/>
                <a:gd name="connsiteY5" fmla="*/ 0 h 3228975"/>
                <a:gd name="connsiteX0" fmla="*/ 1409700 w 3971925"/>
                <a:gd name="connsiteY0" fmla="*/ 3228975 h 3228975"/>
                <a:gd name="connsiteX1" fmla="*/ 0 w 3971925"/>
                <a:gd name="connsiteY1" fmla="*/ 2952750 h 3228975"/>
                <a:gd name="connsiteX2" fmla="*/ 571500 w 3971925"/>
                <a:gd name="connsiteY2" fmla="*/ 1905000 h 3228975"/>
                <a:gd name="connsiteX3" fmla="*/ 1724025 w 3971925"/>
                <a:gd name="connsiteY3" fmla="*/ 1562100 h 3228975"/>
                <a:gd name="connsiteX4" fmla="*/ 2495550 w 3971925"/>
                <a:gd name="connsiteY4" fmla="*/ 771525 h 3228975"/>
                <a:gd name="connsiteX5" fmla="*/ 3971925 w 3971925"/>
                <a:gd name="connsiteY5" fmla="*/ 0 h 3228975"/>
                <a:gd name="connsiteX0" fmla="*/ 1409700 w 3162300"/>
                <a:gd name="connsiteY0" fmla="*/ 3276600 h 3276600"/>
                <a:gd name="connsiteX1" fmla="*/ 0 w 3162300"/>
                <a:gd name="connsiteY1" fmla="*/ 3000375 h 3276600"/>
                <a:gd name="connsiteX2" fmla="*/ 571500 w 3162300"/>
                <a:gd name="connsiteY2" fmla="*/ 1952625 h 3276600"/>
                <a:gd name="connsiteX3" fmla="*/ 1724025 w 3162300"/>
                <a:gd name="connsiteY3" fmla="*/ 1609725 h 3276600"/>
                <a:gd name="connsiteX4" fmla="*/ 2495550 w 3162300"/>
                <a:gd name="connsiteY4" fmla="*/ 819150 h 3276600"/>
                <a:gd name="connsiteX5" fmla="*/ 3162300 w 3162300"/>
                <a:gd name="connsiteY5" fmla="*/ 0 h 3276600"/>
                <a:gd name="connsiteX0" fmla="*/ 1409700 w 3162300"/>
                <a:gd name="connsiteY0" fmla="*/ 3276600 h 3276600"/>
                <a:gd name="connsiteX1" fmla="*/ 0 w 3162300"/>
                <a:gd name="connsiteY1" fmla="*/ 3000375 h 3276600"/>
                <a:gd name="connsiteX2" fmla="*/ 571500 w 3162300"/>
                <a:gd name="connsiteY2" fmla="*/ 1952625 h 3276600"/>
                <a:gd name="connsiteX3" fmla="*/ 1724025 w 3162300"/>
                <a:gd name="connsiteY3" fmla="*/ 1609725 h 3276600"/>
                <a:gd name="connsiteX4" fmla="*/ 2247900 w 3162300"/>
                <a:gd name="connsiteY4" fmla="*/ 781050 h 3276600"/>
                <a:gd name="connsiteX5" fmla="*/ 3162300 w 3162300"/>
                <a:gd name="connsiteY5" fmla="*/ 0 h 3276600"/>
                <a:gd name="connsiteX0" fmla="*/ 1409700 w 3324225"/>
                <a:gd name="connsiteY0" fmla="*/ 3114675 h 3114675"/>
                <a:gd name="connsiteX1" fmla="*/ 0 w 3324225"/>
                <a:gd name="connsiteY1" fmla="*/ 2838450 h 3114675"/>
                <a:gd name="connsiteX2" fmla="*/ 571500 w 3324225"/>
                <a:gd name="connsiteY2" fmla="*/ 1790700 h 3114675"/>
                <a:gd name="connsiteX3" fmla="*/ 1724025 w 3324225"/>
                <a:gd name="connsiteY3" fmla="*/ 1447800 h 3114675"/>
                <a:gd name="connsiteX4" fmla="*/ 2247900 w 3324225"/>
                <a:gd name="connsiteY4" fmla="*/ 619125 h 3114675"/>
                <a:gd name="connsiteX5" fmla="*/ 3324225 w 3324225"/>
                <a:gd name="connsiteY5" fmla="*/ 0 h 3114675"/>
                <a:gd name="connsiteX0" fmla="*/ 1409700 w 3324225"/>
                <a:gd name="connsiteY0" fmla="*/ 3114675 h 3116337"/>
                <a:gd name="connsiteX1" fmla="*/ 0 w 3324225"/>
                <a:gd name="connsiteY1" fmla="*/ 2838450 h 3116337"/>
                <a:gd name="connsiteX2" fmla="*/ 571500 w 3324225"/>
                <a:gd name="connsiteY2" fmla="*/ 1790700 h 3116337"/>
                <a:gd name="connsiteX3" fmla="*/ 1724025 w 3324225"/>
                <a:gd name="connsiteY3" fmla="*/ 1447800 h 3116337"/>
                <a:gd name="connsiteX4" fmla="*/ 2247900 w 3324225"/>
                <a:gd name="connsiteY4" fmla="*/ 619125 h 3116337"/>
                <a:gd name="connsiteX5" fmla="*/ 3324225 w 3324225"/>
                <a:gd name="connsiteY5" fmla="*/ 0 h 3116337"/>
                <a:gd name="connsiteX0" fmla="*/ 1463442 w 3377967"/>
                <a:gd name="connsiteY0" fmla="*/ 3114675 h 3116337"/>
                <a:gd name="connsiteX1" fmla="*/ 53742 w 3377967"/>
                <a:gd name="connsiteY1" fmla="*/ 2838450 h 3116337"/>
                <a:gd name="connsiteX2" fmla="*/ 625242 w 3377967"/>
                <a:gd name="connsiteY2" fmla="*/ 1790700 h 3116337"/>
                <a:gd name="connsiteX3" fmla="*/ 1777767 w 3377967"/>
                <a:gd name="connsiteY3" fmla="*/ 1447800 h 3116337"/>
                <a:gd name="connsiteX4" fmla="*/ 2301642 w 3377967"/>
                <a:gd name="connsiteY4" fmla="*/ 619125 h 3116337"/>
                <a:gd name="connsiteX5" fmla="*/ 3377967 w 3377967"/>
                <a:gd name="connsiteY5" fmla="*/ 0 h 3116337"/>
                <a:gd name="connsiteX0" fmla="*/ 1463442 w 3377967"/>
                <a:gd name="connsiteY0" fmla="*/ 3114675 h 3118177"/>
                <a:gd name="connsiteX1" fmla="*/ 53742 w 3377967"/>
                <a:gd name="connsiteY1" fmla="*/ 2838450 h 3118177"/>
                <a:gd name="connsiteX2" fmla="*/ 625242 w 3377967"/>
                <a:gd name="connsiteY2" fmla="*/ 1790700 h 3118177"/>
                <a:gd name="connsiteX3" fmla="*/ 1777767 w 3377967"/>
                <a:gd name="connsiteY3" fmla="*/ 1447800 h 3118177"/>
                <a:gd name="connsiteX4" fmla="*/ 2301642 w 3377967"/>
                <a:gd name="connsiteY4" fmla="*/ 619125 h 3118177"/>
                <a:gd name="connsiteX5" fmla="*/ 3377967 w 3377967"/>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652654 w 3567179"/>
                <a:gd name="connsiteY0" fmla="*/ 3114675 h 3115660"/>
                <a:gd name="connsiteX1" fmla="*/ 52454 w 3567179"/>
                <a:gd name="connsiteY1" fmla="*/ 2562225 h 3115660"/>
                <a:gd name="connsiteX2" fmla="*/ 814454 w 3567179"/>
                <a:gd name="connsiteY2" fmla="*/ 1790700 h 3115660"/>
                <a:gd name="connsiteX3" fmla="*/ 1966979 w 3567179"/>
                <a:gd name="connsiteY3" fmla="*/ 1447800 h 3115660"/>
                <a:gd name="connsiteX4" fmla="*/ 2490854 w 3567179"/>
                <a:gd name="connsiteY4" fmla="*/ 619125 h 3115660"/>
                <a:gd name="connsiteX5" fmla="*/ 3567179 w 3567179"/>
                <a:gd name="connsiteY5" fmla="*/ 0 h 3115660"/>
                <a:gd name="connsiteX0" fmla="*/ 1637924 w 3552449"/>
                <a:gd name="connsiteY0" fmla="*/ 3114675 h 3115660"/>
                <a:gd name="connsiteX1" fmla="*/ 37724 w 3552449"/>
                <a:gd name="connsiteY1" fmla="*/ 2562225 h 3115660"/>
                <a:gd name="connsiteX2" fmla="*/ 1123574 w 3552449"/>
                <a:gd name="connsiteY2" fmla="*/ 2028825 h 3115660"/>
                <a:gd name="connsiteX3" fmla="*/ 1952249 w 3552449"/>
                <a:gd name="connsiteY3" fmla="*/ 1447800 h 3115660"/>
                <a:gd name="connsiteX4" fmla="*/ 2476124 w 3552449"/>
                <a:gd name="connsiteY4" fmla="*/ 619125 h 3115660"/>
                <a:gd name="connsiteX5" fmla="*/ 3552449 w 3552449"/>
                <a:gd name="connsiteY5" fmla="*/ 0 h 3115660"/>
                <a:gd name="connsiteX0" fmla="*/ 1637924 w 3552449"/>
                <a:gd name="connsiteY0" fmla="*/ 3114675 h 3115660"/>
                <a:gd name="connsiteX1" fmla="*/ 37724 w 3552449"/>
                <a:gd name="connsiteY1" fmla="*/ 2562225 h 3115660"/>
                <a:gd name="connsiteX2" fmla="*/ 1123574 w 3552449"/>
                <a:gd name="connsiteY2" fmla="*/ 2028825 h 3115660"/>
                <a:gd name="connsiteX3" fmla="*/ 1418849 w 3552449"/>
                <a:gd name="connsiteY3" fmla="*/ 1104900 h 3115660"/>
                <a:gd name="connsiteX4" fmla="*/ 2476124 w 3552449"/>
                <a:gd name="connsiteY4" fmla="*/ 619125 h 3115660"/>
                <a:gd name="connsiteX5" fmla="*/ 3552449 w 3552449"/>
                <a:gd name="connsiteY5" fmla="*/ 0 h 3115660"/>
                <a:gd name="connsiteX0" fmla="*/ 1637924 w 3552449"/>
                <a:gd name="connsiteY0" fmla="*/ 3114675 h 3115660"/>
                <a:gd name="connsiteX1" fmla="*/ 37724 w 3552449"/>
                <a:gd name="connsiteY1" fmla="*/ 2562225 h 3115660"/>
                <a:gd name="connsiteX2" fmla="*/ 1123574 w 3552449"/>
                <a:gd name="connsiteY2" fmla="*/ 2028825 h 3115660"/>
                <a:gd name="connsiteX3" fmla="*/ 1418849 w 3552449"/>
                <a:gd name="connsiteY3" fmla="*/ 1104900 h 3115660"/>
                <a:gd name="connsiteX4" fmla="*/ 2476124 w 3552449"/>
                <a:gd name="connsiteY4" fmla="*/ 619125 h 3115660"/>
                <a:gd name="connsiteX5" fmla="*/ 3552449 w 3552449"/>
                <a:gd name="connsiteY5" fmla="*/ 0 h 3115660"/>
                <a:gd name="connsiteX0" fmla="*/ 1637924 w 3552449"/>
                <a:gd name="connsiteY0" fmla="*/ 3114675 h 3115660"/>
                <a:gd name="connsiteX1" fmla="*/ 37724 w 3552449"/>
                <a:gd name="connsiteY1" fmla="*/ 2562225 h 3115660"/>
                <a:gd name="connsiteX2" fmla="*/ 1123574 w 3552449"/>
                <a:gd name="connsiteY2" fmla="*/ 2028825 h 3115660"/>
                <a:gd name="connsiteX3" fmla="*/ 1418849 w 3552449"/>
                <a:gd name="connsiteY3" fmla="*/ 1104900 h 3115660"/>
                <a:gd name="connsiteX4" fmla="*/ 2476124 w 3552449"/>
                <a:gd name="connsiteY4" fmla="*/ 619125 h 3115660"/>
                <a:gd name="connsiteX5" fmla="*/ 3552449 w 3552449"/>
                <a:gd name="connsiteY5" fmla="*/ 0 h 3115660"/>
                <a:gd name="connsiteX0" fmla="*/ 1688711 w 3603236"/>
                <a:gd name="connsiteY0" fmla="*/ 3114675 h 3115660"/>
                <a:gd name="connsiteX1" fmla="*/ 88511 w 3603236"/>
                <a:gd name="connsiteY1" fmla="*/ 2562225 h 3115660"/>
                <a:gd name="connsiteX2" fmla="*/ 1174361 w 3603236"/>
                <a:gd name="connsiteY2" fmla="*/ 2028825 h 3115660"/>
                <a:gd name="connsiteX3" fmla="*/ 1469636 w 3603236"/>
                <a:gd name="connsiteY3" fmla="*/ 1104900 h 3115660"/>
                <a:gd name="connsiteX4" fmla="*/ 2526911 w 3603236"/>
                <a:gd name="connsiteY4" fmla="*/ 619125 h 3115660"/>
                <a:gd name="connsiteX5" fmla="*/ 3603236 w 3603236"/>
                <a:gd name="connsiteY5" fmla="*/ 0 h 3115660"/>
                <a:gd name="connsiteX0" fmla="*/ 1688711 w 3603236"/>
                <a:gd name="connsiteY0" fmla="*/ 3114675 h 3115660"/>
                <a:gd name="connsiteX1" fmla="*/ 88511 w 3603236"/>
                <a:gd name="connsiteY1" fmla="*/ 2562225 h 3115660"/>
                <a:gd name="connsiteX2" fmla="*/ 1174361 w 3603236"/>
                <a:gd name="connsiteY2" fmla="*/ 2028825 h 3115660"/>
                <a:gd name="connsiteX3" fmla="*/ 1088636 w 3603236"/>
                <a:gd name="connsiteY3" fmla="*/ 942975 h 3115660"/>
                <a:gd name="connsiteX4" fmla="*/ 2526911 w 3603236"/>
                <a:gd name="connsiteY4" fmla="*/ 619125 h 3115660"/>
                <a:gd name="connsiteX5" fmla="*/ 3603236 w 3603236"/>
                <a:gd name="connsiteY5" fmla="*/ 0 h 3115660"/>
                <a:gd name="connsiteX0" fmla="*/ 1688711 w 3603236"/>
                <a:gd name="connsiteY0" fmla="*/ 3114675 h 3115660"/>
                <a:gd name="connsiteX1" fmla="*/ 88511 w 3603236"/>
                <a:gd name="connsiteY1" fmla="*/ 2562225 h 3115660"/>
                <a:gd name="connsiteX2" fmla="*/ 1174361 w 3603236"/>
                <a:gd name="connsiteY2" fmla="*/ 2028825 h 3115660"/>
                <a:gd name="connsiteX3" fmla="*/ 1088636 w 3603236"/>
                <a:gd name="connsiteY3" fmla="*/ 942975 h 3115660"/>
                <a:gd name="connsiteX4" fmla="*/ 2098286 w 3603236"/>
                <a:gd name="connsiteY4" fmla="*/ 695325 h 3115660"/>
                <a:gd name="connsiteX5" fmla="*/ 3603236 w 3603236"/>
                <a:gd name="connsiteY5" fmla="*/ 0 h 3115660"/>
                <a:gd name="connsiteX0" fmla="*/ 1688711 w 2946011"/>
                <a:gd name="connsiteY0" fmla="*/ 3000375 h 3001360"/>
                <a:gd name="connsiteX1" fmla="*/ 88511 w 2946011"/>
                <a:gd name="connsiteY1" fmla="*/ 2447925 h 3001360"/>
                <a:gd name="connsiteX2" fmla="*/ 1174361 w 2946011"/>
                <a:gd name="connsiteY2" fmla="*/ 1914525 h 3001360"/>
                <a:gd name="connsiteX3" fmla="*/ 1088636 w 2946011"/>
                <a:gd name="connsiteY3" fmla="*/ 828675 h 3001360"/>
                <a:gd name="connsiteX4" fmla="*/ 2098286 w 2946011"/>
                <a:gd name="connsiteY4" fmla="*/ 581025 h 3001360"/>
                <a:gd name="connsiteX5" fmla="*/ 2946011 w 2946011"/>
                <a:gd name="connsiteY5" fmla="*/ 0 h 3001360"/>
                <a:gd name="connsiteX0" fmla="*/ 1688711 w 2946011"/>
                <a:gd name="connsiteY0" fmla="*/ 3000375 h 3001360"/>
                <a:gd name="connsiteX1" fmla="*/ 88511 w 2946011"/>
                <a:gd name="connsiteY1" fmla="*/ 2447925 h 3001360"/>
                <a:gd name="connsiteX2" fmla="*/ 1174361 w 2946011"/>
                <a:gd name="connsiteY2" fmla="*/ 1914525 h 3001360"/>
                <a:gd name="connsiteX3" fmla="*/ 1088636 w 2946011"/>
                <a:gd name="connsiteY3" fmla="*/ 828675 h 3001360"/>
                <a:gd name="connsiteX4" fmla="*/ 2098286 w 2946011"/>
                <a:gd name="connsiteY4" fmla="*/ 581025 h 3001360"/>
                <a:gd name="connsiteX5" fmla="*/ 2946011 w 2946011"/>
                <a:gd name="connsiteY5" fmla="*/ 0 h 3001360"/>
                <a:gd name="connsiteX0" fmla="*/ 1688711 w 2946011"/>
                <a:gd name="connsiteY0" fmla="*/ 3000375 h 3001360"/>
                <a:gd name="connsiteX1" fmla="*/ 88511 w 2946011"/>
                <a:gd name="connsiteY1" fmla="*/ 2447925 h 3001360"/>
                <a:gd name="connsiteX2" fmla="*/ 1174361 w 2946011"/>
                <a:gd name="connsiteY2" fmla="*/ 1914525 h 3001360"/>
                <a:gd name="connsiteX3" fmla="*/ 1088636 w 2946011"/>
                <a:gd name="connsiteY3" fmla="*/ 828675 h 3001360"/>
                <a:gd name="connsiteX4" fmla="*/ 2098286 w 2946011"/>
                <a:gd name="connsiteY4" fmla="*/ 581025 h 3001360"/>
                <a:gd name="connsiteX5" fmla="*/ 2946011 w 2946011"/>
                <a:gd name="connsiteY5" fmla="*/ 0 h 3001360"/>
                <a:gd name="connsiteX0" fmla="*/ 1688711 w 2946011"/>
                <a:gd name="connsiteY0" fmla="*/ 3000375 h 3001360"/>
                <a:gd name="connsiteX1" fmla="*/ 88511 w 2946011"/>
                <a:gd name="connsiteY1" fmla="*/ 2447925 h 3001360"/>
                <a:gd name="connsiteX2" fmla="*/ 1174361 w 2946011"/>
                <a:gd name="connsiteY2" fmla="*/ 1914525 h 3001360"/>
                <a:gd name="connsiteX3" fmla="*/ 1088636 w 2946011"/>
                <a:gd name="connsiteY3" fmla="*/ 828675 h 3001360"/>
                <a:gd name="connsiteX4" fmla="*/ 2098286 w 2946011"/>
                <a:gd name="connsiteY4" fmla="*/ 581025 h 3001360"/>
                <a:gd name="connsiteX5" fmla="*/ 2946011 w 2946011"/>
                <a:gd name="connsiteY5" fmla="*/ 0 h 3001360"/>
                <a:gd name="connsiteX0" fmla="*/ 1688711 w 2946011"/>
                <a:gd name="connsiteY0" fmla="*/ 3000375 h 3001360"/>
                <a:gd name="connsiteX1" fmla="*/ 88511 w 2946011"/>
                <a:gd name="connsiteY1" fmla="*/ 2447925 h 3001360"/>
                <a:gd name="connsiteX2" fmla="*/ 1174361 w 2946011"/>
                <a:gd name="connsiteY2" fmla="*/ 1914525 h 3001360"/>
                <a:gd name="connsiteX3" fmla="*/ 1088636 w 2946011"/>
                <a:gd name="connsiteY3" fmla="*/ 828675 h 3001360"/>
                <a:gd name="connsiteX4" fmla="*/ 2098286 w 2946011"/>
                <a:gd name="connsiteY4" fmla="*/ 581025 h 3001360"/>
                <a:gd name="connsiteX5" fmla="*/ 2946011 w 2946011"/>
                <a:gd name="connsiteY5" fmla="*/ 0 h 3001360"/>
                <a:gd name="connsiteX0" fmla="*/ 1688711 w 2946011"/>
                <a:gd name="connsiteY0" fmla="*/ 3000375 h 3001360"/>
                <a:gd name="connsiteX1" fmla="*/ 88511 w 2946011"/>
                <a:gd name="connsiteY1" fmla="*/ 2447925 h 3001360"/>
                <a:gd name="connsiteX2" fmla="*/ 1174361 w 2946011"/>
                <a:gd name="connsiteY2" fmla="*/ 1914525 h 3001360"/>
                <a:gd name="connsiteX3" fmla="*/ 1088636 w 2946011"/>
                <a:gd name="connsiteY3" fmla="*/ 828675 h 3001360"/>
                <a:gd name="connsiteX4" fmla="*/ 2098286 w 2946011"/>
                <a:gd name="connsiteY4" fmla="*/ 581025 h 3001360"/>
                <a:gd name="connsiteX5" fmla="*/ 2946011 w 2946011"/>
                <a:gd name="connsiteY5" fmla="*/ 0 h 3001360"/>
                <a:gd name="connsiteX0" fmla="*/ 1688711 w 2946011"/>
                <a:gd name="connsiteY0" fmla="*/ 3000375 h 3001360"/>
                <a:gd name="connsiteX1" fmla="*/ 88511 w 2946011"/>
                <a:gd name="connsiteY1" fmla="*/ 2447925 h 3001360"/>
                <a:gd name="connsiteX2" fmla="*/ 1174361 w 2946011"/>
                <a:gd name="connsiteY2" fmla="*/ 1914525 h 3001360"/>
                <a:gd name="connsiteX3" fmla="*/ 1088636 w 2946011"/>
                <a:gd name="connsiteY3" fmla="*/ 828675 h 3001360"/>
                <a:gd name="connsiteX4" fmla="*/ 2098286 w 2946011"/>
                <a:gd name="connsiteY4" fmla="*/ 581025 h 3001360"/>
                <a:gd name="connsiteX5" fmla="*/ 2946011 w 2946011"/>
                <a:gd name="connsiteY5" fmla="*/ 0 h 3001360"/>
                <a:gd name="connsiteX0" fmla="*/ 1688711 w 2707886"/>
                <a:gd name="connsiteY0" fmla="*/ 2927451 h 2928436"/>
                <a:gd name="connsiteX1" fmla="*/ 88511 w 2707886"/>
                <a:gd name="connsiteY1" fmla="*/ 2375001 h 2928436"/>
                <a:gd name="connsiteX2" fmla="*/ 1174361 w 2707886"/>
                <a:gd name="connsiteY2" fmla="*/ 1841601 h 2928436"/>
                <a:gd name="connsiteX3" fmla="*/ 1088636 w 2707886"/>
                <a:gd name="connsiteY3" fmla="*/ 755751 h 2928436"/>
                <a:gd name="connsiteX4" fmla="*/ 2098286 w 2707886"/>
                <a:gd name="connsiteY4" fmla="*/ 508101 h 2928436"/>
                <a:gd name="connsiteX5" fmla="*/ 2707886 w 2707886"/>
                <a:gd name="connsiteY5" fmla="*/ 0 h 2928436"/>
                <a:gd name="connsiteX0" fmla="*/ 1688711 w 2707886"/>
                <a:gd name="connsiteY0" fmla="*/ 2927451 h 2928436"/>
                <a:gd name="connsiteX1" fmla="*/ 88511 w 2707886"/>
                <a:gd name="connsiteY1" fmla="*/ 2375001 h 2928436"/>
                <a:gd name="connsiteX2" fmla="*/ 1174361 w 2707886"/>
                <a:gd name="connsiteY2" fmla="*/ 1841601 h 2928436"/>
                <a:gd name="connsiteX3" fmla="*/ 1088636 w 2707886"/>
                <a:gd name="connsiteY3" fmla="*/ 755751 h 2928436"/>
                <a:gd name="connsiteX4" fmla="*/ 1879211 w 2707886"/>
                <a:gd name="connsiteY4" fmla="*/ 508101 h 2928436"/>
                <a:gd name="connsiteX5" fmla="*/ 2707886 w 2707886"/>
                <a:gd name="connsiteY5" fmla="*/ 0 h 2928436"/>
                <a:gd name="connsiteX0" fmla="*/ 1688711 w 2707886"/>
                <a:gd name="connsiteY0" fmla="*/ 2927451 h 2928436"/>
                <a:gd name="connsiteX1" fmla="*/ 88511 w 2707886"/>
                <a:gd name="connsiteY1" fmla="*/ 2375001 h 2928436"/>
                <a:gd name="connsiteX2" fmla="*/ 1174361 w 2707886"/>
                <a:gd name="connsiteY2" fmla="*/ 1841601 h 2928436"/>
                <a:gd name="connsiteX3" fmla="*/ 1088636 w 2707886"/>
                <a:gd name="connsiteY3" fmla="*/ 755751 h 2928436"/>
                <a:gd name="connsiteX4" fmla="*/ 1879211 w 2707886"/>
                <a:gd name="connsiteY4" fmla="*/ 508101 h 2928436"/>
                <a:gd name="connsiteX5" fmla="*/ 2707886 w 2707886"/>
                <a:gd name="connsiteY5" fmla="*/ 0 h 2928436"/>
                <a:gd name="connsiteX0" fmla="*/ 1688711 w 2707886"/>
                <a:gd name="connsiteY0" fmla="*/ 2927451 h 2928436"/>
                <a:gd name="connsiteX1" fmla="*/ 88511 w 2707886"/>
                <a:gd name="connsiteY1" fmla="*/ 2375001 h 2928436"/>
                <a:gd name="connsiteX2" fmla="*/ 1174361 w 2707886"/>
                <a:gd name="connsiteY2" fmla="*/ 1841601 h 2928436"/>
                <a:gd name="connsiteX3" fmla="*/ 1088636 w 2707886"/>
                <a:gd name="connsiteY3" fmla="*/ 755751 h 2928436"/>
                <a:gd name="connsiteX4" fmla="*/ 1879211 w 2707886"/>
                <a:gd name="connsiteY4" fmla="*/ 508101 h 2928436"/>
                <a:gd name="connsiteX5" fmla="*/ 2707886 w 2707886"/>
                <a:gd name="connsiteY5" fmla="*/ 0 h 2928436"/>
                <a:gd name="connsiteX0" fmla="*/ 1479161 w 2707886"/>
                <a:gd name="connsiteY0" fmla="*/ 4242268 h 4242487"/>
                <a:gd name="connsiteX1" fmla="*/ 88511 w 2707886"/>
                <a:gd name="connsiteY1" fmla="*/ 2375001 h 4242487"/>
                <a:gd name="connsiteX2" fmla="*/ 1174361 w 2707886"/>
                <a:gd name="connsiteY2" fmla="*/ 1841601 h 4242487"/>
                <a:gd name="connsiteX3" fmla="*/ 1088636 w 2707886"/>
                <a:gd name="connsiteY3" fmla="*/ 755751 h 4242487"/>
                <a:gd name="connsiteX4" fmla="*/ 1879211 w 2707886"/>
                <a:gd name="connsiteY4" fmla="*/ 508101 h 4242487"/>
                <a:gd name="connsiteX5" fmla="*/ 2707886 w 2707886"/>
                <a:gd name="connsiteY5" fmla="*/ 0 h 4242487"/>
                <a:gd name="connsiteX0" fmla="*/ 1659357 w 2888082"/>
                <a:gd name="connsiteY0" fmla="*/ 4242268 h 4242528"/>
                <a:gd name="connsiteX1" fmla="*/ 78207 w 2888082"/>
                <a:gd name="connsiteY1" fmla="*/ 2643941 h 4242528"/>
                <a:gd name="connsiteX2" fmla="*/ 1354557 w 2888082"/>
                <a:gd name="connsiteY2" fmla="*/ 1841601 h 4242528"/>
                <a:gd name="connsiteX3" fmla="*/ 1268832 w 2888082"/>
                <a:gd name="connsiteY3" fmla="*/ 755751 h 4242528"/>
                <a:gd name="connsiteX4" fmla="*/ 2059407 w 2888082"/>
                <a:gd name="connsiteY4" fmla="*/ 508101 h 4242528"/>
                <a:gd name="connsiteX5" fmla="*/ 2888082 w 2888082"/>
                <a:gd name="connsiteY5" fmla="*/ 0 h 4242528"/>
                <a:gd name="connsiteX0" fmla="*/ 1624989 w 2853714"/>
                <a:gd name="connsiteY0" fmla="*/ 4242268 h 4242528"/>
                <a:gd name="connsiteX1" fmla="*/ 43839 w 2853714"/>
                <a:gd name="connsiteY1" fmla="*/ 2643941 h 4242528"/>
                <a:gd name="connsiteX2" fmla="*/ 1320189 w 2853714"/>
                <a:gd name="connsiteY2" fmla="*/ 1841601 h 4242528"/>
                <a:gd name="connsiteX3" fmla="*/ 1234464 w 2853714"/>
                <a:gd name="connsiteY3" fmla="*/ 755751 h 4242528"/>
                <a:gd name="connsiteX4" fmla="*/ 2025039 w 2853714"/>
                <a:gd name="connsiteY4" fmla="*/ 508101 h 4242528"/>
                <a:gd name="connsiteX5" fmla="*/ 2853714 w 2853714"/>
                <a:gd name="connsiteY5" fmla="*/ 0 h 4242528"/>
                <a:gd name="connsiteX0" fmla="*/ 1624989 w 2853714"/>
                <a:gd name="connsiteY0" fmla="*/ 4242268 h 4242546"/>
                <a:gd name="connsiteX1" fmla="*/ 43839 w 2853714"/>
                <a:gd name="connsiteY1" fmla="*/ 2643941 h 4242546"/>
                <a:gd name="connsiteX2" fmla="*/ 1320189 w 2853714"/>
                <a:gd name="connsiteY2" fmla="*/ 1841601 h 4242546"/>
                <a:gd name="connsiteX3" fmla="*/ 1234464 w 2853714"/>
                <a:gd name="connsiteY3" fmla="*/ 755751 h 4242546"/>
                <a:gd name="connsiteX4" fmla="*/ 2025039 w 2853714"/>
                <a:gd name="connsiteY4" fmla="*/ 508101 h 4242546"/>
                <a:gd name="connsiteX5" fmla="*/ 2853714 w 2853714"/>
                <a:gd name="connsiteY5" fmla="*/ 0 h 4242546"/>
                <a:gd name="connsiteX0" fmla="*/ 1644039 w 2853714"/>
                <a:gd name="connsiteY0" fmla="*/ 4242268 h 4242546"/>
                <a:gd name="connsiteX1" fmla="*/ 43839 w 2853714"/>
                <a:gd name="connsiteY1" fmla="*/ 2643941 h 4242546"/>
                <a:gd name="connsiteX2" fmla="*/ 1320189 w 2853714"/>
                <a:gd name="connsiteY2" fmla="*/ 1841601 h 4242546"/>
                <a:gd name="connsiteX3" fmla="*/ 1234464 w 2853714"/>
                <a:gd name="connsiteY3" fmla="*/ 755751 h 4242546"/>
                <a:gd name="connsiteX4" fmla="*/ 2025039 w 2853714"/>
                <a:gd name="connsiteY4" fmla="*/ 508101 h 4242546"/>
                <a:gd name="connsiteX5" fmla="*/ 2853714 w 2853714"/>
                <a:gd name="connsiteY5" fmla="*/ 0 h 424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3714" h="4242546">
                  <a:moveTo>
                    <a:pt x="1644039" y="4242268"/>
                  </a:moveTo>
                  <a:cubicBezTo>
                    <a:pt x="1136039" y="4264493"/>
                    <a:pt x="218464" y="2949488"/>
                    <a:pt x="43839" y="2643941"/>
                  </a:cubicBezTo>
                  <a:cubicBezTo>
                    <a:pt x="-241911" y="2068644"/>
                    <a:pt x="948714" y="2105126"/>
                    <a:pt x="1320189" y="1841601"/>
                  </a:cubicBezTo>
                  <a:cubicBezTo>
                    <a:pt x="1675789" y="1546326"/>
                    <a:pt x="907439" y="993876"/>
                    <a:pt x="1234464" y="755751"/>
                  </a:cubicBezTo>
                  <a:cubicBezTo>
                    <a:pt x="1437664" y="622401"/>
                    <a:pt x="1650389" y="539060"/>
                    <a:pt x="2025039" y="508101"/>
                  </a:cubicBezTo>
                  <a:cubicBezTo>
                    <a:pt x="2345714" y="466329"/>
                    <a:pt x="2599714" y="549275"/>
                    <a:pt x="2853714" y="0"/>
                  </a:cubicBezTo>
                </a:path>
              </a:pathLst>
            </a:cu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 xmlns:a16="http://schemas.microsoft.com/office/drawing/2014/main" id="{38F5FBC9-1062-41CD-B233-257833F738DE}"/>
                </a:ext>
              </a:extLst>
            </p:cNvPr>
            <p:cNvGrpSpPr/>
            <p:nvPr/>
          </p:nvGrpSpPr>
          <p:grpSpPr>
            <a:xfrm rot="19591271">
              <a:off x="8185093" y="1320837"/>
              <a:ext cx="614009" cy="1057220"/>
              <a:chOff x="6231659" y="1257727"/>
              <a:chExt cx="1207366" cy="2078880"/>
            </a:xfrm>
            <a:grpFill/>
          </p:grpSpPr>
          <p:sp>
            <p:nvSpPr>
              <p:cNvPr id="93" name="Chord 92">
                <a:extLst>
                  <a:ext uri="{FF2B5EF4-FFF2-40B4-BE49-F238E27FC236}">
                    <a16:creationId xmlns="" xmlns:a16="http://schemas.microsoft.com/office/drawing/2014/main" id="{87DF8264-C7BA-4690-A70B-646C46B13D70}"/>
                  </a:ext>
                </a:extLst>
              </p:cNvPr>
              <p:cNvSpPr/>
              <p:nvPr/>
            </p:nvSpPr>
            <p:spPr>
              <a:xfrm rot="14400000">
                <a:off x="6524625" y="1638300"/>
                <a:ext cx="914400" cy="914400"/>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156">
                <a:extLst>
                  <a:ext uri="{FF2B5EF4-FFF2-40B4-BE49-F238E27FC236}">
                    <a16:creationId xmlns="" xmlns:a16="http://schemas.microsoft.com/office/drawing/2014/main" id="{970CABC3-D0B8-4646-9EEF-E3B5AEB7A06F}"/>
                  </a:ext>
                </a:extLst>
              </p:cNvPr>
              <p:cNvSpPr/>
              <p:nvPr/>
            </p:nvSpPr>
            <p:spPr>
              <a:xfrm rot="1072930">
                <a:off x="6905486" y="2083358"/>
                <a:ext cx="341803" cy="1253249"/>
              </a:xfrm>
              <a:prstGeom prst="roundRect">
                <a:avLst>
                  <a:gd name="adj" fmla="val 299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157">
                <a:extLst>
                  <a:ext uri="{FF2B5EF4-FFF2-40B4-BE49-F238E27FC236}">
                    <a16:creationId xmlns="" xmlns:a16="http://schemas.microsoft.com/office/drawing/2014/main" id="{87EE9E90-2DFE-4727-8B50-98332590A616}"/>
                  </a:ext>
                </a:extLst>
              </p:cNvPr>
              <p:cNvSpPr/>
              <p:nvPr/>
            </p:nvSpPr>
            <p:spPr>
              <a:xfrm rot="2245720">
                <a:off x="6719738" y="1466521"/>
                <a:ext cx="91440" cy="9144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158">
                <a:extLst>
                  <a:ext uri="{FF2B5EF4-FFF2-40B4-BE49-F238E27FC236}">
                    <a16:creationId xmlns="" xmlns:a16="http://schemas.microsoft.com/office/drawing/2014/main" id="{AF0448E0-8312-4F43-8CE8-EB8C00BA70D3}"/>
                  </a:ext>
                </a:extLst>
              </p:cNvPr>
              <p:cNvSpPr/>
              <p:nvPr/>
            </p:nvSpPr>
            <p:spPr>
              <a:xfrm rot="18420000">
                <a:off x="6037697" y="1451689"/>
                <a:ext cx="892749" cy="504825"/>
              </a:xfrm>
              <a:custGeom>
                <a:avLst/>
                <a:gdLst>
                  <a:gd name="connsiteX0" fmla="*/ 211695 w 890175"/>
                  <a:gd name="connsiteY0" fmla="*/ 0 h 504825"/>
                  <a:gd name="connsiteX1" fmla="*/ 677901 w 890175"/>
                  <a:gd name="connsiteY1" fmla="*/ 0 h 504825"/>
                  <a:gd name="connsiteX2" fmla="*/ 743029 w 890175"/>
                  <a:gd name="connsiteY2" fmla="*/ 13149 h 504825"/>
                  <a:gd name="connsiteX3" fmla="*/ 832077 w 890175"/>
                  <a:gd name="connsiteY3" fmla="*/ 102198 h 504825"/>
                  <a:gd name="connsiteX4" fmla="*/ 845226 w 890175"/>
                  <a:gd name="connsiteY4" fmla="*/ 167325 h 504825"/>
                  <a:gd name="connsiteX5" fmla="*/ 845226 w 890175"/>
                  <a:gd name="connsiteY5" fmla="*/ 155726 h 504825"/>
                  <a:gd name="connsiteX6" fmla="*/ 890175 w 890175"/>
                  <a:gd name="connsiteY6" fmla="*/ 430285 h 504825"/>
                  <a:gd name="connsiteX7" fmla="*/ 815634 w 890175"/>
                  <a:gd name="connsiteY7" fmla="*/ 504825 h 504825"/>
                  <a:gd name="connsiteX8" fmla="*/ 73435 w 890175"/>
                  <a:gd name="connsiteY8" fmla="*/ 504825 h 504825"/>
                  <a:gd name="connsiteX9" fmla="*/ 0 w 890175"/>
                  <a:gd name="connsiteY9" fmla="*/ 431389 h 504825"/>
                  <a:gd name="connsiteX10" fmla="*/ 44370 w 890175"/>
                  <a:gd name="connsiteY10" fmla="*/ 160357 h 504825"/>
                  <a:gd name="connsiteX11" fmla="*/ 44370 w 890175"/>
                  <a:gd name="connsiteY11" fmla="*/ 167325 h 504825"/>
                  <a:gd name="connsiteX12" fmla="*/ 57519 w 890175"/>
                  <a:gd name="connsiteY12" fmla="*/ 102197 h 504825"/>
                  <a:gd name="connsiteX13" fmla="*/ 146568 w 890175"/>
                  <a:gd name="connsiteY13" fmla="*/ 13149 h 504825"/>
                  <a:gd name="connsiteX0" fmla="*/ 211695 w 890175"/>
                  <a:gd name="connsiteY0" fmla="*/ 0 h 504825"/>
                  <a:gd name="connsiteX1" fmla="*/ 677901 w 890175"/>
                  <a:gd name="connsiteY1" fmla="*/ 0 h 504825"/>
                  <a:gd name="connsiteX2" fmla="*/ 743029 w 890175"/>
                  <a:gd name="connsiteY2" fmla="*/ 13149 h 504825"/>
                  <a:gd name="connsiteX3" fmla="*/ 832077 w 890175"/>
                  <a:gd name="connsiteY3" fmla="*/ 102198 h 504825"/>
                  <a:gd name="connsiteX4" fmla="*/ 845226 w 890175"/>
                  <a:gd name="connsiteY4" fmla="*/ 167325 h 504825"/>
                  <a:gd name="connsiteX5" fmla="*/ 845226 w 890175"/>
                  <a:gd name="connsiteY5" fmla="*/ 155726 h 504825"/>
                  <a:gd name="connsiteX6" fmla="*/ 890175 w 890175"/>
                  <a:gd name="connsiteY6" fmla="*/ 430285 h 504825"/>
                  <a:gd name="connsiteX7" fmla="*/ 815634 w 890175"/>
                  <a:gd name="connsiteY7" fmla="*/ 504825 h 504825"/>
                  <a:gd name="connsiteX8" fmla="*/ 73435 w 890175"/>
                  <a:gd name="connsiteY8" fmla="*/ 504825 h 504825"/>
                  <a:gd name="connsiteX9" fmla="*/ 0 w 890175"/>
                  <a:gd name="connsiteY9" fmla="*/ 431389 h 504825"/>
                  <a:gd name="connsiteX10" fmla="*/ 44370 w 890175"/>
                  <a:gd name="connsiteY10" fmla="*/ 160357 h 504825"/>
                  <a:gd name="connsiteX11" fmla="*/ 44370 w 890175"/>
                  <a:gd name="connsiteY11" fmla="*/ 167325 h 504825"/>
                  <a:gd name="connsiteX12" fmla="*/ 57519 w 890175"/>
                  <a:gd name="connsiteY12" fmla="*/ 102197 h 504825"/>
                  <a:gd name="connsiteX13" fmla="*/ 146568 w 890175"/>
                  <a:gd name="connsiteY13" fmla="*/ 13149 h 504825"/>
                  <a:gd name="connsiteX14" fmla="*/ 211695 w 890175"/>
                  <a:gd name="connsiteY14" fmla="*/ 0 h 504825"/>
                  <a:gd name="connsiteX0" fmla="*/ 212374 w 890854"/>
                  <a:gd name="connsiteY0" fmla="*/ 0 h 504825"/>
                  <a:gd name="connsiteX1" fmla="*/ 678580 w 890854"/>
                  <a:gd name="connsiteY1" fmla="*/ 0 h 504825"/>
                  <a:gd name="connsiteX2" fmla="*/ 743708 w 890854"/>
                  <a:gd name="connsiteY2" fmla="*/ 13149 h 504825"/>
                  <a:gd name="connsiteX3" fmla="*/ 832756 w 890854"/>
                  <a:gd name="connsiteY3" fmla="*/ 102198 h 504825"/>
                  <a:gd name="connsiteX4" fmla="*/ 845905 w 890854"/>
                  <a:gd name="connsiteY4" fmla="*/ 167325 h 504825"/>
                  <a:gd name="connsiteX5" fmla="*/ 845905 w 890854"/>
                  <a:gd name="connsiteY5" fmla="*/ 155726 h 504825"/>
                  <a:gd name="connsiteX6" fmla="*/ 890854 w 890854"/>
                  <a:gd name="connsiteY6" fmla="*/ 430285 h 504825"/>
                  <a:gd name="connsiteX7" fmla="*/ 816313 w 890854"/>
                  <a:gd name="connsiteY7" fmla="*/ 504825 h 504825"/>
                  <a:gd name="connsiteX8" fmla="*/ 74114 w 890854"/>
                  <a:gd name="connsiteY8" fmla="*/ 504825 h 504825"/>
                  <a:gd name="connsiteX9" fmla="*/ 679 w 890854"/>
                  <a:gd name="connsiteY9" fmla="*/ 431389 h 504825"/>
                  <a:gd name="connsiteX10" fmla="*/ 45049 w 890854"/>
                  <a:gd name="connsiteY10" fmla="*/ 160357 h 504825"/>
                  <a:gd name="connsiteX11" fmla="*/ 45049 w 890854"/>
                  <a:gd name="connsiteY11" fmla="*/ 167325 h 504825"/>
                  <a:gd name="connsiteX12" fmla="*/ 58198 w 890854"/>
                  <a:gd name="connsiteY12" fmla="*/ 102197 h 504825"/>
                  <a:gd name="connsiteX13" fmla="*/ 147247 w 890854"/>
                  <a:gd name="connsiteY13" fmla="*/ 13149 h 504825"/>
                  <a:gd name="connsiteX14" fmla="*/ 212374 w 890854"/>
                  <a:gd name="connsiteY14" fmla="*/ 0 h 504825"/>
                  <a:gd name="connsiteX0" fmla="*/ 212374 w 890854"/>
                  <a:gd name="connsiteY0" fmla="*/ 0 h 504825"/>
                  <a:gd name="connsiteX1" fmla="*/ 678580 w 890854"/>
                  <a:gd name="connsiteY1" fmla="*/ 0 h 504825"/>
                  <a:gd name="connsiteX2" fmla="*/ 743708 w 890854"/>
                  <a:gd name="connsiteY2" fmla="*/ 13149 h 504825"/>
                  <a:gd name="connsiteX3" fmla="*/ 832756 w 890854"/>
                  <a:gd name="connsiteY3" fmla="*/ 102198 h 504825"/>
                  <a:gd name="connsiteX4" fmla="*/ 845905 w 890854"/>
                  <a:gd name="connsiteY4" fmla="*/ 167325 h 504825"/>
                  <a:gd name="connsiteX5" fmla="*/ 845905 w 890854"/>
                  <a:gd name="connsiteY5" fmla="*/ 155726 h 504825"/>
                  <a:gd name="connsiteX6" fmla="*/ 890854 w 890854"/>
                  <a:gd name="connsiteY6" fmla="*/ 430285 h 504825"/>
                  <a:gd name="connsiteX7" fmla="*/ 816313 w 890854"/>
                  <a:gd name="connsiteY7" fmla="*/ 504825 h 504825"/>
                  <a:gd name="connsiteX8" fmla="*/ 74114 w 890854"/>
                  <a:gd name="connsiteY8" fmla="*/ 504825 h 504825"/>
                  <a:gd name="connsiteX9" fmla="*/ 679 w 890854"/>
                  <a:gd name="connsiteY9" fmla="*/ 431389 h 504825"/>
                  <a:gd name="connsiteX10" fmla="*/ 45049 w 890854"/>
                  <a:gd name="connsiteY10" fmla="*/ 160357 h 504825"/>
                  <a:gd name="connsiteX11" fmla="*/ 45049 w 890854"/>
                  <a:gd name="connsiteY11" fmla="*/ 167325 h 504825"/>
                  <a:gd name="connsiteX12" fmla="*/ 58198 w 890854"/>
                  <a:gd name="connsiteY12" fmla="*/ 102197 h 504825"/>
                  <a:gd name="connsiteX13" fmla="*/ 147247 w 890854"/>
                  <a:gd name="connsiteY13" fmla="*/ 13149 h 504825"/>
                  <a:gd name="connsiteX14" fmla="*/ 212374 w 890854"/>
                  <a:gd name="connsiteY14" fmla="*/ 0 h 504825"/>
                  <a:gd name="connsiteX0" fmla="*/ 212374 w 892750"/>
                  <a:gd name="connsiteY0" fmla="*/ 0 h 504825"/>
                  <a:gd name="connsiteX1" fmla="*/ 678580 w 892750"/>
                  <a:gd name="connsiteY1" fmla="*/ 0 h 504825"/>
                  <a:gd name="connsiteX2" fmla="*/ 743708 w 892750"/>
                  <a:gd name="connsiteY2" fmla="*/ 13149 h 504825"/>
                  <a:gd name="connsiteX3" fmla="*/ 832756 w 892750"/>
                  <a:gd name="connsiteY3" fmla="*/ 102198 h 504825"/>
                  <a:gd name="connsiteX4" fmla="*/ 845905 w 892750"/>
                  <a:gd name="connsiteY4" fmla="*/ 167325 h 504825"/>
                  <a:gd name="connsiteX5" fmla="*/ 845905 w 892750"/>
                  <a:gd name="connsiteY5" fmla="*/ 155726 h 504825"/>
                  <a:gd name="connsiteX6" fmla="*/ 890854 w 892750"/>
                  <a:gd name="connsiteY6" fmla="*/ 430285 h 504825"/>
                  <a:gd name="connsiteX7" fmla="*/ 816313 w 892750"/>
                  <a:gd name="connsiteY7" fmla="*/ 504825 h 504825"/>
                  <a:gd name="connsiteX8" fmla="*/ 74114 w 892750"/>
                  <a:gd name="connsiteY8" fmla="*/ 504825 h 504825"/>
                  <a:gd name="connsiteX9" fmla="*/ 679 w 892750"/>
                  <a:gd name="connsiteY9" fmla="*/ 431389 h 504825"/>
                  <a:gd name="connsiteX10" fmla="*/ 45049 w 892750"/>
                  <a:gd name="connsiteY10" fmla="*/ 160357 h 504825"/>
                  <a:gd name="connsiteX11" fmla="*/ 45049 w 892750"/>
                  <a:gd name="connsiteY11" fmla="*/ 167325 h 504825"/>
                  <a:gd name="connsiteX12" fmla="*/ 58198 w 892750"/>
                  <a:gd name="connsiteY12" fmla="*/ 102197 h 504825"/>
                  <a:gd name="connsiteX13" fmla="*/ 147247 w 892750"/>
                  <a:gd name="connsiteY13" fmla="*/ 13149 h 504825"/>
                  <a:gd name="connsiteX14" fmla="*/ 212374 w 892750"/>
                  <a:gd name="connsiteY14"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2750" h="504825">
                    <a:moveTo>
                      <a:pt x="212374" y="0"/>
                    </a:moveTo>
                    <a:lnTo>
                      <a:pt x="678580" y="0"/>
                    </a:lnTo>
                    <a:lnTo>
                      <a:pt x="743708" y="13149"/>
                    </a:lnTo>
                    <a:cubicBezTo>
                      <a:pt x="783746" y="30084"/>
                      <a:pt x="815821" y="62159"/>
                      <a:pt x="832756" y="102198"/>
                    </a:cubicBezTo>
                    <a:lnTo>
                      <a:pt x="845905" y="167325"/>
                    </a:lnTo>
                    <a:lnTo>
                      <a:pt x="845905" y="155726"/>
                    </a:lnTo>
                    <a:lnTo>
                      <a:pt x="890854" y="430285"/>
                    </a:lnTo>
                    <a:cubicBezTo>
                      <a:pt x="902688" y="468233"/>
                      <a:pt x="856881" y="503559"/>
                      <a:pt x="816313" y="504825"/>
                    </a:cubicBezTo>
                    <a:lnTo>
                      <a:pt x="74114" y="504825"/>
                    </a:lnTo>
                    <a:cubicBezTo>
                      <a:pt x="41776" y="501307"/>
                      <a:pt x="-6283" y="461108"/>
                      <a:pt x="679" y="431389"/>
                    </a:cubicBezTo>
                    <a:lnTo>
                      <a:pt x="45049" y="160357"/>
                    </a:lnTo>
                    <a:lnTo>
                      <a:pt x="45049" y="167325"/>
                    </a:lnTo>
                    <a:lnTo>
                      <a:pt x="58198" y="102197"/>
                    </a:lnTo>
                    <a:cubicBezTo>
                      <a:pt x="75133" y="62159"/>
                      <a:pt x="107208" y="30084"/>
                      <a:pt x="147247" y="13149"/>
                    </a:cubicBezTo>
                    <a:lnTo>
                      <a:pt x="21237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 xmlns:a16="http://schemas.microsoft.com/office/drawing/2014/main" id="{A1BE8F1E-CF60-4A28-B539-E6E2C8084A21}"/>
                </a:ext>
              </a:extLst>
            </p:cNvPr>
            <p:cNvGrpSpPr/>
            <p:nvPr/>
          </p:nvGrpSpPr>
          <p:grpSpPr>
            <a:xfrm rot="1441980" flipH="1">
              <a:off x="3479349" y="1323724"/>
              <a:ext cx="611355" cy="1063441"/>
              <a:chOff x="6236878" y="1245493"/>
              <a:chExt cx="1202147" cy="2091114"/>
            </a:xfrm>
            <a:grpFill/>
          </p:grpSpPr>
          <p:sp>
            <p:nvSpPr>
              <p:cNvPr id="89" name="Chord 88">
                <a:extLst>
                  <a:ext uri="{FF2B5EF4-FFF2-40B4-BE49-F238E27FC236}">
                    <a16:creationId xmlns="" xmlns:a16="http://schemas.microsoft.com/office/drawing/2014/main" id="{1BB2845C-5DD9-46F8-836D-82965F757446}"/>
                  </a:ext>
                </a:extLst>
              </p:cNvPr>
              <p:cNvSpPr/>
              <p:nvPr/>
            </p:nvSpPr>
            <p:spPr>
              <a:xfrm rot="14400000">
                <a:off x="6524625" y="1638300"/>
                <a:ext cx="914400" cy="914400"/>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161">
                <a:extLst>
                  <a:ext uri="{FF2B5EF4-FFF2-40B4-BE49-F238E27FC236}">
                    <a16:creationId xmlns="" xmlns:a16="http://schemas.microsoft.com/office/drawing/2014/main" id="{565F0BE7-024C-4321-A035-485EBAD9451A}"/>
                  </a:ext>
                </a:extLst>
              </p:cNvPr>
              <p:cNvSpPr/>
              <p:nvPr/>
            </p:nvSpPr>
            <p:spPr>
              <a:xfrm rot="1072930">
                <a:off x="6905486" y="2083358"/>
                <a:ext cx="341803" cy="1253249"/>
              </a:xfrm>
              <a:prstGeom prst="roundRect">
                <a:avLst>
                  <a:gd name="adj" fmla="val 299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162">
                <a:extLst>
                  <a:ext uri="{FF2B5EF4-FFF2-40B4-BE49-F238E27FC236}">
                    <a16:creationId xmlns="" xmlns:a16="http://schemas.microsoft.com/office/drawing/2014/main" id="{5580C9B0-9B33-4EEB-8723-3EA348F2A03C}"/>
                  </a:ext>
                </a:extLst>
              </p:cNvPr>
              <p:cNvSpPr/>
              <p:nvPr/>
            </p:nvSpPr>
            <p:spPr>
              <a:xfrm rot="2245720">
                <a:off x="6719738" y="1466521"/>
                <a:ext cx="91440" cy="9144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163">
                <a:extLst>
                  <a:ext uri="{FF2B5EF4-FFF2-40B4-BE49-F238E27FC236}">
                    <a16:creationId xmlns="" xmlns:a16="http://schemas.microsoft.com/office/drawing/2014/main" id="{CDF3C133-E358-4CA3-BAB8-748D4359E0E3}"/>
                  </a:ext>
                </a:extLst>
              </p:cNvPr>
              <p:cNvSpPr/>
              <p:nvPr/>
            </p:nvSpPr>
            <p:spPr>
              <a:xfrm rot="18420000">
                <a:off x="6042916" y="1439455"/>
                <a:ext cx="892749" cy="504825"/>
              </a:xfrm>
              <a:custGeom>
                <a:avLst/>
                <a:gdLst>
                  <a:gd name="connsiteX0" fmla="*/ 211695 w 890175"/>
                  <a:gd name="connsiteY0" fmla="*/ 0 h 504825"/>
                  <a:gd name="connsiteX1" fmla="*/ 677901 w 890175"/>
                  <a:gd name="connsiteY1" fmla="*/ 0 h 504825"/>
                  <a:gd name="connsiteX2" fmla="*/ 743029 w 890175"/>
                  <a:gd name="connsiteY2" fmla="*/ 13149 h 504825"/>
                  <a:gd name="connsiteX3" fmla="*/ 832077 w 890175"/>
                  <a:gd name="connsiteY3" fmla="*/ 102198 h 504825"/>
                  <a:gd name="connsiteX4" fmla="*/ 845226 w 890175"/>
                  <a:gd name="connsiteY4" fmla="*/ 167325 h 504825"/>
                  <a:gd name="connsiteX5" fmla="*/ 845226 w 890175"/>
                  <a:gd name="connsiteY5" fmla="*/ 155726 h 504825"/>
                  <a:gd name="connsiteX6" fmla="*/ 890175 w 890175"/>
                  <a:gd name="connsiteY6" fmla="*/ 430285 h 504825"/>
                  <a:gd name="connsiteX7" fmla="*/ 815634 w 890175"/>
                  <a:gd name="connsiteY7" fmla="*/ 504825 h 504825"/>
                  <a:gd name="connsiteX8" fmla="*/ 73435 w 890175"/>
                  <a:gd name="connsiteY8" fmla="*/ 504825 h 504825"/>
                  <a:gd name="connsiteX9" fmla="*/ 0 w 890175"/>
                  <a:gd name="connsiteY9" fmla="*/ 431389 h 504825"/>
                  <a:gd name="connsiteX10" fmla="*/ 44370 w 890175"/>
                  <a:gd name="connsiteY10" fmla="*/ 160357 h 504825"/>
                  <a:gd name="connsiteX11" fmla="*/ 44370 w 890175"/>
                  <a:gd name="connsiteY11" fmla="*/ 167325 h 504825"/>
                  <a:gd name="connsiteX12" fmla="*/ 57519 w 890175"/>
                  <a:gd name="connsiteY12" fmla="*/ 102197 h 504825"/>
                  <a:gd name="connsiteX13" fmla="*/ 146568 w 890175"/>
                  <a:gd name="connsiteY13" fmla="*/ 13149 h 504825"/>
                  <a:gd name="connsiteX0" fmla="*/ 211695 w 890175"/>
                  <a:gd name="connsiteY0" fmla="*/ 0 h 504825"/>
                  <a:gd name="connsiteX1" fmla="*/ 677901 w 890175"/>
                  <a:gd name="connsiteY1" fmla="*/ 0 h 504825"/>
                  <a:gd name="connsiteX2" fmla="*/ 743029 w 890175"/>
                  <a:gd name="connsiteY2" fmla="*/ 13149 h 504825"/>
                  <a:gd name="connsiteX3" fmla="*/ 832077 w 890175"/>
                  <a:gd name="connsiteY3" fmla="*/ 102198 h 504825"/>
                  <a:gd name="connsiteX4" fmla="*/ 845226 w 890175"/>
                  <a:gd name="connsiteY4" fmla="*/ 167325 h 504825"/>
                  <a:gd name="connsiteX5" fmla="*/ 845226 w 890175"/>
                  <a:gd name="connsiteY5" fmla="*/ 155726 h 504825"/>
                  <a:gd name="connsiteX6" fmla="*/ 890175 w 890175"/>
                  <a:gd name="connsiteY6" fmla="*/ 430285 h 504825"/>
                  <a:gd name="connsiteX7" fmla="*/ 815634 w 890175"/>
                  <a:gd name="connsiteY7" fmla="*/ 504825 h 504825"/>
                  <a:gd name="connsiteX8" fmla="*/ 73435 w 890175"/>
                  <a:gd name="connsiteY8" fmla="*/ 504825 h 504825"/>
                  <a:gd name="connsiteX9" fmla="*/ 0 w 890175"/>
                  <a:gd name="connsiteY9" fmla="*/ 431389 h 504825"/>
                  <a:gd name="connsiteX10" fmla="*/ 44370 w 890175"/>
                  <a:gd name="connsiteY10" fmla="*/ 160357 h 504825"/>
                  <a:gd name="connsiteX11" fmla="*/ 44370 w 890175"/>
                  <a:gd name="connsiteY11" fmla="*/ 167325 h 504825"/>
                  <a:gd name="connsiteX12" fmla="*/ 57519 w 890175"/>
                  <a:gd name="connsiteY12" fmla="*/ 102197 h 504825"/>
                  <a:gd name="connsiteX13" fmla="*/ 146568 w 890175"/>
                  <a:gd name="connsiteY13" fmla="*/ 13149 h 504825"/>
                  <a:gd name="connsiteX14" fmla="*/ 211695 w 890175"/>
                  <a:gd name="connsiteY14" fmla="*/ 0 h 504825"/>
                  <a:gd name="connsiteX0" fmla="*/ 212374 w 890854"/>
                  <a:gd name="connsiteY0" fmla="*/ 0 h 504825"/>
                  <a:gd name="connsiteX1" fmla="*/ 678580 w 890854"/>
                  <a:gd name="connsiteY1" fmla="*/ 0 h 504825"/>
                  <a:gd name="connsiteX2" fmla="*/ 743708 w 890854"/>
                  <a:gd name="connsiteY2" fmla="*/ 13149 h 504825"/>
                  <a:gd name="connsiteX3" fmla="*/ 832756 w 890854"/>
                  <a:gd name="connsiteY3" fmla="*/ 102198 h 504825"/>
                  <a:gd name="connsiteX4" fmla="*/ 845905 w 890854"/>
                  <a:gd name="connsiteY4" fmla="*/ 167325 h 504825"/>
                  <a:gd name="connsiteX5" fmla="*/ 845905 w 890854"/>
                  <a:gd name="connsiteY5" fmla="*/ 155726 h 504825"/>
                  <a:gd name="connsiteX6" fmla="*/ 890854 w 890854"/>
                  <a:gd name="connsiteY6" fmla="*/ 430285 h 504825"/>
                  <a:gd name="connsiteX7" fmla="*/ 816313 w 890854"/>
                  <a:gd name="connsiteY7" fmla="*/ 504825 h 504825"/>
                  <a:gd name="connsiteX8" fmla="*/ 74114 w 890854"/>
                  <a:gd name="connsiteY8" fmla="*/ 504825 h 504825"/>
                  <a:gd name="connsiteX9" fmla="*/ 679 w 890854"/>
                  <a:gd name="connsiteY9" fmla="*/ 431389 h 504825"/>
                  <a:gd name="connsiteX10" fmla="*/ 45049 w 890854"/>
                  <a:gd name="connsiteY10" fmla="*/ 160357 h 504825"/>
                  <a:gd name="connsiteX11" fmla="*/ 45049 w 890854"/>
                  <a:gd name="connsiteY11" fmla="*/ 167325 h 504825"/>
                  <a:gd name="connsiteX12" fmla="*/ 58198 w 890854"/>
                  <a:gd name="connsiteY12" fmla="*/ 102197 h 504825"/>
                  <a:gd name="connsiteX13" fmla="*/ 147247 w 890854"/>
                  <a:gd name="connsiteY13" fmla="*/ 13149 h 504825"/>
                  <a:gd name="connsiteX14" fmla="*/ 212374 w 890854"/>
                  <a:gd name="connsiteY14" fmla="*/ 0 h 504825"/>
                  <a:gd name="connsiteX0" fmla="*/ 212374 w 890854"/>
                  <a:gd name="connsiteY0" fmla="*/ 0 h 504825"/>
                  <a:gd name="connsiteX1" fmla="*/ 678580 w 890854"/>
                  <a:gd name="connsiteY1" fmla="*/ 0 h 504825"/>
                  <a:gd name="connsiteX2" fmla="*/ 743708 w 890854"/>
                  <a:gd name="connsiteY2" fmla="*/ 13149 h 504825"/>
                  <a:gd name="connsiteX3" fmla="*/ 832756 w 890854"/>
                  <a:gd name="connsiteY3" fmla="*/ 102198 h 504825"/>
                  <a:gd name="connsiteX4" fmla="*/ 845905 w 890854"/>
                  <a:gd name="connsiteY4" fmla="*/ 167325 h 504825"/>
                  <a:gd name="connsiteX5" fmla="*/ 845905 w 890854"/>
                  <a:gd name="connsiteY5" fmla="*/ 155726 h 504825"/>
                  <a:gd name="connsiteX6" fmla="*/ 890854 w 890854"/>
                  <a:gd name="connsiteY6" fmla="*/ 430285 h 504825"/>
                  <a:gd name="connsiteX7" fmla="*/ 816313 w 890854"/>
                  <a:gd name="connsiteY7" fmla="*/ 504825 h 504825"/>
                  <a:gd name="connsiteX8" fmla="*/ 74114 w 890854"/>
                  <a:gd name="connsiteY8" fmla="*/ 504825 h 504825"/>
                  <a:gd name="connsiteX9" fmla="*/ 679 w 890854"/>
                  <a:gd name="connsiteY9" fmla="*/ 431389 h 504825"/>
                  <a:gd name="connsiteX10" fmla="*/ 45049 w 890854"/>
                  <a:gd name="connsiteY10" fmla="*/ 160357 h 504825"/>
                  <a:gd name="connsiteX11" fmla="*/ 45049 w 890854"/>
                  <a:gd name="connsiteY11" fmla="*/ 167325 h 504825"/>
                  <a:gd name="connsiteX12" fmla="*/ 58198 w 890854"/>
                  <a:gd name="connsiteY12" fmla="*/ 102197 h 504825"/>
                  <a:gd name="connsiteX13" fmla="*/ 147247 w 890854"/>
                  <a:gd name="connsiteY13" fmla="*/ 13149 h 504825"/>
                  <a:gd name="connsiteX14" fmla="*/ 212374 w 890854"/>
                  <a:gd name="connsiteY14" fmla="*/ 0 h 504825"/>
                  <a:gd name="connsiteX0" fmla="*/ 212374 w 892750"/>
                  <a:gd name="connsiteY0" fmla="*/ 0 h 504825"/>
                  <a:gd name="connsiteX1" fmla="*/ 678580 w 892750"/>
                  <a:gd name="connsiteY1" fmla="*/ 0 h 504825"/>
                  <a:gd name="connsiteX2" fmla="*/ 743708 w 892750"/>
                  <a:gd name="connsiteY2" fmla="*/ 13149 h 504825"/>
                  <a:gd name="connsiteX3" fmla="*/ 832756 w 892750"/>
                  <a:gd name="connsiteY3" fmla="*/ 102198 h 504825"/>
                  <a:gd name="connsiteX4" fmla="*/ 845905 w 892750"/>
                  <a:gd name="connsiteY4" fmla="*/ 167325 h 504825"/>
                  <a:gd name="connsiteX5" fmla="*/ 845905 w 892750"/>
                  <a:gd name="connsiteY5" fmla="*/ 155726 h 504825"/>
                  <a:gd name="connsiteX6" fmla="*/ 890854 w 892750"/>
                  <a:gd name="connsiteY6" fmla="*/ 430285 h 504825"/>
                  <a:gd name="connsiteX7" fmla="*/ 816313 w 892750"/>
                  <a:gd name="connsiteY7" fmla="*/ 504825 h 504825"/>
                  <a:gd name="connsiteX8" fmla="*/ 74114 w 892750"/>
                  <a:gd name="connsiteY8" fmla="*/ 504825 h 504825"/>
                  <a:gd name="connsiteX9" fmla="*/ 679 w 892750"/>
                  <a:gd name="connsiteY9" fmla="*/ 431389 h 504825"/>
                  <a:gd name="connsiteX10" fmla="*/ 45049 w 892750"/>
                  <a:gd name="connsiteY10" fmla="*/ 160357 h 504825"/>
                  <a:gd name="connsiteX11" fmla="*/ 45049 w 892750"/>
                  <a:gd name="connsiteY11" fmla="*/ 167325 h 504825"/>
                  <a:gd name="connsiteX12" fmla="*/ 58198 w 892750"/>
                  <a:gd name="connsiteY12" fmla="*/ 102197 h 504825"/>
                  <a:gd name="connsiteX13" fmla="*/ 147247 w 892750"/>
                  <a:gd name="connsiteY13" fmla="*/ 13149 h 504825"/>
                  <a:gd name="connsiteX14" fmla="*/ 212374 w 892750"/>
                  <a:gd name="connsiteY14"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2750" h="504825">
                    <a:moveTo>
                      <a:pt x="212374" y="0"/>
                    </a:moveTo>
                    <a:lnTo>
                      <a:pt x="678580" y="0"/>
                    </a:lnTo>
                    <a:lnTo>
                      <a:pt x="743708" y="13149"/>
                    </a:lnTo>
                    <a:cubicBezTo>
                      <a:pt x="783746" y="30084"/>
                      <a:pt x="815821" y="62159"/>
                      <a:pt x="832756" y="102198"/>
                    </a:cubicBezTo>
                    <a:lnTo>
                      <a:pt x="845905" y="167325"/>
                    </a:lnTo>
                    <a:lnTo>
                      <a:pt x="845905" y="155726"/>
                    </a:lnTo>
                    <a:lnTo>
                      <a:pt x="890854" y="430285"/>
                    </a:lnTo>
                    <a:cubicBezTo>
                      <a:pt x="902688" y="468233"/>
                      <a:pt x="856881" y="503559"/>
                      <a:pt x="816313" y="504825"/>
                    </a:cubicBezTo>
                    <a:lnTo>
                      <a:pt x="74114" y="504825"/>
                    </a:lnTo>
                    <a:cubicBezTo>
                      <a:pt x="41776" y="501307"/>
                      <a:pt x="-6283" y="461108"/>
                      <a:pt x="679" y="431389"/>
                    </a:cubicBezTo>
                    <a:lnTo>
                      <a:pt x="45049" y="160357"/>
                    </a:lnTo>
                    <a:lnTo>
                      <a:pt x="45049" y="167325"/>
                    </a:lnTo>
                    <a:lnTo>
                      <a:pt x="58198" y="102197"/>
                    </a:lnTo>
                    <a:cubicBezTo>
                      <a:pt x="75133" y="62159"/>
                      <a:pt x="107208" y="30084"/>
                      <a:pt x="147247" y="13149"/>
                    </a:cubicBezTo>
                    <a:lnTo>
                      <a:pt x="21237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70281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arn(inVertical)">
                                      <p:cBhvr>
                                        <p:cTn id="10" dur="500"/>
                                        <p:tgtEl>
                                          <p:spTgt spid="8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230023"/>
            <a:ext cx="12066089" cy="3193263"/>
          </a:xfrm>
          <a:prstGeom prst="rect">
            <a:avLst/>
          </a:prstGeom>
        </p:spPr>
      </p:pic>
      <p:grpSp>
        <p:nvGrpSpPr>
          <p:cNvPr id="65" name="Group 64">
            <a:extLst>
              <a:ext uri="{FF2B5EF4-FFF2-40B4-BE49-F238E27FC236}">
                <a16:creationId xmlns="" xmlns:a16="http://schemas.microsoft.com/office/drawing/2014/main" id="{5E684807-3E52-4E42-8EE0-5B88B161AE59}"/>
              </a:ext>
            </a:extLst>
          </p:cNvPr>
          <p:cNvGrpSpPr/>
          <p:nvPr/>
        </p:nvGrpSpPr>
        <p:grpSpPr>
          <a:xfrm>
            <a:off x="6213093" y="5061841"/>
            <a:ext cx="3600668" cy="2277148"/>
            <a:chOff x="5472464" y="4463686"/>
            <a:chExt cx="3600668" cy="2277148"/>
          </a:xfrm>
          <a:scene3d>
            <a:camera prst="isometricOffAxis1Top"/>
            <a:lightRig rig="threePt" dir="t"/>
          </a:scene3d>
        </p:grpSpPr>
        <p:grpSp>
          <p:nvGrpSpPr>
            <p:cNvPr id="66" name="Group 65">
              <a:extLst>
                <a:ext uri="{FF2B5EF4-FFF2-40B4-BE49-F238E27FC236}">
                  <a16:creationId xmlns="" xmlns:a16="http://schemas.microsoft.com/office/drawing/2014/main" id="{DC3C69A2-3A17-4E16-8B56-9382AC4AAA06}"/>
                </a:ext>
              </a:extLst>
            </p:cNvPr>
            <p:cNvGrpSpPr/>
            <p:nvPr/>
          </p:nvGrpSpPr>
          <p:grpSpPr>
            <a:xfrm>
              <a:off x="5472464" y="4463686"/>
              <a:ext cx="3600668" cy="2277148"/>
              <a:chOff x="5472464" y="4463686"/>
              <a:chExt cx="3600668" cy="2277148"/>
            </a:xfrm>
          </p:grpSpPr>
          <p:sp>
            <p:nvSpPr>
              <p:cNvPr id="68" name="Freeform: Shape 52">
                <a:extLst>
                  <a:ext uri="{FF2B5EF4-FFF2-40B4-BE49-F238E27FC236}">
                    <a16:creationId xmlns="" xmlns:a16="http://schemas.microsoft.com/office/drawing/2014/main" id="{CA6D3ABE-D7F4-42B7-9278-7D5E31E88F36}"/>
                  </a:ext>
                </a:extLst>
              </p:cNvPr>
              <p:cNvSpPr/>
              <p:nvPr/>
            </p:nvSpPr>
            <p:spPr>
              <a:xfrm>
                <a:off x="5472464" y="4463686"/>
                <a:ext cx="3600668" cy="2277148"/>
              </a:xfrm>
              <a:custGeom>
                <a:avLst/>
                <a:gdLst>
                  <a:gd name="connsiteX0" fmla="*/ 1677643 w 1754756"/>
                  <a:gd name="connsiteY0" fmla="*/ 88142 h 1067384"/>
                  <a:gd name="connsiteX1" fmla="*/ 1677306 w 1754756"/>
                  <a:gd name="connsiteY1" fmla="*/ 496609 h 1067384"/>
                  <a:gd name="connsiteX2" fmla="*/ 1676969 w 1754756"/>
                  <a:gd name="connsiteY2" fmla="*/ 567324 h 1067384"/>
                  <a:gd name="connsiteX3" fmla="*/ 1692796 w 1754756"/>
                  <a:gd name="connsiteY3" fmla="*/ 583825 h 1067384"/>
                  <a:gd name="connsiteX4" fmla="*/ 1754756 w 1754756"/>
                  <a:gd name="connsiteY4" fmla="*/ 585845 h 1067384"/>
                  <a:gd name="connsiteX5" fmla="*/ 1735562 w 1754756"/>
                  <a:gd name="connsiteY5" fmla="*/ 593253 h 1067384"/>
                  <a:gd name="connsiteX6" fmla="*/ 1698521 w 1754756"/>
                  <a:gd name="connsiteY6" fmla="*/ 593590 h 1067384"/>
                  <a:gd name="connsiteX7" fmla="*/ 1684378 w 1754756"/>
                  <a:gd name="connsiteY7" fmla="*/ 608070 h 1067384"/>
                  <a:gd name="connsiteX8" fmla="*/ 1684378 w 1754756"/>
                  <a:gd name="connsiteY8" fmla="*/ 650162 h 1067384"/>
                  <a:gd name="connsiteX9" fmla="*/ 1678316 w 1754756"/>
                  <a:gd name="connsiteY9" fmla="*/ 670367 h 1067384"/>
                  <a:gd name="connsiteX10" fmla="*/ 1677643 w 1754756"/>
                  <a:gd name="connsiteY10" fmla="*/ 863993 h 1067384"/>
                  <a:gd name="connsiteX11" fmla="*/ 1677643 w 1754756"/>
                  <a:gd name="connsiteY11" fmla="*/ 1042465 h 1067384"/>
                  <a:gd name="connsiteX12" fmla="*/ 1652387 w 1754756"/>
                  <a:gd name="connsiteY12" fmla="*/ 1067384 h 1067384"/>
                  <a:gd name="connsiteX13" fmla="*/ 1559783 w 1754756"/>
                  <a:gd name="connsiteY13" fmla="*/ 1067384 h 1067384"/>
                  <a:gd name="connsiteX14" fmla="*/ 460325 w 1754756"/>
                  <a:gd name="connsiteY14" fmla="*/ 1067384 h 1067384"/>
                  <a:gd name="connsiteX15" fmla="*/ 16164 w 1754756"/>
                  <a:gd name="connsiteY15" fmla="*/ 1067384 h 1067384"/>
                  <a:gd name="connsiteX16" fmla="*/ 0 w 1754756"/>
                  <a:gd name="connsiteY16" fmla="*/ 1050211 h 1067384"/>
                  <a:gd name="connsiteX17" fmla="*/ 0 w 1754756"/>
                  <a:gd name="connsiteY17" fmla="*/ 960974 h 1067384"/>
                  <a:gd name="connsiteX18" fmla="*/ 0 w 1754756"/>
                  <a:gd name="connsiteY18" fmla="*/ 46723 h 1067384"/>
                  <a:gd name="connsiteX19" fmla="*/ 39399 w 1754756"/>
                  <a:gd name="connsiteY19" fmla="*/ 7324 h 1067384"/>
                  <a:gd name="connsiteX20" fmla="*/ 901455 w 1754756"/>
                  <a:gd name="connsiteY20" fmla="*/ 7324 h 1067384"/>
                  <a:gd name="connsiteX21" fmla="*/ 926374 w 1754756"/>
                  <a:gd name="connsiteY21" fmla="*/ 4293 h 1067384"/>
                  <a:gd name="connsiteX22" fmla="*/ 949272 w 1754756"/>
                  <a:gd name="connsiteY22" fmla="*/ 252 h 1067384"/>
                  <a:gd name="connsiteX23" fmla="*/ 1579988 w 1754756"/>
                  <a:gd name="connsiteY23" fmla="*/ 252 h 1067384"/>
                  <a:gd name="connsiteX24" fmla="*/ 1603560 w 1754756"/>
                  <a:gd name="connsiteY24" fmla="*/ 926 h 1067384"/>
                  <a:gd name="connsiteX25" fmla="*/ 1660806 w 1754756"/>
                  <a:gd name="connsiteY25" fmla="*/ 589 h 1067384"/>
                  <a:gd name="connsiteX26" fmla="*/ 1684714 w 1754756"/>
                  <a:gd name="connsiteY26" fmla="*/ 24161 h 1067384"/>
                  <a:gd name="connsiteX27" fmla="*/ 1684714 w 1754756"/>
                  <a:gd name="connsiteY27" fmla="*/ 71305 h 1067384"/>
                  <a:gd name="connsiteX28" fmla="*/ 1677643 w 1754756"/>
                  <a:gd name="connsiteY28" fmla="*/ 88142 h 1067384"/>
                  <a:gd name="connsiteX0" fmla="*/ 1677643 w 1754770"/>
                  <a:gd name="connsiteY0" fmla="*/ 88142 h 1067384"/>
                  <a:gd name="connsiteX1" fmla="*/ 1677306 w 1754770"/>
                  <a:gd name="connsiteY1" fmla="*/ 496609 h 1067384"/>
                  <a:gd name="connsiteX2" fmla="*/ 1676969 w 1754770"/>
                  <a:gd name="connsiteY2" fmla="*/ 567324 h 1067384"/>
                  <a:gd name="connsiteX3" fmla="*/ 1692796 w 1754770"/>
                  <a:gd name="connsiteY3" fmla="*/ 583825 h 1067384"/>
                  <a:gd name="connsiteX4" fmla="*/ 1754756 w 1754770"/>
                  <a:gd name="connsiteY4" fmla="*/ 585845 h 1067384"/>
                  <a:gd name="connsiteX5" fmla="*/ 1698521 w 1754770"/>
                  <a:gd name="connsiteY5" fmla="*/ 593590 h 1067384"/>
                  <a:gd name="connsiteX6" fmla="*/ 1684378 w 1754770"/>
                  <a:gd name="connsiteY6" fmla="*/ 608070 h 1067384"/>
                  <a:gd name="connsiteX7" fmla="*/ 1684378 w 1754770"/>
                  <a:gd name="connsiteY7" fmla="*/ 650162 h 1067384"/>
                  <a:gd name="connsiteX8" fmla="*/ 1678316 w 1754770"/>
                  <a:gd name="connsiteY8" fmla="*/ 670367 h 1067384"/>
                  <a:gd name="connsiteX9" fmla="*/ 1677643 w 1754770"/>
                  <a:gd name="connsiteY9" fmla="*/ 863993 h 1067384"/>
                  <a:gd name="connsiteX10" fmla="*/ 1677643 w 1754770"/>
                  <a:gd name="connsiteY10" fmla="*/ 1042465 h 1067384"/>
                  <a:gd name="connsiteX11" fmla="*/ 1652387 w 1754770"/>
                  <a:gd name="connsiteY11" fmla="*/ 1067384 h 1067384"/>
                  <a:gd name="connsiteX12" fmla="*/ 1559783 w 1754770"/>
                  <a:gd name="connsiteY12" fmla="*/ 1067384 h 1067384"/>
                  <a:gd name="connsiteX13" fmla="*/ 460325 w 1754770"/>
                  <a:gd name="connsiteY13" fmla="*/ 1067384 h 1067384"/>
                  <a:gd name="connsiteX14" fmla="*/ 16164 w 1754770"/>
                  <a:gd name="connsiteY14" fmla="*/ 1067384 h 1067384"/>
                  <a:gd name="connsiteX15" fmla="*/ 0 w 1754770"/>
                  <a:gd name="connsiteY15" fmla="*/ 1050211 h 1067384"/>
                  <a:gd name="connsiteX16" fmla="*/ 0 w 1754770"/>
                  <a:gd name="connsiteY16" fmla="*/ 960974 h 1067384"/>
                  <a:gd name="connsiteX17" fmla="*/ 0 w 1754770"/>
                  <a:gd name="connsiteY17" fmla="*/ 46723 h 1067384"/>
                  <a:gd name="connsiteX18" fmla="*/ 39399 w 1754770"/>
                  <a:gd name="connsiteY18" fmla="*/ 7324 h 1067384"/>
                  <a:gd name="connsiteX19" fmla="*/ 901455 w 1754770"/>
                  <a:gd name="connsiteY19" fmla="*/ 7324 h 1067384"/>
                  <a:gd name="connsiteX20" fmla="*/ 926374 w 1754770"/>
                  <a:gd name="connsiteY20" fmla="*/ 4293 h 1067384"/>
                  <a:gd name="connsiteX21" fmla="*/ 949272 w 1754770"/>
                  <a:gd name="connsiteY21" fmla="*/ 252 h 1067384"/>
                  <a:gd name="connsiteX22" fmla="*/ 1579988 w 1754770"/>
                  <a:gd name="connsiteY22" fmla="*/ 252 h 1067384"/>
                  <a:gd name="connsiteX23" fmla="*/ 1603560 w 1754770"/>
                  <a:gd name="connsiteY23" fmla="*/ 926 h 1067384"/>
                  <a:gd name="connsiteX24" fmla="*/ 1660806 w 1754770"/>
                  <a:gd name="connsiteY24" fmla="*/ 589 h 1067384"/>
                  <a:gd name="connsiteX25" fmla="*/ 1684714 w 1754770"/>
                  <a:gd name="connsiteY25" fmla="*/ 24161 h 1067384"/>
                  <a:gd name="connsiteX26" fmla="*/ 1684714 w 1754770"/>
                  <a:gd name="connsiteY26" fmla="*/ 71305 h 1067384"/>
                  <a:gd name="connsiteX27" fmla="*/ 1677643 w 1754770"/>
                  <a:gd name="connsiteY27" fmla="*/ 88142 h 1067384"/>
                  <a:gd name="connsiteX0" fmla="*/ 1677643 w 1698835"/>
                  <a:gd name="connsiteY0" fmla="*/ 88142 h 1067384"/>
                  <a:gd name="connsiteX1" fmla="*/ 1677306 w 1698835"/>
                  <a:gd name="connsiteY1" fmla="*/ 496609 h 1067384"/>
                  <a:gd name="connsiteX2" fmla="*/ 1676969 w 1698835"/>
                  <a:gd name="connsiteY2" fmla="*/ 567324 h 1067384"/>
                  <a:gd name="connsiteX3" fmla="*/ 1692796 w 1698835"/>
                  <a:gd name="connsiteY3" fmla="*/ 583825 h 1067384"/>
                  <a:gd name="connsiteX4" fmla="*/ 1698521 w 1698835"/>
                  <a:gd name="connsiteY4" fmla="*/ 593590 h 1067384"/>
                  <a:gd name="connsiteX5" fmla="*/ 1684378 w 1698835"/>
                  <a:gd name="connsiteY5" fmla="*/ 608070 h 1067384"/>
                  <a:gd name="connsiteX6" fmla="*/ 1684378 w 1698835"/>
                  <a:gd name="connsiteY6" fmla="*/ 650162 h 1067384"/>
                  <a:gd name="connsiteX7" fmla="*/ 1678316 w 1698835"/>
                  <a:gd name="connsiteY7" fmla="*/ 670367 h 1067384"/>
                  <a:gd name="connsiteX8" fmla="*/ 1677643 w 1698835"/>
                  <a:gd name="connsiteY8" fmla="*/ 863993 h 1067384"/>
                  <a:gd name="connsiteX9" fmla="*/ 1677643 w 1698835"/>
                  <a:gd name="connsiteY9" fmla="*/ 1042465 h 1067384"/>
                  <a:gd name="connsiteX10" fmla="*/ 1652387 w 1698835"/>
                  <a:gd name="connsiteY10" fmla="*/ 1067384 h 1067384"/>
                  <a:gd name="connsiteX11" fmla="*/ 1559783 w 1698835"/>
                  <a:gd name="connsiteY11" fmla="*/ 1067384 h 1067384"/>
                  <a:gd name="connsiteX12" fmla="*/ 460325 w 1698835"/>
                  <a:gd name="connsiteY12" fmla="*/ 1067384 h 1067384"/>
                  <a:gd name="connsiteX13" fmla="*/ 16164 w 1698835"/>
                  <a:gd name="connsiteY13" fmla="*/ 1067384 h 1067384"/>
                  <a:gd name="connsiteX14" fmla="*/ 0 w 1698835"/>
                  <a:gd name="connsiteY14" fmla="*/ 1050211 h 1067384"/>
                  <a:gd name="connsiteX15" fmla="*/ 0 w 1698835"/>
                  <a:gd name="connsiteY15" fmla="*/ 960974 h 1067384"/>
                  <a:gd name="connsiteX16" fmla="*/ 0 w 1698835"/>
                  <a:gd name="connsiteY16" fmla="*/ 46723 h 1067384"/>
                  <a:gd name="connsiteX17" fmla="*/ 39399 w 1698835"/>
                  <a:gd name="connsiteY17" fmla="*/ 7324 h 1067384"/>
                  <a:gd name="connsiteX18" fmla="*/ 901455 w 1698835"/>
                  <a:gd name="connsiteY18" fmla="*/ 7324 h 1067384"/>
                  <a:gd name="connsiteX19" fmla="*/ 926374 w 1698835"/>
                  <a:gd name="connsiteY19" fmla="*/ 4293 h 1067384"/>
                  <a:gd name="connsiteX20" fmla="*/ 949272 w 1698835"/>
                  <a:gd name="connsiteY20" fmla="*/ 252 h 1067384"/>
                  <a:gd name="connsiteX21" fmla="*/ 1579988 w 1698835"/>
                  <a:gd name="connsiteY21" fmla="*/ 252 h 1067384"/>
                  <a:gd name="connsiteX22" fmla="*/ 1603560 w 1698835"/>
                  <a:gd name="connsiteY22" fmla="*/ 926 h 1067384"/>
                  <a:gd name="connsiteX23" fmla="*/ 1660806 w 1698835"/>
                  <a:gd name="connsiteY23" fmla="*/ 589 h 1067384"/>
                  <a:gd name="connsiteX24" fmla="*/ 1684714 w 1698835"/>
                  <a:gd name="connsiteY24" fmla="*/ 24161 h 1067384"/>
                  <a:gd name="connsiteX25" fmla="*/ 1684714 w 1698835"/>
                  <a:gd name="connsiteY25" fmla="*/ 71305 h 1067384"/>
                  <a:gd name="connsiteX26" fmla="*/ 1677643 w 1698835"/>
                  <a:gd name="connsiteY26" fmla="*/ 88142 h 1067384"/>
                  <a:gd name="connsiteX0" fmla="*/ 1677643 w 1692921"/>
                  <a:gd name="connsiteY0" fmla="*/ 88142 h 1067384"/>
                  <a:gd name="connsiteX1" fmla="*/ 1677306 w 1692921"/>
                  <a:gd name="connsiteY1" fmla="*/ 496609 h 1067384"/>
                  <a:gd name="connsiteX2" fmla="*/ 1676969 w 1692921"/>
                  <a:gd name="connsiteY2" fmla="*/ 567324 h 1067384"/>
                  <a:gd name="connsiteX3" fmla="*/ 1692796 w 1692921"/>
                  <a:gd name="connsiteY3" fmla="*/ 583825 h 1067384"/>
                  <a:gd name="connsiteX4" fmla="*/ 1684378 w 1692921"/>
                  <a:gd name="connsiteY4" fmla="*/ 608070 h 1067384"/>
                  <a:gd name="connsiteX5" fmla="*/ 1684378 w 1692921"/>
                  <a:gd name="connsiteY5" fmla="*/ 650162 h 1067384"/>
                  <a:gd name="connsiteX6" fmla="*/ 1678316 w 1692921"/>
                  <a:gd name="connsiteY6" fmla="*/ 670367 h 1067384"/>
                  <a:gd name="connsiteX7" fmla="*/ 1677643 w 1692921"/>
                  <a:gd name="connsiteY7" fmla="*/ 863993 h 1067384"/>
                  <a:gd name="connsiteX8" fmla="*/ 1677643 w 1692921"/>
                  <a:gd name="connsiteY8" fmla="*/ 1042465 h 1067384"/>
                  <a:gd name="connsiteX9" fmla="*/ 1652387 w 1692921"/>
                  <a:gd name="connsiteY9" fmla="*/ 1067384 h 1067384"/>
                  <a:gd name="connsiteX10" fmla="*/ 1559783 w 1692921"/>
                  <a:gd name="connsiteY10" fmla="*/ 1067384 h 1067384"/>
                  <a:gd name="connsiteX11" fmla="*/ 460325 w 1692921"/>
                  <a:gd name="connsiteY11" fmla="*/ 1067384 h 1067384"/>
                  <a:gd name="connsiteX12" fmla="*/ 16164 w 1692921"/>
                  <a:gd name="connsiteY12" fmla="*/ 1067384 h 1067384"/>
                  <a:gd name="connsiteX13" fmla="*/ 0 w 1692921"/>
                  <a:gd name="connsiteY13" fmla="*/ 1050211 h 1067384"/>
                  <a:gd name="connsiteX14" fmla="*/ 0 w 1692921"/>
                  <a:gd name="connsiteY14" fmla="*/ 960974 h 1067384"/>
                  <a:gd name="connsiteX15" fmla="*/ 0 w 1692921"/>
                  <a:gd name="connsiteY15" fmla="*/ 46723 h 1067384"/>
                  <a:gd name="connsiteX16" fmla="*/ 39399 w 1692921"/>
                  <a:gd name="connsiteY16" fmla="*/ 7324 h 1067384"/>
                  <a:gd name="connsiteX17" fmla="*/ 901455 w 1692921"/>
                  <a:gd name="connsiteY17" fmla="*/ 7324 h 1067384"/>
                  <a:gd name="connsiteX18" fmla="*/ 926374 w 1692921"/>
                  <a:gd name="connsiteY18" fmla="*/ 4293 h 1067384"/>
                  <a:gd name="connsiteX19" fmla="*/ 949272 w 1692921"/>
                  <a:gd name="connsiteY19" fmla="*/ 252 h 1067384"/>
                  <a:gd name="connsiteX20" fmla="*/ 1579988 w 1692921"/>
                  <a:gd name="connsiteY20" fmla="*/ 252 h 1067384"/>
                  <a:gd name="connsiteX21" fmla="*/ 1603560 w 1692921"/>
                  <a:gd name="connsiteY21" fmla="*/ 926 h 1067384"/>
                  <a:gd name="connsiteX22" fmla="*/ 1660806 w 1692921"/>
                  <a:gd name="connsiteY22" fmla="*/ 589 h 1067384"/>
                  <a:gd name="connsiteX23" fmla="*/ 1684714 w 1692921"/>
                  <a:gd name="connsiteY23" fmla="*/ 24161 h 1067384"/>
                  <a:gd name="connsiteX24" fmla="*/ 1684714 w 1692921"/>
                  <a:gd name="connsiteY24" fmla="*/ 71305 h 1067384"/>
                  <a:gd name="connsiteX25" fmla="*/ 1677643 w 1692921"/>
                  <a:gd name="connsiteY25" fmla="*/ 88142 h 1067384"/>
                  <a:gd name="connsiteX0" fmla="*/ 1677643 w 1692936"/>
                  <a:gd name="connsiteY0" fmla="*/ 88142 h 1067384"/>
                  <a:gd name="connsiteX1" fmla="*/ 1677306 w 1692936"/>
                  <a:gd name="connsiteY1" fmla="*/ 496609 h 1067384"/>
                  <a:gd name="connsiteX2" fmla="*/ 1676969 w 1692936"/>
                  <a:gd name="connsiteY2" fmla="*/ 567324 h 1067384"/>
                  <a:gd name="connsiteX3" fmla="*/ 1692796 w 1692936"/>
                  <a:gd name="connsiteY3" fmla="*/ 583825 h 1067384"/>
                  <a:gd name="connsiteX4" fmla="*/ 1684378 w 1692936"/>
                  <a:gd name="connsiteY4" fmla="*/ 650162 h 1067384"/>
                  <a:gd name="connsiteX5" fmla="*/ 1678316 w 1692936"/>
                  <a:gd name="connsiteY5" fmla="*/ 670367 h 1067384"/>
                  <a:gd name="connsiteX6" fmla="*/ 1677643 w 1692936"/>
                  <a:gd name="connsiteY6" fmla="*/ 863993 h 1067384"/>
                  <a:gd name="connsiteX7" fmla="*/ 1677643 w 1692936"/>
                  <a:gd name="connsiteY7" fmla="*/ 1042465 h 1067384"/>
                  <a:gd name="connsiteX8" fmla="*/ 1652387 w 1692936"/>
                  <a:gd name="connsiteY8" fmla="*/ 1067384 h 1067384"/>
                  <a:gd name="connsiteX9" fmla="*/ 1559783 w 1692936"/>
                  <a:gd name="connsiteY9" fmla="*/ 1067384 h 1067384"/>
                  <a:gd name="connsiteX10" fmla="*/ 460325 w 1692936"/>
                  <a:gd name="connsiteY10" fmla="*/ 1067384 h 1067384"/>
                  <a:gd name="connsiteX11" fmla="*/ 16164 w 1692936"/>
                  <a:gd name="connsiteY11" fmla="*/ 1067384 h 1067384"/>
                  <a:gd name="connsiteX12" fmla="*/ 0 w 1692936"/>
                  <a:gd name="connsiteY12" fmla="*/ 1050211 h 1067384"/>
                  <a:gd name="connsiteX13" fmla="*/ 0 w 1692936"/>
                  <a:gd name="connsiteY13" fmla="*/ 960974 h 1067384"/>
                  <a:gd name="connsiteX14" fmla="*/ 0 w 1692936"/>
                  <a:gd name="connsiteY14" fmla="*/ 46723 h 1067384"/>
                  <a:gd name="connsiteX15" fmla="*/ 39399 w 1692936"/>
                  <a:gd name="connsiteY15" fmla="*/ 7324 h 1067384"/>
                  <a:gd name="connsiteX16" fmla="*/ 901455 w 1692936"/>
                  <a:gd name="connsiteY16" fmla="*/ 7324 h 1067384"/>
                  <a:gd name="connsiteX17" fmla="*/ 926374 w 1692936"/>
                  <a:gd name="connsiteY17" fmla="*/ 4293 h 1067384"/>
                  <a:gd name="connsiteX18" fmla="*/ 949272 w 1692936"/>
                  <a:gd name="connsiteY18" fmla="*/ 252 h 1067384"/>
                  <a:gd name="connsiteX19" fmla="*/ 1579988 w 1692936"/>
                  <a:gd name="connsiteY19" fmla="*/ 252 h 1067384"/>
                  <a:gd name="connsiteX20" fmla="*/ 1603560 w 1692936"/>
                  <a:gd name="connsiteY20" fmla="*/ 926 h 1067384"/>
                  <a:gd name="connsiteX21" fmla="*/ 1660806 w 1692936"/>
                  <a:gd name="connsiteY21" fmla="*/ 589 h 1067384"/>
                  <a:gd name="connsiteX22" fmla="*/ 1684714 w 1692936"/>
                  <a:gd name="connsiteY22" fmla="*/ 24161 h 1067384"/>
                  <a:gd name="connsiteX23" fmla="*/ 1684714 w 1692936"/>
                  <a:gd name="connsiteY23" fmla="*/ 71305 h 1067384"/>
                  <a:gd name="connsiteX24" fmla="*/ 1677643 w 1692936"/>
                  <a:gd name="connsiteY24" fmla="*/ 88142 h 1067384"/>
                  <a:gd name="connsiteX0" fmla="*/ 1677643 w 1685103"/>
                  <a:gd name="connsiteY0" fmla="*/ 88142 h 1067384"/>
                  <a:gd name="connsiteX1" fmla="*/ 1677306 w 1685103"/>
                  <a:gd name="connsiteY1" fmla="*/ 496609 h 1067384"/>
                  <a:gd name="connsiteX2" fmla="*/ 1676969 w 1685103"/>
                  <a:gd name="connsiteY2" fmla="*/ 567324 h 1067384"/>
                  <a:gd name="connsiteX3" fmla="*/ 1684378 w 1685103"/>
                  <a:gd name="connsiteY3" fmla="*/ 650162 h 1067384"/>
                  <a:gd name="connsiteX4" fmla="*/ 1678316 w 1685103"/>
                  <a:gd name="connsiteY4" fmla="*/ 670367 h 1067384"/>
                  <a:gd name="connsiteX5" fmla="*/ 1677643 w 1685103"/>
                  <a:gd name="connsiteY5" fmla="*/ 863993 h 1067384"/>
                  <a:gd name="connsiteX6" fmla="*/ 1677643 w 1685103"/>
                  <a:gd name="connsiteY6" fmla="*/ 1042465 h 1067384"/>
                  <a:gd name="connsiteX7" fmla="*/ 1652387 w 1685103"/>
                  <a:gd name="connsiteY7" fmla="*/ 1067384 h 1067384"/>
                  <a:gd name="connsiteX8" fmla="*/ 1559783 w 1685103"/>
                  <a:gd name="connsiteY8" fmla="*/ 1067384 h 1067384"/>
                  <a:gd name="connsiteX9" fmla="*/ 460325 w 1685103"/>
                  <a:gd name="connsiteY9" fmla="*/ 1067384 h 1067384"/>
                  <a:gd name="connsiteX10" fmla="*/ 16164 w 1685103"/>
                  <a:gd name="connsiteY10" fmla="*/ 1067384 h 1067384"/>
                  <a:gd name="connsiteX11" fmla="*/ 0 w 1685103"/>
                  <a:gd name="connsiteY11" fmla="*/ 1050211 h 1067384"/>
                  <a:gd name="connsiteX12" fmla="*/ 0 w 1685103"/>
                  <a:gd name="connsiteY12" fmla="*/ 960974 h 1067384"/>
                  <a:gd name="connsiteX13" fmla="*/ 0 w 1685103"/>
                  <a:gd name="connsiteY13" fmla="*/ 46723 h 1067384"/>
                  <a:gd name="connsiteX14" fmla="*/ 39399 w 1685103"/>
                  <a:gd name="connsiteY14" fmla="*/ 7324 h 1067384"/>
                  <a:gd name="connsiteX15" fmla="*/ 901455 w 1685103"/>
                  <a:gd name="connsiteY15" fmla="*/ 7324 h 1067384"/>
                  <a:gd name="connsiteX16" fmla="*/ 926374 w 1685103"/>
                  <a:gd name="connsiteY16" fmla="*/ 4293 h 1067384"/>
                  <a:gd name="connsiteX17" fmla="*/ 949272 w 1685103"/>
                  <a:gd name="connsiteY17" fmla="*/ 252 h 1067384"/>
                  <a:gd name="connsiteX18" fmla="*/ 1579988 w 1685103"/>
                  <a:gd name="connsiteY18" fmla="*/ 252 h 1067384"/>
                  <a:gd name="connsiteX19" fmla="*/ 1603560 w 1685103"/>
                  <a:gd name="connsiteY19" fmla="*/ 926 h 1067384"/>
                  <a:gd name="connsiteX20" fmla="*/ 1660806 w 1685103"/>
                  <a:gd name="connsiteY20" fmla="*/ 589 h 1067384"/>
                  <a:gd name="connsiteX21" fmla="*/ 1684714 w 1685103"/>
                  <a:gd name="connsiteY21" fmla="*/ 24161 h 1067384"/>
                  <a:gd name="connsiteX22" fmla="*/ 1684714 w 1685103"/>
                  <a:gd name="connsiteY22" fmla="*/ 71305 h 1067384"/>
                  <a:gd name="connsiteX23" fmla="*/ 1677643 w 1685103"/>
                  <a:gd name="connsiteY23" fmla="*/ 88142 h 1067384"/>
                  <a:gd name="connsiteX0" fmla="*/ 1677643 w 1685103"/>
                  <a:gd name="connsiteY0" fmla="*/ 88142 h 1067384"/>
                  <a:gd name="connsiteX1" fmla="*/ 1677306 w 1685103"/>
                  <a:gd name="connsiteY1" fmla="*/ 496609 h 1067384"/>
                  <a:gd name="connsiteX2" fmla="*/ 1684378 w 1685103"/>
                  <a:gd name="connsiteY2" fmla="*/ 650162 h 1067384"/>
                  <a:gd name="connsiteX3" fmla="*/ 1678316 w 1685103"/>
                  <a:gd name="connsiteY3" fmla="*/ 670367 h 1067384"/>
                  <a:gd name="connsiteX4" fmla="*/ 1677643 w 1685103"/>
                  <a:gd name="connsiteY4" fmla="*/ 863993 h 1067384"/>
                  <a:gd name="connsiteX5" fmla="*/ 1677643 w 1685103"/>
                  <a:gd name="connsiteY5" fmla="*/ 1042465 h 1067384"/>
                  <a:gd name="connsiteX6" fmla="*/ 1652387 w 1685103"/>
                  <a:gd name="connsiteY6" fmla="*/ 1067384 h 1067384"/>
                  <a:gd name="connsiteX7" fmla="*/ 1559783 w 1685103"/>
                  <a:gd name="connsiteY7" fmla="*/ 1067384 h 1067384"/>
                  <a:gd name="connsiteX8" fmla="*/ 460325 w 1685103"/>
                  <a:gd name="connsiteY8" fmla="*/ 1067384 h 1067384"/>
                  <a:gd name="connsiteX9" fmla="*/ 16164 w 1685103"/>
                  <a:gd name="connsiteY9" fmla="*/ 1067384 h 1067384"/>
                  <a:gd name="connsiteX10" fmla="*/ 0 w 1685103"/>
                  <a:gd name="connsiteY10" fmla="*/ 1050211 h 1067384"/>
                  <a:gd name="connsiteX11" fmla="*/ 0 w 1685103"/>
                  <a:gd name="connsiteY11" fmla="*/ 960974 h 1067384"/>
                  <a:gd name="connsiteX12" fmla="*/ 0 w 1685103"/>
                  <a:gd name="connsiteY12" fmla="*/ 46723 h 1067384"/>
                  <a:gd name="connsiteX13" fmla="*/ 39399 w 1685103"/>
                  <a:gd name="connsiteY13" fmla="*/ 7324 h 1067384"/>
                  <a:gd name="connsiteX14" fmla="*/ 901455 w 1685103"/>
                  <a:gd name="connsiteY14" fmla="*/ 7324 h 1067384"/>
                  <a:gd name="connsiteX15" fmla="*/ 926374 w 1685103"/>
                  <a:gd name="connsiteY15" fmla="*/ 4293 h 1067384"/>
                  <a:gd name="connsiteX16" fmla="*/ 949272 w 1685103"/>
                  <a:gd name="connsiteY16" fmla="*/ 252 h 1067384"/>
                  <a:gd name="connsiteX17" fmla="*/ 1579988 w 1685103"/>
                  <a:gd name="connsiteY17" fmla="*/ 252 h 1067384"/>
                  <a:gd name="connsiteX18" fmla="*/ 1603560 w 1685103"/>
                  <a:gd name="connsiteY18" fmla="*/ 926 h 1067384"/>
                  <a:gd name="connsiteX19" fmla="*/ 1660806 w 1685103"/>
                  <a:gd name="connsiteY19" fmla="*/ 589 h 1067384"/>
                  <a:gd name="connsiteX20" fmla="*/ 1684714 w 1685103"/>
                  <a:gd name="connsiteY20" fmla="*/ 24161 h 1067384"/>
                  <a:gd name="connsiteX21" fmla="*/ 1684714 w 1685103"/>
                  <a:gd name="connsiteY21" fmla="*/ 71305 h 1067384"/>
                  <a:gd name="connsiteX22" fmla="*/ 1677643 w 1685103"/>
                  <a:gd name="connsiteY22" fmla="*/ 88142 h 1067384"/>
                  <a:gd name="connsiteX0" fmla="*/ 1677643 w 1685103"/>
                  <a:gd name="connsiteY0" fmla="*/ 88142 h 1067384"/>
                  <a:gd name="connsiteX1" fmla="*/ 1677306 w 1685103"/>
                  <a:gd name="connsiteY1" fmla="*/ 496609 h 1067384"/>
                  <a:gd name="connsiteX2" fmla="*/ 1684378 w 1685103"/>
                  <a:gd name="connsiteY2" fmla="*/ 650162 h 1067384"/>
                  <a:gd name="connsiteX3" fmla="*/ 1677643 w 1685103"/>
                  <a:gd name="connsiteY3" fmla="*/ 863993 h 1067384"/>
                  <a:gd name="connsiteX4" fmla="*/ 1677643 w 1685103"/>
                  <a:gd name="connsiteY4" fmla="*/ 1042465 h 1067384"/>
                  <a:gd name="connsiteX5" fmla="*/ 1652387 w 1685103"/>
                  <a:gd name="connsiteY5" fmla="*/ 1067384 h 1067384"/>
                  <a:gd name="connsiteX6" fmla="*/ 1559783 w 1685103"/>
                  <a:gd name="connsiteY6" fmla="*/ 1067384 h 1067384"/>
                  <a:gd name="connsiteX7" fmla="*/ 460325 w 1685103"/>
                  <a:gd name="connsiteY7" fmla="*/ 1067384 h 1067384"/>
                  <a:gd name="connsiteX8" fmla="*/ 16164 w 1685103"/>
                  <a:gd name="connsiteY8" fmla="*/ 1067384 h 1067384"/>
                  <a:gd name="connsiteX9" fmla="*/ 0 w 1685103"/>
                  <a:gd name="connsiteY9" fmla="*/ 1050211 h 1067384"/>
                  <a:gd name="connsiteX10" fmla="*/ 0 w 1685103"/>
                  <a:gd name="connsiteY10" fmla="*/ 960974 h 1067384"/>
                  <a:gd name="connsiteX11" fmla="*/ 0 w 1685103"/>
                  <a:gd name="connsiteY11" fmla="*/ 46723 h 1067384"/>
                  <a:gd name="connsiteX12" fmla="*/ 39399 w 1685103"/>
                  <a:gd name="connsiteY12" fmla="*/ 7324 h 1067384"/>
                  <a:gd name="connsiteX13" fmla="*/ 901455 w 1685103"/>
                  <a:gd name="connsiteY13" fmla="*/ 7324 h 1067384"/>
                  <a:gd name="connsiteX14" fmla="*/ 926374 w 1685103"/>
                  <a:gd name="connsiteY14" fmla="*/ 4293 h 1067384"/>
                  <a:gd name="connsiteX15" fmla="*/ 949272 w 1685103"/>
                  <a:gd name="connsiteY15" fmla="*/ 252 h 1067384"/>
                  <a:gd name="connsiteX16" fmla="*/ 1579988 w 1685103"/>
                  <a:gd name="connsiteY16" fmla="*/ 252 h 1067384"/>
                  <a:gd name="connsiteX17" fmla="*/ 1603560 w 1685103"/>
                  <a:gd name="connsiteY17" fmla="*/ 926 h 1067384"/>
                  <a:gd name="connsiteX18" fmla="*/ 1660806 w 1685103"/>
                  <a:gd name="connsiteY18" fmla="*/ 589 h 1067384"/>
                  <a:gd name="connsiteX19" fmla="*/ 1684714 w 1685103"/>
                  <a:gd name="connsiteY19" fmla="*/ 24161 h 1067384"/>
                  <a:gd name="connsiteX20" fmla="*/ 1684714 w 1685103"/>
                  <a:gd name="connsiteY20" fmla="*/ 71305 h 1067384"/>
                  <a:gd name="connsiteX21" fmla="*/ 1677643 w 1685103"/>
                  <a:gd name="connsiteY21" fmla="*/ 88142 h 1067384"/>
                  <a:gd name="connsiteX0" fmla="*/ 1677643 w 1685103"/>
                  <a:gd name="connsiteY0" fmla="*/ 88142 h 1067384"/>
                  <a:gd name="connsiteX1" fmla="*/ 1677306 w 1685103"/>
                  <a:gd name="connsiteY1" fmla="*/ 496609 h 1067384"/>
                  <a:gd name="connsiteX2" fmla="*/ 1677643 w 1685103"/>
                  <a:gd name="connsiteY2" fmla="*/ 863993 h 1067384"/>
                  <a:gd name="connsiteX3" fmla="*/ 1677643 w 1685103"/>
                  <a:gd name="connsiteY3" fmla="*/ 1042465 h 1067384"/>
                  <a:gd name="connsiteX4" fmla="*/ 1652387 w 1685103"/>
                  <a:gd name="connsiteY4" fmla="*/ 1067384 h 1067384"/>
                  <a:gd name="connsiteX5" fmla="*/ 1559783 w 1685103"/>
                  <a:gd name="connsiteY5" fmla="*/ 1067384 h 1067384"/>
                  <a:gd name="connsiteX6" fmla="*/ 460325 w 1685103"/>
                  <a:gd name="connsiteY6" fmla="*/ 1067384 h 1067384"/>
                  <a:gd name="connsiteX7" fmla="*/ 16164 w 1685103"/>
                  <a:gd name="connsiteY7" fmla="*/ 1067384 h 1067384"/>
                  <a:gd name="connsiteX8" fmla="*/ 0 w 1685103"/>
                  <a:gd name="connsiteY8" fmla="*/ 1050211 h 1067384"/>
                  <a:gd name="connsiteX9" fmla="*/ 0 w 1685103"/>
                  <a:gd name="connsiteY9" fmla="*/ 960974 h 1067384"/>
                  <a:gd name="connsiteX10" fmla="*/ 0 w 1685103"/>
                  <a:gd name="connsiteY10" fmla="*/ 46723 h 1067384"/>
                  <a:gd name="connsiteX11" fmla="*/ 39399 w 1685103"/>
                  <a:gd name="connsiteY11" fmla="*/ 7324 h 1067384"/>
                  <a:gd name="connsiteX12" fmla="*/ 901455 w 1685103"/>
                  <a:gd name="connsiteY12" fmla="*/ 7324 h 1067384"/>
                  <a:gd name="connsiteX13" fmla="*/ 926374 w 1685103"/>
                  <a:gd name="connsiteY13" fmla="*/ 4293 h 1067384"/>
                  <a:gd name="connsiteX14" fmla="*/ 949272 w 1685103"/>
                  <a:gd name="connsiteY14" fmla="*/ 252 h 1067384"/>
                  <a:gd name="connsiteX15" fmla="*/ 1579988 w 1685103"/>
                  <a:gd name="connsiteY15" fmla="*/ 252 h 1067384"/>
                  <a:gd name="connsiteX16" fmla="*/ 1603560 w 1685103"/>
                  <a:gd name="connsiteY16" fmla="*/ 926 h 1067384"/>
                  <a:gd name="connsiteX17" fmla="*/ 1660806 w 1685103"/>
                  <a:gd name="connsiteY17" fmla="*/ 589 h 1067384"/>
                  <a:gd name="connsiteX18" fmla="*/ 1684714 w 1685103"/>
                  <a:gd name="connsiteY18" fmla="*/ 24161 h 1067384"/>
                  <a:gd name="connsiteX19" fmla="*/ 1684714 w 1685103"/>
                  <a:gd name="connsiteY19" fmla="*/ 71305 h 1067384"/>
                  <a:gd name="connsiteX20" fmla="*/ 1677643 w 1685103"/>
                  <a:gd name="connsiteY20" fmla="*/ 88142 h 1067384"/>
                  <a:gd name="connsiteX0" fmla="*/ 1677643 w 1685103"/>
                  <a:gd name="connsiteY0" fmla="*/ 88142 h 1067384"/>
                  <a:gd name="connsiteX1" fmla="*/ 1677643 w 1685103"/>
                  <a:gd name="connsiteY1" fmla="*/ 863993 h 1067384"/>
                  <a:gd name="connsiteX2" fmla="*/ 1677643 w 1685103"/>
                  <a:gd name="connsiteY2" fmla="*/ 1042465 h 1067384"/>
                  <a:gd name="connsiteX3" fmla="*/ 1652387 w 1685103"/>
                  <a:gd name="connsiteY3" fmla="*/ 1067384 h 1067384"/>
                  <a:gd name="connsiteX4" fmla="*/ 1559783 w 1685103"/>
                  <a:gd name="connsiteY4" fmla="*/ 1067384 h 1067384"/>
                  <a:gd name="connsiteX5" fmla="*/ 460325 w 1685103"/>
                  <a:gd name="connsiteY5" fmla="*/ 1067384 h 1067384"/>
                  <a:gd name="connsiteX6" fmla="*/ 16164 w 1685103"/>
                  <a:gd name="connsiteY6" fmla="*/ 1067384 h 1067384"/>
                  <a:gd name="connsiteX7" fmla="*/ 0 w 1685103"/>
                  <a:gd name="connsiteY7" fmla="*/ 1050211 h 1067384"/>
                  <a:gd name="connsiteX8" fmla="*/ 0 w 1685103"/>
                  <a:gd name="connsiteY8" fmla="*/ 960974 h 1067384"/>
                  <a:gd name="connsiteX9" fmla="*/ 0 w 1685103"/>
                  <a:gd name="connsiteY9" fmla="*/ 46723 h 1067384"/>
                  <a:gd name="connsiteX10" fmla="*/ 39399 w 1685103"/>
                  <a:gd name="connsiteY10" fmla="*/ 7324 h 1067384"/>
                  <a:gd name="connsiteX11" fmla="*/ 901455 w 1685103"/>
                  <a:gd name="connsiteY11" fmla="*/ 7324 h 1067384"/>
                  <a:gd name="connsiteX12" fmla="*/ 926374 w 1685103"/>
                  <a:gd name="connsiteY12" fmla="*/ 4293 h 1067384"/>
                  <a:gd name="connsiteX13" fmla="*/ 949272 w 1685103"/>
                  <a:gd name="connsiteY13" fmla="*/ 252 h 1067384"/>
                  <a:gd name="connsiteX14" fmla="*/ 1579988 w 1685103"/>
                  <a:gd name="connsiteY14" fmla="*/ 252 h 1067384"/>
                  <a:gd name="connsiteX15" fmla="*/ 1603560 w 1685103"/>
                  <a:gd name="connsiteY15" fmla="*/ 926 h 1067384"/>
                  <a:gd name="connsiteX16" fmla="*/ 1660806 w 1685103"/>
                  <a:gd name="connsiteY16" fmla="*/ 589 h 1067384"/>
                  <a:gd name="connsiteX17" fmla="*/ 1684714 w 1685103"/>
                  <a:gd name="connsiteY17" fmla="*/ 24161 h 1067384"/>
                  <a:gd name="connsiteX18" fmla="*/ 1684714 w 1685103"/>
                  <a:gd name="connsiteY18" fmla="*/ 71305 h 1067384"/>
                  <a:gd name="connsiteX19" fmla="*/ 1677643 w 1685103"/>
                  <a:gd name="connsiteY19" fmla="*/ 88142 h 1067384"/>
                  <a:gd name="connsiteX0" fmla="*/ 1677643 w 1685103"/>
                  <a:gd name="connsiteY0" fmla="*/ 88142 h 1067384"/>
                  <a:gd name="connsiteX1" fmla="*/ 1677643 w 1685103"/>
                  <a:gd name="connsiteY1" fmla="*/ 863993 h 1067384"/>
                  <a:gd name="connsiteX2" fmla="*/ 1677643 w 1685103"/>
                  <a:gd name="connsiteY2" fmla="*/ 1042465 h 1067384"/>
                  <a:gd name="connsiteX3" fmla="*/ 1652387 w 1685103"/>
                  <a:gd name="connsiteY3" fmla="*/ 1067384 h 1067384"/>
                  <a:gd name="connsiteX4" fmla="*/ 1559783 w 1685103"/>
                  <a:gd name="connsiteY4" fmla="*/ 1067384 h 1067384"/>
                  <a:gd name="connsiteX5" fmla="*/ 460325 w 1685103"/>
                  <a:gd name="connsiteY5" fmla="*/ 1067384 h 1067384"/>
                  <a:gd name="connsiteX6" fmla="*/ 16164 w 1685103"/>
                  <a:gd name="connsiteY6" fmla="*/ 1067384 h 1067384"/>
                  <a:gd name="connsiteX7" fmla="*/ 0 w 1685103"/>
                  <a:gd name="connsiteY7" fmla="*/ 1050211 h 1067384"/>
                  <a:gd name="connsiteX8" fmla="*/ 0 w 1685103"/>
                  <a:gd name="connsiteY8" fmla="*/ 960974 h 1067384"/>
                  <a:gd name="connsiteX9" fmla="*/ 0 w 1685103"/>
                  <a:gd name="connsiteY9" fmla="*/ 46723 h 1067384"/>
                  <a:gd name="connsiteX10" fmla="*/ 39399 w 1685103"/>
                  <a:gd name="connsiteY10" fmla="*/ 7324 h 1067384"/>
                  <a:gd name="connsiteX11" fmla="*/ 901455 w 1685103"/>
                  <a:gd name="connsiteY11" fmla="*/ 7324 h 1067384"/>
                  <a:gd name="connsiteX12" fmla="*/ 926374 w 1685103"/>
                  <a:gd name="connsiteY12" fmla="*/ 4293 h 1067384"/>
                  <a:gd name="connsiteX13" fmla="*/ 1579988 w 1685103"/>
                  <a:gd name="connsiteY13" fmla="*/ 252 h 1067384"/>
                  <a:gd name="connsiteX14" fmla="*/ 1603560 w 1685103"/>
                  <a:gd name="connsiteY14" fmla="*/ 926 h 1067384"/>
                  <a:gd name="connsiteX15" fmla="*/ 1660806 w 1685103"/>
                  <a:gd name="connsiteY15" fmla="*/ 589 h 1067384"/>
                  <a:gd name="connsiteX16" fmla="*/ 1684714 w 1685103"/>
                  <a:gd name="connsiteY16" fmla="*/ 24161 h 1067384"/>
                  <a:gd name="connsiteX17" fmla="*/ 1684714 w 1685103"/>
                  <a:gd name="connsiteY17" fmla="*/ 71305 h 1067384"/>
                  <a:gd name="connsiteX18" fmla="*/ 1677643 w 1685103"/>
                  <a:gd name="connsiteY18" fmla="*/ 88142 h 1067384"/>
                  <a:gd name="connsiteX0" fmla="*/ 1677643 w 1685103"/>
                  <a:gd name="connsiteY0" fmla="*/ 88142 h 1067384"/>
                  <a:gd name="connsiteX1" fmla="*/ 1677643 w 1685103"/>
                  <a:gd name="connsiteY1" fmla="*/ 863993 h 1067384"/>
                  <a:gd name="connsiteX2" fmla="*/ 1677643 w 1685103"/>
                  <a:gd name="connsiteY2" fmla="*/ 1042465 h 1067384"/>
                  <a:gd name="connsiteX3" fmla="*/ 1652387 w 1685103"/>
                  <a:gd name="connsiteY3" fmla="*/ 1067384 h 1067384"/>
                  <a:gd name="connsiteX4" fmla="*/ 1559783 w 1685103"/>
                  <a:gd name="connsiteY4" fmla="*/ 1067384 h 1067384"/>
                  <a:gd name="connsiteX5" fmla="*/ 460325 w 1685103"/>
                  <a:gd name="connsiteY5" fmla="*/ 1067384 h 1067384"/>
                  <a:gd name="connsiteX6" fmla="*/ 16164 w 1685103"/>
                  <a:gd name="connsiteY6" fmla="*/ 1067384 h 1067384"/>
                  <a:gd name="connsiteX7" fmla="*/ 0 w 1685103"/>
                  <a:gd name="connsiteY7" fmla="*/ 1050211 h 1067384"/>
                  <a:gd name="connsiteX8" fmla="*/ 0 w 1685103"/>
                  <a:gd name="connsiteY8" fmla="*/ 960974 h 1067384"/>
                  <a:gd name="connsiteX9" fmla="*/ 0 w 1685103"/>
                  <a:gd name="connsiteY9" fmla="*/ 46723 h 1067384"/>
                  <a:gd name="connsiteX10" fmla="*/ 39399 w 1685103"/>
                  <a:gd name="connsiteY10" fmla="*/ 7324 h 1067384"/>
                  <a:gd name="connsiteX11" fmla="*/ 901455 w 1685103"/>
                  <a:gd name="connsiteY11" fmla="*/ 7324 h 1067384"/>
                  <a:gd name="connsiteX12" fmla="*/ 1579988 w 1685103"/>
                  <a:gd name="connsiteY12" fmla="*/ 252 h 1067384"/>
                  <a:gd name="connsiteX13" fmla="*/ 1603560 w 1685103"/>
                  <a:gd name="connsiteY13" fmla="*/ 926 h 1067384"/>
                  <a:gd name="connsiteX14" fmla="*/ 1660806 w 1685103"/>
                  <a:gd name="connsiteY14" fmla="*/ 589 h 1067384"/>
                  <a:gd name="connsiteX15" fmla="*/ 1684714 w 1685103"/>
                  <a:gd name="connsiteY15" fmla="*/ 24161 h 1067384"/>
                  <a:gd name="connsiteX16" fmla="*/ 1684714 w 1685103"/>
                  <a:gd name="connsiteY16" fmla="*/ 71305 h 1067384"/>
                  <a:gd name="connsiteX17" fmla="*/ 1677643 w 1685103"/>
                  <a:gd name="connsiteY17" fmla="*/ 88142 h 1067384"/>
                  <a:gd name="connsiteX0" fmla="*/ 1677643 w 1685103"/>
                  <a:gd name="connsiteY0" fmla="*/ 88142 h 1067384"/>
                  <a:gd name="connsiteX1" fmla="*/ 1677643 w 1685103"/>
                  <a:gd name="connsiteY1" fmla="*/ 863993 h 1067384"/>
                  <a:gd name="connsiteX2" fmla="*/ 1677643 w 1685103"/>
                  <a:gd name="connsiteY2" fmla="*/ 1042465 h 1067384"/>
                  <a:gd name="connsiteX3" fmla="*/ 1652387 w 1685103"/>
                  <a:gd name="connsiteY3" fmla="*/ 1067384 h 1067384"/>
                  <a:gd name="connsiteX4" fmla="*/ 1559783 w 1685103"/>
                  <a:gd name="connsiteY4" fmla="*/ 1067384 h 1067384"/>
                  <a:gd name="connsiteX5" fmla="*/ 460325 w 1685103"/>
                  <a:gd name="connsiteY5" fmla="*/ 1067384 h 1067384"/>
                  <a:gd name="connsiteX6" fmla="*/ 16164 w 1685103"/>
                  <a:gd name="connsiteY6" fmla="*/ 1067384 h 1067384"/>
                  <a:gd name="connsiteX7" fmla="*/ 0 w 1685103"/>
                  <a:gd name="connsiteY7" fmla="*/ 1050211 h 1067384"/>
                  <a:gd name="connsiteX8" fmla="*/ 0 w 1685103"/>
                  <a:gd name="connsiteY8" fmla="*/ 960974 h 1067384"/>
                  <a:gd name="connsiteX9" fmla="*/ 0 w 1685103"/>
                  <a:gd name="connsiteY9" fmla="*/ 46723 h 1067384"/>
                  <a:gd name="connsiteX10" fmla="*/ 39399 w 1685103"/>
                  <a:gd name="connsiteY10" fmla="*/ 7324 h 1067384"/>
                  <a:gd name="connsiteX11" fmla="*/ 1579988 w 1685103"/>
                  <a:gd name="connsiteY11" fmla="*/ 252 h 1067384"/>
                  <a:gd name="connsiteX12" fmla="*/ 1603560 w 1685103"/>
                  <a:gd name="connsiteY12" fmla="*/ 926 h 1067384"/>
                  <a:gd name="connsiteX13" fmla="*/ 1660806 w 1685103"/>
                  <a:gd name="connsiteY13" fmla="*/ 589 h 1067384"/>
                  <a:gd name="connsiteX14" fmla="*/ 1684714 w 1685103"/>
                  <a:gd name="connsiteY14" fmla="*/ 24161 h 1067384"/>
                  <a:gd name="connsiteX15" fmla="*/ 1684714 w 1685103"/>
                  <a:gd name="connsiteY15" fmla="*/ 71305 h 1067384"/>
                  <a:gd name="connsiteX16" fmla="*/ 1677643 w 1685103"/>
                  <a:gd name="connsiteY16" fmla="*/ 88142 h 1067384"/>
                  <a:gd name="connsiteX0" fmla="*/ 1677643 w 1720152"/>
                  <a:gd name="connsiteY0" fmla="*/ 89716 h 1068958"/>
                  <a:gd name="connsiteX1" fmla="*/ 1677643 w 1720152"/>
                  <a:gd name="connsiteY1" fmla="*/ 865567 h 1068958"/>
                  <a:gd name="connsiteX2" fmla="*/ 1677643 w 1720152"/>
                  <a:gd name="connsiteY2" fmla="*/ 1044039 h 1068958"/>
                  <a:gd name="connsiteX3" fmla="*/ 1652387 w 1720152"/>
                  <a:gd name="connsiteY3" fmla="*/ 1068958 h 1068958"/>
                  <a:gd name="connsiteX4" fmla="*/ 1559783 w 1720152"/>
                  <a:gd name="connsiteY4" fmla="*/ 1068958 h 1068958"/>
                  <a:gd name="connsiteX5" fmla="*/ 460325 w 1720152"/>
                  <a:gd name="connsiteY5" fmla="*/ 1068958 h 1068958"/>
                  <a:gd name="connsiteX6" fmla="*/ 16164 w 1720152"/>
                  <a:gd name="connsiteY6" fmla="*/ 1068958 h 1068958"/>
                  <a:gd name="connsiteX7" fmla="*/ 0 w 1720152"/>
                  <a:gd name="connsiteY7" fmla="*/ 1051785 h 1068958"/>
                  <a:gd name="connsiteX8" fmla="*/ 0 w 1720152"/>
                  <a:gd name="connsiteY8" fmla="*/ 962548 h 1068958"/>
                  <a:gd name="connsiteX9" fmla="*/ 0 w 1720152"/>
                  <a:gd name="connsiteY9" fmla="*/ 48297 h 1068958"/>
                  <a:gd name="connsiteX10" fmla="*/ 39399 w 1720152"/>
                  <a:gd name="connsiteY10" fmla="*/ 8898 h 1068958"/>
                  <a:gd name="connsiteX11" fmla="*/ 1579988 w 1720152"/>
                  <a:gd name="connsiteY11" fmla="*/ 1826 h 1068958"/>
                  <a:gd name="connsiteX12" fmla="*/ 1660806 w 1720152"/>
                  <a:gd name="connsiteY12" fmla="*/ 2163 h 1068958"/>
                  <a:gd name="connsiteX13" fmla="*/ 1684714 w 1720152"/>
                  <a:gd name="connsiteY13" fmla="*/ 25735 h 1068958"/>
                  <a:gd name="connsiteX14" fmla="*/ 1684714 w 1720152"/>
                  <a:gd name="connsiteY14" fmla="*/ 72879 h 1068958"/>
                  <a:gd name="connsiteX15" fmla="*/ 1677643 w 1720152"/>
                  <a:gd name="connsiteY15" fmla="*/ 89716 h 1068958"/>
                  <a:gd name="connsiteX0" fmla="*/ 1677643 w 1685103"/>
                  <a:gd name="connsiteY0" fmla="*/ 87553 h 1066795"/>
                  <a:gd name="connsiteX1" fmla="*/ 1677643 w 1685103"/>
                  <a:gd name="connsiteY1" fmla="*/ 863404 h 1066795"/>
                  <a:gd name="connsiteX2" fmla="*/ 1677643 w 1685103"/>
                  <a:gd name="connsiteY2" fmla="*/ 1041876 h 1066795"/>
                  <a:gd name="connsiteX3" fmla="*/ 1652387 w 1685103"/>
                  <a:gd name="connsiteY3" fmla="*/ 1066795 h 1066795"/>
                  <a:gd name="connsiteX4" fmla="*/ 1559783 w 1685103"/>
                  <a:gd name="connsiteY4" fmla="*/ 1066795 h 1066795"/>
                  <a:gd name="connsiteX5" fmla="*/ 460325 w 1685103"/>
                  <a:gd name="connsiteY5" fmla="*/ 1066795 h 1066795"/>
                  <a:gd name="connsiteX6" fmla="*/ 16164 w 1685103"/>
                  <a:gd name="connsiteY6" fmla="*/ 1066795 h 1066795"/>
                  <a:gd name="connsiteX7" fmla="*/ 0 w 1685103"/>
                  <a:gd name="connsiteY7" fmla="*/ 1049622 h 1066795"/>
                  <a:gd name="connsiteX8" fmla="*/ 0 w 1685103"/>
                  <a:gd name="connsiteY8" fmla="*/ 960385 h 1066795"/>
                  <a:gd name="connsiteX9" fmla="*/ 0 w 1685103"/>
                  <a:gd name="connsiteY9" fmla="*/ 46134 h 1066795"/>
                  <a:gd name="connsiteX10" fmla="*/ 39399 w 1685103"/>
                  <a:gd name="connsiteY10" fmla="*/ 6735 h 1066795"/>
                  <a:gd name="connsiteX11" fmla="*/ 1660806 w 1685103"/>
                  <a:gd name="connsiteY11" fmla="*/ 0 h 1066795"/>
                  <a:gd name="connsiteX12" fmla="*/ 1684714 w 1685103"/>
                  <a:gd name="connsiteY12" fmla="*/ 23572 h 1066795"/>
                  <a:gd name="connsiteX13" fmla="*/ 1684714 w 1685103"/>
                  <a:gd name="connsiteY13" fmla="*/ 70716 h 1066795"/>
                  <a:gd name="connsiteX14" fmla="*/ 1677643 w 1685103"/>
                  <a:gd name="connsiteY14" fmla="*/ 87553 h 1066795"/>
                  <a:gd name="connsiteX0" fmla="*/ 1684714 w 1685103"/>
                  <a:gd name="connsiteY0" fmla="*/ 70716 h 1066795"/>
                  <a:gd name="connsiteX1" fmla="*/ 1677643 w 1685103"/>
                  <a:gd name="connsiteY1" fmla="*/ 863404 h 1066795"/>
                  <a:gd name="connsiteX2" fmla="*/ 1677643 w 1685103"/>
                  <a:gd name="connsiteY2" fmla="*/ 1041876 h 1066795"/>
                  <a:gd name="connsiteX3" fmla="*/ 1652387 w 1685103"/>
                  <a:gd name="connsiteY3" fmla="*/ 1066795 h 1066795"/>
                  <a:gd name="connsiteX4" fmla="*/ 1559783 w 1685103"/>
                  <a:gd name="connsiteY4" fmla="*/ 1066795 h 1066795"/>
                  <a:gd name="connsiteX5" fmla="*/ 460325 w 1685103"/>
                  <a:gd name="connsiteY5" fmla="*/ 1066795 h 1066795"/>
                  <a:gd name="connsiteX6" fmla="*/ 16164 w 1685103"/>
                  <a:gd name="connsiteY6" fmla="*/ 1066795 h 1066795"/>
                  <a:gd name="connsiteX7" fmla="*/ 0 w 1685103"/>
                  <a:gd name="connsiteY7" fmla="*/ 1049622 h 1066795"/>
                  <a:gd name="connsiteX8" fmla="*/ 0 w 1685103"/>
                  <a:gd name="connsiteY8" fmla="*/ 960385 h 1066795"/>
                  <a:gd name="connsiteX9" fmla="*/ 0 w 1685103"/>
                  <a:gd name="connsiteY9" fmla="*/ 46134 h 1066795"/>
                  <a:gd name="connsiteX10" fmla="*/ 39399 w 1685103"/>
                  <a:gd name="connsiteY10" fmla="*/ 6735 h 1066795"/>
                  <a:gd name="connsiteX11" fmla="*/ 1660806 w 1685103"/>
                  <a:gd name="connsiteY11" fmla="*/ 0 h 1066795"/>
                  <a:gd name="connsiteX12" fmla="*/ 1684714 w 1685103"/>
                  <a:gd name="connsiteY12" fmla="*/ 23572 h 1066795"/>
                  <a:gd name="connsiteX13" fmla="*/ 1684714 w 1685103"/>
                  <a:gd name="connsiteY13" fmla="*/ 70716 h 1066795"/>
                  <a:gd name="connsiteX0" fmla="*/ 1684714 w 1685268"/>
                  <a:gd name="connsiteY0" fmla="*/ 23572 h 1066795"/>
                  <a:gd name="connsiteX1" fmla="*/ 1677643 w 1685268"/>
                  <a:gd name="connsiteY1" fmla="*/ 863404 h 1066795"/>
                  <a:gd name="connsiteX2" fmla="*/ 1677643 w 1685268"/>
                  <a:gd name="connsiteY2" fmla="*/ 1041876 h 1066795"/>
                  <a:gd name="connsiteX3" fmla="*/ 1652387 w 1685268"/>
                  <a:gd name="connsiteY3" fmla="*/ 1066795 h 1066795"/>
                  <a:gd name="connsiteX4" fmla="*/ 1559783 w 1685268"/>
                  <a:gd name="connsiteY4" fmla="*/ 1066795 h 1066795"/>
                  <a:gd name="connsiteX5" fmla="*/ 460325 w 1685268"/>
                  <a:gd name="connsiteY5" fmla="*/ 1066795 h 1066795"/>
                  <a:gd name="connsiteX6" fmla="*/ 16164 w 1685268"/>
                  <a:gd name="connsiteY6" fmla="*/ 1066795 h 1066795"/>
                  <a:gd name="connsiteX7" fmla="*/ 0 w 1685268"/>
                  <a:gd name="connsiteY7" fmla="*/ 1049622 h 1066795"/>
                  <a:gd name="connsiteX8" fmla="*/ 0 w 1685268"/>
                  <a:gd name="connsiteY8" fmla="*/ 960385 h 1066795"/>
                  <a:gd name="connsiteX9" fmla="*/ 0 w 1685268"/>
                  <a:gd name="connsiteY9" fmla="*/ 46134 h 1066795"/>
                  <a:gd name="connsiteX10" fmla="*/ 39399 w 1685268"/>
                  <a:gd name="connsiteY10" fmla="*/ 6735 h 1066795"/>
                  <a:gd name="connsiteX11" fmla="*/ 1660806 w 1685268"/>
                  <a:gd name="connsiteY11" fmla="*/ 0 h 1066795"/>
                  <a:gd name="connsiteX12" fmla="*/ 1684714 w 1685268"/>
                  <a:gd name="connsiteY12" fmla="*/ 23572 h 1066795"/>
                  <a:gd name="connsiteX0" fmla="*/ 1684714 w 1685575"/>
                  <a:gd name="connsiteY0" fmla="*/ 23572 h 1126186"/>
                  <a:gd name="connsiteX1" fmla="*/ 1677643 w 1685575"/>
                  <a:gd name="connsiteY1" fmla="*/ 1041876 h 1126186"/>
                  <a:gd name="connsiteX2" fmla="*/ 1652387 w 1685575"/>
                  <a:gd name="connsiteY2" fmla="*/ 1066795 h 1126186"/>
                  <a:gd name="connsiteX3" fmla="*/ 1559783 w 1685575"/>
                  <a:gd name="connsiteY3" fmla="*/ 1066795 h 1126186"/>
                  <a:gd name="connsiteX4" fmla="*/ 460325 w 1685575"/>
                  <a:gd name="connsiteY4" fmla="*/ 1066795 h 1126186"/>
                  <a:gd name="connsiteX5" fmla="*/ 16164 w 1685575"/>
                  <a:gd name="connsiteY5" fmla="*/ 1066795 h 1126186"/>
                  <a:gd name="connsiteX6" fmla="*/ 0 w 1685575"/>
                  <a:gd name="connsiteY6" fmla="*/ 1049622 h 1126186"/>
                  <a:gd name="connsiteX7" fmla="*/ 0 w 1685575"/>
                  <a:gd name="connsiteY7" fmla="*/ 960385 h 1126186"/>
                  <a:gd name="connsiteX8" fmla="*/ 0 w 1685575"/>
                  <a:gd name="connsiteY8" fmla="*/ 46134 h 1126186"/>
                  <a:gd name="connsiteX9" fmla="*/ 39399 w 1685575"/>
                  <a:gd name="connsiteY9" fmla="*/ 6735 h 1126186"/>
                  <a:gd name="connsiteX10" fmla="*/ 1660806 w 1685575"/>
                  <a:gd name="connsiteY10" fmla="*/ 0 h 1126186"/>
                  <a:gd name="connsiteX11" fmla="*/ 1684714 w 1685575"/>
                  <a:gd name="connsiteY11" fmla="*/ 23572 h 1126186"/>
                  <a:gd name="connsiteX0" fmla="*/ 1684714 w 1685575"/>
                  <a:gd name="connsiteY0" fmla="*/ 23572 h 1126186"/>
                  <a:gd name="connsiteX1" fmla="*/ 1677643 w 1685575"/>
                  <a:gd name="connsiteY1" fmla="*/ 1041876 h 1126186"/>
                  <a:gd name="connsiteX2" fmla="*/ 1652387 w 1685575"/>
                  <a:gd name="connsiteY2" fmla="*/ 1066795 h 1126186"/>
                  <a:gd name="connsiteX3" fmla="*/ 460325 w 1685575"/>
                  <a:gd name="connsiteY3" fmla="*/ 1066795 h 1126186"/>
                  <a:gd name="connsiteX4" fmla="*/ 16164 w 1685575"/>
                  <a:gd name="connsiteY4" fmla="*/ 1066795 h 1126186"/>
                  <a:gd name="connsiteX5" fmla="*/ 0 w 1685575"/>
                  <a:gd name="connsiteY5" fmla="*/ 1049622 h 1126186"/>
                  <a:gd name="connsiteX6" fmla="*/ 0 w 1685575"/>
                  <a:gd name="connsiteY6" fmla="*/ 960385 h 1126186"/>
                  <a:gd name="connsiteX7" fmla="*/ 0 w 1685575"/>
                  <a:gd name="connsiteY7" fmla="*/ 46134 h 1126186"/>
                  <a:gd name="connsiteX8" fmla="*/ 39399 w 1685575"/>
                  <a:gd name="connsiteY8" fmla="*/ 6735 h 1126186"/>
                  <a:gd name="connsiteX9" fmla="*/ 1660806 w 1685575"/>
                  <a:gd name="connsiteY9" fmla="*/ 0 h 1126186"/>
                  <a:gd name="connsiteX10" fmla="*/ 1684714 w 1685575"/>
                  <a:gd name="connsiteY10" fmla="*/ 23572 h 1126186"/>
                  <a:gd name="connsiteX0" fmla="*/ 1684714 w 1685575"/>
                  <a:gd name="connsiteY0" fmla="*/ 23572 h 1126186"/>
                  <a:gd name="connsiteX1" fmla="*/ 1677643 w 1685575"/>
                  <a:gd name="connsiteY1" fmla="*/ 1041876 h 1126186"/>
                  <a:gd name="connsiteX2" fmla="*/ 1652387 w 1685575"/>
                  <a:gd name="connsiteY2" fmla="*/ 1066795 h 1126186"/>
                  <a:gd name="connsiteX3" fmla="*/ 16164 w 1685575"/>
                  <a:gd name="connsiteY3" fmla="*/ 1066795 h 1126186"/>
                  <a:gd name="connsiteX4" fmla="*/ 0 w 1685575"/>
                  <a:gd name="connsiteY4" fmla="*/ 1049622 h 1126186"/>
                  <a:gd name="connsiteX5" fmla="*/ 0 w 1685575"/>
                  <a:gd name="connsiteY5" fmla="*/ 960385 h 1126186"/>
                  <a:gd name="connsiteX6" fmla="*/ 0 w 1685575"/>
                  <a:gd name="connsiteY6" fmla="*/ 46134 h 1126186"/>
                  <a:gd name="connsiteX7" fmla="*/ 39399 w 1685575"/>
                  <a:gd name="connsiteY7" fmla="*/ 6735 h 1126186"/>
                  <a:gd name="connsiteX8" fmla="*/ 1660806 w 1685575"/>
                  <a:gd name="connsiteY8" fmla="*/ 0 h 1126186"/>
                  <a:gd name="connsiteX9" fmla="*/ 1684714 w 1685575"/>
                  <a:gd name="connsiteY9" fmla="*/ 23572 h 1126186"/>
                  <a:gd name="connsiteX0" fmla="*/ 1688327 w 1689188"/>
                  <a:gd name="connsiteY0" fmla="*/ 62826 h 1165440"/>
                  <a:gd name="connsiteX1" fmla="*/ 1681256 w 1689188"/>
                  <a:gd name="connsiteY1" fmla="*/ 1081130 h 1165440"/>
                  <a:gd name="connsiteX2" fmla="*/ 1656000 w 1689188"/>
                  <a:gd name="connsiteY2" fmla="*/ 1106049 h 1165440"/>
                  <a:gd name="connsiteX3" fmla="*/ 19777 w 1689188"/>
                  <a:gd name="connsiteY3" fmla="*/ 1106049 h 1165440"/>
                  <a:gd name="connsiteX4" fmla="*/ 3613 w 1689188"/>
                  <a:gd name="connsiteY4" fmla="*/ 1088876 h 1165440"/>
                  <a:gd name="connsiteX5" fmla="*/ 3613 w 1689188"/>
                  <a:gd name="connsiteY5" fmla="*/ 85388 h 1165440"/>
                  <a:gd name="connsiteX6" fmla="*/ 43012 w 1689188"/>
                  <a:gd name="connsiteY6" fmla="*/ 45989 h 1165440"/>
                  <a:gd name="connsiteX7" fmla="*/ 1664419 w 1689188"/>
                  <a:gd name="connsiteY7" fmla="*/ 39254 h 1165440"/>
                  <a:gd name="connsiteX8" fmla="*/ 1688327 w 1689188"/>
                  <a:gd name="connsiteY8" fmla="*/ 62826 h 1165440"/>
                  <a:gd name="connsiteX0" fmla="*/ 1688327 w 1688624"/>
                  <a:gd name="connsiteY0" fmla="*/ 62826 h 1123759"/>
                  <a:gd name="connsiteX1" fmla="*/ 1681256 w 1688624"/>
                  <a:gd name="connsiteY1" fmla="*/ 1081130 h 1123759"/>
                  <a:gd name="connsiteX2" fmla="*/ 1656000 w 1688624"/>
                  <a:gd name="connsiteY2" fmla="*/ 1106049 h 1123759"/>
                  <a:gd name="connsiteX3" fmla="*/ 19777 w 1688624"/>
                  <a:gd name="connsiteY3" fmla="*/ 1106049 h 1123759"/>
                  <a:gd name="connsiteX4" fmla="*/ 3613 w 1688624"/>
                  <a:gd name="connsiteY4" fmla="*/ 1088876 h 1123759"/>
                  <a:gd name="connsiteX5" fmla="*/ 3613 w 1688624"/>
                  <a:gd name="connsiteY5" fmla="*/ 85388 h 1123759"/>
                  <a:gd name="connsiteX6" fmla="*/ 43012 w 1688624"/>
                  <a:gd name="connsiteY6" fmla="*/ 45989 h 1123759"/>
                  <a:gd name="connsiteX7" fmla="*/ 1664419 w 1688624"/>
                  <a:gd name="connsiteY7" fmla="*/ 39254 h 1123759"/>
                  <a:gd name="connsiteX8" fmla="*/ 1688327 w 1688624"/>
                  <a:gd name="connsiteY8" fmla="*/ 62826 h 1123759"/>
                  <a:gd name="connsiteX0" fmla="*/ 1688327 w 1688994"/>
                  <a:gd name="connsiteY0" fmla="*/ 62826 h 1110966"/>
                  <a:gd name="connsiteX1" fmla="*/ 1681256 w 1688994"/>
                  <a:gd name="connsiteY1" fmla="*/ 1081130 h 1110966"/>
                  <a:gd name="connsiteX2" fmla="*/ 1656000 w 1688994"/>
                  <a:gd name="connsiteY2" fmla="*/ 1106049 h 1110966"/>
                  <a:gd name="connsiteX3" fmla="*/ 19777 w 1688994"/>
                  <a:gd name="connsiteY3" fmla="*/ 1106049 h 1110966"/>
                  <a:gd name="connsiteX4" fmla="*/ 3613 w 1688994"/>
                  <a:gd name="connsiteY4" fmla="*/ 1088876 h 1110966"/>
                  <a:gd name="connsiteX5" fmla="*/ 3613 w 1688994"/>
                  <a:gd name="connsiteY5" fmla="*/ 85388 h 1110966"/>
                  <a:gd name="connsiteX6" fmla="*/ 43012 w 1688994"/>
                  <a:gd name="connsiteY6" fmla="*/ 45989 h 1110966"/>
                  <a:gd name="connsiteX7" fmla="*/ 1664419 w 1688994"/>
                  <a:gd name="connsiteY7" fmla="*/ 39254 h 1110966"/>
                  <a:gd name="connsiteX8" fmla="*/ 1688327 w 1688994"/>
                  <a:gd name="connsiteY8" fmla="*/ 62826 h 1110966"/>
                  <a:gd name="connsiteX0" fmla="*/ 1688327 w 1688994"/>
                  <a:gd name="connsiteY0" fmla="*/ 62826 h 1106049"/>
                  <a:gd name="connsiteX1" fmla="*/ 1681256 w 1688994"/>
                  <a:gd name="connsiteY1" fmla="*/ 1081130 h 1106049"/>
                  <a:gd name="connsiteX2" fmla="*/ 1656000 w 1688994"/>
                  <a:gd name="connsiteY2" fmla="*/ 1106049 h 1106049"/>
                  <a:gd name="connsiteX3" fmla="*/ 19777 w 1688994"/>
                  <a:gd name="connsiteY3" fmla="*/ 1106049 h 1106049"/>
                  <a:gd name="connsiteX4" fmla="*/ 3613 w 1688994"/>
                  <a:gd name="connsiteY4" fmla="*/ 1088876 h 1106049"/>
                  <a:gd name="connsiteX5" fmla="*/ 3613 w 1688994"/>
                  <a:gd name="connsiteY5" fmla="*/ 85388 h 1106049"/>
                  <a:gd name="connsiteX6" fmla="*/ 43012 w 1688994"/>
                  <a:gd name="connsiteY6" fmla="*/ 45989 h 1106049"/>
                  <a:gd name="connsiteX7" fmla="*/ 1664419 w 1688994"/>
                  <a:gd name="connsiteY7" fmla="*/ 39254 h 1106049"/>
                  <a:gd name="connsiteX8" fmla="*/ 1688327 w 1688994"/>
                  <a:gd name="connsiteY8" fmla="*/ 62826 h 1106049"/>
                  <a:gd name="connsiteX0" fmla="*/ 1777781 w 1778448"/>
                  <a:gd name="connsiteY0" fmla="*/ 64289 h 1107512"/>
                  <a:gd name="connsiteX1" fmla="*/ 1770710 w 1778448"/>
                  <a:gd name="connsiteY1" fmla="*/ 1082593 h 1107512"/>
                  <a:gd name="connsiteX2" fmla="*/ 1745454 w 1778448"/>
                  <a:gd name="connsiteY2" fmla="*/ 1107512 h 1107512"/>
                  <a:gd name="connsiteX3" fmla="*/ 109231 w 1778448"/>
                  <a:gd name="connsiteY3" fmla="*/ 1107512 h 1107512"/>
                  <a:gd name="connsiteX4" fmla="*/ 93067 w 1778448"/>
                  <a:gd name="connsiteY4" fmla="*/ 1090339 h 1107512"/>
                  <a:gd name="connsiteX5" fmla="*/ 93067 w 1778448"/>
                  <a:gd name="connsiteY5" fmla="*/ 86851 h 1107512"/>
                  <a:gd name="connsiteX6" fmla="*/ 132466 w 1778448"/>
                  <a:gd name="connsiteY6" fmla="*/ 47452 h 1107512"/>
                  <a:gd name="connsiteX7" fmla="*/ 1753873 w 1778448"/>
                  <a:gd name="connsiteY7" fmla="*/ 40717 h 1107512"/>
                  <a:gd name="connsiteX8" fmla="*/ 1777781 w 1778448"/>
                  <a:gd name="connsiteY8" fmla="*/ 64289 h 1107512"/>
                  <a:gd name="connsiteX0" fmla="*/ 1779399 w 1780066"/>
                  <a:gd name="connsiteY0" fmla="*/ 23572 h 1066795"/>
                  <a:gd name="connsiteX1" fmla="*/ 1772328 w 1780066"/>
                  <a:gd name="connsiteY1" fmla="*/ 1041876 h 1066795"/>
                  <a:gd name="connsiteX2" fmla="*/ 1747072 w 1780066"/>
                  <a:gd name="connsiteY2" fmla="*/ 1066795 h 1066795"/>
                  <a:gd name="connsiteX3" fmla="*/ 110849 w 1780066"/>
                  <a:gd name="connsiteY3" fmla="*/ 1066795 h 1066795"/>
                  <a:gd name="connsiteX4" fmla="*/ 94685 w 1780066"/>
                  <a:gd name="connsiteY4" fmla="*/ 1049622 h 1066795"/>
                  <a:gd name="connsiteX5" fmla="*/ 94685 w 1780066"/>
                  <a:gd name="connsiteY5" fmla="*/ 46134 h 1066795"/>
                  <a:gd name="connsiteX6" fmla="*/ 134084 w 1780066"/>
                  <a:gd name="connsiteY6" fmla="*/ 6735 h 1066795"/>
                  <a:gd name="connsiteX7" fmla="*/ 1755491 w 1780066"/>
                  <a:gd name="connsiteY7" fmla="*/ 0 h 1066795"/>
                  <a:gd name="connsiteX8" fmla="*/ 1779399 w 1780066"/>
                  <a:gd name="connsiteY8" fmla="*/ 23572 h 1066795"/>
                  <a:gd name="connsiteX0" fmla="*/ 1686648 w 1687315"/>
                  <a:gd name="connsiteY0" fmla="*/ 23572 h 1066795"/>
                  <a:gd name="connsiteX1" fmla="*/ 1679577 w 1687315"/>
                  <a:gd name="connsiteY1" fmla="*/ 1041876 h 1066795"/>
                  <a:gd name="connsiteX2" fmla="*/ 1654321 w 1687315"/>
                  <a:gd name="connsiteY2" fmla="*/ 1066795 h 1066795"/>
                  <a:gd name="connsiteX3" fmla="*/ 18098 w 1687315"/>
                  <a:gd name="connsiteY3" fmla="*/ 1066795 h 1066795"/>
                  <a:gd name="connsiteX4" fmla="*/ 1934 w 1687315"/>
                  <a:gd name="connsiteY4" fmla="*/ 1049622 h 1066795"/>
                  <a:gd name="connsiteX5" fmla="*/ 1934 w 1687315"/>
                  <a:gd name="connsiteY5" fmla="*/ 46134 h 1066795"/>
                  <a:gd name="connsiteX6" fmla="*/ 41333 w 1687315"/>
                  <a:gd name="connsiteY6" fmla="*/ 6735 h 1066795"/>
                  <a:gd name="connsiteX7" fmla="*/ 1662740 w 1687315"/>
                  <a:gd name="connsiteY7" fmla="*/ 0 h 1066795"/>
                  <a:gd name="connsiteX8" fmla="*/ 1686648 w 1687315"/>
                  <a:gd name="connsiteY8" fmla="*/ 23572 h 1066795"/>
                  <a:gd name="connsiteX0" fmla="*/ 1686648 w 1687315"/>
                  <a:gd name="connsiteY0" fmla="*/ 23572 h 1066795"/>
                  <a:gd name="connsiteX1" fmla="*/ 1679577 w 1687315"/>
                  <a:gd name="connsiteY1" fmla="*/ 1041876 h 1066795"/>
                  <a:gd name="connsiteX2" fmla="*/ 1654321 w 1687315"/>
                  <a:gd name="connsiteY2" fmla="*/ 1066795 h 1066795"/>
                  <a:gd name="connsiteX3" fmla="*/ 18098 w 1687315"/>
                  <a:gd name="connsiteY3" fmla="*/ 1066795 h 1066795"/>
                  <a:gd name="connsiteX4" fmla="*/ 1934 w 1687315"/>
                  <a:gd name="connsiteY4" fmla="*/ 1049622 h 1066795"/>
                  <a:gd name="connsiteX5" fmla="*/ 1934 w 1687315"/>
                  <a:gd name="connsiteY5" fmla="*/ 46134 h 1066795"/>
                  <a:gd name="connsiteX6" fmla="*/ 41333 w 1687315"/>
                  <a:gd name="connsiteY6" fmla="*/ 6735 h 1066795"/>
                  <a:gd name="connsiteX7" fmla="*/ 1662740 w 1687315"/>
                  <a:gd name="connsiteY7" fmla="*/ 0 h 1066795"/>
                  <a:gd name="connsiteX8" fmla="*/ 1686648 w 1687315"/>
                  <a:gd name="connsiteY8" fmla="*/ 23572 h 1066795"/>
                  <a:gd name="connsiteX0" fmla="*/ 1686168 w 1686835"/>
                  <a:gd name="connsiteY0" fmla="*/ 23572 h 1066795"/>
                  <a:gd name="connsiteX1" fmla="*/ 1679097 w 1686835"/>
                  <a:gd name="connsiteY1" fmla="*/ 1041876 h 1066795"/>
                  <a:gd name="connsiteX2" fmla="*/ 1653841 w 1686835"/>
                  <a:gd name="connsiteY2" fmla="*/ 1066795 h 1066795"/>
                  <a:gd name="connsiteX3" fmla="*/ 17618 w 1686835"/>
                  <a:gd name="connsiteY3" fmla="*/ 1066795 h 1066795"/>
                  <a:gd name="connsiteX4" fmla="*/ 1454 w 1686835"/>
                  <a:gd name="connsiteY4" fmla="*/ 1049622 h 1066795"/>
                  <a:gd name="connsiteX5" fmla="*/ 1454 w 1686835"/>
                  <a:gd name="connsiteY5" fmla="*/ 46134 h 1066795"/>
                  <a:gd name="connsiteX6" fmla="*/ 40853 w 1686835"/>
                  <a:gd name="connsiteY6" fmla="*/ 6735 h 1066795"/>
                  <a:gd name="connsiteX7" fmla="*/ 1662260 w 1686835"/>
                  <a:gd name="connsiteY7" fmla="*/ 0 h 1066795"/>
                  <a:gd name="connsiteX8" fmla="*/ 1686168 w 1686835"/>
                  <a:gd name="connsiteY8" fmla="*/ 23572 h 106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6835" h="1066795">
                    <a:moveTo>
                      <a:pt x="1686168" y="23572"/>
                    </a:moveTo>
                    <a:cubicBezTo>
                      <a:pt x="1688974" y="197218"/>
                      <a:pt x="1682221" y="867951"/>
                      <a:pt x="1679097" y="1041876"/>
                    </a:cubicBezTo>
                    <a:cubicBezTo>
                      <a:pt x="1678266" y="1058171"/>
                      <a:pt x="1676740" y="1066795"/>
                      <a:pt x="1653841" y="1066795"/>
                    </a:cubicBezTo>
                    <a:lnTo>
                      <a:pt x="17618" y="1066795"/>
                    </a:lnTo>
                    <a:cubicBezTo>
                      <a:pt x="4485" y="1066795"/>
                      <a:pt x="1454" y="1061408"/>
                      <a:pt x="1454" y="1049622"/>
                    </a:cubicBezTo>
                    <a:cubicBezTo>
                      <a:pt x="-1240" y="879512"/>
                      <a:pt x="449" y="220069"/>
                      <a:pt x="1454" y="46134"/>
                    </a:cubicBezTo>
                    <a:cubicBezTo>
                      <a:pt x="1665" y="9603"/>
                      <a:pt x="485" y="6797"/>
                      <a:pt x="40853" y="6735"/>
                    </a:cubicBezTo>
                    <a:lnTo>
                      <a:pt x="1662260" y="0"/>
                    </a:lnTo>
                    <a:cubicBezTo>
                      <a:pt x="1679714" y="3985"/>
                      <a:pt x="1685158" y="6735"/>
                      <a:pt x="1686168" y="23572"/>
                    </a:cubicBezTo>
                    <a:close/>
                  </a:path>
                </a:pathLst>
              </a:custGeom>
              <a:solidFill>
                <a:srgbClr val="6F7173"/>
              </a:solidFill>
              <a:ln w="3363" cap="flat">
                <a:noFill/>
                <a:prstDash val="solid"/>
                <a:miter/>
              </a:ln>
            </p:spPr>
            <p:txBody>
              <a:bodyPr rtlCol="0" anchor="ctr"/>
              <a:lstStyle/>
              <a:p>
                <a:endParaRPr lang="en-US" dirty="0"/>
              </a:p>
            </p:txBody>
          </p:sp>
          <p:sp>
            <p:nvSpPr>
              <p:cNvPr id="69" name="Freeform: Shape 53">
                <a:extLst>
                  <a:ext uri="{FF2B5EF4-FFF2-40B4-BE49-F238E27FC236}">
                    <a16:creationId xmlns="" xmlns:a16="http://schemas.microsoft.com/office/drawing/2014/main" id="{3E1D10CF-011E-4C20-9D94-F452319E88C0}"/>
                  </a:ext>
                </a:extLst>
              </p:cNvPr>
              <p:cNvSpPr/>
              <p:nvPr/>
            </p:nvSpPr>
            <p:spPr>
              <a:xfrm>
                <a:off x="5584824" y="4598822"/>
                <a:ext cx="3381939" cy="2019818"/>
              </a:xfrm>
              <a:custGeom>
                <a:avLst/>
                <a:gdLst>
                  <a:gd name="connsiteX0" fmla="*/ 792014 w 1584365"/>
                  <a:gd name="connsiteY0" fmla="*/ 337 h 946241"/>
                  <a:gd name="connsiteX1" fmla="*/ 1566518 w 1584365"/>
                  <a:gd name="connsiteY1" fmla="*/ 0 h 946241"/>
                  <a:gd name="connsiteX2" fmla="*/ 1584366 w 1584365"/>
                  <a:gd name="connsiteY2" fmla="*/ 17174 h 946241"/>
                  <a:gd name="connsiteX3" fmla="*/ 1584366 w 1584365"/>
                  <a:gd name="connsiteY3" fmla="*/ 928058 h 946241"/>
                  <a:gd name="connsiteX4" fmla="*/ 1567192 w 1584365"/>
                  <a:gd name="connsiteY4" fmla="*/ 946242 h 946241"/>
                  <a:gd name="connsiteX5" fmla="*/ 23572 w 1584365"/>
                  <a:gd name="connsiteY5" fmla="*/ 945905 h 946241"/>
                  <a:gd name="connsiteX6" fmla="*/ 337 w 1584365"/>
                  <a:gd name="connsiteY6" fmla="*/ 923007 h 946241"/>
                  <a:gd name="connsiteX7" fmla="*/ 0 w 1584365"/>
                  <a:gd name="connsiteY7" fmla="*/ 20541 h 946241"/>
                  <a:gd name="connsiteX8" fmla="*/ 21551 w 1584365"/>
                  <a:gd name="connsiteY8" fmla="*/ 0 h 946241"/>
                  <a:gd name="connsiteX9" fmla="*/ 792014 w 1584365"/>
                  <a:gd name="connsiteY9" fmla="*/ 337 h 946241"/>
                  <a:gd name="connsiteX10" fmla="*/ 792014 w 1584365"/>
                  <a:gd name="connsiteY10" fmla="*/ 337 h 94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365" h="946241">
                    <a:moveTo>
                      <a:pt x="792014" y="337"/>
                    </a:moveTo>
                    <a:cubicBezTo>
                      <a:pt x="1050295" y="337"/>
                      <a:pt x="1308238" y="337"/>
                      <a:pt x="1566518" y="0"/>
                    </a:cubicBezTo>
                    <a:cubicBezTo>
                      <a:pt x="1579988" y="0"/>
                      <a:pt x="1584366" y="2357"/>
                      <a:pt x="1584366" y="17174"/>
                    </a:cubicBezTo>
                    <a:cubicBezTo>
                      <a:pt x="1584029" y="320914"/>
                      <a:pt x="1584029" y="624318"/>
                      <a:pt x="1584366" y="928058"/>
                    </a:cubicBezTo>
                    <a:cubicBezTo>
                      <a:pt x="1584366" y="941191"/>
                      <a:pt x="1582008" y="946242"/>
                      <a:pt x="1567192" y="946242"/>
                    </a:cubicBezTo>
                    <a:cubicBezTo>
                      <a:pt x="1052652" y="945905"/>
                      <a:pt x="538112" y="945905"/>
                      <a:pt x="23572" y="945905"/>
                    </a:cubicBezTo>
                    <a:cubicBezTo>
                      <a:pt x="337" y="945905"/>
                      <a:pt x="337" y="945905"/>
                      <a:pt x="337" y="923007"/>
                    </a:cubicBezTo>
                    <a:cubicBezTo>
                      <a:pt x="337" y="622297"/>
                      <a:pt x="673" y="321588"/>
                      <a:pt x="0" y="20541"/>
                    </a:cubicBezTo>
                    <a:cubicBezTo>
                      <a:pt x="0" y="2694"/>
                      <a:pt x="5388" y="0"/>
                      <a:pt x="21551" y="0"/>
                    </a:cubicBezTo>
                    <a:cubicBezTo>
                      <a:pt x="278148" y="337"/>
                      <a:pt x="535081" y="337"/>
                      <a:pt x="792014" y="337"/>
                    </a:cubicBezTo>
                    <a:cubicBezTo>
                      <a:pt x="792014" y="337"/>
                      <a:pt x="792014" y="337"/>
                      <a:pt x="792014" y="337"/>
                    </a:cubicBezTo>
                    <a:close/>
                  </a:path>
                </a:pathLst>
              </a:custGeom>
              <a:solidFill>
                <a:srgbClr val="FEFEFE"/>
              </a:solidFill>
              <a:ln w="3363" cap="flat">
                <a:noFill/>
                <a:prstDash val="solid"/>
                <a:miter/>
              </a:ln>
            </p:spPr>
            <p:txBody>
              <a:bodyPr rtlCol="0" anchor="ctr"/>
              <a:lstStyle/>
              <a:p>
                <a:endParaRPr lang="en-US"/>
              </a:p>
            </p:txBody>
          </p:sp>
          <p:sp>
            <p:nvSpPr>
              <p:cNvPr id="70" name="Freeform: Shape 54">
                <a:extLst>
                  <a:ext uri="{FF2B5EF4-FFF2-40B4-BE49-F238E27FC236}">
                    <a16:creationId xmlns="" xmlns:a16="http://schemas.microsoft.com/office/drawing/2014/main" id="{16B93F66-0955-4AE3-844C-08341078A7E2}"/>
                  </a:ext>
                </a:extLst>
              </p:cNvPr>
              <p:cNvSpPr/>
              <p:nvPr/>
            </p:nvSpPr>
            <p:spPr>
              <a:xfrm>
                <a:off x="7945837" y="5829122"/>
                <a:ext cx="548442" cy="668041"/>
              </a:xfrm>
              <a:custGeom>
                <a:avLst/>
                <a:gdLst>
                  <a:gd name="connsiteX0" fmla="*/ 256933 w 256933"/>
                  <a:gd name="connsiteY0" fmla="*/ 280300 h 312963"/>
                  <a:gd name="connsiteX1" fmla="*/ 235045 w 256933"/>
                  <a:gd name="connsiteY1" fmla="*/ 272218 h 312963"/>
                  <a:gd name="connsiteX2" fmla="*/ 203728 w 256933"/>
                  <a:gd name="connsiteY2" fmla="*/ 290065 h 312963"/>
                  <a:gd name="connsiteX3" fmla="*/ 199687 w 256933"/>
                  <a:gd name="connsiteY3" fmla="*/ 310270 h 312963"/>
                  <a:gd name="connsiteX4" fmla="*/ 177126 w 256933"/>
                  <a:gd name="connsiteY4" fmla="*/ 266830 h 312963"/>
                  <a:gd name="connsiteX5" fmla="*/ 153890 w 256933"/>
                  <a:gd name="connsiteY5" fmla="*/ 216656 h 312963"/>
                  <a:gd name="connsiteX6" fmla="*/ 125604 w 256933"/>
                  <a:gd name="connsiteY6" fmla="*/ 198472 h 312963"/>
                  <a:gd name="connsiteX7" fmla="*/ 104726 w 256933"/>
                  <a:gd name="connsiteY7" fmla="*/ 212278 h 312963"/>
                  <a:gd name="connsiteX8" fmla="*/ 57583 w 256933"/>
                  <a:gd name="connsiteY8" fmla="*/ 312964 h 312963"/>
                  <a:gd name="connsiteX9" fmla="*/ 49838 w 256933"/>
                  <a:gd name="connsiteY9" fmla="*/ 275922 h 312963"/>
                  <a:gd name="connsiteX10" fmla="*/ 33001 w 256933"/>
                  <a:gd name="connsiteY10" fmla="*/ 267504 h 312963"/>
                  <a:gd name="connsiteX11" fmla="*/ 0 w 256933"/>
                  <a:gd name="connsiteY11" fmla="*/ 280973 h 312963"/>
                  <a:gd name="connsiteX12" fmla="*/ 26603 w 256933"/>
                  <a:gd name="connsiteY12" fmla="*/ 223391 h 312963"/>
                  <a:gd name="connsiteX13" fmla="*/ 48491 w 256933"/>
                  <a:gd name="connsiteY13" fmla="*/ 177931 h 312963"/>
                  <a:gd name="connsiteX14" fmla="*/ 46807 w 256933"/>
                  <a:gd name="connsiteY14" fmla="*/ 156716 h 312963"/>
                  <a:gd name="connsiteX15" fmla="*/ 47144 w 256933"/>
                  <a:gd name="connsiteY15" fmla="*/ 41887 h 312963"/>
                  <a:gd name="connsiteX16" fmla="*/ 155574 w 256933"/>
                  <a:gd name="connsiteY16" fmla="*/ 3499 h 312963"/>
                  <a:gd name="connsiteX17" fmla="*/ 212147 w 256933"/>
                  <a:gd name="connsiteY17" fmla="*/ 153349 h 312963"/>
                  <a:gd name="connsiteX18" fmla="*/ 210126 w 256933"/>
                  <a:gd name="connsiteY18" fmla="*/ 181972 h 312963"/>
                  <a:gd name="connsiteX19" fmla="*/ 256933 w 256933"/>
                  <a:gd name="connsiteY19" fmla="*/ 280300 h 31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6933" h="312963">
                    <a:moveTo>
                      <a:pt x="256933" y="280300"/>
                    </a:moveTo>
                    <a:cubicBezTo>
                      <a:pt x="247168" y="276933"/>
                      <a:pt x="241106" y="274575"/>
                      <a:pt x="235045" y="272218"/>
                    </a:cubicBezTo>
                    <a:cubicBezTo>
                      <a:pt x="208443" y="262116"/>
                      <a:pt x="208443" y="262116"/>
                      <a:pt x="203728" y="290065"/>
                    </a:cubicBezTo>
                    <a:cubicBezTo>
                      <a:pt x="202718" y="296127"/>
                      <a:pt x="201371" y="302188"/>
                      <a:pt x="199687" y="310270"/>
                    </a:cubicBezTo>
                    <a:cubicBezTo>
                      <a:pt x="188575" y="296463"/>
                      <a:pt x="184197" y="280973"/>
                      <a:pt x="177126" y="266830"/>
                    </a:cubicBezTo>
                    <a:cubicBezTo>
                      <a:pt x="168707" y="250330"/>
                      <a:pt x="160289" y="233830"/>
                      <a:pt x="153890" y="216656"/>
                    </a:cubicBezTo>
                    <a:cubicBezTo>
                      <a:pt x="148503" y="202176"/>
                      <a:pt x="141094" y="197462"/>
                      <a:pt x="125604" y="198472"/>
                    </a:cubicBezTo>
                    <a:cubicBezTo>
                      <a:pt x="114155" y="199145"/>
                      <a:pt x="109104" y="202513"/>
                      <a:pt x="104726" y="212278"/>
                    </a:cubicBezTo>
                    <a:cubicBezTo>
                      <a:pt x="89910" y="244605"/>
                      <a:pt x="74420" y="276596"/>
                      <a:pt x="57583" y="312964"/>
                    </a:cubicBezTo>
                    <a:cubicBezTo>
                      <a:pt x="54215" y="297810"/>
                      <a:pt x="50511" y="287035"/>
                      <a:pt x="49838" y="275922"/>
                    </a:cubicBezTo>
                    <a:cubicBezTo>
                      <a:pt x="48827" y="261779"/>
                      <a:pt x="42766" y="262789"/>
                      <a:pt x="33001" y="267504"/>
                    </a:cubicBezTo>
                    <a:cubicBezTo>
                      <a:pt x="23572" y="271881"/>
                      <a:pt x="13470" y="275586"/>
                      <a:pt x="0" y="280973"/>
                    </a:cubicBezTo>
                    <a:cubicBezTo>
                      <a:pt x="9765" y="260096"/>
                      <a:pt x="17847" y="241575"/>
                      <a:pt x="26603" y="223391"/>
                    </a:cubicBezTo>
                    <a:cubicBezTo>
                      <a:pt x="33674" y="208237"/>
                      <a:pt x="40746" y="193084"/>
                      <a:pt x="48491" y="177931"/>
                    </a:cubicBezTo>
                    <a:cubicBezTo>
                      <a:pt x="52531" y="170186"/>
                      <a:pt x="51858" y="164461"/>
                      <a:pt x="46807" y="156716"/>
                    </a:cubicBezTo>
                    <a:cubicBezTo>
                      <a:pt x="22225" y="119675"/>
                      <a:pt x="22898" y="76235"/>
                      <a:pt x="47144" y="41887"/>
                    </a:cubicBezTo>
                    <a:cubicBezTo>
                      <a:pt x="71726" y="7203"/>
                      <a:pt x="112808" y="-7277"/>
                      <a:pt x="155574" y="3499"/>
                    </a:cubicBezTo>
                    <a:cubicBezTo>
                      <a:pt x="219218" y="19326"/>
                      <a:pt x="248515" y="96439"/>
                      <a:pt x="212147" y="153349"/>
                    </a:cubicBezTo>
                    <a:cubicBezTo>
                      <a:pt x="205749" y="163451"/>
                      <a:pt x="204738" y="170859"/>
                      <a:pt x="210126" y="181972"/>
                    </a:cubicBezTo>
                    <a:cubicBezTo>
                      <a:pt x="225953" y="213288"/>
                      <a:pt x="240433" y="245279"/>
                      <a:pt x="256933" y="280300"/>
                    </a:cubicBezTo>
                    <a:close/>
                  </a:path>
                </a:pathLst>
              </a:custGeom>
              <a:solidFill>
                <a:srgbClr val="D73F3E"/>
              </a:solidFill>
              <a:ln w="3363" cap="flat">
                <a:noFill/>
                <a:prstDash val="solid"/>
                <a:miter/>
              </a:ln>
            </p:spPr>
            <p:txBody>
              <a:bodyPr rtlCol="0" anchor="ctr"/>
              <a:lstStyle/>
              <a:p>
                <a:endParaRPr lang="en-US"/>
              </a:p>
            </p:txBody>
          </p:sp>
          <p:sp>
            <p:nvSpPr>
              <p:cNvPr id="71" name="Freeform: Shape 55">
                <a:extLst>
                  <a:ext uri="{FF2B5EF4-FFF2-40B4-BE49-F238E27FC236}">
                    <a16:creationId xmlns="" xmlns:a16="http://schemas.microsoft.com/office/drawing/2014/main" id="{42DC248F-FA12-4CE0-AEF9-E873C00EAEF9}"/>
                  </a:ext>
                </a:extLst>
              </p:cNvPr>
              <p:cNvSpPr/>
              <p:nvPr/>
            </p:nvSpPr>
            <p:spPr>
              <a:xfrm>
                <a:off x="5868671" y="5066038"/>
                <a:ext cx="2779702" cy="71880"/>
              </a:xfrm>
              <a:custGeom>
                <a:avLst/>
                <a:gdLst>
                  <a:gd name="connsiteX0" fmla="*/ 649273 w 1302230"/>
                  <a:gd name="connsiteY0" fmla="*/ 33674 h 33674"/>
                  <a:gd name="connsiteX1" fmla="*/ 19904 w 1302230"/>
                  <a:gd name="connsiteY1" fmla="*/ 33674 h 33674"/>
                  <a:gd name="connsiteX2" fmla="*/ 36 w 1302230"/>
                  <a:gd name="connsiteY2" fmla="*/ 17174 h 33674"/>
                  <a:gd name="connsiteX3" fmla="*/ 17547 w 1302230"/>
                  <a:gd name="connsiteY3" fmla="*/ 0 h 33674"/>
                  <a:gd name="connsiteX4" fmla="*/ 325665 w 1302230"/>
                  <a:gd name="connsiteY4" fmla="*/ 337 h 33674"/>
                  <a:gd name="connsiteX5" fmla="*/ 1281672 w 1302230"/>
                  <a:gd name="connsiteY5" fmla="*/ 337 h 33674"/>
                  <a:gd name="connsiteX6" fmla="*/ 1302213 w 1302230"/>
                  <a:gd name="connsiteY6" fmla="*/ 13806 h 33674"/>
                  <a:gd name="connsiteX7" fmla="*/ 1282345 w 1302230"/>
                  <a:gd name="connsiteY7" fmla="*/ 33674 h 33674"/>
                  <a:gd name="connsiteX8" fmla="*/ 649273 w 1302230"/>
                  <a:gd name="connsiteY8" fmla="*/ 33674 h 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230" h="33674">
                    <a:moveTo>
                      <a:pt x="649273" y="33674"/>
                    </a:moveTo>
                    <a:cubicBezTo>
                      <a:pt x="439483" y="33674"/>
                      <a:pt x="229694" y="33674"/>
                      <a:pt x="19904" y="33674"/>
                    </a:cubicBezTo>
                    <a:cubicBezTo>
                      <a:pt x="8118" y="33674"/>
                      <a:pt x="-637" y="33674"/>
                      <a:pt x="36" y="17174"/>
                    </a:cubicBezTo>
                    <a:cubicBezTo>
                      <a:pt x="710" y="4378"/>
                      <a:pt x="3741" y="0"/>
                      <a:pt x="17547" y="0"/>
                    </a:cubicBezTo>
                    <a:cubicBezTo>
                      <a:pt x="120253" y="674"/>
                      <a:pt x="222959" y="337"/>
                      <a:pt x="325665" y="337"/>
                    </a:cubicBezTo>
                    <a:cubicBezTo>
                      <a:pt x="644222" y="337"/>
                      <a:pt x="962778" y="337"/>
                      <a:pt x="1281672" y="337"/>
                    </a:cubicBezTo>
                    <a:cubicBezTo>
                      <a:pt x="1291101" y="337"/>
                      <a:pt x="1301876" y="-3031"/>
                      <a:pt x="1302213" y="13806"/>
                    </a:cubicBezTo>
                    <a:cubicBezTo>
                      <a:pt x="1302550" y="29296"/>
                      <a:pt x="1298172" y="33674"/>
                      <a:pt x="1282345" y="33674"/>
                    </a:cubicBezTo>
                    <a:cubicBezTo>
                      <a:pt x="1071209" y="33674"/>
                      <a:pt x="860409" y="33674"/>
                      <a:pt x="649273" y="33674"/>
                    </a:cubicBezTo>
                    <a:close/>
                  </a:path>
                </a:pathLst>
              </a:custGeom>
              <a:solidFill>
                <a:srgbClr val="BCBDC1"/>
              </a:solidFill>
              <a:ln w="3363" cap="flat">
                <a:noFill/>
                <a:prstDash val="solid"/>
                <a:miter/>
              </a:ln>
            </p:spPr>
            <p:txBody>
              <a:bodyPr rtlCol="0" anchor="ctr"/>
              <a:lstStyle/>
              <a:p>
                <a:endParaRPr lang="en-US"/>
              </a:p>
            </p:txBody>
          </p:sp>
          <p:sp>
            <p:nvSpPr>
              <p:cNvPr id="72" name="Freeform: Shape 56">
                <a:extLst>
                  <a:ext uri="{FF2B5EF4-FFF2-40B4-BE49-F238E27FC236}">
                    <a16:creationId xmlns="" xmlns:a16="http://schemas.microsoft.com/office/drawing/2014/main" id="{1CA6F438-5827-4AF6-AE6C-106E7EE9630C}"/>
                  </a:ext>
                </a:extLst>
              </p:cNvPr>
              <p:cNvSpPr/>
              <p:nvPr/>
            </p:nvSpPr>
            <p:spPr>
              <a:xfrm>
                <a:off x="5869189" y="5211956"/>
                <a:ext cx="2779166" cy="71880"/>
              </a:xfrm>
              <a:custGeom>
                <a:avLst/>
                <a:gdLst>
                  <a:gd name="connsiteX0" fmla="*/ 649030 w 1301979"/>
                  <a:gd name="connsiteY0" fmla="*/ 33337 h 33674"/>
                  <a:gd name="connsiteX1" fmla="*/ 19661 w 1301979"/>
                  <a:gd name="connsiteY1" fmla="*/ 33674 h 33674"/>
                  <a:gd name="connsiteX2" fmla="*/ 130 w 1301979"/>
                  <a:gd name="connsiteY2" fmla="*/ 13806 h 33674"/>
                  <a:gd name="connsiteX3" fmla="*/ 14273 w 1301979"/>
                  <a:gd name="connsiteY3" fmla="*/ 337 h 33674"/>
                  <a:gd name="connsiteX4" fmla="*/ 19324 w 1301979"/>
                  <a:gd name="connsiteY4" fmla="*/ 337 h 33674"/>
                  <a:gd name="connsiteX5" fmla="*/ 1283113 w 1301979"/>
                  <a:gd name="connsiteY5" fmla="*/ 0 h 33674"/>
                  <a:gd name="connsiteX6" fmla="*/ 1301970 w 1301979"/>
                  <a:gd name="connsiteY6" fmla="*/ 17511 h 33674"/>
                  <a:gd name="connsiteX7" fmla="*/ 1281766 w 1301979"/>
                  <a:gd name="connsiteY7" fmla="*/ 33674 h 33674"/>
                  <a:gd name="connsiteX8" fmla="*/ 649030 w 1301979"/>
                  <a:gd name="connsiteY8" fmla="*/ 33337 h 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79" h="33674">
                    <a:moveTo>
                      <a:pt x="649030" y="33337"/>
                    </a:moveTo>
                    <a:cubicBezTo>
                      <a:pt x="439240" y="33337"/>
                      <a:pt x="229451" y="33001"/>
                      <a:pt x="19661" y="33674"/>
                    </a:cubicBezTo>
                    <a:cubicBezTo>
                      <a:pt x="3834" y="33674"/>
                      <a:pt x="-880" y="28623"/>
                      <a:pt x="130" y="13806"/>
                    </a:cubicBezTo>
                    <a:cubicBezTo>
                      <a:pt x="804" y="3704"/>
                      <a:pt x="4171" y="-674"/>
                      <a:pt x="14273" y="337"/>
                    </a:cubicBezTo>
                    <a:cubicBezTo>
                      <a:pt x="15957" y="337"/>
                      <a:pt x="17641" y="337"/>
                      <a:pt x="19324" y="337"/>
                    </a:cubicBezTo>
                    <a:cubicBezTo>
                      <a:pt x="440587" y="337"/>
                      <a:pt x="861850" y="337"/>
                      <a:pt x="1283113" y="0"/>
                    </a:cubicBezTo>
                    <a:cubicBezTo>
                      <a:pt x="1296246" y="0"/>
                      <a:pt x="1301633" y="2694"/>
                      <a:pt x="1301970" y="17511"/>
                    </a:cubicBezTo>
                    <a:cubicBezTo>
                      <a:pt x="1302307" y="34011"/>
                      <a:pt x="1293552" y="33674"/>
                      <a:pt x="1281766" y="33674"/>
                    </a:cubicBezTo>
                    <a:cubicBezTo>
                      <a:pt x="1070966" y="33337"/>
                      <a:pt x="859830" y="33337"/>
                      <a:pt x="649030" y="33337"/>
                    </a:cubicBezTo>
                    <a:close/>
                  </a:path>
                </a:pathLst>
              </a:custGeom>
              <a:solidFill>
                <a:srgbClr val="BBBDC0"/>
              </a:solidFill>
              <a:ln w="3363" cap="flat">
                <a:noFill/>
                <a:prstDash val="solid"/>
                <a:miter/>
              </a:ln>
            </p:spPr>
            <p:txBody>
              <a:bodyPr rtlCol="0" anchor="ctr"/>
              <a:lstStyle/>
              <a:p>
                <a:endParaRPr lang="en-US"/>
              </a:p>
            </p:txBody>
          </p:sp>
          <p:sp>
            <p:nvSpPr>
              <p:cNvPr id="73" name="Freeform: Shape 57">
                <a:extLst>
                  <a:ext uri="{FF2B5EF4-FFF2-40B4-BE49-F238E27FC236}">
                    <a16:creationId xmlns="" xmlns:a16="http://schemas.microsoft.com/office/drawing/2014/main" id="{689C6D76-B556-4234-81AE-A63F12672D39}"/>
                  </a:ext>
                </a:extLst>
              </p:cNvPr>
              <p:cNvSpPr/>
              <p:nvPr/>
            </p:nvSpPr>
            <p:spPr>
              <a:xfrm>
                <a:off x="5868707" y="5512411"/>
                <a:ext cx="2778191" cy="67218"/>
              </a:xfrm>
              <a:custGeom>
                <a:avLst/>
                <a:gdLst>
                  <a:gd name="connsiteX0" fmla="*/ 649255 w 1301522"/>
                  <a:gd name="connsiteY0" fmla="*/ 31317 h 31490"/>
                  <a:gd name="connsiteX1" fmla="*/ 19550 w 1301522"/>
                  <a:gd name="connsiteY1" fmla="*/ 31317 h 31490"/>
                  <a:gd name="connsiteX2" fmla="*/ 19 w 1301522"/>
                  <a:gd name="connsiteY2" fmla="*/ 18184 h 31490"/>
                  <a:gd name="connsiteX3" fmla="*/ 17866 w 1301522"/>
                  <a:gd name="connsiteY3" fmla="*/ 0 h 31490"/>
                  <a:gd name="connsiteX4" fmla="*/ 1283675 w 1301522"/>
                  <a:gd name="connsiteY4" fmla="*/ 0 h 31490"/>
                  <a:gd name="connsiteX5" fmla="*/ 1301522 w 1301522"/>
                  <a:gd name="connsiteY5" fmla="*/ 14817 h 31490"/>
                  <a:gd name="connsiteX6" fmla="*/ 1283675 w 1301522"/>
                  <a:gd name="connsiteY6" fmla="*/ 31317 h 31490"/>
                  <a:gd name="connsiteX7" fmla="*/ 649255 w 1301522"/>
                  <a:gd name="connsiteY7" fmla="*/ 31317 h 3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522" h="31490">
                    <a:moveTo>
                      <a:pt x="649255" y="31317"/>
                    </a:moveTo>
                    <a:cubicBezTo>
                      <a:pt x="439466" y="31317"/>
                      <a:pt x="229676" y="31317"/>
                      <a:pt x="19550" y="31317"/>
                    </a:cubicBezTo>
                    <a:cubicBezTo>
                      <a:pt x="10458" y="31317"/>
                      <a:pt x="356" y="34011"/>
                      <a:pt x="19" y="18184"/>
                    </a:cubicBezTo>
                    <a:cubicBezTo>
                      <a:pt x="-318" y="4378"/>
                      <a:pt x="3723" y="0"/>
                      <a:pt x="17866" y="0"/>
                    </a:cubicBezTo>
                    <a:cubicBezTo>
                      <a:pt x="439803" y="337"/>
                      <a:pt x="861739" y="337"/>
                      <a:pt x="1283675" y="0"/>
                    </a:cubicBezTo>
                    <a:cubicBezTo>
                      <a:pt x="1294451" y="0"/>
                      <a:pt x="1301522" y="337"/>
                      <a:pt x="1301522" y="14817"/>
                    </a:cubicBezTo>
                    <a:cubicBezTo>
                      <a:pt x="1301522" y="28960"/>
                      <a:pt x="1295798" y="31317"/>
                      <a:pt x="1283675" y="31317"/>
                    </a:cubicBezTo>
                    <a:cubicBezTo>
                      <a:pt x="1072539" y="30980"/>
                      <a:pt x="860729" y="31317"/>
                      <a:pt x="649255" y="31317"/>
                    </a:cubicBezTo>
                    <a:close/>
                  </a:path>
                </a:pathLst>
              </a:custGeom>
              <a:solidFill>
                <a:srgbClr val="BABCC0"/>
              </a:solidFill>
              <a:ln w="3363" cap="flat">
                <a:noFill/>
                <a:prstDash val="solid"/>
                <a:miter/>
              </a:ln>
            </p:spPr>
            <p:txBody>
              <a:bodyPr rtlCol="0" anchor="ctr"/>
              <a:lstStyle/>
              <a:p>
                <a:endParaRPr lang="en-US"/>
              </a:p>
            </p:txBody>
          </p:sp>
          <p:sp>
            <p:nvSpPr>
              <p:cNvPr id="74" name="Freeform: Shape 58">
                <a:extLst>
                  <a:ext uri="{FF2B5EF4-FFF2-40B4-BE49-F238E27FC236}">
                    <a16:creationId xmlns="" xmlns:a16="http://schemas.microsoft.com/office/drawing/2014/main" id="{43B5F264-924E-4090-8FEC-5AACB6BC52E7}"/>
                  </a:ext>
                </a:extLst>
              </p:cNvPr>
              <p:cNvSpPr/>
              <p:nvPr/>
            </p:nvSpPr>
            <p:spPr>
              <a:xfrm>
                <a:off x="5868711" y="5663359"/>
                <a:ext cx="2778874" cy="66295"/>
              </a:xfrm>
              <a:custGeom>
                <a:avLst/>
                <a:gdLst>
                  <a:gd name="connsiteX0" fmla="*/ 649254 w 1301842"/>
                  <a:gd name="connsiteY0" fmla="*/ 30644 h 31058"/>
                  <a:gd name="connsiteX1" fmla="*/ 19549 w 1301842"/>
                  <a:gd name="connsiteY1" fmla="*/ 30644 h 31058"/>
                  <a:gd name="connsiteX2" fmla="*/ 18 w 1301842"/>
                  <a:gd name="connsiteY2" fmla="*/ 17847 h 31058"/>
                  <a:gd name="connsiteX3" fmla="*/ 18202 w 1301842"/>
                  <a:gd name="connsiteY3" fmla="*/ 0 h 31058"/>
                  <a:gd name="connsiteX4" fmla="*/ 1282327 w 1301842"/>
                  <a:gd name="connsiteY4" fmla="*/ 0 h 31058"/>
                  <a:gd name="connsiteX5" fmla="*/ 1301521 w 1301842"/>
                  <a:gd name="connsiteY5" fmla="*/ 20204 h 31058"/>
                  <a:gd name="connsiteX6" fmla="*/ 1290409 w 1301842"/>
                  <a:gd name="connsiteY6" fmla="*/ 30980 h 31058"/>
                  <a:gd name="connsiteX7" fmla="*/ 1275255 w 1301842"/>
                  <a:gd name="connsiteY7" fmla="*/ 30980 h 31058"/>
                  <a:gd name="connsiteX8" fmla="*/ 649254 w 1301842"/>
                  <a:gd name="connsiteY8" fmla="*/ 30644 h 3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842" h="31058">
                    <a:moveTo>
                      <a:pt x="649254" y="30644"/>
                    </a:moveTo>
                    <a:cubicBezTo>
                      <a:pt x="439465" y="30644"/>
                      <a:pt x="229675" y="30644"/>
                      <a:pt x="19549" y="30644"/>
                    </a:cubicBezTo>
                    <a:cubicBezTo>
                      <a:pt x="10457" y="30644"/>
                      <a:pt x="355" y="33674"/>
                      <a:pt x="18" y="17847"/>
                    </a:cubicBezTo>
                    <a:cubicBezTo>
                      <a:pt x="-319" y="4041"/>
                      <a:pt x="4059" y="0"/>
                      <a:pt x="18202" y="0"/>
                    </a:cubicBezTo>
                    <a:cubicBezTo>
                      <a:pt x="439465" y="337"/>
                      <a:pt x="861064" y="337"/>
                      <a:pt x="1282327" y="0"/>
                    </a:cubicBezTo>
                    <a:cubicBezTo>
                      <a:pt x="1298490" y="0"/>
                      <a:pt x="1303205" y="5051"/>
                      <a:pt x="1301521" y="20204"/>
                    </a:cubicBezTo>
                    <a:cubicBezTo>
                      <a:pt x="1300848" y="27950"/>
                      <a:pt x="1298490" y="31654"/>
                      <a:pt x="1290409" y="30980"/>
                    </a:cubicBezTo>
                    <a:cubicBezTo>
                      <a:pt x="1285358" y="30644"/>
                      <a:pt x="1280306" y="30980"/>
                      <a:pt x="1275255" y="30980"/>
                    </a:cubicBezTo>
                    <a:cubicBezTo>
                      <a:pt x="1066813" y="30644"/>
                      <a:pt x="858033" y="30644"/>
                      <a:pt x="649254" y="30644"/>
                    </a:cubicBezTo>
                    <a:close/>
                  </a:path>
                </a:pathLst>
              </a:custGeom>
              <a:solidFill>
                <a:srgbClr val="BBBDBF"/>
              </a:solidFill>
              <a:ln w="3363" cap="flat">
                <a:noFill/>
                <a:prstDash val="solid"/>
                <a:miter/>
              </a:ln>
            </p:spPr>
            <p:txBody>
              <a:bodyPr rtlCol="0" anchor="ctr"/>
              <a:lstStyle/>
              <a:p>
                <a:endParaRPr lang="en-US"/>
              </a:p>
            </p:txBody>
          </p:sp>
          <p:sp>
            <p:nvSpPr>
              <p:cNvPr id="75" name="Freeform: Shape 59">
                <a:extLst>
                  <a:ext uri="{FF2B5EF4-FFF2-40B4-BE49-F238E27FC236}">
                    <a16:creationId xmlns="" xmlns:a16="http://schemas.microsoft.com/office/drawing/2014/main" id="{13BA3615-43A2-4541-8F5C-B2EC256014F3}"/>
                  </a:ext>
                </a:extLst>
              </p:cNvPr>
              <p:cNvSpPr/>
              <p:nvPr/>
            </p:nvSpPr>
            <p:spPr>
              <a:xfrm>
                <a:off x="5868809" y="5367824"/>
                <a:ext cx="2779100" cy="68396"/>
              </a:xfrm>
              <a:custGeom>
                <a:avLst/>
                <a:gdLst>
                  <a:gd name="connsiteX0" fmla="*/ 649208 w 1301948"/>
                  <a:gd name="connsiteY0" fmla="*/ 31369 h 32042"/>
                  <a:gd name="connsiteX1" fmla="*/ 19502 w 1301948"/>
                  <a:gd name="connsiteY1" fmla="*/ 31706 h 32042"/>
                  <a:gd name="connsiteX2" fmla="*/ 308 w 1301948"/>
                  <a:gd name="connsiteY2" fmla="*/ 11838 h 32042"/>
                  <a:gd name="connsiteX3" fmla="*/ 11084 w 1301948"/>
                  <a:gd name="connsiteY3" fmla="*/ 725 h 32042"/>
                  <a:gd name="connsiteX4" fmla="*/ 31288 w 1301948"/>
                  <a:gd name="connsiteY4" fmla="*/ 725 h 32042"/>
                  <a:gd name="connsiteX5" fmla="*/ 1280597 w 1301948"/>
                  <a:gd name="connsiteY5" fmla="*/ 1062 h 32042"/>
                  <a:gd name="connsiteX6" fmla="*/ 1301811 w 1301948"/>
                  <a:gd name="connsiteY6" fmla="*/ 11838 h 32042"/>
                  <a:gd name="connsiteX7" fmla="*/ 1282617 w 1301948"/>
                  <a:gd name="connsiteY7" fmla="*/ 32042 h 32042"/>
                  <a:gd name="connsiteX8" fmla="*/ 649208 w 1301948"/>
                  <a:gd name="connsiteY8" fmla="*/ 31369 h 3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8" h="32042">
                    <a:moveTo>
                      <a:pt x="649208" y="31369"/>
                    </a:moveTo>
                    <a:cubicBezTo>
                      <a:pt x="439418" y="31369"/>
                      <a:pt x="229292" y="31032"/>
                      <a:pt x="19502" y="31706"/>
                    </a:cubicBezTo>
                    <a:cubicBezTo>
                      <a:pt x="3676" y="31706"/>
                      <a:pt x="-1375" y="26991"/>
                      <a:pt x="308" y="11838"/>
                    </a:cubicBezTo>
                    <a:cubicBezTo>
                      <a:pt x="982" y="4430"/>
                      <a:pt x="3002" y="389"/>
                      <a:pt x="11084" y="725"/>
                    </a:cubicBezTo>
                    <a:cubicBezTo>
                      <a:pt x="17819" y="1062"/>
                      <a:pt x="24554" y="725"/>
                      <a:pt x="31288" y="725"/>
                    </a:cubicBezTo>
                    <a:cubicBezTo>
                      <a:pt x="447837" y="725"/>
                      <a:pt x="864048" y="725"/>
                      <a:pt x="1280597" y="1062"/>
                    </a:cubicBezTo>
                    <a:cubicBezTo>
                      <a:pt x="1288342" y="1062"/>
                      <a:pt x="1300465" y="-4999"/>
                      <a:pt x="1301811" y="11838"/>
                    </a:cubicBezTo>
                    <a:cubicBezTo>
                      <a:pt x="1302822" y="26991"/>
                      <a:pt x="1298444" y="32042"/>
                      <a:pt x="1282617" y="32042"/>
                    </a:cubicBezTo>
                    <a:cubicBezTo>
                      <a:pt x="1071481" y="31032"/>
                      <a:pt x="860344" y="31369"/>
                      <a:pt x="649208" y="31369"/>
                    </a:cubicBezTo>
                    <a:close/>
                  </a:path>
                </a:pathLst>
              </a:custGeom>
              <a:solidFill>
                <a:srgbClr val="BBBDBF"/>
              </a:solidFill>
              <a:ln w="3363" cap="flat">
                <a:noFill/>
                <a:prstDash val="solid"/>
                <a:miter/>
              </a:ln>
            </p:spPr>
            <p:txBody>
              <a:bodyPr rtlCol="0" anchor="ctr"/>
              <a:lstStyle/>
              <a:p>
                <a:endParaRPr lang="en-US"/>
              </a:p>
            </p:txBody>
          </p:sp>
        </p:grpSp>
        <p:sp>
          <p:nvSpPr>
            <p:cNvPr id="67" name="Freeform: Shape 62">
              <a:extLst>
                <a:ext uri="{FF2B5EF4-FFF2-40B4-BE49-F238E27FC236}">
                  <a16:creationId xmlns="" xmlns:a16="http://schemas.microsoft.com/office/drawing/2014/main" id="{D83E32D3-ADB4-4608-9FE1-3C95092FB161}"/>
                </a:ext>
              </a:extLst>
            </p:cNvPr>
            <p:cNvSpPr/>
            <p:nvPr/>
          </p:nvSpPr>
          <p:spPr>
            <a:xfrm>
              <a:off x="6517532" y="6064443"/>
              <a:ext cx="1373676" cy="303620"/>
            </a:xfrm>
            <a:custGeom>
              <a:avLst/>
              <a:gdLst/>
              <a:ahLst/>
              <a:cxnLst/>
              <a:rect l="l" t="t" r="r" b="b"/>
              <a:pathLst>
                <a:path w="943115" h="208454">
                  <a:moveTo>
                    <a:pt x="652517" y="93697"/>
                  </a:moveTo>
                  <a:lnTo>
                    <a:pt x="623400" y="120994"/>
                  </a:lnTo>
                  <a:lnTo>
                    <a:pt x="624294" y="125713"/>
                  </a:lnTo>
                  <a:lnTo>
                    <a:pt x="623641" y="126370"/>
                  </a:lnTo>
                  <a:lnTo>
                    <a:pt x="630057" y="129245"/>
                  </a:lnTo>
                  <a:cubicBezTo>
                    <a:pt x="632857" y="131978"/>
                    <a:pt x="635315" y="134912"/>
                    <a:pt x="637429" y="138046"/>
                  </a:cubicBezTo>
                  <a:cubicBezTo>
                    <a:pt x="644139" y="134107"/>
                    <a:pt x="648778" y="130440"/>
                    <a:pt x="651345" y="127044"/>
                  </a:cubicBezTo>
                  <a:cubicBezTo>
                    <a:pt x="653912" y="123649"/>
                    <a:pt x="655293" y="118781"/>
                    <a:pt x="655489" y="112442"/>
                  </a:cubicBezTo>
                  <a:cubicBezTo>
                    <a:pt x="654841" y="107680"/>
                    <a:pt x="653850" y="101432"/>
                    <a:pt x="652517" y="93697"/>
                  </a:cubicBezTo>
                  <a:close/>
                  <a:moveTo>
                    <a:pt x="509563" y="85696"/>
                  </a:moveTo>
                  <a:cubicBezTo>
                    <a:pt x="503658" y="87264"/>
                    <a:pt x="497852" y="90590"/>
                    <a:pt x="492147" y="95676"/>
                  </a:cubicBezTo>
                  <a:cubicBezTo>
                    <a:pt x="486442" y="100761"/>
                    <a:pt x="481952" y="107122"/>
                    <a:pt x="478677" y="114757"/>
                  </a:cubicBezTo>
                  <a:cubicBezTo>
                    <a:pt x="485435" y="112343"/>
                    <a:pt x="491341" y="109323"/>
                    <a:pt x="496395" y="105697"/>
                  </a:cubicBezTo>
                  <a:cubicBezTo>
                    <a:pt x="501450" y="102071"/>
                    <a:pt x="505373" y="98608"/>
                    <a:pt x="508165" y="95309"/>
                  </a:cubicBezTo>
                  <a:cubicBezTo>
                    <a:pt x="510957" y="92011"/>
                    <a:pt x="512338" y="89645"/>
                    <a:pt x="512309" y="88212"/>
                  </a:cubicBezTo>
                  <a:cubicBezTo>
                    <a:pt x="512294" y="87378"/>
                    <a:pt x="512037" y="86702"/>
                    <a:pt x="511537" y="86183"/>
                  </a:cubicBezTo>
                  <a:cubicBezTo>
                    <a:pt x="511036" y="85664"/>
                    <a:pt x="510378" y="85501"/>
                    <a:pt x="509563" y="85696"/>
                  </a:cubicBezTo>
                  <a:close/>
                  <a:moveTo>
                    <a:pt x="665306" y="66494"/>
                  </a:moveTo>
                  <a:cubicBezTo>
                    <a:pt x="668631" y="66446"/>
                    <a:pt x="670886" y="67056"/>
                    <a:pt x="672070" y="68323"/>
                  </a:cubicBezTo>
                  <a:cubicBezTo>
                    <a:pt x="673254" y="69589"/>
                    <a:pt x="673968" y="71799"/>
                    <a:pt x="674211" y="74952"/>
                  </a:cubicBezTo>
                  <a:cubicBezTo>
                    <a:pt x="674791" y="79229"/>
                    <a:pt x="675628" y="83477"/>
                    <a:pt x="676722" y="87697"/>
                  </a:cubicBezTo>
                  <a:cubicBezTo>
                    <a:pt x="677816" y="91916"/>
                    <a:pt x="678425" y="96507"/>
                    <a:pt x="678549" y="101470"/>
                  </a:cubicBezTo>
                  <a:cubicBezTo>
                    <a:pt x="678225" y="110847"/>
                    <a:pt x="675105" y="119010"/>
                    <a:pt x="669187" y="125958"/>
                  </a:cubicBezTo>
                  <a:cubicBezTo>
                    <a:pt x="663268" y="132907"/>
                    <a:pt x="656493" y="138612"/>
                    <a:pt x="648859" y="143075"/>
                  </a:cubicBezTo>
                  <a:cubicBezTo>
                    <a:pt x="656003" y="144170"/>
                    <a:pt x="662217" y="143408"/>
                    <a:pt x="667503" y="140789"/>
                  </a:cubicBezTo>
                  <a:cubicBezTo>
                    <a:pt x="672790" y="138169"/>
                    <a:pt x="678148" y="134664"/>
                    <a:pt x="683578" y="130273"/>
                  </a:cubicBezTo>
                  <a:lnTo>
                    <a:pt x="697294" y="119758"/>
                  </a:lnTo>
                  <a:lnTo>
                    <a:pt x="699580" y="128444"/>
                  </a:lnTo>
                  <a:cubicBezTo>
                    <a:pt x="694823" y="133269"/>
                    <a:pt x="689175" y="138326"/>
                    <a:pt x="682635" y="143617"/>
                  </a:cubicBezTo>
                  <a:cubicBezTo>
                    <a:pt x="676096" y="148907"/>
                    <a:pt x="669315" y="153372"/>
                    <a:pt x="662294" y="157011"/>
                  </a:cubicBezTo>
                  <a:cubicBezTo>
                    <a:pt x="655272" y="160650"/>
                    <a:pt x="648661" y="162406"/>
                    <a:pt x="642458" y="162277"/>
                  </a:cubicBezTo>
                  <a:cubicBezTo>
                    <a:pt x="634500" y="161934"/>
                    <a:pt x="627042" y="159591"/>
                    <a:pt x="620084" y="155248"/>
                  </a:cubicBezTo>
                  <a:cubicBezTo>
                    <a:pt x="616605" y="153076"/>
                    <a:pt x="613701" y="150404"/>
                    <a:pt x="611372" y="147233"/>
                  </a:cubicBezTo>
                  <a:lnTo>
                    <a:pt x="608469" y="141153"/>
                  </a:lnTo>
                  <a:lnTo>
                    <a:pt x="592598" y="153965"/>
                  </a:lnTo>
                  <a:cubicBezTo>
                    <a:pt x="586262" y="158340"/>
                    <a:pt x="580828" y="160653"/>
                    <a:pt x="576297" y="160906"/>
                  </a:cubicBezTo>
                  <a:cubicBezTo>
                    <a:pt x="571455" y="160715"/>
                    <a:pt x="567669" y="158868"/>
                    <a:pt x="564939" y="155364"/>
                  </a:cubicBezTo>
                  <a:cubicBezTo>
                    <a:pt x="562208" y="151860"/>
                    <a:pt x="560820" y="147842"/>
                    <a:pt x="560772" y="143309"/>
                  </a:cubicBezTo>
                  <a:cubicBezTo>
                    <a:pt x="561076" y="135587"/>
                    <a:pt x="563436" y="128579"/>
                    <a:pt x="567850" y="122285"/>
                  </a:cubicBezTo>
                  <a:cubicBezTo>
                    <a:pt x="572264" y="115991"/>
                    <a:pt x="576906" y="110125"/>
                    <a:pt x="581777" y="104688"/>
                  </a:cubicBezTo>
                  <a:lnTo>
                    <a:pt x="581321" y="104231"/>
                  </a:lnTo>
                  <a:lnTo>
                    <a:pt x="557572" y="109499"/>
                  </a:lnTo>
                  <a:cubicBezTo>
                    <a:pt x="553542" y="115567"/>
                    <a:pt x="549199" y="120634"/>
                    <a:pt x="544541" y="124701"/>
                  </a:cubicBezTo>
                  <a:cubicBezTo>
                    <a:pt x="539884" y="128768"/>
                    <a:pt x="535083" y="133150"/>
                    <a:pt x="530140" y="137846"/>
                  </a:cubicBezTo>
                  <a:lnTo>
                    <a:pt x="529937" y="135623"/>
                  </a:lnTo>
                  <a:lnTo>
                    <a:pt x="523464" y="142029"/>
                  </a:lnTo>
                  <a:cubicBezTo>
                    <a:pt x="516753" y="147778"/>
                    <a:pt x="509557" y="152625"/>
                    <a:pt x="501877" y="156570"/>
                  </a:cubicBezTo>
                  <a:cubicBezTo>
                    <a:pt x="494197" y="160515"/>
                    <a:pt x="486540" y="162570"/>
                    <a:pt x="478906" y="162734"/>
                  </a:cubicBezTo>
                  <a:cubicBezTo>
                    <a:pt x="470604" y="162430"/>
                    <a:pt x="464429" y="159329"/>
                    <a:pt x="460381" y="153430"/>
                  </a:cubicBezTo>
                  <a:cubicBezTo>
                    <a:pt x="456332" y="147532"/>
                    <a:pt x="454211" y="140661"/>
                    <a:pt x="454016" y="132816"/>
                  </a:cubicBezTo>
                  <a:lnTo>
                    <a:pt x="455478" y="128127"/>
                  </a:lnTo>
                  <a:lnTo>
                    <a:pt x="447863" y="134968"/>
                  </a:lnTo>
                  <a:cubicBezTo>
                    <a:pt x="443229" y="137982"/>
                    <a:pt x="437752" y="139541"/>
                    <a:pt x="431432" y="139646"/>
                  </a:cubicBezTo>
                  <a:cubicBezTo>
                    <a:pt x="429079" y="139569"/>
                    <a:pt x="426984" y="138924"/>
                    <a:pt x="425145" y="137708"/>
                  </a:cubicBezTo>
                  <a:cubicBezTo>
                    <a:pt x="423307" y="136493"/>
                    <a:pt x="421440" y="135167"/>
                    <a:pt x="419545" y="133731"/>
                  </a:cubicBezTo>
                  <a:cubicBezTo>
                    <a:pt x="417221" y="136372"/>
                    <a:pt x="413614" y="139824"/>
                    <a:pt x="408724" y="144087"/>
                  </a:cubicBezTo>
                  <a:cubicBezTo>
                    <a:pt x="403835" y="148349"/>
                    <a:pt x="398806" y="152205"/>
                    <a:pt x="393637" y="155655"/>
                  </a:cubicBezTo>
                  <a:cubicBezTo>
                    <a:pt x="388468" y="159105"/>
                    <a:pt x="384302" y="160931"/>
                    <a:pt x="381140" y="161134"/>
                  </a:cubicBezTo>
                  <a:cubicBezTo>
                    <a:pt x="374303" y="160783"/>
                    <a:pt x="368852" y="157206"/>
                    <a:pt x="364786" y="150403"/>
                  </a:cubicBezTo>
                  <a:cubicBezTo>
                    <a:pt x="360720" y="143600"/>
                    <a:pt x="358637" y="135680"/>
                    <a:pt x="358537" y="126644"/>
                  </a:cubicBezTo>
                  <a:cubicBezTo>
                    <a:pt x="358835" y="116052"/>
                    <a:pt x="361361" y="106756"/>
                    <a:pt x="366116" y="98755"/>
                  </a:cubicBezTo>
                  <a:cubicBezTo>
                    <a:pt x="370871" y="90754"/>
                    <a:pt x="376071" y="84506"/>
                    <a:pt x="381715" y="80010"/>
                  </a:cubicBezTo>
                  <a:cubicBezTo>
                    <a:pt x="387359" y="75514"/>
                    <a:pt x="391663" y="73228"/>
                    <a:pt x="394627" y="73152"/>
                  </a:cubicBezTo>
                  <a:cubicBezTo>
                    <a:pt x="396599" y="73071"/>
                    <a:pt x="399285" y="73347"/>
                    <a:pt x="402686" y="73980"/>
                  </a:cubicBezTo>
                  <a:cubicBezTo>
                    <a:pt x="406086" y="74614"/>
                    <a:pt x="407972" y="76090"/>
                    <a:pt x="408343" y="78410"/>
                  </a:cubicBezTo>
                  <a:cubicBezTo>
                    <a:pt x="408129" y="82018"/>
                    <a:pt x="406170" y="86511"/>
                    <a:pt x="402467" y="91889"/>
                  </a:cubicBezTo>
                  <a:cubicBezTo>
                    <a:pt x="398765" y="97266"/>
                    <a:pt x="394605" y="102454"/>
                    <a:pt x="389988" y="107450"/>
                  </a:cubicBezTo>
                  <a:cubicBezTo>
                    <a:pt x="385370" y="112447"/>
                    <a:pt x="381583" y="116178"/>
                    <a:pt x="378625" y="118643"/>
                  </a:cubicBezTo>
                  <a:cubicBezTo>
                    <a:pt x="377982" y="120577"/>
                    <a:pt x="377268" y="122825"/>
                    <a:pt x="376482" y="125387"/>
                  </a:cubicBezTo>
                  <a:cubicBezTo>
                    <a:pt x="375696" y="127949"/>
                    <a:pt x="375268" y="130197"/>
                    <a:pt x="375196" y="132131"/>
                  </a:cubicBezTo>
                  <a:cubicBezTo>
                    <a:pt x="375139" y="134102"/>
                    <a:pt x="375482" y="136045"/>
                    <a:pt x="376225" y="137960"/>
                  </a:cubicBezTo>
                  <a:cubicBezTo>
                    <a:pt x="376968" y="139874"/>
                    <a:pt x="378454" y="140903"/>
                    <a:pt x="380683" y="141046"/>
                  </a:cubicBezTo>
                  <a:cubicBezTo>
                    <a:pt x="383045" y="140868"/>
                    <a:pt x="386220" y="139370"/>
                    <a:pt x="390208" y="136550"/>
                  </a:cubicBezTo>
                  <a:cubicBezTo>
                    <a:pt x="394196" y="133731"/>
                    <a:pt x="398082" y="130657"/>
                    <a:pt x="401866" y="127330"/>
                  </a:cubicBezTo>
                  <a:cubicBezTo>
                    <a:pt x="405651" y="124003"/>
                    <a:pt x="408420" y="121488"/>
                    <a:pt x="410172" y="119786"/>
                  </a:cubicBezTo>
                  <a:cubicBezTo>
                    <a:pt x="409863" y="114547"/>
                    <a:pt x="410882" y="109709"/>
                    <a:pt x="413230" y="105270"/>
                  </a:cubicBezTo>
                  <a:cubicBezTo>
                    <a:pt x="415578" y="100831"/>
                    <a:pt x="418368" y="96679"/>
                    <a:pt x="421602" y="92811"/>
                  </a:cubicBezTo>
                  <a:cubicBezTo>
                    <a:pt x="423098" y="90778"/>
                    <a:pt x="425085" y="88292"/>
                    <a:pt x="427563" y="85352"/>
                  </a:cubicBezTo>
                  <a:cubicBezTo>
                    <a:pt x="430041" y="82413"/>
                    <a:pt x="432722" y="79791"/>
                    <a:pt x="435606" y="77487"/>
                  </a:cubicBezTo>
                  <a:cubicBezTo>
                    <a:pt x="438490" y="75182"/>
                    <a:pt x="441290" y="73966"/>
                    <a:pt x="444005" y="73838"/>
                  </a:cubicBezTo>
                  <a:cubicBezTo>
                    <a:pt x="446291" y="73866"/>
                    <a:pt x="448005" y="74552"/>
                    <a:pt x="449148" y="75895"/>
                  </a:cubicBezTo>
                  <a:cubicBezTo>
                    <a:pt x="450291" y="77238"/>
                    <a:pt x="450863" y="79067"/>
                    <a:pt x="450863" y="81381"/>
                  </a:cubicBezTo>
                  <a:cubicBezTo>
                    <a:pt x="450735" y="84589"/>
                    <a:pt x="449518" y="88690"/>
                    <a:pt x="447214" y="93683"/>
                  </a:cubicBezTo>
                  <a:cubicBezTo>
                    <a:pt x="444909" y="98677"/>
                    <a:pt x="442288" y="103608"/>
                    <a:pt x="439348" y="108475"/>
                  </a:cubicBezTo>
                  <a:cubicBezTo>
                    <a:pt x="436409" y="113342"/>
                    <a:pt x="433923" y="117188"/>
                    <a:pt x="431889" y="120015"/>
                  </a:cubicBezTo>
                  <a:cubicBezTo>
                    <a:pt x="433084" y="121139"/>
                    <a:pt x="434237" y="121920"/>
                    <a:pt x="435347" y="122358"/>
                  </a:cubicBezTo>
                  <a:cubicBezTo>
                    <a:pt x="436456" y="122796"/>
                    <a:pt x="437895" y="123006"/>
                    <a:pt x="439662" y="122987"/>
                  </a:cubicBezTo>
                  <a:cubicBezTo>
                    <a:pt x="442757" y="122820"/>
                    <a:pt x="446110" y="121725"/>
                    <a:pt x="449720" y="119700"/>
                  </a:cubicBezTo>
                  <a:cubicBezTo>
                    <a:pt x="453330" y="117676"/>
                    <a:pt x="456454" y="115724"/>
                    <a:pt x="459093" y="113843"/>
                  </a:cubicBezTo>
                  <a:lnTo>
                    <a:pt x="459385" y="115599"/>
                  </a:lnTo>
                  <a:lnTo>
                    <a:pt x="463062" y="103810"/>
                  </a:lnTo>
                  <a:cubicBezTo>
                    <a:pt x="469166" y="94649"/>
                    <a:pt x="476973" y="87164"/>
                    <a:pt x="486483" y="81356"/>
                  </a:cubicBezTo>
                  <a:cubicBezTo>
                    <a:pt x="495993" y="75548"/>
                    <a:pt x="505819" y="72585"/>
                    <a:pt x="515961" y="72466"/>
                  </a:cubicBezTo>
                  <a:cubicBezTo>
                    <a:pt x="519842" y="72352"/>
                    <a:pt x="523494" y="73038"/>
                    <a:pt x="526918" y="74523"/>
                  </a:cubicBezTo>
                  <a:cubicBezTo>
                    <a:pt x="530342" y="76009"/>
                    <a:pt x="532169" y="78981"/>
                    <a:pt x="532397" y="83439"/>
                  </a:cubicBezTo>
                  <a:cubicBezTo>
                    <a:pt x="532530" y="87223"/>
                    <a:pt x="531021" y="91491"/>
                    <a:pt x="527871" y="96240"/>
                  </a:cubicBezTo>
                  <a:cubicBezTo>
                    <a:pt x="524720" y="100990"/>
                    <a:pt x="519131" y="105918"/>
                    <a:pt x="511102" y="111023"/>
                  </a:cubicBezTo>
                  <a:cubicBezTo>
                    <a:pt x="503073" y="116129"/>
                    <a:pt x="491807" y="121107"/>
                    <a:pt x="477305" y="125958"/>
                  </a:cubicBezTo>
                  <a:lnTo>
                    <a:pt x="476847" y="130988"/>
                  </a:lnTo>
                  <a:cubicBezTo>
                    <a:pt x="476681" y="135274"/>
                    <a:pt x="478045" y="138303"/>
                    <a:pt x="480937" y="140074"/>
                  </a:cubicBezTo>
                  <a:cubicBezTo>
                    <a:pt x="483830" y="141846"/>
                    <a:pt x="487195" y="142703"/>
                    <a:pt x="491032" y="142646"/>
                  </a:cubicBezTo>
                  <a:cubicBezTo>
                    <a:pt x="496508" y="142499"/>
                    <a:pt x="502126" y="140939"/>
                    <a:pt x="507885" y="137964"/>
                  </a:cubicBezTo>
                  <a:cubicBezTo>
                    <a:pt x="513644" y="134990"/>
                    <a:pt x="519174" y="131482"/>
                    <a:pt x="524473" y="127440"/>
                  </a:cubicBezTo>
                  <a:cubicBezTo>
                    <a:pt x="529773" y="123399"/>
                    <a:pt x="534471" y="119704"/>
                    <a:pt x="538569" y="116357"/>
                  </a:cubicBezTo>
                  <a:lnTo>
                    <a:pt x="538946" y="117946"/>
                  </a:lnTo>
                  <a:lnTo>
                    <a:pt x="544313" y="111099"/>
                  </a:lnTo>
                  <a:cubicBezTo>
                    <a:pt x="541955" y="110904"/>
                    <a:pt x="540327" y="110266"/>
                    <a:pt x="539426" y="109185"/>
                  </a:cubicBezTo>
                  <a:cubicBezTo>
                    <a:pt x="538526" y="108104"/>
                    <a:pt x="538098" y="106380"/>
                    <a:pt x="538141" y="104013"/>
                  </a:cubicBezTo>
                  <a:cubicBezTo>
                    <a:pt x="538394" y="98425"/>
                    <a:pt x="540477" y="93142"/>
                    <a:pt x="544388" y="88163"/>
                  </a:cubicBezTo>
                  <a:cubicBezTo>
                    <a:pt x="548300" y="83185"/>
                    <a:pt x="552515" y="79121"/>
                    <a:pt x="557035" y="75971"/>
                  </a:cubicBezTo>
                  <a:cubicBezTo>
                    <a:pt x="561556" y="72822"/>
                    <a:pt x="564856" y="71196"/>
                    <a:pt x="566937" y="71094"/>
                  </a:cubicBezTo>
                  <a:cubicBezTo>
                    <a:pt x="568107" y="71128"/>
                    <a:pt x="569077" y="71518"/>
                    <a:pt x="569848" y="72266"/>
                  </a:cubicBezTo>
                  <a:cubicBezTo>
                    <a:pt x="570618" y="73014"/>
                    <a:pt x="571018" y="73919"/>
                    <a:pt x="571046" y="74981"/>
                  </a:cubicBezTo>
                  <a:cubicBezTo>
                    <a:pt x="571037" y="76119"/>
                    <a:pt x="570884" y="77214"/>
                    <a:pt x="570590" y="78267"/>
                  </a:cubicBezTo>
                  <a:cubicBezTo>
                    <a:pt x="570295" y="79319"/>
                    <a:pt x="569914" y="80357"/>
                    <a:pt x="569448" y="81381"/>
                  </a:cubicBezTo>
                  <a:cubicBezTo>
                    <a:pt x="580212" y="79786"/>
                    <a:pt x="588665" y="78576"/>
                    <a:pt x="594807" y="77752"/>
                  </a:cubicBezTo>
                  <a:cubicBezTo>
                    <a:pt x="600949" y="76928"/>
                    <a:pt x="604606" y="77148"/>
                    <a:pt x="605778" y="78410"/>
                  </a:cubicBezTo>
                  <a:cubicBezTo>
                    <a:pt x="607478" y="80558"/>
                    <a:pt x="608764" y="82605"/>
                    <a:pt x="609635" y="84553"/>
                  </a:cubicBezTo>
                  <a:cubicBezTo>
                    <a:pt x="610507" y="86501"/>
                    <a:pt x="611050" y="88492"/>
                    <a:pt x="611264" y="90525"/>
                  </a:cubicBezTo>
                  <a:cubicBezTo>
                    <a:pt x="611193" y="93973"/>
                    <a:pt x="610250" y="96793"/>
                    <a:pt x="608435" y="98984"/>
                  </a:cubicBezTo>
                  <a:cubicBezTo>
                    <a:pt x="606620" y="101174"/>
                    <a:pt x="604363" y="103308"/>
                    <a:pt x="601663" y="105384"/>
                  </a:cubicBezTo>
                  <a:cubicBezTo>
                    <a:pt x="598019" y="108399"/>
                    <a:pt x="594219" y="112314"/>
                    <a:pt x="590261" y="117129"/>
                  </a:cubicBezTo>
                  <a:cubicBezTo>
                    <a:pt x="586304" y="121944"/>
                    <a:pt x="584161" y="126716"/>
                    <a:pt x="583832" y="131445"/>
                  </a:cubicBezTo>
                  <a:cubicBezTo>
                    <a:pt x="583913" y="133312"/>
                    <a:pt x="584665" y="134836"/>
                    <a:pt x="586089" y="136017"/>
                  </a:cubicBezTo>
                  <a:cubicBezTo>
                    <a:pt x="587513" y="137198"/>
                    <a:pt x="589123" y="137808"/>
                    <a:pt x="590919" y="137846"/>
                  </a:cubicBezTo>
                  <a:cubicBezTo>
                    <a:pt x="592592" y="137772"/>
                    <a:pt x="594340" y="137396"/>
                    <a:pt x="596162" y="136718"/>
                  </a:cubicBezTo>
                  <a:lnTo>
                    <a:pt x="597611" y="135970"/>
                  </a:lnTo>
                  <a:lnTo>
                    <a:pt x="597195" y="134845"/>
                  </a:lnTo>
                  <a:cubicBezTo>
                    <a:pt x="597310" y="133326"/>
                    <a:pt x="597996" y="131850"/>
                    <a:pt x="599253" y="130416"/>
                  </a:cubicBezTo>
                  <a:cubicBezTo>
                    <a:pt x="600510" y="128983"/>
                    <a:pt x="601653" y="127792"/>
                    <a:pt x="602682" y="126844"/>
                  </a:cubicBezTo>
                  <a:lnTo>
                    <a:pt x="652288" y="81353"/>
                  </a:lnTo>
                  <a:cubicBezTo>
                    <a:pt x="652517" y="77433"/>
                    <a:pt x="653716" y="74014"/>
                    <a:pt x="655886" y="71094"/>
                  </a:cubicBezTo>
                  <a:cubicBezTo>
                    <a:pt x="658056" y="68175"/>
                    <a:pt x="661196" y="66641"/>
                    <a:pt x="665306" y="66494"/>
                  </a:cubicBezTo>
                  <a:close/>
                  <a:moveTo>
                    <a:pt x="765882" y="48234"/>
                  </a:moveTo>
                  <a:cubicBezTo>
                    <a:pt x="767994" y="48273"/>
                    <a:pt x="769764" y="48939"/>
                    <a:pt x="771191" y="50235"/>
                  </a:cubicBezTo>
                  <a:cubicBezTo>
                    <a:pt x="772618" y="51530"/>
                    <a:pt x="773360" y="53226"/>
                    <a:pt x="773418" y="55321"/>
                  </a:cubicBezTo>
                  <a:cubicBezTo>
                    <a:pt x="773270" y="60169"/>
                    <a:pt x="771453" y="64703"/>
                    <a:pt x="767965" y="68923"/>
                  </a:cubicBezTo>
                  <a:cubicBezTo>
                    <a:pt x="764478" y="73142"/>
                    <a:pt x="760206" y="75390"/>
                    <a:pt x="755149" y="75666"/>
                  </a:cubicBezTo>
                  <a:cubicBezTo>
                    <a:pt x="752370" y="75600"/>
                    <a:pt x="750163" y="74647"/>
                    <a:pt x="748526" y="72809"/>
                  </a:cubicBezTo>
                  <a:cubicBezTo>
                    <a:pt x="746889" y="70971"/>
                    <a:pt x="746052" y="68646"/>
                    <a:pt x="746014" y="65837"/>
                  </a:cubicBezTo>
                  <a:cubicBezTo>
                    <a:pt x="746285" y="61003"/>
                    <a:pt x="748483" y="56897"/>
                    <a:pt x="752608" y="53521"/>
                  </a:cubicBezTo>
                  <a:cubicBezTo>
                    <a:pt x="756733" y="50144"/>
                    <a:pt x="761157" y="48382"/>
                    <a:pt x="765882" y="48234"/>
                  </a:cubicBezTo>
                  <a:close/>
                  <a:moveTo>
                    <a:pt x="356307" y="48234"/>
                  </a:moveTo>
                  <a:cubicBezTo>
                    <a:pt x="358419" y="48273"/>
                    <a:pt x="360189" y="48939"/>
                    <a:pt x="361616" y="50235"/>
                  </a:cubicBezTo>
                  <a:cubicBezTo>
                    <a:pt x="363043" y="51530"/>
                    <a:pt x="363785" y="53226"/>
                    <a:pt x="363843" y="55321"/>
                  </a:cubicBezTo>
                  <a:cubicBezTo>
                    <a:pt x="363695" y="60169"/>
                    <a:pt x="361878" y="64703"/>
                    <a:pt x="358390" y="68923"/>
                  </a:cubicBezTo>
                  <a:cubicBezTo>
                    <a:pt x="354903" y="73142"/>
                    <a:pt x="350631" y="75390"/>
                    <a:pt x="345574" y="75666"/>
                  </a:cubicBezTo>
                  <a:cubicBezTo>
                    <a:pt x="342795" y="75600"/>
                    <a:pt x="340588" y="74647"/>
                    <a:pt x="338951" y="72809"/>
                  </a:cubicBezTo>
                  <a:cubicBezTo>
                    <a:pt x="337314" y="70971"/>
                    <a:pt x="336477" y="68646"/>
                    <a:pt x="336439" y="65837"/>
                  </a:cubicBezTo>
                  <a:cubicBezTo>
                    <a:pt x="336710" y="61003"/>
                    <a:pt x="338908" y="56897"/>
                    <a:pt x="343033" y="53521"/>
                  </a:cubicBezTo>
                  <a:cubicBezTo>
                    <a:pt x="347158" y="50144"/>
                    <a:pt x="351582" y="48382"/>
                    <a:pt x="356307" y="48234"/>
                  </a:cubicBezTo>
                  <a:close/>
                  <a:moveTo>
                    <a:pt x="836896" y="43434"/>
                  </a:moveTo>
                  <a:cubicBezTo>
                    <a:pt x="838501" y="43386"/>
                    <a:pt x="840091" y="43653"/>
                    <a:pt x="841667" y="44234"/>
                  </a:cubicBezTo>
                  <a:cubicBezTo>
                    <a:pt x="843243" y="44815"/>
                    <a:pt x="844090" y="45996"/>
                    <a:pt x="844209" y="47777"/>
                  </a:cubicBezTo>
                  <a:cubicBezTo>
                    <a:pt x="843981" y="49997"/>
                    <a:pt x="842781" y="52587"/>
                    <a:pt x="840610" y="55550"/>
                  </a:cubicBezTo>
                  <a:cubicBezTo>
                    <a:pt x="838439" y="58512"/>
                    <a:pt x="836668" y="60874"/>
                    <a:pt x="835297" y="62636"/>
                  </a:cubicBezTo>
                  <a:lnTo>
                    <a:pt x="849465" y="63779"/>
                  </a:lnTo>
                  <a:cubicBezTo>
                    <a:pt x="846083" y="70998"/>
                    <a:pt x="843094" y="76804"/>
                    <a:pt x="840499" y="81195"/>
                  </a:cubicBezTo>
                  <a:cubicBezTo>
                    <a:pt x="837904" y="85587"/>
                    <a:pt x="834509" y="88683"/>
                    <a:pt x="830314" y="90483"/>
                  </a:cubicBezTo>
                  <a:cubicBezTo>
                    <a:pt x="826118" y="92284"/>
                    <a:pt x="819929" y="92907"/>
                    <a:pt x="811746" y="92354"/>
                  </a:cubicBezTo>
                  <a:cubicBezTo>
                    <a:pt x="807479" y="97669"/>
                    <a:pt x="803040" y="104299"/>
                    <a:pt x="798430" y="112242"/>
                  </a:cubicBezTo>
                  <a:cubicBezTo>
                    <a:pt x="793820" y="120186"/>
                    <a:pt x="791324" y="127730"/>
                    <a:pt x="790944" y="134874"/>
                  </a:cubicBezTo>
                  <a:cubicBezTo>
                    <a:pt x="790901" y="137407"/>
                    <a:pt x="791386" y="139370"/>
                    <a:pt x="792401" y="140760"/>
                  </a:cubicBezTo>
                  <a:cubicBezTo>
                    <a:pt x="793415" y="142151"/>
                    <a:pt x="795216" y="142856"/>
                    <a:pt x="797802" y="142875"/>
                  </a:cubicBezTo>
                  <a:cubicBezTo>
                    <a:pt x="801154" y="142941"/>
                    <a:pt x="805650" y="141094"/>
                    <a:pt x="811289" y="137331"/>
                  </a:cubicBezTo>
                  <a:cubicBezTo>
                    <a:pt x="816928" y="133569"/>
                    <a:pt x="825538" y="127492"/>
                    <a:pt x="837121" y="119100"/>
                  </a:cubicBezTo>
                  <a:lnTo>
                    <a:pt x="837333" y="120966"/>
                  </a:lnTo>
                  <a:lnTo>
                    <a:pt x="840919" y="108074"/>
                  </a:lnTo>
                  <a:cubicBezTo>
                    <a:pt x="844742" y="101412"/>
                    <a:pt x="849360" y="95362"/>
                    <a:pt x="854775" y="89925"/>
                  </a:cubicBezTo>
                  <a:cubicBezTo>
                    <a:pt x="860190" y="84488"/>
                    <a:pt x="865266" y="80139"/>
                    <a:pt x="870003" y="76877"/>
                  </a:cubicBezTo>
                  <a:cubicBezTo>
                    <a:pt x="874740" y="73616"/>
                    <a:pt x="878003" y="71917"/>
                    <a:pt x="879793" y="71780"/>
                  </a:cubicBezTo>
                  <a:cubicBezTo>
                    <a:pt x="881702" y="72018"/>
                    <a:pt x="883769" y="73371"/>
                    <a:pt x="885993" y="75838"/>
                  </a:cubicBezTo>
                  <a:cubicBezTo>
                    <a:pt x="888218" y="78305"/>
                    <a:pt x="889427" y="80457"/>
                    <a:pt x="889622" y="82296"/>
                  </a:cubicBezTo>
                  <a:cubicBezTo>
                    <a:pt x="889350" y="85395"/>
                    <a:pt x="887025" y="89560"/>
                    <a:pt x="882646" y="94793"/>
                  </a:cubicBezTo>
                  <a:cubicBezTo>
                    <a:pt x="878267" y="100025"/>
                    <a:pt x="873470" y="105105"/>
                    <a:pt x="868253" y="110033"/>
                  </a:cubicBezTo>
                  <a:cubicBezTo>
                    <a:pt x="863036" y="114960"/>
                    <a:pt x="859034" y="118516"/>
                    <a:pt x="856247" y="120701"/>
                  </a:cubicBezTo>
                  <a:cubicBezTo>
                    <a:pt x="854880" y="122653"/>
                    <a:pt x="853842" y="124749"/>
                    <a:pt x="853132" y="126987"/>
                  </a:cubicBezTo>
                  <a:cubicBezTo>
                    <a:pt x="852423" y="129225"/>
                    <a:pt x="852013" y="131550"/>
                    <a:pt x="851903" y="133959"/>
                  </a:cubicBezTo>
                  <a:cubicBezTo>
                    <a:pt x="857966" y="133078"/>
                    <a:pt x="863729" y="130669"/>
                    <a:pt x="869191" y="126730"/>
                  </a:cubicBezTo>
                  <a:cubicBezTo>
                    <a:pt x="874654" y="122791"/>
                    <a:pt x="879788" y="118496"/>
                    <a:pt x="884593" y="113843"/>
                  </a:cubicBezTo>
                  <a:cubicBezTo>
                    <a:pt x="896395" y="102794"/>
                    <a:pt x="905882" y="93802"/>
                    <a:pt x="913054" y="86868"/>
                  </a:cubicBezTo>
                  <a:cubicBezTo>
                    <a:pt x="920226" y="79934"/>
                    <a:pt x="924913" y="76200"/>
                    <a:pt x="927113" y="75666"/>
                  </a:cubicBezTo>
                  <a:cubicBezTo>
                    <a:pt x="929070" y="75643"/>
                    <a:pt x="930585" y="77062"/>
                    <a:pt x="931656" y="79924"/>
                  </a:cubicBezTo>
                  <a:cubicBezTo>
                    <a:pt x="932728" y="82786"/>
                    <a:pt x="933271" y="85177"/>
                    <a:pt x="933285" y="87096"/>
                  </a:cubicBezTo>
                  <a:cubicBezTo>
                    <a:pt x="933095" y="90235"/>
                    <a:pt x="931933" y="93731"/>
                    <a:pt x="929799" y="97583"/>
                  </a:cubicBezTo>
                  <a:cubicBezTo>
                    <a:pt x="927665" y="101436"/>
                    <a:pt x="925703" y="104646"/>
                    <a:pt x="923913" y="107213"/>
                  </a:cubicBezTo>
                  <a:lnTo>
                    <a:pt x="890080" y="157477"/>
                  </a:lnTo>
                  <a:lnTo>
                    <a:pt x="890537" y="157934"/>
                  </a:lnTo>
                  <a:lnTo>
                    <a:pt x="941286" y="112928"/>
                  </a:lnTo>
                  <a:lnTo>
                    <a:pt x="943115" y="121386"/>
                  </a:lnTo>
                  <a:lnTo>
                    <a:pt x="874306" y="197024"/>
                  </a:lnTo>
                  <a:cubicBezTo>
                    <a:pt x="873020" y="198601"/>
                    <a:pt x="871135" y="200820"/>
                    <a:pt x="868648" y="203682"/>
                  </a:cubicBezTo>
                  <a:cubicBezTo>
                    <a:pt x="866162" y="206545"/>
                    <a:pt x="863934" y="208135"/>
                    <a:pt x="861962" y="208454"/>
                  </a:cubicBezTo>
                  <a:cubicBezTo>
                    <a:pt x="860366" y="208340"/>
                    <a:pt x="859062" y="207324"/>
                    <a:pt x="858050" y="205406"/>
                  </a:cubicBezTo>
                  <a:cubicBezTo>
                    <a:pt x="857039" y="203489"/>
                    <a:pt x="856293" y="201355"/>
                    <a:pt x="855815" y="199006"/>
                  </a:cubicBezTo>
                  <a:cubicBezTo>
                    <a:pt x="855337" y="196656"/>
                    <a:pt x="855100" y="194777"/>
                    <a:pt x="855104" y="193367"/>
                  </a:cubicBezTo>
                  <a:cubicBezTo>
                    <a:pt x="855247" y="191381"/>
                    <a:pt x="856047" y="189009"/>
                    <a:pt x="857504" y="186252"/>
                  </a:cubicBezTo>
                  <a:cubicBezTo>
                    <a:pt x="858962" y="183494"/>
                    <a:pt x="860219" y="181294"/>
                    <a:pt x="861276" y="179651"/>
                  </a:cubicBezTo>
                  <a:lnTo>
                    <a:pt x="891909" y="128016"/>
                  </a:lnTo>
                  <a:lnTo>
                    <a:pt x="891451" y="127559"/>
                  </a:lnTo>
                  <a:cubicBezTo>
                    <a:pt x="881831" y="135629"/>
                    <a:pt x="873468" y="142271"/>
                    <a:pt x="866362" y="147485"/>
                  </a:cubicBezTo>
                  <a:cubicBezTo>
                    <a:pt x="859257" y="152699"/>
                    <a:pt x="854894" y="155343"/>
                    <a:pt x="853275" y="155419"/>
                  </a:cubicBezTo>
                  <a:cubicBezTo>
                    <a:pt x="849770" y="155153"/>
                    <a:pt x="846052" y="152718"/>
                    <a:pt x="842119" y="148113"/>
                  </a:cubicBezTo>
                  <a:cubicBezTo>
                    <a:pt x="840153" y="145810"/>
                    <a:pt x="838597" y="143023"/>
                    <a:pt x="837452" y="139749"/>
                  </a:cubicBezTo>
                  <a:lnTo>
                    <a:pt x="835812" y="131376"/>
                  </a:lnTo>
                  <a:lnTo>
                    <a:pt x="821653" y="144180"/>
                  </a:lnTo>
                  <a:cubicBezTo>
                    <a:pt x="815176" y="149853"/>
                    <a:pt x="808370" y="154841"/>
                    <a:pt x="801234" y="159144"/>
                  </a:cubicBezTo>
                  <a:cubicBezTo>
                    <a:pt x="794098" y="163446"/>
                    <a:pt x="787243" y="165709"/>
                    <a:pt x="780668" y="165935"/>
                  </a:cubicBezTo>
                  <a:cubicBezTo>
                    <a:pt x="776173" y="165868"/>
                    <a:pt x="772662" y="164460"/>
                    <a:pt x="770136" y="161711"/>
                  </a:cubicBezTo>
                  <a:cubicBezTo>
                    <a:pt x="767611" y="158962"/>
                    <a:pt x="766326" y="155271"/>
                    <a:pt x="766283" y="150638"/>
                  </a:cubicBezTo>
                  <a:cubicBezTo>
                    <a:pt x="766345" y="146803"/>
                    <a:pt x="766964" y="142882"/>
                    <a:pt x="768139" y="138873"/>
                  </a:cubicBezTo>
                  <a:cubicBezTo>
                    <a:pt x="769313" y="134864"/>
                    <a:pt x="770674" y="131169"/>
                    <a:pt x="772220" y="127787"/>
                  </a:cubicBezTo>
                  <a:lnTo>
                    <a:pt x="771763" y="127330"/>
                  </a:lnTo>
                  <a:lnTo>
                    <a:pt x="764253" y="133371"/>
                  </a:lnTo>
                  <a:lnTo>
                    <a:pt x="754840" y="143560"/>
                  </a:lnTo>
                  <a:cubicBezTo>
                    <a:pt x="749617" y="148643"/>
                    <a:pt x="744000" y="153027"/>
                    <a:pt x="737990" y="156713"/>
                  </a:cubicBezTo>
                  <a:cubicBezTo>
                    <a:pt x="731979" y="160399"/>
                    <a:pt x="726041" y="162330"/>
                    <a:pt x="720174" y="162506"/>
                  </a:cubicBezTo>
                  <a:cubicBezTo>
                    <a:pt x="715688" y="162386"/>
                    <a:pt x="711992" y="160901"/>
                    <a:pt x="709088" y="158049"/>
                  </a:cubicBezTo>
                  <a:cubicBezTo>
                    <a:pt x="706183" y="155198"/>
                    <a:pt x="704028" y="151699"/>
                    <a:pt x="702622" y="147554"/>
                  </a:cubicBezTo>
                  <a:cubicBezTo>
                    <a:pt x="701215" y="143408"/>
                    <a:pt x="700516" y="139334"/>
                    <a:pt x="700523" y="135331"/>
                  </a:cubicBezTo>
                  <a:cubicBezTo>
                    <a:pt x="700791" y="125871"/>
                    <a:pt x="703428" y="116978"/>
                    <a:pt x="708436" y="108653"/>
                  </a:cubicBezTo>
                  <a:cubicBezTo>
                    <a:pt x="713443" y="100327"/>
                    <a:pt x="719212" y="93551"/>
                    <a:pt x="725743" y="88324"/>
                  </a:cubicBezTo>
                  <a:cubicBezTo>
                    <a:pt x="732274" y="83097"/>
                    <a:pt x="737959" y="80402"/>
                    <a:pt x="742797" y="80238"/>
                  </a:cubicBezTo>
                  <a:cubicBezTo>
                    <a:pt x="744915" y="80191"/>
                    <a:pt x="747077" y="80629"/>
                    <a:pt x="749281" y="81553"/>
                  </a:cubicBezTo>
                  <a:cubicBezTo>
                    <a:pt x="751485" y="82477"/>
                    <a:pt x="752675" y="84172"/>
                    <a:pt x="752851" y="86639"/>
                  </a:cubicBezTo>
                  <a:cubicBezTo>
                    <a:pt x="752631" y="90589"/>
                    <a:pt x="750558" y="95110"/>
                    <a:pt x="746631" y="100203"/>
                  </a:cubicBezTo>
                  <a:cubicBezTo>
                    <a:pt x="742704" y="105296"/>
                    <a:pt x="738244" y="110122"/>
                    <a:pt x="733250" y="114681"/>
                  </a:cubicBezTo>
                  <a:cubicBezTo>
                    <a:pt x="728257" y="119240"/>
                    <a:pt x="724051" y="122695"/>
                    <a:pt x="720631" y="125044"/>
                  </a:cubicBezTo>
                  <a:cubicBezTo>
                    <a:pt x="719679" y="129745"/>
                    <a:pt x="720155" y="133316"/>
                    <a:pt x="722060" y="135760"/>
                  </a:cubicBezTo>
                  <a:cubicBezTo>
                    <a:pt x="723964" y="138203"/>
                    <a:pt x="727525" y="139432"/>
                    <a:pt x="732743" y="139446"/>
                  </a:cubicBezTo>
                  <a:cubicBezTo>
                    <a:pt x="738850" y="139079"/>
                    <a:pt x="744744" y="136784"/>
                    <a:pt x="750423" y="132559"/>
                  </a:cubicBezTo>
                  <a:cubicBezTo>
                    <a:pt x="756103" y="128335"/>
                    <a:pt x="761254" y="124382"/>
                    <a:pt x="765876" y="120701"/>
                  </a:cubicBezTo>
                  <a:lnTo>
                    <a:pt x="765897" y="120790"/>
                  </a:lnTo>
                  <a:lnTo>
                    <a:pt x="776931" y="111185"/>
                  </a:lnTo>
                  <a:cubicBezTo>
                    <a:pt x="782904" y="105189"/>
                    <a:pt x="788038" y="98607"/>
                    <a:pt x="792333" y="91440"/>
                  </a:cubicBezTo>
                  <a:cubicBezTo>
                    <a:pt x="787901" y="91417"/>
                    <a:pt x="784856" y="91361"/>
                    <a:pt x="783200" y="91270"/>
                  </a:cubicBezTo>
                  <a:cubicBezTo>
                    <a:pt x="781544" y="91180"/>
                    <a:pt x="779990" y="91191"/>
                    <a:pt x="778537" y="91304"/>
                  </a:cubicBezTo>
                  <a:cubicBezTo>
                    <a:pt x="777084" y="91417"/>
                    <a:pt x="774446" y="91767"/>
                    <a:pt x="770623" y="92354"/>
                  </a:cubicBezTo>
                  <a:lnTo>
                    <a:pt x="773137" y="88239"/>
                  </a:lnTo>
                  <a:cubicBezTo>
                    <a:pt x="777046" y="81618"/>
                    <a:pt x="780400" y="76572"/>
                    <a:pt x="783200" y="73101"/>
                  </a:cubicBezTo>
                  <a:cubicBezTo>
                    <a:pt x="786001" y="69630"/>
                    <a:pt x="789474" y="67225"/>
                    <a:pt x="793620" y="65887"/>
                  </a:cubicBezTo>
                  <a:cubicBezTo>
                    <a:pt x="797766" y="64550"/>
                    <a:pt x="803812" y="63771"/>
                    <a:pt x="811758" y="63551"/>
                  </a:cubicBezTo>
                  <a:cubicBezTo>
                    <a:pt x="814977" y="58612"/>
                    <a:pt x="818367" y="54088"/>
                    <a:pt x="821928" y="49978"/>
                  </a:cubicBezTo>
                  <a:cubicBezTo>
                    <a:pt x="825489" y="45867"/>
                    <a:pt x="830479" y="43686"/>
                    <a:pt x="836896" y="43434"/>
                  </a:cubicBezTo>
                  <a:close/>
                  <a:moveTo>
                    <a:pt x="113004" y="0"/>
                  </a:moveTo>
                  <a:cubicBezTo>
                    <a:pt x="117464" y="138"/>
                    <a:pt x="120802" y="1690"/>
                    <a:pt x="123020" y="4656"/>
                  </a:cubicBezTo>
                  <a:cubicBezTo>
                    <a:pt x="125238" y="7622"/>
                    <a:pt x="126530" y="11171"/>
                    <a:pt x="126895" y="15305"/>
                  </a:cubicBezTo>
                  <a:cubicBezTo>
                    <a:pt x="127260" y="19439"/>
                    <a:pt x="126894" y="23328"/>
                    <a:pt x="125795" y="26970"/>
                  </a:cubicBezTo>
                  <a:cubicBezTo>
                    <a:pt x="124058" y="32251"/>
                    <a:pt x="121650" y="36889"/>
                    <a:pt x="118573" y="40885"/>
                  </a:cubicBezTo>
                  <a:cubicBezTo>
                    <a:pt x="115495" y="44881"/>
                    <a:pt x="111892" y="49464"/>
                    <a:pt x="107762" y="54635"/>
                  </a:cubicBezTo>
                  <a:cubicBezTo>
                    <a:pt x="105549" y="56977"/>
                    <a:pt x="101683" y="61338"/>
                    <a:pt x="96165" y="67719"/>
                  </a:cubicBezTo>
                  <a:cubicBezTo>
                    <a:pt x="90646" y="74100"/>
                    <a:pt x="84744" y="81140"/>
                    <a:pt x="78457" y="88839"/>
                  </a:cubicBezTo>
                  <a:cubicBezTo>
                    <a:pt x="72170" y="96539"/>
                    <a:pt x="66768" y="103536"/>
                    <a:pt x="62250" y="109831"/>
                  </a:cubicBezTo>
                  <a:cubicBezTo>
                    <a:pt x="57732" y="116127"/>
                    <a:pt x="55368" y="120360"/>
                    <a:pt x="55156" y="122529"/>
                  </a:cubicBezTo>
                  <a:cubicBezTo>
                    <a:pt x="55175" y="123901"/>
                    <a:pt x="55595" y="124930"/>
                    <a:pt x="56414" y="125616"/>
                  </a:cubicBezTo>
                  <a:cubicBezTo>
                    <a:pt x="57234" y="126301"/>
                    <a:pt x="58339" y="126644"/>
                    <a:pt x="59731" y="126644"/>
                  </a:cubicBezTo>
                  <a:cubicBezTo>
                    <a:pt x="62253" y="126464"/>
                    <a:pt x="66343" y="124396"/>
                    <a:pt x="72002" y="120440"/>
                  </a:cubicBezTo>
                  <a:cubicBezTo>
                    <a:pt x="77661" y="116484"/>
                    <a:pt x="83824" y="111723"/>
                    <a:pt x="90490" y="106156"/>
                  </a:cubicBezTo>
                  <a:cubicBezTo>
                    <a:pt x="97157" y="100589"/>
                    <a:pt x="103261" y="95299"/>
                    <a:pt x="108804" y="90286"/>
                  </a:cubicBezTo>
                  <a:cubicBezTo>
                    <a:pt x="114348" y="85273"/>
                    <a:pt x="118264" y="81619"/>
                    <a:pt x="120554" y="79324"/>
                  </a:cubicBezTo>
                  <a:cubicBezTo>
                    <a:pt x="137501" y="62601"/>
                    <a:pt x="150809" y="49387"/>
                    <a:pt x="160479" y="39683"/>
                  </a:cubicBezTo>
                  <a:cubicBezTo>
                    <a:pt x="170148" y="29979"/>
                    <a:pt x="177329" y="23081"/>
                    <a:pt x="182022" y="18991"/>
                  </a:cubicBezTo>
                  <a:cubicBezTo>
                    <a:pt x="186714" y="14900"/>
                    <a:pt x="190070" y="12913"/>
                    <a:pt x="192088" y="13030"/>
                  </a:cubicBezTo>
                  <a:cubicBezTo>
                    <a:pt x="195379" y="13325"/>
                    <a:pt x="197769" y="15135"/>
                    <a:pt x="199260" y="18459"/>
                  </a:cubicBezTo>
                  <a:cubicBezTo>
                    <a:pt x="200751" y="21783"/>
                    <a:pt x="201484" y="24851"/>
                    <a:pt x="201460" y="27660"/>
                  </a:cubicBezTo>
                  <a:cubicBezTo>
                    <a:pt x="202152" y="28974"/>
                    <a:pt x="201531" y="31350"/>
                    <a:pt x="199598" y="34789"/>
                  </a:cubicBezTo>
                  <a:cubicBezTo>
                    <a:pt x="197664" y="38228"/>
                    <a:pt x="193471" y="44448"/>
                    <a:pt x="187016" y="53450"/>
                  </a:cubicBezTo>
                  <a:cubicBezTo>
                    <a:pt x="180562" y="62451"/>
                    <a:pt x="170899" y="75953"/>
                    <a:pt x="158026" y="93954"/>
                  </a:cubicBezTo>
                  <a:cubicBezTo>
                    <a:pt x="149268" y="106527"/>
                    <a:pt x="143582" y="116014"/>
                    <a:pt x="140967" y="122415"/>
                  </a:cubicBezTo>
                  <a:cubicBezTo>
                    <a:pt x="138352" y="128816"/>
                    <a:pt x="137181" y="132816"/>
                    <a:pt x="137452" y="134417"/>
                  </a:cubicBezTo>
                  <a:cubicBezTo>
                    <a:pt x="137514" y="137098"/>
                    <a:pt x="138362" y="139279"/>
                    <a:pt x="139996" y="140960"/>
                  </a:cubicBezTo>
                  <a:cubicBezTo>
                    <a:pt x="141629" y="142641"/>
                    <a:pt x="143677" y="143508"/>
                    <a:pt x="146139" y="143561"/>
                  </a:cubicBezTo>
                  <a:cubicBezTo>
                    <a:pt x="150275" y="143336"/>
                    <a:pt x="155313" y="141347"/>
                    <a:pt x="161252" y="137592"/>
                  </a:cubicBezTo>
                  <a:cubicBezTo>
                    <a:pt x="167192" y="133837"/>
                    <a:pt x="172991" y="129663"/>
                    <a:pt x="178651" y="125069"/>
                  </a:cubicBezTo>
                  <a:cubicBezTo>
                    <a:pt x="184311" y="120476"/>
                    <a:pt x="188790" y="116810"/>
                    <a:pt x="192088" y="114071"/>
                  </a:cubicBezTo>
                  <a:lnTo>
                    <a:pt x="192143" y="114367"/>
                  </a:lnTo>
                  <a:lnTo>
                    <a:pt x="199865" y="100635"/>
                  </a:lnTo>
                  <a:cubicBezTo>
                    <a:pt x="204035" y="94852"/>
                    <a:pt x="208379" y="90034"/>
                    <a:pt x="212898" y="86182"/>
                  </a:cubicBezTo>
                  <a:cubicBezTo>
                    <a:pt x="214328" y="84968"/>
                    <a:pt x="215701" y="84196"/>
                    <a:pt x="217017" y="83867"/>
                  </a:cubicBezTo>
                  <a:cubicBezTo>
                    <a:pt x="218333" y="83539"/>
                    <a:pt x="219935" y="83396"/>
                    <a:pt x="221823" y="83439"/>
                  </a:cubicBezTo>
                  <a:cubicBezTo>
                    <a:pt x="228352" y="83763"/>
                    <a:pt x="232164" y="84487"/>
                    <a:pt x="233261" y="85611"/>
                  </a:cubicBezTo>
                  <a:cubicBezTo>
                    <a:pt x="234358" y="86734"/>
                    <a:pt x="234739" y="87687"/>
                    <a:pt x="234406" y="88468"/>
                  </a:cubicBezTo>
                  <a:cubicBezTo>
                    <a:pt x="234050" y="91636"/>
                    <a:pt x="231558" y="95790"/>
                    <a:pt x="226931" y="100931"/>
                  </a:cubicBezTo>
                  <a:cubicBezTo>
                    <a:pt x="222304" y="106072"/>
                    <a:pt x="217677" y="111022"/>
                    <a:pt x="213050" y="115781"/>
                  </a:cubicBezTo>
                  <a:cubicBezTo>
                    <a:pt x="208423" y="120541"/>
                    <a:pt x="205931" y="123933"/>
                    <a:pt x="205575" y="125958"/>
                  </a:cubicBezTo>
                  <a:cubicBezTo>
                    <a:pt x="205594" y="126663"/>
                    <a:pt x="205842" y="127254"/>
                    <a:pt x="206319" y="127730"/>
                  </a:cubicBezTo>
                  <a:cubicBezTo>
                    <a:pt x="206796" y="128206"/>
                    <a:pt x="207387" y="128454"/>
                    <a:pt x="208092" y="128473"/>
                  </a:cubicBezTo>
                  <a:cubicBezTo>
                    <a:pt x="208927" y="128411"/>
                    <a:pt x="209775" y="128021"/>
                    <a:pt x="210638" y="127301"/>
                  </a:cubicBezTo>
                  <a:cubicBezTo>
                    <a:pt x="211501" y="126582"/>
                    <a:pt x="212178" y="125906"/>
                    <a:pt x="212669" y="125273"/>
                  </a:cubicBezTo>
                  <a:cubicBezTo>
                    <a:pt x="219137" y="117297"/>
                    <a:pt x="227146" y="109398"/>
                    <a:pt x="236696" y="101574"/>
                  </a:cubicBezTo>
                  <a:cubicBezTo>
                    <a:pt x="246246" y="93751"/>
                    <a:pt x="255148" y="87223"/>
                    <a:pt x="263400" y="81991"/>
                  </a:cubicBezTo>
                  <a:cubicBezTo>
                    <a:pt x="271653" y="76759"/>
                    <a:pt x="277067" y="74041"/>
                    <a:pt x="279642" y="73838"/>
                  </a:cubicBezTo>
                  <a:cubicBezTo>
                    <a:pt x="280108" y="73819"/>
                    <a:pt x="280661" y="74142"/>
                    <a:pt x="281299" y="74809"/>
                  </a:cubicBezTo>
                  <a:cubicBezTo>
                    <a:pt x="281937" y="75476"/>
                    <a:pt x="282604" y="76600"/>
                    <a:pt x="283299" y="78181"/>
                  </a:cubicBezTo>
                  <a:cubicBezTo>
                    <a:pt x="283999" y="79896"/>
                    <a:pt x="284656" y="81781"/>
                    <a:pt x="285271" y="83839"/>
                  </a:cubicBezTo>
                  <a:cubicBezTo>
                    <a:pt x="285885" y="85896"/>
                    <a:pt x="286371" y="88125"/>
                    <a:pt x="286728" y="90525"/>
                  </a:cubicBezTo>
                  <a:cubicBezTo>
                    <a:pt x="286381" y="93559"/>
                    <a:pt x="283951" y="97347"/>
                    <a:pt x="279438" y="101888"/>
                  </a:cubicBezTo>
                  <a:cubicBezTo>
                    <a:pt x="274926" y="106429"/>
                    <a:pt x="270413" y="111351"/>
                    <a:pt x="265900" y="116654"/>
                  </a:cubicBezTo>
                  <a:cubicBezTo>
                    <a:pt x="261387" y="121957"/>
                    <a:pt x="258957" y="127268"/>
                    <a:pt x="258610" y="132588"/>
                  </a:cubicBezTo>
                  <a:cubicBezTo>
                    <a:pt x="258639" y="133659"/>
                    <a:pt x="259039" y="134602"/>
                    <a:pt x="259810" y="135417"/>
                  </a:cubicBezTo>
                  <a:cubicBezTo>
                    <a:pt x="260582" y="136231"/>
                    <a:pt x="261554" y="136660"/>
                    <a:pt x="262725" y="136703"/>
                  </a:cubicBezTo>
                  <a:cubicBezTo>
                    <a:pt x="265687" y="136441"/>
                    <a:pt x="269135" y="134964"/>
                    <a:pt x="273069" y="132273"/>
                  </a:cubicBezTo>
                  <a:cubicBezTo>
                    <a:pt x="277003" y="129583"/>
                    <a:pt x="280108" y="127249"/>
                    <a:pt x="282385" y="125273"/>
                  </a:cubicBezTo>
                  <a:lnTo>
                    <a:pt x="296101" y="113843"/>
                  </a:lnTo>
                  <a:lnTo>
                    <a:pt x="296565" y="116394"/>
                  </a:lnTo>
                  <a:lnTo>
                    <a:pt x="298861" y="108653"/>
                  </a:lnTo>
                  <a:cubicBezTo>
                    <a:pt x="303868" y="100327"/>
                    <a:pt x="309638" y="93551"/>
                    <a:pt x="316168" y="88324"/>
                  </a:cubicBezTo>
                  <a:cubicBezTo>
                    <a:pt x="322699" y="83097"/>
                    <a:pt x="328384" y="80402"/>
                    <a:pt x="333222" y="80238"/>
                  </a:cubicBezTo>
                  <a:cubicBezTo>
                    <a:pt x="335340" y="80191"/>
                    <a:pt x="337502" y="80629"/>
                    <a:pt x="339706" y="81553"/>
                  </a:cubicBezTo>
                  <a:cubicBezTo>
                    <a:pt x="341910" y="82477"/>
                    <a:pt x="343100" y="84172"/>
                    <a:pt x="343276" y="86639"/>
                  </a:cubicBezTo>
                  <a:cubicBezTo>
                    <a:pt x="343056" y="90589"/>
                    <a:pt x="340983" y="95110"/>
                    <a:pt x="337056" y="100203"/>
                  </a:cubicBezTo>
                  <a:cubicBezTo>
                    <a:pt x="333129" y="105296"/>
                    <a:pt x="328669" y="110122"/>
                    <a:pt x="323675" y="114681"/>
                  </a:cubicBezTo>
                  <a:cubicBezTo>
                    <a:pt x="318682" y="119240"/>
                    <a:pt x="314476" y="122695"/>
                    <a:pt x="311057" y="125044"/>
                  </a:cubicBezTo>
                  <a:cubicBezTo>
                    <a:pt x="310104" y="129745"/>
                    <a:pt x="310580" y="133316"/>
                    <a:pt x="312485" y="135760"/>
                  </a:cubicBezTo>
                  <a:cubicBezTo>
                    <a:pt x="314389" y="138203"/>
                    <a:pt x="317950" y="139432"/>
                    <a:pt x="323167" y="139446"/>
                  </a:cubicBezTo>
                  <a:cubicBezTo>
                    <a:pt x="329275" y="139079"/>
                    <a:pt x="335169" y="136784"/>
                    <a:pt x="340848" y="132559"/>
                  </a:cubicBezTo>
                  <a:cubicBezTo>
                    <a:pt x="346528" y="128335"/>
                    <a:pt x="351679" y="124382"/>
                    <a:pt x="356301" y="120701"/>
                  </a:cubicBezTo>
                  <a:lnTo>
                    <a:pt x="358358" y="129387"/>
                  </a:lnTo>
                  <a:cubicBezTo>
                    <a:pt x="354853" y="133753"/>
                    <a:pt x="350489" y="138478"/>
                    <a:pt x="345265" y="143560"/>
                  </a:cubicBezTo>
                  <a:cubicBezTo>
                    <a:pt x="340042" y="148643"/>
                    <a:pt x="334425" y="153027"/>
                    <a:pt x="328415" y="156713"/>
                  </a:cubicBezTo>
                  <a:cubicBezTo>
                    <a:pt x="322404" y="160399"/>
                    <a:pt x="316466" y="162330"/>
                    <a:pt x="310600" y="162506"/>
                  </a:cubicBezTo>
                  <a:cubicBezTo>
                    <a:pt x="306113" y="162386"/>
                    <a:pt x="302417" y="160901"/>
                    <a:pt x="299513" y="158049"/>
                  </a:cubicBezTo>
                  <a:cubicBezTo>
                    <a:pt x="296608" y="155198"/>
                    <a:pt x="294453" y="151699"/>
                    <a:pt x="293047" y="147554"/>
                  </a:cubicBezTo>
                  <a:cubicBezTo>
                    <a:pt x="291640" y="143408"/>
                    <a:pt x="290941" y="139334"/>
                    <a:pt x="290948" y="135331"/>
                  </a:cubicBezTo>
                  <a:lnTo>
                    <a:pt x="292880" y="128816"/>
                  </a:lnTo>
                  <a:lnTo>
                    <a:pt x="282682" y="138744"/>
                  </a:lnTo>
                  <a:cubicBezTo>
                    <a:pt x="276668" y="144778"/>
                    <a:pt x="270401" y="150214"/>
                    <a:pt x="263881" y="155054"/>
                  </a:cubicBezTo>
                  <a:cubicBezTo>
                    <a:pt x="257361" y="159894"/>
                    <a:pt x="251265" y="162454"/>
                    <a:pt x="245595" y="162734"/>
                  </a:cubicBezTo>
                  <a:cubicBezTo>
                    <a:pt x="241266" y="162592"/>
                    <a:pt x="238050" y="161050"/>
                    <a:pt x="235947" y="158110"/>
                  </a:cubicBezTo>
                  <a:cubicBezTo>
                    <a:pt x="233844" y="155170"/>
                    <a:pt x="232798" y="151688"/>
                    <a:pt x="232807" y="147663"/>
                  </a:cubicBezTo>
                  <a:cubicBezTo>
                    <a:pt x="233169" y="140687"/>
                    <a:pt x="235528" y="133738"/>
                    <a:pt x="239886" y="126814"/>
                  </a:cubicBezTo>
                  <a:cubicBezTo>
                    <a:pt x="244244" y="119891"/>
                    <a:pt x="248430" y="113738"/>
                    <a:pt x="252445" y="108356"/>
                  </a:cubicBezTo>
                  <a:lnTo>
                    <a:pt x="251988" y="107899"/>
                  </a:lnTo>
                  <a:cubicBezTo>
                    <a:pt x="245371" y="112828"/>
                    <a:pt x="239136" y="118229"/>
                    <a:pt x="233283" y="124100"/>
                  </a:cubicBezTo>
                  <a:cubicBezTo>
                    <a:pt x="227431" y="129972"/>
                    <a:pt x="221933" y="136228"/>
                    <a:pt x="216788" y="142868"/>
                  </a:cubicBezTo>
                  <a:cubicBezTo>
                    <a:pt x="214919" y="145413"/>
                    <a:pt x="212250" y="148544"/>
                    <a:pt x="208782" y="152259"/>
                  </a:cubicBezTo>
                  <a:cubicBezTo>
                    <a:pt x="205313" y="155974"/>
                    <a:pt x="201962" y="158020"/>
                    <a:pt x="198727" y="158396"/>
                  </a:cubicBezTo>
                  <a:cubicBezTo>
                    <a:pt x="195412" y="158266"/>
                    <a:pt x="192836" y="156927"/>
                    <a:pt x="191000" y="154379"/>
                  </a:cubicBezTo>
                  <a:cubicBezTo>
                    <a:pt x="189164" y="151830"/>
                    <a:pt x="187873" y="148850"/>
                    <a:pt x="187128" y="145439"/>
                  </a:cubicBezTo>
                  <a:cubicBezTo>
                    <a:pt x="186382" y="142028"/>
                    <a:pt x="185988" y="138963"/>
                    <a:pt x="185944" y="136245"/>
                  </a:cubicBezTo>
                  <a:lnTo>
                    <a:pt x="187404" y="129410"/>
                  </a:lnTo>
                  <a:lnTo>
                    <a:pt x="185919" y="130980"/>
                  </a:lnTo>
                  <a:cubicBezTo>
                    <a:pt x="181227" y="135398"/>
                    <a:pt x="175368" y="140111"/>
                    <a:pt x="168343" y="145118"/>
                  </a:cubicBezTo>
                  <a:cubicBezTo>
                    <a:pt x="161318" y="150125"/>
                    <a:pt x="154217" y="154423"/>
                    <a:pt x="147040" y="158013"/>
                  </a:cubicBezTo>
                  <a:cubicBezTo>
                    <a:pt x="139862" y="161603"/>
                    <a:pt x="133698" y="163482"/>
                    <a:pt x="128547" y="163649"/>
                  </a:cubicBezTo>
                  <a:cubicBezTo>
                    <a:pt x="123099" y="163568"/>
                    <a:pt x="118751" y="161903"/>
                    <a:pt x="115501" y="158655"/>
                  </a:cubicBezTo>
                  <a:cubicBezTo>
                    <a:pt x="112252" y="155407"/>
                    <a:pt x="110587" y="151060"/>
                    <a:pt x="110506" y="145615"/>
                  </a:cubicBezTo>
                  <a:cubicBezTo>
                    <a:pt x="110601" y="139178"/>
                    <a:pt x="111781" y="133254"/>
                    <a:pt x="114046" y="127844"/>
                  </a:cubicBezTo>
                  <a:cubicBezTo>
                    <a:pt x="116310" y="122434"/>
                    <a:pt x="119089" y="117081"/>
                    <a:pt x="122381" y="111785"/>
                  </a:cubicBezTo>
                  <a:lnTo>
                    <a:pt x="141110" y="79996"/>
                  </a:lnTo>
                  <a:lnTo>
                    <a:pt x="140653" y="79539"/>
                  </a:lnTo>
                  <a:cubicBezTo>
                    <a:pt x="111191" y="108175"/>
                    <a:pt x="88582" y="128955"/>
                    <a:pt x="72826" y="141878"/>
                  </a:cubicBezTo>
                  <a:cubicBezTo>
                    <a:pt x="57069" y="154801"/>
                    <a:pt x="47373" y="160839"/>
                    <a:pt x="43736" y="159991"/>
                  </a:cubicBezTo>
                  <a:cubicBezTo>
                    <a:pt x="36546" y="158682"/>
                    <a:pt x="31169" y="155987"/>
                    <a:pt x="27605" y="151906"/>
                  </a:cubicBezTo>
                  <a:cubicBezTo>
                    <a:pt x="24041" y="147825"/>
                    <a:pt x="22262" y="142673"/>
                    <a:pt x="22267" y="136450"/>
                  </a:cubicBezTo>
                  <a:cubicBezTo>
                    <a:pt x="22448" y="131461"/>
                    <a:pt x="24242" y="125998"/>
                    <a:pt x="27647" y="120061"/>
                  </a:cubicBezTo>
                  <a:cubicBezTo>
                    <a:pt x="31052" y="114124"/>
                    <a:pt x="34977" y="108391"/>
                    <a:pt x="39422" y="102860"/>
                  </a:cubicBezTo>
                  <a:cubicBezTo>
                    <a:pt x="43867" y="97330"/>
                    <a:pt x="47742" y="92679"/>
                    <a:pt x="51045" y="88910"/>
                  </a:cubicBezTo>
                  <a:cubicBezTo>
                    <a:pt x="66041" y="71539"/>
                    <a:pt x="76934" y="59197"/>
                    <a:pt x="83725" y="51883"/>
                  </a:cubicBezTo>
                  <a:cubicBezTo>
                    <a:pt x="90516" y="44569"/>
                    <a:pt x="93804" y="40227"/>
                    <a:pt x="93590" y="38855"/>
                  </a:cubicBezTo>
                  <a:cubicBezTo>
                    <a:pt x="93580" y="38160"/>
                    <a:pt x="93371" y="37608"/>
                    <a:pt x="92961" y="37198"/>
                  </a:cubicBezTo>
                  <a:cubicBezTo>
                    <a:pt x="92551" y="36789"/>
                    <a:pt x="91998" y="36579"/>
                    <a:pt x="91302" y="36570"/>
                  </a:cubicBezTo>
                  <a:cubicBezTo>
                    <a:pt x="90497" y="36646"/>
                    <a:pt x="89362" y="37008"/>
                    <a:pt x="87899" y="37656"/>
                  </a:cubicBezTo>
                  <a:cubicBezTo>
                    <a:pt x="86436" y="38303"/>
                    <a:pt x="85359" y="38779"/>
                    <a:pt x="84668" y="39084"/>
                  </a:cubicBezTo>
                  <a:cubicBezTo>
                    <a:pt x="80270" y="40942"/>
                    <a:pt x="76754" y="42426"/>
                    <a:pt x="74120" y="43537"/>
                  </a:cubicBezTo>
                  <a:cubicBezTo>
                    <a:pt x="71485" y="44649"/>
                    <a:pt x="68664" y="45897"/>
                    <a:pt x="65656" y="47284"/>
                  </a:cubicBezTo>
                  <a:cubicBezTo>
                    <a:pt x="62649" y="48670"/>
                    <a:pt x="58386" y="50704"/>
                    <a:pt x="52868" y="53387"/>
                  </a:cubicBezTo>
                  <a:cubicBezTo>
                    <a:pt x="47351" y="56069"/>
                    <a:pt x="39510" y="59911"/>
                    <a:pt x="29347" y="64911"/>
                  </a:cubicBezTo>
                  <a:cubicBezTo>
                    <a:pt x="26192" y="66516"/>
                    <a:pt x="22393" y="68106"/>
                    <a:pt x="17951" y="69682"/>
                  </a:cubicBezTo>
                  <a:cubicBezTo>
                    <a:pt x="13508" y="71258"/>
                    <a:pt x="9536" y="72106"/>
                    <a:pt x="6036" y="72225"/>
                  </a:cubicBezTo>
                  <a:cubicBezTo>
                    <a:pt x="4045" y="72282"/>
                    <a:pt x="2483" y="71996"/>
                    <a:pt x="1350" y="71368"/>
                  </a:cubicBezTo>
                  <a:cubicBezTo>
                    <a:pt x="216" y="70739"/>
                    <a:pt x="-203" y="69425"/>
                    <a:pt x="92" y="67425"/>
                  </a:cubicBezTo>
                  <a:cubicBezTo>
                    <a:pt x="1147" y="60707"/>
                    <a:pt x="4169" y="53269"/>
                    <a:pt x="9159" y="45111"/>
                  </a:cubicBezTo>
                  <a:cubicBezTo>
                    <a:pt x="14149" y="36954"/>
                    <a:pt x="21183" y="29533"/>
                    <a:pt x="30260" y="22848"/>
                  </a:cubicBezTo>
                  <a:cubicBezTo>
                    <a:pt x="39338" y="16163"/>
                    <a:pt x="50534" y="11671"/>
                    <a:pt x="63850" y="9371"/>
                  </a:cubicBezTo>
                  <a:cubicBezTo>
                    <a:pt x="68465" y="8608"/>
                    <a:pt x="73748" y="7493"/>
                    <a:pt x="79699" y="6028"/>
                  </a:cubicBezTo>
                  <a:cubicBezTo>
                    <a:pt x="85651" y="4562"/>
                    <a:pt x="91575" y="3210"/>
                    <a:pt x="97474" y="1972"/>
                  </a:cubicBezTo>
                  <a:cubicBezTo>
                    <a:pt x="103372" y="735"/>
                    <a:pt x="108549" y="77"/>
                    <a:pt x="11300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6" name="그룹 9">
            <a:extLst>
              <a:ext uri="{FF2B5EF4-FFF2-40B4-BE49-F238E27FC236}">
                <a16:creationId xmlns="" xmlns:a16="http://schemas.microsoft.com/office/drawing/2014/main" id="{74E68DF8-3EAE-4119-AD55-BCE539E510FB}"/>
              </a:ext>
            </a:extLst>
          </p:cNvPr>
          <p:cNvGrpSpPr/>
          <p:nvPr/>
        </p:nvGrpSpPr>
        <p:grpSpPr>
          <a:xfrm flipH="1">
            <a:off x="9157367" y="3486748"/>
            <a:ext cx="2579291" cy="3060636"/>
            <a:chOff x="1018676" y="1848459"/>
            <a:chExt cx="2994141" cy="3777467"/>
          </a:xfrm>
        </p:grpSpPr>
        <p:sp>
          <p:nvSpPr>
            <p:cNvPr id="77" name="Oval 1">
              <a:extLst>
                <a:ext uri="{FF2B5EF4-FFF2-40B4-BE49-F238E27FC236}">
                  <a16:creationId xmlns="" xmlns:a16="http://schemas.microsoft.com/office/drawing/2014/main" id="{0C743E2B-1EBB-46AF-9A7F-77F51AFDA6E1}"/>
                </a:ext>
              </a:extLst>
            </p:cNvPr>
            <p:cNvSpPr/>
            <p:nvPr/>
          </p:nvSpPr>
          <p:spPr>
            <a:xfrm rot="19043010">
              <a:off x="1018676" y="1848459"/>
              <a:ext cx="2271442" cy="2335067"/>
            </a:xfrm>
            <a:custGeom>
              <a:avLst/>
              <a:gdLst/>
              <a:ahLst/>
              <a:cxnLst/>
              <a:rect l="l" t="t" r="r" b="b"/>
              <a:pathLst>
                <a:path w="2552017" h="2623501">
                  <a:moveTo>
                    <a:pt x="960593" y="2481474"/>
                  </a:moveTo>
                  <a:lnTo>
                    <a:pt x="1639506" y="2481474"/>
                  </a:lnTo>
                  <a:cubicBezTo>
                    <a:pt x="1671635" y="2481474"/>
                    <a:pt x="1697681" y="2507520"/>
                    <a:pt x="1697681" y="2539649"/>
                  </a:cubicBezTo>
                  <a:lnTo>
                    <a:pt x="1697681" y="2565326"/>
                  </a:lnTo>
                  <a:cubicBezTo>
                    <a:pt x="1697681" y="2597455"/>
                    <a:pt x="1671635" y="2623501"/>
                    <a:pt x="1639506" y="2623501"/>
                  </a:cubicBezTo>
                  <a:lnTo>
                    <a:pt x="960593" y="2623501"/>
                  </a:lnTo>
                  <a:cubicBezTo>
                    <a:pt x="928464" y="2623501"/>
                    <a:pt x="902418" y="2597455"/>
                    <a:pt x="902418" y="2565326"/>
                  </a:cubicBezTo>
                  <a:lnTo>
                    <a:pt x="902418" y="2539649"/>
                  </a:lnTo>
                  <a:cubicBezTo>
                    <a:pt x="902418" y="2507520"/>
                    <a:pt x="928464" y="2481474"/>
                    <a:pt x="960593" y="2481474"/>
                  </a:cubicBezTo>
                  <a:close/>
                  <a:moveTo>
                    <a:pt x="932191" y="2289251"/>
                  </a:moveTo>
                  <a:lnTo>
                    <a:pt x="1667909" y="2289251"/>
                  </a:lnTo>
                  <a:cubicBezTo>
                    <a:pt x="1700037" y="2289251"/>
                    <a:pt x="1726082" y="2315296"/>
                    <a:pt x="1726082" y="2347425"/>
                  </a:cubicBezTo>
                  <a:lnTo>
                    <a:pt x="1726082" y="2373104"/>
                  </a:lnTo>
                  <a:cubicBezTo>
                    <a:pt x="1726082" y="2405232"/>
                    <a:pt x="1700037" y="2431279"/>
                    <a:pt x="1667909" y="2431279"/>
                  </a:cubicBezTo>
                  <a:lnTo>
                    <a:pt x="932191" y="2431279"/>
                  </a:lnTo>
                  <a:cubicBezTo>
                    <a:pt x="900060" y="2431279"/>
                    <a:pt x="874016" y="2405232"/>
                    <a:pt x="874016" y="2373104"/>
                  </a:cubicBezTo>
                  <a:lnTo>
                    <a:pt x="874016" y="2347425"/>
                  </a:lnTo>
                  <a:cubicBezTo>
                    <a:pt x="874016" y="2315296"/>
                    <a:pt x="900060" y="2289251"/>
                    <a:pt x="932191" y="2289251"/>
                  </a:cubicBezTo>
                  <a:close/>
                  <a:moveTo>
                    <a:pt x="2552017" y="936595"/>
                  </a:moveTo>
                  <a:lnTo>
                    <a:pt x="2552017" y="1134206"/>
                  </a:lnTo>
                  <a:lnTo>
                    <a:pt x="2269715" y="1094683"/>
                  </a:lnTo>
                  <a:lnTo>
                    <a:pt x="2269715" y="976116"/>
                  </a:lnTo>
                  <a:close/>
                  <a:moveTo>
                    <a:pt x="0" y="936595"/>
                  </a:moveTo>
                  <a:lnTo>
                    <a:pt x="282302" y="976116"/>
                  </a:lnTo>
                  <a:lnTo>
                    <a:pt x="282302" y="1094683"/>
                  </a:lnTo>
                  <a:lnTo>
                    <a:pt x="0" y="1134206"/>
                  </a:lnTo>
                  <a:close/>
                  <a:moveTo>
                    <a:pt x="1294602" y="538610"/>
                  </a:moveTo>
                  <a:cubicBezTo>
                    <a:pt x="913173" y="539058"/>
                    <a:pt x="604117" y="848419"/>
                    <a:pt x="604117" y="1229963"/>
                  </a:cubicBezTo>
                  <a:cubicBezTo>
                    <a:pt x="604117" y="1488254"/>
                    <a:pt x="788458" y="1743173"/>
                    <a:pt x="933602" y="1859635"/>
                  </a:cubicBezTo>
                  <a:cubicBezTo>
                    <a:pt x="999780" y="1936202"/>
                    <a:pt x="994533" y="1937770"/>
                    <a:pt x="1021427" y="2035767"/>
                  </a:cubicBezTo>
                  <a:cubicBezTo>
                    <a:pt x="1030792" y="2095827"/>
                    <a:pt x="1015388" y="2108637"/>
                    <a:pt x="1052591" y="2112393"/>
                  </a:cubicBezTo>
                  <a:lnTo>
                    <a:pt x="1054999" y="2125056"/>
                  </a:lnTo>
                  <a:lnTo>
                    <a:pt x="1550433" y="2125056"/>
                  </a:lnTo>
                  <a:lnTo>
                    <a:pt x="1553159" y="2110727"/>
                  </a:lnTo>
                  <a:cubicBezTo>
                    <a:pt x="1573723" y="2104124"/>
                    <a:pt x="1563459" y="2087417"/>
                    <a:pt x="1571512" y="2035767"/>
                  </a:cubicBezTo>
                  <a:cubicBezTo>
                    <a:pt x="1598405" y="1937770"/>
                    <a:pt x="1593158" y="1936202"/>
                    <a:pt x="1659337" y="1859635"/>
                  </a:cubicBezTo>
                  <a:cubicBezTo>
                    <a:pt x="1804480" y="1743173"/>
                    <a:pt x="1988823" y="1488254"/>
                    <a:pt x="1988823" y="1229963"/>
                  </a:cubicBezTo>
                  <a:cubicBezTo>
                    <a:pt x="1988823" y="848419"/>
                    <a:pt x="1679767" y="539058"/>
                    <a:pt x="1298337" y="538610"/>
                  </a:cubicBezTo>
                  <a:lnTo>
                    <a:pt x="1298337" y="538781"/>
                  </a:lnTo>
                  <a:lnTo>
                    <a:pt x="1296470" y="538638"/>
                  </a:lnTo>
                  <a:lnTo>
                    <a:pt x="1294602" y="538781"/>
                  </a:lnTo>
                  <a:close/>
                  <a:moveTo>
                    <a:pt x="1294881" y="366993"/>
                  </a:moveTo>
                  <a:lnTo>
                    <a:pt x="1296470" y="367115"/>
                  </a:lnTo>
                  <a:lnTo>
                    <a:pt x="1298059" y="366993"/>
                  </a:lnTo>
                  <a:cubicBezTo>
                    <a:pt x="1765638" y="366993"/>
                    <a:pt x="2144688" y="746041"/>
                    <a:pt x="2144688" y="1213621"/>
                  </a:cubicBezTo>
                  <a:cubicBezTo>
                    <a:pt x="2144688" y="1530035"/>
                    <a:pt x="1918769" y="1842315"/>
                    <a:pt x="1741015" y="1984856"/>
                  </a:cubicBezTo>
                  <a:cubicBezTo>
                    <a:pt x="1688059" y="2045866"/>
                    <a:pt x="1711430" y="2077925"/>
                    <a:pt x="1700050" y="2157459"/>
                  </a:cubicBezTo>
                  <a:cubicBezTo>
                    <a:pt x="1670466" y="2218857"/>
                    <a:pt x="1644003" y="2238490"/>
                    <a:pt x="1591710" y="2238490"/>
                  </a:cubicBezTo>
                  <a:lnTo>
                    <a:pt x="1296470" y="2237434"/>
                  </a:lnTo>
                  <a:lnTo>
                    <a:pt x="1001230" y="2238490"/>
                  </a:lnTo>
                  <a:cubicBezTo>
                    <a:pt x="948937" y="2238490"/>
                    <a:pt x="922474" y="2218857"/>
                    <a:pt x="892888" y="2157459"/>
                  </a:cubicBezTo>
                  <a:cubicBezTo>
                    <a:pt x="881509" y="2077925"/>
                    <a:pt x="904880" y="2045866"/>
                    <a:pt x="851923" y="1984856"/>
                  </a:cubicBezTo>
                  <a:cubicBezTo>
                    <a:pt x="674170" y="1842315"/>
                    <a:pt x="448251" y="1530035"/>
                    <a:pt x="448251" y="1213621"/>
                  </a:cubicBezTo>
                  <a:cubicBezTo>
                    <a:pt x="448251" y="746041"/>
                    <a:pt x="827300" y="366993"/>
                    <a:pt x="1294881" y="366993"/>
                  </a:cubicBezTo>
                  <a:close/>
                  <a:moveTo>
                    <a:pt x="2017322" y="195354"/>
                  </a:moveTo>
                  <a:lnTo>
                    <a:pt x="2168700" y="322376"/>
                  </a:lnTo>
                  <a:lnTo>
                    <a:pt x="1956964" y="513228"/>
                  </a:lnTo>
                  <a:lnTo>
                    <a:pt x="1866137" y="437013"/>
                  </a:lnTo>
                  <a:close/>
                  <a:moveTo>
                    <a:pt x="520680" y="195354"/>
                  </a:moveTo>
                  <a:lnTo>
                    <a:pt x="671864" y="437013"/>
                  </a:lnTo>
                  <a:lnTo>
                    <a:pt x="581036" y="513228"/>
                  </a:lnTo>
                  <a:lnTo>
                    <a:pt x="369300" y="322376"/>
                  </a:lnTo>
                  <a:close/>
                  <a:moveTo>
                    <a:pt x="1197664" y="0"/>
                  </a:moveTo>
                  <a:lnTo>
                    <a:pt x="1395275" y="0"/>
                  </a:lnTo>
                  <a:lnTo>
                    <a:pt x="1355752" y="282302"/>
                  </a:lnTo>
                  <a:lnTo>
                    <a:pt x="1237185" y="282302"/>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78" name="Group 18">
              <a:extLst>
                <a:ext uri="{FF2B5EF4-FFF2-40B4-BE49-F238E27FC236}">
                  <a16:creationId xmlns="" xmlns:a16="http://schemas.microsoft.com/office/drawing/2014/main" id="{10AB9672-D3BD-4544-B842-B3DB1CAC673F}"/>
                </a:ext>
              </a:extLst>
            </p:cNvPr>
            <p:cNvGrpSpPr/>
            <p:nvPr/>
          </p:nvGrpSpPr>
          <p:grpSpPr>
            <a:xfrm rot="19043010">
              <a:off x="3354055" y="3654531"/>
              <a:ext cx="658762" cy="1971395"/>
              <a:chOff x="6208145" y="3967120"/>
              <a:chExt cx="864000" cy="2380481"/>
            </a:xfrm>
          </p:grpSpPr>
          <p:sp>
            <p:nvSpPr>
              <p:cNvPr id="97" name="Rectangle 13">
                <a:extLst>
                  <a:ext uri="{FF2B5EF4-FFF2-40B4-BE49-F238E27FC236}">
                    <a16:creationId xmlns="" xmlns:a16="http://schemas.microsoft.com/office/drawing/2014/main" id="{019B9B7A-B739-4965-A437-7914FA84F38F}"/>
                  </a:ext>
                </a:extLst>
              </p:cNvPr>
              <p:cNvSpPr/>
              <p:nvPr/>
            </p:nvSpPr>
            <p:spPr>
              <a:xfrm>
                <a:off x="6208145" y="3967120"/>
                <a:ext cx="864000" cy="1462385"/>
              </a:xfrm>
              <a:custGeom>
                <a:avLst/>
                <a:gdLst>
                  <a:gd name="connsiteX0" fmla="*/ 0 w 658762"/>
                  <a:gd name="connsiteY0" fmla="*/ 0 h 1173372"/>
                  <a:gd name="connsiteX1" fmla="*/ 658762 w 658762"/>
                  <a:gd name="connsiteY1" fmla="*/ 0 h 1173372"/>
                  <a:gd name="connsiteX2" fmla="*/ 658762 w 658762"/>
                  <a:gd name="connsiteY2" fmla="*/ 1173372 h 1173372"/>
                  <a:gd name="connsiteX3" fmla="*/ 0 w 658762"/>
                  <a:gd name="connsiteY3" fmla="*/ 1173372 h 1173372"/>
                  <a:gd name="connsiteX4" fmla="*/ 0 w 658762"/>
                  <a:gd name="connsiteY4" fmla="*/ 0 h 1173372"/>
                  <a:gd name="connsiteX0" fmla="*/ 0 w 658762"/>
                  <a:gd name="connsiteY0" fmla="*/ 0 h 1209010"/>
                  <a:gd name="connsiteX1" fmla="*/ 658762 w 658762"/>
                  <a:gd name="connsiteY1" fmla="*/ 0 h 1209010"/>
                  <a:gd name="connsiteX2" fmla="*/ 658762 w 658762"/>
                  <a:gd name="connsiteY2" fmla="*/ 1173372 h 1209010"/>
                  <a:gd name="connsiteX3" fmla="*/ 314224 w 658762"/>
                  <a:gd name="connsiteY3" fmla="*/ 1209010 h 1209010"/>
                  <a:gd name="connsiteX4" fmla="*/ 0 w 658762"/>
                  <a:gd name="connsiteY4" fmla="*/ 1173372 h 1209010"/>
                  <a:gd name="connsiteX5" fmla="*/ 0 w 658762"/>
                  <a:gd name="connsiteY5" fmla="*/ 0 h 1209010"/>
                  <a:gd name="connsiteX0" fmla="*/ 0 w 658762"/>
                  <a:gd name="connsiteY0" fmla="*/ 0 h 1211074"/>
                  <a:gd name="connsiteX1" fmla="*/ 658762 w 658762"/>
                  <a:gd name="connsiteY1" fmla="*/ 0 h 1211074"/>
                  <a:gd name="connsiteX2" fmla="*/ 658762 w 658762"/>
                  <a:gd name="connsiteY2" fmla="*/ 1173372 h 1211074"/>
                  <a:gd name="connsiteX3" fmla="*/ 312325 w 658762"/>
                  <a:gd name="connsiteY3" fmla="*/ 1211074 h 1211074"/>
                  <a:gd name="connsiteX4" fmla="*/ 0 w 658762"/>
                  <a:gd name="connsiteY4" fmla="*/ 1173372 h 1211074"/>
                  <a:gd name="connsiteX5" fmla="*/ 0 w 658762"/>
                  <a:gd name="connsiteY5" fmla="*/ 0 h 12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762" h="1211074">
                    <a:moveTo>
                      <a:pt x="0" y="0"/>
                    </a:moveTo>
                    <a:lnTo>
                      <a:pt x="658762" y="0"/>
                    </a:lnTo>
                    <a:lnTo>
                      <a:pt x="658762" y="1173372"/>
                    </a:lnTo>
                    <a:cubicBezTo>
                      <a:pt x="544742" y="1173306"/>
                      <a:pt x="426345" y="1211140"/>
                      <a:pt x="312325" y="1211074"/>
                    </a:cubicBezTo>
                    <a:lnTo>
                      <a:pt x="0" y="1173372"/>
                    </a:lnTo>
                    <a:lnTo>
                      <a:pt x="0" y="0"/>
                    </a:lnTo>
                    <a:close/>
                  </a:path>
                </a:pathLst>
              </a:custGeom>
              <a:solidFill>
                <a:schemeClr val="bg1"/>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8" name="Trapezoid 12">
                <a:extLst>
                  <a:ext uri="{FF2B5EF4-FFF2-40B4-BE49-F238E27FC236}">
                    <a16:creationId xmlns="" xmlns:a16="http://schemas.microsoft.com/office/drawing/2014/main" id="{92868619-7B4D-4B61-92A6-C5284036A72D}"/>
                  </a:ext>
                </a:extLst>
              </p:cNvPr>
              <p:cNvSpPr/>
              <p:nvPr/>
            </p:nvSpPr>
            <p:spPr>
              <a:xfrm rot="10800000">
                <a:off x="6217643" y="5239989"/>
                <a:ext cx="844714" cy="696735"/>
              </a:xfrm>
              <a:custGeom>
                <a:avLst/>
                <a:gdLst>
                  <a:gd name="connsiteX0" fmla="*/ 0 w 864096"/>
                  <a:gd name="connsiteY0" fmla="*/ 504000 h 504000"/>
                  <a:gd name="connsiteX1" fmla="*/ 278218 w 864096"/>
                  <a:gd name="connsiteY1" fmla="*/ 0 h 504000"/>
                  <a:gd name="connsiteX2" fmla="*/ 585878 w 864096"/>
                  <a:gd name="connsiteY2" fmla="*/ 0 h 504000"/>
                  <a:gd name="connsiteX3" fmla="*/ 864096 w 864096"/>
                  <a:gd name="connsiteY3" fmla="*/ 504000 h 504000"/>
                  <a:gd name="connsiteX4" fmla="*/ 0 w 864096"/>
                  <a:gd name="connsiteY4" fmla="*/ 504000 h 504000"/>
                  <a:gd name="connsiteX0" fmla="*/ 0 w 864096"/>
                  <a:gd name="connsiteY0" fmla="*/ 504000 h 504000"/>
                  <a:gd name="connsiteX1" fmla="*/ 278218 w 864096"/>
                  <a:gd name="connsiteY1" fmla="*/ 0 h 504000"/>
                  <a:gd name="connsiteX2" fmla="*/ 585878 w 864096"/>
                  <a:gd name="connsiteY2" fmla="*/ 0 h 504000"/>
                  <a:gd name="connsiteX3" fmla="*/ 864096 w 864096"/>
                  <a:gd name="connsiteY3" fmla="*/ 504000 h 504000"/>
                  <a:gd name="connsiteX4" fmla="*/ 654389 w 864096"/>
                  <a:gd name="connsiteY4" fmla="*/ 502269 h 504000"/>
                  <a:gd name="connsiteX5" fmla="*/ 0 w 864096"/>
                  <a:gd name="connsiteY5" fmla="*/ 504000 h 504000"/>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0 w 864096"/>
                  <a:gd name="connsiteY5"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0 w 864096"/>
                  <a:gd name="connsiteY5" fmla="*/ 504000 h 692597"/>
                  <a:gd name="connsiteX0" fmla="*/ 0 w 864096"/>
                  <a:gd name="connsiteY0" fmla="*/ 504000 h 693799"/>
                  <a:gd name="connsiteX1" fmla="*/ 278218 w 864096"/>
                  <a:gd name="connsiteY1" fmla="*/ 0 h 693799"/>
                  <a:gd name="connsiteX2" fmla="*/ 585878 w 864096"/>
                  <a:gd name="connsiteY2" fmla="*/ 0 h 693799"/>
                  <a:gd name="connsiteX3" fmla="*/ 864096 w 864096"/>
                  <a:gd name="connsiteY3" fmla="*/ 504000 h 693799"/>
                  <a:gd name="connsiteX4" fmla="*/ 646114 w 864096"/>
                  <a:gd name="connsiteY4" fmla="*/ 692597 h 693799"/>
                  <a:gd name="connsiteX5" fmla="*/ 418548 w 864096"/>
                  <a:gd name="connsiteY5" fmla="*/ 580882 h 693799"/>
                  <a:gd name="connsiteX6" fmla="*/ 0 w 864096"/>
                  <a:gd name="connsiteY6" fmla="*/ 504000 h 693799"/>
                  <a:gd name="connsiteX0" fmla="*/ 0 w 864096"/>
                  <a:gd name="connsiteY0" fmla="*/ 504000 h 693347"/>
                  <a:gd name="connsiteX1" fmla="*/ 278218 w 864096"/>
                  <a:gd name="connsiteY1" fmla="*/ 0 h 693347"/>
                  <a:gd name="connsiteX2" fmla="*/ 585878 w 864096"/>
                  <a:gd name="connsiteY2" fmla="*/ 0 h 693347"/>
                  <a:gd name="connsiteX3" fmla="*/ 864096 w 864096"/>
                  <a:gd name="connsiteY3" fmla="*/ 504000 h 693347"/>
                  <a:gd name="connsiteX4" fmla="*/ 646114 w 864096"/>
                  <a:gd name="connsiteY4" fmla="*/ 692597 h 693347"/>
                  <a:gd name="connsiteX5" fmla="*/ 418548 w 864096"/>
                  <a:gd name="connsiteY5" fmla="*/ 518819 h 693347"/>
                  <a:gd name="connsiteX6" fmla="*/ 0 w 864096"/>
                  <a:gd name="connsiteY6" fmla="*/ 504000 h 69334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18548 w 864096"/>
                  <a:gd name="connsiteY5" fmla="*/ 518819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18548 w 864096"/>
                  <a:gd name="connsiteY5" fmla="*/ 518819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22686 w 864096"/>
                  <a:gd name="connsiteY5" fmla="*/ 489856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22686 w 864096"/>
                  <a:gd name="connsiteY5" fmla="*/ 489856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22686 w 864096"/>
                  <a:gd name="connsiteY5" fmla="*/ 489856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22686 w 864096"/>
                  <a:gd name="connsiteY5" fmla="*/ 489856 h 692597"/>
                  <a:gd name="connsiteX6" fmla="*/ 0 w 864096"/>
                  <a:gd name="connsiteY6" fmla="*/ 504000 h 692597"/>
                  <a:gd name="connsiteX0" fmla="*/ 162 w 864258"/>
                  <a:gd name="connsiteY0" fmla="*/ 504000 h 692597"/>
                  <a:gd name="connsiteX1" fmla="*/ 278380 w 864258"/>
                  <a:gd name="connsiteY1" fmla="*/ 0 h 692597"/>
                  <a:gd name="connsiteX2" fmla="*/ 586040 w 864258"/>
                  <a:gd name="connsiteY2" fmla="*/ 0 h 692597"/>
                  <a:gd name="connsiteX3" fmla="*/ 864258 w 864258"/>
                  <a:gd name="connsiteY3" fmla="*/ 504000 h 692597"/>
                  <a:gd name="connsiteX4" fmla="*/ 646276 w 864258"/>
                  <a:gd name="connsiteY4" fmla="*/ 692597 h 692597"/>
                  <a:gd name="connsiteX5" fmla="*/ 422848 w 864258"/>
                  <a:gd name="connsiteY5" fmla="*/ 489856 h 692597"/>
                  <a:gd name="connsiteX6" fmla="*/ 240795 w 864258"/>
                  <a:gd name="connsiteY6" fmla="*/ 576744 h 692597"/>
                  <a:gd name="connsiteX7" fmla="*/ 162 w 864258"/>
                  <a:gd name="connsiteY7" fmla="*/ 504000 h 692597"/>
                  <a:gd name="connsiteX0" fmla="*/ 153 w 864249"/>
                  <a:gd name="connsiteY0" fmla="*/ 504000 h 692597"/>
                  <a:gd name="connsiteX1" fmla="*/ 278371 w 864249"/>
                  <a:gd name="connsiteY1" fmla="*/ 0 h 692597"/>
                  <a:gd name="connsiteX2" fmla="*/ 586031 w 864249"/>
                  <a:gd name="connsiteY2" fmla="*/ 0 h 692597"/>
                  <a:gd name="connsiteX3" fmla="*/ 864249 w 864249"/>
                  <a:gd name="connsiteY3" fmla="*/ 504000 h 692597"/>
                  <a:gd name="connsiteX4" fmla="*/ 646267 w 864249"/>
                  <a:gd name="connsiteY4" fmla="*/ 692597 h 692597"/>
                  <a:gd name="connsiteX5" fmla="*/ 422839 w 864249"/>
                  <a:gd name="connsiteY5" fmla="*/ 489856 h 692597"/>
                  <a:gd name="connsiteX6" fmla="*/ 253199 w 864249"/>
                  <a:gd name="connsiteY6" fmla="*/ 688458 h 692597"/>
                  <a:gd name="connsiteX7" fmla="*/ 153 w 864249"/>
                  <a:gd name="connsiteY7" fmla="*/ 504000 h 692597"/>
                  <a:gd name="connsiteX0" fmla="*/ 153 w 864249"/>
                  <a:gd name="connsiteY0" fmla="*/ 504000 h 692597"/>
                  <a:gd name="connsiteX1" fmla="*/ 278371 w 864249"/>
                  <a:gd name="connsiteY1" fmla="*/ 0 h 692597"/>
                  <a:gd name="connsiteX2" fmla="*/ 586031 w 864249"/>
                  <a:gd name="connsiteY2" fmla="*/ 0 h 692597"/>
                  <a:gd name="connsiteX3" fmla="*/ 864249 w 864249"/>
                  <a:gd name="connsiteY3" fmla="*/ 504000 h 692597"/>
                  <a:gd name="connsiteX4" fmla="*/ 646267 w 864249"/>
                  <a:gd name="connsiteY4" fmla="*/ 692597 h 692597"/>
                  <a:gd name="connsiteX5" fmla="*/ 422839 w 864249"/>
                  <a:gd name="connsiteY5" fmla="*/ 489856 h 692597"/>
                  <a:gd name="connsiteX6" fmla="*/ 253199 w 864249"/>
                  <a:gd name="connsiteY6" fmla="*/ 688458 h 692597"/>
                  <a:gd name="connsiteX7" fmla="*/ 153 w 864249"/>
                  <a:gd name="connsiteY7" fmla="*/ 504000 h 692597"/>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22827 w 864237"/>
                  <a:gd name="connsiteY5" fmla="*/ 489856 h 696774"/>
                  <a:gd name="connsiteX6" fmla="*/ 269737 w 864237"/>
                  <a:gd name="connsiteY6" fmla="*/ 696733 h 696774"/>
                  <a:gd name="connsiteX7" fmla="*/ 141 w 864237"/>
                  <a:gd name="connsiteY7" fmla="*/ 504000 h 696774"/>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22827 w 864237"/>
                  <a:gd name="connsiteY5" fmla="*/ 489856 h 696774"/>
                  <a:gd name="connsiteX6" fmla="*/ 269737 w 864237"/>
                  <a:gd name="connsiteY6" fmla="*/ 696733 h 696774"/>
                  <a:gd name="connsiteX7" fmla="*/ 141 w 864237"/>
                  <a:gd name="connsiteY7" fmla="*/ 504000 h 696774"/>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22827 w 864237"/>
                  <a:gd name="connsiteY5" fmla="*/ 489856 h 696774"/>
                  <a:gd name="connsiteX6" fmla="*/ 269737 w 864237"/>
                  <a:gd name="connsiteY6" fmla="*/ 696733 h 696774"/>
                  <a:gd name="connsiteX7" fmla="*/ 141 w 864237"/>
                  <a:gd name="connsiteY7" fmla="*/ 504000 h 696774"/>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22827 w 864237"/>
                  <a:gd name="connsiteY5" fmla="*/ 489856 h 696774"/>
                  <a:gd name="connsiteX6" fmla="*/ 269737 w 864237"/>
                  <a:gd name="connsiteY6" fmla="*/ 696733 h 696774"/>
                  <a:gd name="connsiteX7" fmla="*/ 141 w 864237"/>
                  <a:gd name="connsiteY7" fmla="*/ 504000 h 696774"/>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43514 w 864237"/>
                  <a:gd name="connsiteY5" fmla="*/ 481581 h 696774"/>
                  <a:gd name="connsiteX6" fmla="*/ 269737 w 864237"/>
                  <a:gd name="connsiteY6" fmla="*/ 696733 h 696774"/>
                  <a:gd name="connsiteX7" fmla="*/ 141 w 864237"/>
                  <a:gd name="connsiteY7" fmla="*/ 504000 h 696774"/>
                  <a:gd name="connsiteX0" fmla="*/ 187 w 864283"/>
                  <a:gd name="connsiteY0" fmla="*/ 504000 h 696733"/>
                  <a:gd name="connsiteX1" fmla="*/ 278405 w 864283"/>
                  <a:gd name="connsiteY1" fmla="*/ 0 h 696733"/>
                  <a:gd name="connsiteX2" fmla="*/ 586065 w 864283"/>
                  <a:gd name="connsiteY2" fmla="*/ 0 h 696733"/>
                  <a:gd name="connsiteX3" fmla="*/ 864283 w 864283"/>
                  <a:gd name="connsiteY3" fmla="*/ 504000 h 696733"/>
                  <a:gd name="connsiteX4" fmla="*/ 646301 w 864283"/>
                  <a:gd name="connsiteY4" fmla="*/ 692597 h 696733"/>
                  <a:gd name="connsiteX5" fmla="*/ 443560 w 864283"/>
                  <a:gd name="connsiteY5" fmla="*/ 481581 h 696733"/>
                  <a:gd name="connsiteX6" fmla="*/ 269783 w 864283"/>
                  <a:gd name="connsiteY6" fmla="*/ 696733 h 696733"/>
                  <a:gd name="connsiteX7" fmla="*/ 187 w 864283"/>
                  <a:gd name="connsiteY7" fmla="*/ 504000 h 696733"/>
                  <a:gd name="connsiteX0" fmla="*/ 0 w 864096"/>
                  <a:gd name="connsiteY0" fmla="*/ 504000 h 696733"/>
                  <a:gd name="connsiteX1" fmla="*/ 278218 w 864096"/>
                  <a:gd name="connsiteY1" fmla="*/ 0 h 696733"/>
                  <a:gd name="connsiteX2" fmla="*/ 585878 w 864096"/>
                  <a:gd name="connsiteY2" fmla="*/ 0 h 696733"/>
                  <a:gd name="connsiteX3" fmla="*/ 864096 w 864096"/>
                  <a:gd name="connsiteY3" fmla="*/ 504000 h 696733"/>
                  <a:gd name="connsiteX4" fmla="*/ 646114 w 864096"/>
                  <a:gd name="connsiteY4" fmla="*/ 692597 h 696733"/>
                  <a:gd name="connsiteX5" fmla="*/ 443373 w 864096"/>
                  <a:gd name="connsiteY5" fmla="*/ 481581 h 696733"/>
                  <a:gd name="connsiteX6" fmla="*/ 269596 w 864096"/>
                  <a:gd name="connsiteY6" fmla="*/ 696733 h 696733"/>
                  <a:gd name="connsiteX7" fmla="*/ 0 w 864096"/>
                  <a:gd name="connsiteY7" fmla="*/ 504000 h 696733"/>
                  <a:gd name="connsiteX0" fmla="*/ 0 w 864096"/>
                  <a:gd name="connsiteY0" fmla="*/ 504000 h 696733"/>
                  <a:gd name="connsiteX1" fmla="*/ 278218 w 864096"/>
                  <a:gd name="connsiteY1" fmla="*/ 0 h 696733"/>
                  <a:gd name="connsiteX2" fmla="*/ 585878 w 864096"/>
                  <a:gd name="connsiteY2" fmla="*/ 0 h 696733"/>
                  <a:gd name="connsiteX3" fmla="*/ 864096 w 864096"/>
                  <a:gd name="connsiteY3" fmla="*/ 504000 h 696733"/>
                  <a:gd name="connsiteX4" fmla="*/ 646114 w 864096"/>
                  <a:gd name="connsiteY4" fmla="*/ 692597 h 696733"/>
                  <a:gd name="connsiteX5" fmla="*/ 443373 w 864096"/>
                  <a:gd name="connsiteY5" fmla="*/ 506406 h 696733"/>
                  <a:gd name="connsiteX6" fmla="*/ 269596 w 864096"/>
                  <a:gd name="connsiteY6" fmla="*/ 696733 h 696733"/>
                  <a:gd name="connsiteX7" fmla="*/ 0 w 864096"/>
                  <a:gd name="connsiteY7" fmla="*/ 504000 h 696733"/>
                  <a:gd name="connsiteX0" fmla="*/ 0 w 864096"/>
                  <a:gd name="connsiteY0" fmla="*/ 504000 h 696733"/>
                  <a:gd name="connsiteX1" fmla="*/ 278218 w 864096"/>
                  <a:gd name="connsiteY1" fmla="*/ 0 h 696733"/>
                  <a:gd name="connsiteX2" fmla="*/ 585878 w 864096"/>
                  <a:gd name="connsiteY2" fmla="*/ 0 h 696733"/>
                  <a:gd name="connsiteX3" fmla="*/ 864096 w 864096"/>
                  <a:gd name="connsiteY3" fmla="*/ 504000 h 696733"/>
                  <a:gd name="connsiteX4" fmla="*/ 646114 w 864096"/>
                  <a:gd name="connsiteY4" fmla="*/ 692597 h 696733"/>
                  <a:gd name="connsiteX5" fmla="*/ 443373 w 864096"/>
                  <a:gd name="connsiteY5" fmla="*/ 506406 h 696733"/>
                  <a:gd name="connsiteX6" fmla="*/ 269596 w 864096"/>
                  <a:gd name="connsiteY6" fmla="*/ 696733 h 696733"/>
                  <a:gd name="connsiteX7" fmla="*/ 0 w 864096"/>
                  <a:gd name="connsiteY7" fmla="*/ 504000 h 696733"/>
                  <a:gd name="connsiteX0" fmla="*/ 0 w 864096"/>
                  <a:gd name="connsiteY0" fmla="*/ 504000 h 696733"/>
                  <a:gd name="connsiteX1" fmla="*/ 278218 w 864096"/>
                  <a:gd name="connsiteY1" fmla="*/ 0 h 696733"/>
                  <a:gd name="connsiteX2" fmla="*/ 585878 w 864096"/>
                  <a:gd name="connsiteY2" fmla="*/ 0 h 696733"/>
                  <a:gd name="connsiteX3" fmla="*/ 864096 w 864096"/>
                  <a:gd name="connsiteY3" fmla="*/ 504000 h 696733"/>
                  <a:gd name="connsiteX4" fmla="*/ 646114 w 864096"/>
                  <a:gd name="connsiteY4" fmla="*/ 692597 h 696733"/>
                  <a:gd name="connsiteX5" fmla="*/ 443373 w 864096"/>
                  <a:gd name="connsiteY5" fmla="*/ 506406 h 696733"/>
                  <a:gd name="connsiteX6" fmla="*/ 269596 w 864096"/>
                  <a:gd name="connsiteY6" fmla="*/ 696733 h 696733"/>
                  <a:gd name="connsiteX7" fmla="*/ 0 w 864096"/>
                  <a:gd name="connsiteY7" fmla="*/ 504000 h 6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096" h="696733">
                    <a:moveTo>
                      <a:pt x="0" y="504000"/>
                    </a:moveTo>
                    <a:lnTo>
                      <a:pt x="278218" y="0"/>
                    </a:lnTo>
                    <a:lnTo>
                      <a:pt x="585878" y="0"/>
                    </a:lnTo>
                    <a:lnTo>
                      <a:pt x="864096" y="504000"/>
                    </a:lnTo>
                    <a:lnTo>
                      <a:pt x="646114" y="692597"/>
                    </a:lnTo>
                    <a:cubicBezTo>
                      <a:pt x="555306" y="618523"/>
                      <a:pt x="538646" y="587490"/>
                      <a:pt x="443373" y="506406"/>
                    </a:cubicBezTo>
                    <a:cubicBezTo>
                      <a:pt x="342692" y="607086"/>
                      <a:pt x="319356" y="636450"/>
                      <a:pt x="269596" y="696733"/>
                    </a:cubicBezTo>
                    <a:cubicBezTo>
                      <a:pt x="145360" y="616339"/>
                      <a:pt x="130275" y="612536"/>
                      <a:pt x="0" y="504000"/>
                    </a:cubicBezTo>
                    <a:close/>
                  </a:path>
                </a:pathLst>
              </a:custGeom>
              <a:solidFill>
                <a:schemeClr val="bg1"/>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99" name="Isosceles Triangle 14">
                <a:extLst>
                  <a:ext uri="{FF2B5EF4-FFF2-40B4-BE49-F238E27FC236}">
                    <a16:creationId xmlns="" xmlns:a16="http://schemas.microsoft.com/office/drawing/2014/main" id="{7E77C55F-8F28-4E3E-845E-549C7F1BF3C1}"/>
                  </a:ext>
                </a:extLst>
              </p:cNvPr>
              <p:cNvSpPr/>
              <p:nvPr/>
            </p:nvSpPr>
            <p:spPr>
              <a:xfrm rot="10800000">
                <a:off x="6405891" y="5884187"/>
                <a:ext cx="468769" cy="463414"/>
              </a:xfrm>
              <a:prstGeom prst="triangle">
                <a:avLst>
                  <a:gd name="adj" fmla="val 53724"/>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grpSp>
        <p:grpSp>
          <p:nvGrpSpPr>
            <p:cNvPr id="79" name="그룹 8">
              <a:extLst>
                <a:ext uri="{FF2B5EF4-FFF2-40B4-BE49-F238E27FC236}">
                  <a16:creationId xmlns="" xmlns:a16="http://schemas.microsoft.com/office/drawing/2014/main" id="{E664EBAB-B075-4B08-A1CE-E20B32FE4AED}"/>
                </a:ext>
              </a:extLst>
            </p:cNvPr>
            <p:cNvGrpSpPr/>
            <p:nvPr/>
          </p:nvGrpSpPr>
          <p:grpSpPr>
            <a:xfrm>
              <a:off x="1561176" y="2495176"/>
              <a:ext cx="1063915" cy="1178548"/>
              <a:chOff x="1561176" y="2495176"/>
              <a:chExt cx="1063915" cy="1178548"/>
            </a:xfrm>
          </p:grpSpPr>
          <p:sp>
            <p:nvSpPr>
              <p:cNvPr id="80" name="Freeform 23">
                <a:extLst>
                  <a:ext uri="{FF2B5EF4-FFF2-40B4-BE49-F238E27FC236}">
                    <a16:creationId xmlns="" xmlns:a16="http://schemas.microsoft.com/office/drawing/2014/main" id="{222F8C23-18D2-4344-A500-6E643F878793}"/>
                  </a:ext>
                </a:extLst>
              </p:cNvPr>
              <p:cNvSpPr/>
              <p:nvPr/>
            </p:nvSpPr>
            <p:spPr>
              <a:xfrm rot="19043010">
                <a:off x="2359636" y="3192185"/>
                <a:ext cx="105125" cy="481539"/>
              </a:xfrm>
              <a:custGeom>
                <a:avLst/>
                <a:gdLst>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Lst>
                <a:ahLst/>
                <a:cxnLst>
                  <a:cxn ang="0">
                    <a:pos x="connsiteX0" y="connsiteY0"/>
                  </a:cxn>
                  <a:cxn ang="0">
                    <a:pos x="connsiteX1" y="connsiteY1"/>
                  </a:cxn>
                  <a:cxn ang="0">
                    <a:pos x="connsiteX2" y="connsiteY2"/>
                  </a:cxn>
                  <a:cxn ang="0">
                    <a:pos x="connsiteX3" y="connsiteY3"/>
                  </a:cxn>
                </a:cxnLst>
                <a:rect l="l" t="t" r="r" b="b"/>
                <a:pathLst>
                  <a:path w="118110" h="541020">
                    <a:moveTo>
                      <a:pt x="0" y="0"/>
                    </a:moveTo>
                    <a:cubicBezTo>
                      <a:pt x="123190" y="153670"/>
                      <a:pt x="116840" y="356870"/>
                      <a:pt x="118110" y="541020"/>
                    </a:cubicBezTo>
                    <a:lnTo>
                      <a:pt x="118110" y="541020"/>
                    </a:lnTo>
                    <a:lnTo>
                      <a:pt x="118110" y="541020"/>
                    </a:lnTo>
                  </a:path>
                </a:pathLst>
              </a:custGeom>
              <a:ln w="508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81" name="Freeform 24">
                <a:extLst>
                  <a:ext uri="{FF2B5EF4-FFF2-40B4-BE49-F238E27FC236}">
                    <a16:creationId xmlns="" xmlns:a16="http://schemas.microsoft.com/office/drawing/2014/main" id="{6CE71F51-6B35-476A-B6ED-7F232F6B2962}"/>
                  </a:ext>
                </a:extLst>
              </p:cNvPr>
              <p:cNvSpPr/>
              <p:nvPr/>
            </p:nvSpPr>
            <p:spPr>
              <a:xfrm rot="19043010" flipH="1">
                <a:off x="2519966" y="3044667"/>
                <a:ext cx="105125" cy="481539"/>
              </a:xfrm>
              <a:custGeom>
                <a:avLst/>
                <a:gdLst>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Lst>
                <a:ahLst/>
                <a:cxnLst>
                  <a:cxn ang="0">
                    <a:pos x="connsiteX0" y="connsiteY0"/>
                  </a:cxn>
                  <a:cxn ang="0">
                    <a:pos x="connsiteX1" y="connsiteY1"/>
                  </a:cxn>
                  <a:cxn ang="0">
                    <a:pos x="connsiteX2" y="connsiteY2"/>
                  </a:cxn>
                  <a:cxn ang="0">
                    <a:pos x="connsiteX3" y="connsiteY3"/>
                  </a:cxn>
                </a:cxnLst>
                <a:rect l="l" t="t" r="r" b="b"/>
                <a:pathLst>
                  <a:path w="118110" h="541020">
                    <a:moveTo>
                      <a:pt x="0" y="0"/>
                    </a:moveTo>
                    <a:cubicBezTo>
                      <a:pt x="123190" y="153670"/>
                      <a:pt x="116840" y="356870"/>
                      <a:pt x="118110" y="541020"/>
                    </a:cubicBezTo>
                    <a:lnTo>
                      <a:pt x="118110" y="541020"/>
                    </a:lnTo>
                    <a:lnTo>
                      <a:pt x="118110" y="541020"/>
                    </a:lnTo>
                  </a:path>
                </a:pathLst>
              </a:custGeom>
              <a:noFill/>
              <a:ln w="508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nvGrpSpPr>
              <p:cNvPr id="82" name="그룹 7">
                <a:extLst>
                  <a:ext uri="{FF2B5EF4-FFF2-40B4-BE49-F238E27FC236}">
                    <a16:creationId xmlns="" xmlns:a16="http://schemas.microsoft.com/office/drawing/2014/main" id="{88EAC63F-0A67-4379-B899-5C20DBF9EA78}"/>
                  </a:ext>
                </a:extLst>
              </p:cNvPr>
              <p:cNvGrpSpPr/>
              <p:nvPr/>
            </p:nvGrpSpPr>
            <p:grpSpPr>
              <a:xfrm rot="19020000">
                <a:off x="1561176" y="2495176"/>
                <a:ext cx="1058138" cy="791152"/>
                <a:chOff x="3323392" y="61421"/>
                <a:chExt cx="4436326" cy="3316965"/>
              </a:xfrm>
            </p:grpSpPr>
            <p:sp>
              <p:nvSpPr>
                <p:cNvPr id="83" name="자유형: 도형 3">
                  <a:extLst>
                    <a:ext uri="{FF2B5EF4-FFF2-40B4-BE49-F238E27FC236}">
                      <a16:creationId xmlns="" xmlns:a16="http://schemas.microsoft.com/office/drawing/2014/main" id="{78CA792D-96B9-4BC0-864A-362F6D068D31}"/>
                    </a:ext>
                  </a:extLst>
                </p:cNvPr>
                <p:cNvSpPr/>
                <p:nvPr/>
              </p:nvSpPr>
              <p:spPr>
                <a:xfrm>
                  <a:off x="5565729" y="61421"/>
                  <a:ext cx="2193989" cy="3316965"/>
                </a:xfrm>
                <a:custGeom>
                  <a:avLst/>
                  <a:gdLst>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1983 h 3520436"/>
                    <a:gd name="connsiteX1" fmla="*/ 991074 w 2385391"/>
                    <a:gd name="connsiteY1" fmla="*/ 363058 h 3520436"/>
                    <a:gd name="connsiteX2" fmla="*/ 1630018 w 2385391"/>
                    <a:gd name="connsiteY2" fmla="*/ 270340 h 3520436"/>
                    <a:gd name="connsiteX3" fmla="*/ 1789044 w 2385391"/>
                    <a:gd name="connsiteY3" fmla="*/ 717601 h 3520436"/>
                    <a:gd name="connsiteX4" fmla="*/ 2216426 w 2385391"/>
                    <a:gd name="connsiteY4" fmla="*/ 1065470 h 3520436"/>
                    <a:gd name="connsiteX5" fmla="*/ 2037522 w 2385391"/>
                    <a:gd name="connsiteY5" fmla="*/ 1641940 h 3520436"/>
                    <a:gd name="connsiteX6" fmla="*/ 2385391 w 2385391"/>
                    <a:gd name="connsiteY6" fmla="*/ 2059383 h 3520436"/>
                    <a:gd name="connsiteX7" fmla="*/ 1938131 w 2385391"/>
                    <a:gd name="connsiteY7" fmla="*/ 2645792 h 3520436"/>
                    <a:gd name="connsiteX8" fmla="*/ 1719470 w 2385391"/>
                    <a:gd name="connsiteY8" fmla="*/ 3301775 h 3520436"/>
                    <a:gd name="connsiteX9" fmla="*/ 1033670 w 2385391"/>
                    <a:gd name="connsiteY9" fmla="*/ 3351470 h 3520436"/>
                    <a:gd name="connsiteX10" fmla="*/ 357809 w 2385391"/>
                    <a:gd name="connsiteY10" fmla="*/ 3520436 h 3520436"/>
                    <a:gd name="connsiteX11" fmla="*/ 0 w 2385391"/>
                    <a:gd name="connsiteY11" fmla="*/ 2735244 h 3520436"/>
                    <a:gd name="connsiteX12" fmla="*/ 9939 w 2385391"/>
                    <a:gd name="connsiteY12" fmla="*/ 538696 h 3520436"/>
                    <a:gd name="connsiteX13" fmla="*/ 467139 w 2385391"/>
                    <a:gd name="connsiteY13" fmla="*/ 1983 h 3520436"/>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95068 w 2385391"/>
                    <a:gd name="connsiteY5" fmla="*/ 1640113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27050 h 3521874"/>
                    <a:gd name="connsiteX6" fmla="*/ 2352734 w 2352734"/>
                    <a:gd name="connsiteY6" fmla="*/ 2080415 h 3521874"/>
                    <a:gd name="connsiteX7" fmla="*/ 1938131 w 2352734"/>
                    <a:gd name="connsiteY7" fmla="*/ 2647230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27050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21104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40112 h 3521874"/>
                    <a:gd name="connsiteX6" fmla="*/ 2352734 w 2352734"/>
                    <a:gd name="connsiteY6" fmla="*/ 2080415 h 3521874"/>
                    <a:gd name="connsiteX7" fmla="*/ 1882614 w 2352734"/>
                    <a:gd name="connsiteY7" fmla="*/ 2608041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760"/>
                    <a:gd name="connsiteY0" fmla="*/ 3421 h 3521874"/>
                    <a:gd name="connsiteX1" fmla="*/ 991074 w 2352760"/>
                    <a:gd name="connsiteY1" fmla="*/ 364496 h 3521874"/>
                    <a:gd name="connsiteX2" fmla="*/ 1597361 w 2352760"/>
                    <a:gd name="connsiteY2" fmla="*/ 304435 h 3521874"/>
                    <a:gd name="connsiteX3" fmla="*/ 1762919 w 2352760"/>
                    <a:gd name="connsiteY3" fmla="*/ 741899 h 3521874"/>
                    <a:gd name="connsiteX4" fmla="*/ 2190300 w 2352760"/>
                    <a:gd name="connsiteY4" fmla="*/ 1096300 h 3521874"/>
                    <a:gd name="connsiteX5" fmla="*/ 1982005 w 2352760"/>
                    <a:gd name="connsiteY5" fmla="*/ 1640112 h 3521874"/>
                    <a:gd name="connsiteX6" fmla="*/ 2352734 w 2352760"/>
                    <a:gd name="connsiteY6" fmla="*/ 2080415 h 3521874"/>
                    <a:gd name="connsiteX7" fmla="*/ 1882614 w 2352760"/>
                    <a:gd name="connsiteY7" fmla="*/ 2608041 h 3521874"/>
                    <a:gd name="connsiteX8" fmla="*/ 1719470 w 2352760"/>
                    <a:gd name="connsiteY8" fmla="*/ 3303213 h 3521874"/>
                    <a:gd name="connsiteX9" fmla="*/ 1033670 w 2352760"/>
                    <a:gd name="connsiteY9" fmla="*/ 3352908 h 3521874"/>
                    <a:gd name="connsiteX10" fmla="*/ 357809 w 2352760"/>
                    <a:gd name="connsiteY10" fmla="*/ 3521874 h 3521874"/>
                    <a:gd name="connsiteX11" fmla="*/ 0 w 2352760"/>
                    <a:gd name="connsiteY11" fmla="*/ 2736682 h 3521874"/>
                    <a:gd name="connsiteX12" fmla="*/ 9939 w 2352760"/>
                    <a:gd name="connsiteY12" fmla="*/ 540134 h 3521874"/>
                    <a:gd name="connsiteX13" fmla="*/ 467139 w 2352760"/>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82614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484067"/>
                    <a:gd name="connsiteX1" fmla="*/ 991074 w 2349495"/>
                    <a:gd name="connsiteY1" fmla="*/ 364496 h 3484067"/>
                    <a:gd name="connsiteX2" fmla="*/ 1597361 w 2349495"/>
                    <a:gd name="connsiteY2" fmla="*/ 304435 h 3484067"/>
                    <a:gd name="connsiteX3" fmla="*/ 1762919 w 2349495"/>
                    <a:gd name="connsiteY3" fmla="*/ 741899 h 3484067"/>
                    <a:gd name="connsiteX4" fmla="*/ 2190300 w 2349495"/>
                    <a:gd name="connsiteY4" fmla="*/ 1096300 h 3484067"/>
                    <a:gd name="connsiteX5" fmla="*/ 1982005 w 2349495"/>
                    <a:gd name="connsiteY5" fmla="*/ 1640112 h 3484067"/>
                    <a:gd name="connsiteX6" fmla="*/ 2349468 w 2349495"/>
                    <a:gd name="connsiteY6" fmla="*/ 2100010 h 3484067"/>
                    <a:gd name="connsiteX7" fmla="*/ 1869551 w 2349495"/>
                    <a:gd name="connsiteY7" fmla="*/ 2608041 h 3484067"/>
                    <a:gd name="connsiteX8" fmla="*/ 1686813 w 2349495"/>
                    <a:gd name="connsiteY8" fmla="*/ 3254228 h 3484067"/>
                    <a:gd name="connsiteX9" fmla="*/ 1108782 w 2349495"/>
                    <a:gd name="connsiteY9" fmla="*/ 3333313 h 3484067"/>
                    <a:gd name="connsiteX10" fmla="*/ 364340 w 2349495"/>
                    <a:gd name="connsiteY10" fmla="*/ 3469622 h 3484067"/>
                    <a:gd name="connsiteX11" fmla="*/ 0 w 2349495"/>
                    <a:gd name="connsiteY11" fmla="*/ 2736682 h 3484067"/>
                    <a:gd name="connsiteX12" fmla="*/ 9939 w 2349495"/>
                    <a:gd name="connsiteY12" fmla="*/ 540134 h 3484067"/>
                    <a:gd name="connsiteX13" fmla="*/ 467139 w 2349495"/>
                    <a:gd name="connsiteY13" fmla="*/ 3421 h 3484067"/>
                    <a:gd name="connsiteX0" fmla="*/ 467139 w 2349495"/>
                    <a:gd name="connsiteY0" fmla="*/ 3421 h 3480224"/>
                    <a:gd name="connsiteX1" fmla="*/ 991074 w 2349495"/>
                    <a:gd name="connsiteY1" fmla="*/ 364496 h 3480224"/>
                    <a:gd name="connsiteX2" fmla="*/ 1597361 w 2349495"/>
                    <a:gd name="connsiteY2" fmla="*/ 304435 h 3480224"/>
                    <a:gd name="connsiteX3" fmla="*/ 1762919 w 2349495"/>
                    <a:gd name="connsiteY3" fmla="*/ 741899 h 3480224"/>
                    <a:gd name="connsiteX4" fmla="*/ 2190300 w 2349495"/>
                    <a:gd name="connsiteY4" fmla="*/ 1096300 h 3480224"/>
                    <a:gd name="connsiteX5" fmla="*/ 1982005 w 2349495"/>
                    <a:gd name="connsiteY5" fmla="*/ 1640112 h 3480224"/>
                    <a:gd name="connsiteX6" fmla="*/ 2349468 w 2349495"/>
                    <a:gd name="connsiteY6" fmla="*/ 2100010 h 3480224"/>
                    <a:gd name="connsiteX7" fmla="*/ 1869551 w 2349495"/>
                    <a:gd name="connsiteY7" fmla="*/ 2608041 h 3480224"/>
                    <a:gd name="connsiteX8" fmla="*/ 1686813 w 2349495"/>
                    <a:gd name="connsiteY8" fmla="*/ 3254228 h 3480224"/>
                    <a:gd name="connsiteX9" fmla="*/ 1108782 w 2349495"/>
                    <a:gd name="connsiteY9" fmla="*/ 3333313 h 3480224"/>
                    <a:gd name="connsiteX10" fmla="*/ 370871 w 2349495"/>
                    <a:gd name="connsiteY10" fmla="*/ 3459825 h 3480224"/>
                    <a:gd name="connsiteX11" fmla="*/ 0 w 2349495"/>
                    <a:gd name="connsiteY11" fmla="*/ 2736682 h 3480224"/>
                    <a:gd name="connsiteX12" fmla="*/ 9939 w 2349495"/>
                    <a:gd name="connsiteY12" fmla="*/ 540134 h 3480224"/>
                    <a:gd name="connsiteX13" fmla="*/ 467139 w 2349495"/>
                    <a:gd name="connsiteY13" fmla="*/ 3421 h 3480224"/>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233 w 2349589"/>
                    <a:gd name="connsiteY0" fmla="*/ 3421 h 3552207"/>
                    <a:gd name="connsiteX1" fmla="*/ 991168 w 2349589"/>
                    <a:gd name="connsiteY1" fmla="*/ 364496 h 3552207"/>
                    <a:gd name="connsiteX2" fmla="*/ 1597455 w 2349589"/>
                    <a:gd name="connsiteY2" fmla="*/ 304435 h 3552207"/>
                    <a:gd name="connsiteX3" fmla="*/ 1763013 w 2349589"/>
                    <a:gd name="connsiteY3" fmla="*/ 741899 h 3552207"/>
                    <a:gd name="connsiteX4" fmla="*/ 2190394 w 2349589"/>
                    <a:gd name="connsiteY4" fmla="*/ 1096300 h 3552207"/>
                    <a:gd name="connsiteX5" fmla="*/ 1982099 w 2349589"/>
                    <a:gd name="connsiteY5" fmla="*/ 1640112 h 3552207"/>
                    <a:gd name="connsiteX6" fmla="*/ 2349562 w 2349589"/>
                    <a:gd name="connsiteY6" fmla="*/ 2100010 h 3552207"/>
                    <a:gd name="connsiteX7" fmla="*/ 1869645 w 2349589"/>
                    <a:gd name="connsiteY7" fmla="*/ 2608041 h 3552207"/>
                    <a:gd name="connsiteX8" fmla="*/ 1686907 w 2349589"/>
                    <a:gd name="connsiteY8" fmla="*/ 3254228 h 3552207"/>
                    <a:gd name="connsiteX9" fmla="*/ 1108876 w 2349589"/>
                    <a:gd name="connsiteY9" fmla="*/ 3333313 h 3552207"/>
                    <a:gd name="connsiteX10" fmla="*/ 370965 w 2349589"/>
                    <a:gd name="connsiteY10" fmla="*/ 3459825 h 3552207"/>
                    <a:gd name="connsiteX11" fmla="*/ 94 w 2349589"/>
                    <a:gd name="connsiteY11" fmla="*/ 2736682 h 3552207"/>
                    <a:gd name="connsiteX12" fmla="*/ 10033 w 2349589"/>
                    <a:gd name="connsiteY12" fmla="*/ 540134 h 3552207"/>
                    <a:gd name="connsiteX13" fmla="*/ 467233 w 2349589"/>
                    <a:gd name="connsiteY13" fmla="*/ 3421 h 355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9589" h="3552207">
                      <a:moveTo>
                        <a:pt x="467233" y="3421"/>
                      </a:moveTo>
                      <a:cubicBezTo>
                        <a:pt x="734407" y="-24266"/>
                        <a:pt x="981985" y="117864"/>
                        <a:pt x="991168" y="364496"/>
                      </a:cubicBezTo>
                      <a:cubicBezTo>
                        <a:pt x="1194352" y="121319"/>
                        <a:pt x="1498773" y="227572"/>
                        <a:pt x="1597455" y="304435"/>
                      </a:cubicBezTo>
                      <a:cubicBezTo>
                        <a:pt x="1689652" y="352285"/>
                        <a:pt x="1788382" y="579749"/>
                        <a:pt x="1763013" y="741899"/>
                      </a:cubicBezTo>
                      <a:cubicBezTo>
                        <a:pt x="1943573" y="782744"/>
                        <a:pt x="2133931" y="882371"/>
                        <a:pt x="2190394" y="1096300"/>
                      </a:cubicBezTo>
                      <a:cubicBezTo>
                        <a:pt x="2247236" y="1330910"/>
                        <a:pt x="2127731" y="1529599"/>
                        <a:pt x="1982099" y="1640112"/>
                      </a:cubicBezTo>
                      <a:cubicBezTo>
                        <a:pt x="2152484" y="1693262"/>
                        <a:pt x="2352260" y="1890106"/>
                        <a:pt x="2349562" y="2100010"/>
                      </a:cubicBezTo>
                      <a:cubicBezTo>
                        <a:pt x="2319129" y="2527345"/>
                        <a:pt x="2047035" y="2618311"/>
                        <a:pt x="1869645" y="2608041"/>
                      </a:cubicBezTo>
                      <a:cubicBezTo>
                        <a:pt x="1950246" y="2898548"/>
                        <a:pt x="1812046" y="3097616"/>
                        <a:pt x="1686907" y="3254228"/>
                      </a:cubicBezTo>
                      <a:cubicBezTo>
                        <a:pt x="1508381" y="3391624"/>
                        <a:pt x="1336387" y="3401657"/>
                        <a:pt x="1108876" y="3333313"/>
                      </a:cubicBezTo>
                      <a:cubicBezTo>
                        <a:pt x="969586" y="3611704"/>
                        <a:pt x="680072" y="3589648"/>
                        <a:pt x="370965" y="3459825"/>
                      </a:cubicBezTo>
                      <a:cubicBezTo>
                        <a:pt x="103649" y="3346140"/>
                        <a:pt x="-3644" y="3069170"/>
                        <a:pt x="94" y="2736682"/>
                      </a:cubicBezTo>
                      <a:lnTo>
                        <a:pt x="10033" y="540134"/>
                      </a:lnTo>
                      <a:cubicBezTo>
                        <a:pt x="2413" y="246930"/>
                        <a:pt x="200533" y="45165"/>
                        <a:pt x="467233" y="34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84" name="그룹 42">
                  <a:extLst>
                    <a:ext uri="{FF2B5EF4-FFF2-40B4-BE49-F238E27FC236}">
                      <a16:creationId xmlns="" xmlns:a16="http://schemas.microsoft.com/office/drawing/2014/main" id="{13620095-4835-4216-9B7D-608F0C493544}"/>
                    </a:ext>
                  </a:extLst>
                </p:cNvPr>
                <p:cNvGrpSpPr/>
                <p:nvPr/>
              </p:nvGrpSpPr>
              <p:grpSpPr>
                <a:xfrm>
                  <a:off x="5560358" y="66818"/>
                  <a:ext cx="2194998" cy="3306170"/>
                  <a:chOff x="6150565" y="3254095"/>
                  <a:chExt cx="979312" cy="1475068"/>
                </a:xfrm>
              </p:grpSpPr>
              <p:sp>
                <p:nvSpPr>
                  <p:cNvPr id="92" name="자유형: 도형 43">
                    <a:extLst>
                      <a:ext uri="{FF2B5EF4-FFF2-40B4-BE49-F238E27FC236}">
                        <a16:creationId xmlns="" xmlns:a16="http://schemas.microsoft.com/office/drawing/2014/main" id="{190032CC-0CC7-418B-BAA7-5A6EB65BC1D6}"/>
                      </a:ext>
                    </a:extLst>
                  </p:cNvPr>
                  <p:cNvSpPr/>
                  <p:nvPr/>
                </p:nvSpPr>
                <p:spPr>
                  <a:xfrm>
                    <a:off x="6154072" y="3254095"/>
                    <a:ext cx="734589" cy="517434"/>
                  </a:xfrm>
                  <a:custGeom>
                    <a:avLst/>
                    <a:gdLst>
                      <a:gd name="connsiteX0" fmla="*/ 182319 w 931229"/>
                      <a:gd name="connsiteY0" fmla="*/ 476834 h 617079"/>
                      <a:gd name="connsiteX1" fmla="*/ 423541 w 931229"/>
                      <a:gd name="connsiteY1" fmla="*/ 339394 h 617079"/>
                      <a:gd name="connsiteX2" fmla="*/ 516103 w 931229"/>
                      <a:gd name="connsiteY2" fmla="*/ 617079 h 617079"/>
                      <a:gd name="connsiteX3" fmla="*/ 0 w 931229"/>
                      <a:gd name="connsiteY3" fmla="*/ 448785 h 617079"/>
                      <a:gd name="connsiteX4" fmla="*/ 274881 w 931229"/>
                      <a:gd name="connsiteY4" fmla="*/ 0 h 617079"/>
                      <a:gd name="connsiteX5" fmla="*/ 504883 w 931229"/>
                      <a:gd name="connsiteY5" fmla="*/ 235612 h 617079"/>
                      <a:gd name="connsiteX6" fmla="*/ 765740 w 931229"/>
                      <a:gd name="connsiteY6" fmla="*/ 159879 h 617079"/>
                      <a:gd name="connsiteX7" fmla="*/ 931229 w 931229"/>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68"/>
                      <a:gd name="connsiteY0" fmla="*/ 476834 h 617079"/>
                      <a:gd name="connsiteX1" fmla="*/ 423541 w 931968"/>
                      <a:gd name="connsiteY1" fmla="*/ 339394 h 617079"/>
                      <a:gd name="connsiteX2" fmla="*/ 516103 w 931968"/>
                      <a:gd name="connsiteY2" fmla="*/ 617079 h 617079"/>
                      <a:gd name="connsiteX3" fmla="*/ 0 w 931968"/>
                      <a:gd name="connsiteY3" fmla="*/ 448785 h 617079"/>
                      <a:gd name="connsiteX4" fmla="*/ 274881 w 931968"/>
                      <a:gd name="connsiteY4" fmla="*/ 0 h 617079"/>
                      <a:gd name="connsiteX5" fmla="*/ 504883 w 931968"/>
                      <a:gd name="connsiteY5" fmla="*/ 235612 h 617079"/>
                      <a:gd name="connsiteX6" fmla="*/ 765740 w 931968"/>
                      <a:gd name="connsiteY6" fmla="*/ 159879 h 617079"/>
                      <a:gd name="connsiteX7" fmla="*/ 931229 w 93196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4161"/>
                      <a:gd name="connsiteY0" fmla="*/ 476834 h 617079"/>
                      <a:gd name="connsiteX1" fmla="*/ 423541 w 934161"/>
                      <a:gd name="connsiteY1" fmla="*/ 339394 h 617079"/>
                      <a:gd name="connsiteX2" fmla="*/ 516103 w 934161"/>
                      <a:gd name="connsiteY2" fmla="*/ 617079 h 617079"/>
                      <a:gd name="connsiteX3" fmla="*/ 0 w 934161"/>
                      <a:gd name="connsiteY3" fmla="*/ 448785 h 617079"/>
                      <a:gd name="connsiteX4" fmla="*/ 274881 w 934161"/>
                      <a:gd name="connsiteY4" fmla="*/ 0 h 617079"/>
                      <a:gd name="connsiteX5" fmla="*/ 477341 w 934161"/>
                      <a:gd name="connsiteY5" fmla="*/ 243874 h 617079"/>
                      <a:gd name="connsiteX6" fmla="*/ 787773 w 934161"/>
                      <a:gd name="connsiteY6" fmla="*/ 162633 h 617079"/>
                      <a:gd name="connsiteX7" fmla="*/ 931229 w 934161"/>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5016"/>
                      <a:gd name="connsiteY0" fmla="*/ 476834 h 617079"/>
                      <a:gd name="connsiteX1" fmla="*/ 423541 w 935016"/>
                      <a:gd name="connsiteY1" fmla="*/ 339394 h 617079"/>
                      <a:gd name="connsiteX2" fmla="*/ 516103 w 935016"/>
                      <a:gd name="connsiteY2" fmla="*/ 617079 h 617079"/>
                      <a:gd name="connsiteX3" fmla="*/ 0 w 935016"/>
                      <a:gd name="connsiteY3" fmla="*/ 448785 h 617079"/>
                      <a:gd name="connsiteX4" fmla="*/ 274881 w 935016"/>
                      <a:gd name="connsiteY4" fmla="*/ 0 h 617079"/>
                      <a:gd name="connsiteX5" fmla="*/ 477341 w 935016"/>
                      <a:gd name="connsiteY5" fmla="*/ 243874 h 617079"/>
                      <a:gd name="connsiteX6" fmla="*/ 782265 w 935016"/>
                      <a:gd name="connsiteY6" fmla="*/ 143353 h 617079"/>
                      <a:gd name="connsiteX7" fmla="*/ 931229 w 935016"/>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77341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60286 w 910740"/>
                      <a:gd name="connsiteY0" fmla="*/ 478537 h 618782"/>
                      <a:gd name="connsiteX1" fmla="*/ 401508 w 910740"/>
                      <a:gd name="connsiteY1" fmla="*/ 341097 h 618782"/>
                      <a:gd name="connsiteX2" fmla="*/ 494070 w 910740"/>
                      <a:gd name="connsiteY2" fmla="*/ 618782 h 618782"/>
                      <a:gd name="connsiteX3" fmla="*/ 0 w 910740"/>
                      <a:gd name="connsiteY3" fmla="*/ 450488 h 618782"/>
                      <a:gd name="connsiteX4" fmla="*/ 217043 w 910740"/>
                      <a:gd name="connsiteY4" fmla="*/ 1703 h 618782"/>
                      <a:gd name="connsiteX5" fmla="*/ 469079 w 910740"/>
                      <a:gd name="connsiteY5" fmla="*/ 245577 h 618782"/>
                      <a:gd name="connsiteX6" fmla="*/ 760232 w 910740"/>
                      <a:gd name="connsiteY6" fmla="*/ 145056 h 618782"/>
                      <a:gd name="connsiteX7" fmla="*/ 909196 w 910740"/>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07765"/>
                      <a:gd name="connsiteX1" fmla="*/ 446317 w 955549"/>
                      <a:gd name="connsiteY1" fmla="*/ 341097 h 607765"/>
                      <a:gd name="connsiteX2" fmla="*/ 527862 w 955549"/>
                      <a:gd name="connsiteY2" fmla="*/ 607765 h 607765"/>
                      <a:gd name="connsiteX3" fmla="*/ 44809 w 955549"/>
                      <a:gd name="connsiteY3" fmla="*/ 450488 h 607765"/>
                      <a:gd name="connsiteX4" fmla="*/ 261852 w 955549"/>
                      <a:gd name="connsiteY4" fmla="*/ 1703 h 607765"/>
                      <a:gd name="connsiteX5" fmla="*/ 513888 w 955549"/>
                      <a:gd name="connsiteY5" fmla="*/ 245577 h 607765"/>
                      <a:gd name="connsiteX6" fmla="*/ 805041 w 955549"/>
                      <a:gd name="connsiteY6" fmla="*/ 145056 h 607765"/>
                      <a:gd name="connsiteX7" fmla="*/ 954005 w 955549"/>
                      <a:gd name="connsiteY7" fmla="*/ 405609 h 60776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8696 w 962625"/>
                      <a:gd name="connsiteY0" fmla="*/ 500570 h 673975"/>
                      <a:gd name="connsiteX1" fmla="*/ 403816 w 962625"/>
                      <a:gd name="connsiteY1" fmla="*/ 327327 h 673975"/>
                      <a:gd name="connsiteX2" fmla="*/ 485362 w 962625"/>
                      <a:gd name="connsiteY2" fmla="*/ 610520 h 673975"/>
                      <a:gd name="connsiteX3" fmla="*/ 43623 w 962625"/>
                      <a:gd name="connsiteY3" fmla="*/ 480784 h 673975"/>
                      <a:gd name="connsiteX4" fmla="*/ 268928 w 962625"/>
                      <a:gd name="connsiteY4" fmla="*/ 1703 h 673975"/>
                      <a:gd name="connsiteX5" fmla="*/ 520964 w 962625"/>
                      <a:gd name="connsiteY5" fmla="*/ 245577 h 673975"/>
                      <a:gd name="connsiteX6" fmla="*/ 812117 w 962625"/>
                      <a:gd name="connsiteY6" fmla="*/ 145056 h 673975"/>
                      <a:gd name="connsiteX7" fmla="*/ 961081 w 962625"/>
                      <a:gd name="connsiteY7" fmla="*/ 405609 h 673975"/>
                      <a:gd name="connsiteX0" fmla="*/ 238218 w 972147"/>
                      <a:gd name="connsiteY0" fmla="*/ 500570 h 681004"/>
                      <a:gd name="connsiteX1" fmla="*/ 413338 w 972147"/>
                      <a:gd name="connsiteY1" fmla="*/ 327327 h 681004"/>
                      <a:gd name="connsiteX2" fmla="*/ 494884 w 972147"/>
                      <a:gd name="connsiteY2" fmla="*/ 610520 h 681004"/>
                      <a:gd name="connsiteX3" fmla="*/ 42128 w 972147"/>
                      <a:gd name="connsiteY3" fmla="*/ 505572 h 681004"/>
                      <a:gd name="connsiteX4" fmla="*/ 278450 w 972147"/>
                      <a:gd name="connsiteY4" fmla="*/ 1703 h 681004"/>
                      <a:gd name="connsiteX5" fmla="*/ 530486 w 972147"/>
                      <a:gd name="connsiteY5" fmla="*/ 245577 h 681004"/>
                      <a:gd name="connsiteX6" fmla="*/ 821639 w 972147"/>
                      <a:gd name="connsiteY6" fmla="*/ 145056 h 681004"/>
                      <a:gd name="connsiteX7" fmla="*/ 970603 w 972147"/>
                      <a:gd name="connsiteY7" fmla="*/ 405609 h 681004"/>
                      <a:gd name="connsiteX0" fmla="*/ 238218 w 972147"/>
                      <a:gd name="connsiteY0" fmla="*/ 500570 h 684851"/>
                      <a:gd name="connsiteX1" fmla="*/ 413338 w 972147"/>
                      <a:gd name="connsiteY1" fmla="*/ 327327 h 684851"/>
                      <a:gd name="connsiteX2" fmla="*/ 483867 w 972147"/>
                      <a:gd name="connsiteY2" fmla="*/ 616028 h 684851"/>
                      <a:gd name="connsiteX3" fmla="*/ 42128 w 972147"/>
                      <a:gd name="connsiteY3" fmla="*/ 505572 h 684851"/>
                      <a:gd name="connsiteX4" fmla="*/ 278450 w 972147"/>
                      <a:gd name="connsiteY4" fmla="*/ 1703 h 684851"/>
                      <a:gd name="connsiteX5" fmla="*/ 530486 w 972147"/>
                      <a:gd name="connsiteY5" fmla="*/ 245577 h 684851"/>
                      <a:gd name="connsiteX6" fmla="*/ 821639 w 972147"/>
                      <a:gd name="connsiteY6" fmla="*/ 145056 h 684851"/>
                      <a:gd name="connsiteX7" fmla="*/ 970603 w 972147"/>
                      <a:gd name="connsiteY7" fmla="*/ 405609 h 684851"/>
                      <a:gd name="connsiteX0" fmla="*/ 238218 w 972147"/>
                      <a:gd name="connsiteY0" fmla="*/ 500570 h 678763"/>
                      <a:gd name="connsiteX1" fmla="*/ 413338 w 972147"/>
                      <a:gd name="connsiteY1" fmla="*/ 327327 h 678763"/>
                      <a:gd name="connsiteX2" fmla="*/ 483867 w 972147"/>
                      <a:gd name="connsiteY2" fmla="*/ 616028 h 678763"/>
                      <a:gd name="connsiteX3" fmla="*/ 42128 w 972147"/>
                      <a:gd name="connsiteY3" fmla="*/ 505572 h 678763"/>
                      <a:gd name="connsiteX4" fmla="*/ 278450 w 972147"/>
                      <a:gd name="connsiteY4" fmla="*/ 1703 h 678763"/>
                      <a:gd name="connsiteX5" fmla="*/ 530486 w 972147"/>
                      <a:gd name="connsiteY5" fmla="*/ 245577 h 678763"/>
                      <a:gd name="connsiteX6" fmla="*/ 821639 w 972147"/>
                      <a:gd name="connsiteY6" fmla="*/ 145056 h 678763"/>
                      <a:gd name="connsiteX7" fmla="*/ 970603 w 972147"/>
                      <a:gd name="connsiteY7" fmla="*/ 405609 h 67876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2590 h 680783"/>
                      <a:gd name="connsiteX1" fmla="*/ 413338 w 972147"/>
                      <a:gd name="connsiteY1" fmla="*/ 329347 h 680783"/>
                      <a:gd name="connsiteX2" fmla="*/ 483867 w 972147"/>
                      <a:gd name="connsiteY2" fmla="*/ 618048 h 680783"/>
                      <a:gd name="connsiteX3" fmla="*/ 42128 w 972147"/>
                      <a:gd name="connsiteY3" fmla="*/ 507592 h 680783"/>
                      <a:gd name="connsiteX4" fmla="*/ 278450 w 972147"/>
                      <a:gd name="connsiteY4" fmla="*/ 3723 h 680783"/>
                      <a:gd name="connsiteX5" fmla="*/ 535994 w 972147"/>
                      <a:gd name="connsiteY5" fmla="*/ 211792 h 680783"/>
                      <a:gd name="connsiteX6" fmla="*/ 821639 w 972147"/>
                      <a:gd name="connsiteY6" fmla="*/ 147076 h 680783"/>
                      <a:gd name="connsiteX7" fmla="*/ 970603 w 972147"/>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58028 w 973301"/>
                      <a:gd name="connsiteY5" fmla="*/ 211792 h 680783"/>
                      <a:gd name="connsiteX6" fmla="*/ 857444 w 973301"/>
                      <a:gd name="connsiteY6" fmla="*/ 144322 h 680783"/>
                      <a:gd name="connsiteX7" fmla="*/ 970603 w 973301"/>
                      <a:gd name="connsiteY7" fmla="*/ 407629 h 680783"/>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6290 h 684483"/>
                      <a:gd name="connsiteX1" fmla="*/ 413338 w 973301"/>
                      <a:gd name="connsiteY1" fmla="*/ 333047 h 684483"/>
                      <a:gd name="connsiteX2" fmla="*/ 483867 w 973301"/>
                      <a:gd name="connsiteY2" fmla="*/ 621748 h 684483"/>
                      <a:gd name="connsiteX3" fmla="*/ 42128 w 973301"/>
                      <a:gd name="connsiteY3" fmla="*/ 511292 h 684483"/>
                      <a:gd name="connsiteX4" fmla="*/ 278450 w 973301"/>
                      <a:gd name="connsiteY4" fmla="*/ 7423 h 684483"/>
                      <a:gd name="connsiteX5" fmla="*/ 549765 w 973301"/>
                      <a:gd name="connsiteY5" fmla="*/ 190704 h 684483"/>
                      <a:gd name="connsiteX6" fmla="*/ 857444 w 973301"/>
                      <a:gd name="connsiteY6" fmla="*/ 148022 h 684483"/>
                      <a:gd name="connsiteX7" fmla="*/ 970603 w 973301"/>
                      <a:gd name="connsiteY7" fmla="*/ 411329 h 684483"/>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1535 h 679728"/>
                      <a:gd name="connsiteX1" fmla="*/ 413338 w 973301"/>
                      <a:gd name="connsiteY1" fmla="*/ 328292 h 679728"/>
                      <a:gd name="connsiteX2" fmla="*/ 483867 w 973301"/>
                      <a:gd name="connsiteY2" fmla="*/ 616993 h 679728"/>
                      <a:gd name="connsiteX3" fmla="*/ 42128 w 973301"/>
                      <a:gd name="connsiteY3" fmla="*/ 506537 h 679728"/>
                      <a:gd name="connsiteX4" fmla="*/ 278450 w 973301"/>
                      <a:gd name="connsiteY4" fmla="*/ 2668 h 679728"/>
                      <a:gd name="connsiteX5" fmla="*/ 549765 w 973301"/>
                      <a:gd name="connsiteY5" fmla="*/ 185949 h 679728"/>
                      <a:gd name="connsiteX6" fmla="*/ 857444 w 973301"/>
                      <a:gd name="connsiteY6" fmla="*/ 143267 h 679728"/>
                      <a:gd name="connsiteX7" fmla="*/ 970603 w 973301"/>
                      <a:gd name="connsiteY7" fmla="*/ 406574 h 679728"/>
                      <a:gd name="connsiteX0" fmla="*/ 239713 w 974796"/>
                      <a:gd name="connsiteY0" fmla="*/ 509581 h 687774"/>
                      <a:gd name="connsiteX1" fmla="*/ 414833 w 974796"/>
                      <a:gd name="connsiteY1" fmla="*/ 336338 h 687774"/>
                      <a:gd name="connsiteX2" fmla="*/ 485362 w 974796"/>
                      <a:gd name="connsiteY2" fmla="*/ 625039 h 687774"/>
                      <a:gd name="connsiteX3" fmla="*/ 43623 w 974796"/>
                      <a:gd name="connsiteY3" fmla="*/ 514583 h 687774"/>
                      <a:gd name="connsiteX4" fmla="*/ 268928 w 974796"/>
                      <a:gd name="connsiteY4" fmla="*/ 2452 h 687774"/>
                      <a:gd name="connsiteX5" fmla="*/ 551260 w 974796"/>
                      <a:gd name="connsiteY5" fmla="*/ 193995 h 687774"/>
                      <a:gd name="connsiteX6" fmla="*/ 858939 w 974796"/>
                      <a:gd name="connsiteY6" fmla="*/ 151313 h 687774"/>
                      <a:gd name="connsiteX7" fmla="*/ 972098 w 974796"/>
                      <a:gd name="connsiteY7" fmla="*/ 414620 h 687774"/>
                      <a:gd name="connsiteX0" fmla="*/ 239713 w 974796"/>
                      <a:gd name="connsiteY0" fmla="*/ 508440 h 686633"/>
                      <a:gd name="connsiteX1" fmla="*/ 414833 w 974796"/>
                      <a:gd name="connsiteY1" fmla="*/ 335197 h 686633"/>
                      <a:gd name="connsiteX2" fmla="*/ 485362 w 974796"/>
                      <a:gd name="connsiteY2" fmla="*/ 623898 h 686633"/>
                      <a:gd name="connsiteX3" fmla="*/ 43623 w 974796"/>
                      <a:gd name="connsiteY3" fmla="*/ 513442 h 686633"/>
                      <a:gd name="connsiteX4" fmla="*/ 268928 w 974796"/>
                      <a:gd name="connsiteY4" fmla="*/ 1311 h 686633"/>
                      <a:gd name="connsiteX5" fmla="*/ 551260 w 974796"/>
                      <a:gd name="connsiteY5" fmla="*/ 192854 h 686633"/>
                      <a:gd name="connsiteX6" fmla="*/ 858939 w 974796"/>
                      <a:gd name="connsiteY6" fmla="*/ 150172 h 686633"/>
                      <a:gd name="connsiteX7" fmla="*/ 972098 w 974796"/>
                      <a:gd name="connsiteY7" fmla="*/ 413479 h 68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796" h="686633">
                        <a:moveTo>
                          <a:pt x="239713" y="508440"/>
                        </a:moveTo>
                        <a:cubicBezTo>
                          <a:pt x="220051" y="400199"/>
                          <a:pt x="313311" y="308483"/>
                          <a:pt x="414833" y="335197"/>
                        </a:cubicBezTo>
                        <a:cubicBezTo>
                          <a:pt x="568709" y="355231"/>
                          <a:pt x="571103" y="526747"/>
                          <a:pt x="485362" y="623898"/>
                        </a:cubicBezTo>
                        <a:cubicBezTo>
                          <a:pt x="359231" y="741315"/>
                          <a:pt x="103653" y="687971"/>
                          <a:pt x="43623" y="513442"/>
                        </a:cubicBezTo>
                        <a:cubicBezTo>
                          <a:pt x="-86006" y="165544"/>
                          <a:pt x="98347" y="15949"/>
                          <a:pt x="268928" y="1311"/>
                        </a:cubicBezTo>
                        <a:cubicBezTo>
                          <a:pt x="423631" y="-11041"/>
                          <a:pt x="534267" y="64743"/>
                          <a:pt x="551260" y="192854"/>
                        </a:cubicBezTo>
                        <a:cubicBezTo>
                          <a:pt x="632704" y="84983"/>
                          <a:pt x="783005" y="98296"/>
                          <a:pt x="858939" y="150172"/>
                        </a:cubicBezTo>
                        <a:cubicBezTo>
                          <a:pt x="963678" y="201219"/>
                          <a:pt x="983037" y="310103"/>
                          <a:pt x="972098" y="413479"/>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3" name="자유형: 도형 44">
                    <a:extLst>
                      <a:ext uri="{FF2B5EF4-FFF2-40B4-BE49-F238E27FC236}">
                        <a16:creationId xmlns="" xmlns:a16="http://schemas.microsoft.com/office/drawing/2014/main" id="{DB514262-F377-42D0-8831-51CA3BF87ECB}"/>
                      </a:ext>
                    </a:extLst>
                  </p:cNvPr>
                  <p:cNvSpPr/>
                  <p:nvPr/>
                </p:nvSpPr>
                <p:spPr>
                  <a:xfrm>
                    <a:off x="6646452" y="3560646"/>
                    <a:ext cx="483425" cy="785841"/>
                  </a:xfrm>
                  <a:custGeom>
                    <a:avLst/>
                    <a:gdLst>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35314"/>
                      <a:gd name="connsiteX1" fmla="*/ 330979 w 647937"/>
                      <a:gd name="connsiteY1" fmla="*/ 0 h 1035314"/>
                      <a:gd name="connsiteX2" fmla="*/ 560982 w 647937"/>
                      <a:gd name="connsiteY2" fmla="*/ 171099 h 1035314"/>
                      <a:gd name="connsiteX3" fmla="*/ 468420 w 647937"/>
                      <a:gd name="connsiteY3" fmla="*/ 493663 h 1035314"/>
                      <a:gd name="connsiteX4" fmla="*/ 647934 w 647937"/>
                      <a:gd name="connsiteY4" fmla="*/ 793789 h 1035314"/>
                      <a:gd name="connsiteX5" fmla="*/ 465665 w 647937"/>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489"/>
                      <a:gd name="connsiteY0" fmla="*/ 277685 h 1035314"/>
                      <a:gd name="connsiteX1" fmla="*/ 330979 w 642489"/>
                      <a:gd name="connsiteY1" fmla="*/ 0 h 1035314"/>
                      <a:gd name="connsiteX2" fmla="*/ 560982 w 642489"/>
                      <a:gd name="connsiteY2" fmla="*/ 171099 h 1035314"/>
                      <a:gd name="connsiteX3" fmla="*/ 446386 w 642489"/>
                      <a:gd name="connsiteY3" fmla="*/ 490909 h 1035314"/>
                      <a:gd name="connsiteX4" fmla="*/ 642425 w 642489"/>
                      <a:gd name="connsiteY4" fmla="*/ 769001 h 1035314"/>
                      <a:gd name="connsiteX5" fmla="*/ 465665 w 642489"/>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564"/>
                      <a:gd name="connsiteY0" fmla="*/ 277685 h 1035314"/>
                      <a:gd name="connsiteX1" fmla="*/ 330979 w 642564"/>
                      <a:gd name="connsiteY1" fmla="*/ 0 h 1035314"/>
                      <a:gd name="connsiteX2" fmla="*/ 560982 w 642564"/>
                      <a:gd name="connsiteY2" fmla="*/ 171099 h 1035314"/>
                      <a:gd name="connsiteX3" fmla="*/ 446386 w 642564"/>
                      <a:gd name="connsiteY3" fmla="*/ 490909 h 1035314"/>
                      <a:gd name="connsiteX4" fmla="*/ 642425 w 642564"/>
                      <a:gd name="connsiteY4" fmla="*/ 769001 h 1035314"/>
                      <a:gd name="connsiteX5" fmla="*/ 465665 w 642564"/>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80359 h 1037988"/>
                      <a:gd name="connsiteX1" fmla="*/ 330979 w 639815"/>
                      <a:gd name="connsiteY1" fmla="*/ 2674 h 1037988"/>
                      <a:gd name="connsiteX2" fmla="*/ 560982 w 639815"/>
                      <a:gd name="connsiteY2" fmla="*/ 173773 h 1037988"/>
                      <a:gd name="connsiteX3" fmla="*/ 446386 w 639815"/>
                      <a:gd name="connsiteY3" fmla="*/ 493583 h 1037988"/>
                      <a:gd name="connsiteX4" fmla="*/ 639670 w 639815"/>
                      <a:gd name="connsiteY4" fmla="*/ 763412 h 1037988"/>
                      <a:gd name="connsiteX5" fmla="*/ 465665 w 639815"/>
                      <a:gd name="connsiteY5" fmla="*/ 1037988 h 1037988"/>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78763 h 1036392"/>
                      <a:gd name="connsiteX1" fmla="*/ 330979 w 639815"/>
                      <a:gd name="connsiteY1" fmla="*/ 1078 h 1036392"/>
                      <a:gd name="connsiteX2" fmla="*/ 560982 w 639815"/>
                      <a:gd name="connsiteY2" fmla="*/ 172177 h 1036392"/>
                      <a:gd name="connsiteX3" fmla="*/ 446386 w 639815"/>
                      <a:gd name="connsiteY3" fmla="*/ 491987 h 1036392"/>
                      <a:gd name="connsiteX4" fmla="*/ 639670 w 639815"/>
                      <a:gd name="connsiteY4" fmla="*/ 761816 h 1036392"/>
                      <a:gd name="connsiteX5" fmla="*/ 465665 w 639815"/>
                      <a:gd name="connsiteY5" fmla="*/ 1036392 h 1036392"/>
                      <a:gd name="connsiteX0" fmla="*/ 0 w 639815"/>
                      <a:gd name="connsiteY0" fmla="*/ 280192 h 1037821"/>
                      <a:gd name="connsiteX1" fmla="*/ 330979 w 639815"/>
                      <a:gd name="connsiteY1" fmla="*/ 2507 h 1037821"/>
                      <a:gd name="connsiteX2" fmla="*/ 560982 w 639815"/>
                      <a:gd name="connsiteY2" fmla="*/ 173606 h 1037821"/>
                      <a:gd name="connsiteX3" fmla="*/ 446386 w 639815"/>
                      <a:gd name="connsiteY3" fmla="*/ 493416 h 1037821"/>
                      <a:gd name="connsiteX4" fmla="*/ 639670 w 639815"/>
                      <a:gd name="connsiteY4" fmla="*/ 763245 h 1037821"/>
                      <a:gd name="connsiteX5" fmla="*/ 465665 w 639815"/>
                      <a:gd name="connsiteY5" fmla="*/ 1037821 h 1037821"/>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26 w 639841"/>
                      <a:gd name="connsiteY0" fmla="*/ 279103 h 1036732"/>
                      <a:gd name="connsiteX1" fmla="*/ 331005 w 639841"/>
                      <a:gd name="connsiteY1" fmla="*/ 1418 h 1036732"/>
                      <a:gd name="connsiteX2" fmla="*/ 561008 w 639841"/>
                      <a:gd name="connsiteY2" fmla="*/ 172517 h 1036732"/>
                      <a:gd name="connsiteX3" fmla="*/ 446412 w 639841"/>
                      <a:gd name="connsiteY3" fmla="*/ 492327 h 1036732"/>
                      <a:gd name="connsiteX4" fmla="*/ 639696 w 639841"/>
                      <a:gd name="connsiteY4" fmla="*/ 762156 h 1036732"/>
                      <a:gd name="connsiteX5" fmla="*/ 465691 w 639841"/>
                      <a:gd name="connsiteY5" fmla="*/ 1036732 h 1036732"/>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40 w 620576"/>
                      <a:gd name="connsiteY0" fmla="*/ 296331 h 1037435"/>
                      <a:gd name="connsiteX1" fmla="*/ 311740 w 620576"/>
                      <a:gd name="connsiteY1" fmla="*/ 2121 h 1037435"/>
                      <a:gd name="connsiteX2" fmla="*/ 541743 w 620576"/>
                      <a:gd name="connsiteY2" fmla="*/ 173220 h 1037435"/>
                      <a:gd name="connsiteX3" fmla="*/ 427147 w 620576"/>
                      <a:gd name="connsiteY3" fmla="*/ 493030 h 1037435"/>
                      <a:gd name="connsiteX4" fmla="*/ 620431 w 620576"/>
                      <a:gd name="connsiteY4" fmla="*/ 762859 h 1037435"/>
                      <a:gd name="connsiteX5" fmla="*/ 446426 w 620576"/>
                      <a:gd name="connsiteY5" fmla="*/ 1037435 h 1037435"/>
                      <a:gd name="connsiteX0" fmla="*/ 5008 w 625544"/>
                      <a:gd name="connsiteY0" fmla="*/ 297012 h 1038116"/>
                      <a:gd name="connsiteX1" fmla="*/ 316708 w 625544"/>
                      <a:gd name="connsiteY1" fmla="*/ 2802 h 1038116"/>
                      <a:gd name="connsiteX2" fmla="*/ 546711 w 625544"/>
                      <a:gd name="connsiteY2" fmla="*/ 173901 h 1038116"/>
                      <a:gd name="connsiteX3" fmla="*/ 432115 w 625544"/>
                      <a:gd name="connsiteY3" fmla="*/ 493711 h 1038116"/>
                      <a:gd name="connsiteX4" fmla="*/ 625399 w 625544"/>
                      <a:gd name="connsiteY4" fmla="*/ 763540 h 1038116"/>
                      <a:gd name="connsiteX5" fmla="*/ 451394 w 625544"/>
                      <a:gd name="connsiteY5" fmla="*/ 1038116 h 1038116"/>
                      <a:gd name="connsiteX0" fmla="*/ 5008 w 625544"/>
                      <a:gd name="connsiteY0" fmla="*/ 299704 h 1040808"/>
                      <a:gd name="connsiteX1" fmla="*/ 316708 w 625544"/>
                      <a:gd name="connsiteY1" fmla="*/ 2739 h 1040808"/>
                      <a:gd name="connsiteX2" fmla="*/ 546711 w 625544"/>
                      <a:gd name="connsiteY2" fmla="*/ 176593 h 1040808"/>
                      <a:gd name="connsiteX3" fmla="*/ 432115 w 625544"/>
                      <a:gd name="connsiteY3" fmla="*/ 496403 h 1040808"/>
                      <a:gd name="connsiteX4" fmla="*/ 625399 w 625544"/>
                      <a:gd name="connsiteY4" fmla="*/ 766232 h 1040808"/>
                      <a:gd name="connsiteX5" fmla="*/ 451394 w 625544"/>
                      <a:gd name="connsiteY5" fmla="*/ 1040808 h 1040808"/>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5023"/>
                      <a:gd name="connsiteY0" fmla="*/ 298093 h 1039197"/>
                      <a:gd name="connsiteX1" fmla="*/ 315906 w 625023"/>
                      <a:gd name="connsiteY1" fmla="*/ 1128 h 1039197"/>
                      <a:gd name="connsiteX2" fmla="*/ 545909 w 625023"/>
                      <a:gd name="connsiteY2" fmla="*/ 174982 h 1039197"/>
                      <a:gd name="connsiteX3" fmla="*/ 431313 w 625023"/>
                      <a:gd name="connsiteY3" fmla="*/ 494792 h 1039197"/>
                      <a:gd name="connsiteX4" fmla="*/ 624597 w 625023"/>
                      <a:gd name="connsiteY4" fmla="*/ 764621 h 1039197"/>
                      <a:gd name="connsiteX5" fmla="*/ 450592 w 625023"/>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25804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503" h="1042808">
                        <a:moveTo>
                          <a:pt x="4206" y="298093"/>
                        </a:moveTo>
                        <a:cubicBezTo>
                          <a:pt x="-31441" y="73328"/>
                          <a:pt x="167021" y="-10969"/>
                          <a:pt x="315906" y="1128"/>
                        </a:cubicBezTo>
                        <a:cubicBezTo>
                          <a:pt x="428380" y="8585"/>
                          <a:pt x="527080" y="95916"/>
                          <a:pt x="545909" y="174982"/>
                        </a:cubicBezTo>
                        <a:cubicBezTo>
                          <a:pt x="579319" y="262305"/>
                          <a:pt x="557648" y="418486"/>
                          <a:pt x="431313" y="494792"/>
                        </a:cubicBezTo>
                        <a:cubicBezTo>
                          <a:pt x="576532" y="548013"/>
                          <a:pt x="647384" y="650808"/>
                          <a:pt x="641122" y="764621"/>
                        </a:cubicBezTo>
                        <a:cubicBezTo>
                          <a:pt x="633615" y="919493"/>
                          <a:pt x="535403" y="1017236"/>
                          <a:pt x="384825" y="1042808"/>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4" name="자유형: 도형 45">
                    <a:extLst>
                      <a:ext uri="{FF2B5EF4-FFF2-40B4-BE49-F238E27FC236}">
                        <a16:creationId xmlns="" xmlns:a16="http://schemas.microsoft.com/office/drawing/2014/main" id="{94F69705-9B56-45E7-9B1F-3F413D4D8E5F}"/>
                      </a:ext>
                    </a:extLst>
                  </p:cNvPr>
                  <p:cNvSpPr/>
                  <p:nvPr/>
                </p:nvSpPr>
                <p:spPr>
                  <a:xfrm>
                    <a:off x="6153240" y="3948272"/>
                    <a:ext cx="785355" cy="780891"/>
                  </a:xfrm>
                  <a:custGeom>
                    <a:avLst/>
                    <a:gdLst>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7877 w 1035080"/>
                      <a:gd name="connsiteY0" fmla="*/ 213173 h 925619"/>
                      <a:gd name="connsiteX1" fmla="*/ 535806 w 1035080"/>
                      <a:gd name="connsiteY1" fmla="*/ 0 h 925619"/>
                      <a:gd name="connsiteX2" fmla="*/ 676051 w 1035080"/>
                      <a:gd name="connsiteY2" fmla="*/ 311345 h 925619"/>
                      <a:gd name="connsiteX3" fmla="*/ 1035080 w 1035080"/>
                      <a:gd name="connsiteY3" fmla="*/ 535737 h 925619"/>
                      <a:gd name="connsiteX4" fmla="*/ 603124 w 1035080"/>
                      <a:gd name="connsiteY4" fmla="*/ 925619 h 925619"/>
                      <a:gd name="connsiteX5" fmla="*/ 53565 w 1035080"/>
                      <a:gd name="connsiteY5" fmla="*/ 871971 h 925619"/>
                      <a:gd name="connsiteX6" fmla="*/ 106351 w 1035080"/>
                      <a:gd name="connsiteY6" fmla="*/ 395289 h 925619"/>
                      <a:gd name="connsiteX7" fmla="*/ 443903 w 1035080"/>
                      <a:gd name="connsiteY7" fmla="*/ 599641 h 925619"/>
                      <a:gd name="connsiteX0" fmla="*/ 375671 w 1062874"/>
                      <a:gd name="connsiteY0" fmla="*/ 213173 h 925619"/>
                      <a:gd name="connsiteX1" fmla="*/ 563600 w 1062874"/>
                      <a:gd name="connsiteY1" fmla="*/ 0 h 925619"/>
                      <a:gd name="connsiteX2" fmla="*/ 703845 w 1062874"/>
                      <a:gd name="connsiteY2" fmla="*/ 311345 h 925619"/>
                      <a:gd name="connsiteX3" fmla="*/ 1062874 w 1062874"/>
                      <a:gd name="connsiteY3" fmla="*/ 535737 h 925619"/>
                      <a:gd name="connsiteX4" fmla="*/ 630918 w 1062874"/>
                      <a:gd name="connsiteY4" fmla="*/ 925619 h 925619"/>
                      <a:gd name="connsiteX5" fmla="*/ 81359 w 1062874"/>
                      <a:gd name="connsiteY5" fmla="*/ 871971 h 925619"/>
                      <a:gd name="connsiteX6" fmla="*/ 134145 w 1062874"/>
                      <a:gd name="connsiteY6" fmla="*/ 395289 h 925619"/>
                      <a:gd name="connsiteX7" fmla="*/ 471697 w 1062874"/>
                      <a:gd name="connsiteY7" fmla="*/ 599641 h 92561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30918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06130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9036"/>
                      <a:gd name="connsiteX1" fmla="*/ 563600 w 1062874"/>
                      <a:gd name="connsiteY1" fmla="*/ 0 h 979036"/>
                      <a:gd name="connsiteX2" fmla="*/ 703845 w 1062874"/>
                      <a:gd name="connsiteY2" fmla="*/ 311345 h 979036"/>
                      <a:gd name="connsiteX3" fmla="*/ 1062874 w 1062874"/>
                      <a:gd name="connsiteY3" fmla="*/ 535737 h 979036"/>
                      <a:gd name="connsiteX4" fmla="*/ 597867 w 1062874"/>
                      <a:gd name="connsiteY4" fmla="*/ 942144 h 979036"/>
                      <a:gd name="connsiteX5" fmla="*/ 81359 w 1062874"/>
                      <a:gd name="connsiteY5" fmla="*/ 871971 h 979036"/>
                      <a:gd name="connsiteX6" fmla="*/ 134145 w 1062874"/>
                      <a:gd name="connsiteY6" fmla="*/ 395289 h 979036"/>
                      <a:gd name="connsiteX7" fmla="*/ 471697 w 1062874"/>
                      <a:gd name="connsiteY7" fmla="*/ 599641 h 979036"/>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33999"/>
                      <a:gd name="connsiteX1" fmla="*/ 563600 w 1062874"/>
                      <a:gd name="connsiteY1" fmla="*/ 0 h 1033999"/>
                      <a:gd name="connsiteX2" fmla="*/ 703845 w 1062874"/>
                      <a:gd name="connsiteY2" fmla="*/ 311345 h 1033999"/>
                      <a:gd name="connsiteX3" fmla="*/ 1062874 w 1062874"/>
                      <a:gd name="connsiteY3" fmla="*/ 535737 h 1033999"/>
                      <a:gd name="connsiteX4" fmla="*/ 597867 w 1062874"/>
                      <a:gd name="connsiteY4" fmla="*/ 942144 h 1033999"/>
                      <a:gd name="connsiteX5" fmla="*/ 81359 w 1062874"/>
                      <a:gd name="connsiteY5" fmla="*/ 871971 h 1033999"/>
                      <a:gd name="connsiteX6" fmla="*/ 134145 w 1062874"/>
                      <a:gd name="connsiteY6" fmla="*/ 395289 h 1033999"/>
                      <a:gd name="connsiteX7" fmla="*/ 471697 w 1062874"/>
                      <a:gd name="connsiteY7" fmla="*/ 599641 h 1033999"/>
                      <a:gd name="connsiteX0" fmla="*/ 363975 w 1051178"/>
                      <a:gd name="connsiteY0" fmla="*/ 213173 h 1033999"/>
                      <a:gd name="connsiteX1" fmla="*/ 551904 w 1051178"/>
                      <a:gd name="connsiteY1" fmla="*/ 0 h 1033999"/>
                      <a:gd name="connsiteX2" fmla="*/ 692149 w 1051178"/>
                      <a:gd name="connsiteY2" fmla="*/ 311345 h 1033999"/>
                      <a:gd name="connsiteX3" fmla="*/ 1051178 w 1051178"/>
                      <a:gd name="connsiteY3" fmla="*/ 535737 h 1033999"/>
                      <a:gd name="connsiteX4" fmla="*/ 586171 w 1051178"/>
                      <a:gd name="connsiteY4" fmla="*/ 942144 h 1033999"/>
                      <a:gd name="connsiteX5" fmla="*/ 69663 w 1051178"/>
                      <a:gd name="connsiteY5" fmla="*/ 871971 h 1033999"/>
                      <a:gd name="connsiteX6" fmla="*/ 122449 w 1051178"/>
                      <a:gd name="connsiteY6" fmla="*/ 395289 h 1033999"/>
                      <a:gd name="connsiteX7" fmla="*/ 460001 w 1051178"/>
                      <a:gd name="connsiteY7" fmla="*/ 599641 h 1033999"/>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34653"/>
                      <a:gd name="connsiteY0" fmla="*/ 213173 h 1030327"/>
                      <a:gd name="connsiteX1" fmla="*/ 551904 w 1034653"/>
                      <a:gd name="connsiteY1" fmla="*/ 0 h 1030327"/>
                      <a:gd name="connsiteX2" fmla="*/ 692149 w 1034653"/>
                      <a:gd name="connsiteY2" fmla="*/ 311345 h 1030327"/>
                      <a:gd name="connsiteX3" fmla="*/ 1034653 w 1034653"/>
                      <a:gd name="connsiteY3" fmla="*/ 538491 h 1030327"/>
                      <a:gd name="connsiteX4" fmla="*/ 613713 w 1034653"/>
                      <a:gd name="connsiteY4" fmla="*/ 936636 h 1030327"/>
                      <a:gd name="connsiteX5" fmla="*/ 69663 w 1034653"/>
                      <a:gd name="connsiteY5" fmla="*/ 871971 h 1030327"/>
                      <a:gd name="connsiteX6" fmla="*/ 122449 w 1034653"/>
                      <a:gd name="connsiteY6" fmla="*/ 395289 h 1030327"/>
                      <a:gd name="connsiteX7" fmla="*/ 460001 w 1034653"/>
                      <a:gd name="connsiteY7" fmla="*/ 599641 h 1030327"/>
                      <a:gd name="connsiteX0" fmla="*/ 363975 w 1037690"/>
                      <a:gd name="connsiteY0" fmla="*/ 213173 h 1030327"/>
                      <a:gd name="connsiteX1" fmla="*/ 551904 w 1037690"/>
                      <a:gd name="connsiteY1" fmla="*/ 0 h 1030327"/>
                      <a:gd name="connsiteX2" fmla="*/ 692149 w 1037690"/>
                      <a:gd name="connsiteY2" fmla="*/ 311345 h 1030327"/>
                      <a:gd name="connsiteX3" fmla="*/ 1034653 w 1037690"/>
                      <a:gd name="connsiteY3" fmla="*/ 538491 h 1030327"/>
                      <a:gd name="connsiteX4" fmla="*/ 613713 w 1037690"/>
                      <a:gd name="connsiteY4" fmla="*/ 936636 h 1030327"/>
                      <a:gd name="connsiteX5" fmla="*/ 69663 w 1037690"/>
                      <a:gd name="connsiteY5" fmla="*/ 871971 h 1030327"/>
                      <a:gd name="connsiteX6" fmla="*/ 122449 w 1037690"/>
                      <a:gd name="connsiteY6" fmla="*/ 395289 h 1030327"/>
                      <a:gd name="connsiteX7" fmla="*/ 460001 w 1037690"/>
                      <a:gd name="connsiteY7" fmla="*/ 599641 h 1030327"/>
                      <a:gd name="connsiteX0" fmla="*/ 363975 w 1037917"/>
                      <a:gd name="connsiteY0" fmla="*/ 213173 h 1030327"/>
                      <a:gd name="connsiteX1" fmla="*/ 551904 w 1037917"/>
                      <a:gd name="connsiteY1" fmla="*/ 0 h 1030327"/>
                      <a:gd name="connsiteX2" fmla="*/ 692149 w 1037917"/>
                      <a:gd name="connsiteY2" fmla="*/ 311345 h 1030327"/>
                      <a:gd name="connsiteX3" fmla="*/ 1034653 w 1037917"/>
                      <a:gd name="connsiteY3" fmla="*/ 538491 h 1030327"/>
                      <a:gd name="connsiteX4" fmla="*/ 613713 w 1037917"/>
                      <a:gd name="connsiteY4" fmla="*/ 936636 h 1030327"/>
                      <a:gd name="connsiteX5" fmla="*/ 69663 w 1037917"/>
                      <a:gd name="connsiteY5" fmla="*/ 871971 h 1030327"/>
                      <a:gd name="connsiteX6" fmla="*/ 122449 w 1037917"/>
                      <a:gd name="connsiteY6" fmla="*/ 395289 h 1030327"/>
                      <a:gd name="connsiteX7" fmla="*/ 460001 w 103791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270 h 1030424"/>
                      <a:gd name="connsiteX1" fmla="*/ 551904 w 1041370"/>
                      <a:gd name="connsiteY1" fmla="*/ 97 h 1030424"/>
                      <a:gd name="connsiteX2" fmla="*/ 675624 w 1041370"/>
                      <a:gd name="connsiteY2" fmla="*/ 300425 h 1030424"/>
                      <a:gd name="connsiteX3" fmla="*/ 1034653 w 1041370"/>
                      <a:gd name="connsiteY3" fmla="*/ 538588 h 1030424"/>
                      <a:gd name="connsiteX4" fmla="*/ 613713 w 1041370"/>
                      <a:gd name="connsiteY4" fmla="*/ 936733 h 1030424"/>
                      <a:gd name="connsiteX5" fmla="*/ 69663 w 1041370"/>
                      <a:gd name="connsiteY5" fmla="*/ 872068 h 1030424"/>
                      <a:gd name="connsiteX6" fmla="*/ 122449 w 1041370"/>
                      <a:gd name="connsiteY6" fmla="*/ 395386 h 1030424"/>
                      <a:gd name="connsiteX7" fmla="*/ 460001 w 1041370"/>
                      <a:gd name="connsiteY7" fmla="*/ 599738 h 1030424"/>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266"/>
                      <a:gd name="connsiteY0" fmla="*/ 237961 h 1016230"/>
                      <a:gd name="connsiteX1" fmla="*/ 551904 w 1041266"/>
                      <a:gd name="connsiteY1" fmla="*/ 0 h 1016230"/>
                      <a:gd name="connsiteX2" fmla="*/ 675624 w 1041266"/>
                      <a:gd name="connsiteY2" fmla="*/ 300328 h 1016230"/>
                      <a:gd name="connsiteX3" fmla="*/ 1034653 w 1041266"/>
                      <a:gd name="connsiteY3" fmla="*/ 538491 h 1016230"/>
                      <a:gd name="connsiteX4" fmla="*/ 610959 w 1041266"/>
                      <a:gd name="connsiteY4" fmla="*/ 914602 h 1016230"/>
                      <a:gd name="connsiteX5" fmla="*/ 69663 w 1041266"/>
                      <a:gd name="connsiteY5" fmla="*/ 871971 h 1016230"/>
                      <a:gd name="connsiteX6" fmla="*/ 122449 w 1041266"/>
                      <a:gd name="connsiteY6" fmla="*/ 395289 h 1016230"/>
                      <a:gd name="connsiteX7" fmla="*/ 407671 w 1041266"/>
                      <a:gd name="connsiteY7" fmla="*/ 709810 h 1016230"/>
                      <a:gd name="connsiteX0" fmla="*/ 408043 w 1042386"/>
                      <a:gd name="connsiteY0" fmla="*/ 237961 h 1016230"/>
                      <a:gd name="connsiteX1" fmla="*/ 551904 w 1042386"/>
                      <a:gd name="connsiteY1" fmla="*/ 0 h 1016230"/>
                      <a:gd name="connsiteX2" fmla="*/ 675624 w 1042386"/>
                      <a:gd name="connsiteY2" fmla="*/ 300328 h 1016230"/>
                      <a:gd name="connsiteX3" fmla="*/ 1034653 w 1042386"/>
                      <a:gd name="connsiteY3" fmla="*/ 538491 h 1016230"/>
                      <a:gd name="connsiteX4" fmla="*/ 610959 w 1042386"/>
                      <a:gd name="connsiteY4" fmla="*/ 914602 h 1016230"/>
                      <a:gd name="connsiteX5" fmla="*/ 69663 w 1042386"/>
                      <a:gd name="connsiteY5" fmla="*/ 871971 h 1016230"/>
                      <a:gd name="connsiteX6" fmla="*/ 122449 w 1042386"/>
                      <a:gd name="connsiteY6" fmla="*/ 395289 h 1016230"/>
                      <a:gd name="connsiteX7" fmla="*/ 407671 w 1042386"/>
                      <a:gd name="connsiteY7" fmla="*/ 709810 h 1016230"/>
                      <a:gd name="connsiteX0" fmla="*/ 408043 w 1042386"/>
                      <a:gd name="connsiteY0" fmla="*/ 237961 h 1031503"/>
                      <a:gd name="connsiteX1" fmla="*/ 551904 w 1042386"/>
                      <a:gd name="connsiteY1" fmla="*/ 0 h 1031503"/>
                      <a:gd name="connsiteX2" fmla="*/ 675624 w 1042386"/>
                      <a:gd name="connsiteY2" fmla="*/ 300328 h 1031503"/>
                      <a:gd name="connsiteX3" fmla="*/ 1034653 w 1042386"/>
                      <a:gd name="connsiteY3" fmla="*/ 538491 h 1031503"/>
                      <a:gd name="connsiteX4" fmla="*/ 610959 w 1042386"/>
                      <a:gd name="connsiteY4" fmla="*/ 914602 h 1031503"/>
                      <a:gd name="connsiteX5" fmla="*/ 69663 w 1042386"/>
                      <a:gd name="connsiteY5" fmla="*/ 871971 h 1031503"/>
                      <a:gd name="connsiteX6" fmla="*/ 122449 w 1042386"/>
                      <a:gd name="connsiteY6" fmla="*/ 395289 h 1031503"/>
                      <a:gd name="connsiteX7" fmla="*/ 407671 w 1042386"/>
                      <a:gd name="connsiteY7" fmla="*/ 709810 h 1031503"/>
                      <a:gd name="connsiteX0" fmla="*/ 408043 w 1040983"/>
                      <a:gd name="connsiteY0" fmla="*/ 237961 h 1031503"/>
                      <a:gd name="connsiteX1" fmla="*/ 551904 w 1040983"/>
                      <a:gd name="connsiteY1" fmla="*/ 0 h 1031503"/>
                      <a:gd name="connsiteX2" fmla="*/ 675624 w 1040983"/>
                      <a:gd name="connsiteY2" fmla="*/ 300328 h 1031503"/>
                      <a:gd name="connsiteX3" fmla="*/ 1034653 w 1040983"/>
                      <a:gd name="connsiteY3" fmla="*/ 538491 h 1031503"/>
                      <a:gd name="connsiteX4" fmla="*/ 610959 w 1040983"/>
                      <a:gd name="connsiteY4" fmla="*/ 914602 h 1031503"/>
                      <a:gd name="connsiteX5" fmla="*/ 69663 w 1040983"/>
                      <a:gd name="connsiteY5" fmla="*/ 871971 h 1031503"/>
                      <a:gd name="connsiteX6" fmla="*/ 122449 w 1040983"/>
                      <a:gd name="connsiteY6" fmla="*/ 395289 h 1031503"/>
                      <a:gd name="connsiteX7" fmla="*/ 407671 w 1040983"/>
                      <a:gd name="connsiteY7" fmla="*/ 709810 h 1031503"/>
                      <a:gd name="connsiteX0" fmla="*/ 408043 w 1040983"/>
                      <a:gd name="connsiteY0" fmla="*/ 237961 h 1036239"/>
                      <a:gd name="connsiteX1" fmla="*/ 551904 w 1040983"/>
                      <a:gd name="connsiteY1" fmla="*/ 0 h 1036239"/>
                      <a:gd name="connsiteX2" fmla="*/ 675624 w 1040983"/>
                      <a:gd name="connsiteY2" fmla="*/ 300328 h 1036239"/>
                      <a:gd name="connsiteX3" fmla="*/ 1034653 w 1040983"/>
                      <a:gd name="connsiteY3" fmla="*/ 538491 h 1036239"/>
                      <a:gd name="connsiteX4" fmla="*/ 610959 w 1040983"/>
                      <a:gd name="connsiteY4" fmla="*/ 914602 h 1036239"/>
                      <a:gd name="connsiteX5" fmla="*/ 69663 w 1040983"/>
                      <a:gd name="connsiteY5" fmla="*/ 871971 h 1036239"/>
                      <a:gd name="connsiteX6" fmla="*/ 122449 w 1040983"/>
                      <a:gd name="connsiteY6" fmla="*/ 395289 h 1036239"/>
                      <a:gd name="connsiteX7" fmla="*/ 407671 w 1040983"/>
                      <a:gd name="connsiteY7" fmla="*/ 709810 h 1036239"/>
                      <a:gd name="connsiteX0" fmla="*/ 408043 w 1040106"/>
                      <a:gd name="connsiteY0" fmla="*/ 237961 h 1036239"/>
                      <a:gd name="connsiteX1" fmla="*/ 551904 w 1040106"/>
                      <a:gd name="connsiteY1" fmla="*/ 0 h 1036239"/>
                      <a:gd name="connsiteX2" fmla="*/ 675624 w 1040106"/>
                      <a:gd name="connsiteY2" fmla="*/ 300328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2163"/>
                      <a:gd name="connsiteY0" fmla="*/ 237961 h 1036239"/>
                      <a:gd name="connsiteX1" fmla="*/ 551904 w 1042163"/>
                      <a:gd name="connsiteY1" fmla="*/ 0 h 1036239"/>
                      <a:gd name="connsiteX2" fmla="*/ 694904 w 1042163"/>
                      <a:gd name="connsiteY2" fmla="*/ 308591 h 1036239"/>
                      <a:gd name="connsiteX3" fmla="*/ 1034653 w 1042163"/>
                      <a:gd name="connsiteY3" fmla="*/ 538491 h 1036239"/>
                      <a:gd name="connsiteX4" fmla="*/ 610959 w 1042163"/>
                      <a:gd name="connsiteY4" fmla="*/ 914602 h 1036239"/>
                      <a:gd name="connsiteX5" fmla="*/ 69663 w 1042163"/>
                      <a:gd name="connsiteY5" fmla="*/ 871971 h 1036239"/>
                      <a:gd name="connsiteX6" fmla="*/ 122449 w 1042163"/>
                      <a:gd name="connsiteY6" fmla="*/ 395289 h 1036239"/>
                      <a:gd name="connsiteX7" fmla="*/ 407671 w 1042163"/>
                      <a:gd name="connsiteY7" fmla="*/ 709810 h 103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2163" h="1036239">
                        <a:moveTo>
                          <a:pt x="408043" y="237961"/>
                        </a:moveTo>
                        <a:cubicBezTo>
                          <a:pt x="343992" y="128344"/>
                          <a:pt x="425913" y="2202"/>
                          <a:pt x="551904" y="0"/>
                        </a:cubicBezTo>
                        <a:cubicBezTo>
                          <a:pt x="692297" y="9220"/>
                          <a:pt x="799637" y="145134"/>
                          <a:pt x="694904" y="308591"/>
                        </a:cubicBezTo>
                        <a:cubicBezTo>
                          <a:pt x="913733" y="254856"/>
                          <a:pt x="1005866" y="388412"/>
                          <a:pt x="1034653" y="538491"/>
                        </a:cubicBezTo>
                        <a:cubicBezTo>
                          <a:pt x="1080710" y="748323"/>
                          <a:pt x="911934" y="1029765"/>
                          <a:pt x="610959" y="914602"/>
                        </a:cubicBezTo>
                        <a:cubicBezTo>
                          <a:pt x="529678" y="1130828"/>
                          <a:pt x="156451" y="1022057"/>
                          <a:pt x="69663" y="871971"/>
                        </a:cubicBezTo>
                        <a:cubicBezTo>
                          <a:pt x="-4549" y="766325"/>
                          <a:pt x="-59482" y="489919"/>
                          <a:pt x="122449" y="395289"/>
                        </a:cubicBezTo>
                        <a:cubicBezTo>
                          <a:pt x="315758" y="274283"/>
                          <a:pt x="605462" y="514080"/>
                          <a:pt x="407671" y="709810"/>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5" name="자유형: 도형 46">
                    <a:extLst>
                      <a:ext uri="{FF2B5EF4-FFF2-40B4-BE49-F238E27FC236}">
                        <a16:creationId xmlns="" xmlns:a16="http://schemas.microsoft.com/office/drawing/2014/main" id="{A9D36674-4094-4EE9-BF97-7B95E3EFC61D}"/>
                      </a:ext>
                    </a:extLst>
                  </p:cNvPr>
                  <p:cNvSpPr/>
                  <p:nvPr/>
                </p:nvSpPr>
                <p:spPr>
                  <a:xfrm>
                    <a:off x="6150565" y="3902140"/>
                    <a:ext cx="223711" cy="335071"/>
                  </a:xfrm>
                  <a:custGeom>
                    <a:avLst/>
                    <a:gdLst>
                      <a:gd name="connsiteX0" fmla="*/ 0 w 210368"/>
                      <a:gd name="connsiteY0" fmla="*/ 692812 h 692812"/>
                      <a:gd name="connsiteX1" fmla="*/ 145855 w 210368"/>
                      <a:gd name="connsiteY1" fmla="*/ 0 h 692812"/>
                      <a:gd name="connsiteX2" fmla="*/ 210368 w 210368"/>
                      <a:gd name="connsiteY2" fmla="*/ 350614 h 692812"/>
                      <a:gd name="connsiteX0" fmla="*/ 0 w 204758"/>
                      <a:gd name="connsiteY0" fmla="*/ 692812 h 692812"/>
                      <a:gd name="connsiteX1" fmla="*/ 145855 w 204758"/>
                      <a:gd name="connsiteY1" fmla="*/ 0 h 692812"/>
                      <a:gd name="connsiteX2" fmla="*/ 204758 w 204758"/>
                      <a:gd name="connsiteY2" fmla="*/ 350614 h 692812"/>
                      <a:gd name="connsiteX0" fmla="*/ 0 w 259110"/>
                      <a:gd name="connsiteY0" fmla="*/ 692812 h 692812"/>
                      <a:gd name="connsiteX1" fmla="*/ 145855 w 259110"/>
                      <a:gd name="connsiteY1" fmla="*/ 0 h 692812"/>
                      <a:gd name="connsiteX2" fmla="*/ 204758 w 259110"/>
                      <a:gd name="connsiteY2" fmla="*/ 350614 h 692812"/>
                      <a:gd name="connsiteX0" fmla="*/ 0 w 259110"/>
                      <a:gd name="connsiteY0" fmla="*/ 670372 h 670372"/>
                      <a:gd name="connsiteX1" fmla="*/ 145855 w 259110"/>
                      <a:gd name="connsiteY1" fmla="*/ 0 h 670372"/>
                      <a:gd name="connsiteX2" fmla="*/ 204758 w 259110"/>
                      <a:gd name="connsiteY2" fmla="*/ 328174 h 670372"/>
                      <a:gd name="connsiteX0" fmla="*/ 0 w 276458"/>
                      <a:gd name="connsiteY0" fmla="*/ 670372 h 670372"/>
                      <a:gd name="connsiteX1" fmla="*/ 145855 w 276458"/>
                      <a:gd name="connsiteY1" fmla="*/ 0 h 670372"/>
                      <a:gd name="connsiteX2" fmla="*/ 204758 w 276458"/>
                      <a:gd name="connsiteY2" fmla="*/ 328174 h 670372"/>
                      <a:gd name="connsiteX0" fmla="*/ 0 w 276458"/>
                      <a:gd name="connsiteY0" fmla="*/ 670381 h 670381"/>
                      <a:gd name="connsiteX1" fmla="*/ 145855 w 276458"/>
                      <a:gd name="connsiteY1" fmla="*/ 9 h 670381"/>
                      <a:gd name="connsiteX2" fmla="*/ 204758 w 276458"/>
                      <a:gd name="connsiteY2" fmla="*/ 328183 h 670381"/>
                      <a:gd name="connsiteX0" fmla="*/ 17567 w 294025"/>
                      <a:gd name="connsiteY0" fmla="*/ 670381 h 670381"/>
                      <a:gd name="connsiteX1" fmla="*/ 163422 w 294025"/>
                      <a:gd name="connsiteY1" fmla="*/ 9 h 670381"/>
                      <a:gd name="connsiteX2" fmla="*/ 222325 w 294025"/>
                      <a:gd name="connsiteY2" fmla="*/ 328183 h 670381"/>
                      <a:gd name="connsiteX0" fmla="*/ 17567 w 327330"/>
                      <a:gd name="connsiteY0" fmla="*/ 671068 h 671068"/>
                      <a:gd name="connsiteX1" fmla="*/ 163422 w 327330"/>
                      <a:gd name="connsiteY1" fmla="*/ 696 h 671068"/>
                      <a:gd name="connsiteX2" fmla="*/ 222325 w 327330"/>
                      <a:gd name="connsiteY2" fmla="*/ 328870 h 671068"/>
                      <a:gd name="connsiteX0" fmla="*/ 17567 w 321664"/>
                      <a:gd name="connsiteY0" fmla="*/ 671068 h 671068"/>
                      <a:gd name="connsiteX1" fmla="*/ 163422 w 321664"/>
                      <a:gd name="connsiteY1" fmla="*/ 696 h 671068"/>
                      <a:gd name="connsiteX2" fmla="*/ 222325 w 321664"/>
                      <a:gd name="connsiteY2" fmla="*/ 328870 h 671068"/>
                      <a:gd name="connsiteX0" fmla="*/ 18431 w 322528"/>
                      <a:gd name="connsiteY0" fmla="*/ 671068 h 671068"/>
                      <a:gd name="connsiteX1" fmla="*/ 164286 w 322528"/>
                      <a:gd name="connsiteY1" fmla="*/ 696 h 671068"/>
                      <a:gd name="connsiteX2" fmla="*/ 223189 w 322528"/>
                      <a:gd name="connsiteY2" fmla="*/ 328870 h 671068"/>
                      <a:gd name="connsiteX0" fmla="*/ 18431 w 311947"/>
                      <a:gd name="connsiteY0" fmla="*/ 671151 h 671151"/>
                      <a:gd name="connsiteX1" fmla="*/ 164286 w 311947"/>
                      <a:gd name="connsiteY1" fmla="*/ 779 h 671151"/>
                      <a:gd name="connsiteX2" fmla="*/ 203910 w 311947"/>
                      <a:gd name="connsiteY2" fmla="*/ 312427 h 671151"/>
                      <a:gd name="connsiteX0" fmla="*/ 18431 w 319515"/>
                      <a:gd name="connsiteY0" fmla="*/ 670768 h 670768"/>
                      <a:gd name="connsiteX1" fmla="*/ 164286 w 319515"/>
                      <a:gd name="connsiteY1" fmla="*/ 396 h 670768"/>
                      <a:gd name="connsiteX2" fmla="*/ 203910 w 319515"/>
                      <a:gd name="connsiteY2" fmla="*/ 312044 h 670768"/>
                      <a:gd name="connsiteX0" fmla="*/ 16717 w 317801"/>
                      <a:gd name="connsiteY0" fmla="*/ 670768 h 670768"/>
                      <a:gd name="connsiteX1" fmla="*/ 162572 w 317801"/>
                      <a:gd name="connsiteY1" fmla="*/ 396 h 670768"/>
                      <a:gd name="connsiteX2" fmla="*/ 202196 w 317801"/>
                      <a:gd name="connsiteY2" fmla="*/ 312044 h 670768"/>
                      <a:gd name="connsiteX0" fmla="*/ 16717 w 320719"/>
                      <a:gd name="connsiteY0" fmla="*/ 670412 h 670412"/>
                      <a:gd name="connsiteX1" fmla="*/ 162572 w 320719"/>
                      <a:gd name="connsiteY1" fmla="*/ 40 h 670412"/>
                      <a:gd name="connsiteX2" fmla="*/ 202196 w 320719"/>
                      <a:gd name="connsiteY2" fmla="*/ 311688 h 670412"/>
                      <a:gd name="connsiteX0" fmla="*/ 16717 w 314294"/>
                      <a:gd name="connsiteY0" fmla="*/ 670412 h 670412"/>
                      <a:gd name="connsiteX1" fmla="*/ 162572 w 314294"/>
                      <a:gd name="connsiteY1" fmla="*/ 40 h 670412"/>
                      <a:gd name="connsiteX2" fmla="*/ 202196 w 314294"/>
                      <a:gd name="connsiteY2" fmla="*/ 311688 h 670412"/>
                      <a:gd name="connsiteX0" fmla="*/ 20002 w 313692"/>
                      <a:gd name="connsiteY0" fmla="*/ 684181 h 684181"/>
                      <a:gd name="connsiteX1" fmla="*/ 157594 w 313692"/>
                      <a:gd name="connsiteY1" fmla="*/ 38 h 684181"/>
                      <a:gd name="connsiteX2" fmla="*/ 205481 w 313692"/>
                      <a:gd name="connsiteY2" fmla="*/ 325457 h 684181"/>
                      <a:gd name="connsiteX0" fmla="*/ 20002 w 335146"/>
                      <a:gd name="connsiteY0" fmla="*/ 684143 h 684143"/>
                      <a:gd name="connsiteX1" fmla="*/ 157594 w 335146"/>
                      <a:gd name="connsiteY1" fmla="*/ 0 h 684143"/>
                      <a:gd name="connsiteX2" fmla="*/ 205481 w 335146"/>
                      <a:gd name="connsiteY2" fmla="*/ 325419 h 684143"/>
                      <a:gd name="connsiteX0" fmla="*/ 20002 w 322593"/>
                      <a:gd name="connsiteY0" fmla="*/ 684143 h 684143"/>
                      <a:gd name="connsiteX1" fmla="*/ 157594 w 322593"/>
                      <a:gd name="connsiteY1" fmla="*/ 0 h 684143"/>
                      <a:gd name="connsiteX2" fmla="*/ 177939 w 322593"/>
                      <a:gd name="connsiteY2" fmla="*/ 275843 h 684143"/>
                      <a:gd name="connsiteX0" fmla="*/ 20002 w 322593"/>
                      <a:gd name="connsiteY0" fmla="*/ 684143 h 684143"/>
                      <a:gd name="connsiteX1" fmla="*/ 157594 w 322593"/>
                      <a:gd name="connsiteY1" fmla="*/ 0 h 684143"/>
                      <a:gd name="connsiteX2" fmla="*/ 177939 w 322593"/>
                      <a:gd name="connsiteY2" fmla="*/ 275843 h 684143"/>
                      <a:gd name="connsiteX0" fmla="*/ 20002 w 305016"/>
                      <a:gd name="connsiteY0" fmla="*/ 684145 h 684145"/>
                      <a:gd name="connsiteX1" fmla="*/ 157594 w 305016"/>
                      <a:gd name="connsiteY1" fmla="*/ 2 h 684145"/>
                      <a:gd name="connsiteX2" fmla="*/ 177939 w 305016"/>
                      <a:gd name="connsiteY2" fmla="*/ 275845 h 684145"/>
                      <a:gd name="connsiteX0" fmla="*/ 20002 w 305016"/>
                      <a:gd name="connsiteY0" fmla="*/ 684145 h 684145"/>
                      <a:gd name="connsiteX1" fmla="*/ 157594 w 305016"/>
                      <a:gd name="connsiteY1" fmla="*/ 2 h 684145"/>
                      <a:gd name="connsiteX2" fmla="*/ 177939 w 305016"/>
                      <a:gd name="connsiteY2" fmla="*/ 275845 h 684145"/>
                      <a:gd name="connsiteX0" fmla="*/ 11876 w 318923"/>
                      <a:gd name="connsiteY0" fmla="*/ 463808 h 463808"/>
                      <a:gd name="connsiteX1" fmla="*/ 171501 w 318923"/>
                      <a:gd name="connsiteY1" fmla="*/ 2 h 463808"/>
                      <a:gd name="connsiteX2" fmla="*/ 191846 w 318923"/>
                      <a:gd name="connsiteY2" fmla="*/ 275845 h 463808"/>
                      <a:gd name="connsiteX0" fmla="*/ 11876 w 318923"/>
                      <a:gd name="connsiteY0" fmla="*/ 444528 h 444528"/>
                      <a:gd name="connsiteX1" fmla="*/ 171501 w 318923"/>
                      <a:gd name="connsiteY1" fmla="*/ 2 h 444528"/>
                      <a:gd name="connsiteX2" fmla="*/ 191846 w 318923"/>
                      <a:gd name="connsiteY2" fmla="*/ 275845 h 444528"/>
                      <a:gd name="connsiteX0" fmla="*/ 1452 w 308499"/>
                      <a:gd name="connsiteY0" fmla="*/ 444528 h 444528"/>
                      <a:gd name="connsiteX1" fmla="*/ 161077 w 308499"/>
                      <a:gd name="connsiteY1" fmla="*/ 2 h 444528"/>
                      <a:gd name="connsiteX2" fmla="*/ 181422 w 308499"/>
                      <a:gd name="connsiteY2" fmla="*/ 275845 h 444528"/>
                      <a:gd name="connsiteX0" fmla="*/ 1452 w 296864"/>
                      <a:gd name="connsiteY0" fmla="*/ 444638 h 444638"/>
                      <a:gd name="connsiteX1" fmla="*/ 161077 w 296864"/>
                      <a:gd name="connsiteY1" fmla="*/ 112 h 444638"/>
                      <a:gd name="connsiteX2" fmla="*/ 181422 w 296864"/>
                      <a:gd name="connsiteY2" fmla="*/ 275955 h 444638"/>
                    </a:gdLst>
                    <a:ahLst/>
                    <a:cxnLst>
                      <a:cxn ang="0">
                        <a:pos x="connsiteX0" y="connsiteY0"/>
                      </a:cxn>
                      <a:cxn ang="0">
                        <a:pos x="connsiteX1" y="connsiteY1"/>
                      </a:cxn>
                      <a:cxn ang="0">
                        <a:pos x="connsiteX2" y="connsiteY2"/>
                      </a:cxn>
                    </a:cxnLst>
                    <a:rect l="l" t="t" r="r" b="b"/>
                    <a:pathLst>
                      <a:path w="296864" h="444638">
                        <a:moveTo>
                          <a:pt x="1452" y="444638"/>
                        </a:moveTo>
                        <a:cubicBezTo>
                          <a:pt x="-2260" y="204656"/>
                          <a:pt x="-11482" y="8739"/>
                          <a:pt x="161077" y="112"/>
                        </a:cubicBezTo>
                        <a:cubicBezTo>
                          <a:pt x="350238" y="-6281"/>
                          <a:pt x="327228" y="262274"/>
                          <a:pt x="181422" y="275955"/>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96" name="직선 연결선 47">
                    <a:extLst>
                      <a:ext uri="{FF2B5EF4-FFF2-40B4-BE49-F238E27FC236}">
                        <a16:creationId xmlns="" xmlns:a16="http://schemas.microsoft.com/office/drawing/2014/main" id="{F27E3EB7-70CC-4F89-A0DD-9896FF1CABD0}"/>
                      </a:ext>
                    </a:extLst>
                  </p:cNvPr>
                  <p:cNvCxnSpPr>
                    <a:cxnSpLocks/>
                  </p:cNvCxnSpPr>
                  <p:nvPr/>
                </p:nvCxnSpPr>
                <p:spPr>
                  <a:xfrm flipH="1">
                    <a:off x="6152008" y="3476077"/>
                    <a:ext cx="1188" cy="97473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5" name="자유형: 도형 95">
                  <a:extLst>
                    <a:ext uri="{FF2B5EF4-FFF2-40B4-BE49-F238E27FC236}">
                      <a16:creationId xmlns="" xmlns:a16="http://schemas.microsoft.com/office/drawing/2014/main" id="{7D14ECD5-0F10-44F0-8C12-7D72A9949C54}"/>
                    </a:ext>
                  </a:extLst>
                </p:cNvPr>
                <p:cNvSpPr/>
                <p:nvPr/>
              </p:nvSpPr>
              <p:spPr>
                <a:xfrm flipH="1">
                  <a:off x="3323392" y="61421"/>
                  <a:ext cx="2193989" cy="3316965"/>
                </a:xfrm>
                <a:custGeom>
                  <a:avLst/>
                  <a:gdLst>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1983 h 3520436"/>
                    <a:gd name="connsiteX1" fmla="*/ 991074 w 2385391"/>
                    <a:gd name="connsiteY1" fmla="*/ 363058 h 3520436"/>
                    <a:gd name="connsiteX2" fmla="*/ 1630018 w 2385391"/>
                    <a:gd name="connsiteY2" fmla="*/ 270340 h 3520436"/>
                    <a:gd name="connsiteX3" fmla="*/ 1789044 w 2385391"/>
                    <a:gd name="connsiteY3" fmla="*/ 717601 h 3520436"/>
                    <a:gd name="connsiteX4" fmla="*/ 2216426 w 2385391"/>
                    <a:gd name="connsiteY4" fmla="*/ 1065470 h 3520436"/>
                    <a:gd name="connsiteX5" fmla="*/ 2037522 w 2385391"/>
                    <a:gd name="connsiteY5" fmla="*/ 1641940 h 3520436"/>
                    <a:gd name="connsiteX6" fmla="*/ 2385391 w 2385391"/>
                    <a:gd name="connsiteY6" fmla="*/ 2059383 h 3520436"/>
                    <a:gd name="connsiteX7" fmla="*/ 1938131 w 2385391"/>
                    <a:gd name="connsiteY7" fmla="*/ 2645792 h 3520436"/>
                    <a:gd name="connsiteX8" fmla="*/ 1719470 w 2385391"/>
                    <a:gd name="connsiteY8" fmla="*/ 3301775 h 3520436"/>
                    <a:gd name="connsiteX9" fmla="*/ 1033670 w 2385391"/>
                    <a:gd name="connsiteY9" fmla="*/ 3351470 h 3520436"/>
                    <a:gd name="connsiteX10" fmla="*/ 357809 w 2385391"/>
                    <a:gd name="connsiteY10" fmla="*/ 3520436 h 3520436"/>
                    <a:gd name="connsiteX11" fmla="*/ 0 w 2385391"/>
                    <a:gd name="connsiteY11" fmla="*/ 2735244 h 3520436"/>
                    <a:gd name="connsiteX12" fmla="*/ 9939 w 2385391"/>
                    <a:gd name="connsiteY12" fmla="*/ 538696 h 3520436"/>
                    <a:gd name="connsiteX13" fmla="*/ 467139 w 2385391"/>
                    <a:gd name="connsiteY13" fmla="*/ 1983 h 3520436"/>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95068 w 2385391"/>
                    <a:gd name="connsiteY5" fmla="*/ 1640113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27050 h 3521874"/>
                    <a:gd name="connsiteX6" fmla="*/ 2352734 w 2352734"/>
                    <a:gd name="connsiteY6" fmla="*/ 2080415 h 3521874"/>
                    <a:gd name="connsiteX7" fmla="*/ 1938131 w 2352734"/>
                    <a:gd name="connsiteY7" fmla="*/ 2647230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27050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21104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40112 h 3521874"/>
                    <a:gd name="connsiteX6" fmla="*/ 2352734 w 2352734"/>
                    <a:gd name="connsiteY6" fmla="*/ 2080415 h 3521874"/>
                    <a:gd name="connsiteX7" fmla="*/ 1882614 w 2352734"/>
                    <a:gd name="connsiteY7" fmla="*/ 2608041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760"/>
                    <a:gd name="connsiteY0" fmla="*/ 3421 h 3521874"/>
                    <a:gd name="connsiteX1" fmla="*/ 991074 w 2352760"/>
                    <a:gd name="connsiteY1" fmla="*/ 364496 h 3521874"/>
                    <a:gd name="connsiteX2" fmla="*/ 1597361 w 2352760"/>
                    <a:gd name="connsiteY2" fmla="*/ 304435 h 3521874"/>
                    <a:gd name="connsiteX3" fmla="*/ 1762919 w 2352760"/>
                    <a:gd name="connsiteY3" fmla="*/ 741899 h 3521874"/>
                    <a:gd name="connsiteX4" fmla="*/ 2190300 w 2352760"/>
                    <a:gd name="connsiteY4" fmla="*/ 1096300 h 3521874"/>
                    <a:gd name="connsiteX5" fmla="*/ 1982005 w 2352760"/>
                    <a:gd name="connsiteY5" fmla="*/ 1640112 h 3521874"/>
                    <a:gd name="connsiteX6" fmla="*/ 2352734 w 2352760"/>
                    <a:gd name="connsiteY6" fmla="*/ 2080415 h 3521874"/>
                    <a:gd name="connsiteX7" fmla="*/ 1882614 w 2352760"/>
                    <a:gd name="connsiteY7" fmla="*/ 2608041 h 3521874"/>
                    <a:gd name="connsiteX8" fmla="*/ 1719470 w 2352760"/>
                    <a:gd name="connsiteY8" fmla="*/ 3303213 h 3521874"/>
                    <a:gd name="connsiteX9" fmla="*/ 1033670 w 2352760"/>
                    <a:gd name="connsiteY9" fmla="*/ 3352908 h 3521874"/>
                    <a:gd name="connsiteX10" fmla="*/ 357809 w 2352760"/>
                    <a:gd name="connsiteY10" fmla="*/ 3521874 h 3521874"/>
                    <a:gd name="connsiteX11" fmla="*/ 0 w 2352760"/>
                    <a:gd name="connsiteY11" fmla="*/ 2736682 h 3521874"/>
                    <a:gd name="connsiteX12" fmla="*/ 9939 w 2352760"/>
                    <a:gd name="connsiteY12" fmla="*/ 540134 h 3521874"/>
                    <a:gd name="connsiteX13" fmla="*/ 467139 w 2352760"/>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82614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484067"/>
                    <a:gd name="connsiteX1" fmla="*/ 991074 w 2349495"/>
                    <a:gd name="connsiteY1" fmla="*/ 364496 h 3484067"/>
                    <a:gd name="connsiteX2" fmla="*/ 1597361 w 2349495"/>
                    <a:gd name="connsiteY2" fmla="*/ 304435 h 3484067"/>
                    <a:gd name="connsiteX3" fmla="*/ 1762919 w 2349495"/>
                    <a:gd name="connsiteY3" fmla="*/ 741899 h 3484067"/>
                    <a:gd name="connsiteX4" fmla="*/ 2190300 w 2349495"/>
                    <a:gd name="connsiteY4" fmla="*/ 1096300 h 3484067"/>
                    <a:gd name="connsiteX5" fmla="*/ 1982005 w 2349495"/>
                    <a:gd name="connsiteY5" fmla="*/ 1640112 h 3484067"/>
                    <a:gd name="connsiteX6" fmla="*/ 2349468 w 2349495"/>
                    <a:gd name="connsiteY6" fmla="*/ 2100010 h 3484067"/>
                    <a:gd name="connsiteX7" fmla="*/ 1869551 w 2349495"/>
                    <a:gd name="connsiteY7" fmla="*/ 2608041 h 3484067"/>
                    <a:gd name="connsiteX8" fmla="*/ 1686813 w 2349495"/>
                    <a:gd name="connsiteY8" fmla="*/ 3254228 h 3484067"/>
                    <a:gd name="connsiteX9" fmla="*/ 1108782 w 2349495"/>
                    <a:gd name="connsiteY9" fmla="*/ 3333313 h 3484067"/>
                    <a:gd name="connsiteX10" fmla="*/ 364340 w 2349495"/>
                    <a:gd name="connsiteY10" fmla="*/ 3469622 h 3484067"/>
                    <a:gd name="connsiteX11" fmla="*/ 0 w 2349495"/>
                    <a:gd name="connsiteY11" fmla="*/ 2736682 h 3484067"/>
                    <a:gd name="connsiteX12" fmla="*/ 9939 w 2349495"/>
                    <a:gd name="connsiteY12" fmla="*/ 540134 h 3484067"/>
                    <a:gd name="connsiteX13" fmla="*/ 467139 w 2349495"/>
                    <a:gd name="connsiteY13" fmla="*/ 3421 h 3484067"/>
                    <a:gd name="connsiteX0" fmla="*/ 467139 w 2349495"/>
                    <a:gd name="connsiteY0" fmla="*/ 3421 h 3480224"/>
                    <a:gd name="connsiteX1" fmla="*/ 991074 w 2349495"/>
                    <a:gd name="connsiteY1" fmla="*/ 364496 h 3480224"/>
                    <a:gd name="connsiteX2" fmla="*/ 1597361 w 2349495"/>
                    <a:gd name="connsiteY2" fmla="*/ 304435 h 3480224"/>
                    <a:gd name="connsiteX3" fmla="*/ 1762919 w 2349495"/>
                    <a:gd name="connsiteY3" fmla="*/ 741899 h 3480224"/>
                    <a:gd name="connsiteX4" fmla="*/ 2190300 w 2349495"/>
                    <a:gd name="connsiteY4" fmla="*/ 1096300 h 3480224"/>
                    <a:gd name="connsiteX5" fmla="*/ 1982005 w 2349495"/>
                    <a:gd name="connsiteY5" fmla="*/ 1640112 h 3480224"/>
                    <a:gd name="connsiteX6" fmla="*/ 2349468 w 2349495"/>
                    <a:gd name="connsiteY6" fmla="*/ 2100010 h 3480224"/>
                    <a:gd name="connsiteX7" fmla="*/ 1869551 w 2349495"/>
                    <a:gd name="connsiteY7" fmla="*/ 2608041 h 3480224"/>
                    <a:gd name="connsiteX8" fmla="*/ 1686813 w 2349495"/>
                    <a:gd name="connsiteY8" fmla="*/ 3254228 h 3480224"/>
                    <a:gd name="connsiteX9" fmla="*/ 1108782 w 2349495"/>
                    <a:gd name="connsiteY9" fmla="*/ 3333313 h 3480224"/>
                    <a:gd name="connsiteX10" fmla="*/ 370871 w 2349495"/>
                    <a:gd name="connsiteY10" fmla="*/ 3459825 h 3480224"/>
                    <a:gd name="connsiteX11" fmla="*/ 0 w 2349495"/>
                    <a:gd name="connsiteY11" fmla="*/ 2736682 h 3480224"/>
                    <a:gd name="connsiteX12" fmla="*/ 9939 w 2349495"/>
                    <a:gd name="connsiteY12" fmla="*/ 540134 h 3480224"/>
                    <a:gd name="connsiteX13" fmla="*/ 467139 w 2349495"/>
                    <a:gd name="connsiteY13" fmla="*/ 3421 h 3480224"/>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233 w 2349589"/>
                    <a:gd name="connsiteY0" fmla="*/ 3421 h 3552207"/>
                    <a:gd name="connsiteX1" fmla="*/ 991168 w 2349589"/>
                    <a:gd name="connsiteY1" fmla="*/ 364496 h 3552207"/>
                    <a:gd name="connsiteX2" fmla="*/ 1597455 w 2349589"/>
                    <a:gd name="connsiteY2" fmla="*/ 304435 h 3552207"/>
                    <a:gd name="connsiteX3" fmla="*/ 1763013 w 2349589"/>
                    <a:gd name="connsiteY3" fmla="*/ 741899 h 3552207"/>
                    <a:gd name="connsiteX4" fmla="*/ 2190394 w 2349589"/>
                    <a:gd name="connsiteY4" fmla="*/ 1096300 h 3552207"/>
                    <a:gd name="connsiteX5" fmla="*/ 1982099 w 2349589"/>
                    <a:gd name="connsiteY5" fmla="*/ 1640112 h 3552207"/>
                    <a:gd name="connsiteX6" fmla="*/ 2349562 w 2349589"/>
                    <a:gd name="connsiteY6" fmla="*/ 2100010 h 3552207"/>
                    <a:gd name="connsiteX7" fmla="*/ 1869645 w 2349589"/>
                    <a:gd name="connsiteY7" fmla="*/ 2608041 h 3552207"/>
                    <a:gd name="connsiteX8" fmla="*/ 1686907 w 2349589"/>
                    <a:gd name="connsiteY8" fmla="*/ 3254228 h 3552207"/>
                    <a:gd name="connsiteX9" fmla="*/ 1108876 w 2349589"/>
                    <a:gd name="connsiteY9" fmla="*/ 3333313 h 3552207"/>
                    <a:gd name="connsiteX10" fmla="*/ 370965 w 2349589"/>
                    <a:gd name="connsiteY10" fmla="*/ 3459825 h 3552207"/>
                    <a:gd name="connsiteX11" fmla="*/ 94 w 2349589"/>
                    <a:gd name="connsiteY11" fmla="*/ 2736682 h 3552207"/>
                    <a:gd name="connsiteX12" fmla="*/ 10033 w 2349589"/>
                    <a:gd name="connsiteY12" fmla="*/ 540134 h 3552207"/>
                    <a:gd name="connsiteX13" fmla="*/ 467233 w 2349589"/>
                    <a:gd name="connsiteY13" fmla="*/ 3421 h 355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9589" h="3552207">
                      <a:moveTo>
                        <a:pt x="467233" y="3421"/>
                      </a:moveTo>
                      <a:cubicBezTo>
                        <a:pt x="734407" y="-24266"/>
                        <a:pt x="981985" y="117864"/>
                        <a:pt x="991168" y="364496"/>
                      </a:cubicBezTo>
                      <a:cubicBezTo>
                        <a:pt x="1194352" y="121319"/>
                        <a:pt x="1498773" y="227572"/>
                        <a:pt x="1597455" y="304435"/>
                      </a:cubicBezTo>
                      <a:cubicBezTo>
                        <a:pt x="1689652" y="352285"/>
                        <a:pt x="1788382" y="579749"/>
                        <a:pt x="1763013" y="741899"/>
                      </a:cubicBezTo>
                      <a:cubicBezTo>
                        <a:pt x="1943573" y="782744"/>
                        <a:pt x="2133931" y="882371"/>
                        <a:pt x="2190394" y="1096300"/>
                      </a:cubicBezTo>
                      <a:cubicBezTo>
                        <a:pt x="2247236" y="1330910"/>
                        <a:pt x="2127731" y="1529599"/>
                        <a:pt x="1982099" y="1640112"/>
                      </a:cubicBezTo>
                      <a:cubicBezTo>
                        <a:pt x="2152484" y="1693262"/>
                        <a:pt x="2352260" y="1890106"/>
                        <a:pt x="2349562" y="2100010"/>
                      </a:cubicBezTo>
                      <a:cubicBezTo>
                        <a:pt x="2319129" y="2527345"/>
                        <a:pt x="2047035" y="2618311"/>
                        <a:pt x="1869645" y="2608041"/>
                      </a:cubicBezTo>
                      <a:cubicBezTo>
                        <a:pt x="1950246" y="2898548"/>
                        <a:pt x="1812046" y="3097616"/>
                        <a:pt x="1686907" y="3254228"/>
                      </a:cubicBezTo>
                      <a:cubicBezTo>
                        <a:pt x="1508381" y="3391624"/>
                        <a:pt x="1336387" y="3401657"/>
                        <a:pt x="1108876" y="3333313"/>
                      </a:cubicBezTo>
                      <a:cubicBezTo>
                        <a:pt x="969586" y="3611704"/>
                        <a:pt x="680072" y="3589648"/>
                        <a:pt x="370965" y="3459825"/>
                      </a:cubicBezTo>
                      <a:cubicBezTo>
                        <a:pt x="103649" y="3346140"/>
                        <a:pt x="-3644" y="3069170"/>
                        <a:pt x="94" y="2736682"/>
                      </a:cubicBezTo>
                      <a:lnTo>
                        <a:pt x="10033" y="540134"/>
                      </a:lnTo>
                      <a:cubicBezTo>
                        <a:pt x="2413" y="246930"/>
                        <a:pt x="200533" y="45165"/>
                        <a:pt x="467233" y="342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86" name="그룹 96">
                  <a:extLst>
                    <a:ext uri="{FF2B5EF4-FFF2-40B4-BE49-F238E27FC236}">
                      <a16:creationId xmlns="" xmlns:a16="http://schemas.microsoft.com/office/drawing/2014/main" id="{AD094309-5025-4DB0-84FC-863B26EDDD40}"/>
                    </a:ext>
                  </a:extLst>
                </p:cNvPr>
                <p:cNvGrpSpPr/>
                <p:nvPr/>
              </p:nvGrpSpPr>
              <p:grpSpPr>
                <a:xfrm flipH="1">
                  <a:off x="3326867" y="66818"/>
                  <a:ext cx="2194998" cy="3306170"/>
                  <a:chOff x="6150565" y="3254095"/>
                  <a:chExt cx="979312" cy="1475068"/>
                </a:xfrm>
              </p:grpSpPr>
              <p:sp>
                <p:nvSpPr>
                  <p:cNvPr id="87" name="자유형: 도형 97">
                    <a:extLst>
                      <a:ext uri="{FF2B5EF4-FFF2-40B4-BE49-F238E27FC236}">
                        <a16:creationId xmlns="" xmlns:a16="http://schemas.microsoft.com/office/drawing/2014/main" id="{B5C60632-DF26-4150-9C18-40F7DDDECF8C}"/>
                      </a:ext>
                    </a:extLst>
                  </p:cNvPr>
                  <p:cNvSpPr/>
                  <p:nvPr/>
                </p:nvSpPr>
                <p:spPr>
                  <a:xfrm>
                    <a:off x="6154072" y="3254095"/>
                    <a:ext cx="734589" cy="517434"/>
                  </a:xfrm>
                  <a:custGeom>
                    <a:avLst/>
                    <a:gdLst>
                      <a:gd name="connsiteX0" fmla="*/ 182319 w 931229"/>
                      <a:gd name="connsiteY0" fmla="*/ 476834 h 617079"/>
                      <a:gd name="connsiteX1" fmla="*/ 423541 w 931229"/>
                      <a:gd name="connsiteY1" fmla="*/ 339394 h 617079"/>
                      <a:gd name="connsiteX2" fmla="*/ 516103 w 931229"/>
                      <a:gd name="connsiteY2" fmla="*/ 617079 h 617079"/>
                      <a:gd name="connsiteX3" fmla="*/ 0 w 931229"/>
                      <a:gd name="connsiteY3" fmla="*/ 448785 h 617079"/>
                      <a:gd name="connsiteX4" fmla="*/ 274881 w 931229"/>
                      <a:gd name="connsiteY4" fmla="*/ 0 h 617079"/>
                      <a:gd name="connsiteX5" fmla="*/ 504883 w 931229"/>
                      <a:gd name="connsiteY5" fmla="*/ 235612 h 617079"/>
                      <a:gd name="connsiteX6" fmla="*/ 765740 w 931229"/>
                      <a:gd name="connsiteY6" fmla="*/ 159879 h 617079"/>
                      <a:gd name="connsiteX7" fmla="*/ 931229 w 931229"/>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68"/>
                      <a:gd name="connsiteY0" fmla="*/ 476834 h 617079"/>
                      <a:gd name="connsiteX1" fmla="*/ 423541 w 931968"/>
                      <a:gd name="connsiteY1" fmla="*/ 339394 h 617079"/>
                      <a:gd name="connsiteX2" fmla="*/ 516103 w 931968"/>
                      <a:gd name="connsiteY2" fmla="*/ 617079 h 617079"/>
                      <a:gd name="connsiteX3" fmla="*/ 0 w 931968"/>
                      <a:gd name="connsiteY3" fmla="*/ 448785 h 617079"/>
                      <a:gd name="connsiteX4" fmla="*/ 274881 w 931968"/>
                      <a:gd name="connsiteY4" fmla="*/ 0 h 617079"/>
                      <a:gd name="connsiteX5" fmla="*/ 504883 w 931968"/>
                      <a:gd name="connsiteY5" fmla="*/ 235612 h 617079"/>
                      <a:gd name="connsiteX6" fmla="*/ 765740 w 931968"/>
                      <a:gd name="connsiteY6" fmla="*/ 159879 h 617079"/>
                      <a:gd name="connsiteX7" fmla="*/ 931229 w 93196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4161"/>
                      <a:gd name="connsiteY0" fmla="*/ 476834 h 617079"/>
                      <a:gd name="connsiteX1" fmla="*/ 423541 w 934161"/>
                      <a:gd name="connsiteY1" fmla="*/ 339394 h 617079"/>
                      <a:gd name="connsiteX2" fmla="*/ 516103 w 934161"/>
                      <a:gd name="connsiteY2" fmla="*/ 617079 h 617079"/>
                      <a:gd name="connsiteX3" fmla="*/ 0 w 934161"/>
                      <a:gd name="connsiteY3" fmla="*/ 448785 h 617079"/>
                      <a:gd name="connsiteX4" fmla="*/ 274881 w 934161"/>
                      <a:gd name="connsiteY4" fmla="*/ 0 h 617079"/>
                      <a:gd name="connsiteX5" fmla="*/ 477341 w 934161"/>
                      <a:gd name="connsiteY5" fmla="*/ 243874 h 617079"/>
                      <a:gd name="connsiteX6" fmla="*/ 787773 w 934161"/>
                      <a:gd name="connsiteY6" fmla="*/ 162633 h 617079"/>
                      <a:gd name="connsiteX7" fmla="*/ 931229 w 934161"/>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5016"/>
                      <a:gd name="connsiteY0" fmla="*/ 476834 h 617079"/>
                      <a:gd name="connsiteX1" fmla="*/ 423541 w 935016"/>
                      <a:gd name="connsiteY1" fmla="*/ 339394 h 617079"/>
                      <a:gd name="connsiteX2" fmla="*/ 516103 w 935016"/>
                      <a:gd name="connsiteY2" fmla="*/ 617079 h 617079"/>
                      <a:gd name="connsiteX3" fmla="*/ 0 w 935016"/>
                      <a:gd name="connsiteY3" fmla="*/ 448785 h 617079"/>
                      <a:gd name="connsiteX4" fmla="*/ 274881 w 935016"/>
                      <a:gd name="connsiteY4" fmla="*/ 0 h 617079"/>
                      <a:gd name="connsiteX5" fmla="*/ 477341 w 935016"/>
                      <a:gd name="connsiteY5" fmla="*/ 243874 h 617079"/>
                      <a:gd name="connsiteX6" fmla="*/ 782265 w 935016"/>
                      <a:gd name="connsiteY6" fmla="*/ 143353 h 617079"/>
                      <a:gd name="connsiteX7" fmla="*/ 931229 w 935016"/>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77341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60286 w 910740"/>
                      <a:gd name="connsiteY0" fmla="*/ 478537 h 618782"/>
                      <a:gd name="connsiteX1" fmla="*/ 401508 w 910740"/>
                      <a:gd name="connsiteY1" fmla="*/ 341097 h 618782"/>
                      <a:gd name="connsiteX2" fmla="*/ 494070 w 910740"/>
                      <a:gd name="connsiteY2" fmla="*/ 618782 h 618782"/>
                      <a:gd name="connsiteX3" fmla="*/ 0 w 910740"/>
                      <a:gd name="connsiteY3" fmla="*/ 450488 h 618782"/>
                      <a:gd name="connsiteX4" fmla="*/ 217043 w 910740"/>
                      <a:gd name="connsiteY4" fmla="*/ 1703 h 618782"/>
                      <a:gd name="connsiteX5" fmla="*/ 469079 w 910740"/>
                      <a:gd name="connsiteY5" fmla="*/ 245577 h 618782"/>
                      <a:gd name="connsiteX6" fmla="*/ 760232 w 910740"/>
                      <a:gd name="connsiteY6" fmla="*/ 145056 h 618782"/>
                      <a:gd name="connsiteX7" fmla="*/ 909196 w 910740"/>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07765"/>
                      <a:gd name="connsiteX1" fmla="*/ 446317 w 955549"/>
                      <a:gd name="connsiteY1" fmla="*/ 341097 h 607765"/>
                      <a:gd name="connsiteX2" fmla="*/ 527862 w 955549"/>
                      <a:gd name="connsiteY2" fmla="*/ 607765 h 607765"/>
                      <a:gd name="connsiteX3" fmla="*/ 44809 w 955549"/>
                      <a:gd name="connsiteY3" fmla="*/ 450488 h 607765"/>
                      <a:gd name="connsiteX4" fmla="*/ 261852 w 955549"/>
                      <a:gd name="connsiteY4" fmla="*/ 1703 h 607765"/>
                      <a:gd name="connsiteX5" fmla="*/ 513888 w 955549"/>
                      <a:gd name="connsiteY5" fmla="*/ 245577 h 607765"/>
                      <a:gd name="connsiteX6" fmla="*/ 805041 w 955549"/>
                      <a:gd name="connsiteY6" fmla="*/ 145056 h 607765"/>
                      <a:gd name="connsiteX7" fmla="*/ 954005 w 955549"/>
                      <a:gd name="connsiteY7" fmla="*/ 405609 h 60776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8696 w 962625"/>
                      <a:gd name="connsiteY0" fmla="*/ 500570 h 673975"/>
                      <a:gd name="connsiteX1" fmla="*/ 403816 w 962625"/>
                      <a:gd name="connsiteY1" fmla="*/ 327327 h 673975"/>
                      <a:gd name="connsiteX2" fmla="*/ 485362 w 962625"/>
                      <a:gd name="connsiteY2" fmla="*/ 610520 h 673975"/>
                      <a:gd name="connsiteX3" fmla="*/ 43623 w 962625"/>
                      <a:gd name="connsiteY3" fmla="*/ 480784 h 673975"/>
                      <a:gd name="connsiteX4" fmla="*/ 268928 w 962625"/>
                      <a:gd name="connsiteY4" fmla="*/ 1703 h 673975"/>
                      <a:gd name="connsiteX5" fmla="*/ 520964 w 962625"/>
                      <a:gd name="connsiteY5" fmla="*/ 245577 h 673975"/>
                      <a:gd name="connsiteX6" fmla="*/ 812117 w 962625"/>
                      <a:gd name="connsiteY6" fmla="*/ 145056 h 673975"/>
                      <a:gd name="connsiteX7" fmla="*/ 961081 w 962625"/>
                      <a:gd name="connsiteY7" fmla="*/ 405609 h 673975"/>
                      <a:gd name="connsiteX0" fmla="*/ 238218 w 972147"/>
                      <a:gd name="connsiteY0" fmla="*/ 500570 h 681004"/>
                      <a:gd name="connsiteX1" fmla="*/ 413338 w 972147"/>
                      <a:gd name="connsiteY1" fmla="*/ 327327 h 681004"/>
                      <a:gd name="connsiteX2" fmla="*/ 494884 w 972147"/>
                      <a:gd name="connsiteY2" fmla="*/ 610520 h 681004"/>
                      <a:gd name="connsiteX3" fmla="*/ 42128 w 972147"/>
                      <a:gd name="connsiteY3" fmla="*/ 505572 h 681004"/>
                      <a:gd name="connsiteX4" fmla="*/ 278450 w 972147"/>
                      <a:gd name="connsiteY4" fmla="*/ 1703 h 681004"/>
                      <a:gd name="connsiteX5" fmla="*/ 530486 w 972147"/>
                      <a:gd name="connsiteY5" fmla="*/ 245577 h 681004"/>
                      <a:gd name="connsiteX6" fmla="*/ 821639 w 972147"/>
                      <a:gd name="connsiteY6" fmla="*/ 145056 h 681004"/>
                      <a:gd name="connsiteX7" fmla="*/ 970603 w 972147"/>
                      <a:gd name="connsiteY7" fmla="*/ 405609 h 681004"/>
                      <a:gd name="connsiteX0" fmla="*/ 238218 w 972147"/>
                      <a:gd name="connsiteY0" fmla="*/ 500570 h 684851"/>
                      <a:gd name="connsiteX1" fmla="*/ 413338 w 972147"/>
                      <a:gd name="connsiteY1" fmla="*/ 327327 h 684851"/>
                      <a:gd name="connsiteX2" fmla="*/ 483867 w 972147"/>
                      <a:gd name="connsiteY2" fmla="*/ 616028 h 684851"/>
                      <a:gd name="connsiteX3" fmla="*/ 42128 w 972147"/>
                      <a:gd name="connsiteY3" fmla="*/ 505572 h 684851"/>
                      <a:gd name="connsiteX4" fmla="*/ 278450 w 972147"/>
                      <a:gd name="connsiteY4" fmla="*/ 1703 h 684851"/>
                      <a:gd name="connsiteX5" fmla="*/ 530486 w 972147"/>
                      <a:gd name="connsiteY5" fmla="*/ 245577 h 684851"/>
                      <a:gd name="connsiteX6" fmla="*/ 821639 w 972147"/>
                      <a:gd name="connsiteY6" fmla="*/ 145056 h 684851"/>
                      <a:gd name="connsiteX7" fmla="*/ 970603 w 972147"/>
                      <a:gd name="connsiteY7" fmla="*/ 405609 h 684851"/>
                      <a:gd name="connsiteX0" fmla="*/ 238218 w 972147"/>
                      <a:gd name="connsiteY0" fmla="*/ 500570 h 678763"/>
                      <a:gd name="connsiteX1" fmla="*/ 413338 w 972147"/>
                      <a:gd name="connsiteY1" fmla="*/ 327327 h 678763"/>
                      <a:gd name="connsiteX2" fmla="*/ 483867 w 972147"/>
                      <a:gd name="connsiteY2" fmla="*/ 616028 h 678763"/>
                      <a:gd name="connsiteX3" fmla="*/ 42128 w 972147"/>
                      <a:gd name="connsiteY3" fmla="*/ 505572 h 678763"/>
                      <a:gd name="connsiteX4" fmla="*/ 278450 w 972147"/>
                      <a:gd name="connsiteY4" fmla="*/ 1703 h 678763"/>
                      <a:gd name="connsiteX5" fmla="*/ 530486 w 972147"/>
                      <a:gd name="connsiteY5" fmla="*/ 245577 h 678763"/>
                      <a:gd name="connsiteX6" fmla="*/ 821639 w 972147"/>
                      <a:gd name="connsiteY6" fmla="*/ 145056 h 678763"/>
                      <a:gd name="connsiteX7" fmla="*/ 970603 w 972147"/>
                      <a:gd name="connsiteY7" fmla="*/ 405609 h 67876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2590 h 680783"/>
                      <a:gd name="connsiteX1" fmla="*/ 413338 w 972147"/>
                      <a:gd name="connsiteY1" fmla="*/ 329347 h 680783"/>
                      <a:gd name="connsiteX2" fmla="*/ 483867 w 972147"/>
                      <a:gd name="connsiteY2" fmla="*/ 618048 h 680783"/>
                      <a:gd name="connsiteX3" fmla="*/ 42128 w 972147"/>
                      <a:gd name="connsiteY3" fmla="*/ 507592 h 680783"/>
                      <a:gd name="connsiteX4" fmla="*/ 278450 w 972147"/>
                      <a:gd name="connsiteY4" fmla="*/ 3723 h 680783"/>
                      <a:gd name="connsiteX5" fmla="*/ 535994 w 972147"/>
                      <a:gd name="connsiteY5" fmla="*/ 211792 h 680783"/>
                      <a:gd name="connsiteX6" fmla="*/ 821639 w 972147"/>
                      <a:gd name="connsiteY6" fmla="*/ 147076 h 680783"/>
                      <a:gd name="connsiteX7" fmla="*/ 970603 w 972147"/>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58028 w 973301"/>
                      <a:gd name="connsiteY5" fmla="*/ 211792 h 680783"/>
                      <a:gd name="connsiteX6" fmla="*/ 857444 w 973301"/>
                      <a:gd name="connsiteY6" fmla="*/ 144322 h 680783"/>
                      <a:gd name="connsiteX7" fmla="*/ 970603 w 973301"/>
                      <a:gd name="connsiteY7" fmla="*/ 407629 h 680783"/>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6290 h 684483"/>
                      <a:gd name="connsiteX1" fmla="*/ 413338 w 973301"/>
                      <a:gd name="connsiteY1" fmla="*/ 333047 h 684483"/>
                      <a:gd name="connsiteX2" fmla="*/ 483867 w 973301"/>
                      <a:gd name="connsiteY2" fmla="*/ 621748 h 684483"/>
                      <a:gd name="connsiteX3" fmla="*/ 42128 w 973301"/>
                      <a:gd name="connsiteY3" fmla="*/ 511292 h 684483"/>
                      <a:gd name="connsiteX4" fmla="*/ 278450 w 973301"/>
                      <a:gd name="connsiteY4" fmla="*/ 7423 h 684483"/>
                      <a:gd name="connsiteX5" fmla="*/ 549765 w 973301"/>
                      <a:gd name="connsiteY5" fmla="*/ 190704 h 684483"/>
                      <a:gd name="connsiteX6" fmla="*/ 857444 w 973301"/>
                      <a:gd name="connsiteY6" fmla="*/ 148022 h 684483"/>
                      <a:gd name="connsiteX7" fmla="*/ 970603 w 973301"/>
                      <a:gd name="connsiteY7" fmla="*/ 411329 h 684483"/>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1535 h 679728"/>
                      <a:gd name="connsiteX1" fmla="*/ 413338 w 973301"/>
                      <a:gd name="connsiteY1" fmla="*/ 328292 h 679728"/>
                      <a:gd name="connsiteX2" fmla="*/ 483867 w 973301"/>
                      <a:gd name="connsiteY2" fmla="*/ 616993 h 679728"/>
                      <a:gd name="connsiteX3" fmla="*/ 42128 w 973301"/>
                      <a:gd name="connsiteY3" fmla="*/ 506537 h 679728"/>
                      <a:gd name="connsiteX4" fmla="*/ 278450 w 973301"/>
                      <a:gd name="connsiteY4" fmla="*/ 2668 h 679728"/>
                      <a:gd name="connsiteX5" fmla="*/ 549765 w 973301"/>
                      <a:gd name="connsiteY5" fmla="*/ 185949 h 679728"/>
                      <a:gd name="connsiteX6" fmla="*/ 857444 w 973301"/>
                      <a:gd name="connsiteY6" fmla="*/ 143267 h 679728"/>
                      <a:gd name="connsiteX7" fmla="*/ 970603 w 973301"/>
                      <a:gd name="connsiteY7" fmla="*/ 406574 h 679728"/>
                      <a:gd name="connsiteX0" fmla="*/ 239713 w 974796"/>
                      <a:gd name="connsiteY0" fmla="*/ 509581 h 687774"/>
                      <a:gd name="connsiteX1" fmla="*/ 414833 w 974796"/>
                      <a:gd name="connsiteY1" fmla="*/ 336338 h 687774"/>
                      <a:gd name="connsiteX2" fmla="*/ 485362 w 974796"/>
                      <a:gd name="connsiteY2" fmla="*/ 625039 h 687774"/>
                      <a:gd name="connsiteX3" fmla="*/ 43623 w 974796"/>
                      <a:gd name="connsiteY3" fmla="*/ 514583 h 687774"/>
                      <a:gd name="connsiteX4" fmla="*/ 268928 w 974796"/>
                      <a:gd name="connsiteY4" fmla="*/ 2452 h 687774"/>
                      <a:gd name="connsiteX5" fmla="*/ 551260 w 974796"/>
                      <a:gd name="connsiteY5" fmla="*/ 193995 h 687774"/>
                      <a:gd name="connsiteX6" fmla="*/ 858939 w 974796"/>
                      <a:gd name="connsiteY6" fmla="*/ 151313 h 687774"/>
                      <a:gd name="connsiteX7" fmla="*/ 972098 w 974796"/>
                      <a:gd name="connsiteY7" fmla="*/ 414620 h 687774"/>
                      <a:gd name="connsiteX0" fmla="*/ 239713 w 974796"/>
                      <a:gd name="connsiteY0" fmla="*/ 508440 h 686633"/>
                      <a:gd name="connsiteX1" fmla="*/ 414833 w 974796"/>
                      <a:gd name="connsiteY1" fmla="*/ 335197 h 686633"/>
                      <a:gd name="connsiteX2" fmla="*/ 485362 w 974796"/>
                      <a:gd name="connsiteY2" fmla="*/ 623898 h 686633"/>
                      <a:gd name="connsiteX3" fmla="*/ 43623 w 974796"/>
                      <a:gd name="connsiteY3" fmla="*/ 513442 h 686633"/>
                      <a:gd name="connsiteX4" fmla="*/ 268928 w 974796"/>
                      <a:gd name="connsiteY4" fmla="*/ 1311 h 686633"/>
                      <a:gd name="connsiteX5" fmla="*/ 551260 w 974796"/>
                      <a:gd name="connsiteY5" fmla="*/ 192854 h 686633"/>
                      <a:gd name="connsiteX6" fmla="*/ 858939 w 974796"/>
                      <a:gd name="connsiteY6" fmla="*/ 150172 h 686633"/>
                      <a:gd name="connsiteX7" fmla="*/ 972098 w 974796"/>
                      <a:gd name="connsiteY7" fmla="*/ 413479 h 68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796" h="686633">
                        <a:moveTo>
                          <a:pt x="239713" y="508440"/>
                        </a:moveTo>
                        <a:cubicBezTo>
                          <a:pt x="220051" y="400199"/>
                          <a:pt x="313311" y="308483"/>
                          <a:pt x="414833" y="335197"/>
                        </a:cubicBezTo>
                        <a:cubicBezTo>
                          <a:pt x="568709" y="355231"/>
                          <a:pt x="571103" y="526747"/>
                          <a:pt x="485362" y="623898"/>
                        </a:cubicBezTo>
                        <a:cubicBezTo>
                          <a:pt x="359231" y="741315"/>
                          <a:pt x="103653" y="687971"/>
                          <a:pt x="43623" y="513442"/>
                        </a:cubicBezTo>
                        <a:cubicBezTo>
                          <a:pt x="-86006" y="165544"/>
                          <a:pt x="98347" y="15949"/>
                          <a:pt x="268928" y="1311"/>
                        </a:cubicBezTo>
                        <a:cubicBezTo>
                          <a:pt x="423631" y="-11041"/>
                          <a:pt x="534267" y="64743"/>
                          <a:pt x="551260" y="192854"/>
                        </a:cubicBezTo>
                        <a:cubicBezTo>
                          <a:pt x="632704" y="84983"/>
                          <a:pt x="783005" y="98296"/>
                          <a:pt x="858939" y="150172"/>
                        </a:cubicBezTo>
                        <a:cubicBezTo>
                          <a:pt x="963678" y="201219"/>
                          <a:pt x="983037" y="310103"/>
                          <a:pt x="972098" y="413479"/>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8" name="자유형: 도형 98">
                    <a:extLst>
                      <a:ext uri="{FF2B5EF4-FFF2-40B4-BE49-F238E27FC236}">
                        <a16:creationId xmlns="" xmlns:a16="http://schemas.microsoft.com/office/drawing/2014/main" id="{10016ADF-C26A-4FC9-941F-EBED6508B4DB}"/>
                      </a:ext>
                    </a:extLst>
                  </p:cNvPr>
                  <p:cNvSpPr/>
                  <p:nvPr/>
                </p:nvSpPr>
                <p:spPr>
                  <a:xfrm>
                    <a:off x="6646452" y="3560646"/>
                    <a:ext cx="483425" cy="785841"/>
                  </a:xfrm>
                  <a:custGeom>
                    <a:avLst/>
                    <a:gdLst>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35314"/>
                      <a:gd name="connsiteX1" fmla="*/ 330979 w 647937"/>
                      <a:gd name="connsiteY1" fmla="*/ 0 h 1035314"/>
                      <a:gd name="connsiteX2" fmla="*/ 560982 w 647937"/>
                      <a:gd name="connsiteY2" fmla="*/ 171099 h 1035314"/>
                      <a:gd name="connsiteX3" fmla="*/ 468420 w 647937"/>
                      <a:gd name="connsiteY3" fmla="*/ 493663 h 1035314"/>
                      <a:gd name="connsiteX4" fmla="*/ 647934 w 647937"/>
                      <a:gd name="connsiteY4" fmla="*/ 793789 h 1035314"/>
                      <a:gd name="connsiteX5" fmla="*/ 465665 w 647937"/>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489"/>
                      <a:gd name="connsiteY0" fmla="*/ 277685 h 1035314"/>
                      <a:gd name="connsiteX1" fmla="*/ 330979 w 642489"/>
                      <a:gd name="connsiteY1" fmla="*/ 0 h 1035314"/>
                      <a:gd name="connsiteX2" fmla="*/ 560982 w 642489"/>
                      <a:gd name="connsiteY2" fmla="*/ 171099 h 1035314"/>
                      <a:gd name="connsiteX3" fmla="*/ 446386 w 642489"/>
                      <a:gd name="connsiteY3" fmla="*/ 490909 h 1035314"/>
                      <a:gd name="connsiteX4" fmla="*/ 642425 w 642489"/>
                      <a:gd name="connsiteY4" fmla="*/ 769001 h 1035314"/>
                      <a:gd name="connsiteX5" fmla="*/ 465665 w 642489"/>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564"/>
                      <a:gd name="connsiteY0" fmla="*/ 277685 h 1035314"/>
                      <a:gd name="connsiteX1" fmla="*/ 330979 w 642564"/>
                      <a:gd name="connsiteY1" fmla="*/ 0 h 1035314"/>
                      <a:gd name="connsiteX2" fmla="*/ 560982 w 642564"/>
                      <a:gd name="connsiteY2" fmla="*/ 171099 h 1035314"/>
                      <a:gd name="connsiteX3" fmla="*/ 446386 w 642564"/>
                      <a:gd name="connsiteY3" fmla="*/ 490909 h 1035314"/>
                      <a:gd name="connsiteX4" fmla="*/ 642425 w 642564"/>
                      <a:gd name="connsiteY4" fmla="*/ 769001 h 1035314"/>
                      <a:gd name="connsiteX5" fmla="*/ 465665 w 642564"/>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80359 h 1037988"/>
                      <a:gd name="connsiteX1" fmla="*/ 330979 w 639815"/>
                      <a:gd name="connsiteY1" fmla="*/ 2674 h 1037988"/>
                      <a:gd name="connsiteX2" fmla="*/ 560982 w 639815"/>
                      <a:gd name="connsiteY2" fmla="*/ 173773 h 1037988"/>
                      <a:gd name="connsiteX3" fmla="*/ 446386 w 639815"/>
                      <a:gd name="connsiteY3" fmla="*/ 493583 h 1037988"/>
                      <a:gd name="connsiteX4" fmla="*/ 639670 w 639815"/>
                      <a:gd name="connsiteY4" fmla="*/ 763412 h 1037988"/>
                      <a:gd name="connsiteX5" fmla="*/ 465665 w 639815"/>
                      <a:gd name="connsiteY5" fmla="*/ 1037988 h 1037988"/>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78763 h 1036392"/>
                      <a:gd name="connsiteX1" fmla="*/ 330979 w 639815"/>
                      <a:gd name="connsiteY1" fmla="*/ 1078 h 1036392"/>
                      <a:gd name="connsiteX2" fmla="*/ 560982 w 639815"/>
                      <a:gd name="connsiteY2" fmla="*/ 172177 h 1036392"/>
                      <a:gd name="connsiteX3" fmla="*/ 446386 w 639815"/>
                      <a:gd name="connsiteY3" fmla="*/ 491987 h 1036392"/>
                      <a:gd name="connsiteX4" fmla="*/ 639670 w 639815"/>
                      <a:gd name="connsiteY4" fmla="*/ 761816 h 1036392"/>
                      <a:gd name="connsiteX5" fmla="*/ 465665 w 639815"/>
                      <a:gd name="connsiteY5" fmla="*/ 1036392 h 1036392"/>
                      <a:gd name="connsiteX0" fmla="*/ 0 w 639815"/>
                      <a:gd name="connsiteY0" fmla="*/ 280192 h 1037821"/>
                      <a:gd name="connsiteX1" fmla="*/ 330979 w 639815"/>
                      <a:gd name="connsiteY1" fmla="*/ 2507 h 1037821"/>
                      <a:gd name="connsiteX2" fmla="*/ 560982 w 639815"/>
                      <a:gd name="connsiteY2" fmla="*/ 173606 h 1037821"/>
                      <a:gd name="connsiteX3" fmla="*/ 446386 w 639815"/>
                      <a:gd name="connsiteY3" fmla="*/ 493416 h 1037821"/>
                      <a:gd name="connsiteX4" fmla="*/ 639670 w 639815"/>
                      <a:gd name="connsiteY4" fmla="*/ 763245 h 1037821"/>
                      <a:gd name="connsiteX5" fmla="*/ 465665 w 639815"/>
                      <a:gd name="connsiteY5" fmla="*/ 1037821 h 1037821"/>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26 w 639841"/>
                      <a:gd name="connsiteY0" fmla="*/ 279103 h 1036732"/>
                      <a:gd name="connsiteX1" fmla="*/ 331005 w 639841"/>
                      <a:gd name="connsiteY1" fmla="*/ 1418 h 1036732"/>
                      <a:gd name="connsiteX2" fmla="*/ 561008 w 639841"/>
                      <a:gd name="connsiteY2" fmla="*/ 172517 h 1036732"/>
                      <a:gd name="connsiteX3" fmla="*/ 446412 w 639841"/>
                      <a:gd name="connsiteY3" fmla="*/ 492327 h 1036732"/>
                      <a:gd name="connsiteX4" fmla="*/ 639696 w 639841"/>
                      <a:gd name="connsiteY4" fmla="*/ 762156 h 1036732"/>
                      <a:gd name="connsiteX5" fmla="*/ 465691 w 639841"/>
                      <a:gd name="connsiteY5" fmla="*/ 1036732 h 1036732"/>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40 w 620576"/>
                      <a:gd name="connsiteY0" fmla="*/ 296331 h 1037435"/>
                      <a:gd name="connsiteX1" fmla="*/ 311740 w 620576"/>
                      <a:gd name="connsiteY1" fmla="*/ 2121 h 1037435"/>
                      <a:gd name="connsiteX2" fmla="*/ 541743 w 620576"/>
                      <a:gd name="connsiteY2" fmla="*/ 173220 h 1037435"/>
                      <a:gd name="connsiteX3" fmla="*/ 427147 w 620576"/>
                      <a:gd name="connsiteY3" fmla="*/ 493030 h 1037435"/>
                      <a:gd name="connsiteX4" fmla="*/ 620431 w 620576"/>
                      <a:gd name="connsiteY4" fmla="*/ 762859 h 1037435"/>
                      <a:gd name="connsiteX5" fmla="*/ 446426 w 620576"/>
                      <a:gd name="connsiteY5" fmla="*/ 1037435 h 1037435"/>
                      <a:gd name="connsiteX0" fmla="*/ 5008 w 625544"/>
                      <a:gd name="connsiteY0" fmla="*/ 297012 h 1038116"/>
                      <a:gd name="connsiteX1" fmla="*/ 316708 w 625544"/>
                      <a:gd name="connsiteY1" fmla="*/ 2802 h 1038116"/>
                      <a:gd name="connsiteX2" fmla="*/ 546711 w 625544"/>
                      <a:gd name="connsiteY2" fmla="*/ 173901 h 1038116"/>
                      <a:gd name="connsiteX3" fmla="*/ 432115 w 625544"/>
                      <a:gd name="connsiteY3" fmla="*/ 493711 h 1038116"/>
                      <a:gd name="connsiteX4" fmla="*/ 625399 w 625544"/>
                      <a:gd name="connsiteY4" fmla="*/ 763540 h 1038116"/>
                      <a:gd name="connsiteX5" fmla="*/ 451394 w 625544"/>
                      <a:gd name="connsiteY5" fmla="*/ 1038116 h 1038116"/>
                      <a:gd name="connsiteX0" fmla="*/ 5008 w 625544"/>
                      <a:gd name="connsiteY0" fmla="*/ 299704 h 1040808"/>
                      <a:gd name="connsiteX1" fmla="*/ 316708 w 625544"/>
                      <a:gd name="connsiteY1" fmla="*/ 2739 h 1040808"/>
                      <a:gd name="connsiteX2" fmla="*/ 546711 w 625544"/>
                      <a:gd name="connsiteY2" fmla="*/ 176593 h 1040808"/>
                      <a:gd name="connsiteX3" fmla="*/ 432115 w 625544"/>
                      <a:gd name="connsiteY3" fmla="*/ 496403 h 1040808"/>
                      <a:gd name="connsiteX4" fmla="*/ 625399 w 625544"/>
                      <a:gd name="connsiteY4" fmla="*/ 766232 h 1040808"/>
                      <a:gd name="connsiteX5" fmla="*/ 451394 w 625544"/>
                      <a:gd name="connsiteY5" fmla="*/ 1040808 h 1040808"/>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5023"/>
                      <a:gd name="connsiteY0" fmla="*/ 298093 h 1039197"/>
                      <a:gd name="connsiteX1" fmla="*/ 315906 w 625023"/>
                      <a:gd name="connsiteY1" fmla="*/ 1128 h 1039197"/>
                      <a:gd name="connsiteX2" fmla="*/ 545909 w 625023"/>
                      <a:gd name="connsiteY2" fmla="*/ 174982 h 1039197"/>
                      <a:gd name="connsiteX3" fmla="*/ 431313 w 625023"/>
                      <a:gd name="connsiteY3" fmla="*/ 494792 h 1039197"/>
                      <a:gd name="connsiteX4" fmla="*/ 624597 w 625023"/>
                      <a:gd name="connsiteY4" fmla="*/ 764621 h 1039197"/>
                      <a:gd name="connsiteX5" fmla="*/ 450592 w 625023"/>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25804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503" h="1042808">
                        <a:moveTo>
                          <a:pt x="4206" y="298093"/>
                        </a:moveTo>
                        <a:cubicBezTo>
                          <a:pt x="-31441" y="73328"/>
                          <a:pt x="167021" y="-10969"/>
                          <a:pt x="315906" y="1128"/>
                        </a:cubicBezTo>
                        <a:cubicBezTo>
                          <a:pt x="428380" y="8585"/>
                          <a:pt x="527080" y="95916"/>
                          <a:pt x="545909" y="174982"/>
                        </a:cubicBezTo>
                        <a:cubicBezTo>
                          <a:pt x="579319" y="262305"/>
                          <a:pt x="557648" y="418486"/>
                          <a:pt x="431313" y="494792"/>
                        </a:cubicBezTo>
                        <a:cubicBezTo>
                          <a:pt x="576532" y="548013"/>
                          <a:pt x="647384" y="650808"/>
                          <a:pt x="641122" y="764621"/>
                        </a:cubicBezTo>
                        <a:cubicBezTo>
                          <a:pt x="633615" y="919493"/>
                          <a:pt x="535403" y="1017236"/>
                          <a:pt x="384825" y="1042808"/>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9" name="자유형: 도형 99">
                    <a:extLst>
                      <a:ext uri="{FF2B5EF4-FFF2-40B4-BE49-F238E27FC236}">
                        <a16:creationId xmlns="" xmlns:a16="http://schemas.microsoft.com/office/drawing/2014/main" id="{3036F323-0ACF-4F80-A556-A858971C25B2}"/>
                      </a:ext>
                    </a:extLst>
                  </p:cNvPr>
                  <p:cNvSpPr/>
                  <p:nvPr/>
                </p:nvSpPr>
                <p:spPr>
                  <a:xfrm>
                    <a:off x="6153240" y="3948272"/>
                    <a:ext cx="785355" cy="780891"/>
                  </a:xfrm>
                  <a:custGeom>
                    <a:avLst/>
                    <a:gdLst>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7877 w 1035080"/>
                      <a:gd name="connsiteY0" fmla="*/ 213173 h 925619"/>
                      <a:gd name="connsiteX1" fmla="*/ 535806 w 1035080"/>
                      <a:gd name="connsiteY1" fmla="*/ 0 h 925619"/>
                      <a:gd name="connsiteX2" fmla="*/ 676051 w 1035080"/>
                      <a:gd name="connsiteY2" fmla="*/ 311345 h 925619"/>
                      <a:gd name="connsiteX3" fmla="*/ 1035080 w 1035080"/>
                      <a:gd name="connsiteY3" fmla="*/ 535737 h 925619"/>
                      <a:gd name="connsiteX4" fmla="*/ 603124 w 1035080"/>
                      <a:gd name="connsiteY4" fmla="*/ 925619 h 925619"/>
                      <a:gd name="connsiteX5" fmla="*/ 53565 w 1035080"/>
                      <a:gd name="connsiteY5" fmla="*/ 871971 h 925619"/>
                      <a:gd name="connsiteX6" fmla="*/ 106351 w 1035080"/>
                      <a:gd name="connsiteY6" fmla="*/ 395289 h 925619"/>
                      <a:gd name="connsiteX7" fmla="*/ 443903 w 1035080"/>
                      <a:gd name="connsiteY7" fmla="*/ 599641 h 925619"/>
                      <a:gd name="connsiteX0" fmla="*/ 375671 w 1062874"/>
                      <a:gd name="connsiteY0" fmla="*/ 213173 h 925619"/>
                      <a:gd name="connsiteX1" fmla="*/ 563600 w 1062874"/>
                      <a:gd name="connsiteY1" fmla="*/ 0 h 925619"/>
                      <a:gd name="connsiteX2" fmla="*/ 703845 w 1062874"/>
                      <a:gd name="connsiteY2" fmla="*/ 311345 h 925619"/>
                      <a:gd name="connsiteX3" fmla="*/ 1062874 w 1062874"/>
                      <a:gd name="connsiteY3" fmla="*/ 535737 h 925619"/>
                      <a:gd name="connsiteX4" fmla="*/ 630918 w 1062874"/>
                      <a:gd name="connsiteY4" fmla="*/ 925619 h 925619"/>
                      <a:gd name="connsiteX5" fmla="*/ 81359 w 1062874"/>
                      <a:gd name="connsiteY5" fmla="*/ 871971 h 925619"/>
                      <a:gd name="connsiteX6" fmla="*/ 134145 w 1062874"/>
                      <a:gd name="connsiteY6" fmla="*/ 395289 h 925619"/>
                      <a:gd name="connsiteX7" fmla="*/ 471697 w 1062874"/>
                      <a:gd name="connsiteY7" fmla="*/ 599641 h 92561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30918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06130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9036"/>
                      <a:gd name="connsiteX1" fmla="*/ 563600 w 1062874"/>
                      <a:gd name="connsiteY1" fmla="*/ 0 h 979036"/>
                      <a:gd name="connsiteX2" fmla="*/ 703845 w 1062874"/>
                      <a:gd name="connsiteY2" fmla="*/ 311345 h 979036"/>
                      <a:gd name="connsiteX3" fmla="*/ 1062874 w 1062874"/>
                      <a:gd name="connsiteY3" fmla="*/ 535737 h 979036"/>
                      <a:gd name="connsiteX4" fmla="*/ 597867 w 1062874"/>
                      <a:gd name="connsiteY4" fmla="*/ 942144 h 979036"/>
                      <a:gd name="connsiteX5" fmla="*/ 81359 w 1062874"/>
                      <a:gd name="connsiteY5" fmla="*/ 871971 h 979036"/>
                      <a:gd name="connsiteX6" fmla="*/ 134145 w 1062874"/>
                      <a:gd name="connsiteY6" fmla="*/ 395289 h 979036"/>
                      <a:gd name="connsiteX7" fmla="*/ 471697 w 1062874"/>
                      <a:gd name="connsiteY7" fmla="*/ 599641 h 979036"/>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33999"/>
                      <a:gd name="connsiteX1" fmla="*/ 563600 w 1062874"/>
                      <a:gd name="connsiteY1" fmla="*/ 0 h 1033999"/>
                      <a:gd name="connsiteX2" fmla="*/ 703845 w 1062874"/>
                      <a:gd name="connsiteY2" fmla="*/ 311345 h 1033999"/>
                      <a:gd name="connsiteX3" fmla="*/ 1062874 w 1062874"/>
                      <a:gd name="connsiteY3" fmla="*/ 535737 h 1033999"/>
                      <a:gd name="connsiteX4" fmla="*/ 597867 w 1062874"/>
                      <a:gd name="connsiteY4" fmla="*/ 942144 h 1033999"/>
                      <a:gd name="connsiteX5" fmla="*/ 81359 w 1062874"/>
                      <a:gd name="connsiteY5" fmla="*/ 871971 h 1033999"/>
                      <a:gd name="connsiteX6" fmla="*/ 134145 w 1062874"/>
                      <a:gd name="connsiteY6" fmla="*/ 395289 h 1033999"/>
                      <a:gd name="connsiteX7" fmla="*/ 471697 w 1062874"/>
                      <a:gd name="connsiteY7" fmla="*/ 599641 h 1033999"/>
                      <a:gd name="connsiteX0" fmla="*/ 363975 w 1051178"/>
                      <a:gd name="connsiteY0" fmla="*/ 213173 h 1033999"/>
                      <a:gd name="connsiteX1" fmla="*/ 551904 w 1051178"/>
                      <a:gd name="connsiteY1" fmla="*/ 0 h 1033999"/>
                      <a:gd name="connsiteX2" fmla="*/ 692149 w 1051178"/>
                      <a:gd name="connsiteY2" fmla="*/ 311345 h 1033999"/>
                      <a:gd name="connsiteX3" fmla="*/ 1051178 w 1051178"/>
                      <a:gd name="connsiteY3" fmla="*/ 535737 h 1033999"/>
                      <a:gd name="connsiteX4" fmla="*/ 586171 w 1051178"/>
                      <a:gd name="connsiteY4" fmla="*/ 942144 h 1033999"/>
                      <a:gd name="connsiteX5" fmla="*/ 69663 w 1051178"/>
                      <a:gd name="connsiteY5" fmla="*/ 871971 h 1033999"/>
                      <a:gd name="connsiteX6" fmla="*/ 122449 w 1051178"/>
                      <a:gd name="connsiteY6" fmla="*/ 395289 h 1033999"/>
                      <a:gd name="connsiteX7" fmla="*/ 460001 w 1051178"/>
                      <a:gd name="connsiteY7" fmla="*/ 599641 h 1033999"/>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34653"/>
                      <a:gd name="connsiteY0" fmla="*/ 213173 h 1030327"/>
                      <a:gd name="connsiteX1" fmla="*/ 551904 w 1034653"/>
                      <a:gd name="connsiteY1" fmla="*/ 0 h 1030327"/>
                      <a:gd name="connsiteX2" fmla="*/ 692149 w 1034653"/>
                      <a:gd name="connsiteY2" fmla="*/ 311345 h 1030327"/>
                      <a:gd name="connsiteX3" fmla="*/ 1034653 w 1034653"/>
                      <a:gd name="connsiteY3" fmla="*/ 538491 h 1030327"/>
                      <a:gd name="connsiteX4" fmla="*/ 613713 w 1034653"/>
                      <a:gd name="connsiteY4" fmla="*/ 936636 h 1030327"/>
                      <a:gd name="connsiteX5" fmla="*/ 69663 w 1034653"/>
                      <a:gd name="connsiteY5" fmla="*/ 871971 h 1030327"/>
                      <a:gd name="connsiteX6" fmla="*/ 122449 w 1034653"/>
                      <a:gd name="connsiteY6" fmla="*/ 395289 h 1030327"/>
                      <a:gd name="connsiteX7" fmla="*/ 460001 w 1034653"/>
                      <a:gd name="connsiteY7" fmla="*/ 599641 h 1030327"/>
                      <a:gd name="connsiteX0" fmla="*/ 363975 w 1037690"/>
                      <a:gd name="connsiteY0" fmla="*/ 213173 h 1030327"/>
                      <a:gd name="connsiteX1" fmla="*/ 551904 w 1037690"/>
                      <a:gd name="connsiteY1" fmla="*/ 0 h 1030327"/>
                      <a:gd name="connsiteX2" fmla="*/ 692149 w 1037690"/>
                      <a:gd name="connsiteY2" fmla="*/ 311345 h 1030327"/>
                      <a:gd name="connsiteX3" fmla="*/ 1034653 w 1037690"/>
                      <a:gd name="connsiteY3" fmla="*/ 538491 h 1030327"/>
                      <a:gd name="connsiteX4" fmla="*/ 613713 w 1037690"/>
                      <a:gd name="connsiteY4" fmla="*/ 936636 h 1030327"/>
                      <a:gd name="connsiteX5" fmla="*/ 69663 w 1037690"/>
                      <a:gd name="connsiteY5" fmla="*/ 871971 h 1030327"/>
                      <a:gd name="connsiteX6" fmla="*/ 122449 w 1037690"/>
                      <a:gd name="connsiteY6" fmla="*/ 395289 h 1030327"/>
                      <a:gd name="connsiteX7" fmla="*/ 460001 w 1037690"/>
                      <a:gd name="connsiteY7" fmla="*/ 599641 h 1030327"/>
                      <a:gd name="connsiteX0" fmla="*/ 363975 w 1037917"/>
                      <a:gd name="connsiteY0" fmla="*/ 213173 h 1030327"/>
                      <a:gd name="connsiteX1" fmla="*/ 551904 w 1037917"/>
                      <a:gd name="connsiteY1" fmla="*/ 0 h 1030327"/>
                      <a:gd name="connsiteX2" fmla="*/ 692149 w 1037917"/>
                      <a:gd name="connsiteY2" fmla="*/ 311345 h 1030327"/>
                      <a:gd name="connsiteX3" fmla="*/ 1034653 w 1037917"/>
                      <a:gd name="connsiteY3" fmla="*/ 538491 h 1030327"/>
                      <a:gd name="connsiteX4" fmla="*/ 613713 w 1037917"/>
                      <a:gd name="connsiteY4" fmla="*/ 936636 h 1030327"/>
                      <a:gd name="connsiteX5" fmla="*/ 69663 w 1037917"/>
                      <a:gd name="connsiteY5" fmla="*/ 871971 h 1030327"/>
                      <a:gd name="connsiteX6" fmla="*/ 122449 w 1037917"/>
                      <a:gd name="connsiteY6" fmla="*/ 395289 h 1030327"/>
                      <a:gd name="connsiteX7" fmla="*/ 460001 w 103791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270 h 1030424"/>
                      <a:gd name="connsiteX1" fmla="*/ 551904 w 1041370"/>
                      <a:gd name="connsiteY1" fmla="*/ 97 h 1030424"/>
                      <a:gd name="connsiteX2" fmla="*/ 675624 w 1041370"/>
                      <a:gd name="connsiteY2" fmla="*/ 300425 h 1030424"/>
                      <a:gd name="connsiteX3" fmla="*/ 1034653 w 1041370"/>
                      <a:gd name="connsiteY3" fmla="*/ 538588 h 1030424"/>
                      <a:gd name="connsiteX4" fmla="*/ 613713 w 1041370"/>
                      <a:gd name="connsiteY4" fmla="*/ 936733 h 1030424"/>
                      <a:gd name="connsiteX5" fmla="*/ 69663 w 1041370"/>
                      <a:gd name="connsiteY5" fmla="*/ 872068 h 1030424"/>
                      <a:gd name="connsiteX6" fmla="*/ 122449 w 1041370"/>
                      <a:gd name="connsiteY6" fmla="*/ 395386 h 1030424"/>
                      <a:gd name="connsiteX7" fmla="*/ 460001 w 1041370"/>
                      <a:gd name="connsiteY7" fmla="*/ 599738 h 1030424"/>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266"/>
                      <a:gd name="connsiteY0" fmla="*/ 237961 h 1016230"/>
                      <a:gd name="connsiteX1" fmla="*/ 551904 w 1041266"/>
                      <a:gd name="connsiteY1" fmla="*/ 0 h 1016230"/>
                      <a:gd name="connsiteX2" fmla="*/ 675624 w 1041266"/>
                      <a:gd name="connsiteY2" fmla="*/ 300328 h 1016230"/>
                      <a:gd name="connsiteX3" fmla="*/ 1034653 w 1041266"/>
                      <a:gd name="connsiteY3" fmla="*/ 538491 h 1016230"/>
                      <a:gd name="connsiteX4" fmla="*/ 610959 w 1041266"/>
                      <a:gd name="connsiteY4" fmla="*/ 914602 h 1016230"/>
                      <a:gd name="connsiteX5" fmla="*/ 69663 w 1041266"/>
                      <a:gd name="connsiteY5" fmla="*/ 871971 h 1016230"/>
                      <a:gd name="connsiteX6" fmla="*/ 122449 w 1041266"/>
                      <a:gd name="connsiteY6" fmla="*/ 395289 h 1016230"/>
                      <a:gd name="connsiteX7" fmla="*/ 407671 w 1041266"/>
                      <a:gd name="connsiteY7" fmla="*/ 709810 h 1016230"/>
                      <a:gd name="connsiteX0" fmla="*/ 408043 w 1042386"/>
                      <a:gd name="connsiteY0" fmla="*/ 237961 h 1016230"/>
                      <a:gd name="connsiteX1" fmla="*/ 551904 w 1042386"/>
                      <a:gd name="connsiteY1" fmla="*/ 0 h 1016230"/>
                      <a:gd name="connsiteX2" fmla="*/ 675624 w 1042386"/>
                      <a:gd name="connsiteY2" fmla="*/ 300328 h 1016230"/>
                      <a:gd name="connsiteX3" fmla="*/ 1034653 w 1042386"/>
                      <a:gd name="connsiteY3" fmla="*/ 538491 h 1016230"/>
                      <a:gd name="connsiteX4" fmla="*/ 610959 w 1042386"/>
                      <a:gd name="connsiteY4" fmla="*/ 914602 h 1016230"/>
                      <a:gd name="connsiteX5" fmla="*/ 69663 w 1042386"/>
                      <a:gd name="connsiteY5" fmla="*/ 871971 h 1016230"/>
                      <a:gd name="connsiteX6" fmla="*/ 122449 w 1042386"/>
                      <a:gd name="connsiteY6" fmla="*/ 395289 h 1016230"/>
                      <a:gd name="connsiteX7" fmla="*/ 407671 w 1042386"/>
                      <a:gd name="connsiteY7" fmla="*/ 709810 h 1016230"/>
                      <a:gd name="connsiteX0" fmla="*/ 408043 w 1042386"/>
                      <a:gd name="connsiteY0" fmla="*/ 237961 h 1031503"/>
                      <a:gd name="connsiteX1" fmla="*/ 551904 w 1042386"/>
                      <a:gd name="connsiteY1" fmla="*/ 0 h 1031503"/>
                      <a:gd name="connsiteX2" fmla="*/ 675624 w 1042386"/>
                      <a:gd name="connsiteY2" fmla="*/ 300328 h 1031503"/>
                      <a:gd name="connsiteX3" fmla="*/ 1034653 w 1042386"/>
                      <a:gd name="connsiteY3" fmla="*/ 538491 h 1031503"/>
                      <a:gd name="connsiteX4" fmla="*/ 610959 w 1042386"/>
                      <a:gd name="connsiteY4" fmla="*/ 914602 h 1031503"/>
                      <a:gd name="connsiteX5" fmla="*/ 69663 w 1042386"/>
                      <a:gd name="connsiteY5" fmla="*/ 871971 h 1031503"/>
                      <a:gd name="connsiteX6" fmla="*/ 122449 w 1042386"/>
                      <a:gd name="connsiteY6" fmla="*/ 395289 h 1031503"/>
                      <a:gd name="connsiteX7" fmla="*/ 407671 w 1042386"/>
                      <a:gd name="connsiteY7" fmla="*/ 709810 h 1031503"/>
                      <a:gd name="connsiteX0" fmla="*/ 408043 w 1040983"/>
                      <a:gd name="connsiteY0" fmla="*/ 237961 h 1031503"/>
                      <a:gd name="connsiteX1" fmla="*/ 551904 w 1040983"/>
                      <a:gd name="connsiteY1" fmla="*/ 0 h 1031503"/>
                      <a:gd name="connsiteX2" fmla="*/ 675624 w 1040983"/>
                      <a:gd name="connsiteY2" fmla="*/ 300328 h 1031503"/>
                      <a:gd name="connsiteX3" fmla="*/ 1034653 w 1040983"/>
                      <a:gd name="connsiteY3" fmla="*/ 538491 h 1031503"/>
                      <a:gd name="connsiteX4" fmla="*/ 610959 w 1040983"/>
                      <a:gd name="connsiteY4" fmla="*/ 914602 h 1031503"/>
                      <a:gd name="connsiteX5" fmla="*/ 69663 w 1040983"/>
                      <a:gd name="connsiteY5" fmla="*/ 871971 h 1031503"/>
                      <a:gd name="connsiteX6" fmla="*/ 122449 w 1040983"/>
                      <a:gd name="connsiteY6" fmla="*/ 395289 h 1031503"/>
                      <a:gd name="connsiteX7" fmla="*/ 407671 w 1040983"/>
                      <a:gd name="connsiteY7" fmla="*/ 709810 h 1031503"/>
                      <a:gd name="connsiteX0" fmla="*/ 408043 w 1040983"/>
                      <a:gd name="connsiteY0" fmla="*/ 237961 h 1036239"/>
                      <a:gd name="connsiteX1" fmla="*/ 551904 w 1040983"/>
                      <a:gd name="connsiteY1" fmla="*/ 0 h 1036239"/>
                      <a:gd name="connsiteX2" fmla="*/ 675624 w 1040983"/>
                      <a:gd name="connsiteY2" fmla="*/ 300328 h 1036239"/>
                      <a:gd name="connsiteX3" fmla="*/ 1034653 w 1040983"/>
                      <a:gd name="connsiteY3" fmla="*/ 538491 h 1036239"/>
                      <a:gd name="connsiteX4" fmla="*/ 610959 w 1040983"/>
                      <a:gd name="connsiteY4" fmla="*/ 914602 h 1036239"/>
                      <a:gd name="connsiteX5" fmla="*/ 69663 w 1040983"/>
                      <a:gd name="connsiteY5" fmla="*/ 871971 h 1036239"/>
                      <a:gd name="connsiteX6" fmla="*/ 122449 w 1040983"/>
                      <a:gd name="connsiteY6" fmla="*/ 395289 h 1036239"/>
                      <a:gd name="connsiteX7" fmla="*/ 407671 w 1040983"/>
                      <a:gd name="connsiteY7" fmla="*/ 709810 h 1036239"/>
                      <a:gd name="connsiteX0" fmla="*/ 408043 w 1040106"/>
                      <a:gd name="connsiteY0" fmla="*/ 237961 h 1036239"/>
                      <a:gd name="connsiteX1" fmla="*/ 551904 w 1040106"/>
                      <a:gd name="connsiteY1" fmla="*/ 0 h 1036239"/>
                      <a:gd name="connsiteX2" fmla="*/ 675624 w 1040106"/>
                      <a:gd name="connsiteY2" fmla="*/ 300328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2163"/>
                      <a:gd name="connsiteY0" fmla="*/ 237961 h 1036239"/>
                      <a:gd name="connsiteX1" fmla="*/ 551904 w 1042163"/>
                      <a:gd name="connsiteY1" fmla="*/ 0 h 1036239"/>
                      <a:gd name="connsiteX2" fmla="*/ 694904 w 1042163"/>
                      <a:gd name="connsiteY2" fmla="*/ 308591 h 1036239"/>
                      <a:gd name="connsiteX3" fmla="*/ 1034653 w 1042163"/>
                      <a:gd name="connsiteY3" fmla="*/ 538491 h 1036239"/>
                      <a:gd name="connsiteX4" fmla="*/ 610959 w 1042163"/>
                      <a:gd name="connsiteY4" fmla="*/ 914602 h 1036239"/>
                      <a:gd name="connsiteX5" fmla="*/ 69663 w 1042163"/>
                      <a:gd name="connsiteY5" fmla="*/ 871971 h 1036239"/>
                      <a:gd name="connsiteX6" fmla="*/ 122449 w 1042163"/>
                      <a:gd name="connsiteY6" fmla="*/ 395289 h 1036239"/>
                      <a:gd name="connsiteX7" fmla="*/ 407671 w 1042163"/>
                      <a:gd name="connsiteY7" fmla="*/ 709810 h 103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2163" h="1036239">
                        <a:moveTo>
                          <a:pt x="408043" y="237961"/>
                        </a:moveTo>
                        <a:cubicBezTo>
                          <a:pt x="343992" y="128344"/>
                          <a:pt x="425913" y="2202"/>
                          <a:pt x="551904" y="0"/>
                        </a:cubicBezTo>
                        <a:cubicBezTo>
                          <a:pt x="692297" y="9220"/>
                          <a:pt x="799637" y="145134"/>
                          <a:pt x="694904" y="308591"/>
                        </a:cubicBezTo>
                        <a:cubicBezTo>
                          <a:pt x="913733" y="254856"/>
                          <a:pt x="1005866" y="388412"/>
                          <a:pt x="1034653" y="538491"/>
                        </a:cubicBezTo>
                        <a:cubicBezTo>
                          <a:pt x="1080710" y="748323"/>
                          <a:pt x="911934" y="1029765"/>
                          <a:pt x="610959" y="914602"/>
                        </a:cubicBezTo>
                        <a:cubicBezTo>
                          <a:pt x="529678" y="1130828"/>
                          <a:pt x="156451" y="1022057"/>
                          <a:pt x="69663" y="871971"/>
                        </a:cubicBezTo>
                        <a:cubicBezTo>
                          <a:pt x="-4549" y="766325"/>
                          <a:pt x="-59482" y="489919"/>
                          <a:pt x="122449" y="395289"/>
                        </a:cubicBezTo>
                        <a:cubicBezTo>
                          <a:pt x="315758" y="274283"/>
                          <a:pt x="605462" y="514080"/>
                          <a:pt x="407671" y="709810"/>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0" name="자유형: 도형 100">
                    <a:extLst>
                      <a:ext uri="{FF2B5EF4-FFF2-40B4-BE49-F238E27FC236}">
                        <a16:creationId xmlns="" xmlns:a16="http://schemas.microsoft.com/office/drawing/2014/main" id="{5C8D2C91-7671-4EC1-920A-E6516AE89A7E}"/>
                      </a:ext>
                    </a:extLst>
                  </p:cNvPr>
                  <p:cNvSpPr/>
                  <p:nvPr/>
                </p:nvSpPr>
                <p:spPr>
                  <a:xfrm>
                    <a:off x="6150565" y="3902140"/>
                    <a:ext cx="223711" cy="335071"/>
                  </a:xfrm>
                  <a:custGeom>
                    <a:avLst/>
                    <a:gdLst>
                      <a:gd name="connsiteX0" fmla="*/ 0 w 210368"/>
                      <a:gd name="connsiteY0" fmla="*/ 692812 h 692812"/>
                      <a:gd name="connsiteX1" fmla="*/ 145855 w 210368"/>
                      <a:gd name="connsiteY1" fmla="*/ 0 h 692812"/>
                      <a:gd name="connsiteX2" fmla="*/ 210368 w 210368"/>
                      <a:gd name="connsiteY2" fmla="*/ 350614 h 692812"/>
                      <a:gd name="connsiteX0" fmla="*/ 0 w 204758"/>
                      <a:gd name="connsiteY0" fmla="*/ 692812 h 692812"/>
                      <a:gd name="connsiteX1" fmla="*/ 145855 w 204758"/>
                      <a:gd name="connsiteY1" fmla="*/ 0 h 692812"/>
                      <a:gd name="connsiteX2" fmla="*/ 204758 w 204758"/>
                      <a:gd name="connsiteY2" fmla="*/ 350614 h 692812"/>
                      <a:gd name="connsiteX0" fmla="*/ 0 w 259110"/>
                      <a:gd name="connsiteY0" fmla="*/ 692812 h 692812"/>
                      <a:gd name="connsiteX1" fmla="*/ 145855 w 259110"/>
                      <a:gd name="connsiteY1" fmla="*/ 0 h 692812"/>
                      <a:gd name="connsiteX2" fmla="*/ 204758 w 259110"/>
                      <a:gd name="connsiteY2" fmla="*/ 350614 h 692812"/>
                      <a:gd name="connsiteX0" fmla="*/ 0 w 259110"/>
                      <a:gd name="connsiteY0" fmla="*/ 670372 h 670372"/>
                      <a:gd name="connsiteX1" fmla="*/ 145855 w 259110"/>
                      <a:gd name="connsiteY1" fmla="*/ 0 h 670372"/>
                      <a:gd name="connsiteX2" fmla="*/ 204758 w 259110"/>
                      <a:gd name="connsiteY2" fmla="*/ 328174 h 670372"/>
                      <a:gd name="connsiteX0" fmla="*/ 0 w 276458"/>
                      <a:gd name="connsiteY0" fmla="*/ 670372 h 670372"/>
                      <a:gd name="connsiteX1" fmla="*/ 145855 w 276458"/>
                      <a:gd name="connsiteY1" fmla="*/ 0 h 670372"/>
                      <a:gd name="connsiteX2" fmla="*/ 204758 w 276458"/>
                      <a:gd name="connsiteY2" fmla="*/ 328174 h 670372"/>
                      <a:gd name="connsiteX0" fmla="*/ 0 w 276458"/>
                      <a:gd name="connsiteY0" fmla="*/ 670381 h 670381"/>
                      <a:gd name="connsiteX1" fmla="*/ 145855 w 276458"/>
                      <a:gd name="connsiteY1" fmla="*/ 9 h 670381"/>
                      <a:gd name="connsiteX2" fmla="*/ 204758 w 276458"/>
                      <a:gd name="connsiteY2" fmla="*/ 328183 h 670381"/>
                      <a:gd name="connsiteX0" fmla="*/ 17567 w 294025"/>
                      <a:gd name="connsiteY0" fmla="*/ 670381 h 670381"/>
                      <a:gd name="connsiteX1" fmla="*/ 163422 w 294025"/>
                      <a:gd name="connsiteY1" fmla="*/ 9 h 670381"/>
                      <a:gd name="connsiteX2" fmla="*/ 222325 w 294025"/>
                      <a:gd name="connsiteY2" fmla="*/ 328183 h 670381"/>
                      <a:gd name="connsiteX0" fmla="*/ 17567 w 327330"/>
                      <a:gd name="connsiteY0" fmla="*/ 671068 h 671068"/>
                      <a:gd name="connsiteX1" fmla="*/ 163422 w 327330"/>
                      <a:gd name="connsiteY1" fmla="*/ 696 h 671068"/>
                      <a:gd name="connsiteX2" fmla="*/ 222325 w 327330"/>
                      <a:gd name="connsiteY2" fmla="*/ 328870 h 671068"/>
                      <a:gd name="connsiteX0" fmla="*/ 17567 w 321664"/>
                      <a:gd name="connsiteY0" fmla="*/ 671068 h 671068"/>
                      <a:gd name="connsiteX1" fmla="*/ 163422 w 321664"/>
                      <a:gd name="connsiteY1" fmla="*/ 696 h 671068"/>
                      <a:gd name="connsiteX2" fmla="*/ 222325 w 321664"/>
                      <a:gd name="connsiteY2" fmla="*/ 328870 h 671068"/>
                      <a:gd name="connsiteX0" fmla="*/ 18431 w 322528"/>
                      <a:gd name="connsiteY0" fmla="*/ 671068 h 671068"/>
                      <a:gd name="connsiteX1" fmla="*/ 164286 w 322528"/>
                      <a:gd name="connsiteY1" fmla="*/ 696 h 671068"/>
                      <a:gd name="connsiteX2" fmla="*/ 223189 w 322528"/>
                      <a:gd name="connsiteY2" fmla="*/ 328870 h 671068"/>
                      <a:gd name="connsiteX0" fmla="*/ 18431 w 311947"/>
                      <a:gd name="connsiteY0" fmla="*/ 671151 h 671151"/>
                      <a:gd name="connsiteX1" fmla="*/ 164286 w 311947"/>
                      <a:gd name="connsiteY1" fmla="*/ 779 h 671151"/>
                      <a:gd name="connsiteX2" fmla="*/ 203910 w 311947"/>
                      <a:gd name="connsiteY2" fmla="*/ 312427 h 671151"/>
                      <a:gd name="connsiteX0" fmla="*/ 18431 w 319515"/>
                      <a:gd name="connsiteY0" fmla="*/ 670768 h 670768"/>
                      <a:gd name="connsiteX1" fmla="*/ 164286 w 319515"/>
                      <a:gd name="connsiteY1" fmla="*/ 396 h 670768"/>
                      <a:gd name="connsiteX2" fmla="*/ 203910 w 319515"/>
                      <a:gd name="connsiteY2" fmla="*/ 312044 h 670768"/>
                      <a:gd name="connsiteX0" fmla="*/ 16717 w 317801"/>
                      <a:gd name="connsiteY0" fmla="*/ 670768 h 670768"/>
                      <a:gd name="connsiteX1" fmla="*/ 162572 w 317801"/>
                      <a:gd name="connsiteY1" fmla="*/ 396 h 670768"/>
                      <a:gd name="connsiteX2" fmla="*/ 202196 w 317801"/>
                      <a:gd name="connsiteY2" fmla="*/ 312044 h 670768"/>
                      <a:gd name="connsiteX0" fmla="*/ 16717 w 320719"/>
                      <a:gd name="connsiteY0" fmla="*/ 670412 h 670412"/>
                      <a:gd name="connsiteX1" fmla="*/ 162572 w 320719"/>
                      <a:gd name="connsiteY1" fmla="*/ 40 h 670412"/>
                      <a:gd name="connsiteX2" fmla="*/ 202196 w 320719"/>
                      <a:gd name="connsiteY2" fmla="*/ 311688 h 670412"/>
                      <a:gd name="connsiteX0" fmla="*/ 16717 w 314294"/>
                      <a:gd name="connsiteY0" fmla="*/ 670412 h 670412"/>
                      <a:gd name="connsiteX1" fmla="*/ 162572 w 314294"/>
                      <a:gd name="connsiteY1" fmla="*/ 40 h 670412"/>
                      <a:gd name="connsiteX2" fmla="*/ 202196 w 314294"/>
                      <a:gd name="connsiteY2" fmla="*/ 311688 h 670412"/>
                      <a:gd name="connsiteX0" fmla="*/ 20002 w 313692"/>
                      <a:gd name="connsiteY0" fmla="*/ 684181 h 684181"/>
                      <a:gd name="connsiteX1" fmla="*/ 157594 w 313692"/>
                      <a:gd name="connsiteY1" fmla="*/ 38 h 684181"/>
                      <a:gd name="connsiteX2" fmla="*/ 205481 w 313692"/>
                      <a:gd name="connsiteY2" fmla="*/ 325457 h 684181"/>
                      <a:gd name="connsiteX0" fmla="*/ 20002 w 335146"/>
                      <a:gd name="connsiteY0" fmla="*/ 684143 h 684143"/>
                      <a:gd name="connsiteX1" fmla="*/ 157594 w 335146"/>
                      <a:gd name="connsiteY1" fmla="*/ 0 h 684143"/>
                      <a:gd name="connsiteX2" fmla="*/ 205481 w 335146"/>
                      <a:gd name="connsiteY2" fmla="*/ 325419 h 684143"/>
                      <a:gd name="connsiteX0" fmla="*/ 20002 w 322593"/>
                      <a:gd name="connsiteY0" fmla="*/ 684143 h 684143"/>
                      <a:gd name="connsiteX1" fmla="*/ 157594 w 322593"/>
                      <a:gd name="connsiteY1" fmla="*/ 0 h 684143"/>
                      <a:gd name="connsiteX2" fmla="*/ 177939 w 322593"/>
                      <a:gd name="connsiteY2" fmla="*/ 275843 h 684143"/>
                      <a:gd name="connsiteX0" fmla="*/ 20002 w 322593"/>
                      <a:gd name="connsiteY0" fmla="*/ 684143 h 684143"/>
                      <a:gd name="connsiteX1" fmla="*/ 157594 w 322593"/>
                      <a:gd name="connsiteY1" fmla="*/ 0 h 684143"/>
                      <a:gd name="connsiteX2" fmla="*/ 177939 w 322593"/>
                      <a:gd name="connsiteY2" fmla="*/ 275843 h 684143"/>
                      <a:gd name="connsiteX0" fmla="*/ 20002 w 305016"/>
                      <a:gd name="connsiteY0" fmla="*/ 684145 h 684145"/>
                      <a:gd name="connsiteX1" fmla="*/ 157594 w 305016"/>
                      <a:gd name="connsiteY1" fmla="*/ 2 h 684145"/>
                      <a:gd name="connsiteX2" fmla="*/ 177939 w 305016"/>
                      <a:gd name="connsiteY2" fmla="*/ 275845 h 684145"/>
                      <a:gd name="connsiteX0" fmla="*/ 20002 w 305016"/>
                      <a:gd name="connsiteY0" fmla="*/ 684145 h 684145"/>
                      <a:gd name="connsiteX1" fmla="*/ 157594 w 305016"/>
                      <a:gd name="connsiteY1" fmla="*/ 2 h 684145"/>
                      <a:gd name="connsiteX2" fmla="*/ 177939 w 305016"/>
                      <a:gd name="connsiteY2" fmla="*/ 275845 h 684145"/>
                      <a:gd name="connsiteX0" fmla="*/ 11876 w 318923"/>
                      <a:gd name="connsiteY0" fmla="*/ 463808 h 463808"/>
                      <a:gd name="connsiteX1" fmla="*/ 171501 w 318923"/>
                      <a:gd name="connsiteY1" fmla="*/ 2 h 463808"/>
                      <a:gd name="connsiteX2" fmla="*/ 191846 w 318923"/>
                      <a:gd name="connsiteY2" fmla="*/ 275845 h 463808"/>
                      <a:gd name="connsiteX0" fmla="*/ 11876 w 318923"/>
                      <a:gd name="connsiteY0" fmla="*/ 444528 h 444528"/>
                      <a:gd name="connsiteX1" fmla="*/ 171501 w 318923"/>
                      <a:gd name="connsiteY1" fmla="*/ 2 h 444528"/>
                      <a:gd name="connsiteX2" fmla="*/ 191846 w 318923"/>
                      <a:gd name="connsiteY2" fmla="*/ 275845 h 444528"/>
                      <a:gd name="connsiteX0" fmla="*/ 1452 w 308499"/>
                      <a:gd name="connsiteY0" fmla="*/ 444528 h 444528"/>
                      <a:gd name="connsiteX1" fmla="*/ 161077 w 308499"/>
                      <a:gd name="connsiteY1" fmla="*/ 2 h 444528"/>
                      <a:gd name="connsiteX2" fmla="*/ 181422 w 308499"/>
                      <a:gd name="connsiteY2" fmla="*/ 275845 h 444528"/>
                      <a:gd name="connsiteX0" fmla="*/ 1452 w 296864"/>
                      <a:gd name="connsiteY0" fmla="*/ 444638 h 444638"/>
                      <a:gd name="connsiteX1" fmla="*/ 161077 w 296864"/>
                      <a:gd name="connsiteY1" fmla="*/ 112 h 444638"/>
                      <a:gd name="connsiteX2" fmla="*/ 181422 w 296864"/>
                      <a:gd name="connsiteY2" fmla="*/ 275955 h 444638"/>
                    </a:gdLst>
                    <a:ahLst/>
                    <a:cxnLst>
                      <a:cxn ang="0">
                        <a:pos x="connsiteX0" y="connsiteY0"/>
                      </a:cxn>
                      <a:cxn ang="0">
                        <a:pos x="connsiteX1" y="connsiteY1"/>
                      </a:cxn>
                      <a:cxn ang="0">
                        <a:pos x="connsiteX2" y="connsiteY2"/>
                      </a:cxn>
                    </a:cxnLst>
                    <a:rect l="l" t="t" r="r" b="b"/>
                    <a:pathLst>
                      <a:path w="296864" h="444638">
                        <a:moveTo>
                          <a:pt x="1452" y="444638"/>
                        </a:moveTo>
                        <a:cubicBezTo>
                          <a:pt x="-2260" y="204656"/>
                          <a:pt x="-11482" y="8739"/>
                          <a:pt x="161077" y="112"/>
                        </a:cubicBezTo>
                        <a:cubicBezTo>
                          <a:pt x="350238" y="-6281"/>
                          <a:pt x="327228" y="262274"/>
                          <a:pt x="181422" y="275955"/>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91" name="직선 연결선 101">
                    <a:extLst>
                      <a:ext uri="{FF2B5EF4-FFF2-40B4-BE49-F238E27FC236}">
                        <a16:creationId xmlns="" xmlns:a16="http://schemas.microsoft.com/office/drawing/2014/main" id="{D3F00F7B-1150-49B7-AA11-742733633757}"/>
                      </a:ext>
                    </a:extLst>
                  </p:cNvPr>
                  <p:cNvCxnSpPr>
                    <a:cxnSpLocks/>
                  </p:cNvCxnSpPr>
                  <p:nvPr/>
                </p:nvCxnSpPr>
                <p:spPr>
                  <a:xfrm flipH="1">
                    <a:off x="6152008" y="3476077"/>
                    <a:ext cx="1188" cy="97473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grpSp>
        <p:nvGrpSpPr>
          <p:cNvPr id="100" name="Group 99">
            <a:extLst>
              <a:ext uri="{FF2B5EF4-FFF2-40B4-BE49-F238E27FC236}">
                <a16:creationId xmlns="" xmlns:a16="http://schemas.microsoft.com/office/drawing/2014/main" id="{D139C4EB-3D17-4ABE-AB85-A48A6A3079C3}"/>
              </a:ext>
            </a:extLst>
          </p:cNvPr>
          <p:cNvGrpSpPr/>
          <p:nvPr/>
        </p:nvGrpSpPr>
        <p:grpSpPr>
          <a:xfrm>
            <a:off x="1027548" y="3791214"/>
            <a:ext cx="3485588" cy="2355751"/>
            <a:chOff x="7677288" y="3649622"/>
            <a:chExt cx="3472802" cy="2666157"/>
          </a:xfrm>
        </p:grpSpPr>
        <p:grpSp>
          <p:nvGrpSpPr>
            <p:cNvPr id="101" name="Group 100">
              <a:extLst>
                <a:ext uri="{FF2B5EF4-FFF2-40B4-BE49-F238E27FC236}">
                  <a16:creationId xmlns="" xmlns:a16="http://schemas.microsoft.com/office/drawing/2014/main" id="{6A3250DC-2077-44D9-A96E-35AB2F6B6780}"/>
                </a:ext>
              </a:extLst>
            </p:cNvPr>
            <p:cNvGrpSpPr/>
            <p:nvPr/>
          </p:nvGrpSpPr>
          <p:grpSpPr>
            <a:xfrm>
              <a:off x="8911020" y="3649622"/>
              <a:ext cx="2239070" cy="2666157"/>
              <a:chOff x="8911020" y="3649622"/>
              <a:chExt cx="2239070" cy="2666157"/>
            </a:xfrm>
          </p:grpSpPr>
          <p:grpSp>
            <p:nvGrpSpPr>
              <p:cNvPr id="123" name="Group 122">
                <a:extLst>
                  <a:ext uri="{FF2B5EF4-FFF2-40B4-BE49-F238E27FC236}">
                    <a16:creationId xmlns="" xmlns:a16="http://schemas.microsoft.com/office/drawing/2014/main" id="{EE088455-DDBA-4FD9-8126-2003397B8753}"/>
                  </a:ext>
                </a:extLst>
              </p:cNvPr>
              <p:cNvGrpSpPr/>
              <p:nvPr/>
            </p:nvGrpSpPr>
            <p:grpSpPr>
              <a:xfrm>
                <a:off x="8911020" y="4215025"/>
                <a:ext cx="993309" cy="1312459"/>
                <a:chOff x="4414182" y="2417791"/>
                <a:chExt cx="1684167" cy="2225289"/>
              </a:xfrm>
            </p:grpSpPr>
            <p:sp>
              <p:nvSpPr>
                <p:cNvPr id="135" name="Freeform: Shape 121">
                  <a:extLst>
                    <a:ext uri="{FF2B5EF4-FFF2-40B4-BE49-F238E27FC236}">
                      <a16:creationId xmlns="" xmlns:a16="http://schemas.microsoft.com/office/drawing/2014/main" id="{542856AB-7069-4A6A-AFED-043CA9148FD0}"/>
                    </a:ext>
                  </a:extLst>
                </p:cNvPr>
                <p:cNvSpPr/>
                <p:nvPr/>
              </p:nvSpPr>
              <p:spPr>
                <a:xfrm>
                  <a:off x="4414182" y="2417791"/>
                  <a:ext cx="1684167" cy="2225289"/>
                </a:xfrm>
                <a:custGeom>
                  <a:avLst/>
                  <a:gdLst>
                    <a:gd name="connsiteX0" fmla="*/ 0 w 1268858"/>
                    <a:gd name="connsiteY0" fmla="*/ 1006972 h 1676542"/>
                    <a:gd name="connsiteX1" fmla="*/ 10536 w 1268858"/>
                    <a:gd name="connsiteY1" fmla="*/ 997353 h 1676542"/>
                    <a:gd name="connsiteX2" fmla="*/ 1076469 w 1268858"/>
                    <a:gd name="connsiteY2" fmla="*/ 1216311 h 1676542"/>
                    <a:gd name="connsiteX3" fmla="*/ 1099372 w 1268858"/>
                    <a:gd name="connsiteY3" fmla="*/ 1230053 h 1676542"/>
                    <a:gd name="connsiteX4" fmla="*/ 1169457 w 1268858"/>
                    <a:gd name="connsiteY4" fmla="*/ 1252957 h 1676542"/>
                    <a:gd name="connsiteX5" fmla="*/ 1116779 w 1268858"/>
                    <a:gd name="connsiteY5" fmla="*/ 1124697 h 1676542"/>
                    <a:gd name="connsiteX6" fmla="*/ 953706 w 1268858"/>
                    <a:gd name="connsiteY6" fmla="*/ 945591 h 1676542"/>
                    <a:gd name="connsiteX7" fmla="*/ 944544 w 1268858"/>
                    <a:gd name="connsiteY7" fmla="*/ 913984 h 1676542"/>
                    <a:gd name="connsiteX8" fmla="*/ 940880 w 1268858"/>
                    <a:gd name="connsiteY8" fmla="*/ 901158 h 1676542"/>
                    <a:gd name="connsiteX9" fmla="*/ 875833 w 1268858"/>
                    <a:gd name="connsiteY9" fmla="*/ 859473 h 1676542"/>
                    <a:gd name="connsiteX10" fmla="*/ 820865 w 1268858"/>
                    <a:gd name="connsiteY10" fmla="*/ 848937 h 1676542"/>
                    <a:gd name="connsiteX11" fmla="*/ 182771 w 1268858"/>
                    <a:gd name="connsiteY11" fmla="*/ 195727 h 1676542"/>
                    <a:gd name="connsiteX12" fmla="*/ 171777 w 1268858"/>
                    <a:gd name="connsiteY12" fmla="*/ 11582 h 1676542"/>
                    <a:gd name="connsiteX13" fmla="*/ 180938 w 1268858"/>
                    <a:gd name="connsiteY13" fmla="*/ 1505 h 1676542"/>
                    <a:gd name="connsiteX14" fmla="*/ 229952 w 1268858"/>
                    <a:gd name="connsiteY14" fmla="*/ 62886 h 1676542"/>
                    <a:gd name="connsiteX15" fmla="*/ 425549 w 1268858"/>
                    <a:gd name="connsiteY15" fmla="*/ 299251 h 1676542"/>
                    <a:gd name="connsiteX16" fmla="*/ 636720 w 1268858"/>
                    <a:gd name="connsiteY16" fmla="*/ 553481 h 1676542"/>
                    <a:gd name="connsiteX17" fmla="*/ 842852 w 1268858"/>
                    <a:gd name="connsiteY17" fmla="*/ 802214 h 1676542"/>
                    <a:gd name="connsiteX18" fmla="*/ 877666 w 1268858"/>
                    <a:gd name="connsiteY18" fmla="*/ 842983 h 1676542"/>
                    <a:gd name="connsiteX19" fmla="*/ 886369 w 1268858"/>
                    <a:gd name="connsiteY19" fmla="*/ 815498 h 1676542"/>
                    <a:gd name="connsiteX20" fmla="*/ 917976 w 1268858"/>
                    <a:gd name="connsiteY20" fmla="*/ 871383 h 1676542"/>
                    <a:gd name="connsiteX21" fmla="*/ 1003177 w 1268858"/>
                    <a:gd name="connsiteY21" fmla="*/ 916732 h 1676542"/>
                    <a:gd name="connsiteX22" fmla="*/ 987145 w 1268858"/>
                    <a:gd name="connsiteY22" fmla="*/ 850312 h 1676542"/>
                    <a:gd name="connsiteX23" fmla="*/ 986687 w 1268858"/>
                    <a:gd name="connsiteY23" fmla="*/ 828324 h 1676542"/>
                    <a:gd name="connsiteX24" fmla="*/ 974777 w 1268858"/>
                    <a:gd name="connsiteY24" fmla="*/ 782059 h 1676542"/>
                    <a:gd name="connsiteX25" fmla="*/ 1097998 w 1268858"/>
                    <a:gd name="connsiteY25" fmla="*/ 157707 h 1676542"/>
                    <a:gd name="connsiteX26" fmla="*/ 1107618 w 1268858"/>
                    <a:gd name="connsiteY26" fmla="*/ 151752 h 1676542"/>
                    <a:gd name="connsiteX27" fmla="*/ 1109450 w 1268858"/>
                    <a:gd name="connsiteY27" fmla="*/ 173282 h 1676542"/>
                    <a:gd name="connsiteX28" fmla="*/ 1040281 w 1268858"/>
                    <a:gd name="connsiteY28" fmla="*/ 574094 h 1676542"/>
                    <a:gd name="connsiteX29" fmla="*/ 1003635 w 1268858"/>
                    <a:gd name="connsiteY29" fmla="*/ 788472 h 1676542"/>
                    <a:gd name="connsiteX30" fmla="*/ 1003177 w 1268858"/>
                    <a:gd name="connsiteY30" fmla="*/ 806337 h 1676542"/>
                    <a:gd name="connsiteX31" fmla="*/ 1010965 w 1268858"/>
                    <a:gd name="connsiteY31" fmla="*/ 888790 h 1676542"/>
                    <a:gd name="connsiteX32" fmla="*/ 1048068 w 1268858"/>
                    <a:gd name="connsiteY32" fmla="*/ 948339 h 1676542"/>
                    <a:gd name="connsiteX33" fmla="*/ 1067766 w 1268858"/>
                    <a:gd name="connsiteY33" fmla="*/ 944216 h 1676542"/>
                    <a:gd name="connsiteX34" fmla="*/ 1076011 w 1268858"/>
                    <a:gd name="connsiteY34" fmla="*/ 930016 h 1676542"/>
                    <a:gd name="connsiteX35" fmla="*/ 1087463 w 1268858"/>
                    <a:gd name="connsiteY35" fmla="*/ 919939 h 1676542"/>
                    <a:gd name="connsiteX36" fmla="*/ 1094334 w 1268858"/>
                    <a:gd name="connsiteY36" fmla="*/ 933223 h 1676542"/>
                    <a:gd name="connsiteX37" fmla="*/ 1100289 w 1268858"/>
                    <a:gd name="connsiteY37" fmla="*/ 975823 h 1676542"/>
                    <a:gd name="connsiteX38" fmla="*/ 1117237 w 1268858"/>
                    <a:gd name="connsiteY38" fmla="*/ 1023921 h 1676542"/>
                    <a:gd name="connsiteX39" fmla="*/ 1233587 w 1268858"/>
                    <a:gd name="connsiteY39" fmla="*/ 1274944 h 1676542"/>
                    <a:gd name="connsiteX40" fmla="*/ 1270691 w 1268858"/>
                    <a:gd name="connsiteY40" fmla="*/ 1503522 h 1676542"/>
                    <a:gd name="connsiteX41" fmla="*/ 1267027 w 1268858"/>
                    <a:gd name="connsiteY41" fmla="*/ 1656518 h 1676542"/>
                    <a:gd name="connsiteX42" fmla="*/ 1262446 w 1268858"/>
                    <a:gd name="connsiteY42" fmla="*/ 1673467 h 1676542"/>
                    <a:gd name="connsiteX43" fmla="*/ 1258323 w 1268858"/>
                    <a:gd name="connsiteY43" fmla="*/ 1676673 h 1676542"/>
                    <a:gd name="connsiteX44" fmla="*/ 1214349 w 1268858"/>
                    <a:gd name="connsiteY44" fmla="*/ 1676215 h 1676542"/>
                    <a:gd name="connsiteX45" fmla="*/ 1212516 w 1268858"/>
                    <a:gd name="connsiteY45" fmla="*/ 1674383 h 1676542"/>
                    <a:gd name="connsiteX46" fmla="*/ 1218471 w 1268858"/>
                    <a:gd name="connsiteY46" fmla="*/ 1514058 h 1676542"/>
                    <a:gd name="connsiteX47" fmla="*/ 1208852 w 1268858"/>
                    <a:gd name="connsiteY47" fmla="*/ 1410533 h 1676542"/>
                    <a:gd name="connsiteX48" fmla="*/ 1198316 w 1268858"/>
                    <a:gd name="connsiteY48" fmla="*/ 1388088 h 1676542"/>
                    <a:gd name="connsiteX49" fmla="*/ 1176787 w 1268858"/>
                    <a:gd name="connsiteY49" fmla="*/ 1353733 h 1676542"/>
                    <a:gd name="connsiteX50" fmla="*/ 1198316 w 1268858"/>
                    <a:gd name="connsiteY50" fmla="*/ 1358313 h 1676542"/>
                    <a:gd name="connsiteX51" fmla="*/ 1176328 w 1268858"/>
                    <a:gd name="connsiteY51" fmla="*/ 1272654 h 1676542"/>
                    <a:gd name="connsiteX52" fmla="*/ 1164419 w 1268858"/>
                    <a:gd name="connsiteY52" fmla="*/ 1264409 h 1676542"/>
                    <a:gd name="connsiteX53" fmla="*/ 1083798 w 1268858"/>
                    <a:gd name="connsiteY53" fmla="*/ 1239673 h 1676542"/>
                    <a:gd name="connsiteX54" fmla="*/ 862549 w 1268858"/>
                    <a:gd name="connsiteY54" fmla="*/ 1192033 h 1676542"/>
                    <a:gd name="connsiteX55" fmla="*/ 125970 w 1268858"/>
                    <a:gd name="connsiteY55" fmla="*/ 1036747 h 1676542"/>
                    <a:gd name="connsiteX56" fmla="*/ 16491 w 1268858"/>
                    <a:gd name="connsiteY56" fmla="*/ 1013843 h 1676542"/>
                    <a:gd name="connsiteX57" fmla="*/ 0 w 1268858"/>
                    <a:gd name="connsiteY57" fmla="*/ 1006972 h 167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68858" h="1676542">
                      <a:moveTo>
                        <a:pt x="0" y="1006972"/>
                      </a:moveTo>
                      <a:cubicBezTo>
                        <a:pt x="458" y="1000559"/>
                        <a:pt x="6413" y="1000101"/>
                        <a:pt x="10536" y="997353"/>
                      </a:cubicBezTo>
                      <a:cubicBezTo>
                        <a:pt x="368290" y="784807"/>
                        <a:pt x="831859" y="879628"/>
                        <a:pt x="1076469" y="1216311"/>
                      </a:cubicBezTo>
                      <a:cubicBezTo>
                        <a:pt x="1082424" y="1224556"/>
                        <a:pt x="1089295" y="1228679"/>
                        <a:pt x="1099372" y="1230053"/>
                      </a:cubicBezTo>
                      <a:cubicBezTo>
                        <a:pt x="1122734" y="1233718"/>
                        <a:pt x="1145180" y="1241505"/>
                        <a:pt x="1169457" y="1252957"/>
                      </a:cubicBezTo>
                      <a:cubicBezTo>
                        <a:pt x="1154799" y="1206692"/>
                        <a:pt x="1137850" y="1165007"/>
                        <a:pt x="1116779" y="1124697"/>
                      </a:cubicBezTo>
                      <a:cubicBezTo>
                        <a:pt x="1077843" y="1050947"/>
                        <a:pt x="1027913" y="987275"/>
                        <a:pt x="953706" y="945591"/>
                      </a:cubicBezTo>
                      <a:cubicBezTo>
                        <a:pt x="940422" y="937803"/>
                        <a:pt x="937673" y="928184"/>
                        <a:pt x="944544" y="913984"/>
                      </a:cubicBezTo>
                      <a:cubicBezTo>
                        <a:pt x="948209" y="906654"/>
                        <a:pt x="945002" y="904822"/>
                        <a:pt x="940880" y="901158"/>
                      </a:cubicBezTo>
                      <a:cubicBezTo>
                        <a:pt x="920724" y="884667"/>
                        <a:pt x="898279" y="871383"/>
                        <a:pt x="875833" y="859473"/>
                      </a:cubicBezTo>
                      <a:cubicBezTo>
                        <a:pt x="859801" y="851228"/>
                        <a:pt x="839188" y="852602"/>
                        <a:pt x="820865" y="848937"/>
                      </a:cubicBezTo>
                      <a:cubicBezTo>
                        <a:pt x="496550" y="785724"/>
                        <a:pt x="237739" y="520958"/>
                        <a:pt x="182771" y="195727"/>
                      </a:cubicBezTo>
                      <a:cubicBezTo>
                        <a:pt x="172235" y="134804"/>
                        <a:pt x="168570" y="73422"/>
                        <a:pt x="171777" y="11582"/>
                      </a:cubicBezTo>
                      <a:cubicBezTo>
                        <a:pt x="172235" y="7001"/>
                        <a:pt x="168112" y="-3992"/>
                        <a:pt x="180938" y="1505"/>
                      </a:cubicBezTo>
                      <a:cubicBezTo>
                        <a:pt x="195139" y="23950"/>
                        <a:pt x="213461" y="42731"/>
                        <a:pt x="229952" y="62886"/>
                      </a:cubicBezTo>
                      <a:cubicBezTo>
                        <a:pt x="294540" y="142133"/>
                        <a:pt x="360503" y="220463"/>
                        <a:pt x="425549" y="299251"/>
                      </a:cubicBezTo>
                      <a:cubicBezTo>
                        <a:pt x="495634" y="383995"/>
                        <a:pt x="566177" y="468738"/>
                        <a:pt x="636720" y="553481"/>
                      </a:cubicBezTo>
                      <a:cubicBezTo>
                        <a:pt x="705431" y="636392"/>
                        <a:pt x="774600" y="718845"/>
                        <a:pt x="842852" y="802214"/>
                      </a:cubicBezTo>
                      <a:cubicBezTo>
                        <a:pt x="854304" y="815956"/>
                        <a:pt x="865298" y="829698"/>
                        <a:pt x="877666" y="842983"/>
                      </a:cubicBezTo>
                      <a:cubicBezTo>
                        <a:pt x="885453" y="834737"/>
                        <a:pt x="874001" y="821453"/>
                        <a:pt x="886369" y="815498"/>
                      </a:cubicBezTo>
                      <a:cubicBezTo>
                        <a:pt x="880414" y="843899"/>
                        <a:pt x="895530" y="856725"/>
                        <a:pt x="917976" y="871383"/>
                      </a:cubicBezTo>
                      <a:cubicBezTo>
                        <a:pt x="945002" y="888332"/>
                        <a:pt x="973861" y="901158"/>
                        <a:pt x="1003177" y="916732"/>
                      </a:cubicBezTo>
                      <a:cubicBezTo>
                        <a:pt x="994932" y="894745"/>
                        <a:pt x="988519" y="873215"/>
                        <a:pt x="987145" y="850312"/>
                      </a:cubicBezTo>
                      <a:cubicBezTo>
                        <a:pt x="986687" y="842983"/>
                        <a:pt x="984396" y="834737"/>
                        <a:pt x="986687" y="828324"/>
                      </a:cubicBezTo>
                      <a:cubicBezTo>
                        <a:pt x="992184" y="810001"/>
                        <a:pt x="983022" y="796717"/>
                        <a:pt x="974777" y="782059"/>
                      </a:cubicBezTo>
                      <a:cubicBezTo>
                        <a:pt x="856594" y="571346"/>
                        <a:pt x="908815" y="306122"/>
                        <a:pt x="1097998" y="157707"/>
                      </a:cubicBezTo>
                      <a:cubicBezTo>
                        <a:pt x="1101205" y="155417"/>
                        <a:pt x="1104411" y="153584"/>
                        <a:pt x="1107618" y="151752"/>
                      </a:cubicBezTo>
                      <a:cubicBezTo>
                        <a:pt x="1112199" y="158623"/>
                        <a:pt x="1110366" y="165952"/>
                        <a:pt x="1109450" y="173282"/>
                      </a:cubicBezTo>
                      <a:cubicBezTo>
                        <a:pt x="1086546" y="307038"/>
                        <a:pt x="1063185" y="440337"/>
                        <a:pt x="1040281" y="574094"/>
                      </a:cubicBezTo>
                      <a:cubicBezTo>
                        <a:pt x="1027913" y="645554"/>
                        <a:pt x="1015545" y="717013"/>
                        <a:pt x="1003635" y="788472"/>
                      </a:cubicBezTo>
                      <a:cubicBezTo>
                        <a:pt x="1002719" y="794427"/>
                        <a:pt x="1001803" y="800382"/>
                        <a:pt x="1003177" y="806337"/>
                      </a:cubicBezTo>
                      <a:cubicBezTo>
                        <a:pt x="1001345" y="834279"/>
                        <a:pt x="1003177" y="861763"/>
                        <a:pt x="1010965" y="888790"/>
                      </a:cubicBezTo>
                      <a:cubicBezTo>
                        <a:pt x="1017836" y="912151"/>
                        <a:pt x="1028371" y="932764"/>
                        <a:pt x="1048068" y="948339"/>
                      </a:cubicBezTo>
                      <a:cubicBezTo>
                        <a:pt x="1056772" y="955210"/>
                        <a:pt x="1062727" y="955210"/>
                        <a:pt x="1067766" y="944216"/>
                      </a:cubicBezTo>
                      <a:cubicBezTo>
                        <a:pt x="1070056" y="939178"/>
                        <a:pt x="1072804" y="934597"/>
                        <a:pt x="1076011" y="930016"/>
                      </a:cubicBezTo>
                      <a:cubicBezTo>
                        <a:pt x="1079217" y="925893"/>
                        <a:pt x="1081050" y="919022"/>
                        <a:pt x="1087463" y="919939"/>
                      </a:cubicBezTo>
                      <a:cubicBezTo>
                        <a:pt x="1094334" y="920855"/>
                        <a:pt x="1093418" y="928184"/>
                        <a:pt x="1094334" y="933223"/>
                      </a:cubicBezTo>
                      <a:cubicBezTo>
                        <a:pt x="1096624" y="947423"/>
                        <a:pt x="1098914" y="961623"/>
                        <a:pt x="1100289" y="975823"/>
                      </a:cubicBezTo>
                      <a:cubicBezTo>
                        <a:pt x="1101663" y="993230"/>
                        <a:pt x="1106244" y="1009263"/>
                        <a:pt x="1117237" y="1023921"/>
                      </a:cubicBezTo>
                      <a:cubicBezTo>
                        <a:pt x="1173122" y="1099503"/>
                        <a:pt x="1208852" y="1185162"/>
                        <a:pt x="1233587" y="1274944"/>
                      </a:cubicBezTo>
                      <a:cubicBezTo>
                        <a:pt x="1254201" y="1349610"/>
                        <a:pt x="1267943" y="1425650"/>
                        <a:pt x="1270691" y="1503522"/>
                      </a:cubicBezTo>
                      <a:cubicBezTo>
                        <a:pt x="1272524" y="1554826"/>
                        <a:pt x="1272066" y="1605672"/>
                        <a:pt x="1267027" y="1656518"/>
                      </a:cubicBezTo>
                      <a:cubicBezTo>
                        <a:pt x="1266569" y="1662473"/>
                        <a:pt x="1266111" y="1668428"/>
                        <a:pt x="1262446" y="1673467"/>
                      </a:cubicBezTo>
                      <a:cubicBezTo>
                        <a:pt x="1261530" y="1674841"/>
                        <a:pt x="1260156" y="1675757"/>
                        <a:pt x="1258323" y="1676673"/>
                      </a:cubicBezTo>
                      <a:cubicBezTo>
                        <a:pt x="1243665" y="1678964"/>
                        <a:pt x="1229007" y="1679880"/>
                        <a:pt x="1214349" y="1676215"/>
                      </a:cubicBezTo>
                      <a:cubicBezTo>
                        <a:pt x="1213890" y="1675757"/>
                        <a:pt x="1212974" y="1674841"/>
                        <a:pt x="1212516" y="1674383"/>
                      </a:cubicBezTo>
                      <a:cubicBezTo>
                        <a:pt x="1218471" y="1621247"/>
                        <a:pt x="1220762" y="1567652"/>
                        <a:pt x="1218471" y="1514058"/>
                      </a:cubicBezTo>
                      <a:cubicBezTo>
                        <a:pt x="1217097" y="1479244"/>
                        <a:pt x="1212974" y="1444889"/>
                        <a:pt x="1208852" y="1410533"/>
                      </a:cubicBezTo>
                      <a:cubicBezTo>
                        <a:pt x="1207477" y="1401830"/>
                        <a:pt x="1202439" y="1394959"/>
                        <a:pt x="1198316" y="1388088"/>
                      </a:cubicBezTo>
                      <a:cubicBezTo>
                        <a:pt x="1191445" y="1376636"/>
                        <a:pt x="1184116" y="1365184"/>
                        <a:pt x="1176787" y="1353733"/>
                      </a:cubicBezTo>
                      <a:cubicBezTo>
                        <a:pt x="1184574" y="1351900"/>
                        <a:pt x="1190071" y="1358313"/>
                        <a:pt x="1198316" y="1358313"/>
                      </a:cubicBezTo>
                      <a:cubicBezTo>
                        <a:pt x="1193277" y="1328997"/>
                        <a:pt x="1185490" y="1300596"/>
                        <a:pt x="1176328" y="1272654"/>
                      </a:cubicBezTo>
                      <a:cubicBezTo>
                        <a:pt x="1174496" y="1267615"/>
                        <a:pt x="1168999" y="1266241"/>
                        <a:pt x="1164419" y="1264409"/>
                      </a:cubicBezTo>
                      <a:cubicBezTo>
                        <a:pt x="1139225" y="1251583"/>
                        <a:pt x="1111740" y="1244253"/>
                        <a:pt x="1083798" y="1239673"/>
                      </a:cubicBezTo>
                      <a:cubicBezTo>
                        <a:pt x="1010507" y="1222266"/>
                        <a:pt x="936299" y="1207608"/>
                        <a:pt x="862549" y="1192033"/>
                      </a:cubicBezTo>
                      <a:cubicBezTo>
                        <a:pt x="616107" y="1139813"/>
                        <a:pt x="371038" y="1088051"/>
                        <a:pt x="125970" y="1036747"/>
                      </a:cubicBezTo>
                      <a:cubicBezTo>
                        <a:pt x="89324" y="1028960"/>
                        <a:pt x="53136" y="1021631"/>
                        <a:pt x="16491" y="1013843"/>
                      </a:cubicBezTo>
                      <a:cubicBezTo>
                        <a:pt x="10536" y="1012011"/>
                        <a:pt x="5039" y="1010637"/>
                        <a:pt x="0" y="1006972"/>
                      </a:cubicBezTo>
                      <a:close/>
                    </a:path>
                  </a:pathLst>
                </a:custGeom>
                <a:solidFill>
                  <a:schemeClr val="accent4"/>
                </a:solidFill>
                <a:ln w="4572" cap="flat">
                  <a:noFill/>
                  <a:prstDash val="solid"/>
                  <a:miter/>
                </a:ln>
              </p:spPr>
              <p:txBody>
                <a:bodyPr rtlCol="0" anchor="ctr"/>
                <a:lstStyle/>
                <a:p>
                  <a:endParaRPr lang="en-US"/>
                </a:p>
              </p:txBody>
            </p:sp>
            <p:sp>
              <p:nvSpPr>
                <p:cNvPr id="136" name="Freeform: Shape 122">
                  <a:extLst>
                    <a:ext uri="{FF2B5EF4-FFF2-40B4-BE49-F238E27FC236}">
                      <a16:creationId xmlns="" xmlns:a16="http://schemas.microsoft.com/office/drawing/2014/main" id="{5C3F9AF5-10EF-45D6-837F-99A30902F31B}"/>
                    </a:ext>
                  </a:extLst>
                </p:cNvPr>
                <p:cNvSpPr/>
                <p:nvPr/>
              </p:nvSpPr>
              <p:spPr>
                <a:xfrm>
                  <a:off x="4649538" y="2419787"/>
                  <a:ext cx="936324" cy="1124805"/>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137" name="Freeform: Shape 123">
                  <a:extLst>
                    <a:ext uri="{FF2B5EF4-FFF2-40B4-BE49-F238E27FC236}">
                      <a16:creationId xmlns="" xmlns:a16="http://schemas.microsoft.com/office/drawing/2014/main" id="{85142657-9502-47AF-A1FF-10051BA29B45}"/>
                    </a:ext>
                  </a:extLst>
                </p:cNvPr>
                <p:cNvSpPr/>
                <p:nvPr/>
              </p:nvSpPr>
              <p:spPr>
                <a:xfrm>
                  <a:off x="4414182" y="3754353"/>
                  <a:ext cx="1434886" cy="462082"/>
                </a:xfrm>
                <a:custGeom>
                  <a:avLst/>
                  <a:gdLst>
                    <a:gd name="connsiteX0" fmla="*/ 0 w 1081049"/>
                    <a:gd name="connsiteY0" fmla="*/ 0 h 348134"/>
                    <a:gd name="connsiteX1" fmla="*/ 92989 w 1081049"/>
                    <a:gd name="connsiteY1" fmla="*/ 18323 h 348134"/>
                    <a:gd name="connsiteX2" fmla="*/ 317444 w 1081049"/>
                    <a:gd name="connsiteY2" fmla="*/ 65504 h 348134"/>
                    <a:gd name="connsiteX3" fmla="*/ 547396 w 1081049"/>
                    <a:gd name="connsiteY3" fmla="*/ 114060 h 348134"/>
                    <a:gd name="connsiteX4" fmla="*/ 812161 w 1081049"/>
                    <a:gd name="connsiteY4" fmla="*/ 169945 h 348134"/>
                    <a:gd name="connsiteX5" fmla="*/ 1058146 w 1081049"/>
                    <a:gd name="connsiteY5" fmla="*/ 222165 h 348134"/>
                    <a:gd name="connsiteX6" fmla="*/ 1082882 w 1081049"/>
                    <a:gd name="connsiteY6" fmla="*/ 232242 h 348134"/>
                    <a:gd name="connsiteX7" fmla="*/ 589538 w 1081049"/>
                    <a:gd name="connsiteY7" fmla="*/ 344928 h 348134"/>
                    <a:gd name="connsiteX8" fmla="*/ 10078 w 1081049"/>
                    <a:gd name="connsiteY8" fmla="*/ 16033 h 348134"/>
                    <a:gd name="connsiteX9" fmla="*/ 0 w 1081049"/>
                    <a:gd name="connsiteY9" fmla="*/ 0 h 34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049" h="348134">
                      <a:moveTo>
                        <a:pt x="0" y="0"/>
                      </a:moveTo>
                      <a:cubicBezTo>
                        <a:pt x="31607" y="3665"/>
                        <a:pt x="61840" y="11910"/>
                        <a:pt x="92989" y="18323"/>
                      </a:cubicBezTo>
                      <a:cubicBezTo>
                        <a:pt x="167654" y="33439"/>
                        <a:pt x="242778" y="49472"/>
                        <a:pt x="317444" y="65504"/>
                      </a:cubicBezTo>
                      <a:cubicBezTo>
                        <a:pt x="393942" y="81537"/>
                        <a:pt x="470898" y="98027"/>
                        <a:pt x="547396" y="114060"/>
                      </a:cubicBezTo>
                      <a:cubicBezTo>
                        <a:pt x="635804" y="132841"/>
                        <a:pt x="723754" y="151164"/>
                        <a:pt x="812161" y="169945"/>
                      </a:cubicBezTo>
                      <a:cubicBezTo>
                        <a:pt x="894156" y="187351"/>
                        <a:pt x="976151" y="204300"/>
                        <a:pt x="1058146" y="222165"/>
                      </a:cubicBezTo>
                      <a:cubicBezTo>
                        <a:pt x="1066849" y="223997"/>
                        <a:pt x="1077843" y="220791"/>
                        <a:pt x="1082882" y="232242"/>
                      </a:cubicBezTo>
                      <a:cubicBezTo>
                        <a:pt x="930802" y="323399"/>
                        <a:pt x="765896" y="362793"/>
                        <a:pt x="589538" y="344928"/>
                      </a:cubicBezTo>
                      <a:cubicBezTo>
                        <a:pt x="348593" y="320192"/>
                        <a:pt x="155744" y="209339"/>
                        <a:pt x="10078" y="16033"/>
                      </a:cubicBezTo>
                      <a:cubicBezTo>
                        <a:pt x="6413" y="10994"/>
                        <a:pt x="458" y="7329"/>
                        <a:pt x="0" y="0"/>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138" name="Freeform: Shape 124">
                  <a:extLst>
                    <a:ext uri="{FF2B5EF4-FFF2-40B4-BE49-F238E27FC236}">
                      <a16:creationId xmlns="" xmlns:a16="http://schemas.microsoft.com/office/drawing/2014/main" id="{6D77B8F5-CC01-466C-AD91-A7BE6746989C}"/>
                    </a:ext>
                  </a:extLst>
                </p:cNvPr>
                <p:cNvSpPr/>
                <p:nvPr/>
              </p:nvSpPr>
              <p:spPr>
                <a:xfrm>
                  <a:off x="5736242" y="2619213"/>
                  <a:ext cx="255361" cy="869444"/>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4">
                    <a:lumMod val="75000"/>
                  </a:schemeClr>
                </a:solidFill>
                <a:ln w="4572" cap="flat">
                  <a:noFill/>
                  <a:prstDash val="solid"/>
                  <a:miter/>
                </a:ln>
              </p:spPr>
              <p:txBody>
                <a:bodyPr rtlCol="0" anchor="ctr"/>
                <a:lstStyle/>
                <a:p>
                  <a:endParaRPr lang="en-US"/>
                </a:p>
              </p:txBody>
            </p:sp>
          </p:grpSp>
          <p:grpSp>
            <p:nvGrpSpPr>
              <p:cNvPr id="124" name="Group 123">
                <a:extLst>
                  <a:ext uri="{FF2B5EF4-FFF2-40B4-BE49-F238E27FC236}">
                    <a16:creationId xmlns="" xmlns:a16="http://schemas.microsoft.com/office/drawing/2014/main" id="{897296F1-DEA8-47BD-AB4C-50631085250A}"/>
                  </a:ext>
                </a:extLst>
              </p:cNvPr>
              <p:cNvGrpSpPr/>
              <p:nvPr/>
            </p:nvGrpSpPr>
            <p:grpSpPr>
              <a:xfrm>
                <a:off x="9787428" y="3649622"/>
                <a:ext cx="1362662" cy="1879040"/>
                <a:chOff x="5900141" y="1459144"/>
                <a:chExt cx="2310409" cy="3185932"/>
              </a:xfrm>
            </p:grpSpPr>
            <p:sp>
              <p:nvSpPr>
                <p:cNvPr id="130" name="Freeform: Shape 116">
                  <a:extLst>
                    <a:ext uri="{FF2B5EF4-FFF2-40B4-BE49-F238E27FC236}">
                      <a16:creationId xmlns="" xmlns:a16="http://schemas.microsoft.com/office/drawing/2014/main" id="{9A77EFB0-C571-4AB3-812D-1A967F10F478}"/>
                    </a:ext>
                  </a:extLst>
                </p:cNvPr>
                <p:cNvSpPr/>
                <p:nvPr/>
              </p:nvSpPr>
              <p:spPr>
                <a:xfrm>
                  <a:off x="6793296" y="2856334"/>
                  <a:ext cx="1416645" cy="510722"/>
                </a:xfrm>
                <a:custGeom>
                  <a:avLst/>
                  <a:gdLst>
                    <a:gd name="connsiteX0" fmla="*/ 76956 w 1067307"/>
                    <a:gd name="connsiteY0" fmla="*/ 336683 h 384780"/>
                    <a:gd name="connsiteX1" fmla="*/ 5039 w 1067307"/>
                    <a:gd name="connsiteY1" fmla="*/ 304618 h 384780"/>
                    <a:gd name="connsiteX2" fmla="*/ 0 w 1067307"/>
                    <a:gd name="connsiteY2" fmla="*/ 297747 h 384780"/>
                    <a:gd name="connsiteX3" fmla="*/ 32981 w 1067307"/>
                    <a:gd name="connsiteY3" fmla="*/ 284004 h 384780"/>
                    <a:gd name="connsiteX4" fmla="*/ 496092 w 1067307"/>
                    <a:gd name="connsiteY4" fmla="*/ 156202 h 384780"/>
                    <a:gd name="connsiteX5" fmla="*/ 862091 w 1067307"/>
                    <a:gd name="connsiteY5" fmla="*/ 55885 h 384780"/>
                    <a:gd name="connsiteX6" fmla="*/ 1059062 w 1067307"/>
                    <a:gd name="connsiteY6" fmla="*/ 916 h 384780"/>
                    <a:gd name="connsiteX7" fmla="*/ 1067766 w 1067307"/>
                    <a:gd name="connsiteY7" fmla="*/ 0 h 384780"/>
                    <a:gd name="connsiteX8" fmla="*/ 945460 w 1067307"/>
                    <a:gd name="connsiteY8" fmla="*/ 156661 h 384780"/>
                    <a:gd name="connsiteX9" fmla="*/ 453949 w 1067307"/>
                    <a:gd name="connsiteY9" fmla="*/ 386613 h 384780"/>
                    <a:gd name="connsiteX10" fmla="*/ 76956 w 1067307"/>
                    <a:gd name="connsiteY10" fmla="*/ 336683 h 3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7307" h="384780">
                      <a:moveTo>
                        <a:pt x="76956" y="336683"/>
                      </a:moveTo>
                      <a:cubicBezTo>
                        <a:pt x="52220" y="327521"/>
                        <a:pt x="27942" y="316986"/>
                        <a:pt x="5039" y="304618"/>
                      </a:cubicBezTo>
                      <a:cubicBezTo>
                        <a:pt x="2290" y="303244"/>
                        <a:pt x="458" y="300953"/>
                        <a:pt x="0" y="297747"/>
                      </a:cubicBezTo>
                      <a:cubicBezTo>
                        <a:pt x="8245" y="286295"/>
                        <a:pt x="21529" y="287211"/>
                        <a:pt x="32981" y="284004"/>
                      </a:cubicBezTo>
                      <a:cubicBezTo>
                        <a:pt x="187352" y="240946"/>
                        <a:pt x="341722" y="198345"/>
                        <a:pt x="496092" y="156202"/>
                      </a:cubicBezTo>
                      <a:cubicBezTo>
                        <a:pt x="617939" y="122763"/>
                        <a:pt x="740244" y="89782"/>
                        <a:pt x="862091" y="55885"/>
                      </a:cubicBezTo>
                      <a:cubicBezTo>
                        <a:pt x="928054" y="38020"/>
                        <a:pt x="993558" y="19239"/>
                        <a:pt x="1059062" y="916"/>
                      </a:cubicBezTo>
                      <a:cubicBezTo>
                        <a:pt x="1061811" y="0"/>
                        <a:pt x="1065017" y="0"/>
                        <a:pt x="1067766" y="0"/>
                      </a:cubicBezTo>
                      <a:cubicBezTo>
                        <a:pt x="1034784" y="58175"/>
                        <a:pt x="993100" y="109937"/>
                        <a:pt x="945460" y="156661"/>
                      </a:cubicBezTo>
                      <a:cubicBezTo>
                        <a:pt x="808497" y="290876"/>
                        <a:pt x="644049" y="366457"/>
                        <a:pt x="453949" y="386613"/>
                      </a:cubicBezTo>
                      <a:cubicBezTo>
                        <a:pt x="235449" y="402187"/>
                        <a:pt x="80621" y="337599"/>
                        <a:pt x="76956" y="336683"/>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131" name="Freeform: Shape 117">
                  <a:extLst>
                    <a:ext uri="{FF2B5EF4-FFF2-40B4-BE49-F238E27FC236}">
                      <a16:creationId xmlns="" xmlns:a16="http://schemas.microsoft.com/office/drawing/2014/main" id="{12284AF1-2886-485A-857B-1E3B728B1780}"/>
                    </a:ext>
                  </a:extLst>
                </p:cNvPr>
                <p:cNvSpPr/>
                <p:nvPr/>
              </p:nvSpPr>
              <p:spPr>
                <a:xfrm>
                  <a:off x="5900141" y="1459144"/>
                  <a:ext cx="2310409" cy="3185932"/>
                </a:xfrm>
                <a:custGeom>
                  <a:avLst/>
                  <a:gdLst>
                    <a:gd name="connsiteX0" fmla="*/ 529989 w 1740672"/>
                    <a:gd name="connsiteY0" fmla="*/ 0 h 2400296"/>
                    <a:gd name="connsiteX1" fmla="*/ 533196 w 1740672"/>
                    <a:gd name="connsiteY1" fmla="*/ 5955 h 2400296"/>
                    <a:gd name="connsiteX2" fmla="*/ 535028 w 1740672"/>
                    <a:gd name="connsiteY2" fmla="*/ 26568 h 2400296"/>
                    <a:gd name="connsiteX3" fmla="*/ 535028 w 1740672"/>
                    <a:gd name="connsiteY3" fmla="*/ 1082424 h 2400296"/>
                    <a:gd name="connsiteX4" fmla="*/ 532280 w 1740672"/>
                    <a:gd name="connsiteY4" fmla="*/ 1111740 h 2400296"/>
                    <a:gd name="connsiteX5" fmla="*/ 547854 w 1740672"/>
                    <a:gd name="connsiteY5" fmla="*/ 1193277 h 2400296"/>
                    <a:gd name="connsiteX6" fmla="*/ 561138 w 1740672"/>
                    <a:gd name="connsiteY6" fmla="*/ 1242291 h 2400296"/>
                    <a:gd name="connsiteX7" fmla="*/ 599158 w 1740672"/>
                    <a:gd name="connsiteY7" fmla="*/ 1193735 h 2400296"/>
                    <a:gd name="connsiteX8" fmla="*/ 632139 w 1740672"/>
                    <a:gd name="connsiteY8" fmla="*/ 1151593 h 2400296"/>
                    <a:gd name="connsiteX9" fmla="*/ 661914 w 1740672"/>
                    <a:gd name="connsiteY9" fmla="*/ 1144263 h 2400296"/>
                    <a:gd name="connsiteX10" fmla="*/ 671991 w 1740672"/>
                    <a:gd name="connsiteY10" fmla="*/ 1178161 h 2400296"/>
                    <a:gd name="connsiteX11" fmla="*/ 663746 w 1740672"/>
                    <a:gd name="connsiteY11" fmla="*/ 1190529 h 2400296"/>
                    <a:gd name="connsiteX12" fmla="*/ 539609 w 1740672"/>
                    <a:gd name="connsiteY12" fmla="*/ 1352228 h 2400296"/>
                    <a:gd name="connsiteX13" fmla="*/ 530905 w 1740672"/>
                    <a:gd name="connsiteY13" fmla="*/ 1364596 h 2400296"/>
                    <a:gd name="connsiteX14" fmla="*/ 547396 w 1740672"/>
                    <a:gd name="connsiteY14" fmla="*/ 1361847 h 2400296"/>
                    <a:gd name="connsiteX15" fmla="*/ 655043 w 1740672"/>
                    <a:gd name="connsiteY15" fmla="*/ 1341692 h 2400296"/>
                    <a:gd name="connsiteX16" fmla="*/ 681153 w 1740672"/>
                    <a:gd name="connsiteY16" fmla="*/ 1326576 h 2400296"/>
                    <a:gd name="connsiteX17" fmla="*/ 1252827 w 1740672"/>
                    <a:gd name="connsiteY17" fmla="*/ 962867 h 2400296"/>
                    <a:gd name="connsiteX18" fmla="*/ 1734718 w 1740672"/>
                    <a:gd name="connsiteY18" fmla="*/ 1045778 h 2400296"/>
                    <a:gd name="connsiteX19" fmla="*/ 1744338 w 1740672"/>
                    <a:gd name="connsiteY19" fmla="*/ 1049443 h 2400296"/>
                    <a:gd name="connsiteX20" fmla="*/ 1744338 w 1740672"/>
                    <a:gd name="connsiteY20" fmla="*/ 1052649 h 2400296"/>
                    <a:gd name="connsiteX21" fmla="*/ 1743422 w 1740672"/>
                    <a:gd name="connsiteY21" fmla="*/ 1053565 h 2400296"/>
                    <a:gd name="connsiteX22" fmla="*/ 1742047 w 1740672"/>
                    <a:gd name="connsiteY22" fmla="*/ 1053107 h 2400296"/>
                    <a:gd name="connsiteX23" fmla="*/ 1724641 w 1740672"/>
                    <a:gd name="connsiteY23" fmla="*/ 1061352 h 2400296"/>
                    <a:gd name="connsiteX24" fmla="*/ 1357267 w 1740672"/>
                    <a:gd name="connsiteY24" fmla="*/ 1162586 h 2400296"/>
                    <a:gd name="connsiteX25" fmla="*/ 1068682 w 1740672"/>
                    <a:gd name="connsiteY25" fmla="*/ 1242291 h 2400296"/>
                    <a:gd name="connsiteX26" fmla="*/ 693979 w 1740672"/>
                    <a:gd name="connsiteY26" fmla="*/ 1345815 h 2400296"/>
                    <a:gd name="connsiteX27" fmla="*/ 676114 w 1740672"/>
                    <a:gd name="connsiteY27" fmla="*/ 1353144 h 2400296"/>
                    <a:gd name="connsiteX28" fmla="*/ 629849 w 1740672"/>
                    <a:gd name="connsiteY28" fmla="*/ 1360931 h 2400296"/>
                    <a:gd name="connsiteX29" fmla="*/ 527241 w 1740672"/>
                    <a:gd name="connsiteY29" fmla="*/ 1385667 h 2400296"/>
                    <a:gd name="connsiteX30" fmla="*/ 516705 w 1740672"/>
                    <a:gd name="connsiteY30" fmla="*/ 1393454 h 2400296"/>
                    <a:gd name="connsiteX31" fmla="*/ 429213 w 1740672"/>
                    <a:gd name="connsiteY31" fmla="*/ 1521257 h 2400296"/>
                    <a:gd name="connsiteX32" fmla="*/ 510292 w 1740672"/>
                    <a:gd name="connsiteY32" fmla="*/ 1509347 h 2400296"/>
                    <a:gd name="connsiteX33" fmla="*/ 522202 w 1740672"/>
                    <a:gd name="connsiteY33" fmla="*/ 1503850 h 2400296"/>
                    <a:gd name="connsiteX34" fmla="*/ 767270 w 1740672"/>
                    <a:gd name="connsiteY34" fmla="*/ 1387958 h 2400296"/>
                    <a:gd name="connsiteX35" fmla="*/ 1080592 w 1740672"/>
                    <a:gd name="connsiteY35" fmla="*/ 1444300 h 2400296"/>
                    <a:gd name="connsiteX36" fmla="*/ 1167167 w 1740672"/>
                    <a:gd name="connsiteY36" fmla="*/ 1506140 h 2400296"/>
                    <a:gd name="connsiteX37" fmla="*/ 1182742 w 1740672"/>
                    <a:gd name="connsiteY37" fmla="*/ 1521715 h 2400296"/>
                    <a:gd name="connsiteX38" fmla="*/ 1168999 w 1740672"/>
                    <a:gd name="connsiteY38" fmla="*/ 1523547 h 2400296"/>
                    <a:gd name="connsiteX39" fmla="*/ 1074637 w 1740672"/>
                    <a:gd name="connsiteY39" fmla="*/ 1525837 h 2400296"/>
                    <a:gd name="connsiteX40" fmla="*/ 1049443 w 1740672"/>
                    <a:gd name="connsiteY40" fmla="*/ 1527211 h 2400296"/>
                    <a:gd name="connsiteX41" fmla="*/ 821323 w 1740672"/>
                    <a:gd name="connsiteY41" fmla="*/ 1527211 h 2400296"/>
                    <a:gd name="connsiteX42" fmla="*/ 529531 w 1740672"/>
                    <a:gd name="connsiteY42" fmla="*/ 1524005 h 2400296"/>
                    <a:gd name="connsiteX43" fmla="*/ 516247 w 1740672"/>
                    <a:gd name="connsiteY43" fmla="*/ 1523547 h 2400296"/>
                    <a:gd name="connsiteX44" fmla="*/ 485556 w 1740672"/>
                    <a:gd name="connsiteY44" fmla="*/ 1525837 h 2400296"/>
                    <a:gd name="connsiteX45" fmla="*/ 416387 w 1740672"/>
                    <a:gd name="connsiteY45" fmla="*/ 1542786 h 2400296"/>
                    <a:gd name="connsiteX46" fmla="*/ 404935 w 1740672"/>
                    <a:gd name="connsiteY46" fmla="*/ 1553322 h 2400296"/>
                    <a:gd name="connsiteX47" fmla="*/ 259727 w 1740672"/>
                    <a:gd name="connsiteY47" fmla="*/ 1858397 h 2400296"/>
                    <a:gd name="connsiteX48" fmla="*/ 272095 w 1740672"/>
                    <a:gd name="connsiteY48" fmla="*/ 1875346 h 2400296"/>
                    <a:gd name="connsiteX49" fmla="*/ 298663 w 1740672"/>
                    <a:gd name="connsiteY49" fmla="*/ 1876262 h 2400296"/>
                    <a:gd name="connsiteX50" fmla="*/ 301869 w 1740672"/>
                    <a:gd name="connsiteY50" fmla="*/ 1877636 h 2400296"/>
                    <a:gd name="connsiteX51" fmla="*/ 250107 w 1740672"/>
                    <a:gd name="connsiteY51" fmla="*/ 1914740 h 2400296"/>
                    <a:gd name="connsiteX52" fmla="*/ 238197 w 1740672"/>
                    <a:gd name="connsiteY52" fmla="*/ 1930773 h 2400296"/>
                    <a:gd name="connsiteX53" fmla="*/ 206590 w 1740672"/>
                    <a:gd name="connsiteY53" fmla="*/ 2211113 h 2400296"/>
                    <a:gd name="connsiteX54" fmla="*/ 207965 w 1740672"/>
                    <a:gd name="connsiteY54" fmla="*/ 2215235 h 2400296"/>
                    <a:gd name="connsiteX55" fmla="*/ 244610 w 1740672"/>
                    <a:gd name="connsiteY55" fmla="*/ 2193248 h 2400296"/>
                    <a:gd name="connsiteX56" fmla="*/ 213003 w 1740672"/>
                    <a:gd name="connsiteY56" fmla="*/ 2275243 h 2400296"/>
                    <a:gd name="connsiteX57" fmla="*/ 207049 w 1740672"/>
                    <a:gd name="connsiteY57" fmla="*/ 2310056 h 2400296"/>
                    <a:gd name="connsiteX58" fmla="*/ 208423 w 1740672"/>
                    <a:gd name="connsiteY58" fmla="*/ 2393425 h 2400296"/>
                    <a:gd name="connsiteX59" fmla="*/ 197887 w 1740672"/>
                    <a:gd name="connsiteY59" fmla="*/ 2402587 h 2400296"/>
                    <a:gd name="connsiteX60" fmla="*/ 162616 w 1740672"/>
                    <a:gd name="connsiteY60" fmla="*/ 2401670 h 2400296"/>
                    <a:gd name="connsiteX61" fmla="*/ 158493 w 1740672"/>
                    <a:gd name="connsiteY61" fmla="*/ 2398922 h 2400296"/>
                    <a:gd name="connsiteX62" fmla="*/ 155744 w 1740672"/>
                    <a:gd name="connsiteY62" fmla="*/ 2387470 h 2400296"/>
                    <a:gd name="connsiteX63" fmla="*/ 152538 w 1740672"/>
                    <a:gd name="connsiteY63" fmla="*/ 2183628 h 2400296"/>
                    <a:gd name="connsiteX64" fmla="*/ 208881 w 1740672"/>
                    <a:gd name="connsiteY64" fmla="*/ 1846946 h 2400296"/>
                    <a:gd name="connsiteX65" fmla="*/ 301411 w 1740672"/>
                    <a:gd name="connsiteY65" fmla="*/ 1630736 h 2400296"/>
                    <a:gd name="connsiteX66" fmla="*/ 305076 w 1740672"/>
                    <a:gd name="connsiteY66" fmla="*/ 1595006 h 2400296"/>
                    <a:gd name="connsiteX67" fmla="*/ 290876 w 1740672"/>
                    <a:gd name="connsiteY67" fmla="*/ 1528128 h 2400296"/>
                    <a:gd name="connsiteX68" fmla="*/ 278508 w 1740672"/>
                    <a:gd name="connsiteY68" fmla="*/ 1505224 h 2400296"/>
                    <a:gd name="connsiteX69" fmla="*/ 127802 w 1740672"/>
                    <a:gd name="connsiteY69" fmla="*/ 1332989 h 2400296"/>
                    <a:gd name="connsiteX70" fmla="*/ 65046 w 1740672"/>
                    <a:gd name="connsiteY70" fmla="*/ 1218013 h 2400296"/>
                    <a:gd name="connsiteX71" fmla="*/ 0 w 1740672"/>
                    <a:gd name="connsiteY71" fmla="*/ 870336 h 2400296"/>
                    <a:gd name="connsiteX72" fmla="*/ 149790 w 1740672"/>
                    <a:gd name="connsiteY72" fmla="*/ 418678 h 2400296"/>
                    <a:gd name="connsiteX73" fmla="*/ 161699 w 1740672"/>
                    <a:gd name="connsiteY73" fmla="*/ 410890 h 2400296"/>
                    <a:gd name="connsiteX74" fmla="*/ 178190 w 1740672"/>
                    <a:gd name="connsiteY74" fmla="*/ 534570 h 2400296"/>
                    <a:gd name="connsiteX75" fmla="*/ 259269 w 1740672"/>
                    <a:gd name="connsiteY75" fmla="*/ 1182741 h 2400296"/>
                    <a:gd name="connsiteX76" fmla="*/ 297289 w 1740672"/>
                    <a:gd name="connsiteY76" fmla="*/ 1486901 h 2400296"/>
                    <a:gd name="connsiteX77" fmla="*/ 301869 w 1740672"/>
                    <a:gd name="connsiteY77" fmla="*/ 1502476 h 2400296"/>
                    <a:gd name="connsiteX78" fmla="*/ 310573 w 1740672"/>
                    <a:gd name="connsiteY78" fmla="*/ 1532250 h 2400296"/>
                    <a:gd name="connsiteX79" fmla="*/ 322483 w 1740672"/>
                    <a:gd name="connsiteY79" fmla="*/ 1587677 h 2400296"/>
                    <a:gd name="connsiteX80" fmla="*/ 352715 w 1740672"/>
                    <a:gd name="connsiteY80" fmla="*/ 1536831 h 2400296"/>
                    <a:gd name="connsiteX81" fmla="*/ 534570 w 1740672"/>
                    <a:gd name="connsiteY81" fmla="*/ 1275272 h 2400296"/>
                    <a:gd name="connsiteX82" fmla="*/ 542815 w 1740672"/>
                    <a:gd name="connsiteY82" fmla="*/ 1234045 h 2400296"/>
                    <a:gd name="connsiteX83" fmla="*/ 523576 w 1740672"/>
                    <a:gd name="connsiteY83" fmla="*/ 1148386 h 2400296"/>
                    <a:gd name="connsiteX84" fmla="*/ 490595 w 1740672"/>
                    <a:gd name="connsiteY84" fmla="*/ 1080133 h 2400296"/>
                    <a:gd name="connsiteX85" fmla="*/ 450743 w 1740672"/>
                    <a:gd name="connsiteY85" fmla="*/ 1026539 h 2400296"/>
                    <a:gd name="connsiteX86" fmla="*/ 306450 w 1740672"/>
                    <a:gd name="connsiteY86" fmla="*/ 553809 h 2400296"/>
                    <a:gd name="connsiteX87" fmla="*/ 522660 w 1740672"/>
                    <a:gd name="connsiteY87" fmla="*/ 9161 h 2400296"/>
                    <a:gd name="connsiteX88" fmla="*/ 527699 w 1740672"/>
                    <a:gd name="connsiteY88" fmla="*/ 2290 h 2400296"/>
                    <a:gd name="connsiteX89" fmla="*/ 529989 w 1740672"/>
                    <a:gd name="connsiteY89" fmla="*/ 0 h 240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672" h="2400296">
                      <a:moveTo>
                        <a:pt x="529989" y="0"/>
                      </a:moveTo>
                      <a:cubicBezTo>
                        <a:pt x="530905" y="1832"/>
                        <a:pt x="531821" y="3665"/>
                        <a:pt x="533196" y="5955"/>
                      </a:cubicBezTo>
                      <a:cubicBezTo>
                        <a:pt x="534570" y="12826"/>
                        <a:pt x="535028" y="19697"/>
                        <a:pt x="535028" y="26568"/>
                      </a:cubicBezTo>
                      <a:cubicBezTo>
                        <a:pt x="535028" y="378367"/>
                        <a:pt x="535028" y="730625"/>
                        <a:pt x="535028" y="1082424"/>
                      </a:cubicBezTo>
                      <a:cubicBezTo>
                        <a:pt x="535028" y="1092501"/>
                        <a:pt x="534570" y="1102121"/>
                        <a:pt x="532280" y="1111740"/>
                      </a:cubicBezTo>
                      <a:cubicBezTo>
                        <a:pt x="538234" y="1138767"/>
                        <a:pt x="539609" y="1166709"/>
                        <a:pt x="547854" y="1193277"/>
                      </a:cubicBezTo>
                      <a:cubicBezTo>
                        <a:pt x="552893" y="1208851"/>
                        <a:pt x="556557" y="1224884"/>
                        <a:pt x="561138" y="1242291"/>
                      </a:cubicBezTo>
                      <a:cubicBezTo>
                        <a:pt x="574422" y="1225342"/>
                        <a:pt x="586790" y="1209310"/>
                        <a:pt x="599158" y="1193735"/>
                      </a:cubicBezTo>
                      <a:cubicBezTo>
                        <a:pt x="610152" y="1179535"/>
                        <a:pt x="621145" y="1165793"/>
                        <a:pt x="632139" y="1151593"/>
                      </a:cubicBezTo>
                      <a:cubicBezTo>
                        <a:pt x="639926" y="1141057"/>
                        <a:pt x="649546" y="1136934"/>
                        <a:pt x="661914" y="1144263"/>
                      </a:cubicBezTo>
                      <a:cubicBezTo>
                        <a:pt x="673366" y="1151134"/>
                        <a:pt x="677946" y="1166251"/>
                        <a:pt x="671991" y="1178161"/>
                      </a:cubicBezTo>
                      <a:cubicBezTo>
                        <a:pt x="669701" y="1182741"/>
                        <a:pt x="666495" y="1186406"/>
                        <a:pt x="663746" y="1190529"/>
                      </a:cubicBezTo>
                      <a:cubicBezTo>
                        <a:pt x="622520" y="1244581"/>
                        <a:pt x="580835" y="1298634"/>
                        <a:pt x="539609" y="1352228"/>
                      </a:cubicBezTo>
                      <a:cubicBezTo>
                        <a:pt x="536402" y="1356351"/>
                        <a:pt x="534112" y="1360015"/>
                        <a:pt x="530905" y="1364596"/>
                      </a:cubicBezTo>
                      <a:cubicBezTo>
                        <a:pt x="537318" y="1366428"/>
                        <a:pt x="542357" y="1363680"/>
                        <a:pt x="547396" y="1361847"/>
                      </a:cubicBezTo>
                      <a:cubicBezTo>
                        <a:pt x="582209" y="1348563"/>
                        <a:pt x="618397" y="1343983"/>
                        <a:pt x="655043" y="1341692"/>
                      </a:cubicBezTo>
                      <a:cubicBezTo>
                        <a:pt x="666953" y="1340776"/>
                        <a:pt x="674282" y="1337112"/>
                        <a:pt x="681153" y="1326576"/>
                      </a:cubicBezTo>
                      <a:cubicBezTo>
                        <a:pt x="817658" y="1120902"/>
                        <a:pt x="1008216" y="998597"/>
                        <a:pt x="1252827" y="962867"/>
                      </a:cubicBezTo>
                      <a:cubicBezTo>
                        <a:pt x="1421855" y="938589"/>
                        <a:pt x="1582638" y="968364"/>
                        <a:pt x="1734718" y="1045778"/>
                      </a:cubicBezTo>
                      <a:cubicBezTo>
                        <a:pt x="1737925" y="1047152"/>
                        <a:pt x="1741131" y="1048068"/>
                        <a:pt x="1744338" y="1049443"/>
                      </a:cubicBezTo>
                      <a:cubicBezTo>
                        <a:pt x="1744338" y="1050359"/>
                        <a:pt x="1744338" y="1051275"/>
                        <a:pt x="1744338" y="1052649"/>
                      </a:cubicBezTo>
                      <a:lnTo>
                        <a:pt x="1743422" y="1053565"/>
                      </a:lnTo>
                      <a:lnTo>
                        <a:pt x="1742047" y="1053107"/>
                      </a:lnTo>
                      <a:cubicBezTo>
                        <a:pt x="1737008" y="1057230"/>
                        <a:pt x="1731054" y="1059520"/>
                        <a:pt x="1724641" y="1061352"/>
                      </a:cubicBezTo>
                      <a:cubicBezTo>
                        <a:pt x="1601877" y="1094334"/>
                        <a:pt x="1479572" y="1128689"/>
                        <a:pt x="1357267" y="1162586"/>
                      </a:cubicBezTo>
                      <a:cubicBezTo>
                        <a:pt x="1261072" y="1189154"/>
                        <a:pt x="1164877" y="1215723"/>
                        <a:pt x="1068682" y="1242291"/>
                      </a:cubicBezTo>
                      <a:cubicBezTo>
                        <a:pt x="943628" y="1276646"/>
                        <a:pt x="819033" y="1311002"/>
                        <a:pt x="693979" y="1345815"/>
                      </a:cubicBezTo>
                      <a:cubicBezTo>
                        <a:pt x="687566" y="1347647"/>
                        <a:pt x="681611" y="1349021"/>
                        <a:pt x="676114" y="1353144"/>
                      </a:cubicBezTo>
                      <a:cubicBezTo>
                        <a:pt x="661914" y="1361847"/>
                        <a:pt x="644965" y="1359557"/>
                        <a:pt x="629849" y="1360931"/>
                      </a:cubicBezTo>
                      <a:cubicBezTo>
                        <a:pt x="594119" y="1363680"/>
                        <a:pt x="561138" y="1376048"/>
                        <a:pt x="527241" y="1385667"/>
                      </a:cubicBezTo>
                      <a:cubicBezTo>
                        <a:pt x="522660" y="1387041"/>
                        <a:pt x="519453" y="1389790"/>
                        <a:pt x="516705" y="1393454"/>
                      </a:cubicBezTo>
                      <a:cubicBezTo>
                        <a:pt x="486472" y="1434681"/>
                        <a:pt x="457156" y="1476365"/>
                        <a:pt x="429213" y="1521257"/>
                      </a:cubicBezTo>
                      <a:cubicBezTo>
                        <a:pt x="457156" y="1513469"/>
                        <a:pt x="482808" y="1506598"/>
                        <a:pt x="510292" y="1509347"/>
                      </a:cubicBezTo>
                      <a:cubicBezTo>
                        <a:pt x="514873" y="1509805"/>
                        <a:pt x="518537" y="1507056"/>
                        <a:pt x="522202" y="1503850"/>
                      </a:cubicBezTo>
                      <a:cubicBezTo>
                        <a:pt x="593203" y="1442926"/>
                        <a:pt x="675198" y="1405364"/>
                        <a:pt x="767270" y="1387958"/>
                      </a:cubicBezTo>
                      <a:cubicBezTo>
                        <a:pt x="938131" y="1363222"/>
                        <a:pt x="1078759" y="1441094"/>
                        <a:pt x="1080592" y="1444300"/>
                      </a:cubicBezTo>
                      <a:cubicBezTo>
                        <a:pt x="1110366" y="1463998"/>
                        <a:pt x="1140599" y="1481862"/>
                        <a:pt x="1167167" y="1506140"/>
                      </a:cubicBezTo>
                      <a:cubicBezTo>
                        <a:pt x="1172664" y="1511179"/>
                        <a:pt x="1177703" y="1516218"/>
                        <a:pt x="1182742" y="1521715"/>
                      </a:cubicBezTo>
                      <a:cubicBezTo>
                        <a:pt x="1178619" y="1526295"/>
                        <a:pt x="1173580" y="1524005"/>
                        <a:pt x="1168999" y="1523547"/>
                      </a:cubicBezTo>
                      <a:cubicBezTo>
                        <a:pt x="1137393" y="1519424"/>
                        <a:pt x="1106244" y="1517592"/>
                        <a:pt x="1074637" y="1525837"/>
                      </a:cubicBezTo>
                      <a:cubicBezTo>
                        <a:pt x="1066391" y="1527211"/>
                        <a:pt x="1057688" y="1527211"/>
                        <a:pt x="1049443" y="1527211"/>
                      </a:cubicBezTo>
                      <a:cubicBezTo>
                        <a:pt x="973403" y="1527211"/>
                        <a:pt x="897363" y="1526753"/>
                        <a:pt x="821323" y="1527211"/>
                      </a:cubicBezTo>
                      <a:cubicBezTo>
                        <a:pt x="724212" y="1528128"/>
                        <a:pt x="626642" y="1521715"/>
                        <a:pt x="529531" y="1524005"/>
                      </a:cubicBezTo>
                      <a:cubicBezTo>
                        <a:pt x="524950" y="1524005"/>
                        <a:pt x="520828" y="1522631"/>
                        <a:pt x="516247" y="1523547"/>
                      </a:cubicBezTo>
                      <a:cubicBezTo>
                        <a:pt x="506169" y="1528128"/>
                        <a:pt x="495634" y="1524463"/>
                        <a:pt x="485556" y="1525837"/>
                      </a:cubicBezTo>
                      <a:cubicBezTo>
                        <a:pt x="461737" y="1529044"/>
                        <a:pt x="438833" y="1535457"/>
                        <a:pt x="416387" y="1542786"/>
                      </a:cubicBezTo>
                      <a:cubicBezTo>
                        <a:pt x="410432" y="1544618"/>
                        <a:pt x="407684" y="1548741"/>
                        <a:pt x="404935" y="1553322"/>
                      </a:cubicBezTo>
                      <a:cubicBezTo>
                        <a:pt x="345844" y="1649975"/>
                        <a:pt x="294998" y="1750750"/>
                        <a:pt x="259727" y="1858397"/>
                      </a:cubicBezTo>
                      <a:cubicBezTo>
                        <a:pt x="254230" y="1874888"/>
                        <a:pt x="254230" y="1874888"/>
                        <a:pt x="272095" y="1875346"/>
                      </a:cubicBezTo>
                      <a:cubicBezTo>
                        <a:pt x="280798" y="1875804"/>
                        <a:pt x="289960" y="1875804"/>
                        <a:pt x="298663" y="1876262"/>
                      </a:cubicBezTo>
                      <a:cubicBezTo>
                        <a:pt x="299121" y="1876262"/>
                        <a:pt x="299579" y="1876720"/>
                        <a:pt x="301869" y="1877636"/>
                      </a:cubicBezTo>
                      <a:cubicBezTo>
                        <a:pt x="284005" y="1890462"/>
                        <a:pt x="267056" y="1902830"/>
                        <a:pt x="250107" y="1914740"/>
                      </a:cubicBezTo>
                      <a:cubicBezTo>
                        <a:pt x="244152" y="1918863"/>
                        <a:pt x="240030" y="1923443"/>
                        <a:pt x="238197" y="1930773"/>
                      </a:cubicBezTo>
                      <a:cubicBezTo>
                        <a:pt x="215752" y="2022845"/>
                        <a:pt x="206132" y="2116292"/>
                        <a:pt x="206590" y="2211113"/>
                      </a:cubicBezTo>
                      <a:cubicBezTo>
                        <a:pt x="206590" y="2212029"/>
                        <a:pt x="207049" y="2212945"/>
                        <a:pt x="207965" y="2215235"/>
                      </a:cubicBezTo>
                      <a:cubicBezTo>
                        <a:pt x="219416" y="2208364"/>
                        <a:pt x="230410" y="2201951"/>
                        <a:pt x="244610" y="2193248"/>
                      </a:cubicBezTo>
                      <a:cubicBezTo>
                        <a:pt x="233159" y="2223022"/>
                        <a:pt x="223539" y="2249133"/>
                        <a:pt x="213003" y="2275243"/>
                      </a:cubicBezTo>
                      <a:cubicBezTo>
                        <a:pt x="208423" y="2286695"/>
                        <a:pt x="206590" y="2297688"/>
                        <a:pt x="207049" y="2310056"/>
                      </a:cubicBezTo>
                      <a:cubicBezTo>
                        <a:pt x="207965" y="2337999"/>
                        <a:pt x="207965" y="2365483"/>
                        <a:pt x="208423" y="2393425"/>
                      </a:cubicBezTo>
                      <a:cubicBezTo>
                        <a:pt x="208881" y="2401212"/>
                        <a:pt x="202926" y="2402129"/>
                        <a:pt x="197887" y="2402587"/>
                      </a:cubicBezTo>
                      <a:cubicBezTo>
                        <a:pt x="185977" y="2403045"/>
                        <a:pt x="174525" y="2404419"/>
                        <a:pt x="162616" y="2401670"/>
                      </a:cubicBezTo>
                      <a:cubicBezTo>
                        <a:pt x="161241" y="2401212"/>
                        <a:pt x="159867" y="2400296"/>
                        <a:pt x="158493" y="2398922"/>
                      </a:cubicBezTo>
                      <a:cubicBezTo>
                        <a:pt x="156203" y="2395258"/>
                        <a:pt x="155744" y="2391593"/>
                        <a:pt x="155744" y="2387470"/>
                      </a:cubicBezTo>
                      <a:cubicBezTo>
                        <a:pt x="154828" y="2319676"/>
                        <a:pt x="150706" y="2251423"/>
                        <a:pt x="152538" y="2183628"/>
                      </a:cubicBezTo>
                      <a:cubicBezTo>
                        <a:pt x="156203" y="2069110"/>
                        <a:pt x="172693" y="1956425"/>
                        <a:pt x="208881" y="1846946"/>
                      </a:cubicBezTo>
                      <a:cubicBezTo>
                        <a:pt x="233617" y="1772280"/>
                        <a:pt x="264766" y="1700363"/>
                        <a:pt x="301411" y="1630736"/>
                      </a:cubicBezTo>
                      <a:cubicBezTo>
                        <a:pt x="307824" y="1618826"/>
                        <a:pt x="309199" y="1607832"/>
                        <a:pt x="305076" y="1595006"/>
                      </a:cubicBezTo>
                      <a:cubicBezTo>
                        <a:pt x="298205" y="1573019"/>
                        <a:pt x="293624" y="1550573"/>
                        <a:pt x="290876" y="1528128"/>
                      </a:cubicBezTo>
                      <a:cubicBezTo>
                        <a:pt x="289501" y="1518508"/>
                        <a:pt x="285837" y="1511637"/>
                        <a:pt x="278508" y="1505224"/>
                      </a:cubicBezTo>
                      <a:cubicBezTo>
                        <a:pt x="219416" y="1455294"/>
                        <a:pt x="170403" y="1397577"/>
                        <a:pt x="127802" y="1332989"/>
                      </a:cubicBezTo>
                      <a:cubicBezTo>
                        <a:pt x="103524" y="1296343"/>
                        <a:pt x="82911" y="1257865"/>
                        <a:pt x="65046" y="1218013"/>
                      </a:cubicBezTo>
                      <a:cubicBezTo>
                        <a:pt x="47181" y="1175870"/>
                        <a:pt x="0" y="972944"/>
                        <a:pt x="0" y="870336"/>
                      </a:cubicBezTo>
                      <a:cubicBezTo>
                        <a:pt x="4123" y="704514"/>
                        <a:pt x="54511" y="554267"/>
                        <a:pt x="149790" y="418678"/>
                      </a:cubicBezTo>
                      <a:cubicBezTo>
                        <a:pt x="155286" y="411348"/>
                        <a:pt x="155286" y="411348"/>
                        <a:pt x="161699" y="410890"/>
                      </a:cubicBezTo>
                      <a:cubicBezTo>
                        <a:pt x="169028" y="452117"/>
                        <a:pt x="173151" y="493343"/>
                        <a:pt x="178190" y="534570"/>
                      </a:cubicBezTo>
                      <a:cubicBezTo>
                        <a:pt x="205216" y="750780"/>
                        <a:pt x="232701" y="966532"/>
                        <a:pt x="259269" y="1182741"/>
                      </a:cubicBezTo>
                      <a:cubicBezTo>
                        <a:pt x="271637" y="1283975"/>
                        <a:pt x="284463" y="1385667"/>
                        <a:pt x="297289" y="1486901"/>
                      </a:cubicBezTo>
                      <a:cubicBezTo>
                        <a:pt x="298205" y="1492398"/>
                        <a:pt x="298663" y="1497895"/>
                        <a:pt x="301869" y="1502476"/>
                      </a:cubicBezTo>
                      <a:cubicBezTo>
                        <a:pt x="308282" y="1511179"/>
                        <a:pt x="309199" y="1521715"/>
                        <a:pt x="310573" y="1532250"/>
                      </a:cubicBezTo>
                      <a:cubicBezTo>
                        <a:pt x="313321" y="1550573"/>
                        <a:pt x="317444" y="1568438"/>
                        <a:pt x="322483" y="1587677"/>
                      </a:cubicBezTo>
                      <a:cubicBezTo>
                        <a:pt x="334392" y="1570728"/>
                        <a:pt x="342638" y="1553322"/>
                        <a:pt x="352715" y="1536831"/>
                      </a:cubicBezTo>
                      <a:cubicBezTo>
                        <a:pt x="407684" y="1445675"/>
                        <a:pt x="469524" y="1359099"/>
                        <a:pt x="534570" y="1275272"/>
                      </a:cubicBezTo>
                      <a:cubicBezTo>
                        <a:pt x="544647" y="1261988"/>
                        <a:pt x="546938" y="1249162"/>
                        <a:pt x="542815" y="1234045"/>
                      </a:cubicBezTo>
                      <a:cubicBezTo>
                        <a:pt x="535028" y="1205645"/>
                        <a:pt x="523576" y="1177703"/>
                        <a:pt x="523576" y="1148386"/>
                      </a:cubicBezTo>
                      <a:cubicBezTo>
                        <a:pt x="523576" y="1118611"/>
                        <a:pt x="508002" y="1099830"/>
                        <a:pt x="490595" y="1080133"/>
                      </a:cubicBezTo>
                      <a:cubicBezTo>
                        <a:pt x="475937" y="1063643"/>
                        <a:pt x="461737" y="1046236"/>
                        <a:pt x="450743" y="1026539"/>
                      </a:cubicBezTo>
                      <a:cubicBezTo>
                        <a:pt x="371954" y="888201"/>
                        <a:pt x="307824" y="726044"/>
                        <a:pt x="306450" y="553809"/>
                      </a:cubicBezTo>
                      <a:cubicBezTo>
                        <a:pt x="309657" y="344928"/>
                        <a:pt x="382032" y="163532"/>
                        <a:pt x="522660" y="9161"/>
                      </a:cubicBezTo>
                      <a:cubicBezTo>
                        <a:pt x="524492" y="6871"/>
                        <a:pt x="525867" y="4581"/>
                        <a:pt x="527699" y="2290"/>
                      </a:cubicBezTo>
                      <a:cubicBezTo>
                        <a:pt x="527699" y="0"/>
                        <a:pt x="528615" y="0"/>
                        <a:pt x="529989" y="0"/>
                      </a:cubicBezTo>
                      <a:close/>
                    </a:path>
                  </a:pathLst>
                </a:custGeom>
                <a:solidFill>
                  <a:schemeClr val="accent3"/>
                </a:solidFill>
                <a:ln w="4572" cap="flat">
                  <a:noFill/>
                  <a:prstDash val="solid"/>
                  <a:miter/>
                </a:ln>
              </p:spPr>
              <p:txBody>
                <a:bodyPr rtlCol="0" anchor="ctr"/>
                <a:lstStyle/>
                <a:p>
                  <a:endParaRPr lang="en-US"/>
                </a:p>
              </p:txBody>
            </p:sp>
            <p:sp>
              <p:nvSpPr>
                <p:cNvPr id="132" name="Freeform: Shape 118">
                  <a:extLst>
                    <a:ext uri="{FF2B5EF4-FFF2-40B4-BE49-F238E27FC236}">
                      <a16:creationId xmlns="" xmlns:a16="http://schemas.microsoft.com/office/drawing/2014/main" id="{5FEB3290-6A6C-4287-A779-4F2768E2A13E}"/>
                    </a:ext>
                  </a:extLst>
                </p:cNvPr>
                <p:cNvSpPr/>
                <p:nvPr/>
              </p:nvSpPr>
              <p:spPr>
                <a:xfrm>
                  <a:off x="6109274" y="2001482"/>
                  <a:ext cx="395202" cy="1453126"/>
                </a:xfrm>
                <a:custGeom>
                  <a:avLst/>
                  <a:gdLst>
                    <a:gd name="connsiteX0" fmla="*/ 142932 w 297746"/>
                    <a:gd name="connsiteY0" fmla="*/ 1094334 h 1094791"/>
                    <a:gd name="connsiteX1" fmla="*/ 134229 w 297746"/>
                    <a:gd name="connsiteY1" fmla="*/ 1086546 h 1094791"/>
                    <a:gd name="connsiteX2" fmla="*/ 119112 w 297746"/>
                    <a:gd name="connsiteY2" fmla="*/ 957370 h 1094791"/>
                    <a:gd name="connsiteX3" fmla="*/ 102164 w 297746"/>
                    <a:gd name="connsiteY3" fmla="*/ 826820 h 1094791"/>
                    <a:gd name="connsiteX4" fmla="*/ 89338 w 297746"/>
                    <a:gd name="connsiteY4" fmla="*/ 722837 h 1094791"/>
                    <a:gd name="connsiteX5" fmla="*/ 75596 w 297746"/>
                    <a:gd name="connsiteY5" fmla="*/ 612900 h 1094791"/>
                    <a:gd name="connsiteX6" fmla="*/ 62770 w 297746"/>
                    <a:gd name="connsiteY6" fmla="*/ 507085 h 1094791"/>
                    <a:gd name="connsiteX7" fmla="*/ 49027 w 297746"/>
                    <a:gd name="connsiteY7" fmla="*/ 398522 h 1094791"/>
                    <a:gd name="connsiteX8" fmla="*/ 35743 w 297746"/>
                    <a:gd name="connsiteY8" fmla="*/ 291334 h 1094791"/>
                    <a:gd name="connsiteX9" fmla="*/ 25666 w 297746"/>
                    <a:gd name="connsiteY9" fmla="*/ 212087 h 1094791"/>
                    <a:gd name="connsiteX10" fmla="*/ 11924 w 297746"/>
                    <a:gd name="connsiteY10" fmla="*/ 100776 h 1094791"/>
                    <a:gd name="connsiteX11" fmla="*/ 1388 w 297746"/>
                    <a:gd name="connsiteY11" fmla="*/ 20155 h 1094791"/>
                    <a:gd name="connsiteX12" fmla="*/ 2762 w 297746"/>
                    <a:gd name="connsiteY12" fmla="*/ 0 h 1094791"/>
                    <a:gd name="connsiteX13" fmla="*/ 146597 w 297746"/>
                    <a:gd name="connsiteY13" fmla="*/ 154370 h 1094791"/>
                    <a:gd name="connsiteX14" fmla="*/ 255618 w 297746"/>
                    <a:gd name="connsiteY14" fmla="*/ 370580 h 1094791"/>
                    <a:gd name="connsiteX15" fmla="*/ 289973 w 297746"/>
                    <a:gd name="connsiteY15" fmla="*/ 532279 h 1094791"/>
                    <a:gd name="connsiteX16" fmla="*/ 295928 w 297746"/>
                    <a:gd name="connsiteY16" fmla="*/ 617939 h 1094791"/>
                    <a:gd name="connsiteX17" fmla="*/ 299135 w 297746"/>
                    <a:gd name="connsiteY17" fmla="*/ 663288 h 1094791"/>
                    <a:gd name="connsiteX18" fmla="*/ 221721 w 297746"/>
                    <a:gd name="connsiteY18" fmla="*/ 970196 h 1094791"/>
                    <a:gd name="connsiteX19" fmla="*/ 158507 w 297746"/>
                    <a:gd name="connsiteY19" fmla="*/ 1081508 h 1094791"/>
                    <a:gd name="connsiteX20" fmla="*/ 142932 w 297746"/>
                    <a:gd name="connsiteY20" fmla="*/ 1094334 h 109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746" h="1094791">
                      <a:moveTo>
                        <a:pt x="142932" y="1094334"/>
                      </a:moveTo>
                      <a:cubicBezTo>
                        <a:pt x="135145" y="1097082"/>
                        <a:pt x="134687" y="1090669"/>
                        <a:pt x="134229" y="1086546"/>
                      </a:cubicBezTo>
                      <a:cubicBezTo>
                        <a:pt x="129190" y="1043488"/>
                        <a:pt x="124151" y="1000429"/>
                        <a:pt x="119112" y="957370"/>
                      </a:cubicBezTo>
                      <a:cubicBezTo>
                        <a:pt x="113616" y="913853"/>
                        <a:pt x="107661" y="870336"/>
                        <a:pt x="102164" y="826820"/>
                      </a:cubicBezTo>
                      <a:cubicBezTo>
                        <a:pt x="97583" y="792006"/>
                        <a:pt x="93918" y="757193"/>
                        <a:pt x="89338" y="722837"/>
                      </a:cubicBezTo>
                      <a:cubicBezTo>
                        <a:pt x="84757" y="686192"/>
                        <a:pt x="80176" y="649546"/>
                        <a:pt x="75596" y="612900"/>
                      </a:cubicBezTo>
                      <a:cubicBezTo>
                        <a:pt x="71015" y="577629"/>
                        <a:pt x="66892" y="542357"/>
                        <a:pt x="62770" y="507085"/>
                      </a:cubicBezTo>
                      <a:cubicBezTo>
                        <a:pt x="58189" y="470898"/>
                        <a:pt x="53608" y="434710"/>
                        <a:pt x="49027" y="398522"/>
                      </a:cubicBezTo>
                      <a:cubicBezTo>
                        <a:pt x="44447" y="362793"/>
                        <a:pt x="40324" y="327063"/>
                        <a:pt x="35743" y="291334"/>
                      </a:cubicBezTo>
                      <a:cubicBezTo>
                        <a:pt x="32537" y="264766"/>
                        <a:pt x="28872" y="238655"/>
                        <a:pt x="25666" y="212087"/>
                      </a:cubicBezTo>
                      <a:cubicBezTo>
                        <a:pt x="21085" y="174983"/>
                        <a:pt x="16504" y="137880"/>
                        <a:pt x="11924" y="100776"/>
                      </a:cubicBezTo>
                      <a:cubicBezTo>
                        <a:pt x="8717" y="73750"/>
                        <a:pt x="5053" y="47181"/>
                        <a:pt x="1388" y="20155"/>
                      </a:cubicBezTo>
                      <a:cubicBezTo>
                        <a:pt x="472" y="13284"/>
                        <a:pt x="-1819" y="6413"/>
                        <a:pt x="2762" y="0"/>
                      </a:cubicBezTo>
                      <a:cubicBezTo>
                        <a:pt x="58189" y="44433"/>
                        <a:pt x="105370" y="96653"/>
                        <a:pt x="146597" y="154370"/>
                      </a:cubicBezTo>
                      <a:cubicBezTo>
                        <a:pt x="193778" y="220791"/>
                        <a:pt x="229966" y="293166"/>
                        <a:pt x="255618" y="370580"/>
                      </a:cubicBezTo>
                      <a:cubicBezTo>
                        <a:pt x="273025" y="423258"/>
                        <a:pt x="284476" y="476853"/>
                        <a:pt x="289973" y="532279"/>
                      </a:cubicBezTo>
                      <a:cubicBezTo>
                        <a:pt x="292722" y="560680"/>
                        <a:pt x="295928" y="589080"/>
                        <a:pt x="295928" y="617939"/>
                      </a:cubicBezTo>
                      <a:cubicBezTo>
                        <a:pt x="302799" y="632597"/>
                        <a:pt x="300051" y="648630"/>
                        <a:pt x="299135" y="663288"/>
                      </a:cubicBezTo>
                      <a:cubicBezTo>
                        <a:pt x="292722" y="770477"/>
                        <a:pt x="268444" y="873085"/>
                        <a:pt x="221721" y="970196"/>
                      </a:cubicBezTo>
                      <a:cubicBezTo>
                        <a:pt x="202940" y="1008674"/>
                        <a:pt x="183242" y="1046236"/>
                        <a:pt x="158507" y="1081508"/>
                      </a:cubicBezTo>
                      <a:cubicBezTo>
                        <a:pt x="153926" y="1087004"/>
                        <a:pt x="151636" y="1094334"/>
                        <a:pt x="142932" y="1094334"/>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133" name="Freeform: Shape 119">
                  <a:extLst>
                    <a:ext uri="{FF2B5EF4-FFF2-40B4-BE49-F238E27FC236}">
                      <a16:creationId xmlns="" xmlns:a16="http://schemas.microsoft.com/office/drawing/2014/main" id="{E829EE9C-BA9B-4AB2-82D6-B967EB449C1C}"/>
                    </a:ext>
                  </a:extLst>
                </p:cNvPr>
                <p:cNvSpPr/>
                <p:nvPr/>
              </p:nvSpPr>
              <p:spPr>
                <a:xfrm>
                  <a:off x="6582926" y="3472535"/>
                  <a:ext cx="881603" cy="182401"/>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134" name="Freeform: Shape 120">
                  <a:extLst>
                    <a:ext uri="{FF2B5EF4-FFF2-40B4-BE49-F238E27FC236}">
                      <a16:creationId xmlns="" xmlns:a16="http://schemas.microsoft.com/office/drawing/2014/main" id="{91561A85-E553-4B5C-B60D-91F7788AF30D}"/>
                    </a:ext>
                  </a:extLst>
                </p:cNvPr>
                <p:cNvSpPr/>
                <p:nvPr/>
              </p:nvSpPr>
              <p:spPr>
                <a:xfrm>
                  <a:off x="6602971" y="1467048"/>
                  <a:ext cx="291841" cy="1465286"/>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lumMod val="75000"/>
                  </a:schemeClr>
                </a:solidFill>
                <a:ln w="4572" cap="flat">
                  <a:noFill/>
                  <a:prstDash val="solid"/>
                  <a:miter/>
                </a:ln>
              </p:spPr>
              <p:txBody>
                <a:bodyPr rtlCol="0" anchor="ctr"/>
                <a:lstStyle/>
                <a:p>
                  <a:endParaRPr lang="en-US"/>
                </a:p>
              </p:txBody>
            </p:sp>
          </p:grpSp>
          <p:grpSp>
            <p:nvGrpSpPr>
              <p:cNvPr id="125" name="Group 124">
                <a:extLst>
                  <a:ext uri="{FF2B5EF4-FFF2-40B4-BE49-F238E27FC236}">
                    <a16:creationId xmlns="" xmlns:a16="http://schemas.microsoft.com/office/drawing/2014/main" id="{EDE50CFC-1E59-4AA0-A3CA-E70C79B1D585}"/>
                  </a:ext>
                </a:extLst>
              </p:cNvPr>
              <p:cNvGrpSpPr/>
              <p:nvPr/>
            </p:nvGrpSpPr>
            <p:grpSpPr>
              <a:xfrm>
                <a:off x="9419663" y="5501642"/>
                <a:ext cx="953249" cy="814137"/>
                <a:chOff x="4983166" y="4633525"/>
                <a:chExt cx="2207049" cy="1884966"/>
              </a:xfrm>
            </p:grpSpPr>
            <p:sp>
              <p:nvSpPr>
                <p:cNvPr id="126" name="Freeform: Shape 112">
                  <a:extLst>
                    <a:ext uri="{FF2B5EF4-FFF2-40B4-BE49-F238E27FC236}">
                      <a16:creationId xmlns="" xmlns:a16="http://schemas.microsoft.com/office/drawing/2014/main" id="{7290EC2A-DFB1-4439-BEBF-440F872B547B}"/>
                    </a:ext>
                  </a:extLst>
                </p:cNvPr>
                <p:cNvSpPr/>
                <p:nvPr/>
              </p:nvSpPr>
              <p:spPr>
                <a:xfrm>
                  <a:off x="4983166" y="4633683"/>
                  <a:ext cx="2207049" cy="1884808"/>
                </a:xfrm>
                <a:custGeom>
                  <a:avLst/>
                  <a:gdLst>
                    <a:gd name="connsiteX0" fmla="*/ 1539660 w 1662800"/>
                    <a:gd name="connsiteY0" fmla="*/ 2629 h 1420022"/>
                    <a:gd name="connsiteX1" fmla="*/ 847514 w 1662800"/>
                    <a:gd name="connsiteY1" fmla="*/ 1713 h 1420022"/>
                    <a:gd name="connsiteX2" fmla="*/ 110934 w 1662800"/>
                    <a:gd name="connsiteY2" fmla="*/ 4003 h 1420022"/>
                    <a:gd name="connsiteX3" fmla="*/ 81 w 1662800"/>
                    <a:gd name="connsiteY3" fmla="*/ 133638 h 1420022"/>
                    <a:gd name="connsiteX4" fmla="*/ 120554 w 1662800"/>
                    <a:gd name="connsiteY4" fmla="*/ 249988 h 1420022"/>
                    <a:gd name="connsiteX5" fmla="*/ 180103 w 1662800"/>
                    <a:gd name="connsiteY5" fmla="*/ 258233 h 1420022"/>
                    <a:gd name="connsiteX6" fmla="*/ 180103 w 1662800"/>
                    <a:gd name="connsiteY6" fmla="*/ 258233 h 1420022"/>
                    <a:gd name="connsiteX7" fmla="*/ 180103 w 1662800"/>
                    <a:gd name="connsiteY7" fmla="*/ 258233 h 1420022"/>
                    <a:gd name="connsiteX8" fmla="*/ 218581 w 1662800"/>
                    <a:gd name="connsiteY8" fmla="*/ 1255913 h 1420022"/>
                    <a:gd name="connsiteX9" fmla="*/ 367454 w 1662800"/>
                    <a:gd name="connsiteY9" fmla="*/ 1419445 h 1420022"/>
                    <a:gd name="connsiteX10" fmla="*/ 1279475 w 1662800"/>
                    <a:gd name="connsiteY10" fmla="*/ 1420819 h 1420022"/>
                    <a:gd name="connsiteX11" fmla="*/ 1443465 w 1662800"/>
                    <a:gd name="connsiteY11" fmla="*/ 1264617 h 1420022"/>
                    <a:gd name="connsiteX12" fmla="*/ 1483775 w 1662800"/>
                    <a:gd name="connsiteY12" fmla="*/ 249988 h 1420022"/>
                    <a:gd name="connsiteX13" fmla="*/ 1544699 w 1662800"/>
                    <a:gd name="connsiteY13" fmla="*/ 250446 h 1420022"/>
                    <a:gd name="connsiteX14" fmla="*/ 1664256 w 1662800"/>
                    <a:gd name="connsiteY14" fmla="*/ 129515 h 1420022"/>
                    <a:gd name="connsiteX15" fmla="*/ 1539660 w 1662800"/>
                    <a:gd name="connsiteY15" fmla="*/ 2629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2800" h="1420022">
                      <a:moveTo>
                        <a:pt x="1539660" y="2629"/>
                      </a:moveTo>
                      <a:cubicBezTo>
                        <a:pt x="1490646" y="1713"/>
                        <a:pt x="847514" y="1713"/>
                        <a:pt x="847514" y="1713"/>
                      </a:cubicBezTo>
                      <a:cubicBezTo>
                        <a:pt x="841559" y="-2868"/>
                        <a:pt x="120095" y="3087"/>
                        <a:pt x="110934" y="4003"/>
                      </a:cubicBezTo>
                      <a:cubicBezTo>
                        <a:pt x="44514" y="10416"/>
                        <a:pt x="-2210" y="65385"/>
                        <a:pt x="81" y="133638"/>
                      </a:cubicBezTo>
                      <a:cubicBezTo>
                        <a:pt x="2371" y="197310"/>
                        <a:pt x="55965" y="249072"/>
                        <a:pt x="120554" y="249988"/>
                      </a:cubicBezTo>
                      <a:cubicBezTo>
                        <a:pt x="137044" y="250446"/>
                        <a:pt x="181019" y="249988"/>
                        <a:pt x="180103" y="258233"/>
                      </a:cubicBezTo>
                      <a:cubicBezTo>
                        <a:pt x="180103" y="258233"/>
                        <a:pt x="180103" y="258233"/>
                        <a:pt x="180103" y="258233"/>
                      </a:cubicBezTo>
                      <a:cubicBezTo>
                        <a:pt x="180103" y="258233"/>
                        <a:pt x="180103" y="258233"/>
                        <a:pt x="180103" y="258233"/>
                      </a:cubicBezTo>
                      <a:cubicBezTo>
                        <a:pt x="179187" y="282053"/>
                        <a:pt x="213542" y="1117118"/>
                        <a:pt x="218581" y="1255913"/>
                      </a:cubicBezTo>
                      <a:cubicBezTo>
                        <a:pt x="221787" y="1343863"/>
                        <a:pt x="280421" y="1410742"/>
                        <a:pt x="367454" y="1419445"/>
                      </a:cubicBezTo>
                      <a:cubicBezTo>
                        <a:pt x="405932" y="1423110"/>
                        <a:pt x="1134267" y="1420819"/>
                        <a:pt x="1279475" y="1420819"/>
                      </a:cubicBezTo>
                      <a:cubicBezTo>
                        <a:pt x="1367425" y="1420819"/>
                        <a:pt x="1439800" y="1352109"/>
                        <a:pt x="1443465" y="1264617"/>
                      </a:cubicBezTo>
                      <a:cubicBezTo>
                        <a:pt x="1450794" y="1092382"/>
                        <a:pt x="1484692" y="276556"/>
                        <a:pt x="1483775" y="249988"/>
                      </a:cubicBezTo>
                      <a:cubicBezTo>
                        <a:pt x="1503931" y="249988"/>
                        <a:pt x="1524544" y="250904"/>
                        <a:pt x="1544699" y="250446"/>
                      </a:cubicBezTo>
                      <a:cubicBezTo>
                        <a:pt x="1610203" y="248614"/>
                        <a:pt x="1662882" y="195019"/>
                        <a:pt x="1664256" y="129515"/>
                      </a:cubicBezTo>
                      <a:cubicBezTo>
                        <a:pt x="1665172" y="59430"/>
                        <a:pt x="1611119" y="3545"/>
                        <a:pt x="1539660" y="2629"/>
                      </a:cubicBezTo>
                      <a:close/>
                    </a:path>
                  </a:pathLst>
                </a:custGeom>
                <a:solidFill>
                  <a:schemeClr val="accent1"/>
                </a:solidFill>
                <a:ln w="4572" cap="flat">
                  <a:noFill/>
                  <a:prstDash val="solid"/>
                  <a:miter/>
                </a:ln>
              </p:spPr>
              <p:txBody>
                <a:bodyPr rtlCol="0" anchor="ctr"/>
                <a:lstStyle/>
                <a:p>
                  <a:endParaRPr lang="en-US"/>
                </a:p>
              </p:txBody>
            </p:sp>
            <p:sp>
              <p:nvSpPr>
                <p:cNvPr id="127" name="Freeform: Shape 113">
                  <a:extLst>
                    <a:ext uri="{FF2B5EF4-FFF2-40B4-BE49-F238E27FC236}">
                      <a16:creationId xmlns="" xmlns:a16="http://schemas.microsoft.com/office/drawing/2014/main" id="{23BF9E48-E0B5-416F-A458-A2EFF36A3C5E}"/>
                    </a:ext>
                  </a:extLst>
                </p:cNvPr>
                <p:cNvSpPr/>
                <p:nvPr/>
              </p:nvSpPr>
              <p:spPr>
                <a:xfrm>
                  <a:off x="6087405" y="4633525"/>
                  <a:ext cx="1100484" cy="1884808"/>
                </a:xfrm>
                <a:custGeom>
                  <a:avLst/>
                  <a:gdLst>
                    <a:gd name="connsiteX0" fmla="*/ 707721 w 829110"/>
                    <a:gd name="connsiteY0" fmla="*/ 1832 h 1420022"/>
                    <a:gd name="connsiteX1" fmla="*/ 15574 w 829110"/>
                    <a:gd name="connsiteY1" fmla="*/ 916 h 1420022"/>
                    <a:gd name="connsiteX2" fmla="*/ 0 w 829110"/>
                    <a:gd name="connsiteY2" fmla="*/ 0 h 1420022"/>
                    <a:gd name="connsiteX3" fmla="*/ 0 w 829110"/>
                    <a:gd name="connsiteY3" fmla="*/ 1420481 h 1420022"/>
                    <a:gd name="connsiteX4" fmla="*/ 447536 w 829110"/>
                    <a:gd name="connsiteY4" fmla="*/ 1419565 h 1420022"/>
                    <a:gd name="connsiteX5" fmla="*/ 611526 w 829110"/>
                    <a:gd name="connsiteY5" fmla="*/ 1263362 h 1420022"/>
                    <a:gd name="connsiteX6" fmla="*/ 651836 w 829110"/>
                    <a:gd name="connsiteY6" fmla="*/ 248733 h 1420022"/>
                    <a:gd name="connsiteX7" fmla="*/ 712760 w 829110"/>
                    <a:gd name="connsiteY7" fmla="*/ 249191 h 1420022"/>
                    <a:gd name="connsiteX8" fmla="*/ 832316 w 829110"/>
                    <a:gd name="connsiteY8" fmla="*/ 128260 h 1420022"/>
                    <a:gd name="connsiteX9" fmla="*/ 707721 w 829110"/>
                    <a:gd name="connsiteY9" fmla="*/ 1832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110" h="1420022">
                      <a:moveTo>
                        <a:pt x="707721" y="1832"/>
                      </a:moveTo>
                      <a:cubicBezTo>
                        <a:pt x="658707" y="916"/>
                        <a:pt x="15574" y="916"/>
                        <a:pt x="15574" y="916"/>
                      </a:cubicBezTo>
                      <a:cubicBezTo>
                        <a:pt x="15116" y="458"/>
                        <a:pt x="9619" y="0"/>
                        <a:pt x="0" y="0"/>
                      </a:cubicBezTo>
                      <a:lnTo>
                        <a:pt x="0" y="1420481"/>
                      </a:lnTo>
                      <a:cubicBezTo>
                        <a:pt x="190100" y="1420481"/>
                        <a:pt x="380658" y="1419565"/>
                        <a:pt x="447536" y="1419565"/>
                      </a:cubicBezTo>
                      <a:cubicBezTo>
                        <a:pt x="535486" y="1419565"/>
                        <a:pt x="607861" y="1350854"/>
                        <a:pt x="611526" y="1263362"/>
                      </a:cubicBezTo>
                      <a:cubicBezTo>
                        <a:pt x="618855" y="1091127"/>
                        <a:pt x="652752" y="275301"/>
                        <a:pt x="651836" y="248733"/>
                      </a:cubicBezTo>
                      <a:cubicBezTo>
                        <a:pt x="671991" y="248733"/>
                        <a:pt x="692605" y="249649"/>
                        <a:pt x="712760" y="249191"/>
                      </a:cubicBezTo>
                      <a:cubicBezTo>
                        <a:pt x="778264" y="247359"/>
                        <a:pt x="830942" y="193765"/>
                        <a:pt x="832316" y="128260"/>
                      </a:cubicBezTo>
                      <a:cubicBezTo>
                        <a:pt x="833233" y="58633"/>
                        <a:pt x="779180" y="2749"/>
                        <a:pt x="707721" y="1832"/>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128" name="Freeform: Shape 114">
                  <a:extLst>
                    <a:ext uri="{FF2B5EF4-FFF2-40B4-BE49-F238E27FC236}">
                      <a16:creationId xmlns="" xmlns:a16="http://schemas.microsoft.com/office/drawing/2014/main" id="{99E854F8-417C-452C-8456-CD2ED48D1430}"/>
                    </a:ext>
                  </a:extLst>
                </p:cNvPr>
                <p:cNvSpPr/>
                <p:nvPr/>
              </p:nvSpPr>
              <p:spPr>
                <a:xfrm>
                  <a:off x="5221664" y="4967953"/>
                  <a:ext cx="1726727" cy="103360"/>
                </a:xfrm>
                <a:custGeom>
                  <a:avLst/>
                  <a:gdLst>
                    <a:gd name="connsiteX0" fmla="*/ 1304547 w 1300924"/>
                    <a:gd name="connsiteY0" fmla="*/ 1353 h 77872"/>
                    <a:gd name="connsiteX1" fmla="*/ 1283476 w 1300924"/>
                    <a:gd name="connsiteY1" fmla="*/ 895 h 77872"/>
                    <a:gd name="connsiteX2" fmla="*/ 653169 w 1300924"/>
                    <a:gd name="connsiteY2" fmla="*/ 895 h 77872"/>
                    <a:gd name="connsiteX3" fmla="*/ 647214 w 1300924"/>
                    <a:gd name="connsiteY3" fmla="*/ 895 h 77872"/>
                    <a:gd name="connsiteX4" fmla="*/ 629808 w 1300924"/>
                    <a:gd name="connsiteY4" fmla="*/ 2269 h 77872"/>
                    <a:gd name="connsiteX5" fmla="*/ 16907 w 1300924"/>
                    <a:gd name="connsiteY5" fmla="*/ 2269 h 77872"/>
                    <a:gd name="connsiteX6" fmla="*/ 15991 w 1300924"/>
                    <a:gd name="connsiteY6" fmla="*/ 2269 h 77872"/>
                    <a:gd name="connsiteX7" fmla="*/ 15075 w 1300924"/>
                    <a:gd name="connsiteY7" fmla="*/ 437 h 77872"/>
                    <a:gd name="connsiteX8" fmla="*/ 417 w 1300924"/>
                    <a:gd name="connsiteY8" fmla="*/ 9140 h 77872"/>
                    <a:gd name="connsiteX9" fmla="*/ 3165 w 1300924"/>
                    <a:gd name="connsiteY9" fmla="*/ 80600 h 77872"/>
                    <a:gd name="connsiteX10" fmla="*/ 9120 w 1300924"/>
                    <a:gd name="connsiteY10" fmla="*/ 80600 h 77872"/>
                    <a:gd name="connsiteX11" fmla="*/ 9120 w 1300924"/>
                    <a:gd name="connsiteY11" fmla="*/ 80600 h 77872"/>
                    <a:gd name="connsiteX12" fmla="*/ 653169 w 1300924"/>
                    <a:gd name="connsiteY12" fmla="*/ 80600 h 77872"/>
                    <a:gd name="connsiteX13" fmla="*/ 1300425 w 1300924"/>
                    <a:gd name="connsiteY13" fmla="*/ 80600 h 77872"/>
                    <a:gd name="connsiteX14" fmla="*/ 1304547 w 1300924"/>
                    <a:gd name="connsiteY14" fmla="*/ 1353 h 7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924" h="77872">
                      <a:moveTo>
                        <a:pt x="1304547" y="1353"/>
                      </a:moveTo>
                      <a:cubicBezTo>
                        <a:pt x="1297676" y="1353"/>
                        <a:pt x="1290805" y="895"/>
                        <a:pt x="1283476" y="895"/>
                      </a:cubicBezTo>
                      <a:cubicBezTo>
                        <a:pt x="1073221" y="895"/>
                        <a:pt x="863424" y="895"/>
                        <a:pt x="653169" y="895"/>
                      </a:cubicBezTo>
                      <a:cubicBezTo>
                        <a:pt x="651337" y="895"/>
                        <a:pt x="649047" y="895"/>
                        <a:pt x="647214" y="895"/>
                      </a:cubicBezTo>
                      <a:cubicBezTo>
                        <a:pt x="641717" y="3644"/>
                        <a:pt x="635304" y="2269"/>
                        <a:pt x="629808" y="2269"/>
                      </a:cubicBezTo>
                      <a:cubicBezTo>
                        <a:pt x="425508" y="2269"/>
                        <a:pt x="221207" y="2269"/>
                        <a:pt x="16907" y="2269"/>
                      </a:cubicBezTo>
                      <a:cubicBezTo>
                        <a:pt x="16449" y="2269"/>
                        <a:pt x="16449" y="2269"/>
                        <a:pt x="15991" y="2269"/>
                      </a:cubicBezTo>
                      <a:cubicBezTo>
                        <a:pt x="15991" y="1811"/>
                        <a:pt x="15991" y="1353"/>
                        <a:pt x="15075" y="437"/>
                      </a:cubicBezTo>
                      <a:cubicBezTo>
                        <a:pt x="7288" y="-1395"/>
                        <a:pt x="3165" y="2728"/>
                        <a:pt x="417" y="9140"/>
                      </a:cubicBezTo>
                      <a:cubicBezTo>
                        <a:pt x="-499" y="32960"/>
                        <a:pt x="-41" y="56780"/>
                        <a:pt x="3165" y="80600"/>
                      </a:cubicBezTo>
                      <a:cubicBezTo>
                        <a:pt x="4998" y="80600"/>
                        <a:pt x="6830" y="80600"/>
                        <a:pt x="9120" y="80600"/>
                      </a:cubicBezTo>
                      <a:cubicBezTo>
                        <a:pt x="9120" y="80600"/>
                        <a:pt x="9120" y="80600"/>
                        <a:pt x="9120" y="80600"/>
                      </a:cubicBezTo>
                      <a:cubicBezTo>
                        <a:pt x="223956" y="80600"/>
                        <a:pt x="438334" y="80600"/>
                        <a:pt x="653169" y="80600"/>
                      </a:cubicBezTo>
                      <a:cubicBezTo>
                        <a:pt x="868921" y="80600"/>
                        <a:pt x="1084673" y="80600"/>
                        <a:pt x="1300425" y="80600"/>
                      </a:cubicBezTo>
                      <a:cubicBezTo>
                        <a:pt x="1301799" y="54490"/>
                        <a:pt x="1305464" y="27922"/>
                        <a:pt x="1304547" y="1353"/>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129" name="Freeform: Shape 115">
                  <a:extLst>
                    <a:ext uri="{FF2B5EF4-FFF2-40B4-BE49-F238E27FC236}">
                      <a16:creationId xmlns="" xmlns:a16="http://schemas.microsoft.com/office/drawing/2014/main" id="{83E139D3-7165-4C5A-8598-7CEC6B6CDADB}"/>
                    </a:ext>
                  </a:extLst>
                </p:cNvPr>
                <p:cNvSpPr/>
                <p:nvPr/>
              </p:nvSpPr>
              <p:spPr>
                <a:xfrm>
                  <a:off x="6022956" y="4640821"/>
                  <a:ext cx="60800" cy="6080"/>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grpSp>
        <p:grpSp>
          <p:nvGrpSpPr>
            <p:cNvPr id="102" name="Group 101">
              <a:extLst>
                <a:ext uri="{FF2B5EF4-FFF2-40B4-BE49-F238E27FC236}">
                  <a16:creationId xmlns="" xmlns:a16="http://schemas.microsoft.com/office/drawing/2014/main" id="{B1746AE5-E8A7-4A60-91BD-9ADBAFEF5730}"/>
                </a:ext>
              </a:extLst>
            </p:cNvPr>
            <p:cNvGrpSpPr/>
            <p:nvPr/>
          </p:nvGrpSpPr>
          <p:grpSpPr>
            <a:xfrm>
              <a:off x="7677288" y="4585723"/>
              <a:ext cx="1104510" cy="1694561"/>
              <a:chOff x="5253117" y="4621218"/>
              <a:chExt cx="1104510" cy="1694561"/>
            </a:xfrm>
          </p:grpSpPr>
          <p:grpSp>
            <p:nvGrpSpPr>
              <p:cNvPr id="103" name="Group 102">
                <a:extLst>
                  <a:ext uri="{FF2B5EF4-FFF2-40B4-BE49-F238E27FC236}">
                    <a16:creationId xmlns="" xmlns:a16="http://schemas.microsoft.com/office/drawing/2014/main" id="{6AA7EA06-F986-43A0-8DD9-64617BDB89BD}"/>
                  </a:ext>
                </a:extLst>
              </p:cNvPr>
              <p:cNvGrpSpPr/>
              <p:nvPr/>
            </p:nvGrpSpPr>
            <p:grpSpPr>
              <a:xfrm>
                <a:off x="5253117" y="4621218"/>
                <a:ext cx="1104510" cy="1031011"/>
                <a:chOff x="7309611" y="4544531"/>
                <a:chExt cx="1104510" cy="1031011"/>
              </a:xfrm>
            </p:grpSpPr>
            <p:sp>
              <p:nvSpPr>
                <p:cNvPr id="109" name="Freeform: Shape 132">
                  <a:extLst>
                    <a:ext uri="{FF2B5EF4-FFF2-40B4-BE49-F238E27FC236}">
                      <a16:creationId xmlns="" xmlns:a16="http://schemas.microsoft.com/office/drawing/2014/main" id="{1BAB7E47-2DB2-4E5D-9A66-42376F399489}"/>
                    </a:ext>
                  </a:extLst>
                </p:cNvPr>
                <p:cNvSpPr/>
                <p:nvPr/>
              </p:nvSpPr>
              <p:spPr>
                <a:xfrm>
                  <a:off x="7623414" y="5127082"/>
                  <a:ext cx="208810" cy="447159"/>
                </a:xfrm>
                <a:custGeom>
                  <a:avLst/>
                  <a:gdLst>
                    <a:gd name="connsiteX0" fmla="*/ 5349 w 208810"/>
                    <a:gd name="connsiteY0" fmla="*/ 0 h 447159"/>
                    <a:gd name="connsiteX1" fmla="*/ 17474 w 208810"/>
                    <a:gd name="connsiteY1" fmla="*/ 10445 h 447159"/>
                    <a:gd name="connsiteX2" fmla="*/ 63564 w 208810"/>
                    <a:gd name="connsiteY2" fmla="*/ 34977 h 447159"/>
                    <a:gd name="connsiteX3" fmla="*/ 56243 w 208810"/>
                    <a:gd name="connsiteY3" fmla="*/ 4648 h 447159"/>
                    <a:gd name="connsiteX4" fmla="*/ 66195 w 208810"/>
                    <a:gd name="connsiteY4" fmla="*/ 7847 h 447159"/>
                    <a:gd name="connsiteX5" fmla="*/ 66629 w 208810"/>
                    <a:gd name="connsiteY5" fmla="*/ 7708 h 447159"/>
                    <a:gd name="connsiteX6" fmla="*/ 67777 w 208810"/>
                    <a:gd name="connsiteY6" fmla="*/ 19861 h 447159"/>
                    <a:gd name="connsiteX7" fmla="*/ 87848 w 208810"/>
                    <a:gd name="connsiteY7" fmla="*/ 52075 h 447159"/>
                    <a:gd name="connsiteX8" fmla="*/ 98504 w 208810"/>
                    <a:gd name="connsiteY8" fmla="*/ 49845 h 447159"/>
                    <a:gd name="connsiteX9" fmla="*/ 102964 w 208810"/>
                    <a:gd name="connsiteY9" fmla="*/ 42163 h 447159"/>
                    <a:gd name="connsiteX10" fmla="*/ 109159 w 208810"/>
                    <a:gd name="connsiteY10" fmla="*/ 36712 h 447159"/>
                    <a:gd name="connsiteX11" fmla="*/ 112876 w 208810"/>
                    <a:gd name="connsiteY11" fmla="*/ 43898 h 447159"/>
                    <a:gd name="connsiteX12" fmla="*/ 116097 w 208810"/>
                    <a:gd name="connsiteY12" fmla="*/ 66943 h 447159"/>
                    <a:gd name="connsiteX13" fmla="*/ 125266 w 208810"/>
                    <a:gd name="connsiteY13" fmla="*/ 92962 h 447159"/>
                    <a:gd name="connsiteX14" fmla="*/ 188206 w 208810"/>
                    <a:gd name="connsiteY14" fmla="*/ 228755 h 447159"/>
                    <a:gd name="connsiteX15" fmla="*/ 208278 w 208810"/>
                    <a:gd name="connsiteY15" fmla="*/ 352406 h 447159"/>
                    <a:gd name="connsiteX16" fmla="*/ 206296 w 208810"/>
                    <a:gd name="connsiteY16" fmla="*/ 435170 h 447159"/>
                    <a:gd name="connsiteX17" fmla="*/ 203818 w 208810"/>
                    <a:gd name="connsiteY17" fmla="*/ 444339 h 447159"/>
                    <a:gd name="connsiteX18" fmla="*/ 201587 w 208810"/>
                    <a:gd name="connsiteY18" fmla="*/ 446073 h 447159"/>
                    <a:gd name="connsiteX19" fmla="*/ 177799 w 208810"/>
                    <a:gd name="connsiteY19" fmla="*/ 445825 h 447159"/>
                    <a:gd name="connsiteX20" fmla="*/ 176808 w 208810"/>
                    <a:gd name="connsiteY20" fmla="*/ 444834 h 447159"/>
                    <a:gd name="connsiteX21" fmla="*/ 180029 w 208810"/>
                    <a:gd name="connsiteY21" fmla="*/ 358105 h 447159"/>
                    <a:gd name="connsiteX22" fmla="*/ 174825 w 208810"/>
                    <a:gd name="connsiteY22" fmla="*/ 302102 h 447159"/>
                    <a:gd name="connsiteX23" fmla="*/ 169126 w 208810"/>
                    <a:gd name="connsiteY23" fmla="*/ 289961 h 447159"/>
                    <a:gd name="connsiteX24" fmla="*/ 157480 w 208810"/>
                    <a:gd name="connsiteY24" fmla="*/ 271376 h 447159"/>
                    <a:gd name="connsiteX25" fmla="*/ 169126 w 208810"/>
                    <a:gd name="connsiteY25" fmla="*/ 273854 h 447159"/>
                    <a:gd name="connsiteX26" fmla="*/ 157231 w 208810"/>
                    <a:gd name="connsiteY26" fmla="*/ 227516 h 447159"/>
                    <a:gd name="connsiteX27" fmla="*/ 150789 w 208810"/>
                    <a:gd name="connsiteY27" fmla="*/ 223056 h 447159"/>
                    <a:gd name="connsiteX28" fmla="*/ 107177 w 208810"/>
                    <a:gd name="connsiteY28" fmla="*/ 209674 h 447159"/>
                    <a:gd name="connsiteX29" fmla="*/ 106813 w 208810"/>
                    <a:gd name="connsiteY29" fmla="*/ 209596 h 447159"/>
                    <a:gd name="connsiteX30" fmla="*/ 107614 w 208810"/>
                    <a:gd name="connsiteY30" fmla="*/ 202003 h 447159"/>
                    <a:gd name="connsiteX31" fmla="*/ 106874 w 208810"/>
                    <a:gd name="connsiteY31" fmla="*/ 199234 h 447159"/>
                    <a:gd name="connsiteX32" fmla="*/ 115601 w 208810"/>
                    <a:gd name="connsiteY32" fmla="*/ 204470 h 447159"/>
                    <a:gd name="connsiteX33" fmla="*/ 153514 w 208810"/>
                    <a:gd name="connsiteY33" fmla="*/ 216860 h 447159"/>
                    <a:gd name="connsiteX34" fmla="*/ 125018 w 208810"/>
                    <a:gd name="connsiteY34" fmla="*/ 147477 h 447159"/>
                    <a:gd name="connsiteX35" fmla="*/ 36802 w 208810"/>
                    <a:gd name="connsiteY35" fmla="*/ 50588 h 447159"/>
                    <a:gd name="connsiteX36" fmla="*/ 31846 w 208810"/>
                    <a:gd name="connsiteY36" fmla="*/ 33490 h 447159"/>
                    <a:gd name="connsiteX37" fmla="*/ 29864 w 208810"/>
                    <a:gd name="connsiteY37" fmla="*/ 26552 h 447159"/>
                    <a:gd name="connsiteX38" fmla="*/ 0 w 208810"/>
                    <a:gd name="connsiteY38" fmla="*/ 7414 h 447159"/>
                    <a:gd name="connsiteX39" fmla="*/ 5322 w 208810"/>
                    <a:gd name="connsiteY39" fmla="*/ 100 h 44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810" h="447159">
                      <a:moveTo>
                        <a:pt x="5349" y="0"/>
                      </a:moveTo>
                      <a:lnTo>
                        <a:pt x="17474" y="10445"/>
                      </a:lnTo>
                      <a:cubicBezTo>
                        <a:pt x="32094" y="19614"/>
                        <a:pt x="47705" y="26552"/>
                        <a:pt x="63564" y="34977"/>
                      </a:cubicBezTo>
                      <a:lnTo>
                        <a:pt x="56243" y="4648"/>
                      </a:lnTo>
                      <a:lnTo>
                        <a:pt x="66195" y="7847"/>
                      </a:lnTo>
                      <a:lnTo>
                        <a:pt x="66629" y="7708"/>
                      </a:lnTo>
                      <a:lnTo>
                        <a:pt x="67777" y="19861"/>
                      </a:lnTo>
                      <a:cubicBezTo>
                        <a:pt x="71494" y="32499"/>
                        <a:pt x="77193" y="43649"/>
                        <a:pt x="87848" y="52075"/>
                      </a:cubicBezTo>
                      <a:cubicBezTo>
                        <a:pt x="92557" y="55792"/>
                        <a:pt x="95778" y="55792"/>
                        <a:pt x="98504" y="49845"/>
                      </a:cubicBezTo>
                      <a:cubicBezTo>
                        <a:pt x="99743" y="47119"/>
                        <a:pt x="101229" y="44641"/>
                        <a:pt x="102964" y="42163"/>
                      </a:cubicBezTo>
                      <a:cubicBezTo>
                        <a:pt x="104698" y="39933"/>
                        <a:pt x="105690" y="36216"/>
                        <a:pt x="109159" y="36712"/>
                      </a:cubicBezTo>
                      <a:cubicBezTo>
                        <a:pt x="112876" y="37207"/>
                        <a:pt x="112381" y="41172"/>
                        <a:pt x="112876" y="43898"/>
                      </a:cubicBezTo>
                      <a:cubicBezTo>
                        <a:pt x="114115" y="51579"/>
                        <a:pt x="115354" y="59261"/>
                        <a:pt x="116097" y="66943"/>
                      </a:cubicBezTo>
                      <a:cubicBezTo>
                        <a:pt x="116841" y="76359"/>
                        <a:pt x="119319" y="85032"/>
                        <a:pt x="125266" y="92962"/>
                      </a:cubicBezTo>
                      <a:cubicBezTo>
                        <a:pt x="155497" y="133848"/>
                        <a:pt x="174825" y="180186"/>
                        <a:pt x="188206" y="228755"/>
                      </a:cubicBezTo>
                      <a:cubicBezTo>
                        <a:pt x="199357" y="269146"/>
                        <a:pt x="206791" y="310280"/>
                        <a:pt x="208278" y="352406"/>
                      </a:cubicBezTo>
                      <a:cubicBezTo>
                        <a:pt x="209269" y="380159"/>
                        <a:pt x="209022" y="407665"/>
                        <a:pt x="206296" y="435170"/>
                      </a:cubicBezTo>
                      <a:cubicBezTo>
                        <a:pt x="206048" y="438391"/>
                        <a:pt x="205800" y="441613"/>
                        <a:pt x="203818" y="444339"/>
                      </a:cubicBezTo>
                      <a:cubicBezTo>
                        <a:pt x="203322" y="445082"/>
                        <a:pt x="202579" y="445578"/>
                        <a:pt x="201587" y="446073"/>
                      </a:cubicBezTo>
                      <a:cubicBezTo>
                        <a:pt x="193658" y="447312"/>
                        <a:pt x="185728" y="447808"/>
                        <a:pt x="177799" y="445825"/>
                      </a:cubicBezTo>
                      <a:cubicBezTo>
                        <a:pt x="177551" y="445578"/>
                        <a:pt x="177055" y="445082"/>
                        <a:pt x="176808" y="444834"/>
                      </a:cubicBezTo>
                      <a:cubicBezTo>
                        <a:pt x="180029" y="416090"/>
                        <a:pt x="181268" y="387097"/>
                        <a:pt x="180029" y="358105"/>
                      </a:cubicBezTo>
                      <a:cubicBezTo>
                        <a:pt x="179286" y="339272"/>
                        <a:pt x="177055" y="320688"/>
                        <a:pt x="174825" y="302102"/>
                      </a:cubicBezTo>
                      <a:cubicBezTo>
                        <a:pt x="174082" y="297395"/>
                        <a:pt x="171356" y="293678"/>
                        <a:pt x="169126" y="289961"/>
                      </a:cubicBezTo>
                      <a:cubicBezTo>
                        <a:pt x="165409" y="283766"/>
                        <a:pt x="161444" y="277571"/>
                        <a:pt x="157480" y="271376"/>
                      </a:cubicBezTo>
                      <a:cubicBezTo>
                        <a:pt x="161692" y="270384"/>
                        <a:pt x="164666" y="273854"/>
                        <a:pt x="169126" y="273854"/>
                      </a:cubicBezTo>
                      <a:cubicBezTo>
                        <a:pt x="166400" y="257995"/>
                        <a:pt x="162188" y="242631"/>
                        <a:pt x="157231" y="227516"/>
                      </a:cubicBezTo>
                      <a:cubicBezTo>
                        <a:pt x="156240" y="224790"/>
                        <a:pt x="153267" y="224047"/>
                        <a:pt x="150789" y="223056"/>
                      </a:cubicBezTo>
                      <a:cubicBezTo>
                        <a:pt x="137160" y="216117"/>
                        <a:pt x="122292" y="212152"/>
                        <a:pt x="107177" y="209674"/>
                      </a:cubicBezTo>
                      <a:lnTo>
                        <a:pt x="106813" y="209596"/>
                      </a:lnTo>
                      <a:lnTo>
                        <a:pt x="107614" y="202003"/>
                      </a:lnTo>
                      <a:lnTo>
                        <a:pt x="106874" y="199234"/>
                      </a:lnTo>
                      <a:lnTo>
                        <a:pt x="115601" y="204470"/>
                      </a:lnTo>
                      <a:cubicBezTo>
                        <a:pt x="128239" y="206453"/>
                        <a:pt x="140382" y="210665"/>
                        <a:pt x="153514" y="216860"/>
                      </a:cubicBezTo>
                      <a:cubicBezTo>
                        <a:pt x="145585" y="191833"/>
                        <a:pt x="136416" y="169283"/>
                        <a:pt x="125018" y="147477"/>
                      </a:cubicBezTo>
                      <a:cubicBezTo>
                        <a:pt x="103955" y="107582"/>
                        <a:pt x="76945" y="73138"/>
                        <a:pt x="36802" y="50588"/>
                      </a:cubicBezTo>
                      <a:cubicBezTo>
                        <a:pt x="29616" y="46375"/>
                        <a:pt x="28129" y="41172"/>
                        <a:pt x="31846" y="33490"/>
                      </a:cubicBezTo>
                      <a:cubicBezTo>
                        <a:pt x="33829" y="29525"/>
                        <a:pt x="32094" y="28534"/>
                        <a:pt x="29864" y="26552"/>
                      </a:cubicBezTo>
                      <a:lnTo>
                        <a:pt x="0" y="7414"/>
                      </a:lnTo>
                      <a:lnTo>
                        <a:pt x="5322" y="100"/>
                      </a:lnTo>
                      <a:close/>
                    </a:path>
                  </a:pathLst>
                </a:custGeom>
                <a:solidFill>
                  <a:schemeClr val="accent4"/>
                </a:solidFill>
                <a:ln w="4572" cap="flat">
                  <a:noFill/>
                  <a:prstDash val="solid"/>
                  <a:miter/>
                </a:ln>
              </p:spPr>
              <p:txBody>
                <a:bodyPr wrap="square" rtlCol="0" anchor="ctr">
                  <a:noAutofit/>
                </a:bodyPr>
                <a:lstStyle/>
                <a:p>
                  <a:endParaRPr lang="en-US" dirty="0"/>
                </a:p>
              </p:txBody>
            </p:sp>
            <p:sp>
              <p:nvSpPr>
                <p:cNvPr id="110" name="Freeform: Shape 133">
                  <a:extLst>
                    <a:ext uri="{FF2B5EF4-FFF2-40B4-BE49-F238E27FC236}">
                      <a16:creationId xmlns="" xmlns:a16="http://schemas.microsoft.com/office/drawing/2014/main" id="{F4384B6B-FF65-4085-A00C-CB38D9BC960F}"/>
                    </a:ext>
                  </a:extLst>
                </p:cNvPr>
                <p:cNvSpPr/>
                <p:nvPr/>
              </p:nvSpPr>
              <p:spPr>
                <a:xfrm>
                  <a:off x="7832186" y="4882689"/>
                  <a:ext cx="282666" cy="692853"/>
                </a:xfrm>
                <a:custGeom>
                  <a:avLst/>
                  <a:gdLst>
                    <a:gd name="connsiteX0" fmla="*/ 206792 w 282666"/>
                    <a:gd name="connsiteY0" fmla="*/ 0 h 692853"/>
                    <a:gd name="connsiteX1" fmla="*/ 214100 w 282666"/>
                    <a:gd name="connsiteY1" fmla="*/ 38262 h 692853"/>
                    <a:gd name="connsiteX2" fmla="*/ 221286 w 282666"/>
                    <a:gd name="connsiteY2" fmla="*/ 64776 h 692853"/>
                    <a:gd name="connsiteX3" fmla="*/ 241853 w 282666"/>
                    <a:gd name="connsiteY3" fmla="*/ 38510 h 692853"/>
                    <a:gd name="connsiteX4" fmla="*/ 259695 w 282666"/>
                    <a:gd name="connsiteY4" fmla="*/ 15713 h 692853"/>
                    <a:gd name="connsiteX5" fmla="*/ 275802 w 282666"/>
                    <a:gd name="connsiteY5" fmla="*/ 11747 h 692853"/>
                    <a:gd name="connsiteX6" fmla="*/ 281253 w 282666"/>
                    <a:gd name="connsiteY6" fmla="*/ 30085 h 692853"/>
                    <a:gd name="connsiteX7" fmla="*/ 276793 w 282666"/>
                    <a:gd name="connsiteY7" fmla="*/ 36775 h 692853"/>
                    <a:gd name="connsiteX8" fmla="*/ 209640 w 282666"/>
                    <a:gd name="connsiteY8" fmla="*/ 124248 h 692853"/>
                    <a:gd name="connsiteX9" fmla="*/ 204931 w 282666"/>
                    <a:gd name="connsiteY9" fmla="*/ 130938 h 692853"/>
                    <a:gd name="connsiteX10" fmla="*/ 213852 w 282666"/>
                    <a:gd name="connsiteY10" fmla="*/ 129451 h 692853"/>
                    <a:gd name="connsiteX11" fmla="*/ 272085 w 282666"/>
                    <a:gd name="connsiteY11" fmla="*/ 118548 h 692853"/>
                    <a:gd name="connsiteX12" fmla="*/ 272419 w 282666"/>
                    <a:gd name="connsiteY12" fmla="*/ 118355 h 692853"/>
                    <a:gd name="connsiteX13" fmla="*/ 272495 w 282666"/>
                    <a:gd name="connsiteY13" fmla="*/ 127946 h 692853"/>
                    <a:gd name="connsiteX14" fmla="*/ 271156 w 282666"/>
                    <a:gd name="connsiteY14" fmla="*/ 128336 h 692853"/>
                    <a:gd name="connsiteX15" fmla="*/ 258456 w 282666"/>
                    <a:gd name="connsiteY15" fmla="*/ 128956 h 692853"/>
                    <a:gd name="connsiteX16" fmla="*/ 202949 w 282666"/>
                    <a:gd name="connsiteY16" fmla="*/ 142337 h 692853"/>
                    <a:gd name="connsiteX17" fmla="*/ 197250 w 282666"/>
                    <a:gd name="connsiteY17" fmla="*/ 146549 h 692853"/>
                    <a:gd name="connsiteX18" fmla="*/ 149920 w 282666"/>
                    <a:gd name="connsiteY18" fmla="*/ 215685 h 692853"/>
                    <a:gd name="connsiteX19" fmla="*/ 193781 w 282666"/>
                    <a:gd name="connsiteY19" fmla="*/ 209242 h 692853"/>
                    <a:gd name="connsiteX20" fmla="*/ 198173 w 282666"/>
                    <a:gd name="connsiteY20" fmla="*/ 207216 h 692853"/>
                    <a:gd name="connsiteX21" fmla="*/ 190778 w 282666"/>
                    <a:gd name="connsiteY21" fmla="*/ 217389 h 692853"/>
                    <a:gd name="connsiteX22" fmla="*/ 180400 w 282666"/>
                    <a:gd name="connsiteY22" fmla="*/ 218163 h 692853"/>
                    <a:gd name="connsiteX23" fmla="*/ 142982 w 282666"/>
                    <a:gd name="connsiteY23" fmla="*/ 227331 h 692853"/>
                    <a:gd name="connsiteX24" fmla="*/ 136787 w 282666"/>
                    <a:gd name="connsiteY24" fmla="*/ 233031 h 692853"/>
                    <a:gd name="connsiteX25" fmla="*/ 58236 w 282666"/>
                    <a:gd name="connsiteY25" fmla="*/ 398064 h 692853"/>
                    <a:gd name="connsiteX26" fmla="*/ 64926 w 282666"/>
                    <a:gd name="connsiteY26" fmla="*/ 407232 h 692853"/>
                    <a:gd name="connsiteX27" fmla="*/ 79298 w 282666"/>
                    <a:gd name="connsiteY27" fmla="*/ 407728 h 692853"/>
                    <a:gd name="connsiteX28" fmla="*/ 81033 w 282666"/>
                    <a:gd name="connsiteY28" fmla="*/ 408471 h 692853"/>
                    <a:gd name="connsiteX29" fmla="*/ 53032 w 282666"/>
                    <a:gd name="connsiteY29" fmla="*/ 428543 h 692853"/>
                    <a:gd name="connsiteX30" fmla="*/ 46589 w 282666"/>
                    <a:gd name="connsiteY30" fmla="*/ 437216 h 692853"/>
                    <a:gd name="connsiteX31" fmla="*/ 29491 w 282666"/>
                    <a:gd name="connsiteY31" fmla="*/ 588868 h 692853"/>
                    <a:gd name="connsiteX32" fmla="*/ 30235 w 282666"/>
                    <a:gd name="connsiteY32" fmla="*/ 591098 h 692853"/>
                    <a:gd name="connsiteX33" fmla="*/ 50058 w 282666"/>
                    <a:gd name="connsiteY33" fmla="*/ 579204 h 692853"/>
                    <a:gd name="connsiteX34" fmla="*/ 32960 w 282666"/>
                    <a:gd name="connsiteY34" fmla="*/ 623560 h 692853"/>
                    <a:gd name="connsiteX35" fmla="*/ 29739 w 282666"/>
                    <a:gd name="connsiteY35" fmla="*/ 642392 h 692853"/>
                    <a:gd name="connsiteX36" fmla="*/ 30482 w 282666"/>
                    <a:gd name="connsiteY36" fmla="*/ 687491 h 692853"/>
                    <a:gd name="connsiteX37" fmla="*/ 24783 w 282666"/>
                    <a:gd name="connsiteY37" fmla="*/ 692448 h 692853"/>
                    <a:gd name="connsiteX38" fmla="*/ 5703 w 282666"/>
                    <a:gd name="connsiteY38" fmla="*/ 691951 h 692853"/>
                    <a:gd name="connsiteX39" fmla="*/ 3472 w 282666"/>
                    <a:gd name="connsiteY39" fmla="*/ 690465 h 692853"/>
                    <a:gd name="connsiteX40" fmla="*/ 1985 w 282666"/>
                    <a:gd name="connsiteY40" fmla="*/ 684270 h 692853"/>
                    <a:gd name="connsiteX41" fmla="*/ 251 w 282666"/>
                    <a:gd name="connsiteY41" fmla="*/ 574000 h 692853"/>
                    <a:gd name="connsiteX42" fmla="*/ 30730 w 282666"/>
                    <a:gd name="connsiteY42" fmla="*/ 391869 h 692853"/>
                    <a:gd name="connsiteX43" fmla="*/ 80785 w 282666"/>
                    <a:gd name="connsiteY43" fmla="*/ 274909 h 692853"/>
                    <a:gd name="connsiteX44" fmla="*/ 82767 w 282666"/>
                    <a:gd name="connsiteY44" fmla="*/ 255580 h 692853"/>
                    <a:gd name="connsiteX45" fmla="*/ 75086 w 282666"/>
                    <a:gd name="connsiteY45" fmla="*/ 219402 h 692853"/>
                    <a:gd name="connsiteX46" fmla="*/ 71618 w 282666"/>
                    <a:gd name="connsiteY46" fmla="*/ 212979 h 692853"/>
                    <a:gd name="connsiteX47" fmla="*/ 81385 w 282666"/>
                    <a:gd name="connsiteY47" fmla="*/ 206730 h 692853"/>
                    <a:gd name="connsiteX48" fmla="*/ 85741 w 282666"/>
                    <a:gd name="connsiteY48" fmla="*/ 221632 h 692853"/>
                    <a:gd name="connsiteX49" fmla="*/ 92184 w 282666"/>
                    <a:gd name="connsiteY49" fmla="*/ 251616 h 692853"/>
                    <a:gd name="connsiteX50" fmla="*/ 108538 w 282666"/>
                    <a:gd name="connsiteY50" fmla="*/ 224110 h 692853"/>
                    <a:gd name="connsiteX51" fmla="*/ 206914 w 282666"/>
                    <a:gd name="connsiteY51" fmla="*/ 82618 h 692853"/>
                    <a:gd name="connsiteX52" fmla="*/ 211374 w 282666"/>
                    <a:gd name="connsiteY52" fmla="*/ 60316 h 692853"/>
                    <a:gd name="connsiteX53" fmla="*/ 200967 w 282666"/>
                    <a:gd name="connsiteY53" fmla="*/ 13978 h 692853"/>
                    <a:gd name="connsiteX54" fmla="*/ 197889 w 282666"/>
                    <a:gd name="connsiteY54" fmla="*/ 2268 h 69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2666" h="692853">
                      <a:moveTo>
                        <a:pt x="206792" y="0"/>
                      </a:moveTo>
                      <a:lnTo>
                        <a:pt x="214100" y="38262"/>
                      </a:lnTo>
                      <a:cubicBezTo>
                        <a:pt x="216826" y="46687"/>
                        <a:pt x="218808" y="55360"/>
                        <a:pt x="221286" y="64776"/>
                      </a:cubicBezTo>
                      <a:cubicBezTo>
                        <a:pt x="228472" y="55608"/>
                        <a:pt x="235163" y="46935"/>
                        <a:pt x="241853" y="38510"/>
                      </a:cubicBezTo>
                      <a:cubicBezTo>
                        <a:pt x="247801" y="30828"/>
                        <a:pt x="253747" y="23394"/>
                        <a:pt x="259695" y="15713"/>
                      </a:cubicBezTo>
                      <a:cubicBezTo>
                        <a:pt x="263907" y="10013"/>
                        <a:pt x="269111" y="7783"/>
                        <a:pt x="275802" y="11747"/>
                      </a:cubicBezTo>
                      <a:cubicBezTo>
                        <a:pt x="281997" y="15464"/>
                        <a:pt x="284474" y="23642"/>
                        <a:pt x="281253" y="30085"/>
                      </a:cubicBezTo>
                      <a:cubicBezTo>
                        <a:pt x="280014" y="32562"/>
                        <a:pt x="278280" y="34545"/>
                        <a:pt x="276793" y="36775"/>
                      </a:cubicBezTo>
                      <a:cubicBezTo>
                        <a:pt x="254491" y="66015"/>
                        <a:pt x="231941" y="95255"/>
                        <a:pt x="209640" y="124248"/>
                      </a:cubicBezTo>
                      <a:cubicBezTo>
                        <a:pt x="207905" y="126478"/>
                        <a:pt x="206666" y="128460"/>
                        <a:pt x="204931" y="130938"/>
                      </a:cubicBezTo>
                      <a:cubicBezTo>
                        <a:pt x="208401" y="131929"/>
                        <a:pt x="211126" y="130443"/>
                        <a:pt x="213852" y="129451"/>
                      </a:cubicBezTo>
                      <a:cubicBezTo>
                        <a:pt x="232685" y="122265"/>
                        <a:pt x="252261" y="119787"/>
                        <a:pt x="272085" y="118548"/>
                      </a:cubicBezTo>
                      <a:lnTo>
                        <a:pt x="272419" y="118355"/>
                      </a:lnTo>
                      <a:lnTo>
                        <a:pt x="272495" y="127946"/>
                      </a:lnTo>
                      <a:lnTo>
                        <a:pt x="271156" y="128336"/>
                      </a:lnTo>
                      <a:cubicBezTo>
                        <a:pt x="266881" y="128708"/>
                        <a:pt x="262545" y="128584"/>
                        <a:pt x="258456" y="128956"/>
                      </a:cubicBezTo>
                      <a:cubicBezTo>
                        <a:pt x="239128" y="130443"/>
                        <a:pt x="221286" y="137133"/>
                        <a:pt x="202949" y="142337"/>
                      </a:cubicBezTo>
                      <a:cubicBezTo>
                        <a:pt x="200471" y="143080"/>
                        <a:pt x="198736" y="144567"/>
                        <a:pt x="197250" y="146549"/>
                      </a:cubicBezTo>
                      <a:cubicBezTo>
                        <a:pt x="180895" y="168851"/>
                        <a:pt x="165036" y="191400"/>
                        <a:pt x="149920" y="215685"/>
                      </a:cubicBezTo>
                      <a:cubicBezTo>
                        <a:pt x="165036" y="211472"/>
                        <a:pt x="178913" y="207755"/>
                        <a:pt x="193781" y="209242"/>
                      </a:cubicBezTo>
                      <a:lnTo>
                        <a:pt x="198173" y="207216"/>
                      </a:lnTo>
                      <a:lnTo>
                        <a:pt x="190778" y="217389"/>
                      </a:lnTo>
                      <a:lnTo>
                        <a:pt x="180400" y="218163"/>
                      </a:lnTo>
                      <a:cubicBezTo>
                        <a:pt x="167514" y="219898"/>
                        <a:pt x="155124" y="223367"/>
                        <a:pt x="142982" y="227331"/>
                      </a:cubicBezTo>
                      <a:cubicBezTo>
                        <a:pt x="139761" y="228322"/>
                        <a:pt x="138274" y="230553"/>
                        <a:pt x="136787" y="233031"/>
                      </a:cubicBezTo>
                      <a:cubicBezTo>
                        <a:pt x="104821" y="285316"/>
                        <a:pt x="77316" y="339831"/>
                        <a:pt x="58236" y="398064"/>
                      </a:cubicBezTo>
                      <a:cubicBezTo>
                        <a:pt x="55262" y="406985"/>
                        <a:pt x="55262" y="406985"/>
                        <a:pt x="64926" y="407232"/>
                      </a:cubicBezTo>
                      <a:cubicBezTo>
                        <a:pt x="69634" y="407480"/>
                        <a:pt x="74590" y="407480"/>
                        <a:pt x="79298" y="407728"/>
                      </a:cubicBezTo>
                      <a:cubicBezTo>
                        <a:pt x="79546" y="407728"/>
                        <a:pt x="79794" y="407976"/>
                        <a:pt x="81033" y="408471"/>
                      </a:cubicBezTo>
                      <a:cubicBezTo>
                        <a:pt x="71369" y="415410"/>
                        <a:pt x="62200" y="422100"/>
                        <a:pt x="53032" y="428543"/>
                      </a:cubicBezTo>
                      <a:cubicBezTo>
                        <a:pt x="49810" y="430773"/>
                        <a:pt x="47580" y="433251"/>
                        <a:pt x="46589" y="437216"/>
                      </a:cubicBezTo>
                      <a:cubicBezTo>
                        <a:pt x="34447" y="487023"/>
                        <a:pt x="29243" y="537574"/>
                        <a:pt x="29491" y="588868"/>
                      </a:cubicBezTo>
                      <a:cubicBezTo>
                        <a:pt x="29491" y="589364"/>
                        <a:pt x="29739" y="589859"/>
                        <a:pt x="30235" y="591098"/>
                      </a:cubicBezTo>
                      <a:cubicBezTo>
                        <a:pt x="36429" y="587381"/>
                        <a:pt x="42376" y="583912"/>
                        <a:pt x="50058" y="579204"/>
                      </a:cubicBezTo>
                      <a:cubicBezTo>
                        <a:pt x="43863" y="595310"/>
                        <a:pt x="38659" y="609435"/>
                        <a:pt x="32960" y="623560"/>
                      </a:cubicBezTo>
                      <a:cubicBezTo>
                        <a:pt x="30482" y="629755"/>
                        <a:pt x="29491" y="635702"/>
                        <a:pt x="29739" y="642392"/>
                      </a:cubicBezTo>
                      <a:cubicBezTo>
                        <a:pt x="30235" y="657508"/>
                        <a:pt x="30235" y="672376"/>
                        <a:pt x="30482" y="687491"/>
                      </a:cubicBezTo>
                      <a:cubicBezTo>
                        <a:pt x="30730" y="691704"/>
                        <a:pt x="27509" y="692200"/>
                        <a:pt x="24783" y="692448"/>
                      </a:cubicBezTo>
                      <a:cubicBezTo>
                        <a:pt x="18340" y="692695"/>
                        <a:pt x="12145" y="693439"/>
                        <a:pt x="5703" y="691951"/>
                      </a:cubicBezTo>
                      <a:cubicBezTo>
                        <a:pt x="4959" y="691704"/>
                        <a:pt x="4216" y="691208"/>
                        <a:pt x="3472" y="690465"/>
                      </a:cubicBezTo>
                      <a:cubicBezTo>
                        <a:pt x="2233" y="688483"/>
                        <a:pt x="1985" y="686500"/>
                        <a:pt x="1985" y="684270"/>
                      </a:cubicBezTo>
                      <a:cubicBezTo>
                        <a:pt x="1490" y="647596"/>
                        <a:pt x="-740" y="610674"/>
                        <a:pt x="251" y="574000"/>
                      </a:cubicBezTo>
                      <a:cubicBezTo>
                        <a:pt x="2233" y="512051"/>
                        <a:pt x="11154" y="451093"/>
                        <a:pt x="30730" y="391869"/>
                      </a:cubicBezTo>
                      <a:cubicBezTo>
                        <a:pt x="44111" y="351478"/>
                        <a:pt x="60961" y="312574"/>
                        <a:pt x="80785" y="274909"/>
                      </a:cubicBezTo>
                      <a:cubicBezTo>
                        <a:pt x="84254" y="268466"/>
                        <a:pt x="84998" y="262519"/>
                        <a:pt x="82767" y="255580"/>
                      </a:cubicBezTo>
                      <a:cubicBezTo>
                        <a:pt x="79051" y="243686"/>
                        <a:pt x="76572" y="231544"/>
                        <a:pt x="75086" y="219402"/>
                      </a:cubicBezTo>
                      <a:lnTo>
                        <a:pt x="71618" y="212979"/>
                      </a:lnTo>
                      <a:lnTo>
                        <a:pt x="81385" y="206730"/>
                      </a:lnTo>
                      <a:lnTo>
                        <a:pt x="85741" y="221632"/>
                      </a:lnTo>
                      <a:cubicBezTo>
                        <a:pt x="87228" y="231544"/>
                        <a:pt x="89458" y="241208"/>
                        <a:pt x="92184" y="251616"/>
                      </a:cubicBezTo>
                      <a:cubicBezTo>
                        <a:pt x="98626" y="242447"/>
                        <a:pt x="103087" y="233031"/>
                        <a:pt x="108538" y="224110"/>
                      </a:cubicBezTo>
                      <a:cubicBezTo>
                        <a:pt x="138274" y="174798"/>
                        <a:pt x="171727" y="127965"/>
                        <a:pt x="206914" y="82618"/>
                      </a:cubicBezTo>
                      <a:cubicBezTo>
                        <a:pt x="212365" y="75432"/>
                        <a:pt x="213605" y="68493"/>
                        <a:pt x="211374" y="60316"/>
                      </a:cubicBezTo>
                      <a:cubicBezTo>
                        <a:pt x="207162" y="44952"/>
                        <a:pt x="200967" y="29837"/>
                        <a:pt x="200967" y="13978"/>
                      </a:cubicBezTo>
                      <a:lnTo>
                        <a:pt x="197889" y="2268"/>
                      </a:lnTo>
                      <a:close/>
                    </a:path>
                  </a:pathLst>
                </a:custGeom>
                <a:solidFill>
                  <a:schemeClr val="accent3"/>
                </a:solidFill>
                <a:ln w="4572" cap="flat">
                  <a:noFill/>
                  <a:prstDash val="solid"/>
                  <a:miter/>
                </a:ln>
              </p:spPr>
              <p:txBody>
                <a:bodyPr wrap="square" rtlCol="0" anchor="ctr">
                  <a:noAutofit/>
                </a:bodyPr>
                <a:lstStyle/>
                <a:p>
                  <a:endParaRPr lang="en-US" dirty="0"/>
                </a:p>
              </p:txBody>
            </p:sp>
            <p:grpSp>
              <p:nvGrpSpPr>
                <p:cNvPr id="111" name="Group 110">
                  <a:extLst>
                    <a:ext uri="{FF2B5EF4-FFF2-40B4-BE49-F238E27FC236}">
                      <a16:creationId xmlns="" xmlns:a16="http://schemas.microsoft.com/office/drawing/2014/main" id="{A05F4E1E-E1CC-4B9B-A956-D21E5EDDF85A}"/>
                    </a:ext>
                  </a:extLst>
                </p:cNvPr>
                <p:cNvGrpSpPr/>
                <p:nvPr/>
              </p:nvGrpSpPr>
              <p:grpSpPr>
                <a:xfrm>
                  <a:off x="8020611" y="5021033"/>
                  <a:ext cx="393510" cy="145217"/>
                  <a:chOff x="8637381" y="4172403"/>
                  <a:chExt cx="393510" cy="145217"/>
                </a:xfrm>
              </p:grpSpPr>
              <p:sp>
                <p:nvSpPr>
                  <p:cNvPr id="121" name="Freeform: Shape 144">
                    <a:extLst>
                      <a:ext uri="{FF2B5EF4-FFF2-40B4-BE49-F238E27FC236}">
                        <a16:creationId xmlns="" xmlns:a16="http://schemas.microsoft.com/office/drawing/2014/main" id="{C36CBD41-C23B-45A6-AEEF-672E09CBB3A5}"/>
                      </a:ext>
                    </a:extLst>
                  </p:cNvPr>
                  <p:cNvSpPr/>
                  <p:nvPr/>
                </p:nvSpPr>
                <p:spPr>
                  <a:xfrm>
                    <a:off x="8637381" y="4172403"/>
                    <a:ext cx="393510" cy="79641"/>
                  </a:xfrm>
                  <a:custGeom>
                    <a:avLst/>
                    <a:gdLst>
                      <a:gd name="connsiteX0" fmla="*/ 234095 w 393510"/>
                      <a:gd name="connsiteY0" fmla="*/ 0 h 79641"/>
                      <a:gd name="connsiteX1" fmla="*/ 338252 w 393510"/>
                      <a:gd name="connsiteY1" fmla="*/ 31606 h 79641"/>
                      <a:gd name="connsiteX2" fmla="*/ 385085 w 393510"/>
                      <a:gd name="connsiteY2" fmla="*/ 65058 h 79641"/>
                      <a:gd name="connsiteX3" fmla="*/ 393510 w 393510"/>
                      <a:gd name="connsiteY3" fmla="*/ 73484 h 79641"/>
                      <a:gd name="connsiteX4" fmla="*/ 386076 w 393510"/>
                      <a:gd name="connsiteY4" fmla="*/ 74475 h 79641"/>
                      <a:gd name="connsiteX5" fmla="*/ 335030 w 393510"/>
                      <a:gd name="connsiteY5" fmla="*/ 75714 h 79641"/>
                      <a:gd name="connsiteX6" fmla="*/ 321401 w 393510"/>
                      <a:gd name="connsiteY6" fmla="*/ 76457 h 79641"/>
                      <a:gd name="connsiteX7" fmla="*/ 197998 w 393510"/>
                      <a:gd name="connsiteY7" fmla="*/ 76457 h 79641"/>
                      <a:gd name="connsiteX8" fmla="*/ 40151 w 393510"/>
                      <a:gd name="connsiteY8" fmla="*/ 74723 h 79641"/>
                      <a:gd name="connsiteX9" fmla="*/ 32965 w 393510"/>
                      <a:gd name="connsiteY9" fmla="*/ 74475 h 79641"/>
                      <a:gd name="connsiteX10" fmla="*/ 16362 w 393510"/>
                      <a:gd name="connsiteY10" fmla="*/ 75714 h 79641"/>
                      <a:gd name="connsiteX11" fmla="*/ 336 w 393510"/>
                      <a:gd name="connsiteY11" fmla="*/ 79641 h 79641"/>
                      <a:gd name="connsiteX12" fmla="*/ 0 w 393510"/>
                      <a:gd name="connsiteY12" fmla="*/ 78505 h 79641"/>
                      <a:gd name="connsiteX13" fmla="*/ 2275 w 393510"/>
                      <a:gd name="connsiteY13" fmla="*/ 70828 h 79641"/>
                      <a:gd name="connsiteX14" fmla="*/ 29743 w 393510"/>
                      <a:gd name="connsiteY14" fmla="*/ 66793 h 79641"/>
                      <a:gd name="connsiteX15" fmla="*/ 36186 w 393510"/>
                      <a:gd name="connsiteY15" fmla="*/ 63820 h 79641"/>
                      <a:gd name="connsiteX16" fmla="*/ 98198 w 393510"/>
                      <a:gd name="connsiteY16" fmla="*/ 23645 h 79641"/>
                      <a:gd name="connsiteX17" fmla="*/ 158382 w 393510"/>
                      <a:gd name="connsiteY17" fmla="*/ 4438 h 79641"/>
                      <a:gd name="connsiteX18" fmla="*/ 219272 w 393510"/>
                      <a:gd name="connsiteY18" fmla="*/ 256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510" h="79641">
                        <a:moveTo>
                          <a:pt x="234095" y="0"/>
                        </a:moveTo>
                        <a:cubicBezTo>
                          <a:pt x="294530" y="6284"/>
                          <a:pt x="337508" y="30305"/>
                          <a:pt x="338252" y="31606"/>
                        </a:cubicBezTo>
                        <a:cubicBezTo>
                          <a:pt x="354358" y="42261"/>
                          <a:pt x="370713" y="51925"/>
                          <a:pt x="385085" y="65058"/>
                        </a:cubicBezTo>
                        <a:cubicBezTo>
                          <a:pt x="388059" y="67784"/>
                          <a:pt x="390785" y="70510"/>
                          <a:pt x="393510" y="73484"/>
                        </a:cubicBezTo>
                        <a:cubicBezTo>
                          <a:pt x="391280" y="75962"/>
                          <a:pt x="388554" y="74723"/>
                          <a:pt x="386076" y="74475"/>
                        </a:cubicBezTo>
                        <a:cubicBezTo>
                          <a:pt x="368979" y="72245"/>
                          <a:pt x="352128" y="71254"/>
                          <a:pt x="335030" y="75714"/>
                        </a:cubicBezTo>
                        <a:cubicBezTo>
                          <a:pt x="330569" y="76457"/>
                          <a:pt x="325861" y="76457"/>
                          <a:pt x="321401" y="76457"/>
                        </a:cubicBezTo>
                        <a:cubicBezTo>
                          <a:pt x="280267" y="76457"/>
                          <a:pt x="239132" y="76209"/>
                          <a:pt x="197998" y="76457"/>
                        </a:cubicBezTo>
                        <a:cubicBezTo>
                          <a:pt x="145465" y="76953"/>
                          <a:pt x="92684" y="73484"/>
                          <a:pt x="40151" y="74723"/>
                        </a:cubicBezTo>
                        <a:cubicBezTo>
                          <a:pt x="37673" y="74723"/>
                          <a:pt x="35443" y="73979"/>
                          <a:pt x="32965" y="74475"/>
                        </a:cubicBezTo>
                        <a:cubicBezTo>
                          <a:pt x="27513" y="76953"/>
                          <a:pt x="21814" y="74970"/>
                          <a:pt x="16362" y="75714"/>
                        </a:cubicBezTo>
                        <a:lnTo>
                          <a:pt x="336" y="79641"/>
                        </a:lnTo>
                        <a:lnTo>
                          <a:pt x="0" y="78505"/>
                        </a:lnTo>
                        <a:lnTo>
                          <a:pt x="2275" y="70828"/>
                        </a:lnTo>
                        <a:lnTo>
                          <a:pt x="29743" y="66793"/>
                        </a:lnTo>
                        <a:cubicBezTo>
                          <a:pt x="32222" y="67041"/>
                          <a:pt x="34204" y="65554"/>
                          <a:pt x="36186" y="63820"/>
                        </a:cubicBezTo>
                        <a:cubicBezTo>
                          <a:pt x="55391" y="47341"/>
                          <a:pt x="76082" y="34022"/>
                          <a:pt x="98198" y="23645"/>
                        </a:cubicBezTo>
                        <a:lnTo>
                          <a:pt x="158382" y="4438"/>
                        </a:lnTo>
                        <a:lnTo>
                          <a:pt x="219272" y="256"/>
                        </a:lnTo>
                        <a:close/>
                      </a:path>
                    </a:pathLst>
                  </a:custGeom>
                  <a:solidFill>
                    <a:schemeClr val="accent3"/>
                  </a:solidFill>
                  <a:ln w="4572" cap="flat">
                    <a:noFill/>
                    <a:prstDash val="solid"/>
                    <a:miter/>
                  </a:ln>
                </p:spPr>
                <p:txBody>
                  <a:bodyPr wrap="square" rtlCol="0" anchor="ctr">
                    <a:noAutofit/>
                  </a:bodyPr>
                  <a:lstStyle/>
                  <a:p>
                    <a:endParaRPr lang="en-US" dirty="0"/>
                  </a:p>
                </p:txBody>
              </p:sp>
              <p:sp>
                <p:nvSpPr>
                  <p:cNvPr id="122" name="Freeform: Shape 145">
                    <a:extLst>
                      <a:ext uri="{FF2B5EF4-FFF2-40B4-BE49-F238E27FC236}">
                        <a16:creationId xmlns="" xmlns:a16="http://schemas.microsoft.com/office/drawing/2014/main" id="{B16B7E9D-ACC4-45B5-931D-5CA2D151201F}"/>
                      </a:ext>
                    </a:extLst>
                  </p:cNvPr>
                  <p:cNvSpPr/>
                  <p:nvPr/>
                </p:nvSpPr>
                <p:spPr>
                  <a:xfrm>
                    <a:off x="8669354" y="4243281"/>
                    <a:ext cx="359306" cy="74339"/>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endParaRPr lang="en-US"/>
                  </a:p>
                </p:txBody>
              </p:sp>
            </p:grpSp>
            <p:grpSp>
              <p:nvGrpSpPr>
                <p:cNvPr id="112" name="Group 111">
                  <a:extLst>
                    <a:ext uri="{FF2B5EF4-FFF2-40B4-BE49-F238E27FC236}">
                      <a16:creationId xmlns="" xmlns:a16="http://schemas.microsoft.com/office/drawing/2014/main" id="{96110CCB-37C7-4AA4-B802-115CC1B40F44}"/>
                    </a:ext>
                  </a:extLst>
                </p:cNvPr>
                <p:cNvGrpSpPr/>
                <p:nvPr/>
              </p:nvGrpSpPr>
              <p:grpSpPr>
                <a:xfrm>
                  <a:off x="7639492" y="4771415"/>
                  <a:ext cx="149429" cy="394835"/>
                  <a:chOff x="7639492" y="4748236"/>
                  <a:chExt cx="147703" cy="390274"/>
                </a:xfrm>
              </p:grpSpPr>
              <p:sp>
                <p:nvSpPr>
                  <p:cNvPr id="119" name="Freeform: Shape 142">
                    <a:extLst>
                      <a:ext uri="{FF2B5EF4-FFF2-40B4-BE49-F238E27FC236}">
                        <a16:creationId xmlns="" xmlns:a16="http://schemas.microsoft.com/office/drawing/2014/main" id="{3A7473C3-2622-4B7E-B0A9-BA28CB9EECA5}"/>
                      </a:ext>
                    </a:extLst>
                  </p:cNvPr>
                  <p:cNvSpPr/>
                  <p:nvPr/>
                </p:nvSpPr>
                <p:spPr>
                  <a:xfrm>
                    <a:off x="7683120" y="4748236"/>
                    <a:ext cx="104075" cy="354351"/>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120" name="Freeform: Shape 143">
                    <a:extLst>
                      <a:ext uri="{FF2B5EF4-FFF2-40B4-BE49-F238E27FC236}">
                        <a16:creationId xmlns="" xmlns:a16="http://schemas.microsoft.com/office/drawing/2014/main" id="{EF303BFD-A136-48D1-BB36-0A6ACFD5D560}"/>
                      </a:ext>
                    </a:extLst>
                  </p:cNvPr>
                  <p:cNvSpPr/>
                  <p:nvPr/>
                </p:nvSpPr>
                <p:spPr>
                  <a:xfrm>
                    <a:off x="7639492" y="4749768"/>
                    <a:ext cx="107522" cy="388742"/>
                  </a:xfrm>
                  <a:custGeom>
                    <a:avLst/>
                    <a:gdLst>
                      <a:gd name="connsiteX0" fmla="*/ 105912 w 107522"/>
                      <a:gd name="connsiteY0" fmla="*/ 0 h 388742"/>
                      <a:gd name="connsiteX1" fmla="*/ 106903 w 107522"/>
                      <a:gd name="connsiteY1" fmla="*/ 11647 h 388742"/>
                      <a:gd name="connsiteX2" fmla="*/ 69486 w 107522"/>
                      <a:gd name="connsiteY2" fmla="*/ 228469 h 388742"/>
                      <a:gd name="connsiteX3" fmla="*/ 49662 w 107522"/>
                      <a:gd name="connsiteY3" fmla="*/ 344439 h 388742"/>
                      <a:gd name="connsiteX4" fmla="*/ 49414 w 107522"/>
                      <a:gd name="connsiteY4" fmla="*/ 354103 h 388742"/>
                      <a:gd name="connsiteX5" fmla="*/ 52686 w 107522"/>
                      <a:gd name="connsiteY5" fmla="*/ 388742 h 388742"/>
                      <a:gd name="connsiteX6" fmla="*/ 42040 w 107522"/>
                      <a:gd name="connsiteY6" fmla="*/ 383271 h 388742"/>
                      <a:gd name="connsiteX7" fmla="*/ 40741 w 107522"/>
                      <a:gd name="connsiteY7" fmla="*/ 377891 h 388742"/>
                      <a:gd name="connsiteX8" fmla="*/ 40494 w 107522"/>
                      <a:gd name="connsiteY8" fmla="*/ 365997 h 388742"/>
                      <a:gd name="connsiteX9" fmla="*/ 34051 w 107522"/>
                      <a:gd name="connsiteY9" fmla="*/ 340969 h 388742"/>
                      <a:gd name="connsiteX10" fmla="*/ 100708 w 107522"/>
                      <a:gd name="connsiteY10" fmla="*/ 3221 h 388742"/>
                      <a:gd name="connsiteX11" fmla="*/ 105912 w 107522"/>
                      <a:gd name="connsiteY11" fmla="*/ 0 h 38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22" h="388742">
                        <a:moveTo>
                          <a:pt x="105912" y="0"/>
                        </a:moveTo>
                        <a:cubicBezTo>
                          <a:pt x="108390" y="3717"/>
                          <a:pt x="107399" y="7681"/>
                          <a:pt x="106903" y="11647"/>
                        </a:cubicBezTo>
                        <a:cubicBezTo>
                          <a:pt x="94513" y="84003"/>
                          <a:pt x="81876" y="156112"/>
                          <a:pt x="69486" y="228469"/>
                        </a:cubicBezTo>
                        <a:cubicBezTo>
                          <a:pt x="62795" y="267126"/>
                          <a:pt x="56105" y="305782"/>
                          <a:pt x="49662" y="344439"/>
                        </a:cubicBezTo>
                        <a:cubicBezTo>
                          <a:pt x="49166" y="347660"/>
                          <a:pt x="48671" y="350881"/>
                          <a:pt x="49414" y="354103"/>
                        </a:cubicBezTo>
                        <a:lnTo>
                          <a:pt x="52686" y="388742"/>
                        </a:lnTo>
                        <a:lnTo>
                          <a:pt x="42040" y="383271"/>
                        </a:lnTo>
                        <a:lnTo>
                          <a:pt x="40741" y="377891"/>
                        </a:lnTo>
                        <a:cubicBezTo>
                          <a:pt x="40494" y="373927"/>
                          <a:pt x="39254" y="369466"/>
                          <a:pt x="40494" y="365997"/>
                        </a:cubicBezTo>
                        <a:cubicBezTo>
                          <a:pt x="43467" y="356085"/>
                          <a:pt x="38511" y="348899"/>
                          <a:pt x="34051" y="340969"/>
                        </a:cubicBezTo>
                        <a:cubicBezTo>
                          <a:pt x="-29881" y="226982"/>
                          <a:pt x="-1632" y="83507"/>
                          <a:pt x="100708" y="3221"/>
                        </a:cubicBezTo>
                        <a:cubicBezTo>
                          <a:pt x="102443" y="1982"/>
                          <a:pt x="104177" y="991"/>
                          <a:pt x="105912" y="0"/>
                        </a:cubicBezTo>
                        <a:close/>
                      </a:path>
                    </a:pathLst>
                  </a:custGeom>
                  <a:solidFill>
                    <a:schemeClr val="accent4"/>
                  </a:solidFill>
                  <a:ln w="4572" cap="flat">
                    <a:noFill/>
                    <a:prstDash val="solid"/>
                    <a:miter/>
                  </a:ln>
                </p:spPr>
                <p:txBody>
                  <a:bodyPr wrap="square" rtlCol="0" anchor="ctr">
                    <a:noAutofit/>
                  </a:bodyPr>
                  <a:lstStyle/>
                  <a:p>
                    <a:endParaRPr lang="en-US" dirty="0"/>
                  </a:p>
                </p:txBody>
              </p:sp>
            </p:grpSp>
            <p:grpSp>
              <p:nvGrpSpPr>
                <p:cNvPr id="113" name="Group 112">
                  <a:extLst>
                    <a:ext uri="{FF2B5EF4-FFF2-40B4-BE49-F238E27FC236}">
                      <a16:creationId xmlns="" xmlns:a16="http://schemas.microsoft.com/office/drawing/2014/main" id="{FEF82451-7730-49D9-B5DD-44AEE7329E2C}"/>
                    </a:ext>
                  </a:extLst>
                </p:cNvPr>
                <p:cNvGrpSpPr/>
                <p:nvPr/>
              </p:nvGrpSpPr>
              <p:grpSpPr>
                <a:xfrm rot="18000000">
                  <a:off x="7432314" y="4839942"/>
                  <a:ext cx="149429" cy="394835"/>
                  <a:chOff x="7639492" y="4748236"/>
                  <a:chExt cx="147703" cy="390274"/>
                </a:xfrm>
              </p:grpSpPr>
              <p:sp>
                <p:nvSpPr>
                  <p:cNvPr id="117" name="Freeform: Shape 140">
                    <a:extLst>
                      <a:ext uri="{FF2B5EF4-FFF2-40B4-BE49-F238E27FC236}">
                        <a16:creationId xmlns="" xmlns:a16="http://schemas.microsoft.com/office/drawing/2014/main" id="{06318684-AF36-4B98-93A3-30CD07C3A274}"/>
                      </a:ext>
                    </a:extLst>
                  </p:cNvPr>
                  <p:cNvSpPr/>
                  <p:nvPr/>
                </p:nvSpPr>
                <p:spPr>
                  <a:xfrm>
                    <a:off x="7683120" y="4748236"/>
                    <a:ext cx="104075" cy="354351"/>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118" name="Freeform: Shape 141">
                    <a:extLst>
                      <a:ext uri="{FF2B5EF4-FFF2-40B4-BE49-F238E27FC236}">
                        <a16:creationId xmlns="" xmlns:a16="http://schemas.microsoft.com/office/drawing/2014/main" id="{E5B6EF54-AF09-4E04-97A2-C453BE4B7151}"/>
                      </a:ext>
                    </a:extLst>
                  </p:cNvPr>
                  <p:cNvSpPr/>
                  <p:nvPr/>
                </p:nvSpPr>
                <p:spPr>
                  <a:xfrm>
                    <a:off x="7639492" y="4749768"/>
                    <a:ext cx="107522" cy="388742"/>
                  </a:xfrm>
                  <a:custGeom>
                    <a:avLst/>
                    <a:gdLst>
                      <a:gd name="connsiteX0" fmla="*/ 105912 w 107522"/>
                      <a:gd name="connsiteY0" fmla="*/ 0 h 388742"/>
                      <a:gd name="connsiteX1" fmla="*/ 106903 w 107522"/>
                      <a:gd name="connsiteY1" fmla="*/ 11647 h 388742"/>
                      <a:gd name="connsiteX2" fmla="*/ 69486 w 107522"/>
                      <a:gd name="connsiteY2" fmla="*/ 228469 h 388742"/>
                      <a:gd name="connsiteX3" fmla="*/ 49662 w 107522"/>
                      <a:gd name="connsiteY3" fmla="*/ 344439 h 388742"/>
                      <a:gd name="connsiteX4" fmla="*/ 49414 w 107522"/>
                      <a:gd name="connsiteY4" fmla="*/ 354103 h 388742"/>
                      <a:gd name="connsiteX5" fmla="*/ 52686 w 107522"/>
                      <a:gd name="connsiteY5" fmla="*/ 388742 h 388742"/>
                      <a:gd name="connsiteX6" fmla="*/ 42040 w 107522"/>
                      <a:gd name="connsiteY6" fmla="*/ 383271 h 388742"/>
                      <a:gd name="connsiteX7" fmla="*/ 40741 w 107522"/>
                      <a:gd name="connsiteY7" fmla="*/ 377891 h 388742"/>
                      <a:gd name="connsiteX8" fmla="*/ 40494 w 107522"/>
                      <a:gd name="connsiteY8" fmla="*/ 365997 h 388742"/>
                      <a:gd name="connsiteX9" fmla="*/ 34051 w 107522"/>
                      <a:gd name="connsiteY9" fmla="*/ 340969 h 388742"/>
                      <a:gd name="connsiteX10" fmla="*/ 100708 w 107522"/>
                      <a:gd name="connsiteY10" fmla="*/ 3221 h 388742"/>
                      <a:gd name="connsiteX11" fmla="*/ 105912 w 107522"/>
                      <a:gd name="connsiteY11" fmla="*/ 0 h 38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22" h="388742">
                        <a:moveTo>
                          <a:pt x="105912" y="0"/>
                        </a:moveTo>
                        <a:cubicBezTo>
                          <a:pt x="108390" y="3717"/>
                          <a:pt x="107399" y="7681"/>
                          <a:pt x="106903" y="11647"/>
                        </a:cubicBezTo>
                        <a:cubicBezTo>
                          <a:pt x="94513" y="84003"/>
                          <a:pt x="81876" y="156112"/>
                          <a:pt x="69486" y="228469"/>
                        </a:cubicBezTo>
                        <a:cubicBezTo>
                          <a:pt x="62795" y="267126"/>
                          <a:pt x="56105" y="305782"/>
                          <a:pt x="49662" y="344439"/>
                        </a:cubicBezTo>
                        <a:cubicBezTo>
                          <a:pt x="49166" y="347660"/>
                          <a:pt x="48671" y="350881"/>
                          <a:pt x="49414" y="354103"/>
                        </a:cubicBezTo>
                        <a:lnTo>
                          <a:pt x="52686" y="388742"/>
                        </a:lnTo>
                        <a:lnTo>
                          <a:pt x="42040" y="383271"/>
                        </a:lnTo>
                        <a:lnTo>
                          <a:pt x="40741" y="377891"/>
                        </a:lnTo>
                        <a:cubicBezTo>
                          <a:pt x="40494" y="373927"/>
                          <a:pt x="39254" y="369466"/>
                          <a:pt x="40494" y="365997"/>
                        </a:cubicBezTo>
                        <a:cubicBezTo>
                          <a:pt x="43467" y="356085"/>
                          <a:pt x="38511" y="348899"/>
                          <a:pt x="34051" y="340969"/>
                        </a:cubicBezTo>
                        <a:cubicBezTo>
                          <a:pt x="-29881" y="226982"/>
                          <a:pt x="-1632" y="83507"/>
                          <a:pt x="100708" y="3221"/>
                        </a:cubicBezTo>
                        <a:cubicBezTo>
                          <a:pt x="102443" y="1982"/>
                          <a:pt x="104177" y="991"/>
                          <a:pt x="105912" y="0"/>
                        </a:cubicBezTo>
                        <a:close/>
                      </a:path>
                    </a:pathLst>
                  </a:custGeom>
                  <a:solidFill>
                    <a:schemeClr val="accent4"/>
                  </a:solidFill>
                  <a:ln w="4572" cap="flat">
                    <a:noFill/>
                    <a:prstDash val="solid"/>
                    <a:miter/>
                  </a:ln>
                </p:spPr>
                <p:txBody>
                  <a:bodyPr wrap="square" rtlCol="0" anchor="ctr">
                    <a:noAutofit/>
                  </a:bodyPr>
                  <a:lstStyle/>
                  <a:p>
                    <a:endParaRPr lang="en-US" dirty="0"/>
                  </a:p>
                </p:txBody>
              </p:sp>
            </p:grpSp>
            <p:grpSp>
              <p:nvGrpSpPr>
                <p:cNvPr id="114" name="Group 113">
                  <a:extLst>
                    <a:ext uri="{FF2B5EF4-FFF2-40B4-BE49-F238E27FC236}">
                      <a16:creationId xmlns="" xmlns:a16="http://schemas.microsoft.com/office/drawing/2014/main" id="{CC31C684-E9A8-41FF-B86E-822FC7D0475E}"/>
                    </a:ext>
                  </a:extLst>
                </p:cNvPr>
                <p:cNvGrpSpPr/>
                <p:nvPr/>
              </p:nvGrpSpPr>
              <p:grpSpPr>
                <a:xfrm rot="16568835">
                  <a:off x="7864391" y="4668677"/>
                  <a:ext cx="393510" cy="145217"/>
                  <a:chOff x="8637381" y="4172403"/>
                  <a:chExt cx="393510" cy="145217"/>
                </a:xfrm>
              </p:grpSpPr>
              <p:sp>
                <p:nvSpPr>
                  <p:cNvPr id="115" name="Freeform: Shape 138">
                    <a:extLst>
                      <a:ext uri="{FF2B5EF4-FFF2-40B4-BE49-F238E27FC236}">
                        <a16:creationId xmlns="" xmlns:a16="http://schemas.microsoft.com/office/drawing/2014/main" id="{49D92FD1-9EEA-4124-A3A5-5FFC76F95F2B}"/>
                      </a:ext>
                    </a:extLst>
                  </p:cNvPr>
                  <p:cNvSpPr/>
                  <p:nvPr/>
                </p:nvSpPr>
                <p:spPr>
                  <a:xfrm>
                    <a:off x="8637381" y="4172403"/>
                    <a:ext cx="393510" cy="79641"/>
                  </a:xfrm>
                  <a:custGeom>
                    <a:avLst/>
                    <a:gdLst>
                      <a:gd name="connsiteX0" fmla="*/ 234095 w 393510"/>
                      <a:gd name="connsiteY0" fmla="*/ 0 h 79641"/>
                      <a:gd name="connsiteX1" fmla="*/ 338252 w 393510"/>
                      <a:gd name="connsiteY1" fmla="*/ 31606 h 79641"/>
                      <a:gd name="connsiteX2" fmla="*/ 385085 w 393510"/>
                      <a:gd name="connsiteY2" fmla="*/ 65058 h 79641"/>
                      <a:gd name="connsiteX3" fmla="*/ 393510 w 393510"/>
                      <a:gd name="connsiteY3" fmla="*/ 73484 h 79641"/>
                      <a:gd name="connsiteX4" fmla="*/ 386076 w 393510"/>
                      <a:gd name="connsiteY4" fmla="*/ 74475 h 79641"/>
                      <a:gd name="connsiteX5" fmla="*/ 335030 w 393510"/>
                      <a:gd name="connsiteY5" fmla="*/ 75714 h 79641"/>
                      <a:gd name="connsiteX6" fmla="*/ 321401 w 393510"/>
                      <a:gd name="connsiteY6" fmla="*/ 76457 h 79641"/>
                      <a:gd name="connsiteX7" fmla="*/ 197998 w 393510"/>
                      <a:gd name="connsiteY7" fmla="*/ 76457 h 79641"/>
                      <a:gd name="connsiteX8" fmla="*/ 40151 w 393510"/>
                      <a:gd name="connsiteY8" fmla="*/ 74723 h 79641"/>
                      <a:gd name="connsiteX9" fmla="*/ 32965 w 393510"/>
                      <a:gd name="connsiteY9" fmla="*/ 74475 h 79641"/>
                      <a:gd name="connsiteX10" fmla="*/ 16362 w 393510"/>
                      <a:gd name="connsiteY10" fmla="*/ 75714 h 79641"/>
                      <a:gd name="connsiteX11" fmla="*/ 336 w 393510"/>
                      <a:gd name="connsiteY11" fmla="*/ 79641 h 79641"/>
                      <a:gd name="connsiteX12" fmla="*/ 0 w 393510"/>
                      <a:gd name="connsiteY12" fmla="*/ 78505 h 79641"/>
                      <a:gd name="connsiteX13" fmla="*/ 2275 w 393510"/>
                      <a:gd name="connsiteY13" fmla="*/ 70828 h 79641"/>
                      <a:gd name="connsiteX14" fmla="*/ 29743 w 393510"/>
                      <a:gd name="connsiteY14" fmla="*/ 66793 h 79641"/>
                      <a:gd name="connsiteX15" fmla="*/ 36186 w 393510"/>
                      <a:gd name="connsiteY15" fmla="*/ 63820 h 79641"/>
                      <a:gd name="connsiteX16" fmla="*/ 98198 w 393510"/>
                      <a:gd name="connsiteY16" fmla="*/ 23645 h 79641"/>
                      <a:gd name="connsiteX17" fmla="*/ 158382 w 393510"/>
                      <a:gd name="connsiteY17" fmla="*/ 4438 h 79641"/>
                      <a:gd name="connsiteX18" fmla="*/ 219272 w 393510"/>
                      <a:gd name="connsiteY18" fmla="*/ 256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510" h="79641">
                        <a:moveTo>
                          <a:pt x="234095" y="0"/>
                        </a:moveTo>
                        <a:cubicBezTo>
                          <a:pt x="294530" y="6284"/>
                          <a:pt x="337508" y="30305"/>
                          <a:pt x="338252" y="31606"/>
                        </a:cubicBezTo>
                        <a:cubicBezTo>
                          <a:pt x="354358" y="42261"/>
                          <a:pt x="370713" y="51925"/>
                          <a:pt x="385085" y="65058"/>
                        </a:cubicBezTo>
                        <a:cubicBezTo>
                          <a:pt x="388059" y="67784"/>
                          <a:pt x="390785" y="70510"/>
                          <a:pt x="393510" y="73484"/>
                        </a:cubicBezTo>
                        <a:cubicBezTo>
                          <a:pt x="391280" y="75962"/>
                          <a:pt x="388554" y="74723"/>
                          <a:pt x="386076" y="74475"/>
                        </a:cubicBezTo>
                        <a:cubicBezTo>
                          <a:pt x="368979" y="72245"/>
                          <a:pt x="352128" y="71254"/>
                          <a:pt x="335030" y="75714"/>
                        </a:cubicBezTo>
                        <a:cubicBezTo>
                          <a:pt x="330569" y="76457"/>
                          <a:pt x="325861" y="76457"/>
                          <a:pt x="321401" y="76457"/>
                        </a:cubicBezTo>
                        <a:cubicBezTo>
                          <a:pt x="280267" y="76457"/>
                          <a:pt x="239132" y="76209"/>
                          <a:pt x="197998" y="76457"/>
                        </a:cubicBezTo>
                        <a:cubicBezTo>
                          <a:pt x="145465" y="76953"/>
                          <a:pt x="92684" y="73484"/>
                          <a:pt x="40151" y="74723"/>
                        </a:cubicBezTo>
                        <a:cubicBezTo>
                          <a:pt x="37673" y="74723"/>
                          <a:pt x="35443" y="73979"/>
                          <a:pt x="32965" y="74475"/>
                        </a:cubicBezTo>
                        <a:cubicBezTo>
                          <a:pt x="27513" y="76953"/>
                          <a:pt x="21814" y="74970"/>
                          <a:pt x="16362" y="75714"/>
                        </a:cubicBezTo>
                        <a:lnTo>
                          <a:pt x="336" y="79641"/>
                        </a:lnTo>
                        <a:lnTo>
                          <a:pt x="0" y="78505"/>
                        </a:lnTo>
                        <a:lnTo>
                          <a:pt x="2275" y="70828"/>
                        </a:lnTo>
                        <a:lnTo>
                          <a:pt x="29743" y="66793"/>
                        </a:lnTo>
                        <a:cubicBezTo>
                          <a:pt x="32222" y="67041"/>
                          <a:pt x="34204" y="65554"/>
                          <a:pt x="36186" y="63820"/>
                        </a:cubicBezTo>
                        <a:cubicBezTo>
                          <a:pt x="55391" y="47341"/>
                          <a:pt x="76082" y="34022"/>
                          <a:pt x="98198" y="23645"/>
                        </a:cubicBezTo>
                        <a:lnTo>
                          <a:pt x="158382" y="4438"/>
                        </a:lnTo>
                        <a:lnTo>
                          <a:pt x="219272" y="256"/>
                        </a:lnTo>
                        <a:close/>
                      </a:path>
                    </a:pathLst>
                  </a:custGeom>
                  <a:solidFill>
                    <a:schemeClr val="accent3"/>
                  </a:solidFill>
                  <a:ln w="4572" cap="flat">
                    <a:noFill/>
                    <a:prstDash val="solid"/>
                    <a:miter/>
                  </a:ln>
                </p:spPr>
                <p:txBody>
                  <a:bodyPr wrap="square" rtlCol="0" anchor="ctr">
                    <a:noAutofit/>
                  </a:bodyPr>
                  <a:lstStyle/>
                  <a:p>
                    <a:endParaRPr lang="en-US" dirty="0"/>
                  </a:p>
                </p:txBody>
              </p:sp>
              <p:sp>
                <p:nvSpPr>
                  <p:cNvPr id="116" name="Freeform: Shape 139">
                    <a:extLst>
                      <a:ext uri="{FF2B5EF4-FFF2-40B4-BE49-F238E27FC236}">
                        <a16:creationId xmlns="" xmlns:a16="http://schemas.microsoft.com/office/drawing/2014/main" id="{927B5690-DCD6-477C-98B3-802AAE6732C5}"/>
                      </a:ext>
                    </a:extLst>
                  </p:cNvPr>
                  <p:cNvSpPr/>
                  <p:nvPr/>
                </p:nvSpPr>
                <p:spPr>
                  <a:xfrm>
                    <a:off x="8669354" y="4243281"/>
                    <a:ext cx="359306" cy="74339"/>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endParaRPr lang="en-US"/>
                  </a:p>
                </p:txBody>
              </p:sp>
            </p:grpSp>
          </p:grpSp>
          <p:grpSp>
            <p:nvGrpSpPr>
              <p:cNvPr id="104" name="Group 103">
                <a:extLst>
                  <a:ext uri="{FF2B5EF4-FFF2-40B4-BE49-F238E27FC236}">
                    <a16:creationId xmlns="" xmlns:a16="http://schemas.microsoft.com/office/drawing/2014/main" id="{02A2AF43-C5B1-4029-A11A-EC91B00FDAC8}"/>
                  </a:ext>
                </a:extLst>
              </p:cNvPr>
              <p:cNvGrpSpPr/>
              <p:nvPr/>
            </p:nvGrpSpPr>
            <p:grpSpPr>
              <a:xfrm>
                <a:off x="5297313" y="5501642"/>
                <a:ext cx="953249" cy="814137"/>
                <a:chOff x="4983166" y="4633525"/>
                <a:chExt cx="2207049" cy="1884966"/>
              </a:xfrm>
            </p:grpSpPr>
            <p:sp>
              <p:nvSpPr>
                <p:cNvPr id="105" name="Freeform: Shape 128">
                  <a:extLst>
                    <a:ext uri="{FF2B5EF4-FFF2-40B4-BE49-F238E27FC236}">
                      <a16:creationId xmlns="" xmlns:a16="http://schemas.microsoft.com/office/drawing/2014/main" id="{DBFDD331-8157-4A64-91F6-2E27C6BF7954}"/>
                    </a:ext>
                  </a:extLst>
                </p:cNvPr>
                <p:cNvSpPr/>
                <p:nvPr/>
              </p:nvSpPr>
              <p:spPr>
                <a:xfrm>
                  <a:off x="4983166" y="4633683"/>
                  <a:ext cx="2207049" cy="1884808"/>
                </a:xfrm>
                <a:custGeom>
                  <a:avLst/>
                  <a:gdLst>
                    <a:gd name="connsiteX0" fmla="*/ 1539660 w 1662800"/>
                    <a:gd name="connsiteY0" fmla="*/ 2629 h 1420022"/>
                    <a:gd name="connsiteX1" fmla="*/ 847514 w 1662800"/>
                    <a:gd name="connsiteY1" fmla="*/ 1713 h 1420022"/>
                    <a:gd name="connsiteX2" fmla="*/ 110934 w 1662800"/>
                    <a:gd name="connsiteY2" fmla="*/ 4003 h 1420022"/>
                    <a:gd name="connsiteX3" fmla="*/ 81 w 1662800"/>
                    <a:gd name="connsiteY3" fmla="*/ 133638 h 1420022"/>
                    <a:gd name="connsiteX4" fmla="*/ 120554 w 1662800"/>
                    <a:gd name="connsiteY4" fmla="*/ 249988 h 1420022"/>
                    <a:gd name="connsiteX5" fmla="*/ 180103 w 1662800"/>
                    <a:gd name="connsiteY5" fmla="*/ 258233 h 1420022"/>
                    <a:gd name="connsiteX6" fmla="*/ 180103 w 1662800"/>
                    <a:gd name="connsiteY6" fmla="*/ 258233 h 1420022"/>
                    <a:gd name="connsiteX7" fmla="*/ 180103 w 1662800"/>
                    <a:gd name="connsiteY7" fmla="*/ 258233 h 1420022"/>
                    <a:gd name="connsiteX8" fmla="*/ 218581 w 1662800"/>
                    <a:gd name="connsiteY8" fmla="*/ 1255913 h 1420022"/>
                    <a:gd name="connsiteX9" fmla="*/ 367454 w 1662800"/>
                    <a:gd name="connsiteY9" fmla="*/ 1419445 h 1420022"/>
                    <a:gd name="connsiteX10" fmla="*/ 1279475 w 1662800"/>
                    <a:gd name="connsiteY10" fmla="*/ 1420819 h 1420022"/>
                    <a:gd name="connsiteX11" fmla="*/ 1443465 w 1662800"/>
                    <a:gd name="connsiteY11" fmla="*/ 1264617 h 1420022"/>
                    <a:gd name="connsiteX12" fmla="*/ 1483775 w 1662800"/>
                    <a:gd name="connsiteY12" fmla="*/ 249988 h 1420022"/>
                    <a:gd name="connsiteX13" fmla="*/ 1544699 w 1662800"/>
                    <a:gd name="connsiteY13" fmla="*/ 250446 h 1420022"/>
                    <a:gd name="connsiteX14" fmla="*/ 1664256 w 1662800"/>
                    <a:gd name="connsiteY14" fmla="*/ 129515 h 1420022"/>
                    <a:gd name="connsiteX15" fmla="*/ 1539660 w 1662800"/>
                    <a:gd name="connsiteY15" fmla="*/ 2629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2800" h="1420022">
                      <a:moveTo>
                        <a:pt x="1539660" y="2629"/>
                      </a:moveTo>
                      <a:cubicBezTo>
                        <a:pt x="1490646" y="1713"/>
                        <a:pt x="847514" y="1713"/>
                        <a:pt x="847514" y="1713"/>
                      </a:cubicBezTo>
                      <a:cubicBezTo>
                        <a:pt x="841559" y="-2868"/>
                        <a:pt x="120095" y="3087"/>
                        <a:pt x="110934" y="4003"/>
                      </a:cubicBezTo>
                      <a:cubicBezTo>
                        <a:pt x="44514" y="10416"/>
                        <a:pt x="-2210" y="65385"/>
                        <a:pt x="81" y="133638"/>
                      </a:cubicBezTo>
                      <a:cubicBezTo>
                        <a:pt x="2371" y="197310"/>
                        <a:pt x="55965" y="249072"/>
                        <a:pt x="120554" y="249988"/>
                      </a:cubicBezTo>
                      <a:cubicBezTo>
                        <a:pt x="137044" y="250446"/>
                        <a:pt x="181019" y="249988"/>
                        <a:pt x="180103" y="258233"/>
                      </a:cubicBezTo>
                      <a:cubicBezTo>
                        <a:pt x="180103" y="258233"/>
                        <a:pt x="180103" y="258233"/>
                        <a:pt x="180103" y="258233"/>
                      </a:cubicBezTo>
                      <a:cubicBezTo>
                        <a:pt x="180103" y="258233"/>
                        <a:pt x="180103" y="258233"/>
                        <a:pt x="180103" y="258233"/>
                      </a:cubicBezTo>
                      <a:cubicBezTo>
                        <a:pt x="179187" y="282053"/>
                        <a:pt x="213542" y="1117118"/>
                        <a:pt x="218581" y="1255913"/>
                      </a:cubicBezTo>
                      <a:cubicBezTo>
                        <a:pt x="221787" y="1343863"/>
                        <a:pt x="280421" y="1410742"/>
                        <a:pt x="367454" y="1419445"/>
                      </a:cubicBezTo>
                      <a:cubicBezTo>
                        <a:pt x="405932" y="1423110"/>
                        <a:pt x="1134267" y="1420819"/>
                        <a:pt x="1279475" y="1420819"/>
                      </a:cubicBezTo>
                      <a:cubicBezTo>
                        <a:pt x="1367425" y="1420819"/>
                        <a:pt x="1439800" y="1352109"/>
                        <a:pt x="1443465" y="1264617"/>
                      </a:cubicBezTo>
                      <a:cubicBezTo>
                        <a:pt x="1450794" y="1092382"/>
                        <a:pt x="1484692" y="276556"/>
                        <a:pt x="1483775" y="249988"/>
                      </a:cubicBezTo>
                      <a:cubicBezTo>
                        <a:pt x="1503931" y="249988"/>
                        <a:pt x="1524544" y="250904"/>
                        <a:pt x="1544699" y="250446"/>
                      </a:cubicBezTo>
                      <a:cubicBezTo>
                        <a:pt x="1610203" y="248614"/>
                        <a:pt x="1662882" y="195019"/>
                        <a:pt x="1664256" y="129515"/>
                      </a:cubicBezTo>
                      <a:cubicBezTo>
                        <a:pt x="1665172" y="59430"/>
                        <a:pt x="1611119" y="3545"/>
                        <a:pt x="1539660" y="2629"/>
                      </a:cubicBezTo>
                      <a:close/>
                    </a:path>
                  </a:pathLst>
                </a:custGeom>
                <a:solidFill>
                  <a:schemeClr val="accent1"/>
                </a:solidFill>
                <a:ln w="4572" cap="flat">
                  <a:noFill/>
                  <a:prstDash val="solid"/>
                  <a:miter/>
                </a:ln>
              </p:spPr>
              <p:txBody>
                <a:bodyPr rtlCol="0" anchor="ctr"/>
                <a:lstStyle/>
                <a:p>
                  <a:endParaRPr lang="en-US"/>
                </a:p>
              </p:txBody>
            </p:sp>
            <p:sp>
              <p:nvSpPr>
                <p:cNvPr id="106" name="Freeform: Shape 129">
                  <a:extLst>
                    <a:ext uri="{FF2B5EF4-FFF2-40B4-BE49-F238E27FC236}">
                      <a16:creationId xmlns="" xmlns:a16="http://schemas.microsoft.com/office/drawing/2014/main" id="{27EC5837-CAFD-47D7-AA20-7D9989E21F99}"/>
                    </a:ext>
                  </a:extLst>
                </p:cNvPr>
                <p:cNvSpPr/>
                <p:nvPr/>
              </p:nvSpPr>
              <p:spPr>
                <a:xfrm>
                  <a:off x="6087405" y="4633525"/>
                  <a:ext cx="1100484" cy="1884808"/>
                </a:xfrm>
                <a:custGeom>
                  <a:avLst/>
                  <a:gdLst>
                    <a:gd name="connsiteX0" fmla="*/ 707721 w 829110"/>
                    <a:gd name="connsiteY0" fmla="*/ 1832 h 1420022"/>
                    <a:gd name="connsiteX1" fmla="*/ 15574 w 829110"/>
                    <a:gd name="connsiteY1" fmla="*/ 916 h 1420022"/>
                    <a:gd name="connsiteX2" fmla="*/ 0 w 829110"/>
                    <a:gd name="connsiteY2" fmla="*/ 0 h 1420022"/>
                    <a:gd name="connsiteX3" fmla="*/ 0 w 829110"/>
                    <a:gd name="connsiteY3" fmla="*/ 1420481 h 1420022"/>
                    <a:gd name="connsiteX4" fmla="*/ 447536 w 829110"/>
                    <a:gd name="connsiteY4" fmla="*/ 1419565 h 1420022"/>
                    <a:gd name="connsiteX5" fmla="*/ 611526 w 829110"/>
                    <a:gd name="connsiteY5" fmla="*/ 1263362 h 1420022"/>
                    <a:gd name="connsiteX6" fmla="*/ 651836 w 829110"/>
                    <a:gd name="connsiteY6" fmla="*/ 248733 h 1420022"/>
                    <a:gd name="connsiteX7" fmla="*/ 712760 w 829110"/>
                    <a:gd name="connsiteY7" fmla="*/ 249191 h 1420022"/>
                    <a:gd name="connsiteX8" fmla="*/ 832316 w 829110"/>
                    <a:gd name="connsiteY8" fmla="*/ 128260 h 1420022"/>
                    <a:gd name="connsiteX9" fmla="*/ 707721 w 829110"/>
                    <a:gd name="connsiteY9" fmla="*/ 1832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110" h="1420022">
                      <a:moveTo>
                        <a:pt x="707721" y="1832"/>
                      </a:moveTo>
                      <a:cubicBezTo>
                        <a:pt x="658707" y="916"/>
                        <a:pt x="15574" y="916"/>
                        <a:pt x="15574" y="916"/>
                      </a:cubicBezTo>
                      <a:cubicBezTo>
                        <a:pt x="15116" y="458"/>
                        <a:pt x="9619" y="0"/>
                        <a:pt x="0" y="0"/>
                      </a:cubicBezTo>
                      <a:lnTo>
                        <a:pt x="0" y="1420481"/>
                      </a:lnTo>
                      <a:cubicBezTo>
                        <a:pt x="190100" y="1420481"/>
                        <a:pt x="380658" y="1419565"/>
                        <a:pt x="447536" y="1419565"/>
                      </a:cubicBezTo>
                      <a:cubicBezTo>
                        <a:pt x="535486" y="1419565"/>
                        <a:pt x="607861" y="1350854"/>
                        <a:pt x="611526" y="1263362"/>
                      </a:cubicBezTo>
                      <a:cubicBezTo>
                        <a:pt x="618855" y="1091127"/>
                        <a:pt x="652752" y="275301"/>
                        <a:pt x="651836" y="248733"/>
                      </a:cubicBezTo>
                      <a:cubicBezTo>
                        <a:pt x="671991" y="248733"/>
                        <a:pt x="692605" y="249649"/>
                        <a:pt x="712760" y="249191"/>
                      </a:cubicBezTo>
                      <a:cubicBezTo>
                        <a:pt x="778264" y="247359"/>
                        <a:pt x="830942" y="193765"/>
                        <a:pt x="832316" y="128260"/>
                      </a:cubicBezTo>
                      <a:cubicBezTo>
                        <a:pt x="833233" y="58633"/>
                        <a:pt x="779180" y="2749"/>
                        <a:pt x="707721" y="1832"/>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107" name="Freeform: Shape 130">
                  <a:extLst>
                    <a:ext uri="{FF2B5EF4-FFF2-40B4-BE49-F238E27FC236}">
                      <a16:creationId xmlns="" xmlns:a16="http://schemas.microsoft.com/office/drawing/2014/main" id="{ED0213C1-70EB-456A-AE84-17D8A98C0ABF}"/>
                    </a:ext>
                  </a:extLst>
                </p:cNvPr>
                <p:cNvSpPr/>
                <p:nvPr/>
              </p:nvSpPr>
              <p:spPr>
                <a:xfrm>
                  <a:off x="5221664" y="4967953"/>
                  <a:ext cx="1726727" cy="103360"/>
                </a:xfrm>
                <a:custGeom>
                  <a:avLst/>
                  <a:gdLst>
                    <a:gd name="connsiteX0" fmla="*/ 1304547 w 1300924"/>
                    <a:gd name="connsiteY0" fmla="*/ 1353 h 77872"/>
                    <a:gd name="connsiteX1" fmla="*/ 1283476 w 1300924"/>
                    <a:gd name="connsiteY1" fmla="*/ 895 h 77872"/>
                    <a:gd name="connsiteX2" fmla="*/ 653169 w 1300924"/>
                    <a:gd name="connsiteY2" fmla="*/ 895 h 77872"/>
                    <a:gd name="connsiteX3" fmla="*/ 647214 w 1300924"/>
                    <a:gd name="connsiteY3" fmla="*/ 895 h 77872"/>
                    <a:gd name="connsiteX4" fmla="*/ 629808 w 1300924"/>
                    <a:gd name="connsiteY4" fmla="*/ 2269 h 77872"/>
                    <a:gd name="connsiteX5" fmla="*/ 16907 w 1300924"/>
                    <a:gd name="connsiteY5" fmla="*/ 2269 h 77872"/>
                    <a:gd name="connsiteX6" fmla="*/ 15991 w 1300924"/>
                    <a:gd name="connsiteY6" fmla="*/ 2269 h 77872"/>
                    <a:gd name="connsiteX7" fmla="*/ 15075 w 1300924"/>
                    <a:gd name="connsiteY7" fmla="*/ 437 h 77872"/>
                    <a:gd name="connsiteX8" fmla="*/ 417 w 1300924"/>
                    <a:gd name="connsiteY8" fmla="*/ 9140 h 77872"/>
                    <a:gd name="connsiteX9" fmla="*/ 3165 w 1300924"/>
                    <a:gd name="connsiteY9" fmla="*/ 80600 h 77872"/>
                    <a:gd name="connsiteX10" fmla="*/ 9120 w 1300924"/>
                    <a:gd name="connsiteY10" fmla="*/ 80600 h 77872"/>
                    <a:gd name="connsiteX11" fmla="*/ 9120 w 1300924"/>
                    <a:gd name="connsiteY11" fmla="*/ 80600 h 77872"/>
                    <a:gd name="connsiteX12" fmla="*/ 653169 w 1300924"/>
                    <a:gd name="connsiteY12" fmla="*/ 80600 h 77872"/>
                    <a:gd name="connsiteX13" fmla="*/ 1300425 w 1300924"/>
                    <a:gd name="connsiteY13" fmla="*/ 80600 h 77872"/>
                    <a:gd name="connsiteX14" fmla="*/ 1304547 w 1300924"/>
                    <a:gd name="connsiteY14" fmla="*/ 1353 h 7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924" h="77872">
                      <a:moveTo>
                        <a:pt x="1304547" y="1353"/>
                      </a:moveTo>
                      <a:cubicBezTo>
                        <a:pt x="1297676" y="1353"/>
                        <a:pt x="1290805" y="895"/>
                        <a:pt x="1283476" y="895"/>
                      </a:cubicBezTo>
                      <a:cubicBezTo>
                        <a:pt x="1073221" y="895"/>
                        <a:pt x="863424" y="895"/>
                        <a:pt x="653169" y="895"/>
                      </a:cubicBezTo>
                      <a:cubicBezTo>
                        <a:pt x="651337" y="895"/>
                        <a:pt x="649047" y="895"/>
                        <a:pt x="647214" y="895"/>
                      </a:cubicBezTo>
                      <a:cubicBezTo>
                        <a:pt x="641717" y="3644"/>
                        <a:pt x="635304" y="2269"/>
                        <a:pt x="629808" y="2269"/>
                      </a:cubicBezTo>
                      <a:cubicBezTo>
                        <a:pt x="425508" y="2269"/>
                        <a:pt x="221207" y="2269"/>
                        <a:pt x="16907" y="2269"/>
                      </a:cubicBezTo>
                      <a:cubicBezTo>
                        <a:pt x="16449" y="2269"/>
                        <a:pt x="16449" y="2269"/>
                        <a:pt x="15991" y="2269"/>
                      </a:cubicBezTo>
                      <a:cubicBezTo>
                        <a:pt x="15991" y="1811"/>
                        <a:pt x="15991" y="1353"/>
                        <a:pt x="15075" y="437"/>
                      </a:cubicBezTo>
                      <a:cubicBezTo>
                        <a:pt x="7288" y="-1395"/>
                        <a:pt x="3165" y="2728"/>
                        <a:pt x="417" y="9140"/>
                      </a:cubicBezTo>
                      <a:cubicBezTo>
                        <a:pt x="-499" y="32960"/>
                        <a:pt x="-41" y="56780"/>
                        <a:pt x="3165" y="80600"/>
                      </a:cubicBezTo>
                      <a:cubicBezTo>
                        <a:pt x="4998" y="80600"/>
                        <a:pt x="6830" y="80600"/>
                        <a:pt x="9120" y="80600"/>
                      </a:cubicBezTo>
                      <a:cubicBezTo>
                        <a:pt x="9120" y="80600"/>
                        <a:pt x="9120" y="80600"/>
                        <a:pt x="9120" y="80600"/>
                      </a:cubicBezTo>
                      <a:cubicBezTo>
                        <a:pt x="223956" y="80600"/>
                        <a:pt x="438334" y="80600"/>
                        <a:pt x="653169" y="80600"/>
                      </a:cubicBezTo>
                      <a:cubicBezTo>
                        <a:pt x="868921" y="80600"/>
                        <a:pt x="1084673" y="80600"/>
                        <a:pt x="1300425" y="80600"/>
                      </a:cubicBezTo>
                      <a:cubicBezTo>
                        <a:pt x="1301799" y="54490"/>
                        <a:pt x="1305464" y="27922"/>
                        <a:pt x="1304547" y="1353"/>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108" name="Freeform: Shape 131">
                  <a:extLst>
                    <a:ext uri="{FF2B5EF4-FFF2-40B4-BE49-F238E27FC236}">
                      <a16:creationId xmlns="" xmlns:a16="http://schemas.microsoft.com/office/drawing/2014/main" id="{43C15D36-A899-48AC-A2B7-24BAC77A2DB3}"/>
                    </a:ext>
                  </a:extLst>
                </p:cNvPr>
                <p:cNvSpPr/>
                <p:nvPr/>
              </p:nvSpPr>
              <p:spPr>
                <a:xfrm>
                  <a:off x="6022956" y="4640821"/>
                  <a:ext cx="60800" cy="6080"/>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grpSp>
      </p:grpSp>
      <p:grpSp>
        <p:nvGrpSpPr>
          <p:cNvPr id="139" name="Graphic 27">
            <a:extLst>
              <a:ext uri="{FF2B5EF4-FFF2-40B4-BE49-F238E27FC236}">
                <a16:creationId xmlns="" xmlns:a16="http://schemas.microsoft.com/office/drawing/2014/main" id="{C8176854-53CA-4E83-8E9D-6523841B5000}"/>
              </a:ext>
            </a:extLst>
          </p:cNvPr>
          <p:cNvGrpSpPr/>
          <p:nvPr/>
        </p:nvGrpSpPr>
        <p:grpSpPr>
          <a:xfrm rot="3571500">
            <a:off x="1599722" y="5645852"/>
            <a:ext cx="1728608" cy="1122543"/>
            <a:chOff x="6942632" y="4124750"/>
            <a:chExt cx="5182215" cy="2729255"/>
          </a:xfrm>
        </p:grpSpPr>
        <p:sp>
          <p:nvSpPr>
            <p:cNvPr id="140" name="Freeform: Shape 177">
              <a:extLst>
                <a:ext uri="{FF2B5EF4-FFF2-40B4-BE49-F238E27FC236}">
                  <a16:creationId xmlns="" xmlns:a16="http://schemas.microsoft.com/office/drawing/2014/main" id="{B35F0CBA-2209-4CA4-92B9-3DE0A5CD6AA0}"/>
                </a:ext>
              </a:extLst>
            </p:cNvPr>
            <p:cNvSpPr/>
            <p:nvPr/>
          </p:nvSpPr>
          <p:spPr>
            <a:xfrm>
              <a:off x="6942588" y="4254341"/>
              <a:ext cx="5181867" cy="2600959"/>
            </a:xfrm>
            <a:custGeom>
              <a:avLst/>
              <a:gdLst>
                <a:gd name="connsiteX0" fmla="*/ 5181585 w 5181867"/>
                <a:gd name="connsiteY0" fmla="*/ 626851 h 2600959"/>
                <a:gd name="connsiteX1" fmla="*/ 4760404 w 5181867"/>
                <a:gd name="connsiteY1" fmla="*/ 807 h 2600959"/>
                <a:gd name="connsiteX2" fmla="*/ 4701101 w 5181867"/>
                <a:gd name="connsiteY2" fmla="*/ 4176 h 2600959"/>
                <a:gd name="connsiteX3" fmla="*/ 4655277 w 5181867"/>
                <a:gd name="connsiteY3" fmla="*/ 8556 h 2600959"/>
                <a:gd name="connsiteX4" fmla="*/ 4586877 w 5181867"/>
                <a:gd name="connsiteY4" fmla="*/ 21360 h 2600959"/>
                <a:gd name="connsiteX5" fmla="*/ 3504946 w 5181867"/>
                <a:gd name="connsiteY5" fmla="*/ 390315 h 2600959"/>
                <a:gd name="connsiteX6" fmla="*/ 2324628 w 5181867"/>
                <a:gd name="connsiteY6" fmla="*/ 706033 h 2600959"/>
                <a:gd name="connsiteX7" fmla="*/ 1492037 w 5181867"/>
                <a:gd name="connsiteY7" fmla="*/ 866082 h 2600959"/>
                <a:gd name="connsiteX8" fmla="*/ 733910 w 5181867"/>
                <a:gd name="connsiteY8" fmla="*/ 1008272 h 2600959"/>
                <a:gd name="connsiteX9" fmla="*/ 31043 w 5181867"/>
                <a:gd name="connsiteY9" fmla="*/ 1316914 h 2600959"/>
                <a:gd name="connsiteX10" fmla="*/ 44857 w 5181867"/>
                <a:gd name="connsiteY10" fmla="*/ 1814582 h 2600959"/>
                <a:gd name="connsiteX11" fmla="*/ 274991 w 5181867"/>
                <a:gd name="connsiteY11" fmla="*/ 2264404 h 2600959"/>
                <a:gd name="connsiteX12" fmla="*/ 264546 w 5181867"/>
                <a:gd name="connsiteY12" fmla="*/ 2301131 h 2600959"/>
                <a:gd name="connsiteX13" fmla="*/ 201537 w 5181867"/>
                <a:gd name="connsiteY13" fmla="*/ 2329097 h 2600959"/>
                <a:gd name="connsiteX14" fmla="*/ 189070 w 5181867"/>
                <a:gd name="connsiteY14" fmla="*/ 2354705 h 2600959"/>
                <a:gd name="connsiteX15" fmla="*/ 202885 w 5181867"/>
                <a:gd name="connsiteY15" fmla="*/ 2385030 h 2600959"/>
                <a:gd name="connsiteX16" fmla="*/ 610925 w 5181867"/>
                <a:gd name="connsiteY16" fmla="*/ 2584838 h 2600959"/>
                <a:gd name="connsiteX17" fmla="*/ 854200 w 5181867"/>
                <a:gd name="connsiteY17" fmla="*/ 2461517 h 2600959"/>
                <a:gd name="connsiteX18" fmla="*/ 1131505 w 5181867"/>
                <a:gd name="connsiteY18" fmla="*/ 2350325 h 2600959"/>
                <a:gd name="connsiteX19" fmla="*/ 1759908 w 5181867"/>
                <a:gd name="connsiteY19" fmla="*/ 2078073 h 2600959"/>
                <a:gd name="connsiteX20" fmla="*/ 3246173 w 5181867"/>
                <a:gd name="connsiteY20" fmla="*/ 1502234 h 2600959"/>
                <a:gd name="connsiteX21" fmla="*/ 4810272 w 5181867"/>
                <a:gd name="connsiteY21" fmla="*/ 1053423 h 2600959"/>
                <a:gd name="connsiteX22" fmla="*/ 4857444 w 5181867"/>
                <a:gd name="connsiteY22" fmla="*/ 1040956 h 2600959"/>
                <a:gd name="connsiteX23" fmla="*/ 5181585 w 5181867"/>
                <a:gd name="connsiteY23" fmla="*/ 626851 h 2600959"/>
                <a:gd name="connsiteX24" fmla="*/ 2326650 w 5181867"/>
                <a:gd name="connsiteY24" fmla="*/ 735684 h 2600959"/>
                <a:gd name="connsiteX25" fmla="*/ 2326650 w 5181867"/>
                <a:gd name="connsiteY25" fmla="*/ 735684 h 2600959"/>
                <a:gd name="connsiteX26" fmla="*/ 2325976 w 5181867"/>
                <a:gd name="connsiteY26" fmla="*/ 734336 h 2600959"/>
                <a:gd name="connsiteX27" fmla="*/ 2327323 w 5181867"/>
                <a:gd name="connsiteY27" fmla="*/ 734336 h 2600959"/>
                <a:gd name="connsiteX28" fmla="*/ 2327997 w 5181867"/>
                <a:gd name="connsiteY28" fmla="*/ 734336 h 2600959"/>
                <a:gd name="connsiteX29" fmla="*/ 2326650 w 5181867"/>
                <a:gd name="connsiteY29" fmla="*/ 735684 h 2600959"/>
                <a:gd name="connsiteX30" fmla="*/ 3059842 w 5181867"/>
                <a:gd name="connsiteY30" fmla="*/ 674360 h 2600959"/>
                <a:gd name="connsiteX31" fmla="*/ 3070624 w 5181867"/>
                <a:gd name="connsiteY31" fmla="*/ 675708 h 2600959"/>
                <a:gd name="connsiteX32" fmla="*/ 3059842 w 5181867"/>
                <a:gd name="connsiteY32" fmla="*/ 674360 h 260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81867" h="2600959">
                  <a:moveTo>
                    <a:pt x="5181585" y="626851"/>
                  </a:moveTo>
                  <a:cubicBezTo>
                    <a:pt x="5173162" y="351903"/>
                    <a:pt x="5048492" y="33490"/>
                    <a:pt x="4760404" y="807"/>
                  </a:cubicBezTo>
                  <a:cubicBezTo>
                    <a:pt x="4741198" y="-1215"/>
                    <a:pt x="4720981" y="807"/>
                    <a:pt x="4701101" y="4176"/>
                  </a:cubicBezTo>
                  <a:cubicBezTo>
                    <a:pt x="4687287" y="6535"/>
                    <a:pt x="4669429" y="6198"/>
                    <a:pt x="4655277" y="8556"/>
                  </a:cubicBezTo>
                  <a:cubicBezTo>
                    <a:pt x="4632702" y="12600"/>
                    <a:pt x="4609452" y="16980"/>
                    <a:pt x="4586877" y="21360"/>
                  </a:cubicBezTo>
                  <a:cubicBezTo>
                    <a:pt x="4213542" y="95825"/>
                    <a:pt x="3869184" y="282156"/>
                    <a:pt x="3504946" y="390315"/>
                  </a:cubicBezTo>
                  <a:cubicBezTo>
                    <a:pt x="3114427" y="506898"/>
                    <a:pt x="2719191" y="605286"/>
                    <a:pt x="2324628" y="706033"/>
                  </a:cubicBezTo>
                  <a:cubicBezTo>
                    <a:pt x="2052713" y="775443"/>
                    <a:pt x="1768331" y="813518"/>
                    <a:pt x="1492037" y="866082"/>
                  </a:cubicBezTo>
                  <a:cubicBezTo>
                    <a:pt x="1240339" y="918308"/>
                    <a:pt x="986282" y="959415"/>
                    <a:pt x="733910" y="1008272"/>
                  </a:cubicBezTo>
                  <a:cubicBezTo>
                    <a:pt x="504114" y="1052749"/>
                    <a:pt x="119322" y="1045336"/>
                    <a:pt x="31043" y="1316914"/>
                  </a:cubicBezTo>
                  <a:cubicBezTo>
                    <a:pt x="-21184" y="1477637"/>
                    <a:pt x="-1304" y="1654870"/>
                    <a:pt x="44857" y="1814582"/>
                  </a:cubicBezTo>
                  <a:cubicBezTo>
                    <a:pt x="93041" y="1981370"/>
                    <a:pt x="270611" y="2262382"/>
                    <a:pt x="274991" y="2264404"/>
                  </a:cubicBezTo>
                  <a:cubicBezTo>
                    <a:pt x="290827" y="2287316"/>
                    <a:pt x="291838" y="2289001"/>
                    <a:pt x="264546" y="2301131"/>
                  </a:cubicBezTo>
                  <a:cubicBezTo>
                    <a:pt x="243655" y="2310565"/>
                    <a:pt x="224449" y="2323369"/>
                    <a:pt x="201537" y="2329097"/>
                  </a:cubicBezTo>
                  <a:cubicBezTo>
                    <a:pt x="185701" y="2332803"/>
                    <a:pt x="183005" y="2339879"/>
                    <a:pt x="189070" y="2354705"/>
                  </a:cubicBezTo>
                  <a:cubicBezTo>
                    <a:pt x="193450" y="2365150"/>
                    <a:pt x="197157" y="2375596"/>
                    <a:pt x="202885" y="2385030"/>
                  </a:cubicBezTo>
                  <a:cubicBezTo>
                    <a:pt x="285436" y="2520819"/>
                    <a:pt x="442790" y="2646499"/>
                    <a:pt x="610925" y="2584838"/>
                  </a:cubicBezTo>
                  <a:cubicBezTo>
                    <a:pt x="694151" y="2554513"/>
                    <a:pt x="770974" y="2496222"/>
                    <a:pt x="854200" y="2461517"/>
                  </a:cubicBezTo>
                  <a:cubicBezTo>
                    <a:pt x="946186" y="2423105"/>
                    <a:pt x="1040193" y="2390421"/>
                    <a:pt x="1131505" y="2350325"/>
                  </a:cubicBezTo>
                  <a:cubicBezTo>
                    <a:pt x="1337379" y="2252274"/>
                    <a:pt x="1550328" y="2167026"/>
                    <a:pt x="1759908" y="2078073"/>
                  </a:cubicBezTo>
                  <a:cubicBezTo>
                    <a:pt x="2251848" y="1868156"/>
                    <a:pt x="2737723" y="1667000"/>
                    <a:pt x="3246173" y="1502234"/>
                  </a:cubicBezTo>
                  <a:cubicBezTo>
                    <a:pt x="3762372" y="1335109"/>
                    <a:pt x="4285985" y="1193255"/>
                    <a:pt x="4810272" y="1053423"/>
                  </a:cubicBezTo>
                  <a:cubicBezTo>
                    <a:pt x="4826108" y="1049380"/>
                    <a:pt x="4841608" y="1044999"/>
                    <a:pt x="4857444" y="1040956"/>
                  </a:cubicBezTo>
                  <a:cubicBezTo>
                    <a:pt x="5074100" y="983338"/>
                    <a:pt x="5188324" y="853615"/>
                    <a:pt x="5181585" y="626851"/>
                  </a:cubicBezTo>
                  <a:close/>
                  <a:moveTo>
                    <a:pt x="2326650" y="735684"/>
                  </a:moveTo>
                  <a:cubicBezTo>
                    <a:pt x="2326650" y="735684"/>
                    <a:pt x="2326650" y="735684"/>
                    <a:pt x="2326650" y="735684"/>
                  </a:cubicBezTo>
                  <a:cubicBezTo>
                    <a:pt x="2326313" y="735010"/>
                    <a:pt x="2325976" y="734673"/>
                    <a:pt x="2325976" y="734336"/>
                  </a:cubicBezTo>
                  <a:cubicBezTo>
                    <a:pt x="2326313" y="734336"/>
                    <a:pt x="2326650" y="734336"/>
                    <a:pt x="2327323" y="734336"/>
                  </a:cubicBezTo>
                  <a:cubicBezTo>
                    <a:pt x="2327660" y="734336"/>
                    <a:pt x="2327660" y="734336"/>
                    <a:pt x="2327997" y="734336"/>
                  </a:cubicBezTo>
                  <a:cubicBezTo>
                    <a:pt x="2327323" y="734673"/>
                    <a:pt x="2326986" y="735347"/>
                    <a:pt x="2326650" y="735684"/>
                  </a:cubicBezTo>
                  <a:close/>
                  <a:moveTo>
                    <a:pt x="3059842" y="674360"/>
                  </a:moveTo>
                  <a:cubicBezTo>
                    <a:pt x="3063548" y="675034"/>
                    <a:pt x="3066918" y="675371"/>
                    <a:pt x="3070624" y="675708"/>
                  </a:cubicBezTo>
                  <a:cubicBezTo>
                    <a:pt x="3066918" y="675371"/>
                    <a:pt x="3063548" y="675034"/>
                    <a:pt x="3059842" y="674360"/>
                  </a:cubicBezTo>
                  <a:close/>
                </a:path>
              </a:pathLst>
            </a:custGeom>
            <a:solidFill>
              <a:schemeClr val="accent1">
                <a:lumMod val="20000"/>
                <a:lumOff val="80000"/>
              </a:schemeClr>
            </a:solidFill>
            <a:ln w="3369" cap="flat">
              <a:noFill/>
              <a:prstDash val="solid"/>
              <a:miter/>
            </a:ln>
          </p:spPr>
          <p:txBody>
            <a:bodyPr rtlCol="0" anchor="ctr"/>
            <a:lstStyle/>
            <a:p>
              <a:endParaRPr lang="en-US"/>
            </a:p>
          </p:txBody>
        </p:sp>
        <p:sp>
          <p:nvSpPr>
            <p:cNvPr id="141" name="Freeform: Shape 178">
              <a:extLst>
                <a:ext uri="{FF2B5EF4-FFF2-40B4-BE49-F238E27FC236}">
                  <a16:creationId xmlns="" xmlns:a16="http://schemas.microsoft.com/office/drawing/2014/main" id="{15F2B16D-2D71-4797-B5F3-496204F7194E}"/>
                </a:ext>
              </a:extLst>
            </p:cNvPr>
            <p:cNvSpPr/>
            <p:nvPr/>
          </p:nvSpPr>
          <p:spPr>
            <a:xfrm>
              <a:off x="6980156" y="5390571"/>
              <a:ext cx="799905" cy="1444901"/>
            </a:xfrm>
            <a:custGeom>
              <a:avLst/>
              <a:gdLst>
                <a:gd name="connsiteX0" fmla="*/ 1898 w 799905"/>
                <a:gd name="connsiteY0" fmla="*/ 316135 h 1444901"/>
                <a:gd name="connsiteX1" fmla="*/ 83102 w 799905"/>
                <a:gd name="connsiteY1" fmla="*/ 84991 h 1444901"/>
                <a:gd name="connsiteX2" fmla="*/ 280889 w 799905"/>
                <a:gd name="connsiteY2" fmla="*/ 1766 h 1444901"/>
                <a:gd name="connsiteX3" fmla="*/ 532586 w 799905"/>
                <a:gd name="connsiteY3" fmla="*/ 192813 h 1444901"/>
                <a:gd name="connsiteX4" fmla="*/ 678484 w 799905"/>
                <a:gd name="connsiteY4" fmla="*/ 496064 h 1444901"/>
                <a:gd name="connsiteX5" fmla="*/ 779567 w 799905"/>
                <a:gd name="connsiteY5" fmla="*/ 823912 h 1444901"/>
                <a:gd name="connsiteX6" fmla="*/ 715548 w 799905"/>
                <a:gd name="connsiteY6" fmla="*/ 1301700 h 1444901"/>
                <a:gd name="connsiteX7" fmla="*/ 524500 w 799905"/>
                <a:gd name="connsiteY7" fmla="*/ 1440521 h 1444901"/>
                <a:gd name="connsiteX8" fmla="*/ 502935 w 799905"/>
                <a:gd name="connsiteY8" fmla="*/ 1441869 h 1444901"/>
                <a:gd name="connsiteX9" fmla="*/ 455426 w 799905"/>
                <a:gd name="connsiteY9" fmla="*/ 1444901 h 1444901"/>
                <a:gd name="connsiteX10" fmla="*/ 357712 w 799905"/>
                <a:gd name="connsiteY10" fmla="*/ 1416261 h 1444901"/>
                <a:gd name="connsiteX11" fmla="*/ 194968 w 799905"/>
                <a:gd name="connsiteY11" fmla="*/ 1260929 h 1444901"/>
                <a:gd name="connsiteX12" fmla="*/ 173403 w 799905"/>
                <a:gd name="connsiteY12" fmla="*/ 1224876 h 1444901"/>
                <a:gd name="connsiteX13" fmla="*/ 178794 w 799905"/>
                <a:gd name="connsiteY13" fmla="*/ 1208703 h 1444901"/>
                <a:gd name="connsiteX14" fmla="*/ 269432 w 799905"/>
                <a:gd name="connsiteY14" fmla="*/ 1168943 h 1444901"/>
                <a:gd name="connsiteX15" fmla="*/ 285269 w 799905"/>
                <a:gd name="connsiteY15" fmla="*/ 1172313 h 1444901"/>
                <a:gd name="connsiteX16" fmla="*/ 441948 w 799905"/>
                <a:gd name="connsiteY16" fmla="*/ 1254190 h 1444901"/>
                <a:gd name="connsiteX17" fmla="*/ 660626 w 799905"/>
                <a:gd name="connsiteY17" fmla="*/ 1212409 h 1444901"/>
                <a:gd name="connsiteX18" fmla="*/ 731047 w 799905"/>
                <a:gd name="connsiteY18" fmla="*/ 887257 h 1444901"/>
                <a:gd name="connsiteX19" fmla="*/ 689266 w 799905"/>
                <a:gd name="connsiteY19" fmla="*/ 716763 h 1444901"/>
                <a:gd name="connsiteX20" fmla="*/ 585824 w 799905"/>
                <a:gd name="connsiteY20" fmla="*/ 440131 h 1444901"/>
                <a:gd name="connsiteX21" fmla="*/ 473621 w 799905"/>
                <a:gd name="connsiteY21" fmla="*/ 231225 h 1444901"/>
                <a:gd name="connsiteX22" fmla="*/ 316268 w 799905"/>
                <a:gd name="connsiteY22" fmla="*/ 128794 h 1444901"/>
                <a:gd name="connsiteX23" fmla="*/ 151502 w 799905"/>
                <a:gd name="connsiteY23" fmla="*/ 181357 h 1444901"/>
                <a:gd name="connsiteX24" fmla="*/ 84786 w 799905"/>
                <a:gd name="connsiteY24" fmla="*/ 330961 h 1444901"/>
                <a:gd name="connsiteX25" fmla="*/ 93210 w 799905"/>
                <a:gd name="connsiteY25" fmla="*/ 558736 h 1444901"/>
                <a:gd name="connsiteX26" fmla="*/ 190587 w 799905"/>
                <a:gd name="connsiteY26" fmla="*/ 823912 h 1444901"/>
                <a:gd name="connsiteX27" fmla="*/ 297062 w 799905"/>
                <a:gd name="connsiteY27" fmla="*/ 975874 h 1444901"/>
                <a:gd name="connsiteX28" fmla="*/ 413645 w 799905"/>
                <a:gd name="connsiteY28" fmla="*/ 1060784 h 1444901"/>
                <a:gd name="connsiteX29" fmla="*/ 580770 w 799905"/>
                <a:gd name="connsiteY29" fmla="*/ 964081 h 1444901"/>
                <a:gd name="connsiteX30" fmla="*/ 561227 w 799905"/>
                <a:gd name="connsiteY30" fmla="*/ 767642 h 1444901"/>
                <a:gd name="connsiteX31" fmla="*/ 521130 w 799905"/>
                <a:gd name="connsiteY31" fmla="*/ 648363 h 1444901"/>
                <a:gd name="connsiteX32" fmla="*/ 352995 w 799905"/>
                <a:gd name="connsiteY32" fmla="*/ 536834 h 1444901"/>
                <a:gd name="connsiteX33" fmla="*/ 396124 w 799905"/>
                <a:gd name="connsiteY33" fmla="*/ 635559 h 1444901"/>
                <a:gd name="connsiteX34" fmla="*/ 469915 w 799905"/>
                <a:gd name="connsiteY34" fmla="*/ 824248 h 1444901"/>
                <a:gd name="connsiteX35" fmla="*/ 485077 w 799905"/>
                <a:gd name="connsiteY35" fmla="*/ 909159 h 1444901"/>
                <a:gd name="connsiteX36" fmla="*/ 427123 w 799905"/>
                <a:gd name="connsiteY36" fmla="*/ 938136 h 1444901"/>
                <a:gd name="connsiteX37" fmla="*/ 348614 w 799905"/>
                <a:gd name="connsiteY37" fmla="*/ 895344 h 1444901"/>
                <a:gd name="connsiteX38" fmla="*/ 186207 w 799905"/>
                <a:gd name="connsiteY38" fmla="*/ 587376 h 1444901"/>
                <a:gd name="connsiteX39" fmla="*/ 216532 w 799905"/>
                <a:gd name="connsiteY39" fmla="*/ 248072 h 1444901"/>
                <a:gd name="connsiteX40" fmla="*/ 311214 w 799905"/>
                <a:gd name="connsiteY40" fmla="*/ 220780 h 1444901"/>
                <a:gd name="connsiteX41" fmla="*/ 441948 w 799905"/>
                <a:gd name="connsiteY41" fmla="*/ 310070 h 1444901"/>
                <a:gd name="connsiteX42" fmla="*/ 583802 w 799905"/>
                <a:gd name="connsiteY42" fmla="*/ 580974 h 1444901"/>
                <a:gd name="connsiteX43" fmla="*/ 642431 w 799905"/>
                <a:gd name="connsiteY43" fmla="*/ 755849 h 1444901"/>
                <a:gd name="connsiteX44" fmla="*/ 672082 w 799905"/>
                <a:gd name="connsiteY44" fmla="*/ 972167 h 1444901"/>
                <a:gd name="connsiteX45" fmla="*/ 644452 w 799905"/>
                <a:gd name="connsiteY45" fmla="*/ 1125814 h 1444901"/>
                <a:gd name="connsiteX46" fmla="*/ 516076 w 799905"/>
                <a:gd name="connsiteY46" fmla="*/ 1186128 h 1444901"/>
                <a:gd name="connsiteX47" fmla="*/ 223945 w 799905"/>
                <a:gd name="connsiteY47" fmla="*/ 1029111 h 1444901"/>
                <a:gd name="connsiteX48" fmla="*/ 115448 w 799905"/>
                <a:gd name="connsiteY48" fmla="*/ 846824 h 1444901"/>
                <a:gd name="connsiteX49" fmla="*/ 27843 w 799905"/>
                <a:gd name="connsiteY49" fmla="*/ 604223 h 1444901"/>
                <a:gd name="connsiteX50" fmla="*/ 1898 w 799905"/>
                <a:gd name="connsiteY50" fmla="*/ 316135 h 144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99905" h="1444901">
                  <a:moveTo>
                    <a:pt x="1898" y="316135"/>
                  </a:moveTo>
                  <a:cubicBezTo>
                    <a:pt x="7626" y="232236"/>
                    <a:pt x="31212" y="151706"/>
                    <a:pt x="83102" y="84991"/>
                  </a:cubicBezTo>
                  <a:cubicBezTo>
                    <a:pt x="129263" y="25689"/>
                    <a:pt x="203391" y="-8343"/>
                    <a:pt x="280889" y="1766"/>
                  </a:cubicBezTo>
                  <a:cubicBezTo>
                    <a:pt x="396461" y="16928"/>
                    <a:pt x="473621" y="100490"/>
                    <a:pt x="532586" y="192813"/>
                  </a:cubicBezTo>
                  <a:cubicBezTo>
                    <a:pt x="592563" y="287158"/>
                    <a:pt x="639061" y="391948"/>
                    <a:pt x="678484" y="496064"/>
                  </a:cubicBezTo>
                  <a:cubicBezTo>
                    <a:pt x="718580" y="601865"/>
                    <a:pt x="752612" y="714067"/>
                    <a:pt x="779567" y="823912"/>
                  </a:cubicBezTo>
                  <a:cubicBezTo>
                    <a:pt x="817979" y="980254"/>
                    <a:pt x="804838" y="1160520"/>
                    <a:pt x="715548" y="1301700"/>
                  </a:cubicBezTo>
                  <a:cubicBezTo>
                    <a:pt x="670397" y="1372795"/>
                    <a:pt x="609410" y="1423337"/>
                    <a:pt x="524500" y="1440521"/>
                  </a:cubicBezTo>
                  <a:cubicBezTo>
                    <a:pt x="517424" y="1441869"/>
                    <a:pt x="510011" y="1441532"/>
                    <a:pt x="502935" y="1441869"/>
                  </a:cubicBezTo>
                  <a:cubicBezTo>
                    <a:pt x="487436" y="1446249"/>
                    <a:pt x="471262" y="1440521"/>
                    <a:pt x="455426" y="1444901"/>
                  </a:cubicBezTo>
                  <a:cubicBezTo>
                    <a:pt x="421732" y="1439173"/>
                    <a:pt x="388374" y="1431760"/>
                    <a:pt x="357712" y="1416261"/>
                  </a:cubicBezTo>
                  <a:cubicBezTo>
                    <a:pt x="287627" y="1381219"/>
                    <a:pt x="236075" y="1326297"/>
                    <a:pt x="194968" y="1260929"/>
                  </a:cubicBezTo>
                  <a:cubicBezTo>
                    <a:pt x="187555" y="1249136"/>
                    <a:pt x="180479" y="1237006"/>
                    <a:pt x="173403" y="1224876"/>
                  </a:cubicBezTo>
                  <a:cubicBezTo>
                    <a:pt x="169023" y="1217463"/>
                    <a:pt x="168349" y="1212746"/>
                    <a:pt x="178794" y="1208703"/>
                  </a:cubicBezTo>
                  <a:cubicBezTo>
                    <a:pt x="209456" y="1196236"/>
                    <a:pt x="239444" y="1182758"/>
                    <a:pt x="269432" y="1168943"/>
                  </a:cubicBezTo>
                  <a:cubicBezTo>
                    <a:pt x="276508" y="1165574"/>
                    <a:pt x="280552" y="1167258"/>
                    <a:pt x="285269" y="1172313"/>
                  </a:cubicBezTo>
                  <a:cubicBezTo>
                    <a:pt x="328735" y="1216116"/>
                    <a:pt x="381972" y="1243408"/>
                    <a:pt x="441948" y="1254190"/>
                  </a:cubicBezTo>
                  <a:cubicBezTo>
                    <a:pt x="519446" y="1268342"/>
                    <a:pt x="595258" y="1263625"/>
                    <a:pt x="660626" y="1212409"/>
                  </a:cubicBezTo>
                  <a:cubicBezTo>
                    <a:pt x="763394" y="1131879"/>
                    <a:pt x="744525" y="1000471"/>
                    <a:pt x="731047" y="887257"/>
                  </a:cubicBezTo>
                  <a:cubicBezTo>
                    <a:pt x="723971" y="827955"/>
                    <a:pt x="704428" y="774381"/>
                    <a:pt x="689266" y="716763"/>
                  </a:cubicBezTo>
                  <a:cubicBezTo>
                    <a:pt x="666017" y="627473"/>
                    <a:pt x="624236" y="524367"/>
                    <a:pt x="585824" y="440131"/>
                  </a:cubicBezTo>
                  <a:cubicBezTo>
                    <a:pt x="555162" y="372742"/>
                    <a:pt x="517424" y="291201"/>
                    <a:pt x="473621" y="231225"/>
                  </a:cubicBezTo>
                  <a:cubicBezTo>
                    <a:pt x="428807" y="170238"/>
                    <a:pt x="390059" y="140587"/>
                    <a:pt x="316268" y="128794"/>
                  </a:cubicBezTo>
                  <a:cubicBezTo>
                    <a:pt x="253259" y="118685"/>
                    <a:pt x="195641" y="131489"/>
                    <a:pt x="151502" y="181357"/>
                  </a:cubicBezTo>
                  <a:cubicBezTo>
                    <a:pt x="113764" y="223812"/>
                    <a:pt x="94558" y="275702"/>
                    <a:pt x="84786" y="330961"/>
                  </a:cubicBezTo>
                  <a:cubicBezTo>
                    <a:pt x="70972" y="407447"/>
                    <a:pt x="77711" y="483260"/>
                    <a:pt x="93210" y="558736"/>
                  </a:cubicBezTo>
                  <a:cubicBezTo>
                    <a:pt x="112416" y="652070"/>
                    <a:pt x="145437" y="740349"/>
                    <a:pt x="190587" y="823912"/>
                  </a:cubicBezTo>
                  <a:cubicBezTo>
                    <a:pt x="219901" y="878497"/>
                    <a:pt x="254270" y="930386"/>
                    <a:pt x="297062" y="975874"/>
                  </a:cubicBezTo>
                  <a:cubicBezTo>
                    <a:pt x="330756" y="1011590"/>
                    <a:pt x="367483" y="1041915"/>
                    <a:pt x="413645" y="1060784"/>
                  </a:cubicBezTo>
                  <a:cubicBezTo>
                    <a:pt x="485751" y="1090435"/>
                    <a:pt x="569314" y="1049328"/>
                    <a:pt x="580770" y="964081"/>
                  </a:cubicBezTo>
                  <a:cubicBezTo>
                    <a:pt x="589867" y="896692"/>
                    <a:pt x="578411" y="831998"/>
                    <a:pt x="561227" y="767642"/>
                  </a:cubicBezTo>
                  <a:cubicBezTo>
                    <a:pt x="550445" y="727208"/>
                    <a:pt x="535282" y="688123"/>
                    <a:pt x="521130" y="648363"/>
                  </a:cubicBezTo>
                  <a:cubicBezTo>
                    <a:pt x="449361" y="446870"/>
                    <a:pt x="313235" y="360612"/>
                    <a:pt x="352995" y="536834"/>
                  </a:cubicBezTo>
                  <a:cubicBezTo>
                    <a:pt x="362766" y="560420"/>
                    <a:pt x="386689" y="612310"/>
                    <a:pt x="396124" y="635559"/>
                  </a:cubicBezTo>
                  <a:cubicBezTo>
                    <a:pt x="428470" y="715415"/>
                    <a:pt x="454752" y="739001"/>
                    <a:pt x="469915" y="824248"/>
                  </a:cubicBezTo>
                  <a:cubicBezTo>
                    <a:pt x="473621" y="844802"/>
                    <a:pt x="489121" y="888942"/>
                    <a:pt x="485077" y="909159"/>
                  </a:cubicBezTo>
                  <a:cubicBezTo>
                    <a:pt x="479012" y="940494"/>
                    <a:pt x="466882" y="944875"/>
                    <a:pt x="427123" y="938136"/>
                  </a:cubicBezTo>
                  <a:cubicBezTo>
                    <a:pt x="397135" y="932745"/>
                    <a:pt x="371190" y="916571"/>
                    <a:pt x="348614" y="895344"/>
                  </a:cubicBezTo>
                  <a:cubicBezTo>
                    <a:pt x="261683" y="814814"/>
                    <a:pt x="210467" y="701601"/>
                    <a:pt x="186207" y="587376"/>
                  </a:cubicBezTo>
                  <a:cubicBezTo>
                    <a:pt x="165316" y="490336"/>
                    <a:pt x="138698" y="326581"/>
                    <a:pt x="216532" y="248072"/>
                  </a:cubicBezTo>
                  <a:cubicBezTo>
                    <a:pt x="242477" y="221791"/>
                    <a:pt x="276171" y="216737"/>
                    <a:pt x="311214" y="220780"/>
                  </a:cubicBezTo>
                  <a:cubicBezTo>
                    <a:pt x="370516" y="227519"/>
                    <a:pt x="407580" y="267952"/>
                    <a:pt x="441948" y="310070"/>
                  </a:cubicBezTo>
                  <a:cubicBezTo>
                    <a:pt x="507316" y="390600"/>
                    <a:pt x="546738" y="485619"/>
                    <a:pt x="583802" y="580974"/>
                  </a:cubicBezTo>
                  <a:cubicBezTo>
                    <a:pt x="606041" y="638255"/>
                    <a:pt x="628616" y="695535"/>
                    <a:pt x="642431" y="755849"/>
                  </a:cubicBezTo>
                  <a:cubicBezTo>
                    <a:pt x="658267" y="825933"/>
                    <a:pt x="670397" y="900061"/>
                    <a:pt x="672082" y="972167"/>
                  </a:cubicBezTo>
                  <a:cubicBezTo>
                    <a:pt x="673430" y="1028774"/>
                    <a:pt x="685896" y="1077968"/>
                    <a:pt x="644452" y="1125814"/>
                  </a:cubicBezTo>
                  <a:cubicBezTo>
                    <a:pt x="612779" y="1162541"/>
                    <a:pt x="564259" y="1182084"/>
                    <a:pt x="516076" y="1186128"/>
                  </a:cubicBezTo>
                  <a:cubicBezTo>
                    <a:pt x="389722" y="1197247"/>
                    <a:pt x="296051" y="1125814"/>
                    <a:pt x="223945" y="1029111"/>
                  </a:cubicBezTo>
                  <a:cubicBezTo>
                    <a:pt x="177446" y="966776"/>
                    <a:pt x="145774" y="917245"/>
                    <a:pt x="115448" y="846824"/>
                  </a:cubicBezTo>
                  <a:cubicBezTo>
                    <a:pt x="81754" y="768316"/>
                    <a:pt x="50418" y="686775"/>
                    <a:pt x="27843" y="604223"/>
                  </a:cubicBezTo>
                  <a:cubicBezTo>
                    <a:pt x="4257" y="520998"/>
                    <a:pt x="-4167" y="406437"/>
                    <a:pt x="1898" y="316135"/>
                  </a:cubicBezTo>
                  <a:close/>
                </a:path>
              </a:pathLst>
            </a:custGeom>
            <a:solidFill>
              <a:schemeClr val="accent1">
                <a:lumMod val="60000"/>
                <a:lumOff val="40000"/>
              </a:schemeClr>
            </a:solidFill>
            <a:ln w="3369" cap="flat">
              <a:noFill/>
              <a:prstDash val="solid"/>
              <a:miter/>
            </a:ln>
          </p:spPr>
          <p:txBody>
            <a:bodyPr rtlCol="0" anchor="ctr"/>
            <a:lstStyle/>
            <a:p>
              <a:endParaRPr lang="en-US"/>
            </a:p>
          </p:txBody>
        </p:sp>
        <p:sp>
          <p:nvSpPr>
            <p:cNvPr id="142" name="Freeform: Shape 179">
              <a:extLst>
                <a:ext uri="{FF2B5EF4-FFF2-40B4-BE49-F238E27FC236}">
                  <a16:creationId xmlns="" xmlns:a16="http://schemas.microsoft.com/office/drawing/2014/main" id="{08A589EE-5D72-42BE-93E0-5807EF38DAD6}"/>
                </a:ext>
              </a:extLst>
            </p:cNvPr>
            <p:cNvSpPr/>
            <p:nvPr/>
          </p:nvSpPr>
          <p:spPr>
            <a:xfrm>
              <a:off x="8827007" y="4124748"/>
              <a:ext cx="2154922" cy="1823401"/>
            </a:xfrm>
            <a:custGeom>
              <a:avLst/>
              <a:gdLst>
                <a:gd name="connsiteX0" fmla="*/ 2094946 w 2154922"/>
                <a:gd name="connsiteY0" fmla="*/ 907057 h 1823401"/>
                <a:gd name="connsiteX1" fmla="*/ 1860769 w 2154922"/>
                <a:gd name="connsiteY1" fmla="*/ 703543 h 1823401"/>
                <a:gd name="connsiteX2" fmla="*/ 1723296 w 2154922"/>
                <a:gd name="connsiteY2" fmla="*/ 628741 h 1823401"/>
                <a:gd name="connsiteX3" fmla="*/ 1582453 w 2154922"/>
                <a:gd name="connsiteY3" fmla="*/ 572134 h 1823401"/>
                <a:gd name="connsiteX4" fmla="*/ 1581779 w 2154922"/>
                <a:gd name="connsiteY4" fmla="*/ 572134 h 1823401"/>
                <a:gd name="connsiteX5" fmla="*/ 1582453 w 2154922"/>
                <a:gd name="connsiteY5" fmla="*/ 572134 h 1823401"/>
                <a:gd name="connsiteX6" fmla="*/ 1756653 w 2154922"/>
                <a:gd name="connsiteY6" fmla="*/ 429606 h 1823401"/>
                <a:gd name="connsiteX7" fmla="*/ 1825053 w 2154922"/>
                <a:gd name="connsiteY7" fmla="*/ 180941 h 1823401"/>
                <a:gd name="connsiteX8" fmla="*/ 1752610 w 2154922"/>
                <a:gd name="connsiteY8" fmla="*/ 65032 h 1823401"/>
                <a:gd name="connsiteX9" fmla="*/ 1529215 w 2154922"/>
                <a:gd name="connsiteY9" fmla="*/ 15164 h 1823401"/>
                <a:gd name="connsiteX10" fmla="*/ 1385677 w 2154922"/>
                <a:gd name="connsiteY10" fmla="*/ 127703 h 1823401"/>
                <a:gd name="connsiteX11" fmla="*/ 1293354 w 2154922"/>
                <a:gd name="connsiteY11" fmla="*/ 281687 h 1823401"/>
                <a:gd name="connsiteX12" fmla="*/ 1151837 w 2154922"/>
                <a:gd name="connsiteY12" fmla="*/ 476442 h 1823401"/>
                <a:gd name="connsiteX13" fmla="*/ 1013353 w 2154922"/>
                <a:gd name="connsiteY13" fmla="*/ 602796 h 1823401"/>
                <a:gd name="connsiteX14" fmla="*/ 1012005 w 2154922"/>
                <a:gd name="connsiteY14" fmla="*/ 603470 h 1823401"/>
                <a:gd name="connsiteX15" fmla="*/ 1003918 w 2154922"/>
                <a:gd name="connsiteY15" fmla="*/ 601785 h 1823401"/>
                <a:gd name="connsiteX16" fmla="*/ 777154 w 2154922"/>
                <a:gd name="connsiteY16" fmla="*/ 603133 h 1823401"/>
                <a:gd name="connsiteX17" fmla="*/ 726612 w 2154922"/>
                <a:gd name="connsiteY17" fmla="*/ 633458 h 1823401"/>
                <a:gd name="connsiteX18" fmla="*/ 660234 w 2154922"/>
                <a:gd name="connsiteY18" fmla="*/ 593362 h 1823401"/>
                <a:gd name="connsiteX19" fmla="*/ 598573 w 2154922"/>
                <a:gd name="connsiteY19" fmla="*/ 491941 h 1823401"/>
                <a:gd name="connsiteX20" fmla="*/ 344517 w 2154922"/>
                <a:gd name="connsiteY20" fmla="*/ 212614 h 1823401"/>
                <a:gd name="connsiteX21" fmla="*/ 199967 w 2154922"/>
                <a:gd name="connsiteY21" fmla="*/ 208907 h 1823401"/>
                <a:gd name="connsiteX22" fmla="*/ 7235 w 2154922"/>
                <a:gd name="connsiteY22" fmla="*/ 405346 h 1823401"/>
                <a:gd name="connsiteX23" fmla="*/ 99895 w 2154922"/>
                <a:gd name="connsiteY23" fmla="*/ 698151 h 1823401"/>
                <a:gd name="connsiteX24" fmla="*/ 485697 w 2154922"/>
                <a:gd name="connsiteY24" fmla="*/ 894253 h 1823401"/>
                <a:gd name="connsiteX25" fmla="*/ 818261 w 2154922"/>
                <a:gd name="connsiteY25" fmla="*/ 938393 h 1823401"/>
                <a:gd name="connsiteX26" fmla="*/ 1017396 w 2154922"/>
                <a:gd name="connsiteY26" fmla="*/ 1269947 h 1823401"/>
                <a:gd name="connsiteX27" fmla="*/ 1009646 w 2154922"/>
                <a:gd name="connsiteY27" fmla="*/ 1494353 h 1823401"/>
                <a:gd name="connsiteX28" fmla="*/ 959778 w 2154922"/>
                <a:gd name="connsiteY28" fmla="*/ 1668890 h 1823401"/>
                <a:gd name="connsiteX29" fmla="*/ 917323 w 2154922"/>
                <a:gd name="connsiteY29" fmla="*/ 1749757 h 1823401"/>
                <a:gd name="connsiteX30" fmla="*/ 874194 w 2154922"/>
                <a:gd name="connsiteY30" fmla="*/ 1819505 h 1823401"/>
                <a:gd name="connsiteX31" fmla="*/ 890368 w 2154922"/>
                <a:gd name="connsiteY31" fmla="*/ 1819168 h 1823401"/>
                <a:gd name="connsiteX32" fmla="*/ 1118142 w 2154922"/>
                <a:gd name="connsiteY32" fmla="*/ 1735268 h 1823401"/>
                <a:gd name="connsiteX33" fmla="*/ 1234052 w 2154922"/>
                <a:gd name="connsiteY33" fmla="*/ 1681694 h 1823401"/>
                <a:gd name="connsiteX34" fmla="*/ 1305484 w 2154922"/>
                <a:gd name="connsiteY34" fmla="*/ 1552644 h 1823401"/>
                <a:gd name="connsiteX35" fmla="*/ 1313571 w 2154922"/>
                <a:gd name="connsiteY35" fmla="*/ 1217047 h 1823401"/>
                <a:gd name="connsiteX36" fmla="*/ 1254942 w 2154922"/>
                <a:gd name="connsiteY36" fmla="*/ 1036107 h 1823401"/>
                <a:gd name="connsiteX37" fmla="*/ 1188901 w 2154922"/>
                <a:gd name="connsiteY37" fmla="*/ 918514 h 1823401"/>
                <a:gd name="connsiteX38" fmla="*/ 1122523 w 2154922"/>
                <a:gd name="connsiteY38" fmla="*/ 818104 h 1823401"/>
                <a:gd name="connsiteX39" fmla="*/ 1125555 w 2154922"/>
                <a:gd name="connsiteY39" fmla="*/ 817767 h 1823401"/>
                <a:gd name="connsiteX40" fmla="*/ 1160934 w 2154922"/>
                <a:gd name="connsiteY40" fmla="*/ 817093 h 1823401"/>
                <a:gd name="connsiteX41" fmla="*/ 1401850 w 2154922"/>
                <a:gd name="connsiteY41" fmla="*/ 832256 h 1823401"/>
                <a:gd name="connsiteX42" fmla="*/ 1662309 w 2154922"/>
                <a:gd name="connsiteY42" fmla="*/ 916829 h 1823401"/>
                <a:gd name="connsiteX43" fmla="*/ 1910637 w 2154922"/>
                <a:gd name="connsiteY43" fmla="*/ 1130452 h 1823401"/>
                <a:gd name="connsiteX44" fmla="*/ 1942984 w 2154922"/>
                <a:gd name="connsiteY44" fmla="*/ 1135843 h 1823401"/>
                <a:gd name="connsiteX45" fmla="*/ 2154923 w 2154922"/>
                <a:gd name="connsiteY45" fmla="*/ 973436 h 1823401"/>
                <a:gd name="connsiteX46" fmla="*/ 2094946 w 2154922"/>
                <a:gd name="connsiteY46" fmla="*/ 907057 h 1823401"/>
                <a:gd name="connsiteX47" fmla="*/ 1802478 w 2154922"/>
                <a:gd name="connsiteY47" fmla="*/ 347055 h 1823401"/>
                <a:gd name="connsiteX48" fmla="*/ 1801467 w 2154922"/>
                <a:gd name="connsiteY48" fmla="*/ 348065 h 1823401"/>
                <a:gd name="connsiteX49" fmla="*/ 1801467 w 2154922"/>
                <a:gd name="connsiteY49" fmla="*/ 346718 h 1823401"/>
                <a:gd name="connsiteX50" fmla="*/ 1802478 w 2154922"/>
                <a:gd name="connsiteY50" fmla="*/ 347055 h 1823401"/>
                <a:gd name="connsiteX51" fmla="*/ 328680 w 2154922"/>
                <a:gd name="connsiteY51" fmla="*/ 600774 h 1823401"/>
                <a:gd name="connsiteX52" fmla="*/ 207043 w 2154922"/>
                <a:gd name="connsiteY52" fmla="*/ 432976 h 1823401"/>
                <a:gd name="connsiteX53" fmla="*/ 263987 w 2154922"/>
                <a:gd name="connsiteY53" fmla="*/ 376369 h 1823401"/>
                <a:gd name="connsiteX54" fmla="*/ 331039 w 2154922"/>
                <a:gd name="connsiteY54" fmla="*/ 425563 h 1823401"/>
                <a:gd name="connsiteX55" fmla="*/ 419318 w 2154922"/>
                <a:gd name="connsiteY55" fmla="*/ 575503 h 1823401"/>
                <a:gd name="connsiteX56" fmla="*/ 456382 w 2154922"/>
                <a:gd name="connsiteY56" fmla="*/ 642219 h 1823401"/>
                <a:gd name="connsiteX57" fmla="*/ 328680 w 2154922"/>
                <a:gd name="connsiteY57" fmla="*/ 600774 h 1823401"/>
                <a:gd name="connsiteX58" fmla="*/ 1503944 w 2154922"/>
                <a:gd name="connsiteY58" fmla="*/ 415118 h 1823401"/>
                <a:gd name="connsiteX59" fmla="*/ 1516411 w 2154922"/>
                <a:gd name="connsiteY59" fmla="*/ 385466 h 1823401"/>
                <a:gd name="connsiteX60" fmla="*/ 1593572 w 2154922"/>
                <a:gd name="connsiteY60" fmla="*/ 243276 h 1823401"/>
                <a:gd name="connsiteX61" fmla="*/ 1623897 w 2154922"/>
                <a:gd name="connsiteY61" fmla="*/ 309654 h 1823401"/>
                <a:gd name="connsiteX62" fmla="*/ 1524498 w 2154922"/>
                <a:gd name="connsiteY62" fmla="*/ 400629 h 1823401"/>
                <a:gd name="connsiteX63" fmla="*/ 1503944 w 2154922"/>
                <a:gd name="connsiteY63" fmla="*/ 415118 h 182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154922" h="1823401">
                  <a:moveTo>
                    <a:pt x="2094946" y="907057"/>
                  </a:moveTo>
                  <a:cubicBezTo>
                    <a:pt x="2028568" y="827201"/>
                    <a:pt x="1948375" y="759138"/>
                    <a:pt x="1860769" y="703543"/>
                  </a:cubicBezTo>
                  <a:cubicBezTo>
                    <a:pt x="1816630" y="675576"/>
                    <a:pt x="1770805" y="650642"/>
                    <a:pt x="1723296" y="628741"/>
                  </a:cubicBezTo>
                  <a:cubicBezTo>
                    <a:pt x="1700384" y="618295"/>
                    <a:pt x="1638049" y="584264"/>
                    <a:pt x="1582453" y="572134"/>
                  </a:cubicBezTo>
                  <a:cubicBezTo>
                    <a:pt x="1582116" y="572134"/>
                    <a:pt x="1581779" y="572134"/>
                    <a:pt x="1581779" y="572134"/>
                  </a:cubicBezTo>
                  <a:cubicBezTo>
                    <a:pt x="1582116" y="572134"/>
                    <a:pt x="1582116" y="572134"/>
                    <a:pt x="1582453" y="572134"/>
                  </a:cubicBezTo>
                  <a:cubicBezTo>
                    <a:pt x="1593909" y="570786"/>
                    <a:pt x="1746882" y="440725"/>
                    <a:pt x="1756653" y="429606"/>
                  </a:cubicBezTo>
                  <a:cubicBezTo>
                    <a:pt x="1816967" y="361880"/>
                    <a:pt x="1859758" y="271242"/>
                    <a:pt x="1825053" y="180941"/>
                  </a:cubicBezTo>
                  <a:cubicBezTo>
                    <a:pt x="1808543" y="137475"/>
                    <a:pt x="1785294" y="97715"/>
                    <a:pt x="1752610" y="65032"/>
                  </a:cubicBezTo>
                  <a:cubicBezTo>
                    <a:pt x="1688927" y="1349"/>
                    <a:pt x="1614463" y="-16172"/>
                    <a:pt x="1529215" y="15164"/>
                  </a:cubicBezTo>
                  <a:cubicBezTo>
                    <a:pt x="1469239" y="37402"/>
                    <a:pt x="1423752" y="77836"/>
                    <a:pt x="1385677" y="127703"/>
                  </a:cubicBezTo>
                  <a:cubicBezTo>
                    <a:pt x="1348950" y="175550"/>
                    <a:pt x="1318962" y="227439"/>
                    <a:pt x="1293354" y="281687"/>
                  </a:cubicBezTo>
                  <a:cubicBezTo>
                    <a:pt x="1258649" y="356152"/>
                    <a:pt x="1209118" y="418824"/>
                    <a:pt x="1151837" y="476442"/>
                  </a:cubicBezTo>
                  <a:cubicBezTo>
                    <a:pt x="1107697" y="520918"/>
                    <a:pt x="1060525" y="562026"/>
                    <a:pt x="1013353" y="602796"/>
                  </a:cubicBezTo>
                  <a:cubicBezTo>
                    <a:pt x="1013016" y="603133"/>
                    <a:pt x="1012342" y="603133"/>
                    <a:pt x="1012005" y="603470"/>
                  </a:cubicBezTo>
                  <a:cubicBezTo>
                    <a:pt x="1009309" y="604481"/>
                    <a:pt x="1006614" y="603470"/>
                    <a:pt x="1003918" y="601785"/>
                  </a:cubicBezTo>
                  <a:cubicBezTo>
                    <a:pt x="928105" y="553265"/>
                    <a:pt x="852630" y="572808"/>
                    <a:pt x="777154" y="603133"/>
                  </a:cubicBezTo>
                  <a:cubicBezTo>
                    <a:pt x="757274" y="608187"/>
                    <a:pt x="742449" y="621665"/>
                    <a:pt x="726612" y="633458"/>
                  </a:cubicBezTo>
                  <a:cubicBezTo>
                    <a:pt x="697972" y="630762"/>
                    <a:pt x="677755" y="613578"/>
                    <a:pt x="660234" y="593362"/>
                  </a:cubicBezTo>
                  <a:cubicBezTo>
                    <a:pt x="633615" y="563373"/>
                    <a:pt x="614747" y="528668"/>
                    <a:pt x="598573" y="491941"/>
                  </a:cubicBezTo>
                  <a:cubicBezTo>
                    <a:pt x="550390" y="382771"/>
                    <a:pt x="470534" y="244623"/>
                    <a:pt x="344517" y="212614"/>
                  </a:cubicBezTo>
                  <a:cubicBezTo>
                    <a:pt x="296670" y="200484"/>
                    <a:pt x="248487" y="195766"/>
                    <a:pt x="199967" y="208907"/>
                  </a:cubicBezTo>
                  <a:cubicBezTo>
                    <a:pt x="106970" y="233841"/>
                    <a:pt x="30147" y="311675"/>
                    <a:pt x="7235" y="405346"/>
                  </a:cubicBezTo>
                  <a:cubicBezTo>
                    <a:pt x="-18710" y="511484"/>
                    <a:pt x="28125" y="621665"/>
                    <a:pt x="99895" y="698151"/>
                  </a:cubicBezTo>
                  <a:cubicBezTo>
                    <a:pt x="259270" y="868983"/>
                    <a:pt x="433470" y="888525"/>
                    <a:pt x="485697" y="894253"/>
                  </a:cubicBezTo>
                  <a:lnTo>
                    <a:pt x="818261" y="938393"/>
                  </a:lnTo>
                  <a:cubicBezTo>
                    <a:pt x="960115" y="1049248"/>
                    <a:pt x="1007961" y="1191439"/>
                    <a:pt x="1017396" y="1269947"/>
                  </a:cubicBezTo>
                  <a:cubicBezTo>
                    <a:pt x="1026493" y="1345423"/>
                    <a:pt x="1019418" y="1419214"/>
                    <a:pt x="1009646" y="1494353"/>
                  </a:cubicBezTo>
                  <a:cubicBezTo>
                    <a:pt x="1001896" y="1554666"/>
                    <a:pt x="984375" y="1613294"/>
                    <a:pt x="959778" y="1668890"/>
                  </a:cubicBezTo>
                  <a:cubicBezTo>
                    <a:pt x="947311" y="1696857"/>
                    <a:pt x="933160" y="1723812"/>
                    <a:pt x="917323" y="1749757"/>
                  </a:cubicBezTo>
                  <a:cubicBezTo>
                    <a:pt x="911932" y="1758518"/>
                    <a:pt x="868803" y="1811418"/>
                    <a:pt x="874194" y="1819505"/>
                  </a:cubicBezTo>
                  <a:cubicBezTo>
                    <a:pt x="879585" y="1827591"/>
                    <a:pt x="885650" y="1820852"/>
                    <a:pt x="890368" y="1819168"/>
                  </a:cubicBezTo>
                  <a:cubicBezTo>
                    <a:pt x="966180" y="1791201"/>
                    <a:pt x="1041993" y="1763235"/>
                    <a:pt x="1118142" y="1735268"/>
                  </a:cubicBezTo>
                  <a:cubicBezTo>
                    <a:pt x="1157565" y="1720780"/>
                    <a:pt x="1201705" y="1709997"/>
                    <a:pt x="1234052" y="1681694"/>
                  </a:cubicBezTo>
                  <a:cubicBezTo>
                    <a:pt x="1268420" y="1651369"/>
                    <a:pt x="1290321" y="1595099"/>
                    <a:pt x="1305484" y="1552644"/>
                  </a:cubicBezTo>
                  <a:cubicBezTo>
                    <a:pt x="1343559" y="1445159"/>
                    <a:pt x="1339852" y="1326891"/>
                    <a:pt x="1313571" y="1217047"/>
                  </a:cubicBezTo>
                  <a:cubicBezTo>
                    <a:pt x="1298745" y="1155386"/>
                    <a:pt x="1282235" y="1093725"/>
                    <a:pt x="1254942" y="1036107"/>
                  </a:cubicBezTo>
                  <a:cubicBezTo>
                    <a:pt x="1235736" y="995337"/>
                    <a:pt x="1212487" y="956925"/>
                    <a:pt x="1188901" y="918514"/>
                  </a:cubicBezTo>
                  <a:cubicBezTo>
                    <a:pt x="1177445" y="899982"/>
                    <a:pt x="1125218" y="817430"/>
                    <a:pt x="1122523" y="818104"/>
                  </a:cubicBezTo>
                  <a:cubicBezTo>
                    <a:pt x="1123534" y="818104"/>
                    <a:pt x="1124544" y="817767"/>
                    <a:pt x="1125555" y="817767"/>
                  </a:cubicBezTo>
                  <a:cubicBezTo>
                    <a:pt x="1137348" y="815745"/>
                    <a:pt x="1149141" y="816419"/>
                    <a:pt x="1160934" y="817093"/>
                  </a:cubicBezTo>
                  <a:cubicBezTo>
                    <a:pt x="1242138" y="821473"/>
                    <a:pt x="1320983" y="817767"/>
                    <a:pt x="1401850" y="832256"/>
                  </a:cubicBezTo>
                  <a:cubicBezTo>
                    <a:pt x="1490804" y="848092"/>
                    <a:pt x="1582453" y="873700"/>
                    <a:pt x="1662309" y="916829"/>
                  </a:cubicBezTo>
                  <a:cubicBezTo>
                    <a:pt x="1760360" y="969729"/>
                    <a:pt x="1842574" y="1042172"/>
                    <a:pt x="1910637" y="1130452"/>
                  </a:cubicBezTo>
                  <a:cubicBezTo>
                    <a:pt x="1921756" y="1144941"/>
                    <a:pt x="1927822" y="1146288"/>
                    <a:pt x="1942984" y="1135843"/>
                  </a:cubicBezTo>
                  <a:cubicBezTo>
                    <a:pt x="1985439" y="1107203"/>
                    <a:pt x="2129989" y="991967"/>
                    <a:pt x="2154923" y="973436"/>
                  </a:cubicBezTo>
                  <a:cubicBezTo>
                    <a:pt x="2138412" y="947491"/>
                    <a:pt x="2113815" y="929970"/>
                    <a:pt x="2094946" y="907057"/>
                  </a:cubicBezTo>
                  <a:close/>
                  <a:moveTo>
                    <a:pt x="1802478" y="347055"/>
                  </a:moveTo>
                  <a:cubicBezTo>
                    <a:pt x="1802141" y="347392"/>
                    <a:pt x="1801804" y="347729"/>
                    <a:pt x="1801467" y="348065"/>
                  </a:cubicBezTo>
                  <a:cubicBezTo>
                    <a:pt x="1801467" y="347729"/>
                    <a:pt x="1801467" y="347055"/>
                    <a:pt x="1801467" y="346718"/>
                  </a:cubicBezTo>
                  <a:cubicBezTo>
                    <a:pt x="1801804" y="346718"/>
                    <a:pt x="1802141" y="347055"/>
                    <a:pt x="1802478" y="347055"/>
                  </a:cubicBezTo>
                  <a:close/>
                  <a:moveTo>
                    <a:pt x="328680" y="600774"/>
                  </a:moveTo>
                  <a:cubicBezTo>
                    <a:pt x="263650" y="563036"/>
                    <a:pt x="213445" y="513842"/>
                    <a:pt x="207043" y="432976"/>
                  </a:cubicBezTo>
                  <a:cubicBezTo>
                    <a:pt x="206369" y="400292"/>
                    <a:pt x="207043" y="347729"/>
                    <a:pt x="263987" y="376369"/>
                  </a:cubicBezTo>
                  <a:cubicBezTo>
                    <a:pt x="289595" y="389173"/>
                    <a:pt x="312170" y="404335"/>
                    <a:pt x="331039" y="425563"/>
                  </a:cubicBezTo>
                  <a:cubicBezTo>
                    <a:pt x="370124" y="469703"/>
                    <a:pt x="395058" y="522603"/>
                    <a:pt x="419318" y="575503"/>
                  </a:cubicBezTo>
                  <a:cubicBezTo>
                    <a:pt x="429764" y="598753"/>
                    <a:pt x="439535" y="622339"/>
                    <a:pt x="456382" y="642219"/>
                  </a:cubicBezTo>
                  <a:cubicBezTo>
                    <a:pt x="410895" y="637501"/>
                    <a:pt x="368440" y="623687"/>
                    <a:pt x="328680" y="600774"/>
                  </a:cubicBezTo>
                  <a:close/>
                  <a:moveTo>
                    <a:pt x="1503944" y="415118"/>
                  </a:moveTo>
                  <a:cubicBezTo>
                    <a:pt x="1507314" y="405009"/>
                    <a:pt x="1511694" y="395238"/>
                    <a:pt x="1516411" y="385466"/>
                  </a:cubicBezTo>
                  <a:cubicBezTo>
                    <a:pt x="1539998" y="336946"/>
                    <a:pt x="1556508" y="284383"/>
                    <a:pt x="1593572" y="243276"/>
                  </a:cubicBezTo>
                  <a:cubicBezTo>
                    <a:pt x="1652537" y="213624"/>
                    <a:pt x="1644451" y="285057"/>
                    <a:pt x="1623897" y="309654"/>
                  </a:cubicBezTo>
                  <a:cubicBezTo>
                    <a:pt x="1593235" y="346381"/>
                    <a:pt x="1561899" y="372999"/>
                    <a:pt x="1524498" y="400629"/>
                  </a:cubicBezTo>
                  <a:cubicBezTo>
                    <a:pt x="1517422" y="405346"/>
                    <a:pt x="1510347" y="409726"/>
                    <a:pt x="1503944" y="415118"/>
                  </a:cubicBezTo>
                  <a:close/>
                </a:path>
              </a:pathLst>
            </a:custGeom>
            <a:solidFill>
              <a:schemeClr val="accent2"/>
            </a:solidFill>
            <a:ln w="3369" cap="flat">
              <a:noFill/>
              <a:prstDash val="solid"/>
              <a:miter/>
            </a:ln>
          </p:spPr>
          <p:txBody>
            <a:bodyPr rtlCol="0" anchor="ctr"/>
            <a:lstStyle/>
            <a:p>
              <a:endParaRPr lang="en-US"/>
            </a:p>
          </p:txBody>
        </p:sp>
        <p:sp>
          <p:nvSpPr>
            <p:cNvPr id="143" name="Freeform: Shape 180">
              <a:extLst>
                <a:ext uri="{FF2B5EF4-FFF2-40B4-BE49-F238E27FC236}">
                  <a16:creationId xmlns="" xmlns:a16="http://schemas.microsoft.com/office/drawing/2014/main" id="{D155A4FF-7D71-42B0-80F5-97D8DDDF2F92}"/>
                </a:ext>
              </a:extLst>
            </p:cNvPr>
            <p:cNvSpPr/>
            <p:nvPr/>
          </p:nvSpPr>
          <p:spPr>
            <a:xfrm>
              <a:off x="9546543" y="4691746"/>
              <a:ext cx="395573" cy="374534"/>
            </a:xfrm>
            <a:custGeom>
              <a:avLst/>
              <a:gdLst>
                <a:gd name="connsiteX0" fmla="*/ 395574 w 395573"/>
                <a:gd name="connsiteY0" fmla="*/ 243020 h 374534"/>
                <a:gd name="connsiteX1" fmla="*/ 267534 w 395573"/>
                <a:gd name="connsiteY1" fmla="*/ 341071 h 374534"/>
                <a:gd name="connsiteX2" fmla="*/ 98388 w 395573"/>
                <a:gd name="connsiteY2" fmla="*/ 371396 h 374534"/>
                <a:gd name="connsiteX3" fmla="*/ 86932 w 395573"/>
                <a:gd name="connsiteY3" fmla="*/ 188434 h 374534"/>
                <a:gd name="connsiteX4" fmla="*/ 0 w 395573"/>
                <a:gd name="connsiteY4" fmla="*/ 76232 h 374534"/>
                <a:gd name="connsiteX5" fmla="*/ 54585 w 395573"/>
                <a:gd name="connsiteY5" fmla="*/ 30744 h 374534"/>
                <a:gd name="connsiteX6" fmla="*/ 281349 w 395573"/>
                <a:gd name="connsiteY6" fmla="*/ 29396 h 374534"/>
                <a:gd name="connsiteX7" fmla="*/ 301903 w 395573"/>
                <a:gd name="connsiteY7" fmla="*/ 49950 h 374534"/>
                <a:gd name="connsiteX8" fmla="*/ 389845 w 395573"/>
                <a:gd name="connsiteY8" fmla="*/ 191467 h 374534"/>
                <a:gd name="connsiteX9" fmla="*/ 395574 w 395573"/>
                <a:gd name="connsiteY9" fmla="*/ 243020 h 37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573" h="374534">
                  <a:moveTo>
                    <a:pt x="395574" y="243020"/>
                  </a:moveTo>
                  <a:cubicBezTo>
                    <a:pt x="377716" y="308050"/>
                    <a:pt x="328185" y="331299"/>
                    <a:pt x="267534" y="341071"/>
                  </a:cubicBezTo>
                  <a:cubicBezTo>
                    <a:pt x="237883" y="345788"/>
                    <a:pt x="92660" y="385884"/>
                    <a:pt x="98388" y="371396"/>
                  </a:cubicBezTo>
                  <a:cubicBezTo>
                    <a:pt x="111866" y="339049"/>
                    <a:pt x="125344" y="281094"/>
                    <a:pt x="86932" y="188434"/>
                  </a:cubicBezTo>
                  <a:cubicBezTo>
                    <a:pt x="70085" y="146990"/>
                    <a:pt x="42792" y="78253"/>
                    <a:pt x="0" y="76232"/>
                  </a:cubicBezTo>
                  <a:cubicBezTo>
                    <a:pt x="9434" y="51635"/>
                    <a:pt x="39759" y="39842"/>
                    <a:pt x="54585" y="30744"/>
                  </a:cubicBezTo>
                  <a:cubicBezTo>
                    <a:pt x="130061" y="419"/>
                    <a:pt x="205536" y="-19124"/>
                    <a:pt x="281349" y="29396"/>
                  </a:cubicBezTo>
                  <a:cubicBezTo>
                    <a:pt x="284382" y="31418"/>
                    <a:pt x="298196" y="42537"/>
                    <a:pt x="301903" y="49950"/>
                  </a:cubicBezTo>
                  <a:cubicBezTo>
                    <a:pt x="353455" y="95775"/>
                    <a:pt x="373672" y="131154"/>
                    <a:pt x="389845" y="191467"/>
                  </a:cubicBezTo>
                  <a:cubicBezTo>
                    <a:pt x="392204" y="199891"/>
                    <a:pt x="395574" y="234259"/>
                    <a:pt x="395574" y="243020"/>
                  </a:cubicBezTo>
                  <a:close/>
                </a:path>
              </a:pathLst>
            </a:custGeom>
            <a:solidFill>
              <a:schemeClr val="accent2">
                <a:lumMod val="75000"/>
                <a:alpha val="40000"/>
              </a:schemeClr>
            </a:solidFill>
            <a:ln w="3369" cap="flat">
              <a:noFill/>
              <a:prstDash val="solid"/>
              <a:miter/>
            </a:ln>
          </p:spPr>
          <p:txBody>
            <a:bodyPr rtlCol="0" anchor="ctr"/>
            <a:lstStyle/>
            <a:p>
              <a:endParaRPr lang="en-US"/>
            </a:p>
          </p:txBody>
        </p:sp>
        <p:sp>
          <p:nvSpPr>
            <p:cNvPr id="144" name="Freeform: Shape 181">
              <a:extLst>
                <a:ext uri="{FF2B5EF4-FFF2-40B4-BE49-F238E27FC236}">
                  <a16:creationId xmlns="" xmlns:a16="http://schemas.microsoft.com/office/drawing/2014/main" id="{ED18D0FE-F695-476D-B336-3BBF7ADDCF90}"/>
                </a:ext>
              </a:extLst>
            </p:cNvPr>
            <p:cNvSpPr/>
            <p:nvPr/>
          </p:nvSpPr>
          <p:spPr>
            <a:xfrm>
              <a:off x="9942185" y="4301978"/>
              <a:ext cx="685290" cy="632801"/>
            </a:xfrm>
            <a:custGeom>
              <a:avLst/>
              <a:gdLst>
                <a:gd name="connsiteX0" fmla="*/ 605 w 685290"/>
                <a:gd name="connsiteY0" fmla="*/ 628408 h 632801"/>
                <a:gd name="connsiteX1" fmla="*/ 165034 w 685290"/>
                <a:gd name="connsiteY1" fmla="*/ 498010 h 632801"/>
                <a:gd name="connsiteX2" fmla="*/ 284650 w 685290"/>
                <a:gd name="connsiteY2" fmla="*/ 388503 h 632801"/>
                <a:gd name="connsiteX3" fmla="*/ 389103 w 685290"/>
                <a:gd name="connsiteY3" fmla="*/ 238899 h 632801"/>
                <a:gd name="connsiteX4" fmla="*/ 507370 w 685290"/>
                <a:gd name="connsiteY4" fmla="*/ 105132 h 632801"/>
                <a:gd name="connsiteX5" fmla="*/ 476371 w 685290"/>
                <a:gd name="connsiteY5" fmla="*/ 67394 h 632801"/>
                <a:gd name="connsiteX6" fmla="*/ 572401 w 685290"/>
                <a:gd name="connsiteY6" fmla="*/ 5 h 632801"/>
                <a:gd name="connsiteX7" fmla="*/ 664050 w 685290"/>
                <a:gd name="connsiteY7" fmla="*/ 58297 h 632801"/>
                <a:gd name="connsiteX8" fmla="*/ 685277 w 685290"/>
                <a:gd name="connsiteY8" fmla="*/ 144891 h 632801"/>
                <a:gd name="connsiteX9" fmla="*/ 669441 w 685290"/>
                <a:gd name="connsiteY9" fmla="*/ 220030 h 632801"/>
                <a:gd name="connsiteX10" fmla="*/ 476034 w 685290"/>
                <a:gd name="connsiteY10" fmla="*/ 390187 h 632801"/>
                <a:gd name="connsiteX11" fmla="*/ 335528 w 685290"/>
                <a:gd name="connsiteY11" fmla="*/ 464989 h 632801"/>
                <a:gd name="connsiteX12" fmla="*/ 101351 w 685290"/>
                <a:gd name="connsiteY12" fmla="*/ 585279 h 632801"/>
                <a:gd name="connsiteX13" fmla="*/ 605 w 685290"/>
                <a:gd name="connsiteY13" fmla="*/ 628408 h 63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290" h="632801">
                  <a:moveTo>
                    <a:pt x="605" y="628408"/>
                  </a:moveTo>
                  <a:cubicBezTo>
                    <a:pt x="28908" y="598756"/>
                    <a:pt x="122242" y="534400"/>
                    <a:pt x="165034" y="498010"/>
                  </a:cubicBezTo>
                  <a:cubicBezTo>
                    <a:pt x="196033" y="471728"/>
                    <a:pt x="254998" y="416469"/>
                    <a:pt x="284650" y="388503"/>
                  </a:cubicBezTo>
                  <a:cubicBezTo>
                    <a:pt x="324072" y="351102"/>
                    <a:pt x="368212" y="290789"/>
                    <a:pt x="389103" y="238899"/>
                  </a:cubicBezTo>
                  <a:cubicBezTo>
                    <a:pt x="398874" y="232160"/>
                    <a:pt x="474350" y="180608"/>
                    <a:pt x="507370" y="105132"/>
                  </a:cubicBezTo>
                  <a:cubicBezTo>
                    <a:pt x="512087" y="83904"/>
                    <a:pt x="505686" y="66720"/>
                    <a:pt x="476371" y="67394"/>
                  </a:cubicBezTo>
                  <a:cubicBezTo>
                    <a:pt x="469632" y="66383"/>
                    <a:pt x="527924" y="-669"/>
                    <a:pt x="572401" y="5"/>
                  </a:cubicBezTo>
                  <a:cubicBezTo>
                    <a:pt x="614182" y="679"/>
                    <a:pt x="643496" y="23591"/>
                    <a:pt x="664050" y="58297"/>
                  </a:cubicBezTo>
                  <a:cubicBezTo>
                    <a:pt x="679549" y="84915"/>
                    <a:pt x="685614" y="110860"/>
                    <a:pt x="685277" y="144891"/>
                  </a:cubicBezTo>
                  <a:cubicBezTo>
                    <a:pt x="684940" y="170836"/>
                    <a:pt x="685277" y="196107"/>
                    <a:pt x="669441" y="220030"/>
                  </a:cubicBezTo>
                  <a:cubicBezTo>
                    <a:pt x="623279" y="277985"/>
                    <a:pt x="538369" y="350428"/>
                    <a:pt x="476034" y="390187"/>
                  </a:cubicBezTo>
                  <a:cubicBezTo>
                    <a:pt x="468622" y="394905"/>
                    <a:pt x="351365" y="456566"/>
                    <a:pt x="335528" y="464989"/>
                  </a:cubicBezTo>
                  <a:cubicBezTo>
                    <a:pt x="232760" y="520585"/>
                    <a:pt x="206815" y="535074"/>
                    <a:pt x="101351" y="585279"/>
                  </a:cubicBezTo>
                  <a:cubicBezTo>
                    <a:pt x="74059" y="598420"/>
                    <a:pt x="-7819" y="647614"/>
                    <a:pt x="605" y="628408"/>
                  </a:cubicBezTo>
                  <a:close/>
                </a:path>
              </a:pathLst>
            </a:custGeom>
            <a:solidFill>
              <a:schemeClr val="accent2">
                <a:lumMod val="75000"/>
              </a:schemeClr>
            </a:solidFill>
            <a:ln w="3369" cap="flat">
              <a:noFill/>
              <a:prstDash val="solid"/>
              <a:miter/>
            </a:ln>
          </p:spPr>
          <p:txBody>
            <a:bodyPr rtlCol="0" anchor="ctr"/>
            <a:lstStyle/>
            <a:p>
              <a:endParaRPr lang="en-US" dirty="0"/>
            </a:p>
          </p:txBody>
        </p:sp>
        <p:sp>
          <p:nvSpPr>
            <p:cNvPr id="145" name="Freeform: Shape 182">
              <a:extLst>
                <a:ext uri="{FF2B5EF4-FFF2-40B4-BE49-F238E27FC236}">
                  <a16:creationId xmlns="" xmlns:a16="http://schemas.microsoft.com/office/drawing/2014/main" id="{42DF797C-EEEC-424E-A28A-B6545ECA6B8D}"/>
                </a:ext>
              </a:extLst>
            </p:cNvPr>
            <p:cNvSpPr/>
            <p:nvPr/>
          </p:nvSpPr>
          <p:spPr>
            <a:xfrm>
              <a:off x="9041125" y="4399897"/>
              <a:ext cx="516199" cy="384071"/>
            </a:xfrm>
            <a:custGeom>
              <a:avLst/>
              <a:gdLst>
                <a:gd name="connsiteX0" fmla="*/ 0 w 516199"/>
                <a:gd name="connsiteY0" fmla="*/ 110655 h 384071"/>
                <a:gd name="connsiteX1" fmla="*/ 77834 w 516199"/>
                <a:gd name="connsiteY1" fmla="*/ 13951 h 384071"/>
                <a:gd name="connsiteX2" fmla="*/ 253720 w 516199"/>
                <a:gd name="connsiteY2" fmla="*/ 15973 h 384071"/>
                <a:gd name="connsiteX3" fmla="*/ 293142 w 516199"/>
                <a:gd name="connsiteY3" fmla="*/ 56070 h 384071"/>
                <a:gd name="connsiteX4" fmla="*/ 388161 w 516199"/>
                <a:gd name="connsiteY4" fmla="*/ 221847 h 384071"/>
                <a:gd name="connsiteX5" fmla="*/ 449822 w 516199"/>
                <a:gd name="connsiteY5" fmla="*/ 323267 h 384071"/>
                <a:gd name="connsiteX6" fmla="*/ 516200 w 516199"/>
                <a:gd name="connsiteY6" fmla="*/ 363363 h 384071"/>
                <a:gd name="connsiteX7" fmla="*/ 475093 w 516199"/>
                <a:gd name="connsiteY7" fmla="*/ 375830 h 384071"/>
                <a:gd name="connsiteX8" fmla="*/ 305609 w 516199"/>
                <a:gd name="connsiteY8" fmla="*/ 380885 h 384071"/>
                <a:gd name="connsiteX9" fmla="*/ 245970 w 516199"/>
                <a:gd name="connsiteY9" fmla="*/ 372798 h 384071"/>
                <a:gd name="connsiteX10" fmla="*/ 208906 w 516199"/>
                <a:gd name="connsiteY10" fmla="*/ 306083 h 384071"/>
                <a:gd name="connsiteX11" fmla="*/ 120626 w 516199"/>
                <a:gd name="connsiteY11" fmla="*/ 156142 h 384071"/>
                <a:gd name="connsiteX12" fmla="*/ 56607 w 516199"/>
                <a:gd name="connsiteY12" fmla="*/ 103579 h 384071"/>
                <a:gd name="connsiteX13" fmla="*/ 0 w 516199"/>
                <a:gd name="connsiteY13" fmla="*/ 110655 h 38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199" h="384071">
                  <a:moveTo>
                    <a:pt x="0" y="110655"/>
                  </a:moveTo>
                  <a:cubicBezTo>
                    <a:pt x="8761" y="63819"/>
                    <a:pt x="36727" y="31473"/>
                    <a:pt x="77834" y="13951"/>
                  </a:cubicBezTo>
                  <a:cubicBezTo>
                    <a:pt x="131746" y="-9298"/>
                    <a:pt x="216993" y="137"/>
                    <a:pt x="253720" y="15973"/>
                  </a:cubicBezTo>
                  <a:cubicBezTo>
                    <a:pt x="271578" y="24734"/>
                    <a:pt x="282360" y="40907"/>
                    <a:pt x="293142" y="56070"/>
                  </a:cubicBezTo>
                  <a:cubicBezTo>
                    <a:pt x="329532" y="108633"/>
                    <a:pt x="362553" y="163218"/>
                    <a:pt x="388161" y="221847"/>
                  </a:cubicBezTo>
                  <a:cubicBezTo>
                    <a:pt x="404334" y="258237"/>
                    <a:pt x="423203" y="293279"/>
                    <a:pt x="449822" y="323267"/>
                  </a:cubicBezTo>
                  <a:cubicBezTo>
                    <a:pt x="467680" y="343484"/>
                    <a:pt x="487896" y="360668"/>
                    <a:pt x="516200" y="363363"/>
                  </a:cubicBezTo>
                  <a:cubicBezTo>
                    <a:pt x="506765" y="369092"/>
                    <a:pt x="487896" y="374146"/>
                    <a:pt x="475093" y="375830"/>
                  </a:cubicBezTo>
                  <a:cubicBezTo>
                    <a:pt x="414106" y="383243"/>
                    <a:pt x="366933" y="387287"/>
                    <a:pt x="305609" y="380885"/>
                  </a:cubicBezTo>
                  <a:cubicBezTo>
                    <a:pt x="288425" y="379200"/>
                    <a:pt x="262480" y="377852"/>
                    <a:pt x="245970" y="372798"/>
                  </a:cubicBezTo>
                  <a:cubicBezTo>
                    <a:pt x="227101" y="352244"/>
                    <a:pt x="220362" y="331017"/>
                    <a:pt x="208906" y="306083"/>
                  </a:cubicBezTo>
                  <a:cubicBezTo>
                    <a:pt x="184646" y="253182"/>
                    <a:pt x="160049" y="200282"/>
                    <a:pt x="120626" y="156142"/>
                  </a:cubicBezTo>
                  <a:cubicBezTo>
                    <a:pt x="101757" y="134915"/>
                    <a:pt x="83562" y="113350"/>
                    <a:pt x="56607" y="103579"/>
                  </a:cubicBezTo>
                  <a:cubicBezTo>
                    <a:pt x="45151" y="93807"/>
                    <a:pt x="16173" y="89427"/>
                    <a:pt x="0" y="110655"/>
                  </a:cubicBezTo>
                  <a:close/>
                </a:path>
              </a:pathLst>
            </a:custGeom>
            <a:solidFill>
              <a:schemeClr val="accent2">
                <a:lumMod val="75000"/>
              </a:schemeClr>
            </a:solidFill>
            <a:ln w="3369" cap="flat">
              <a:noFill/>
              <a:prstDash val="solid"/>
              <a:miter/>
            </a:ln>
          </p:spPr>
          <p:txBody>
            <a:bodyPr rtlCol="0" anchor="ctr"/>
            <a:lstStyle/>
            <a:p>
              <a:endParaRPr lang="en-US"/>
            </a:p>
          </p:txBody>
        </p:sp>
        <p:sp>
          <p:nvSpPr>
            <p:cNvPr id="146" name="Freeform: Shape 183">
              <a:extLst>
                <a:ext uri="{FF2B5EF4-FFF2-40B4-BE49-F238E27FC236}">
                  <a16:creationId xmlns="" xmlns:a16="http://schemas.microsoft.com/office/drawing/2014/main" id="{6563DF3F-0591-4C8B-BFA5-5B91DDB455C6}"/>
                </a:ext>
              </a:extLst>
            </p:cNvPr>
            <p:cNvSpPr/>
            <p:nvPr/>
          </p:nvSpPr>
          <p:spPr>
            <a:xfrm>
              <a:off x="6942632" y="4124750"/>
              <a:ext cx="3369" cy="3369"/>
            </a:xfrm>
            <a:custGeom>
              <a:avLst/>
              <a:gdLst/>
              <a:ahLst/>
              <a:cxnLst/>
              <a:rect l="l" t="t" r="r" b="b"/>
              <a:pathLst>
                <a:path w="3369" h="3369"/>
              </a:pathLst>
            </a:custGeom>
            <a:noFill/>
            <a:ln w="3369" cap="flat">
              <a:solidFill>
                <a:srgbClr val="0000FF"/>
              </a:solidFill>
              <a:prstDash val="solid"/>
              <a:miter/>
            </a:ln>
          </p:spPr>
          <p:txBody>
            <a:bodyPr rtlCol="0" anchor="ctr"/>
            <a:lstStyle/>
            <a:p>
              <a:endParaRPr lang="en-US"/>
            </a:p>
          </p:txBody>
        </p:sp>
        <p:sp>
          <p:nvSpPr>
            <p:cNvPr id="147" name="Freeform: Shape 184">
              <a:extLst>
                <a:ext uri="{FF2B5EF4-FFF2-40B4-BE49-F238E27FC236}">
                  <a16:creationId xmlns="" xmlns:a16="http://schemas.microsoft.com/office/drawing/2014/main" id="{B4DDAE21-9832-404B-B21D-1100D2A1783C}"/>
                </a:ext>
              </a:extLst>
            </p:cNvPr>
            <p:cNvSpPr/>
            <p:nvPr/>
          </p:nvSpPr>
          <p:spPr>
            <a:xfrm>
              <a:off x="10330951" y="4360937"/>
              <a:ext cx="135212" cy="178928"/>
            </a:xfrm>
            <a:custGeom>
              <a:avLst/>
              <a:gdLst>
                <a:gd name="connsiteX0" fmla="*/ 119952 w 135212"/>
                <a:gd name="connsiteY0" fmla="*/ 73465 h 178928"/>
                <a:gd name="connsiteX1" fmla="*/ 89627 w 135212"/>
                <a:gd name="connsiteY1" fmla="*/ 7087 h 178928"/>
                <a:gd name="connsiteX2" fmla="*/ 12467 w 135212"/>
                <a:gd name="connsiteY2" fmla="*/ 149278 h 178928"/>
                <a:gd name="connsiteX3" fmla="*/ 0 w 135212"/>
                <a:gd name="connsiteY3" fmla="*/ 178929 h 178928"/>
                <a:gd name="connsiteX4" fmla="*/ 20217 w 135212"/>
                <a:gd name="connsiteY4" fmla="*/ 164103 h 178928"/>
                <a:gd name="connsiteX5" fmla="*/ 119952 w 135212"/>
                <a:gd name="connsiteY5" fmla="*/ 73465 h 17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212" h="178928">
                  <a:moveTo>
                    <a:pt x="119952" y="73465"/>
                  </a:moveTo>
                  <a:cubicBezTo>
                    <a:pt x="140506" y="48868"/>
                    <a:pt x="148593" y="-22564"/>
                    <a:pt x="89627" y="7087"/>
                  </a:cubicBezTo>
                  <a:cubicBezTo>
                    <a:pt x="52564" y="48531"/>
                    <a:pt x="36390" y="101094"/>
                    <a:pt x="12467" y="149278"/>
                  </a:cubicBezTo>
                  <a:cubicBezTo>
                    <a:pt x="7750" y="158712"/>
                    <a:pt x="3369" y="168820"/>
                    <a:pt x="0" y="178929"/>
                  </a:cubicBezTo>
                  <a:cubicBezTo>
                    <a:pt x="6402" y="173538"/>
                    <a:pt x="13478" y="169157"/>
                    <a:pt x="20217" y="164103"/>
                  </a:cubicBezTo>
                  <a:cubicBezTo>
                    <a:pt x="57955" y="136811"/>
                    <a:pt x="89290" y="110192"/>
                    <a:pt x="119952" y="73465"/>
                  </a:cubicBezTo>
                  <a:close/>
                </a:path>
              </a:pathLst>
            </a:custGeom>
            <a:noFill/>
            <a:ln w="3369" cap="flat">
              <a:noFill/>
              <a:prstDash val="solid"/>
              <a:miter/>
            </a:ln>
          </p:spPr>
          <p:txBody>
            <a:bodyPr rtlCol="0" anchor="ctr"/>
            <a:lstStyle/>
            <a:p>
              <a:endParaRPr lang="en-US"/>
            </a:p>
          </p:txBody>
        </p:sp>
        <p:sp>
          <p:nvSpPr>
            <p:cNvPr id="148" name="Freeform: Shape 185">
              <a:extLst>
                <a:ext uri="{FF2B5EF4-FFF2-40B4-BE49-F238E27FC236}">
                  <a16:creationId xmlns="" xmlns:a16="http://schemas.microsoft.com/office/drawing/2014/main" id="{C253317B-1BE8-4375-A4C4-5209600D93DF}"/>
                </a:ext>
              </a:extLst>
            </p:cNvPr>
            <p:cNvSpPr/>
            <p:nvPr/>
          </p:nvSpPr>
          <p:spPr>
            <a:xfrm>
              <a:off x="10628474" y="4471466"/>
              <a:ext cx="1010" cy="1347"/>
            </a:xfrm>
            <a:custGeom>
              <a:avLst/>
              <a:gdLst>
                <a:gd name="connsiteX0" fmla="*/ 1011 w 1010"/>
                <a:gd name="connsiteY0" fmla="*/ 337 h 1347"/>
                <a:gd name="connsiteX1" fmla="*/ 0 w 1010"/>
                <a:gd name="connsiteY1" fmla="*/ 0 h 1347"/>
                <a:gd name="connsiteX2" fmla="*/ 0 w 1010"/>
                <a:gd name="connsiteY2" fmla="*/ 1348 h 1347"/>
                <a:gd name="connsiteX3" fmla="*/ 1011 w 1010"/>
                <a:gd name="connsiteY3" fmla="*/ 337 h 1347"/>
              </a:gdLst>
              <a:ahLst/>
              <a:cxnLst>
                <a:cxn ang="0">
                  <a:pos x="connsiteX0" y="connsiteY0"/>
                </a:cxn>
                <a:cxn ang="0">
                  <a:pos x="connsiteX1" y="connsiteY1"/>
                </a:cxn>
                <a:cxn ang="0">
                  <a:pos x="connsiteX2" y="connsiteY2"/>
                </a:cxn>
                <a:cxn ang="0">
                  <a:pos x="connsiteX3" y="connsiteY3"/>
                </a:cxn>
              </a:cxnLst>
              <a:rect l="l" t="t" r="r" b="b"/>
              <a:pathLst>
                <a:path w="1010" h="1347">
                  <a:moveTo>
                    <a:pt x="1011" y="337"/>
                  </a:moveTo>
                  <a:cubicBezTo>
                    <a:pt x="674" y="337"/>
                    <a:pt x="337" y="0"/>
                    <a:pt x="0" y="0"/>
                  </a:cubicBezTo>
                  <a:cubicBezTo>
                    <a:pt x="0" y="337"/>
                    <a:pt x="0" y="1011"/>
                    <a:pt x="0" y="1348"/>
                  </a:cubicBezTo>
                  <a:cubicBezTo>
                    <a:pt x="337" y="1011"/>
                    <a:pt x="674" y="674"/>
                    <a:pt x="1011" y="337"/>
                  </a:cubicBezTo>
                  <a:close/>
                </a:path>
              </a:pathLst>
            </a:custGeom>
            <a:noFill/>
            <a:ln w="3369" cap="flat">
              <a:noFill/>
              <a:prstDash val="solid"/>
              <a:miter/>
            </a:ln>
          </p:spPr>
          <p:txBody>
            <a:bodyPr rtlCol="0" anchor="ctr"/>
            <a:lstStyle/>
            <a:p>
              <a:endParaRPr lang="en-US"/>
            </a:p>
          </p:txBody>
        </p:sp>
        <p:sp>
          <p:nvSpPr>
            <p:cNvPr id="149" name="Freeform: Shape 186">
              <a:extLst>
                <a:ext uri="{FF2B5EF4-FFF2-40B4-BE49-F238E27FC236}">
                  <a16:creationId xmlns="" xmlns:a16="http://schemas.microsoft.com/office/drawing/2014/main" id="{2AA1BEB9-581F-47AA-8BA9-0823470FAE6A}"/>
                </a:ext>
              </a:extLst>
            </p:cNvPr>
            <p:cNvSpPr/>
            <p:nvPr/>
          </p:nvSpPr>
          <p:spPr>
            <a:xfrm>
              <a:off x="9034277" y="4493205"/>
              <a:ext cx="249448" cy="274435"/>
            </a:xfrm>
            <a:custGeom>
              <a:avLst/>
              <a:gdLst>
                <a:gd name="connsiteX0" fmla="*/ 124105 w 249448"/>
                <a:gd name="connsiteY0" fmla="*/ 57443 h 274435"/>
                <a:gd name="connsiteX1" fmla="*/ 57053 w 249448"/>
                <a:gd name="connsiteY1" fmla="*/ 8249 h 274435"/>
                <a:gd name="connsiteX2" fmla="*/ 109 w 249448"/>
                <a:gd name="connsiteY2" fmla="*/ 64856 h 274435"/>
                <a:gd name="connsiteX3" fmla="*/ 121746 w 249448"/>
                <a:gd name="connsiteY3" fmla="*/ 232654 h 274435"/>
                <a:gd name="connsiteX4" fmla="*/ 249449 w 249448"/>
                <a:gd name="connsiteY4" fmla="*/ 274436 h 274435"/>
                <a:gd name="connsiteX5" fmla="*/ 212385 w 249448"/>
                <a:gd name="connsiteY5" fmla="*/ 207720 h 274435"/>
                <a:gd name="connsiteX6" fmla="*/ 124105 w 249448"/>
                <a:gd name="connsiteY6" fmla="*/ 57443 h 2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48" h="274435">
                  <a:moveTo>
                    <a:pt x="124105" y="57443"/>
                  </a:moveTo>
                  <a:cubicBezTo>
                    <a:pt x="105236" y="36215"/>
                    <a:pt x="82998" y="21390"/>
                    <a:pt x="57053" y="8249"/>
                  </a:cubicBezTo>
                  <a:cubicBezTo>
                    <a:pt x="109" y="-20391"/>
                    <a:pt x="-565" y="32172"/>
                    <a:pt x="109" y="64856"/>
                  </a:cubicBezTo>
                  <a:cubicBezTo>
                    <a:pt x="6511" y="145386"/>
                    <a:pt x="56716" y="194916"/>
                    <a:pt x="121746" y="232654"/>
                  </a:cubicBezTo>
                  <a:cubicBezTo>
                    <a:pt x="161169" y="255567"/>
                    <a:pt x="203961" y="269381"/>
                    <a:pt x="249449" y="274436"/>
                  </a:cubicBezTo>
                  <a:cubicBezTo>
                    <a:pt x="232938" y="254556"/>
                    <a:pt x="223167" y="230970"/>
                    <a:pt x="212385" y="207720"/>
                  </a:cubicBezTo>
                  <a:cubicBezTo>
                    <a:pt x="187788" y="154146"/>
                    <a:pt x="163191" y="101583"/>
                    <a:pt x="124105" y="57443"/>
                  </a:cubicBezTo>
                  <a:close/>
                </a:path>
              </a:pathLst>
            </a:custGeom>
            <a:noFill/>
            <a:ln w="3369" cap="flat">
              <a:noFill/>
              <a:prstDash val="solid"/>
              <a:miter/>
            </a:ln>
          </p:spPr>
          <p:txBody>
            <a:bodyPr rtlCol="0" anchor="ctr"/>
            <a:lstStyle/>
            <a:p>
              <a:endParaRPr lang="en-US"/>
            </a:p>
          </p:txBody>
        </p:sp>
        <p:sp>
          <p:nvSpPr>
            <p:cNvPr id="150" name="Freeform: Shape 187">
              <a:extLst>
                <a:ext uri="{FF2B5EF4-FFF2-40B4-BE49-F238E27FC236}">
                  <a16:creationId xmlns="" xmlns:a16="http://schemas.microsoft.com/office/drawing/2014/main" id="{071F929E-6A26-40DE-A8ED-A99ADDB97FEB}"/>
                </a:ext>
              </a:extLst>
            </p:cNvPr>
            <p:cNvSpPr/>
            <p:nvPr/>
          </p:nvSpPr>
          <p:spPr>
            <a:xfrm>
              <a:off x="9091320" y="5018665"/>
              <a:ext cx="553610" cy="659315"/>
            </a:xfrm>
            <a:custGeom>
              <a:avLst/>
              <a:gdLst>
                <a:gd name="connsiteX0" fmla="*/ 119625 w 553610"/>
                <a:gd name="connsiteY0" fmla="*/ 198124 h 659315"/>
                <a:gd name="connsiteX1" fmla="*/ 3716 w 553610"/>
                <a:gd name="connsiteY1" fmla="*/ 570111 h 659315"/>
                <a:gd name="connsiteX2" fmla="*/ 9444 w 553610"/>
                <a:gd name="connsiteY2" fmla="*/ 606164 h 659315"/>
                <a:gd name="connsiteX3" fmla="*/ 286750 w 553610"/>
                <a:gd name="connsiteY3" fmla="*/ 656706 h 659315"/>
                <a:gd name="connsiteX4" fmla="*/ 291467 w 553610"/>
                <a:gd name="connsiteY4" fmla="*/ 619642 h 659315"/>
                <a:gd name="connsiteX5" fmla="*/ 291804 w 553610"/>
                <a:gd name="connsiteY5" fmla="*/ 617957 h 659315"/>
                <a:gd name="connsiteX6" fmla="*/ 400637 w 553610"/>
                <a:gd name="connsiteY6" fmla="*/ 247655 h 659315"/>
                <a:gd name="connsiteX7" fmla="*/ 553611 w 553610"/>
                <a:gd name="connsiteY7" fmla="*/ 44140 h 659315"/>
                <a:gd name="connsiteX8" fmla="*/ 221046 w 553610"/>
                <a:gd name="connsiteY8" fmla="*/ 0 h 659315"/>
                <a:gd name="connsiteX9" fmla="*/ 119625 w 553610"/>
                <a:gd name="connsiteY9" fmla="*/ 198124 h 65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610" h="659315">
                  <a:moveTo>
                    <a:pt x="119625" y="198124"/>
                  </a:moveTo>
                  <a:cubicBezTo>
                    <a:pt x="69084" y="319761"/>
                    <a:pt x="39769" y="444094"/>
                    <a:pt x="3716" y="570111"/>
                  </a:cubicBezTo>
                  <a:cubicBezTo>
                    <a:pt x="10" y="583589"/>
                    <a:pt x="-4370" y="598751"/>
                    <a:pt x="9444" y="606164"/>
                  </a:cubicBezTo>
                  <a:cubicBezTo>
                    <a:pt x="23933" y="613914"/>
                    <a:pt x="270240" y="672205"/>
                    <a:pt x="286750" y="656706"/>
                  </a:cubicBezTo>
                  <a:cubicBezTo>
                    <a:pt x="293826" y="650304"/>
                    <a:pt x="290457" y="632446"/>
                    <a:pt x="291467" y="619642"/>
                  </a:cubicBezTo>
                  <a:cubicBezTo>
                    <a:pt x="291467" y="618968"/>
                    <a:pt x="291804" y="618631"/>
                    <a:pt x="291804" y="617957"/>
                  </a:cubicBezTo>
                  <a:cubicBezTo>
                    <a:pt x="305956" y="508450"/>
                    <a:pt x="351780" y="346380"/>
                    <a:pt x="400637" y="247655"/>
                  </a:cubicBezTo>
                  <a:cubicBezTo>
                    <a:pt x="425235" y="198124"/>
                    <a:pt x="462972" y="154995"/>
                    <a:pt x="553611" y="44140"/>
                  </a:cubicBezTo>
                  <a:lnTo>
                    <a:pt x="221046" y="0"/>
                  </a:lnTo>
                  <a:cubicBezTo>
                    <a:pt x="214981" y="22575"/>
                    <a:pt x="145233" y="146908"/>
                    <a:pt x="119625" y="198124"/>
                  </a:cubicBezTo>
                  <a:close/>
                </a:path>
              </a:pathLst>
            </a:custGeom>
            <a:solidFill>
              <a:schemeClr val="accent2">
                <a:lumMod val="75000"/>
              </a:schemeClr>
            </a:solidFill>
            <a:ln w="3369" cap="flat">
              <a:noFill/>
              <a:prstDash val="solid"/>
              <a:miter/>
            </a:ln>
          </p:spPr>
          <p:txBody>
            <a:bodyPr rtlCol="0" anchor="ctr"/>
            <a:lstStyle/>
            <a:p>
              <a:endParaRPr lang="en-US"/>
            </a:p>
          </p:txBody>
        </p:sp>
        <p:sp>
          <p:nvSpPr>
            <p:cNvPr id="151" name="Freeform: Shape 188">
              <a:extLst>
                <a:ext uri="{FF2B5EF4-FFF2-40B4-BE49-F238E27FC236}">
                  <a16:creationId xmlns="" xmlns:a16="http://schemas.microsoft.com/office/drawing/2014/main" id="{F0A6BC72-55CF-452C-8C35-852458269FE7}"/>
                </a:ext>
              </a:extLst>
            </p:cNvPr>
            <p:cNvSpPr/>
            <p:nvPr/>
          </p:nvSpPr>
          <p:spPr>
            <a:xfrm>
              <a:off x="10408785" y="4696882"/>
              <a:ext cx="674" cy="3369"/>
            </a:xfrm>
            <a:custGeom>
              <a:avLst/>
              <a:gdLst>
                <a:gd name="connsiteX0" fmla="*/ 674 w 674"/>
                <a:gd name="connsiteY0" fmla="*/ 0 h 3369"/>
                <a:gd name="connsiteX1" fmla="*/ 0 w 674"/>
                <a:gd name="connsiteY1" fmla="*/ 0 h 3369"/>
                <a:gd name="connsiteX2" fmla="*/ 674 w 674"/>
                <a:gd name="connsiteY2" fmla="*/ 0 h 3369"/>
              </a:gdLst>
              <a:ahLst/>
              <a:cxnLst>
                <a:cxn ang="0">
                  <a:pos x="connsiteX0" y="connsiteY0"/>
                </a:cxn>
                <a:cxn ang="0">
                  <a:pos x="connsiteX1" y="connsiteY1"/>
                </a:cxn>
                <a:cxn ang="0">
                  <a:pos x="connsiteX2" y="connsiteY2"/>
                </a:cxn>
              </a:cxnLst>
              <a:rect l="l" t="t" r="r" b="b"/>
              <a:pathLst>
                <a:path w="674" h="3369">
                  <a:moveTo>
                    <a:pt x="674" y="0"/>
                  </a:moveTo>
                  <a:cubicBezTo>
                    <a:pt x="337" y="0"/>
                    <a:pt x="337" y="0"/>
                    <a:pt x="0" y="0"/>
                  </a:cubicBezTo>
                  <a:cubicBezTo>
                    <a:pt x="0" y="0"/>
                    <a:pt x="337" y="0"/>
                    <a:pt x="674" y="0"/>
                  </a:cubicBezTo>
                  <a:close/>
                </a:path>
              </a:pathLst>
            </a:custGeom>
            <a:solidFill>
              <a:srgbClr val="A51D24"/>
            </a:solidFill>
            <a:ln w="3369" cap="flat">
              <a:noFill/>
              <a:prstDash val="solid"/>
              <a:miter/>
            </a:ln>
          </p:spPr>
          <p:txBody>
            <a:bodyPr rtlCol="0" anchor="ctr"/>
            <a:lstStyle/>
            <a:p>
              <a:endParaRPr lang="en-US"/>
            </a:p>
          </p:txBody>
        </p:sp>
      </p:grpSp>
    </p:spTree>
    <p:extLst>
      <p:ext uri="{BB962C8B-B14F-4D97-AF65-F5344CB8AC3E}">
        <p14:creationId xmlns:p14="http://schemas.microsoft.com/office/powerpoint/2010/main" val="204174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 xmlns:a16="http://schemas.microsoft.com/office/drawing/2014/main" id="{A4698C76-08A7-4B04-BDD1-32731BBA4715}"/>
              </a:ext>
            </a:extLst>
          </p:cNvPr>
          <p:cNvGrpSpPr/>
          <p:nvPr/>
        </p:nvGrpSpPr>
        <p:grpSpPr>
          <a:xfrm>
            <a:off x="3580454" y="901466"/>
            <a:ext cx="4614675" cy="710743"/>
            <a:chOff x="3960971" y="2777942"/>
            <a:chExt cx="4267200" cy="1310664"/>
          </a:xfrm>
        </p:grpSpPr>
        <p:sp>
          <p:nvSpPr>
            <p:cNvPr id="36" name="Freeform: Shape 35">
              <a:extLst>
                <a:ext uri="{FF2B5EF4-FFF2-40B4-BE49-F238E27FC236}">
                  <a16:creationId xmlns="" xmlns:a16="http://schemas.microsoft.com/office/drawing/2014/main" id="{43E1E110-0525-4759-87AD-4D8068E694F6}"/>
                </a:ext>
              </a:extLst>
            </p:cNvPr>
            <p:cNvSpPr/>
            <p:nvPr/>
          </p:nvSpPr>
          <p:spPr>
            <a:xfrm>
              <a:off x="4033932" y="3469638"/>
              <a:ext cx="4104504" cy="543410"/>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 name="connsiteX0" fmla="*/ 3874770 w 4077652"/>
                <a:gd name="connsiteY0" fmla="*/ 165396 h 731180"/>
                <a:gd name="connsiteX1" fmla="*/ 2042160 w 4077652"/>
                <a:gd name="connsiteY1" fmla="*/ 397806 h 731180"/>
                <a:gd name="connsiteX2" fmla="*/ 2042160 w 4077652"/>
                <a:gd name="connsiteY2" fmla="*/ 392091 h 731180"/>
                <a:gd name="connsiteX3" fmla="*/ 203835 w 4077652"/>
                <a:gd name="connsiteY3" fmla="*/ 156824 h 731180"/>
                <a:gd name="connsiteX4" fmla="*/ 0 w 4077652"/>
                <a:gd name="connsiteY4" fmla="*/ 682604 h 731180"/>
                <a:gd name="connsiteX5" fmla="*/ 1772602 w 4077652"/>
                <a:gd name="connsiteY5" fmla="*/ 454004 h 731180"/>
                <a:gd name="connsiteX6" fmla="*/ 2036445 w 4077652"/>
                <a:gd name="connsiteY6" fmla="*/ 722609 h 731180"/>
                <a:gd name="connsiteX7" fmla="*/ 2036445 w 4077652"/>
                <a:gd name="connsiteY7" fmla="*/ 731181 h 731180"/>
                <a:gd name="connsiteX8" fmla="*/ 2305050 w 4077652"/>
                <a:gd name="connsiteY8" fmla="*/ 462576 h 731180"/>
                <a:gd name="connsiteX9" fmla="*/ 4077652 w 4077652"/>
                <a:gd name="connsiteY9" fmla="*/ 691176 h 731180"/>
                <a:gd name="connsiteX10" fmla="*/ 3874770 w 4077652"/>
                <a:gd name="connsiteY10" fmla="*/ 165396 h 731180"/>
                <a:gd name="connsiteX0" fmla="*/ 3874770 w 4077652"/>
                <a:gd name="connsiteY0" fmla="*/ 153654 h 719439"/>
                <a:gd name="connsiteX1" fmla="*/ 2042160 w 4077652"/>
                <a:gd name="connsiteY1" fmla="*/ 386064 h 719439"/>
                <a:gd name="connsiteX2" fmla="*/ 2042160 w 4077652"/>
                <a:gd name="connsiteY2" fmla="*/ 380349 h 719439"/>
                <a:gd name="connsiteX3" fmla="*/ 203835 w 4077652"/>
                <a:gd name="connsiteY3" fmla="*/ 145082 h 719439"/>
                <a:gd name="connsiteX4" fmla="*/ 0 w 4077652"/>
                <a:gd name="connsiteY4" fmla="*/ 670862 h 719439"/>
                <a:gd name="connsiteX5" fmla="*/ 1772602 w 4077652"/>
                <a:gd name="connsiteY5" fmla="*/ 442262 h 719439"/>
                <a:gd name="connsiteX6" fmla="*/ 2036445 w 4077652"/>
                <a:gd name="connsiteY6" fmla="*/ 710867 h 719439"/>
                <a:gd name="connsiteX7" fmla="*/ 2036445 w 4077652"/>
                <a:gd name="connsiteY7" fmla="*/ 719439 h 719439"/>
                <a:gd name="connsiteX8" fmla="*/ 2305050 w 4077652"/>
                <a:gd name="connsiteY8" fmla="*/ 450834 h 719439"/>
                <a:gd name="connsiteX9" fmla="*/ 4077652 w 4077652"/>
                <a:gd name="connsiteY9" fmla="*/ 679434 h 719439"/>
                <a:gd name="connsiteX10" fmla="*/ 3874770 w 4077652"/>
                <a:gd name="connsiteY10" fmla="*/ 153654 h 719439"/>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148746 h 714531"/>
                <a:gd name="connsiteX1" fmla="*/ 2064925 w 4100417"/>
                <a:gd name="connsiteY1" fmla="*/ 381156 h 714531"/>
                <a:gd name="connsiteX2" fmla="*/ 2064925 w 4100417"/>
                <a:gd name="connsiteY2" fmla="*/ 390440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897535 w 4100417"/>
                <a:gd name="connsiteY0" fmla="*/ 148746 h 714531"/>
                <a:gd name="connsiteX1" fmla="*/ 2064925 w 4100417"/>
                <a:gd name="connsiteY1" fmla="*/ 381156 h 714531"/>
                <a:gd name="connsiteX2" fmla="*/ 2064925 w 4100417"/>
                <a:gd name="connsiteY2" fmla="*/ 382941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976713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76713 w 4100417"/>
                <a:gd name="connsiteY10" fmla="*/ 156842 h 707629"/>
                <a:gd name="connsiteX0" fmla="*/ 3961867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61867 w 4100417"/>
                <a:gd name="connsiteY10" fmla="*/ 156842 h 707629"/>
                <a:gd name="connsiteX0" fmla="*/ 4045994 w 4100417"/>
                <a:gd name="connsiteY0" fmla="*/ 202705 h 700998"/>
                <a:gd name="connsiteX1" fmla="*/ 2064925 w 4100417"/>
                <a:gd name="connsiteY1" fmla="*/ 367623 h 700998"/>
                <a:gd name="connsiteX2" fmla="*/ 2064925 w 4100417"/>
                <a:gd name="connsiteY2" fmla="*/ 369408 h 700998"/>
                <a:gd name="connsiteX3" fmla="*/ 226600 w 4100417"/>
                <a:gd name="connsiteY3" fmla="*/ 126641 h 700998"/>
                <a:gd name="connsiteX4" fmla="*/ 22765 w 4100417"/>
                <a:gd name="connsiteY4" fmla="*/ 652421 h 700998"/>
                <a:gd name="connsiteX5" fmla="*/ 1795367 w 4100417"/>
                <a:gd name="connsiteY5" fmla="*/ 423821 h 700998"/>
                <a:gd name="connsiteX6" fmla="*/ 2059210 w 4100417"/>
                <a:gd name="connsiteY6" fmla="*/ 692426 h 700998"/>
                <a:gd name="connsiteX7" fmla="*/ 2059210 w 4100417"/>
                <a:gd name="connsiteY7" fmla="*/ 700998 h 700998"/>
                <a:gd name="connsiteX8" fmla="*/ 2327815 w 4100417"/>
                <a:gd name="connsiteY8" fmla="*/ 432393 h 700998"/>
                <a:gd name="connsiteX9" fmla="*/ 4100417 w 4100417"/>
                <a:gd name="connsiteY9" fmla="*/ 660993 h 700998"/>
                <a:gd name="connsiteX10" fmla="*/ 4045994 w 4100417"/>
                <a:gd name="connsiteY10" fmla="*/ 202705 h 700998"/>
                <a:gd name="connsiteX0" fmla="*/ 4045994 w 4178399"/>
                <a:gd name="connsiteY0" fmla="*/ 202705 h 700998"/>
                <a:gd name="connsiteX1" fmla="*/ 2064925 w 4178399"/>
                <a:gd name="connsiteY1" fmla="*/ 367623 h 700998"/>
                <a:gd name="connsiteX2" fmla="*/ 2064925 w 4178399"/>
                <a:gd name="connsiteY2" fmla="*/ 369408 h 700998"/>
                <a:gd name="connsiteX3" fmla="*/ 226600 w 4178399"/>
                <a:gd name="connsiteY3" fmla="*/ 126641 h 700998"/>
                <a:gd name="connsiteX4" fmla="*/ 22765 w 4178399"/>
                <a:gd name="connsiteY4" fmla="*/ 652421 h 700998"/>
                <a:gd name="connsiteX5" fmla="*/ 1795367 w 4178399"/>
                <a:gd name="connsiteY5" fmla="*/ 423821 h 700998"/>
                <a:gd name="connsiteX6" fmla="*/ 2059210 w 4178399"/>
                <a:gd name="connsiteY6" fmla="*/ 692426 h 700998"/>
                <a:gd name="connsiteX7" fmla="*/ 2059210 w 4178399"/>
                <a:gd name="connsiteY7" fmla="*/ 700998 h 700998"/>
                <a:gd name="connsiteX8" fmla="*/ 2327815 w 4178399"/>
                <a:gd name="connsiteY8" fmla="*/ 432393 h 700998"/>
                <a:gd name="connsiteX9" fmla="*/ 4100417 w 4178399"/>
                <a:gd name="connsiteY9" fmla="*/ 660993 h 700998"/>
                <a:gd name="connsiteX10" fmla="*/ 4045994 w 4178399"/>
                <a:gd name="connsiteY10" fmla="*/ 202705 h 700998"/>
                <a:gd name="connsiteX0" fmla="*/ 3867842 w 4100417"/>
                <a:gd name="connsiteY0" fmla="*/ 156841 h 707628"/>
                <a:gd name="connsiteX1" fmla="*/ 2064925 w 4100417"/>
                <a:gd name="connsiteY1" fmla="*/ 374253 h 707628"/>
                <a:gd name="connsiteX2" fmla="*/ 2064925 w 4100417"/>
                <a:gd name="connsiteY2" fmla="*/ 376038 h 707628"/>
                <a:gd name="connsiteX3" fmla="*/ 226600 w 4100417"/>
                <a:gd name="connsiteY3" fmla="*/ 133271 h 707628"/>
                <a:gd name="connsiteX4" fmla="*/ 22765 w 4100417"/>
                <a:gd name="connsiteY4" fmla="*/ 659051 h 707628"/>
                <a:gd name="connsiteX5" fmla="*/ 1795367 w 4100417"/>
                <a:gd name="connsiteY5" fmla="*/ 430451 h 707628"/>
                <a:gd name="connsiteX6" fmla="*/ 2059210 w 4100417"/>
                <a:gd name="connsiteY6" fmla="*/ 699056 h 707628"/>
                <a:gd name="connsiteX7" fmla="*/ 2059210 w 4100417"/>
                <a:gd name="connsiteY7" fmla="*/ 707628 h 707628"/>
                <a:gd name="connsiteX8" fmla="*/ 2327815 w 4100417"/>
                <a:gd name="connsiteY8" fmla="*/ 439023 h 707628"/>
                <a:gd name="connsiteX9" fmla="*/ 4100417 w 4100417"/>
                <a:gd name="connsiteY9" fmla="*/ 667623 h 707628"/>
                <a:gd name="connsiteX10" fmla="*/ 3867842 w 4100417"/>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504" h="707628">
                  <a:moveTo>
                    <a:pt x="3867842" y="156841"/>
                  </a:moveTo>
                  <a:cubicBezTo>
                    <a:pt x="3541134" y="68259"/>
                    <a:pt x="2355762" y="-242317"/>
                    <a:pt x="2064925" y="374253"/>
                  </a:cubicBezTo>
                  <a:cubicBezTo>
                    <a:pt x="2064925" y="372348"/>
                    <a:pt x="2104515" y="370444"/>
                    <a:pt x="2064925" y="376038"/>
                  </a:cubicBezTo>
                  <a:cubicBezTo>
                    <a:pt x="1787027" y="-235891"/>
                    <a:pt x="566960" y="86102"/>
                    <a:pt x="226600" y="133271"/>
                  </a:cubicBezTo>
                  <a:cubicBezTo>
                    <a:pt x="-113760" y="180440"/>
                    <a:pt x="33242" y="349488"/>
                    <a:pt x="22765" y="659051"/>
                  </a:cubicBezTo>
                  <a:lnTo>
                    <a:pt x="1795367" y="430451"/>
                  </a:lnTo>
                  <a:cubicBezTo>
                    <a:pt x="1795367" y="577136"/>
                    <a:pt x="1913477" y="696198"/>
                    <a:pt x="2059210" y="699056"/>
                  </a:cubicBezTo>
                  <a:lnTo>
                    <a:pt x="2059210" y="707628"/>
                  </a:lnTo>
                  <a:cubicBezTo>
                    <a:pt x="2207800" y="707628"/>
                    <a:pt x="2327815" y="587613"/>
                    <a:pt x="2327815" y="439023"/>
                  </a:cubicBezTo>
                  <a:lnTo>
                    <a:pt x="4100417" y="667623"/>
                  </a:lnTo>
                  <a:cubicBezTo>
                    <a:pt x="4091845" y="358061"/>
                    <a:pt x="4174659" y="239330"/>
                    <a:pt x="3867842" y="156841"/>
                  </a:cubicBezTo>
                  <a:close/>
                </a:path>
              </a:pathLst>
            </a:custGeom>
            <a:solidFill>
              <a:schemeClr val="accent1"/>
            </a:solidFill>
            <a:ln w="9525" cap="flat">
              <a:noFill/>
              <a:prstDash val="solid"/>
              <a:miter/>
            </a:ln>
          </p:spPr>
          <p:txBody>
            <a:bodyPr rtlCol="0" anchor="ctr"/>
            <a:lstStyle/>
            <a:p>
              <a:endParaRPr lang="en-US" sz="1200" dirty="0"/>
            </a:p>
          </p:txBody>
        </p:sp>
        <p:sp>
          <p:nvSpPr>
            <p:cNvPr id="37" name="Freeform: Shape 36">
              <a:extLst>
                <a:ext uri="{FF2B5EF4-FFF2-40B4-BE49-F238E27FC236}">
                  <a16:creationId xmlns="" xmlns:a16="http://schemas.microsoft.com/office/drawing/2014/main" id="{F43B4F3A-A1E9-459A-8FDE-9BF7E290320E}"/>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5">
                <a:lumMod val="50000"/>
              </a:schemeClr>
            </a:solidFill>
            <a:ln w="9525" cap="flat">
              <a:noFill/>
              <a:prstDash val="solid"/>
              <a:miter/>
            </a:ln>
          </p:spPr>
          <p:txBody>
            <a:bodyPr rtlCol="0" anchor="ctr"/>
            <a:lstStyle/>
            <a:p>
              <a:endParaRPr lang="en-US" sz="1200" dirty="0"/>
            </a:p>
          </p:txBody>
        </p:sp>
        <p:sp>
          <p:nvSpPr>
            <p:cNvPr id="39" name="Freeform: Shape 38">
              <a:extLst>
                <a:ext uri="{FF2B5EF4-FFF2-40B4-BE49-F238E27FC236}">
                  <a16:creationId xmlns="" xmlns:a16="http://schemas.microsoft.com/office/drawing/2014/main" id="{EF410491-612D-4688-91F3-7F2419E00498}"/>
                </a:ext>
              </a:extLst>
            </p:cNvPr>
            <p:cNvSpPr/>
            <p:nvPr/>
          </p:nvSpPr>
          <p:spPr>
            <a:xfrm rot="21335567">
              <a:off x="4052794" y="2777942"/>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1"/>
            </a:solidFill>
            <a:ln w="9525" cap="flat">
              <a:noFill/>
              <a:prstDash val="solid"/>
              <a:miter/>
            </a:ln>
          </p:spPr>
          <p:txBody>
            <a:bodyPr rtlCol="0" anchor="ctr"/>
            <a:lstStyle/>
            <a:p>
              <a:endParaRPr lang="en-US" sz="1200"/>
            </a:p>
          </p:txBody>
        </p:sp>
        <p:sp>
          <p:nvSpPr>
            <p:cNvPr id="56" name="Freeform: Shape 55">
              <a:extLst>
                <a:ext uri="{FF2B5EF4-FFF2-40B4-BE49-F238E27FC236}">
                  <a16:creationId xmlns="" xmlns:a16="http://schemas.microsoft.com/office/drawing/2014/main" id="{64D2CD49-A49A-43DA-B2ED-977A5B280B4C}"/>
                </a:ext>
              </a:extLst>
            </p:cNvPr>
            <p:cNvSpPr/>
            <p:nvPr/>
          </p:nvSpPr>
          <p:spPr>
            <a:xfrm rot="264433" flipH="1">
              <a:off x="6090750" y="2795219"/>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1"/>
            </a:solidFill>
            <a:ln w="9525" cap="flat">
              <a:noFill/>
              <a:prstDash val="solid"/>
              <a:miter/>
            </a:ln>
          </p:spPr>
          <p:txBody>
            <a:bodyPr rtlCol="0" anchor="ctr"/>
            <a:lstStyle/>
            <a:p>
              <a:endParaRPr lang="en-US" sz="1200"/>
            </a:p>
          </p:txBody>
        </p:sp>
      </p:grpSp>
      <p:grpSp>
        <p:nvGrpSpPr>
          <p:cNvPr id="38" name="Graphic 44">
            <a:extLst>
              <a:ext uri="{FF2B5EF4-FFF2-40B4-BE49-F238E27FC236}">
                <a16:creationId xmlns="" xmlns:a16="http://schemas.microsoft.com/office/drawing/2014/main" id="{53266E3B-0AE7-4ADA-BAF1-F8F11E5D71F4}"/>
              </a:ext>
            </a:extLst>
          </p:cNvPr>
          <p:cNvGrpSpPr/>
          <p:nvPr/>
        </p:nvGrpSpPr>
        <p:grpSpPr>
          <a:xfrm>
            <a:off x="-25947" y="6006406"/>
            <a:ext cx="12233669" cy="846308"/>
            <a:chOff x="-25947" y="3946167"/>
            <a:chExt cx="12233669" cy="2906548"/>
          </a:xfrm>
        </p:grpSpPr>
        <p:sp>
          <p:nvSpPr>
            <p:cNvPr id="40" name="Freeform: Shape 65">
              <a:extLst>
                <a:ext uri="{FF2B5EF4-FFF2-40B4-BE49-F238E27FC236}">
                  <a16:creationId xmlns="" xmlns:a16="http://schemas.microsoft.com/office/drawing/2014/main" id="{D0B6F08D-6533-4AFE-B40E-E96A936454DD}"/>
                </a:ext>
              </a:extLst>
            </p:cNvPr>
            <p:cNvSpPr/>
            <p:nvPr/>
          </p:nvSpPr>
          <p:spPr>
            <a:xfrm>
              <a:off x="-25947" y="3946167"/>
              <a:ext cx="12232734" cy="2910286"/>
            </a:xfrm>
            <a:custGeom>
              <a:avLst/>
              <a:gdLst>
                <a:gd name="connsiteX0" fmla="*/ 12232735 w 12232734"/>
                <a:gd name="connsiteY0" fmla="*/ 0 h 2910286"/>
                <a:gd name="connsiteX1" fmla="*/ 10371984 w 12232734"/>
                <a:gd name="connsiteY1" fmla="*/ 502805 h 2910286"/>
                <a:gd name="connsiteX2" fmla="*/ 7294407 w 12232734"/>
                <a:gd name="connsiteY2" fmla="*/ 1135516 h 2910286"/>
                <a:gd name="connsiteX3" fmla="*/ 3714961 w 12232734"/>
                <a:gd name="connsiteY3" fmla="*/ 531777 h 2910286"/>
                <a:gd name="connsiteX4" fmla="*/ 0 w 12232734"/>
                <a:gd name="connsiteY4" fmla="*/ 949535 h 2910286"/>
                <a:gd name="connsiteX5" fmla="*/ 0 w 12232734"/>
                <a:gd name="connsiteY5" fmla="*/ 2910286 h 2910286"/>
                <a:gd name="connsiteX6" fmla="*/ 12232735 w 12232734"/>
                <a:gd name="connsiteY6" fmla="*/ 2910286 h 2910286"/>
                <a:gd name="connsiteX7" fmla="*/ 12232735 w 12232734"/>
                <a:gd name="connsiteY7" fmla="*/ 0 h 2910286"/>
                <a:gd name="connsiteX8" fmla="*/ 12232735 w 12232734"/>
                <a:gd name="connsiteY8" fmla="*/ 0 h 291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734" h="2910286">
                  <a:moveTo>
                    <a:pt x="12232735" y="0"/>
                  </a:moveTo>
                  <a:cubicBezTo>
                    <a:pt x="11595350" y="71028"/>
                    <a:pt x="11075723" y="151402"/>
                    <a:pt x="10371984" y="502805"/>
                  </a:cubicBezTo>
                  <a:cubicBezTo>
                    <a:pt x="9432729" y="971965"/>
                    <a:pt x="8622447" y="1462620"/>
                    <a:pt x="7294407" y="1135516"/>
                  </a:cubicBezTo>
                  <a:cubicBezTo>
                    <a:pt x="5966367" y="809347"/>
                    <a:pt x="5334590" y="328038"/>
                    <a:pt x="3714961" y="531777"/>
                  </a:cubicBezTo>
                  <a:cubicBezTo>
                    <a:pt x="2498136" y="685048"/>
                    <a:pt x="780375" y="868226"/>
                    <a:pt x="0" y="949535"/>
                  </a:cubicBezTo>
                  <a:lnTo>
                    <a:pt x="0" y="2910286"/>
                  </a:lnTo>
                  <a:lnTo>
                    <a:pt x="12232735" y="2910286"/>
                  </a:lnTo>
                  <a:lnTo>
                    <a:pt x="12232735" y="0"/>
                  </a:lnTo>
                  <a:lnTo>
                    <a:pt x="12232735" y="0"/>
                  </a:lnTo>
                  <a:close/>
                </a:path>
              </a:pathLst>
            </a:custGeom>
            <a:solidFill>
              <a:schemeClr val="accent1">
                <a:alpha val="56000"/>
              </a:schemeClr>
            </a:solidFill>
            <a:ln w="9343" cap="flat">
              <a:noFill/>
              <a:prstDash val="solid"/>
              <a:miter/>
            </a:ln>
          </p:spPr>
          <p:txBody>
            <a:bodyPr rtlCol="0" anchor="ctr"/>
            <a:lstStyle/>
            <a:p>
              <a:endParaRPr lang="en-US"/>
            </a:p>
          </p:txBody>
        </p:sp>
        <p:sp>
          <p:nvSpPr>
            <p:cNvPr id="55" name="Freeform: Shape 66">
              <a:extLst>
                <a:ext uri="{FF2B5EF4-FFF2-40B4-BE49-F238E27FC236}">
                  <a16:creationId xmlns="" xmlns:a16="http://schemas.microsoft.com/office/drawing/2014/main" id="{37832607-B686-4BD0-B8CE-975CB1BFD93E}"/>
                </a:ext>
              </a:extLst>
            </p:cNvPr>
            <p:cNvSpPr/>
            <p:nvPr/>
          </p:nvSpPr>
          <p:spPr>
            <a:xfrm>
              <a:off x="-25947" y="4418956"/>
              <a:ext cx="12232734" cy="2436562"/>
            </a:xfrm>
            <a:custGeom>
              <a:avLst/>
              <a:gdLst>
                <a:gd name="connsiteX0" fmla="*/ 1309348 w 12232734"/>
                <a:gd name="connsiteY0" fmla="*/ 109 h 2436562"/>
                <a:gd name="connsiteX1" fmla="*/ 0 w 12232734"/>
                <a:gd name="connsiteY1" fmla="*/ 224409 h 2436562"/>
                <a:gd name="connsiteX2" fmla="*/ 0 w 12232734"/>
                <a:gd name="connsiteY2" fmla="*/ 2436563 h 2436562"/>
                <a:gd name="connsiteX3" fmla="*/ 12232735 w 12232734"/>
                <a:gd name="connsiteY3" fmla="*/ 2436563 h 2436562"/>
                <a:gd name="connsiteX4" fmla="*/ 12232735 w 12232734"/>
                <a:gd name="connsiteY4" fmla="*/ 1554318 h 2436562"/>
                <a:gd name="connsiteX5" fmla="*/ 11733668 w 12232734"/>
                <a:gd name="connsiteY5" fmla="*/ 1517869 h 2436562"/>
                <a:gd name="connsiteX6" fmla="*/ 7019640 w 12232734"/>
                <a:gd name="connsiteY6" fmla="*/ 1197308 h 2436562"/>
                <a:gd name="connsiteX7" fmla="*/ 3131782 w 12232734"/>
                <a:gd name="connsiteY7" fmla="*/ 403848 h 2436562"/>
                <a:gd name="connsiteX8" fmla="*/ 1309348 w 12232734"/>
                <a:gd name="connsiteY8" fmla="*/ 109 h 2436562"/>
                <a:gd name="connsiteX9" fmla="*/ 1309348 w 12232734"/>
                <a:gd name="connsiteY9" fmla="*/ 109 h 2436562"/>
                <a:gd name="connsiteX10" fmla="*/ 1309348 w 12232734"/>
                <a:gd name="connsiteY10" fmla="*/ 109 h 243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2734" h="2436562">
                  <a:moveTo>
                    <a:pt x="1309348" y="109"/>
                  </a:moveTo>
                  <a:cubicBezTo>
                    <a:pt x="638319" y="5717"/>
                    <a:pt x="161683" y="175810"/>
                    <a:pt x="0" y="224409"/>
                  </a:cubicBezTo>
                  <a:lnTo>
                    <a:pt x="0" y="2436563"/>
                  </a:lnTo>
                  <a:lnTo>
                    <a:pt x="12232735" y="2436563"/>
                  </a:lnTo>
                  <a:lnTo>
                    <a:pt x="12232735" y="1554318"/>
                  </a:lnTo>
                  <a:cubicBezTo>
                    <a:pt x="12210304" y="1552449"/>
                    <a:pt x="12232735" y="1554318"/>
                    <a:pt x="11733668" y="1517869"/>
                  </a:cubicBezTo>
                  <a:cubicBezTo>
                    <a:pt x="11101891" y="1472075"/>
                    <a:pt x="9109364" y="922541"/>
                    <a:pt x="7019640" y="1197308"/>
                  </a:cubicBezTo>
                  <a:cubicBezTo>
                    <a:pt x="4929917" y="1472075"/>
                    <a:pt x="4815897" y="1182355"/>
                    <a:pt x="3131782" y="403848"/>
                  </a:cubicBezTo>
                  <a:cubicBezTo>
                    <a:pt x="2446734" y="87960"/>
                    <a:pt x="1821499" y="-3629"/>
                    <a:pt x="1309348" y="109"/>
                  </a:cubicBezTo>
                  <a:lnTo>
                    <a:pt x="1309348" y="109"/>
                  </a:lnTo>
                  <a:lnTo>
                    <a:pt x="1309348" y="109"/>
                  </a:lnTo>
                  <a:close/>
                </a:path>
              </a:pathLst>
            </a:custGeom>
            <a:solidFill>
              <a:schemeClr val="accent1">
                <a:alpha val="65000"/>
              </a:schemeClr>
            </a:solidFill>
            <a:ln w="9343" cap="flat">
              <a:noFill/>
              <a:prstDash val="solid"/>
              <a:miter/>
            </a:ln>
          </p:spPr>
          <p:txBody>
            <a:bodyPr rtlCol="0" anchor="ctr"/>
            <a:lstStyle/>
            <a:p>
              <a:endParaRPr lang="en-US"/>
            </a:p>
          </p:txBody>
        </p:sp>
      </p:grpSp>
      <p:sp>
        <p:nvSpPr>
          <p:cNvPr id="2" name="TextBox 1"/>
          <p:cNvSpPr txBox="1"/>
          <p:nvPr/>
        </p:nvSpPr>
        <p:spPr>
          <a:xfrm>
            <a:off x="4521200" y="419100"/>
            <a:ext cx="2800767" cy="646331"/>
          </a:xfrm>
          <a:prstGeom prst="rect">
            <a:avLst/>
          </a:prstGeom>
          <a:noFill/>
        </p:spPr>
        <p:txBody>
          <a:bodyPr wrap="none" rtlCol="0">
            <a:spAutoFit/>
          </a:bodyPr>
          <a:lstStyle/>
          <a:p>
            <a:r>
              <a:rPr lang="en-US" sz="3600" b="1" smtClean="0">
                <a:solidFill>
                  <a:srgbClr val="002060"/>
                </a:solidFill>
              </a:rPr>
              <a:t>LUYỆN TẬP</a:t>
            </a:r>
            <a:endParaRPr lang="en-US" sz="3600" b="1">
              <a:solidFill>
                <a:srgbClr val="002060"/>
              </a:solidFill>
            </a:endParaRPr>
          </a:p>
        </p:txBody>
      </p:sp>
      <p:sp>
        <p:nvSpPr>
          <p:cNvPr id="4" name="TextBox 3"/>
          <p:cNvSpPr txBox="1"/>
          <p:nvPr/>
        </p:nvSpPr>
        <p:spPr>
          <a:xfrm>
            <a:off x="1099320" y="1710035"/>
            <a:ext cx="10414000" cy="1200329"/>
          </a:xfrm>
          <a:prstGeom prst="rect">
            <a:avLst/>
          </a:prstGeom>
          <a:noFill/>
        </p:spPr>
        <p:txBody>
          <a:bodyPr wrap="square" rtlCol="0">
            <a:spAutoFit/>
          </a:bodyPr>
          <a:lstStyle/>
          <a:p>
            <a:pPr>
              <a:lnSpc>
                <a:spcPct val="150000"/>
              </a:lnSpc>
            </a:pPr>
            <a:r>
              <a:rPr lang="en-US" sz="2400" b="1" smtClean="0">
                <a:solidFill>
                  <a:srgbClr val="002060"/>
                </a:solidFill>
              </a:rPr>
              <a:t>Bài 1</a:t>
            </a:r>
            <a:r>
              <a:rPr lang="en-US" sz="2400" smtClean="0">
                <a:solidFill>
                  <a:srgbClr val="002060"/>
                </a:solidFill>
              </a:rPr>
              <a:t>. Trong các phát biểu sau về biểu thức điều kiện, ở cấu trúc rẽ nhánh, phát biểu nào đúng, phát biểu nào sai? Vì sao?</a:t>
            </a:r>
            <a:endParaRPr lang="en-US" sz="2400">
              <a:solidFill>
                <a:srgbClr val="002060"/>
              </a:solidFill>
            </a:endParaRPr>
          </a:p>
        </p:txBody>
      </p:sp>
      <p:sp>
        <p:nvSpPr>
          <p:cNvPr id="5" name="TextBox 4"/>
          <p:cNvSpPr txBox="1"/>
          <p:nvPr/>
        </p:nvSpPr>
        <p:spPr>
          <a:xfrm>
            <a:off x="1111613" y="2994967"/>
            <a:ext cx="6210354" cy="461665"/>
          </a:xfrm>
          <a:prstGeom prst="rect">
            <a:avLst/>
          </a:prstGeom>
          <a:noFill/>
        </p:spPr>
        <p:txBody>
          <a:bodyPr wrap="none" rtlCol="0">
            <a:spAutoFit/>
          </a:bodyPr>
          <a:lstStyle/>
          <a:p>
            <a:r>
              <a:rPr lang="en-US" sz="2400" smtClean="0">
                <a:solidFill>
                  <a:srgbClr val="002060"/>
                </a:solidFill>
              </a:rPr>
              <a:t>1. Phải là một biểu thức so sánh bằng giá trị</a:t>
            </a:r>
            <a:endParaRPr lang="en-US" sz="2400">
              <a:solidFill>
                <a:srgbClr val="002060"/>
              </a:solidFill>
            </a:endParaRPr>
          </a:p>
        </p:txBody>
      </p:sp>
      <p:sp>
        <p:nvSpPr>
          <p:cNvPr id="14" name="TextBox 13"/>
          <p:cNvSpPr txBox="1"/>
          <p:nvPr/>
        </p:nvSpPr>
        <p:spPr>
          <a:xfrm>
            <a:off x="1111613" y="3972867"/>
            <a:ext cx="7911140" cy="461665"/>
          </a:xfrm>
          <a:prstGeom prst="rect">
            <a:avLst/>
          </a:prstGeom>
          <a:noFill/>
        </p:spPr>
        <p:txBody>
          <a:bodyPr wrap="none" rtlCol="0">
            <a:spAutoFit/>
          </a:bodyPr>
          <a:lstStyle/>
          <a:p>
            <a:r>
              <a:rPr lang="en-US" sz="2400" smtClean="0">
                <a:solidFill>
                  <a:srgbClr val="002060"/>
                </a:solidFill>
              </a:rPr>
              <a:t>2. Phải là một biểu thức so sánh giá trị lớn hơn, nhỏ hơn</a:t>
            </a:r>
            <a:endParaRPr lang="en-US" sz="2400">
              <a:solidFill>
                <a:srgbClr val="002060"/>
              </a:solidFill>
            </a:endParaRPr>
          </a:p>
        </p:txBody>
      </p:sp>
      <p:sp>
        <p:nvSpPr>
          <p:cNvPr id="15" name="TextBox 14"/>
          <p:cNvSpPr txBox="1"/>
          <p:nvPr/>
        </p:nvSpPr>
        <p:spPr>
          <a:xfrm>
            <a:off x="1160837" y="5001567"/>
            <a:ext cx="7236276" cy="461665"/>
          </a:xfrm>
          <a:prstGeom prst="rect">
            <a:avLst/>
          </a:prstGeom>
          <a:noFill/>
        </p:spPr>
        <p:txBody>
          <a:bodyPr wrap="none" rtlCol="0">
            <a:spAutoFit/>
          </a:bodyPr>
          <a:lstStyle/>
          <a:p>
            <a:r>
              <a:rPr lang="en-US" sz="2400" smtClean="0">
                <a:solidFill>
                  <a:srgbClr val="002060"/>
                </a:solidFill>
              </a:rPr>
              <a:t>3. Khi kiểm tra phải cho kết quả là “đúng” hoặc “sai”</a:t>
            </a:r>
            <a:endParaRPr lang="en-US" sz="2400">
              <a:solidFill>
                <a:srgbClr val="002060"/>
              </a:solidFill>
            </a:endParaRPr>
          </a:p>
        </p:txBody>
      </p:sp>
      <p:cxnSp>
        <p:nvCxnSpPr>
          <p:cNvPr id="7" name="Straight Arrow Connector 6"/>
          <p:cNvCxnSpPr/>
          <p:nvPr/>
        </p:nvCxnSpPr>
        <p:spPr>
          <a:xfrm>
            <a:off x="1320800" y="3733800"/>
            <a:ext cx="406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841500" y="3456632"/>
            <a:ext cx="1447800" cy="51623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Sai</a:t>
            </a:r>
            <a:endParaRPr lang="en-US" sz="2400"/>
          </a:p>
        </p:txBody>
      </p:sp>
      <p:cxnSp>
        <p:nvCxnSpPr>
          <p:cNvPr id="21" name="Straight Arrow Connector 20"/>
          <p:cNvCxnSpPr/>
          <p:nvPr/>
        </p:nvCxnSpPr>
        <p:spPr>
          <a:xfrm>
            <a:off x="1320800" y="4711700"/>
            <a:ext cx="406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841500" y="4434532"/>
            <a:ext cx="1447800" cy="51623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Sai</a:t>
            </a:r>
            <a:endParaRPr lang="en-US" sz="2400"/>
          </a:p>
        </p:txBody>
      </p:sp>
      <p:cxnSp>
        <p:nvCxnSpPr>
          <p:cNvPr id="23" name="Straight Arrow Connector 22"/>
          <p:cNvCxnSpPr/>
          <p:nvPr/>
        </p:nvCxnSpPr>
        <p:spPr>
          <a:xfrm>
            <a:off x="1320800" y="5799088"/>
            <a:ext cx="406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841500" y="5521920"/>
            <a:ext cx="1447800" cy="51623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Đúng</a:t>
            </a:r>
            <a:endParaRPr lang="en-US" sz="2400"/>
          </a:p>
        </p:txBody>
      </p:sp>
    </p:spTree>
    <p:extLst>
      <p:ext uri="{BB962C8B-B14F-4D97-AF65-F5344CB8AC3E}">
        <p14:creationId xmlns:p14="http://schemas.microsoft.com/office/powerpoint/2010/main" val="279923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4" grpId="0"/>
      <p:bldP spid="15" grpId="0"/>
      <p:bldP spid="8" grpId="0" animBg="1"/>
      <p:bldP spid="22"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 xmlns:a16="http://schemas.microsoft.com/office/drawing/2014/main" id="{A4698C76-08A7-4B04-BDD1-32731BBA4715}"/>
              </a:ext>
            </a:extLst>
          </p:cNvPr>
          <p:cNvGrpSpPr/>
          <p:nvPr/>
        </p:nvGrpSpPr>
        <p:grpSpPr>
          <a:xfrm>
            <a:off x="3589679" y="658150"/>
            <a:ext cx="4614675" cy="710743"/>
            <a:chOff x="3960971" y="2777942"/>
            <a:chExt cx="4267200" cy="1310664"/>
          </a:xfrm>
        </p:grpSpPr>
        <p:sp>
          <p:nvSpPr>
            <p:cNvPr id="36" name="Freeform: Shape 35">
              <a:extLst>
                <a:ext uri="{FF2B5EF4-FFF2-40B4-BE49-F238E27FC236}">
                  <a16:creationId xmlns="" xmlns:a16="http://schemas.microsoft.com/office/drawing/2014/main" id="{43E1E110-0525-4759-87AD-4D8068E694F6}"/>
                </a:ext>
              </a:extLst>
            </p:cNvPr>
            <p:cNvSpPr/>
            <p:nvPr/>
          </p:nvSpPr>
          <p:spPr>
            <a:xfrm>
              <a:off x="4033932" y="3469638"/>
              <a:ext cx="4104504" cy="543410"/>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 name="connsiteX0" fmla="*/ 3874770 w 4077652"/>
                <a:gd name="connsiteY0" fmla="*/ 165396 h 731180"/>
                <a:gd name="connsiteX1" fmla="*/ 2042160 w 4077652"/>
                <a:gd name="connsiteY1" fmla="*/ 397806 h 731180"/>
                <a:gd name="connsiteX2" fmla="*/ 2042160 w 4077652"/>
                <a:gd name="connsiteY2" fmla="*/ 392091 h 731180"/>
                <a:gd name="connsiteX3" fmla="*/ 203835 w 4077652"/>
                <a:gd name="connsiteY3" fmla="*/ 156824 h 731180"/>
                <a:gd name="connsiteX4" fmla="*/ 0 w 4077652"/>
                <a:gd name="connsiteY4" fmla="*/ 682604 h 731180"/>
                <a:gd name="connsiteX5" fmla="*/ 1772602 w 4077652"/>
                <a:gd name="connsiteY5" fmla="*/ 454004 h 731180"/>
                <a:gd name="connsiteX6" fmla="*/ 2036445 w 4077652"/>
                <a:gd name="connsiteY6" fmla="*/ 722609 h 731180"/>
                <a:gd name="connsiteX7" fmla="*/ 2036445 w 4077652"/>
                <a:gd name="connsiteY7" fmla="*/ 731181 h 731180"/>
                <a:gd name="connsiteX8" fmla="*/ 2305050 w 4077652"/>
                <a:gd name="connsiteY8" fmla="*/ 462576 h 731180"/>
                <a:gd name="connsiteX9" fmla="*/ 4077652 w 4077652"/>
                <a:gd name="connsiteY9" fmla="*/ 691176 h 731180"/>
                <a:gd name="connsiteX10" fmla="*/ 3874770 w 4077652"/>
                <a:gd name="connsiteY10" fmla="*/ 165396 h 731180"/>
                <a:gd name="connsiteX0" fmla="*/ 3874770 w 4077652"/>
                <a:gd name="connsiteY0" fmla="*/ 153654 h 719439"/>
                <a:gd name="connsiteX1" fmla="*/ 2042160 w 4077652"/>
                <a:gd name="connsiteY1" fmla="*/ 386064 h 719439"/>
                <a:gd name="connsiteX2" fmla="*/ 2042160 w 4077652"/>
                <a:gd name="connsiteY2" fmla="*/ 380349 h 719439"/>
                <a:gd name="connsiteX3" fmla="*/ 203835 w 4077652"/>
                <a:gd name="connsiteY3" fmla="*/ 145082 h 719439"/>
                <a:gd name="connsiteX4" fmla="*/ 0 w 4077652"/>
                <a:gd name="connsiteY4" fmla="*/ 670862 h 719439"/>
                <a:gd name="connsiteX5" fmla="*/ 1772602 w 4077652"/>
                <a:gd name="connsiteY5" fmla="*/ 442262 h 719439"/>
                <a:gd name="connsiteX6" fmla="*/ 2036445 w 4077652"/>
                <a:gd name="connsiteY6" fmla="*/ 710867 h 719439"/>
                <a:gd name="connsiteX7" fmla="*/ 2036445 w 4077652"/>
                <a:gd name="connsiteY7" fmla="*/ 719439 h 719439"/>
                <a:gd name="connsiteX8" fmla="*/ 2305050 w 4077652"/>
                <a:gd name="connsiteY8" fmla="*/ 450834 h 719439"/>
                <a:gd name="connsiteX9" fmla="*/ 4077652 w 4077652"/>
                <a:gd name="connsiteY9" fmla="*/ 679434 h 719439"/>
                <a:gd name="connsiteX10" fmla="*/ 3874770 w 4077652"/>
                <a:gd name="connsiteY10" fmla="*/ 153654 h 719439"/>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148746 h 714531"/>
                <a:gd name="connsiteX1" fmla="*/ 2064925 w 4100417"/>
                <a:gd name="connsiteY1" fmla="*/ 381156 h 714531"/>
                <a:gd name="connsiteX2" fmla="*/ 2064925 w 4100417"/>
                <a:gd name="connsiteY2" fmla="*/ 390440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897535 w 4100417"/>
                <a:gd name="connsiteY0" fmla="*/ 148746 h 714531"/>
                <a:gd name="connsiteX1" fmla="*/ 2064925 w 4100417"/>
                <a:gd name="connsiteY1" fmla="*/ 381156 h 714531"/>
                <a:gd name="connsiteX2" fmla="*/ 2064925 w 4100417"/>
                <a:gd name="connsiteY2" fmla="*/ 382941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976713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76713 w 4100417"/>
                <a:gd name="connsiteY10" fmla="*/ 156842 h 707629"/>
                <a:gd name="connsiteX0" fmla="*/ 3961867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61867 w 4100417"/>
                <a:gd name="connsiteY10" fmla="*/ 156842 h 707629"/>
                <a:gd name="connsiteX0" fmla="*/ 4045994 w 4100417"/>
                <a:gd name="connsiteY0" fmla="*/ 202705 h 700998"/>
                <a:gd name="connsiteX1" fmla="*/ 2064925 w 4100417"/>
                <a:gd name="connsiteY1" fmla="*/ 367623 h 700998"/>
                <a:gd name="connsiteX2" fmla="*/ 2064925 w 4100417"/>
                <a:gd name="connsiteY2" fmla="*/ 369408 h 700998"/>
                <a:gd name="connsiteX3" fmla="*/ 226600 w 4100417"/>
                <a:gd name="connsiteY3" fmla="*/ 126641 h 700998"/>
                <a:gd name="connsiteX4" fmla="*/ 22765 w 4100417"/>
                <a:gd name="connsiteY4" fmla="*/ 652421 h 700998"/>
                <a:gd name="connsiteX5" fmla="*/ 1795367 w 4100417"/>
                <a:gd name="connsiteY5" fmla="*/ 423821 h 700998"/>
                <a:gd name="connsiteX6" fmla="*/ 2059210 w 4100417"/>
                <a:gd name="connsiteY6" fmla="*/ 692426 h 700998"/>
                <a:gd name="connsiteX7" fmla="*/ 2059210 w 4100417"/>
                <a:gd name="connsiteY7" fmla="*/ 700998 h 700998"/>
                <a:gd name="connsiteX8" fmla="*/ 2327815 w 4100417"/>
                <a:gd name="connsiteY8" fmla="*/ 432393 h 700998"/>
                <a:gd name="connsiteX9" fmla="*/ 4100417 w 4100417"/>
                <a:gd name="connsiteY9" fmla="*/ 660993 h 700998"/>
                <a:gd name="connsiteX10" fmla="*/ 4045994 w 4100417"/>
                <a:gd name="connsiteY10" fmla="*/ 202705 h 700998"/>
                <a:gd name="connsiteX0" fmla="*/ 4045994 w 4178399"/>
                <a:gd name="connsiteY0" fmla="*/ 202705 h 700998"/>
                <a:gd name="connsiteX1" fmla="*/ 2064925 w 4178399"/>
                <a:gd name="connsiteY1" fmla="*/ 367623 h 700998"/>
                <a:gd name="connsiteX2" fmla="*/ 2064925 w 4178399"/>
                <a:gd name="connsiteY2" fmla="*/ 369408 h 700998"/>
                <a:gd name="connsiteX3" fmla="*/ 226600 w 4178399"/>
                <a:gd name="connsiteY3" fmla="*/ 126641 h 700998"/>
                <a:gd name="connsiteX4" fmla="*/ 22765 w 4178399"/>
                <a:gd name="connsiteY4" fmla="*/ 652421 h 700998"/>
                <a:gd name="connsiteX5" fmla="*/ 1795367 w 4178399"/>
                <a:gd name="connsiteY5" fmla="*/ 423821 h 700998"/>
                <a:gd name="connsiteX6" fmla="*/ 2059210 w 4178399"/>
                <a:gd name="connsiteY6" fmla="*/ 692426 h 700998"/>
                <a:gd name="connsiteX7" fmla="*/ 2059210 w 4178399"/>
                <a:gd name="connsiteY7" fmla="*/ 700998 h 700998"/>
                <a:gd name="connsiteX8" fmla="*/ 2327815 w 4178399"/>
                <a:gd name="connsiteY8" fmla="*/ 432393 h 700998"/>
                <a:gd name="connsiteX9" fmla="*/ 4100417 w 4178399"/>
                <a:gd name="connsiteY9" fmla="*/ 660993 h 700998"/>
                <a:gd name="connsiteX10" fmla="*/ 4045994 w 4178399"/>
                <a:gd name="connsiteY10" fmla="*/ 202705 h 700998"/>
                <a:gd name="connsiteX0" fmla="*/ 3867842 w 4100417"/>
                <a:gd name="connsiteY0" fmla="*/ 156841 h 707628"/>
                <a:gd name="connsiteX1" fmla="*/ 2064925 w 4100417"/>
                <a:gd name="connsiteY1" fmla="*/ 374253 h 707628"/>
                <a:gd name="connsiteX2" fmla="*/ 2064925 w 4100417"/>
                <a:gd name="connsiteY2" fmla="*/ 376038 h 707628"/>
                <a:gd name="connsiteX3" fmla="*/ 226600 w 4100417"/>
                <a:gd name="connsiteY3" fmla="*/ 133271 h 707628"/>
                <a:gd name="connsiteX4" fmla="*/ 22765 w 4100417"/>
                <a:gd name="connsiteY4" fmla="*/ 659051 h 707628"/>
                <a:gd name="connsiteX5" fmla="*/ 1795367 w 4100417"/>
                <a:gd name="connsiteY5" fmla="*/ 430451 h 707628"/>
                <a:gd name="connsiteX6" fmla="*/ 2059210 w 4100417"/>
                <a:gd name="connsiteY6" fmla="*/ 699056 h 707628"/>
                <a:gd name="connsiteX7" fmla="*/ 2059210 w 4100417"/>
                <a:gd name="connsiteY7" fmla="*/ 707628 h 707628"/>
                <a:gd name="connsiteX8" fmla="*/ 2327815 w 4100417"/>
                <a:gd name="connsiteY8" fmla="*/ 439023 h 707628"/>
                <a:gd name="connsiteX9" fmla="*/ 4100417 w 4100417"/>
                <a:gd name="connsiteY9" fmla="*/ 667623 h 707628"/>
                <a:gd name="connsiteX10" fmla="*/ 3867842 w 4100417"/>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504" h="707628">
                  <a:moveTo>
                    <a:pt x="3867842" y="156841"/>
                  </a:moveTo>
                  <a:cubicBezTo>
                    <a:pt x="3541134" y="68259"/>
                    <a:pt x="2355762" y="-242317"/>
                    <a:pt x="2064925" y="374253"/>
                  </a:cubicBezTo>
                  <a:cubicBezTo>
                    <a:pt x="2064925" y="372348"/>
                    <a:pt x="2104515" y="370444"/>
                    <a:pt x="2064925" y="376038"/>
                  </a:cubicBezTo>
                  <a:cubicBezTo>
                    <a:pt x="1787027" y="-235891"/>
                    <a:pt x="566960" y="86102"/>
                    <a:pt x="226600" y="133271"/>
                  </a:cubicBezTo>
                  <a:cubicBezTo>
                    <a:pt x="-113760" y="180440"/>
                    <a:pt x="33242" y="349488"/>
                    <a:pt x="22765" y="659051"/>
                  </a:cubicBezTo>
                  <a:lnTo>
                    <a:pt x="1795367" y="430451"/>
                  </a:lnTo>
                  <a:cubicBezTo>
                    <a:pt x="1795367" y="577136"/>
                    <a:pt x="1913477" y="696198"/>
                    <a:pt x="2059210" y="699056"/>
                  </a:cubicBezTo>
                  <a:lnTo>
                    <a:pt x="2059210" y="707628"/>
                  </a:lnTo>
                  <a:cubicBezTo>
                    <a:pt x="2207800" y="707628"/>
                    <a:pt x="2327815" y="587613"/>
                    <a:pt x="2327815" y="439023"/>
                  </a:cubicBezTo>
                  <a:lnTo>
                    <a:pt x="4100417" y="667623"/>
                  </a:lnTo>
                  <a:cubicBezTo>
                    <a:pt x="4091845" y="358061"/>
                    <a:pt x="4174659" y="239330"/>
                    <a:pt x="3867842" y="156841"/>
                  </a:cubicBezTo>
                  <a:close/>
                </a:path>
              </a:pathLst>
            </a:custGeom>
            <a:solidFill>
              <a:schemeClr val="accent1"/>
            </a:solidFill>
            <a:ln w="9525" cap="flat">
              <a:noFill/>
              <a:prstDash val="solid"/>
              <a:miter/>
            </a:ln>
          </p:spPr>
          <p:txBody>
            <a:bodyPr rtlCol="0" anchor="ctr"/>
            <a:lstStyle/>
            <a:p>
              <a:endParaRPr lang="en-US" sz="1200" dirty="0"/>
            </a:p>
          </p:txBody>
        </p:sp>
        <p:sp>
          <p:nvSpPr>
            <p:cNvPr id="37" name="Freeform: Shape 36">
              <a:extLst>
                <a:ext uri="{FF2B5EF4-FFF2-40B4-BE49-F238E27FC236}">
                  <a16:creationId xmlns="" xmlns:a16="http://schemas.microsoft.com/office/drawing/2014/main" id="{F43B4F3A-A1E9-459A-8FDE-9BF7E290320E}"/>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5">
                <a:lumMod val="50000"/>
              </a:schemeClr>
            </a:solidFill>
            <a:ln w="9525" cap="flat">
              <a:noFill/>
              <a:prstDash val="solid"/>
              <a:miter/>
            </a:ln>
          </p:spPr>
          <p:txBody>
            <a:bodyPr rtlCol="0" anchor="ctr"/>
            <a:lstStyle/>
            <a:p>
              <a:endParaRPr lang="en-US" sz="1200" dirty="0"/>
            </a:p>
          </p:txBody>
        </p:sp>
        <p:sp>
          <p:nvSpPr>
            <p:cNvPr id="39" name="Freeform: Shape 38">
              <a:extLst>
                <a:ext uri="{FF2B5EF4-FFF2-40B4-BE49-F238E27FC236}">
                  <a16:creationId xmlns="" xmlns:a16="http://schemas.microsoft.com/office/drawing/2014/main" id="{EF410491-612D-4688-91F3-7F2419E00498}"/>
                </a:ext>
              </a:extLst>
            </p:cNvPr>
            <p:cNvSpPr/>
            <p:nvPr/>
          </p:nvSpPr>
          <p:spPr>
            <a:xfrm rot="21335567">
              <a:off x="4052794" y="2777942"/>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1"/>
            </a:solidFill>
            <a:ln w="9525" cap="flat">
              <a:noFill/>
              <a:prstDash val="solid"/>
              <a:miter/>
            </a:ln>
          </p:spPr>
          <p:txBody>
            <a:bodyPr rtlCol="0" anchor="ctr"/>
            <a:lstStyle/>
            <a:p>
              <a:endParaRPr lang="en-US" sz="1200"/>
            </a:p>
          </p:txBody>
        </p:sp>
        <p:sp>
          <p:nvSpPr>
            <p:cNvPr id="56" name="Freeform: Shape 55">
              <a:extLst>
                <a:ext uri="{FF2B5EF4-FFF2-40B4-BE49-F238E27FC236}">
                  <a16:creationId xmlns="" xmlns:a16="http://schemas.microsoft.com/office/drawing/2014/main" id="{64D2CD49-A49A-43DA-B2ED-977A5B280B4C}"/>
                </a:ext>
              </a:extLst>
            </p:cNvPr>
            <p:cNvSpPr/>
            <p:nvPr/>
          </p:nvSpPr>
          <p:spPr>
            <a:xfrm rot="264433" flipH="1">
              <a:off x="6090750" y="2795219"/>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1"/>
            </a:solidFill>
            <a:ln w="9525" cap="flat">
              <a:noFill/>
              <a:prstDash val="solid"/>
              <a:miter/>
            </a:ln>
          </p:spPr>
          <p:txBody>
            <a:bodyPr rtlCol="0" anchor="ctr"/>
            <a:lstStyle/>
            <a:p>
              <a:endParaRPr lang="en-US" sz="1200"/>
            </a:p>
          </p:txBody>
        </p:sp>
      </p:grpSp>
      <p:grpSp>
        <p:nvGrpSpPr>
          <p:cNvPr id="38" name="Graphic 44">
            <a:extLst>
              <a:ext uri="{FF2B5EF4-FFF2-40B4-BE49-F238E27FC236}">
                <a16:creationId xmlns="" xmlns:a16="http://schemas.microsoft.com/office/drawing/2014/main" id="{53266E3B-0AE7-4ADA-BAF1-F8F11E5D71F4}"/>
              </a:ext>
            </a:extLst>
          </p:cNvPr>
          <p:cNvGrpSpPr/>
          <p:nvPr/>
        </p:nvGrpSpPr>
        <p:grpSpPr>
          <a:xfrm>
            <a:off x="-25947" y="6430104"/>
            <a:ext cx="12233669" cy="422610"/>
            <a:chOff x="-25947" y="3946167"/>
            <a:chExt cx="12233669" cy="2906548"/>
          </a:xfrm>
        </p:grpSpPr>
        <p:sp>
          <p:nvSpPr>
            <p:cNvPr id="40" name="Freeform: Shape 65">
              <a:extLst>
                <a:ext uri="{FF2B5EF4-FFF2-40B4-BE49-F238E27FC236}">
                  <a16:creationId xmlns="" xmlns:a16="http://schemas.microsoft.com/office/drawing/2014/main" id="{D0B6F08D-6533-4AFE-B40E-E96A936454DD}"/>
                </a:ext>
              </a:extLst>
            </p:cNvPr>
            <p:cNvSpPr/>
            <p:nvPr/>
          </p:nvSpPr>
          <p:spPr>
            <a:xfrm>
              <a:off x="-25947" y="3946167"/>
              <a:ext cx="12232734" cy="2910286"/>
            </a:xfrm>
            <a:custGeom>
              <a:avLst/>
              <a:gdLst>
                <a:gd name="connsiteX0" fmla="*/ 12232735 w 12232734"/>
                <a:gd name="connsiteY0" fmla="*/ 0 h 2910286"/>
                <a:gd name="connsiteX1" fmla="*/ 10371984 w 12232734"/>
                <a:gd name="connsiteY1" fmla="*/ 502805 h 2910286"/>
                <a:gd name="connsiteX2" fmla="*/ 7294407 w 12232734"/>
                <a:gd name="connsiteY2" fmla="*/ 1135516 h 2910286"/>
                <a:gd name="connsiteX3" fmla="*/ 3714961 w 12232734"/>
                <a:gd name="connsiteY3" fmla="*/ 531777 h 2910286"/>
                <a:gd name="connsiteX4" fmla="*/ 0 w 12232734"/>
                <a:gd name="connsiteY4" fmla="*/ 949535 h 2910286"/>
                <a:gd name="connsiteX5" fmla="*/ 0 w 12232734"/>
                <a:gd name="connsiteY5" fmla="*/ 2910286 h 2910286"/>
                <a:gd name="connsiteX6" fmla="*/ 12232735 w 12232734"/>
                <a:gd name="connsiteY6" fmla="*/ 2910286 h 2910286"/>
                <a:gd name="connsiteX7" fmla="*/ 12232735 w 12232734"/>
                <a:gd name="connsiteY7" fmla="*/ 0 h 2910286"/>
                <a:gd name="connsiteX8" fmla="*/ 12232735 w 12232734"/>
                <a:gd name="connsiteY8" fmla="*/ 0 h 291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734" h="2910286">
                  <a:moveTo>
                    <a:pt x="12232735" y="0"/>
                  </a:moveTo>
                  <a:cubicBezTo>
                    <a:pt x="11595350" y="71028"/>
                    <a:pt x="11075723" y="151402"/>
                    <a:pt x="10371984" y="502805"/>
                  </a:cubicBezTo>
                  <a:cubicBezTo>
                    <a:pt x="9432729" y="971965"/>
                    <a:pt x="8622447" y="1462620"/>
                    <a:pt x="7294407" y="1135516"/>
                  </a:cubicBezTo>
                  <a:cubicBezTo>
                    <a:pt x="5966367" y="809347"/>
                    <a:pt x="5334590" y="328038"/>
                    <a:pt x="3714961" y="531777"/>
                  </a:cubicBezTo>
                  <a:cubicBezTo>
                    <a:pt x="2498136" y="685048"/>
                    <a:pt x="780375" y="868226"/>
                    <a:pt x="0" y="949535"/>
                  </a:cubicBezTo>
                  <a:lnTo>
                    <a:pt x="0" y="2910286"/>
                  </a:lnTo>
                  <a:lnTo>
                    <a:pt x="12232735" y="2910286"/>
                  </a:lnTo>
                  <a:lnTo>
                    <a:pt x="12232735" y="0"/>
                  </a:lnTo>
                  <a:lnTo>
                    <a:pt x="12232735" y="0"/>
                  </a:lnTo>
                  <a:close/>
                </a:path>
              </a:pathLst>
            </a:custGeom>
            <a:solidFill>
              <a:schemeClr val="accent1">
                <a:alpha val="56000"/>
              </a:schemeClr>
            </a:solidFill>
            <a:ln w="9343" cap="flat">
              <a:noFill/>
              <a:prstDash val="solid"/>
              <a:miter/>
            </a:ln>
          </p:spPr>
          <p:txBody>
            <a:bodyPr rtlCol="0" anchor="ctr"/>
            <a:lstStyle/>
            <a:p>
              <a:endParaRPr lang="en-US"/>
            </a:p>
          </p:txBody>
        </p:sp>
        <p:sp>
          <p:nvSpPr>
            <p:cNvPr id="55" name="Freeform: Shape 66">
              <a:extLst>
                <a:ext uri="{FF2B5EF4-FFF2-40B4-BE49-F238E27FC236}">
                  <a16:creationId xmlns="" xmlns:a16="http://schemas.microsoft.com/office/drawing/2014/main" id="{37832607-B686-4BD0-B8CE-975CB1BFD93E}"/>
                </a:ext>
              </a:extLst>
            </p:cNvPr>
            <p:cNvSpPr/>
            <p:nvPr/>
          </p:nvSpPr>
          <p:spPr>
            <a:xfrm>
              <a:off x="-25947" y="4418956"/>
              <a:ext cx="12232734" cy="2436562"/>
            </a:xfrm>
            <a:custGeom>
              <a:avLst/>
              <a:gdLst>
                <a:gd name="connsiteX0" fmla="*/ 1309348 w 12232734"/>
                <a:gd name="connsiteY0" fmla="*/ 109 h 2436562"/>
                <a:gd name="connsiteX1" fmla="*/ 0 w 12232734"/>
                <a:gd name="connsiteY1" fmla="*/ 224409 h 2436562"/>
                <a:gd name="connsiteX2" fmla="*/ 0 w 12232734"/>
                <a:gd name="connsiteY2" fmla="*/ 2436563 h 2436562"/>
                <a:gd name="connsiteX3" fmla="*/ 12232735 w 12232734"/>
                <a:gd name="connsiteY3" fmla="*/ 2436563 h 2436562"/>
                <a:gd name="connsiteX4" fmla="*/ 12232735 w 12232734"/>
                <a:gd name="connsiteY4" fmla="*/ 1554318 h 2436562"/>
                <a:gd name="connsiteX5" fmla="*/ 11733668 w 12232734"/>
                <a:gd name="connsiteY5" fmla="*/ 1517869 h 2436562"/>
                <a:gd name="connsiteX6" fmla="*/ 7019640 w 12232734"/>
                <a:gd name="connsiteY6" fmla="*/ 1197308 h 2436562"/>
                <a:gd name="connsiteX7" fmla="*/ 3131782 w 12232734"/>
                <a:gd name="connsiteY7" fmla="*/ 403848 h 2436562"/>
                <a:gd name="connsiteX8" fmla="*/ 1309348 w 12232734"/>
                <a:gd name="connsiteY8" fmla="*/ 109 h 2436562"/>
                <a:gd name="connsiteX9" fmla="*/ 1309348 w 12232734"/>
                <a:gd name="connsiteY9" fmla="*/ 109 h 2436562"/>
                <a:gd name="connsiteX10" fmla="*/ 1309348 w 12232734"/>
                <a:gd name="connsiteY10" fmla="*/ 109 h 243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2734" h="2436562">
                  <a:moveTo>
                    <a:pt x="1309348" y="109"/>
                  </a:moveTo>
                  <a:cubicBezTo>
                    <a:pt x="638319" y="5717"/>
                    <a:pt x="161683" y="175810"/>
                    <a:pt x="0" y="224409"/>
                  </a:cubicBezTo>
                  <a:lnTo>
                    <a:pt x="0" y="2436563"/>
                  </a:lnTo>
                  <a:lnTo>
                    <a:pt x="12232735" y="2436563"/>
                  </a:lnTo>
                  <a:lnTo>
                    <a:pt x="12232735" y="1554318"/>
                  </a:lnTo>
                  <a:cubicBezTo>
                    <a:pt x="12210304" y="1552449"/>
                    <a:pt x="12232735" y="1554318"/>
                    <a:pt x="11733668" y="1517869"/>
                  </a:cubicBezTo>
                  <a:cubicBezTo>
                    <a:pt x="11101891" y="1472075"/>
                    <a:pt x="9109364" y="922541"/>
                    <a:pt x="7019640" y="1197308"/>
                  </a:cubicBezTo>
                  <a:cubicBezTo>
                    <a:pt x="4929917" y="1472075"/>
                    <a:pt x="4815897" y="1182355"/>
                    <a:pt x="3131782" y="403848"/>
                  </a:cubicBezTo>
                  <a:cubicBezTo>
                    <a:pt x="2446734" y="87960"/>
                    <a:pt x="1821499" y="-3629"/>
                    <a:pt x="1309348" y="109"/>
                  </a:cubicBezTo>
                  <a:lnTo>
                    <a:pt x="1309348" y="109"/>
                  </a:lnTo>
                  <a:lnTo>
                    <a:pt x="1309348" y="109"/>
                  </a:lnTo>
                  <a:close/>
                </a:path>
              </a:pathLst>
            </a:custGeom>
            <a:solidFill>
              <a:schemeClr val="accent1">
                <a:alpha val="65000"/>
              </a:schemeClr>
            </a:solidFill>
            <a:ln w="9343" cap="flat">
              <a:noFill/>
              <a:prstDash val="solid"/>
              <a:miter/>
            </a:ln>
          </p:spPr>
          <p:txBody>
            <a:bodyPr rtlCol="0" anchor="ctr"/>
            <a:lstStyle/>
            <a:p>
              <a:endParaRPr lang="en-US"/>
            </a:p>
          </p:txBody>
        </p:sp>
      </p:grpSp>
      <p:sp>
        <p:nvSpPr>
          <p:cNvPr id="2" name="TextBox 1"/>
          <p:cNvSpPr txBox="1"/>
          <p:nvPr/>
        </p:nvSpPr>
        <p:spPr>
          <a:xfrm>
            <a:off x="4530425" y="175784"/>
            <a:ext cx="2800767" cy="646331"/>
          </a:xfrm>
          <a:prstGeom prst="rect">
            <a:avLst/>
          </a:prstGeom>
          <a:noFill/>
        </p:spPr>
        <p:txBody>
          <a:bodyPr wrap="none" rtlCol="0">
            <a:spAutoFit/>
          </a:bodyPr>
          <a:lstStyle/>
          <a:p>
            <a:r>
              <a:rPr lang="en-US" sz="3600" b="1" smtClean="0">
                <a:solidFill>
                  <a:srgbClr val="002060"/>
                </a:solidFill>
              </a:rPr>
              <a:t>LUYỆN TẬP</a:t>
            </a:r>
            <a:endParaRPr lang="en-US" sz="3600" b="1">
              <a:solidFill>
                <a:srgbClr val="002060"/>
              </a:solidFill>
            </a:endParaRPr>
          </a:p>
        </p:txBody>
      </p:sp>
      <p:sp>
        <p:nvSpPr>
          <p:cNvPr id="5" name="TextBox 4"/>
          <p:cNvSpPr txBox="1"/>
          <p:nvPr/>
        </p:nvSpPr>
        <p:spPr>
          <a:xfrm>
            <a:off x="291035" y="1368893"/>
            <a:ext cx="11721479" cy="1615827"/>
          </a:xfrm>
          <a:prstGeom prst="rect">
            <a:avLst/>
          </a:prstGeom>
          <a:noFill/>
        </p:spPr>
        <p:txBody>
          <a:bodyPr wrap="none" rtlCol="0">
            <a:spAutoFit/>
          </a:bodyPr>
          <a:lstStyle/>
          <a:p>
            <a:pPr>
              <a:lnSpc>
                <a:spcPct val="150000"/>
              </a:lnSpc>
            </a:pPr>
            <a:r>
              <a:rPr lang="en-US" sz="2200" b="1" smtClean="0"/>
              <a:t>Bài 2</a:t>
            </a:r>
            <a:r>
              <a:rPr lang="en-US" sz="2200" smtClean="0"/>
              <a:t>. Học sinh cấp trung học bắt đầu được kết nạp Đoàn khi đủ 16 tuổi. Hãy dùng cấu trúc </a:t>
            </a:r>
          </a:p>
          <a:p>
            <a:pPr>
              <a:lnSpc>
                <a:spcPct val="150000"/>
              </a:lnSpc>
            </a:pPr>
            <a:r>
              <a:rPr lang="en-US" sz="2200" smtClean="0"/>
              <a:t>rẽ nhánh để mô tả thuật toán kiểm tra điều kiện kết nạp Đoàn bằng cách liệt kê các bước </a:t>
            </a:r>
          </a:p>
          <a:p>
            <a:pPr>
              <a:lnSpc>
                <a:spcPct val="150000"/>
              </a:lnSpc>
            </a:pPr>
            <a:r>
              <a:rPr lang="en-US" sz="2200" smtClean="0"/>
              <a:t>hoặc sơ đồ khối.</a:t>
            </a:r>
            <a:endParaRPr lang="en-US" sz="2200"/>
          </a:p>
        </p:txBody>
      </p:sp>
      <p:sp>
        <p:nvSpPr>
          <p:cNvPr id="6" name="Rounded Rectangle 5"/>
          <p:cNvSpPr/>
          <p:nvPr/>
        </p:nvSpPr>
        <p:spPr>
          <a:xfrm>
            <a:off x="291033" y="3137121"/>
            <a:ext cx="5284265" cy="315934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1677" y="3150040"/>
            <a:ext cx="6096000" cy="1107996"/>
          </a:xfrm>
          <a:prstGeom prst="rect">
            <a:avLst/>
          </a:prstGeom>
        </p:spPr>
        <p:txBody>
          <a:bodyPr>
            <a:spAutoFit/>
          </a:bodyPr>
          <a:lstStyle/>
          <a:p>
            <a:pPr>
              <a:lnSpc>
                <a:spcPct val="150000"/>
              </a:lnSpc>
            </a:pPr>
            <a:r>
              <a:rPr lang="en-US" sz="2200">
                <a:solidFill>
                  <a:schemeClr val="bg1"/>
                </a:solidFill>
              </a:rPr>
              <a:t>Đầu vào: t là tuổi của học sinh</a:t>
            </a:r>
          </a:p>
          <a:p>
            <a:pPr>
              <a:lnSpc>
                <a:spcPct val="150000"/>
              </a:lnSpc>
            </a:pPr>
            <a:r>
              <a:rPr lang="en-US" sz="2200">
                <a:solidFill>
                  <a:schemeClr val="bg1"/>
                </a:solidFill>
              </a:rPr>
              <a:t>Đầu ra: Đã đủ tuổi kết nạp Đoàn chưa?</a:t>
            </a:r>
          </a:p>
        </p:txBody>
      </p:sp>
      <mc:AlternateContent xmlns:mc="http://schemas.openxmlformats.org/markup-compatibility/2006" xmlns:a14="http://schemas.microsoft.com/office/drawing/2010/main">
        <mc:Choice Requires="a14">
          <p:sp>
            <p:nvSpPr>
              <p:cNvPr id="57" name="Rectangle 56"/>
              <p:cNvSpPr/>
              <p:nvPr/>
            </p:nvSpPr>
            <p:spPr>
              <a:xfrm>
                <a:off x="479854" y="4101502"/>
                <a:ext cx="4906621" cy="1045223"/>
              </a:xfrm>
              <a:prstGeom prst="rect">
                <a:avLst/>
              </a:prstGeom>
            </p:spPr>
            <p:txBody>
              <a:bodyPr wrap="square">
                <a:spAutoFit/>
              </a:bodyPr>
              <a:lstStyle/>
              <a:p>
                <a:pPr>
                  <a:lnSpc>
                    <a:spcPct val="150000"/>
                  </a:lnSpc>
                </a:pPr>
                <a:r>
                  <a:rPr lang="en-US" sz="2200" smtClean="0">
                    <a:solidFill>
                      <a:schemeClr val="bg1"/>
                    </a:solidFill>
                  </a:rPr>
                  <a:t>1. Nếu t </a:t>
                </a:r>
                <a14:m>
                  <m:oMath xmlns:m="http://schemas.openxmlformats.org/officeDocument/2006/math">
                    <m:r>
                      <a:rPr lang="en-US" sz="2200" i="1" smtClean="0">
                        <a:solidFill>
                          <a:schemeClr val="bg1"/>
                        </a:solidFill>
                        <a:latin typeface="Cambria Math"/>
                        <a:ea typeface="Cambria Math"/>
                      </a:rPr>
                      <m:t>≥</m:t>
                    </m:r>
                    <m:r>
                      <a:rPr lang="en-US" sz="2200" b="0" i="1" smtClean="0">
                        <a:solidFill>
                          <a:schemeClr val="bg1"/>
                        </a:solidFill>
                        <a:latin typeface="Cambria Math"/>
                        <a:ea typeface="Cambria Math"/>
                      </a:rPr>
                      <m:t>16</m:t>
                    </m:r>
                  </m:oMath>
                </a14:m>
                <a:r>
                  <a:rPr lang="en-US" sz="2200" smtClean="0">
                    <a:solidFill>
                      <a:schemeClr val="bg1"/>
                    </a:solidFill>
                  </a:rPr>
                  <a:t>: Thông báo “Đủ tuổi kết</a:t>
                </a:r>
              </a:p>
              <a:p>
                <a:pPr>
                  <a:lnSpc>
                    <a:spcPct val="150000"/>
                  </a:lnSpc>
                </a:pPr>
                <a:r>
                  <a:rPr lang="en-US" sz="2200" smtClean="0">
                    <a:solidFill>
                      <a:schemeClr val="bg1"/>
                    </a:solidFill>
                  </a:rPr>
                  <a:t>nạp Đoàn.</a:t>
                </a:r>
                <a:endParaRPr lang="en-US" sz="2200">
                  <a:solidFill>
                    <a:schemeClr val="bg1"/>
                  </a:solidFill>
                </a:endParaRPr>
              </a:p>
            </p:txBody>
          </p:sp>
        </mc:Choice>
        <mc:Fallback xmlns="">
          <p:sp>
            <p:nvSpPr>
              <p:cNvPr id="57" name="Rectangle 56"/>
              <p:cNvSpPr>
                <a:spLocks noRot="1" noChangeAspect="1" noMove="1" noResize="1" noEditPoints="1" noAdjustHandles="1" noChangeArrowheads="1" noChangeShapeType="1" noTextEdit="1"/>
              </p:cNvSpPr>
              <p:nvPr/>
            </p:nvSpPr>
            <p:spPr>
              <a:xfrm>
                <a:off x="479854" y="4101502"/>
                <a:ext cx="4906621" cy="1045223"/>
              </a:xfrm>
              <a:prstGeom prst="rect">
                <a:avLst/>
              </a:prstGeom>
              <a:blipFill rotWithShape="1">
                <a:blip r:embed="rId2"/>
                <a:stretch>
                  <a:fillRect l="-1615" r="-248" b="-11111"/>
                </a:stretch>
              </a:blipFill>
            </p:spPr>
            <p:txBody>
              <a:bodyPr/>
              <a:lstStyle/>
              <a:p>
                <a:r>
                  <a:rPr lang="en-US">
                    <a:noFill/>
                  </a:rPr>
                  <a:t> </a:t>
                </a:r>
              </a:p>
            </p:txBody>
          </p:sp>
        </mc:Fallback>
      </mc:AlternateContent>
      <p:sp>
        <p:nvSpPr>
          <p:cNvPr id="58" name="Rectangle 57"/>
          <p:cNvSpPr/>
          <p:nvPr/>
        </p:nvSpPr>
        <p:spPr>
          <a:xfrm>
            <a:off x="479854" y="5068614"/>
            <a:ext cx="4906621" cy="1107996"/>
          </a:xfrm>
          <a:prstGeom prst="rect">
            <a:avLst/>
          </a:prstGeom>
        </p:spPr>
        <p:txBody>
          <a:bodyPr wrap="square">
            <a:spAutoFit/>
          </a:bodyPr>
          <a:lstStyle/>
          <a:p>
            <a:pPr>
              <a:lnSpc>
                <a:spcPct val="150000"/>
              </a:lnSpc>
            </a:pPr>
            <a:r>
              <a:rPr lang="en-US" sz="2200" smtClean="0">
                <a:solidFill>
                  <a:schemeClr val="bg1"/>
                </a:solidFill>
              </a:rPr>
              <a:t>2. Trái lại: Không đủ tuổi</a:t>
            </a:r>
          </a:p>
          <a:p>
            <a:pPr>
              <a:lnSpc>
                <a:spcPct val="150000"/>
              </a:lnSpc>
            </a:pPr>
            <a:r>
              <a:rPr lang="en-US" sz="2200" smtClean="0">
                <a:solidFill>
                  <a:schemeClr val="bg1"/>
                </a:solidFill>
              </a:rPr>
              <a:t>Hết nhánh</a:t>
            </a:r>
            <a:endParaRPr lang="en-US" sz="2200">
              <a:solidFill>
                <a:schemeClr val="bg1"/>
              </a:solidFill>
            </a:endParaRPr>
          </a:p>
        </p:txBody>
      </p:sp>
      <p:sp>
        <p:nvSpPr>
          <p:cNvPr id="8" name="Oval 7"/>
          <p:cNvSpPr/>
          <p:nvPr/>
        </p:nvSpPr>
        <p:spPr>
          <a:xfrm>
            <a:off x="7331192" y="2521060"/>
            <a:ext cx="504708" cy="495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358238" y="6048709"/>
            <a:ext cx="504708" cy="495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Diamond 8"/>
              <p:cNvSpPr/>
              <p:nvPr/>
            </p:nvSpPr>
            <p:spPr>
              <a:xfrm>
                <a:off x="6307196" y="3306574"/>
                <a:ext cx="2552700" cy="9514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t </a:t>
                </a:r>
                <a14:m>
                  <m:oMath xmlns:m="http://schemas.openxmlformats.org/officeDocument/2006/math">
                    <m:r>
                      <a:rPr lang="en-US" sz="2400" i="1">
                        <a:solidFill>
                          <a:schemeClr val="bg1"/>
                        </a:solidFill>
                        <a:latin typeface="Cambria Math"/>
                        <a:ea typeface="Cambria Math"/>
                      </a:rPr>
                      <m:t>≥16</m:t>
                    </m:r>
                  </m:oMath>
                </a14:m>
                <a:endParaRPr lang="en-US" sz="2400"/>
              </a:p>
            </p:txBody>
          </p:sp>
        </mc:Choice>
        <mc:Fallback xmlns="">
          <p:sp>
            <p:nvSpPr>
              <p:cNvPr id="9" name="Diamond 8"/>
              <p:cNvSpPr>
                <a:spLocks noRot="1" noChangeAspect="1" noMove="1" noResize="1" noEditPoints="1" noAdjustHandles="1" noChangeArrowheads="1" noChangeShapeType="1" noTextEdit="1"/>
              </p:cNvSpPr>
              <p:nvPr/>
            </p:nvSpPr>
            <p:spPr>
              <a:xfrm>
                <a:off x="6307196" y="3306574"/>
                <a:ext cx="2552700" cy="951462"/>
              </a:xfrm>
              <a:prstGeom prst="diamond">
                <a:avLst/>
              </a:prstGeom>
              <a:blipFill rotWithShape="1">
                <a:blip r:embed="rId3"/>
                <a:stretch>
                  <a:fillRect/>
                </a:stretch>
              </a:blipFill>
            </p:spPr>
            <p:txBody>
              <a:bodyPr/>
              <a:lstStyle/>
              <a:p>
                <a:r>
                  <a:rPr lang="en-US">
                    <a:noFill/>
                  </a:rPr>
                  <a:t> </a:t>
                </a:r>
              </a:p>
            </p:txBody>
          </p:sp>
        </mc:Fallback>
      </mc:AlternateContent>
      <p:sp>
        <p:nvSpPr>
          <p:cNvPr id="10" name="Rounded Rectangle 9"/>
          <p:cNvSpPr/>
          <p:nvPr/>
        </p:nvSpPr>
        <p:spPr>
          <a:xfrm>
            <a:off x="6090420" y="4831095"/>
            <a:ext cx="3028180" cy="905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smtClean="0"/>
              <a:t>Thông báo: Đủ tuổi kết nạp Đoàn</a:t>
            </a:r>
            <a:endParaRPr lang="en-US" sz="2200"/>
          </a:p>
        </p:txBody>
      </p:sp>
      <p:sp>
        <p:nvSpPr>
          <p:cNvPr id="60" name="Rounded Rectangle 59"/>
          <p:cNvSpPr/>
          <p:nvPr/>
        </p:nvSpPr>
        <p:spPr>
          <a:xfrm>
            <a:off x="9469791" y="4831095"/>
            <a:ext cx="2309714" cy="905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smtClean="0"/>
              <a:t>Không đủ tuổi</a:t>
            </a:r>
            <a:endParaRPr lang="en-US" sz="2200"/>
          </a:p>
        </p:txBody>
      </p:sp>
      <p:cxnSp>
        <p:nvCxnSpPr>
          <p:cNvPr id="61" name="Straight Arrow Connector 60"/>
          <p:cNvCxnSpPr>
            <a:stCxn id="8" idx="4"/>
            <a:endCxn id="9" idx="0"/>
          </p:cNvCxnSpPr>
          <p:nvPr/>
        </p:nvCxnSpPr>
        <p:spPr>
          <a:xfrm>
            <a:off x="7583546" y="3016580"/>
            <a:ext cx="0" cy="2899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9" idx="2"/>
            <a:endCxn id="10" idx="0"/>
          </p:cNvCxnSpPr>
          <p:nvPr/>
        </p:nvCxnSpPr>
        <p:spPr>
          <a:xfrm>
            <a:off x="7583546" y="4258036"/>
            <a:ext cx="20964" cy="5730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0" idx="2"/>
          </p:cNvCxnSpPr>
          <p:nvPr/>
        </p:nvCxnSpPr>
        <p:spPr>
          <a:xfrm>
            <a:off x="7604510" y="5736912"/>
            <a:ext cx="6082" cy="3117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838832" y="3795225"/>
            <a:ext cx="179973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60" idx="0"/>
          </p:cNvCxnSpPr>
          <p:nvPr/>
        </p:nvCxnSpPr>
        <p:spPr>
          <a:xfrm>
            <a:off x="10624648" y="3795225"/>
            <a:ext cx="0" cy="10358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10651262" y="5639316"/>
            <a:ext cx="0" cy="6571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7835900" y="6296469"/>
            <a:ext cx="281536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9469791" y="3242373"/>
            <a:ext cx="630301" cy="461665"/>
          </a:xfrm>
          <a:prstGeom prst="rect">
            <a:avLst/>
          </a:prstGeom>
          <a:noFill/>
        </p:spPr>
        <p:txBody>
          <a:bodyPr wrap="none" rtlCol="0">
            <a:spAutoFit/>
          </a:bodyPr>
          <a:lstStyle/>
          <a:p>
            <a:r>
              <a:rPr lang="en-US" sz="2400" smtClean="0">
                <a:solidFill>
                  <a:srgbClr val="0070C0"/>
                </a:solidFill>
              </a:rPr>
              <a:t>Sai</a:t>
            </a:r>
            <a:endParaRPr lang="en-US" sz="2400">
              <a:solidFill>
                <a:srgbClr val="0070C0"/>
              </a:solidFill>
            </a:endParaRPr>
          </a:p>
        </p:txBody>
      </p:sp>
      <p:sp>
        <p:nvSpPr>
          <p:cNvPr id="75" name="TextBox 74"/>
          <p:cNvSpPr txBox="1"/>
          <p:nvPr/>
        </p:nvSpPr>
        <p:spPr>
          <a:xfrm>
            <a:off x="6409145" y="4242651"/>
            <a:ext cx="922047" cy="461665"/>
          </a:xfrm>
          <a:prstGeom prst="rect">
            <a:avLst/>
          </a:prstGeom>
          <a:noFill/>
        </p:spPr>
        <p:txBody>
          <a:bodyPr wrap="none" rtlCol="0">
            <a:spAutoFit/>
          </a:bodyPr>
          <a:lstStyle/>
          <a:p>
            <a:r>
              <a:rPr lang="en-US" sz="2400" smtClean="0">
                <a:solidFill>
                  <a:srgbClr val="0070C0"/>
                </a:solidFill>
              </a:rPr>
              <a:t>Đúng</a:t>
            </a:r>
            <a:endParaRPr lang="en-US" sz="2400">
              <a:solidFill>
                <a:srgbClr val="0070C0"/>
              </a:solidFill>
            </a:endParaRPr>
          </a:p>
        </p:txBody>
      </p:sp>
    </p:spTree>
    <p:extLst>
      <p:ext uri="{BB962C8B-B14F-4D97-AF65-F5344CB8AC3E}">
        <p14:creationId xmlns:p14="http://schemas.microsoft.com/office/powerpoint/2010/main" val="6246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down)">
                                      <p:cBhvr>
                                        <p:cTn id="22" dur="500"/>
                                        <p:tgtEl>
                                          <p:spTgt spid="5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ipe(down)">
                                      <p:cBhvr>
                                        <p:cTn id="25" dur="500"/>
                                        <p:tgtEl>
                                          <p:spTgt spid="5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par>
                                <p:cTn id="31" presetID="16" presetClass="entr" presetSubtype="21"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barn(inVertical)">
                                      <p:cBhvr>
                                        <p:cTn id="33" dur="500"/>
                                        <p:tgtEl>
                                          <p:spTgt spid="6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barn(inVertical)">
                                      <p:cBhvr>
                                        <p:cTn id="41" dur="500"/>
                                        <p:tgtEl>
                                          <p:spTgt spid="6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barn(inVertical)">
                                      <p:cBhvr>
                                        <p:cTn id="44" dur="500"/>
                                        <p:tgtEl>
                                          <p:spTgt spid="7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par>
                                <p:cTn id="48" presetID="16" presetClass="entr" presetSubtype="21" fill="hold"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barn(inVertical)">
                                      <p:cBhvr>
                                        <p:cTn id="50" dur="500"/>
                                        <p:tgtEl>
                                          <p:spTgt spid="6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arn(inVertical)">
                                      <p:cBhvr>
                                        <p:cTn id="55" dur="500"/>
                                        <p:tgtEl>
                                          <p:spTgt spid="2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barn(inVertical)">
                                      <p:cBhvr>
                                        <p:cTn id="58" dur="500"/>
                                        <p:tgtEl>
                                          <p:spTgt spid="74"/>
                                        </p:tgtEl>
                                      </p:cBhvr>
                                    </p:animEffect>
                                  </p:childTnLst>
                                </p:cTn>
                              </p:par>
                              <p:par>
                                <p:cTn id="59" presetID="16" presetClass="entr" presetSubtype="21"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barn(inVertical)">
                                      <p:cBhvr>
                                        <p:cTn id="61" dur="500"/>
                                        <p:tgtEl>
                                          <p:spTgt spid="6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barn(inVertical)">
                                      <p:cBhvr>
                                        <p:cTn id="64" dur="500"/>
                                        <p:tgtEl>
                                          <p:spTgt spid="60"/>
                                        </p:tgtEl>
                                      </p:cBhvr>
                                    </p:animEffect>
                                  </p:childTnLst>
                                </p:cTn>
                              </p:par>
                              <p:par>
                                <p:cTn id="65" presetID="16" presetClass="entr" presetSubtype="21" fill="hold"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barn(inVertical)">
                                      <p:cBhvr>
                                        <p:cTn id="67" dur="500"/>
                                        <p:tgtEl>
                                          <p:spTgt spid="67"/>
                                        </p:tgtEl>
                                      </p:cBhvr>
                                    </p:animEffect>
                                  </p:childTnLst>
                                </p:cTn>
                              </p:par>
                              <p:par>
                                <p:cTn id="68" presetID="16" presetClass="entr" presetSubtype="21" fill="hold"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barn(inVertical)">
                                      <p:cBhvr>
                                        <p:cTn id="70" dur="500"/>
                                        <p:tgtEl>
                                          <p:spTgt spid="70"/>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barn(inVertical)">
                                      <p:cBhvr>
                                        <p:cTn id="7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57" grpId="0"/>
      <p:bldP spid="58" grpId="0"/>
      <p:bldP spid="8" grpId="0" animBg="1"/>
      <p:bldP spid="59" grpId="0" animBg="1"/>
      <p:bldP spid="9" grpId="0" animBg="1"/>
      <p:bldP spid="10" grpId="0" animBg="1"/>
      <p:bldP spid="60" grpId="0" animBg="1"/>
      <p:bldP spid="74"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 xmlns:a16="http://schemas.microsoft.com/office/drawing/2014/main" id="{A4698C76-08A7-4B04-BDD1-32731BBA4715}"/>
              </a:ext>
            </a:extLst>
          </p:cNvPr>
          <p:cNvGrpSpPr/>
          <p:nvPr/>
        </p:nvGrpSpPr>
        <p:grpSpPr>
          <a:xfrm>
            <a:off x="3860799" y="386893"/>
            <a:ext cx="3848101" cy="710743"/>
            <a:chOff x="3960971" y="2777942"/>
            <a:chExt cx="4267200" cy="1310664"/>
          </a:xfrm>
        </p:grpSpPr>
        <p:sp>
          <p:nvSpPr>
            <p:cNvPr id="36" name="Freeform: Shape 35">
              <a:extLst>
                <a:ext uri="{FF2B5EF4-FFF2-40B4-BE49-F238E27FC236}">
                  <a16:creationId xmlns="" xmlns:a16="http://schemas.microsoft.com/office/drawing/2014/main" id="{43E1E110-0525-4759-87AD-4D8068E694F6}"/>
                </a:ext>
              </a:extLst>
            </p:cNvPr>
            <p:cNvSpPr/>
            <p:nvPr/>
          </p:nvSpPr>
          <p:spPr>
            <a:xfrm>
              <a:off x="4033932" y="3469638"/>
              <a:ext cx="4104504" cy="543410"/>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 name="connsiteX0" fmla="*/ 3874770 w 4077652"/>
                <a:gd name="connsiteY0" fmla="*/ 165396 h 731180"/>
                <a:gd name="connsiteX1" fmla="*/ 2042160 w 4077652"/>
                <a:gd name="connsiteY1" fmla="*/ 397806 h 731180"/>
                <a:gd name="connsiteX2" fmla="*/ 2042160 w 4077652"/>
                <a:gd name="connsiteY2" fmla="*/ 392091 h 731180"/>
                <a:gd name="connsiteX3" fmla="*/ 203835 w 4077652"/>
                <a:gd name="connsiteY3" fmla="*/ 156824 h 731180"/>
                <a:gd name="connsiteX4" fmla="*/ 0 w 4077652"/>
                <a:gd name="connsiteY4" fmla="*/ 682604 h 731180"/>
                <a:gd name="connsiteX5" fmla="*/ 1772602 w 4077652"/>
                <a:gd name="connsiteY5" fmla="*/ 454004 h 731180"/>
                <a:gd name="connsiteX6" fmla="*/ 2036445 w 4077652"/>
                <a:gd name="connsiteY6" fmla="*/ 722609 h 731180"/>
                <a:gd name="connsiteX7" fmla="*/ 2036445 w 4077652"/>
                <a:gd name="connsiteY7" fmla="*/ 731181 h 731180"/>
                <a:gd name="connsiteX8" fmla="*/ 2305050 w 4077652"/>
                <a:gd name="connsiteY8" fmla="*/ 462576 h 731180"/>
                <a:gd name="connsiteX9" fmla="*/ 4077652 w 4077652"/>
                <a:gd name="connsiteY9" fmla="*/ 691176 h 731180"/>
                <a:gd name="connsiteX10" fmla="*/ 3874770 w 4077652"/>
                <a:gd name="connsiteY10" fmla="*/ 165396 h 731180"/>
                <a:gd name="connsiteX0" fmla="*/ 3874770 w 4077652"/>
                <a:gd name="connsiteY0" fmla="*/ 153654 h 719439"/>
                <a:gd name="connsiteX1" fmla="*/ 2042160 w 4077652"/>
                <a:gd name="connsiteY1" fmla="*/ 386064 h 719439"/>
                <a:gd name="connsiteX2" fmla="*/ 2042160 w 4077652"/>
                <a:gd name="connsiteY2" fmla="*/ 380349 h 719439"/>
                <a:gd name="connsiteX3" fmla="*/ 203835 w 4077652"/>
                <a:gd name="connsiteY3" fmla="*/ 145082 h 719439"/>
                <a:gd name="connsiteX4" fmla="*/ 0 w 4077652"/>
                <a:gd name="connsiteY4" fmla="*/ 670862 h 719439"/>
                <a:gd name="connsiteX5" fmla="*/ 1772602 w 4077652"/>
                <a:gd name="connsiteY5" fmla="*/ 442262 h 719439"/>
                <a:gd name="connsiteX6" fmla="*/ 2036445 w 4077652"/>
                <a:gd name="connsiteY6" fmla="*/ 710867 h 719439"/>
                <a:gd name="connsiteX7" fmla="*/ 2036445 w 4077652"/>
                <a:gd name="connsiteY7" fmla="*/ 719439 h 719439"/>
                <a:gd name="connsiteX8" fmla="*/ 2305050 w 4077652"/>
                <a:gd name="connsiteY8" fmla="*/ 450834 h 719439"/>
                <a:gd name="connsiteX9" fmla="*/ 4077652 w 4077652"/>
                <a:gd name="connsiteY9" fmla="*/ 679434 h 719439"/>
                <a:gd name="connsiteX10" fmla="*/ 3874770 w 4077652"/>
                <a:gd name="connsiteY10" fmla="*/ 153654 h 719439"/>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148746 h 714531"/>
                <a:gd name="connsiteX1" fmla="*/ 2064925 w 4100417"/>
                <a:gd name="connsiteY1" fmla="*/ 381156 h 714531"/>
                <a:gd name="connsiteX2" fmla="*/ 2064925 w 4100417"/>
                <a:gd name="connsiteY2" fmla="*/ 390440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897535 w 4100417"/>
                <a:gd name="connsiteY0" fmla="*/ 148746 h 714531"/>
                <a:gd name="connsiteX1" fmla="*/ 2064925 w 4100417"/>
                <a:gd name="connsiteY1" fmla="*/ 381156 h 714531"/>
                <a:gd name="connsiteX2" fmla="*/ 2064925 w 4100417"/>
                <a:gd name="connsiteY2" fmla="*/ 382941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976713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76713 w 4100417"/>
                <a:gd name="connsiteY10" fmla="*/ 156842 h 707629"/>
                <a:gd name="connsiteX0" fmla="*/ 3961867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61867 w 4100417"/>
                <a:gd name="connsiteY10" fmla="*/ 156842 h 707629"/>
                <a:gd name="connsiteX0" fmla="*/ 4045994 w 4100417"/>
                <a:gd name="connsiteY0" fmla="*/ 202705 h 700998"/>
                <a:gd name="connsiteX1" fmla="*/ 2064925 w 4100417"/>
                <a:gd name="connsiteY1" fmla="*/ 367623 h 700998"/>
                <a:gd name="connsiteX2" fmla="*/ 2064925 w 4100417"/>
                <a:gd name="connsiteY2" fmla="*/ 369408 h 700998"/>
                <a:gd name="connsiteX3" fmla="*/ 226600 w 4100417"/>
                <a:gd name="connsiteY3" fmla="*/ 126641 h 700998"/>
                <a:gd name="connsiteX4" fmla="*/ 22765 w 4100417"/>
                <a:gd name="connsiteY4" fmla="*/ 652421 h 700998"/>
                <a:gd name="connsiteX5" fmla="*/ 1795367 w 4100417"/>
                <a:gd name="connsiteY5" fmla="*/ 423821 h 700998"/>
                <a:gd name="connsiteX6" fmla="*/ 2059210 w 4100417"/>
                <a:gd name="connsiteY6" fmla="*/ 692426 h 700998"/>
                <a:gd name="connsiteX7" fmla="*/ 2059210 w 4100417"/>
                <a:gd name="connsiteY7" fmla="*/ 700998 h 700998"/>
                <a:gd name="connsiteX8" fmla="*/ 2327815 w 4100417"/>
                <a:gd name="connsiteY8" fmla="*/ 432393 h 700998"/>
                <a:gd name="connsiteX9" fmla="*/ 4100417 w 4100417"/>
                <a:gd name="connsiteY9" fmla="*/ 660993 h 700998"/>
                <a:gd name="connsiteX10" fmla="*/ 4045994 w 4100417"/>
                <a:gd name="connsiteY10" fmla="*/ 202705 h 700998"/>
                <a:gd name="connsiteX0" fmla="*/ 4045994 w 4178399"/>
                <a:gd name="connsiteY0" fmla="*/ 202705 h 700998"/>
                <a:gd name="connsiteX1" fmla="*/ 2064925 w 4178399"/>
                <a:gd name="connsiteY1" fmla="*/ 367623 h 700998"/>
                <a:gd name="connsiteX2" fmla="*/ 2064925 w 4178399"/>
                <a:gd name="connsiteY2" fmla="*/ 369408 h 700998"/>
                <a:gd name="connsiteX3" fmla="*/ 226600 w 4178399"/>
                <a:gd name="connsiteY3" fmla="*/ 126641 h 700998"/>
                <a:gd name="connsiteX4" fmla="*/ 22765 w 4178399"/>
                <a:gd name="connsiteY4" fmla="*/ 652421 h 700998"/>
                <a:gd name="connsiteX5" fmla="*/ 1795367 w 4178399"/>
                <a:gd name="connsiteY5" fmla="*/ 423821 h 700998"/>
                <a:gd name="connsiteX6" fmla="*/ 2059210 w 4178399"/>
                <a:gd name="connsiteY6" fmla="*/ 692426 h 700998"/>
                <a:gd name="connsiteX7" fmla="*/ 2059210 w 4178399"/>
                <a:gd name="connsiteY7" fmla="*/ 700998 h 700998"/>
                <a:gd name="connsiteX8" fmla="*/ 2327815 w 4178399"/>
                <a:gd name="connsiteY8" fmla="*/ 432393 h 700998"/>
                <a:gd name="connsiteX9" fmla="*/ 4100417 w 4178399"/>
                <a:gd name="connsiteY9" fmla="*/ 660993 h 700998"/>
                <a:gd name="connsiteX10" fmla="*/ 4045994 w 4178399"/>
                <a:gd name="connsiteY10" fmla="*/ 202705 h 700998"/>
                <a:gd name="connsiteX0" fmla="*/ 3867842 w 4100417"/>
                <a:gd name="connsiteY0" fmla="*/ 156841 h 707628"/>
                <a:gd name="connsiteX1" fmla="*/ 2064925 w 4100417"/>
                <a:gd name="connsiteY1" fmla="*/ 374253 h 707628"/>
                <a:gd name="connsiteX2" fmla="*/ 2064925 w 4100417"/>
                <a:gd name="connsiteY2" fmla="*/ 376038 h 707628"/>
                <a:gd name="connsiteX3" fmla="*/ 226600 w 4100417"/>
                <a:gd name="connsiteY3" fmla="*/ 133271 h 707628"/>
                <a:gd name="connsiteX4" fmla="*/ 22765 w 4100417"/>
                <a:gd name="connsiteY4" fmla="*/ 659051 h 707628"/>
                <a:gd name="connsiteX5" fmla="*/ 1795367 w 4100417"/>
                <a:gd name="connsiteY5" fmla="*/ 430451 h 707628"/>
                <a:gd name="connsiteX6" fmla="*/ 2059210 w 4100417"/>
                <a:gd name="connsiteY6" fmla="*/ 699056 h 707628"/>
                <a:gd name="connsiteX7" fmla="*/ 2059210 w 4100417"/>
                <a:gd name="connsiteY7" fmla="*/ 707628 h 707628"/>
                <a:gd name="connsiteX8" fmla="*/ 2327815 w 4100417"/>
                <a:gd name="connsiteY8" fmla="*/ 439023 h 707628"/>
                <a:gd name="connsiteX9" fmla="*/ 4100417 w 4100417"/>
                <a:gd name="connsiteY9" fmla="*/ 667623 h 707628"/>
                <a:gd name="connsiteX10" fmla="*/ 3867842 w 4100417"/>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504" h="707628">
                  <a:moveTo>
                    <a:pt x="3867842" y="156841"/>
                  </a:moveTo>
                  <a:cubicBezTo>
                    <a:pt x="3541134" y="68259"/>
                    <a:pt x="2355762" y="-242317"/>
                    <a:pt x="2064925" y="374253"/>
                  </a:cubicBezTo>
                  <a:cubicBezTo>
                    <a:pt x="2064925" y="372348"/>
                    <a:pt x="2104515" y="370444"/>
                    <a:pt x="2064925" y="376038"/>
                  </a:cubicBezTo>
                  <a:cubicBezTo>
                    <a:pt x="1787027" y="-235891"/>
                    <a:pt x="566960" y="86102"/>
                    <a:pt x="226600" y="133271"/>
                  </a:cubicBezTo>
                  <a:cubicBezTo>
                    <a:pt x="-113760" y="180440"/>
                    <a:pt x="33242" y="349488"/>
                    <a:pt x="22765" y="659051"/>
                  </a:cubicBezTo>
                  <a:lnTo>
                    <a:pt x="1795367" y="430451"/>
                  </a:lnTo>
                  <a:cubicBezTo>
                    <a:pt x="1795367" y="577136"/>
                    <a:pt x="1913477" y="696198"/>
                    <a:pt x="2059210" y="699056"/>
                  </a:cubicBezTo>
                  <a:lnTo>
                    <a:pt x="2059210" y="707628"/>
                  </a:lnTo>
                  <a:cubicBezTo>
                    <a:pt x="2207800" y="707628"/>
                    <a:pt x="2327815" y="587613"/>
                    <a:pt x="2327815" y="439023"/>
                  </a:cubicBezTo>
                  <a:lnTo>
                    <a:pt x="4100417" y="667623"/>
                  </a:lnTo>
                  <a:cubicBezTo>
                    <a:pt x="4091845" y="358061"/>
                    <a:pt x="4174659" y="239330"/>
                    <a:pt x="3867842" y="156841"/>
                  </a:cubicBezTo>
                  <a:close/>
                </a:path>
              </a:pathLst>
            </a:custGeom>
            <a:solidFill>
              <a:schemeClr val="accent1"/>
            </a:solidFill>
            <a:ln w="9525" cap="flat">
              <a:noFill/>
              <a:prstDash val="solid"/>
              <a:miter/>
            </a:ln>
          </p:spPr>
          <p:txBody>
            <a:bodyPr rtlCol="0" anchor="ctr"/>
            <a:lstStyle/>
            <a:p>
              <a:endParaRPr lang="en-US" sz="1200" dirty="0"/>
            </a:p>
          </p:txBody>
        </p:sp>
        <p:sp>
          <p:nvSpPr>
            <p:cNvPr id="37" name="Freeform: Shape 36">
              <a:extLst>
                <a:ext uri="{FF2B5EF4-FFF2-40B4-BE49-F238E27FC236}">
                  <a16:creationId xmlns="" xmlns:a16="http://schemas.microsoft.com/office/drawing/2014/main" id="{F43B4F3A-A1E9-459A-8FDE-9BF7E290320E}"/>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5">
                <a:lumMod val="50000"/>
              </a:schemeClr>
            </a:solidFill>
            <a:ln w="9525" cap="flat">
              <a:noFill/>
              <a:prstDash val="solid"/>
              <a:miter/>
            </a:ln>
          </p:spPr>
          <p:txBody>
            <a:bodyPr rtlCol="0" anchor="ctr"/>
            <a:lstStyle/>
            <a:p>
              <a:endParaRPr lang="en-US" sz="1200" dirty="0"/>
            </a:p>
          </p:txBody>
        </p:sp>
        <p:sp>
          <p:nvSpPr>
            <p:cNvPr id="39" name="Freeform: Shape 38">
              <a:extLst>
                <a:ext uri="{FF2B5EF4-FFF2-40B4-BE49-F238E27FC236}">
                  <a16:creationId xmlns="" xmlns:a16="http://schemas.microsoft.com/office/drawing/2014/main" id="{EF410491-612D-4688-91F3-7F2419E00498}"/>
                </a:ext>
              </a:extLst>
            </p:cNvPr>
            <p:cNvSpPr/>
            <p:nvPr/>
          </p:nvSpPr>
          <p:spPr>
            <a:xfrm rot="21335567">
              <a:off x="4052794" y="2777942"/>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1"/>
            </a:solidFill>
            <a:ln w="9525" cap="flat">
              <a:noFill/>
              <a:prstDash val="solid"/>
              <a:miter/>
            </a:ln>
          </p:spPr>
          <p:txBody>
            <a:bodyPr rtlCol="0" anchor="ctr"/>
            <a:lstStyle/>
            <a:p>
              <a:endParaRPr lang="en-US" sz="1200"/>
            </a:p>
          </p:txBody>
        </p:sp>
        <p:sp>
          <p:nvSpPr>
            <p:cNvPr id="56" name="Freeform: Shape 55">
              <a:extLst>
                <a:ext uri="{FF2B5EF4-FFF2-40B4-BE49-F238E27FC236}">
                  <a16:creationId xmlns="" xmlns:a16="http://schemas.microsoft.com/office/drawing/2014/main" id="{64D2CD49-A49A-43DA-B2ED-977A5B280B4C}"/>
                </a:ext>
              </a:extLst>
            </p:cNvPr>
            <p:cNvSpPr/>
            <p:nvPr/>
          </p:nvSpPr>
          <p:spPr>
            <a:xfrm rot="264433" flipH="1">
              <a:off x="6090750" y="2795219"/>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1"/>
            </a:solidFill>
            <a:ln w="9525" cap="flat">
              <a:noFill/>
              <a:prstDash val="solid"/>
              <a:miter/>
            </a:ln>
          </p:spPr>
          <p:txBody>
            <a:bodyPr rtlCol="0" anchor="ctr"/>
            <a:lstStyle/>
            <a:p>
              <a:endParaRPr lang="en-US" sz="1200"/>
            </a:p>
          </p:txBody>
        </p:sp>
      </p:grpSp>
      <p:sp>
        <p:nvSpPr>
          <p:cNvPr id="2" name="TextBox 1"/>
          <p:cNvSpPr txBox="1"/>
          <p:nvPr/>
        </p:nvSpPr>
        <p:spPr>
          <a:xfrm>
            <a:off x="4521200" y="95934"/>
            <a:ext cx="2800767" cy="646331"/>
          </a:xfrm>
          <a:prstGeom prst="rect">
            <a:avLst/>
          </a:prstGeom>
          <a:noFill/>
        </p:spPr>
        <p:txBody>
          <a:bodyPr wrap="none" rtlCol="0">
            <a:spAutoFit/>
          </a:bodyPr>
          <a:lstStyle/>
          <a:p>
            <a:r>
              <a:rPr lang="en-US" sz="3600" b="1" smtClean="0">
                <a:solidFill>
                  <a:srgbClr val="002060"/>
                </a:solidFill>
              </a:rPr>
              <a:t>LUYỆN TẬP</a:t>
            </a:r>
            <a:endParaRPr lang="en-US" sz="3600" b="1">
              <a:solidFill>
                <a:srgbClr val="002060"/>
              </a:solidFill>
            </a:endParaRPr>
          </a:p>
        </p:txBody>
      </p:sp>
      <p:grpSp>
        <p:nvGrpSpPr>
          <p:cNvPr id="63" name="Graphic 44">
            <a:extLst>
              <a:ext uri="{FF2B5EF4-FFF2-40B4-BE49-F238E27FC236}">
                <a16:creationId xmlns="" xmlns:a16="http://schemas.microsoft.com/office/drawing/2014/main" id="{53266E3B-0AE7-4ADA-BAF1-F8F11E5D71F4}"/>
              </a:ext>
            </a:extLst>
          </p:cNvPr>
          <p:cNvGrpSpPr/>
          <p:nvPr/>
        </p:nvGrpSpPr>
        <p:grpSpPr>
          <a:xfrm>
            <a:off x="-25947" y="6121400"/>
            <a:ext cx="12233669" cy="731314"/>
            <a:chOff x="-25947" y="3946167"/>
            <a:chExt cx="12233669" cy="2906548"/>
          </a:xfrm>
        </p:grpSpPr>
        <p:sp>
          <p:nvSpPr>
            <p:cNvPr id="64" name="Freeform: Shape 65">
              <a:extLst>
                <a:ext uri="{FF2B5EF4-FFF2-40B4-BE49-F238E27FC236}">
                  <a16:creationId xmlns="" xmlns:a16="http://schemas.microsoft.com/office/drawing/2014/main" id="{D0B6F08D-6533-4AFE-B40E-E96A936454DD}"/>
                </a:ext>
              </a:extLst>
            </p:cNvPr>
            <p:cNvSpPr/>
            <p:nvPr/>
          </p:nvSpPr>
          <p:spPr>
            <a:xfrm>
              <a:off x="-25947" y="3946167"/>
              <a:ext cx="12232734" cy="2910286"/>
            </a:xfrm>
            <a:custGeom>
              <a:avLst/>
              <a:gdLst>
                <a:gd name="connsiteX0" fmla="*/ 12232735 w 12232734"/>
                <a:gd name="connsiteY0" fmla="*/ 0 h 2910286"/>
                <a:gd name="connsiteX1" fmla="*/ 10371984 w 12232734"/>
                <a:gd name="connsiteY1" fmla="*/ 502805 h 2910286"/>
                <a:gd name="connsiteX2" fmla="*/ 7294407 w 12232734"/>
                <a:gd name="connsiteY2" fmla="*/ 1135516 h 2910286"/>
                <a:gd name="connsiteX3" fmla="*/ 3714961 w 12232734"/>
                <a:gd name="connsiteY3" fmla="*/ 531777 h 2910286"/>
                <a:gd name="connsiteX4" fmla="*/ 0 w 12232734"/>
                <a:gd name="connsiteY4" fmla="*/ 949535 h 2910286"/>
                <a:gd name="connsiteX5" fmla="*/ 0 w 12232734"/>
                <a:gd name="connsiteY5" fmla="*/ 2910286 h 2910286"/>
                <a:gd name="connsiteX6" fmla="*/ 12232735 w 12232734"/>
                <a:gd name="connsiteY6" fmla="*/ 2910286 h 2910286"/>
                <a:gd name="connsiteX7" fmla="*/ 12232735 w 12232734"/>
                <a:gd name="connsiteY7" fmla="*/ 0 h 2910286"/>
                <a:gd name="connsiteX8" fmla="*/ 12232735 w 12232734"/>
                <a:gd name="connsiteY8" fmla="*/ 0 h 291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734" h="2910286">
                  <a:moveTo>
                    <a:pt x="12232735" y="0"/>
                  </a:moveTo>
                  <a:cubicBezTo>
                    <a:pt x="11595350" y="71028"/>
                    <a:pt x="11075723" y="151402"/>
                    <a:pt x="10371984" y="502805"/>
                  </a:cubicBezTo>
                  <a:cubicBezTo>
                    <a:pt x="9432729" y="971965"/>
                    <a:pt x="8622447" y="1462620"/>
                    <a:pt x="7294407" y="1135516"/>
                  </a:cubicBezTo>
                  <a:cubicBezTo>
                    <a:pt x="5966367" y="809347"/>
                    <a:pt x="5334590" y="328038"/>
                    <a:pt x="3714961" y="531777"/>
                  </a:cubicBezTo>
                  <a:cubicBezTo>
                    <a:pt x="2498136" y="685048"/>
                    <a:pt x="780375" y="868226"/>
                    <a:pt x="0" y="949535"/>
                  </a:cubicBezTo>
                  <a:lnTo>
                    <a:pt x="0" y="2910286"/>
                  </a:lnTo>
                  <a:lnTo>
                    <a:pt x="12232735" y="2910286"/>
                  </a:lnTo>
                  <a:lnTo>
                    <a:pt x="12232735" y="0"/>
                  </a:lnTo>
                  <a:lnTo>
                    <a:pt x="12232735" y="0"/>
                  </a:lnTo>
                  <a:close/>
                </a:path>
              </a:pathLst>
            </a:custGeom>
            <a:solidFill>
              <a:schemeClr val="accent1">
                <a:alpha val="56000"/>
              </a:schemeClr>
            </a:solidFill>
            <a:ln w="9343" cap="flat">
              <a:noFill/>
              <a:prstDash val="solid"/>
              <a:miter/>
            </a:ln>
          </p:spPr>
          <p:txBody>
            <a:bodyPr rtlCol="0" anchor="ctr"/>
            <a:lstStyle/>
            <a:p>
              <a:endParaRPr lang="en-US"/>
            </a:p>
          </p:txBody>
        </p:sp>
        <p:sp>
          <p:nvSpPr>
            <p:cNvPr id="65" name="Freeform: Shape 66">
              <a:extLst>
                <a:ext uri="{FF2B5EF4-FFF2-40B4-BE49-F238E27FC236}">
                  <a16:creationId xmlns="" xmlns:a16="http://schemas.microsoft.com/office/drawing/2014/main" id="{37832607-B686-4BD0-B8CE-975CB1BFD93E}"/>
                </a:ext>
              </a:extLst>
            </p:cNvPr>
            <p:cNvSpPr/>
            <p:nvPr/>
          </p:nvSpPr>
          <p:spPr>
            <a:xfrm>
              <a:off x="-25947" y="4418956"/>
              <a:ext cx="12232734" cy="2436562"/>
            </a:xfrm>
            <a:custGeom>
              <a:avLst/>
              <a:gdLst>
                <a:gd name="connsiteX0" fmla="*/ 1309348 w 12232734"/>
                <a:gd name="connsiteY0" fmla="*/ 109 h 2436562"/>
                <a:gd name="connsiteX1" fmla="*/ 0 w 12232734"/>
                <a:gd name="connsiteY1" fmla="*/ 224409 h 2436562"/>
                <a:gd name="connsiteX2" fmla="*/ 0 w 12232734"/>
                <a:gd name="connsiteY2" fmla="*/ 2436563 h 2436562"/>
                <a:gd name="connsiteX3" fmla="*/ 12232735 w 12232734"/>
                <a:gd name="connsiteY3" fmla="*/ 2436563 h 2436562"/>
                <a:gd name="connsiteX4" fmla="*/ 12232735 w 12232734"/>
                <a:gd name="connsiteY4" fmla="*/ 1554318 h 2436562"/>
                <a:gd name="connsiteX5" fmla="*/ 11733668 w 12232734"/>
                <a:gd name="connsiteY5" fmla="*/ 1517869 h 2436562"/>
                <a:gd name="connsiteX6" fmla="*/ 7019640 w 12232734"/>
                <a:gd name="connsiteY6" fmla="*/ 1197308 h 2436562"/>
                <a:gd name="connsiteX7" fmla="*/ 3131782 w 12232734"/>
                <a:gd name="connsiteY7" fmla="*/ 403848 h 2436562"/>
                <a:gd name="connsiteX8" fmla="*/ 1309348 w 12232734"/>
                <a:gd name="connsiteY8" fmla="*/ 109 h 2436562"/>
                <a:gd name="connsiteX9" fmla="*/ 1309348 w 12232734"/>
                <a:gd name="connsiteY9" fmla="*/ 109 h 2436562"/>
                <a:gd name="connsiteX10" fmla="*/ 1309348 w 12232734"/>
                <a:gd name="connsiteY10" fmla="*/ 109 h 243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2734" h="2436562">
                  <a:moveTo>
                    <a:pt x="1309348" y="109"/>
                  </a:moveTo>
                  <a:cubicBezTo>
                    <a:pt x="638319" y="5717"/>
                    <a:pt x="161683" y="175810"/>
                    <a:pt x="0" y="224409"/>
                  </a:cubicBezTo>
                  <a:lnTo>
                    <a:pt x="0" y="2436563"/>
                  </a:lnTo>
                  <a:lnTo>
                    <a:pt x="12232735" y="2436563"/>
                  </a:lnTo>
                  <a:lnTo>
                    <a:pt x="12232735" y="1554318"/>
                  </a:lnTo>
                  <a:cubicBezTo>
                    <a:pt x="12210304" y="1552449"/>
                    <a:pt x="12232735" y="1554318"/>
                    <a:pt x="11733668" y="1517869"/>
                  </a:cubicBezTo>
                  <a:cubicBezTo>
                    <a:pt x="11101891" y="1472075"/>
                    <a:pt x="9109364" y="922541"/>
                    <a:pt x="7019640" y="1197308"/>
                  </a:cubicBezTo>
                  <a:cubicBezTo>
                    <a:pt x="4929917" y="1472075"/>
                    <a:pt x="4815897" y="1182355"/>
                    <a:pt x="3131782" y="403848"/>
                  </a:cubicBezTo>
                  <a:cubicBezTo>
                    <a:pt x="2446734" y="87960"/>
                    <a:pt x="1821499" y="-3629"/>
                    <a:pt x="1309348" y="109"/>
                  </a:cubicBezTo>
                  <a:lnTo>
                    <a:pt x="1309348" y="109"/>
                  </a:lnTo>
                  <a:lnTo>
                    <a:pt x="1309348" y="109"/>
                  </a:lnTo>
                  <a:close/>
                </a:path>
              </a:pathLst>
            </a:custGeom>
            <a:solidFill>
              <a:schemeClr val="accent1">
                <a:alpha val="65000"/>
              </a:schemeClr>
            </a:solidFill>
            <a:ln w="9343" cap="flat">
              <a:noFill/>
              <a:prstDash val="solid"/>
              <a:miter/>
            </a:ln>
          </p:spPr>
          <p:txBody>
            <a:bodyPr rtlCol="0" anchor="ctr"/>
            <a:lstStyle/>
            <a:p>
              <a:endParaRPr lang="en-US"/>
            </a:p>
          </p:txBody>
        </p:sp>
      </p:grpSp>
      <p:grpSp>
        <p:nvGrpSpPr>
          <p:cNvPr id="68" name="Group 67">
            <a:extLst>
              <a:ext uri="{FF2B5EF4-FFF2-40B4-BE49-F238E27FC236}">
                <a16:creationId xmlns="" xmlns:a16="http://schemas.microsoft.com/office/drawing/2014/main" id="{67875680-DEC3-48F9-9FB9-75C00C1FF3CD}"/>
              </a:ext>
            </a:extLst>
          </p:cNvPr>
          <p:cNvGrpSpPr/>
          <p:nvPr/>
        </p:nvGrpSpPr>
        <p:grpSpPr>
          <a:xfrm>
            <a:off x="284034" y="1287626"/>
            <a:ext cx="6802566" cy="4774050"/>
            <a:chOff x="8352377" y="4105120"/>
            <a:chExt cx="1021307" cy="1701904"/>
          </a:xfrm>
        </p:grpSpPr>
        <p:pic>
          <p:nvPicPr>
            <p:cNvPr id="73" name="Graphic 95">
              <a:extLst>
                <a:ext uri="{FF2B5EF4-FFF2-40B4-BE49-F238E27FC236}">
                  <a16:creationId xmlns="" xmlns:a16="http://schemas.microsoft.com/office/drawing/2014/main" id="{1499EC8B-6CFD-4F71-9004-D71BD9C7D21F}"/>
                </a:ext>
              </a:extLst>
            </p:cNvPr>
            <p:cNvPicPr>
              <a:picLocks noChangeAspect="1"/>
            </p:cNvPicPr>
            <p:nvPr/>
          </p:nvPicPr>
          <p:blipFill>
            <a:blip r:embed="rId2">
              <a:extLst>
                <a:ext uri="{96DAC541-7B7A-43D3-8B79-37D633B846F1}">
                  <asvg:svgBlip xmlns="" xmlns:asvg="http://schemas.microsoft.com/office/drawing/2016/SVG/main" r:embed="rId7"/>
                </a:ext>
              </a:extLst>
            </a:blip>
            <a:srcRect/>
            <a:stretch>
              <a:fillRect/>
            </a:stretch>
          </p:blipFill>
          <p:spPr>
            <a:xfrm>
              <a:off x="8352377" y="4105120"/>
              <a:ext cx="1021307" cy="1701904"/>
            </a:xfrm>
            <a:custGeom>
              <a:avLst/>
              <a:gdLst>
                <a:gd name="connsiteX0" fmla="*/ 510654 w 1021307"/>
                <a:gd name="connsiteY0" fmla="*/ 200180 h 1701904"/>
                <a:gd name="connsiteX1" fmla="*/ 440415 w 1021307"/>
                <a:gd name="connsiteY1" fmla="*/ 270419 h 1701904"/>
                <a:gd name="connsiteX2" fmla="*/ 510654 w 1021307"/>
                <a:gd name="connsiteY2" fmla="*/ 340658 h 1701904"/>
                <a:gd name="connsiteX3" fmla="*/ 580893 w 1021307"/>
                <a:gd name="connsiteY3" fmla="*/ 270419 h 1701904"/>
                <a:gd name="connsiteX4" fmla="*/ 510654 w 1021307"/>
                <a:gd name="connsiteY4" fmla="*/ 200180 h 1701904"/>
                <a:gd name="connsiteX5" fmla="*/ 0 w 1021307"/>
                <a:gd name="connsiteY5" fmla="*/ 0 h 1701904"/>
                <a:gd name="connsiteX6" fmla="*/ 1021307 w 1021307"/>
                <a:gd name="connsiteY6" fmla="*/ 0 h 1701904"/>
                <a:gd name="connsiteX7" fmla="*/ 1021307 w 1021307"/>
                <a:gd name="connsiteY7" fmla="*/ 1701904 h 1701904"/>
                <a:gd name="connsiteX8" fmla="*/ 0 w 1021307"/>
                <a:gd name="connsiteY8" fmla="*/ 1701904 h 170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307" h="1701904">
                  <a:moveTo>
                    <a:pt x="510654" y="200180"/>
                  </a:moveTo>
                  <a:cubicBezTo>
                    <a:pt x="471862" y="200180"/>
                    <a:pt x="440415" y="231627"/>
                    <a:pt x="440415" y="270419"/>
                  </a:cubicBezTo>
                  <a:cubicBezTo>
                    <a:pt x="440415" y="309211"/>
                    <a:pt x="471862" y="340658"/>
                    <a:pt x="510654" y="340658"/>
                  </a:cubicBezTo>
                  <a:cubicBezTo>
                    <a:pt x="549446" y="340658"/>
                    <a:pt x="580893" y="309211"/>
                    <a:pt x="580893" y="270419"/>
                  </a:cubicBezTo>
                  <a:cubicBezTo>
                    <a:pt x="580893" y="231627"/>
                    <a:pt x="549446" y="200180"/>
                    <a:pt x="510654" y="200180"/>
                  </a:cubicBezTo>
                  <a:close/>
                  <a:moveTo>
                    <a:pt x="0" y="0"/>
                  </a:moveTo>
                  <a:lnTo>
                    <a:pt x="1021307" y="0"/>
                  </a:lnTo>
                  <a:lnTo>
                    <a:pt x="1021307" y="1701904"/>
                  </a:lnTo>
                  <a:lnTo>
                    <a:pt x="0" y="1701904"/>
                  </a:lnTo>
                  <a:close/>
                </a:path>
              </a:pathLst>
            </a:custGeom>
          </p:spPr>
        </p:pic>
        <p:pic>
          <p:nvPicPr>
            <p:cNvPr id="74" name="Graphic 96">
              <a:extLst>
                <a:ext uri="{FF2B5EF4-FFF2-40B4-BE49-F238E27FC236}">
                  <a16:creationId xmlns="" xmlns:a16="http://schemas.microsoft.com/office/drawing/2014/main" id="{1F0CF58B-7EFF-4D81-B352-AE4FE4143F3E}"/>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8429718" y="4221533"/>
              <a:ext cx="866624" cy="1502991"/>
            </a:xfrm>
            <a:prstGeom prst="rect">
              <a:avLst/>
            </a:prstGeom>
          </p:spPr>
        </p:pic>
      </p:grpSp>
      <p:sp>
        <p:nvSpPr>
          <p:cNvPr id="76" name="TextBox 75"/>
          <p:cNvSpPr txBox="1"/>
          <p:nvPr/>
        </p:nvSpPr>
        <p:spPr>
          <a:xfrm>
            <a:off x="898628" y="2482414"/>
            <a:ext cx="5573369" cy="3347840"/>
          </a:xfrm>
          <a:prstGeom prst="rect">
            <a:avLst/>
          </a:prstGeom>
          <a:noFill/>
        </p:spPr>
        <p:txBody>
          <a:bodyPr wrap="square" rtlCol="0">
            <a:spAutoFit/>
          </a:bodyPr>
          <a:lstStyle/>
          <a:p>
            <a:pPr>
              <a:lnSpc>
                <a:spcPct val="150000"/>
              </a:lnSpc>
            </a:pPr>
            <a:r>
              <a:rPr lang="en-US" sz="2400" b="1" smtClean="0">
                <a:solidFill>
                  <a:srgbClr val="002060"/>
                </a:solidFill>
              </a:rPr>
              <a:t>Bài 3</a:t>
            </a:r>
            <a:r>
              <a:rPr lang="en-US" sz="2400" smtClean="0">
                <a:solidFill>
                  <a:srgbClr val="002060"/>
                </a:solidFill>
              </a:rPr>
              <a:t>. Có thể biểu diễn các trạng thái của hệ thống gồm một công tắc và một đèn bằng hai bit. Bằng cách liệt kê các bước hoặc vẽ sơ đồ khối, hãy mô tả thuật toán nhận biết hệ thống hỏng gì từ giá trị của hai bit đó. </a:t>
            </a:r>
            <a:endParaRPr lang="en-US" sz="2400">
              <a:solidFill>
                <a:srgbClr val="002060"/>
              </a:solidFill>
            </a:endParaRPr>
          </a:p>
        </p:txBody>
      </p:sp>
      <p:sp>
        <p:nvSpPr>
          <p:cNvPr id="77" name="Rounded Rectangle 76"/>
          <p:cNvSpPr/>
          <p:nvPr/>
        </p:nvSpPr>
        <p:spPr>
          <a:xfrm>
            <a:off x="7634009" y="1287626"/>
            <a:ext cx="3733800" cy="693574"/>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HOẠT ĐỘNG NHÓM</a:t>
            </a:r>
            <a:endParaRPr lang="en-US" sz="2400" b="1"/>
          </a:p>
        </p:txBody>
      </p:sp>
      <p:pic>
        <p:nvPicPr>
          <p:cNvPr id="78" name="Picture 7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48913" y="2216149"/>
            <a:ext cx="4303991" cy="3845527"/>
          </a:xfrm>
          <a:prstGeom prst="rect">
            <a:avLst/>
          </a:prstGeom>
        </p:spPr>
      </p:pic>
    </p:spTree>
    <p:extLst>
      <p:ext uri="{BB962C8B-B14F-4D97-AF65-F5344CB8AC3E}">
        <p14:creationId xmlns:p14="http://schemas.microsoft.com/office/powerpoint/2010/main" val="335673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par>
                                <p:cTn id="8" presetID="16" presetClass="entr" presetSubtype="21"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barn(inVertical)">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wipe(down)">
                                      <p:cBhvr>
                                        <p:cTn id="15" dur="500"/>
                                        <p:tgtEl>
                                          <p:spTgt spid="77"/>
                                        </p:tgtEl>
                                      </p:cBhvr>
                                    </p:animEffect>
                                  </p:childTnLst>
                                </p:cTn>
                              </p:par>
                              <p:par>
                                <p:cTn id="16" presetID="22" presetClass="entr" presetSubtype="4" fill="hold" nodeType="with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wipe(down)">
                                      <p:cBhvr>
                                        <p:cTn id="1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 xmlns:a16="http://schemas.microsoft.com/office/drawing/2014/main" id="{A4698C76-08A7-4B04-BDD1-32731BBA4715}"/>
              </a:ext>
            </a:extLst>
          </p:cNvPr>
          <p:cNvGrpSpPr/>
          <p:nvPr/>
        </p:nvGrpSpPr>
        <p:grpSpPr>
          <a:xfrm>
            <a:off x="3668947" y="386893"/>
            <a:ext cx="3848101" cy="710743"/>
            <a:chOff x="3960971" y="2777942"/>
            <a:chExt cx="4267200" cy="1310664"/>
          </a:xfrm>
        </p:grpSpPr>
        <p:sp>
          <p:nvSpPr>
            <p:cNvPr id="36" name="Freeform: Shape 35">
              <a:extLst>
                <a:ext uri="{FF2B5EF4-FFF2-40B4-BE49-F238E27FC236}">
                  <a16:creationId xmlns="" xmlns:a16="http://schemas.microsoft.com/office/drawing/2014/main" id="{43E1E110-0525-4759-87AD-4D8068E694F6}"/>
                </a:ext>
              </a:extLst>
            </p:cNvPr>
            <p:cNvSpPr/>
            <p:nvPr/>
          </p:nvSpPr>
          <p:spPr>
            <a:xfrm>
              <a:off x="4033932" y="3469638"/>
              <a:ext cx="4104504" cy="543410"/>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 name="connsiteX0" fmla="*/ 3874770 w 4077652"/>
                <a:gd name="connsiteY0" fmla="*/ 165396 h 731180"/>
                <a:gd name="connsiteX1" fmla="*/ 2042160 w 4077652"/>
                <a:gd name="connsiteY1" fmla="*/ 397806 h 731180"/>
                <a:gd name="connsiteX2" fmla="*/ 2042160 w 4077652"/>
                <a:gd name="connsiteY2" fmla="*/ 392091 h 731180"/>
                <a:gd name="connsiteX3" fmla="*/ 203835 w 4077652"/>
                <a:gd name="connsiteY3" fmla="*/ 156824 h 731180"/>
                <a:gd name="connsiteX4" fmla="*/ 0 w 4077652"/>
                <a:gd name="connsiteY4" fmla="*/ 682604 h 731180"/>
                <a:gd name="connsiteX5" fmla="*/ 1772602 w 4077652"/>
                <a:gd name="connsiteY5" fmla="*/ 454004 h 731180"/>
                <a:gd name="connsiteX6" fmla="*/ 2036445 w 4077652"/>
                <a:gd name="connsiteY6" fmla="*/ 722609 h 731180"/>
                <a:gd name="connsiteX7" fmla="*/ 2036445 w 4077652"/>
                <a:gd name="connsiteY7" fmla="*/ 731181 h 731180"/>
                <a:gd name="connsiteX8" fmla="*/ 2305050 w 4077652"/>
                <a:gd name="connsiteY8" fmla="*/ 462576 h 731180"/>
                <a:gd name="connsiteX9" fmla="*/ 4077652 w 4077652"/>
                <a:gd name="connsiteY9" fmla="*/ 691176 h 731180"/>
                <a:gd name="connsiteX10" fmla="*/ 3874770 w 4077652"/>
                <a:gd name="connsiteY10" fmla="*/ 165396 h 731180"/>
                <a:gd name="connsiteX0" fmla="*/ 3874770 w 4077652"/>
                <a:gd name="connsiteY0" fmla="*/ 153654 h 719439"/>
                <a:gd name="connsiteX1" fmla="*/ 2042160 w 4077652"/>
                <a:gd name="connsiteY1" fmla="*/ 386064 h 719439"/>
                <a:gd name="connsiteX2" fmla="*/ 2042160 w 4077652"/>
                <a:gd name="connsiteY2" fmla="*/ 380349 h 719439"/>
                <a:gd name="connsiteX3" fmla="*/ 203835 w 4077652"/>
                <a:gd name="connsiteY3" fmla="*/ 145082 h 719439"/>
                <a:gd name="connsiteX4" fmla="*/ 0 w 4077652"/>
                <a:gd name="connsiteY4" fmla="*/ 670862 h 719439"/>
                <a:gd name="connsiteX5" fmla="*/ 1772602 w 4077652"/>
                <a:gd name="connsiteY5" fmla="*/ 442262 h 719439"/>
                <a:gd name="connsiteX6" fmla="*/ 2036445 w 4077652"/>
                <a:gd name="connsiteY6" fmla="*/ 710867 h 719439"/>
                <a:gd name="connsiteX7" fmla="*/ 2036445 w 4077652"/>
                <a:gd name="connsiteY7" fmla="*/ 719439 h 719439"/>
                <a:gd name="connsiteX8" fmla="*/ 2305050 w 4077652"/>
                <a:gd name="connsiteY8" fmla="*/ 450834 h 719439"/>
                <a:gd name="connsiteX9" fmla="*/ 4077652 w 4077652"/>
                <a:gd name="connsiteY9" fmla="*/ 679434 h 719439"/>
                <a:gd name="connsiteX10" fmla="*/ 3874770 w 4077652"/>
                <a:gd name="connsiteY10" fmla="*/ 153654 h 719439"/>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148746 h 714531"/>
                <a:gd name="connsiteX1" fmla="*/ 2064925 w 4100417"/>
                <a:gd name="connsiteY1" fmla="*/ 381156 h 714531"/>
                <a:gd name="connsiteX2" fmla="*/ 2064925 w 4100417"/>
                <a:gd name="connsiteY2" fmla="*/ 390440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897535 w 4100417"/>
                <a:gd name="connsiteY0" fmla="*/ 148746 h 714531"/>
                <a:gd name="connsiteX1" fmla="*/ 2064925 w 4100417"/>
                <a:gd name="connsiteY1" fmla="*/ 381156 h 714531"/>
                <a:gd name="connsiteX2" fmla="*/ 2064925 w 4100417"/>
                <a:gd name="connsiteY2" fmla="*/ 382941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976713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76713 w 4100417"/>
                <a:gd name="connsiteY10" fmla="*/ 156842 h 707629"/>
                <a:gd name="connsiteX0" fmla="*/ 3961867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61867 w 4100417"/>
                <a:gd name="connsiteY10" fmla="*/ 156842 h 707629"/>
                <a:gd name="connsiteX0" fmla="*/ 4045994 w 4100417"/>
                <a:gd name="connsiteY0" fmla="*/ 202705 h 700998"/>
                <a:gd name="connsiteX1" fmla="*/ 2064925 w 4100417"/>
                <a:gd name="connsiteY1" fmla="*/ 367623 h 700998"/>
                <a:gd name="connsiteX2" fmla="*/ 2064925 w 4100417"/>
                <a:gd name="connsiteY2" fmla="*/ 369408 h 700998"/>
                <a:gd name="connsiteX3" fmla="*/ 226600 w 4100417"/>
                <a:gd name="connsiteY3" fmla="*/ 126641 h 700998"/>
                <a:gd name="connsiteX4" fmla="*/ 22765 w 4100417"/>
                <a:gd name="connsiteY4" fmla="*/ 652421 h 700998"/>
                <a:gd name="connsiteX5" fmla="*/ 1795367 w 4100417"/>
                <a:gd name="connsiteY5" fmla="*/ 423821 h 700998"/>
                <a:gd name="connsiteX6" fmla="*/ 2059210 w 4100417"/>
                <a:gd name="connsiteY6" fmla="*/ 692426 h 700998"/>
                <a:gd name="connsiteX7" fmla="*/ 2059210 w 4100417"/>
                <a:gd name="connsiteY7" fmla="*/ 700998 h 700998"/>
                <a:gd name="connsiteX8" fmla="*/ 2327815 w 4100417"/>
                <a:gd name="connsiteY8" fmla="*/ 432393 h 700998"/>
                <a:gd name="connsiteX9" fmla="*/ 4100417 w 4100417"/>
                <a:gd name="connsiteY9" fmla="*/ 660993 h 700998"/>
                <a:gd name="connsiteX10" fmla="*/ 4045994 w 4100417"/>
                <a:gd name="connsiteY10" fmla="*/ 202705 h 700998"/>
                <a:gd name="connsiteX0" fmla="*/ 4045994 w 4178399"/>
                <a:gd name="connsiteY0" fmla="*/ 202705 h 700998"/>
                <a:gd name="connsiteX1" fmla="*/ 2064925 w 4178399"/>
                <a:gd name="connsiteY1" fmla="*/ 367623 h 700998"/>
                <a:gd name="connsiteX2" fmla="*/ 2064925 w 4178399"/>
                <a:gd name="connsiteY2" fmla="*/ 369408 h 700998"/>
                <a:gd name="connsiteX3" fmla="*/ 226600 w 4178399"/>
                <a:gd name="connsiteY3" fmla="*/ 126641 h 700998"/>
                <a:gd name="connsiteX4" fmla="*/ 22765 w 4178399"/>
                <a:gd name="connsiteY4" fmla="*/ 652421 h 700998"/>
                <a:gd name="connsiteX5" fmla="*/ 1795367 w 4178399"/>
                <a:gd name="connsiteY5" fmla="*/ 423821 h 700998"/>
                <a:gd name="connsiteX6" fmla="*/ 2059210 w 4178399"/>
                <a:gd name="connsiteY6" fmla="*/ 692426 h 700998"/>
                <a:gd name="connsiteX7" fmla="*/ 2059210 w 4178399"/>
                <a:gd name="connsiteY7" fmla="*/ 700998 h 700998"/>
                <a:gd name="connsiteX8" fmla="*/ 2327815 w 4178399"/>
                <a:gd name="connsiteY8" fmla="*/ 432393 h 700998"/>
                <a:gd name="connsiteX9" fmla="*/ 4100417 w 4178399"/>
                <a:gd name="connsiteY9" fmla="*/ 660993 h 700998"/>
                <a:gd name="connsiteX10" fmla="*/ 4045994 w 4178399"/>
                <a:gd name="connsiteY10" fmla="*/ 202705 h 700998"/>
                <a:gd name="connsiteX0" fmla="*/ 3867842 w 4100417"/>
                <a:gd name="connsiteY0" fmla="*/ 156841 h 707628"/>
                <a:gd name="connsiteX1" fmla="*/ 2064925 w 4100417"/>
                <a:gd name="connsiteY1" fmla="*/ 374253 h 707628"/>
                <a:gd name="connsiteX2" fmla="*/ 2064925 w 4100417"/>
                <a:gd name="connsiteY2" fmla="*/ 376038 h 707628"/>
                <a:gd name="connsiteX3" fmla="*/ 226600 w 4100417"/>
                <a:gd name="connsiteY3" fmla="*/ 133271 h 707628"/>
                <a:gd name="connsiteX4" fmla="*/ 22765 w 4100417"/>
                <a:gd name="connsiteY4" fmla="*/ 659051 h 707628"/>
                <a:gd name="connsiteX5" fmla="*/ 1795367 w 4100417"/>
                <a:gd name="connsiteY5" fmla="*/ 430451 h 707628"/>
                <a:gd name="connsiteX6" fmla="*/ 2059210 w 4100417"/>
                <a:gd name="connsiteY6" fmla="*/ 699056 h 707628"/>
                <a:gd name="connsiteX7" fmla="*/ 2059210 w 4100417"/>
                <a:gd name="connsiteY7" fmla="*/ 707628 h 707628"/>
                <a:gd name="connsiteX8" fmla="*/ 2327815 w 4100417"/>
                <a:gd name="connsiteY8" fmla="*/ 439023 h 707628"/>
                <a:gd name="connsiteX9" fmla="*/ 4100417 w 4100417"/>
                <a:gd name="connsiteY9" fmla="*/ 667623 h 707628"/>
                <a:gd name="connsiteX10" fmla="*/ 3867842 w 4100417"/>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504" h="707628">
                  <a:moveTo>
                    <a:pt x="3867842" y="156841"/>
                  </a:moveTo>
                  <a:cubicBezTo>
                    <a:pt x="3541134" y="68259"/>
                    <a:pt x="2355762" y="-242317"/>
                    <a:pt x="2064925" y="374253"/>
                  </a:cubicBezTo>
                  <a:cubicBezTo>
                    <a:pt x="2064925" y="372348"/>
                    <a:pt x="2104515" y="370444"/>
                    <a:pt x="2064925" y="376038"/>
                  </a:cubicBezTo>
                  <a:cubicBezTo>
                    <a:pt x="1787027" y="-235891"/>
                    <a:pt x="566960" y="86102"/>
                    <a:pt x="226600" y="133271"/>
                  </a:cubicBezTo>
                  <a:cubicBezTo>
                    <a:pt x="-113760" y="180440"/>
                    <a:pt x="33242" y="349488"/>
                    <a:pt x="22765" y="659051"/>
                  </a:cubicBezTo>
                  <a:lnTo>
                    <a:pt x="1795367" y="430451"/>
                  </a:lnTo>
                  <a:cubicBezTo>
                    <a:pt x="1795367" y="577136"/>
                    <a:pt x="1913477" y="696198"/>
                    <a:pt x="2059210" y="699056"/>
                  </a:cubicBezTo>
                  <a:lnTo>
                    <a:pt x="2059210" y="707628"/>
                  </a:lnTo>
                  <a:cubicBezTo>
                    <a:pt x="2207800" y="707628"/>
                    <a:pt x="2327815" y="587613"/>
                    <a:pt x="2327815" y="439023"/>
                  </a:cubicBezTo>
                  <a:lnTo>
                    <a:pt x="4100417" y="667623"/>
                  </a:lnTo>
                  <a:cubicBezTo>
                    <a:pt x="4091845" y="358061"/>
                    <a:pt x="4174659" y="239330"/>
                    <a:pt x="3867842" y="156841"/>
                  </a:cubicBezTo>
                  <a:close/>
                </a:path>
              </a:pathLst>
            </a:custGeom>
            <a:solidFill>
              <a:schemeClr val="accent1"/>
            </a:solidFill>
            <a:ln w="9525" cap="flat">
              <a:noFill/>
              <a:prstDash val="solid"/>
              <a:miter/>
            </a:ln>
          </p:spPr>
          <p:txBody>
            <a:bodyPr rtlCol="0" anchor="ctr"/>
            <a:lstStyle/>
            <a:p>
              <a:endParaRPr lang="en-US" sz="1200" dirty="0"/>
            </a:p>
          </p:txBody>
        </p:sp>
        <p:sp>
          <p:nvSpPr>
            <p:cNvPr id="37" name="Freeform: Shape 36">
              <a:extLst>
                <a:ext uri="{FF2B5EF4-FFF2-40B4-BE49-F238E27FC236}">
                  <a16:creationId xmlns="" xmlns:a16="http://schemas.microsoft.com/office/drawing/2014/main" id="{F43B4F3A-A1E9-459A-8FDE-9BF7E290320E}"/>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5">
                <a:lumMod val="50000"/>
              </a:schemeClr>
            </a:solidFill>
            <a:ln w="9525" cap="flat">
              <a:noFill/>
              <a:prstDash val="solid"/>
              <a:miter/>
            </a:ln>
          </p:spPr>
          <p:txBody>
            <a:bodyPr rtlCol="0" anchor="ctr"/>
            <a:lstStyle/>
            <a:p>
              <a:endParaRPr lang="en-US" sz="1200" dirty="0"/>
            </a:p>
          </p:txBody>
        </p:sp>
        <p:sp>
          <p:nvSpPr>
            <p:cNvPr id="39" name="Freeform: Shape 38">
              <a:extLst>
                <a:ext uri="{FF2B5EF4-FFF2-40B4-BE49-F238E27FC236}">
                  <a16:creationId xmlns="" xmlns:a16="http://schemas.microsoft.com/office/drawing/2014/main" id="{EF410491-612D-4688-91F3-7F2419E00498}"/>
                </a:ext>
              </a:extLst>
            </p:cNvPr>
            <p:cNvSpPr/>
            <p:nvPr/>
          </p:nvSpPr>
          <p:spPr>
            <a:xfrm rot="21335567">
              <a:off x="4052794" y="2777942"/>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1"/>
            </a:solidFill>
            <a:ln w="9525" cap="flat">
              <a:noFill/>
              <a:prstDash val="solid"/>
              <a:miter/>
            </a:ln>
          </p:spPr>
          <p:txBody>
            <a:bodyPr rtlCol="0" anchor="ctr"/>
            <a:lstStyle/>
            <a:p>
              <a:endParaRPr lang="en-US" sz="1200"/>
            </a:p>
          </p:txBody>
        </p:sp>
        <p:sp>
          <p:nvSpPr>
            <p:cNvPr id="56" name="Freeform: Shape 55">
              <a:extLst>
                <a:ext uri="{FF2B5EF4-FFF2-40B4-BE49-F238E27FC236}">
                  <a16:creationId xmlns="" xmlns:a16="http://schemas.microsoft.com/office/drawing/2014/main" id="{64D2CD49-A49A-43DA-B2ED-977A5B280B4C}"/>
                </a:ext>
              </a:extLst>
            </p:cNvPr>
            <p:cNvSpPr/>
            <p:nvPr/>
          </p:nvSpPr>
          <p:spPr>
            <a:xfrm rot="264433" flipH="1">
              <a:off x="6090750" y="2795219"/>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1"/>
            </a:solidFill>
            <a:ln w="9525" cap="flat">
              <a:noFill/>
              <a:prstDash val="solid"/>
              <a:miter/>
            </a:ln>
          </p:spPr>
          <p:txBody>
            <a:bodyPr rtlCol="0" anchor="ctr"/>
            <a:lstStyle/>
            <a:p>
              <a:endParaRPr lang="en-US" sz="1200"/>
            </a:p>
          </p:txBody>
        </p:sp>
      </p:grpSp>
      <p:sp>
        <p:nvSpPr>
          <p:cNvPr id="2" name="TextBox 1"/>
          <p:cNvSpPr txBox="1"/>
          <p:nvPr/>
        </p:nvSpPr>
        <p:spPr>
          <a:xfrm>
            <a:off x="4329348" y="95934"/>
            <a:ext cx="2800767" cy="646331"/>
          </a:xfrm>
          <a:prstGeom prst="rect">
            <a:avLst/>
          </a:prstGeom>
          <a:noFill/>
        </p:spPr>
        <p:txBody>
          <a:bodyPr wrap="none" rtlCol="0">
            <a:spAutoFit/>
          </a:bodyPr>
          <a:lstStyle/>
          <a:p>
            <a:r>
              <a:rPr lang="en-US" sz="3600" b="1" smtClean="0">
                <a:solidFill>
                  <a:srgbClr val="002060"/>
                </a:solidFill>
              </a:rPr>
              <a:t>LUYỆN TẬP</a:t>
            </a:r>
            <a:endParaRPr lang="en-US" sz="3600" b="1">
              <a:solidFill>
                <a:srgbClr val="002060"/>
              </a:solidFill>
            </a:endParaRPr>
          </a:p>
        </p:txBody>
      </p:sp>
      <p:grpSp>
        <p:nvGrpSpPr>
          <p:cNvPr id="63" name="Graphic 44">
            <a:extLst>
              <a:ext uri="{FF2B5EF4-FFF2-40B4-BE49-F238E27FC236}">
                <a16:creationId xmlns="" xmlns:a16="http://schemas.microsoft.com/office/drawing/2014/main" id="{53266E3B-0AE7-4ADA-BAF1-F8F11E5D71F4}"/>
              </a:ext>
            </a:extLst>
          </p:cNvPr>
          <p:cNvGrpSpPr/>
          <p:nvPr/>
        </p:nvGrpSpPr>
        <p:grpSpPr>
          <a:xfrm>
            <a:off x="-25947" y="6121400"/>
            <a:ext cx="12233669" cy="731314"/>
            <a:chOff x="-25947" y="3946167"/>
            <a:chExt cx="12233669" cy="2906548"/>
          </a:xfrm>
        </p:grpSpPr>
        <p:sp>
          <p:nvSpPr>
            <p:cNvPr id="64" name="Freeform: Shape 65">
              <a:extLst>
                <a:ext uri="{FF2B5EF4-FFF2-40B4-BE49-F238E27FC236}">
                  <a16:creationId xmlns="" xmlns:a16="http://schemas.microsoft.com/office/drawing/2014/main" id="{D0B6F08D-6533-4AFE-B40E-E96A936454DD}"/>
                </a:ext>
              </a:extLst>
            </p:cNvPr>
            <p:cNvSpPr/>
            <p:nvPr/>
          </p:nvSpPr>
          <p:spPr>
            <a:xfrm>
              <a:off x="-25947" y="3946167"/>
              <a:ext cx="12232734" cy="2910286"/>
            </a:xfrm>
            <a:custGeom>
              <a:avLst/>
              <a:gdLst>
                <a:gd name="connsiteX0" fmla="*/ 12232735 w 12232734"/>
                <a:gd name="connsiteY0" fmla="*/ 0 h 2910286"/>
                <a:gd name="connsiteX1" fmla="*/ 10371984 w 12232734"/>
                <a:gd name="connsiteY1" fmla="*/ 502805 h 2910286"/>
                <a:gd name="connsiteX2" fmla="*/ 7294407 w 12232734"/>
                <a:gd name="connsiteY2" fmla="*/ 1135516 h 2910286"/>
                <a:gd name="connsiteX3" fmla="*/ 3714961 w 12232734"/>
                <a:gd name="connsiteY3" fmla="*/ 531777 h 2910286"/>
                <a:gd name="connsiteX4" fmla="*/ 0 w 12232734"/>
                <a:gd name="connsiteY4" fmla="*/ 949535 h 2910286"/>
                <a:gd name="connsiteX5" fmla="*/ 0 w 12232734"/>
                <a:gd name="connsiteY5" fmla="*/ 2910286 h 2910286"/>
                <a:gd name="connsiteX6" fmla="*/ 12232735 w 12232734"/>
                <a:gd name="connsiteY6" fmla="*/ 2910286 h 2910286"/>
                <a:gd name="connsiteX7" fmla="*/ 12232735 w 12232734"/>
                <a:gd name="connsiteY7" fmla="*/ 0 h 2910286"/>
                <a:gd name="connsiteX8" fmla="*/ 12232735 w 12232734"/>
                <a:gd name="connsiteY8" fmla="*/ 0 h 291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734" h="2910286">
                  <a:moveTo>
                    <a:pt x="12232735" y="0"/>
                  </a:moveTo>
                  <a:cubicBezTo>
                    <a:pt x="11595350" y="71028"/>
                    <a:pt x="11075723" y="151402"/>
                    <a:pt x="10371984" y="502805"/>
                  </a:cubicBezTo>
                  <a:cubicBezTo>
                    <a:pt x="9432729" y="971965"/>
                    <a:pt x="8622447" y="1462620"/>
                    <a:pt x="7294407" y="1135516"/>
                  </a:cubicBezTo>
                  <a:cubicBezTo>
                    <a:pt x="5966367" y="809347"/>
                    <a:pt x="5334590" y="328038"/>
                    <a:pt x="3714961" y="531777"/>
                  </a:cubicBezTo>
                  <a:cubicBezTo>
                    <a:pt x="2498136" y="685048"/>
                    <a:pt x="780375" y="868226"/>
                    <a:pt x="0" y="949535"/>
                  </a:cubicBezTo>
                  <a:lnTo>
                    <a:pt x="0" y="2910286"/>
                  </a:lnTo>
                  <a:lnTo>
                    <a:pt x="12232735" y="2910286"/>
                  </a:lnTo>
                  <a:lnTo>
                    <a:pt x="12232735" y="0"/>
                  </a:lnTo>
                  <a:lnTo>
                    <a:pt x="12232735" y="0"/>
                  </a:lnTo>
                  <a:close/>
                </a:path>
              </a:pathLst>
            </a:custGeom>
            <a:solidFill>
              <a:schemeClr val="accent1">
                <a:alpha val="56000"/>
              </a:schemeClr>
            </a:solidFill>
            <a:ln w="9343" cap="flat">
              <a:noFill/>
              <a:prstDash val="solid"/>
              <a:miter/>
            </a:ln>
          </p:spPr>
          <p:txBody>
            <a:bodyPr rtlCol="0" anchor="ctr"/>
            <a:lstStyle/>
            <a:p>
              <a:endParaRPr lang="en-US"/>
            </a:p>
          </p:txBody>
        </p:sp>
        <p:sp>
          <p:nvSpPr>
            <p:cNvPr id="65" name="Freeform: Shape 66">
              <a:extLst>
                <a:ext uri="{FF2B5EF4-FFF2-40B4-BE49-F238E27FC236}">
                  <a16:creationId xmlns="" xmlns:a16="http://schemas.microsoft.com/office/drawing/2014/main" id="{37832607-B686-4BD0-B8CE-975CB1BFD93E}"/>
                </a:ext>
              </a:extLst>
            </p:cNvPr>
            <p:cNvSpPr/>
            <p:nvPr/>
          </p:nvSpPr>
          <p:spPr>
            <a:xfrm>
              <a:off x="-25947" y="4418956"/>
              <a:ext cx="12232734" cy="2436562"/>
            </a:xfrm>
            <a:custGeom>
              <a:avLst/>
              <a:gdLst>
                <a:gd name="connsiteX0" fmla="*/ 1309348 w 12232734"/>
                <a:gd name="connsiteY0" fmla="*/ 109 h 2436562"/>
                <a:gd name="connsiteX1" fmla="*/ 0 w 12232734"/>
                <a:gd name="connsiteY1" fmla="*/ 224409 h 2436562"/>
                <a:gd name="connsiteX2" fmla="*/ 0 w 12232734"/>
                <a:gd name="connsiteY2" fmla="*/ 2436563 h 2436562"/>
                <a:gd name="connsiteX3" fmla="*/ 12232735 w 12232734"/>
                <a:gd name="connsiteY3" fmla="*/ 2436563 h 2436562"/>
                <a:gd name="connsiteX4" fmla="*/ 12232735 w 12232734"/>
                <a:gd name="connsiteY4" fmla="*/ 1554318 h 2436562"/>
                <a:gd name="connsiteX5" fmla="*/ 11733668 w 12232734"/>
                <a:gd name="connsiteY5" fmla="*/ 1517869 h 2436562"/>
                <a:gd name="connsiteX6" fmla="*/ 7019640 w 12232734"/>
                <a:gd name="connsiteY6" fmla="*/ 1197308 h 2436562"/>
                <a:gd name="connsiteX7" fmla="*/ 3131782 w 12232734"/>
                <a:gd name="connsiteY7" fmla="*/ 403848 h 2436562"/>
                <a:gd name="connsiteX8" fmla="*/ 1309348 w 12232734"/>
                <a:gd name="connsiteY8" fmla="*/ 109 h 2436562"/>
                <a:gd name="connsiteX9" fmla="*/ 1309348 w 12232734"/>
                <a:gd name="connsiteY9" fmla="*/ 109 h 2436562"/>
                <a:gd name="connsiteX10" fmla="*/ 1309348 w 12232734"/>
                <a:gd name="connsiteY10" fmla="*/ 109 h 243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2734" h="2436562">
                  <a:moveTo>
                    <a:pt x="1309348" y="109"/>
                  </a:moveTo>
                  <a:cubicBezTo>
                    <a:pt x="638319" y="5717"/>
                    <a:pt x="161683" y="175810"/>
                    <a:pt x="0" y="224409"/>
                  </a:cubicBezTo>
                  <a:lnTo>
                    <a:pt x="0" y="2436563"/>
                  </a:lnTo>
                  <a:lnTo>
                    <a:pt x="12232735" y="2436563"/>
                  </a:lnTo>
                  <a:lnTo>
                    <a:pt x="12232735" y="1554318"/>
                  </a:lnTo>
                  <a:cubicBezTo>
                    <a:pt x="12210304" y="1552449"/>
                    <a:pt x="12232735" y="1554318"/>
                    <a:pt x="11733668" y="1517869"/>
                  </a:cubicBezTo>
                  <a:cubicBezTo>
                    <a:pt x="11101891" y="1472075"/>
                    <a:pt x="9109364" y="922541"/>
                    <a:pt x="7019640" y="1197308"/>
                  </a:cubicBezTo>
                  <a:cubicBezTo>
                    <a:pt x="4929917" y="1472075"/>
                    <a:pt x="4815897" y="1182355"/>
                    <a:pt x="3131782" y="403848"/>
                  </a:cubicBezTo>
                  <a:cubicBezTo>
                    <a:pt x="2446734" y="87960"/>
                    <a:pt x="1821499" y="-3629"/>
                    <a:pt x="1309348" y="109"/>
                  </a:cubicBezTo>
                  <a:lnTo>
                    <a:pt x="1309348" y="109"/>
                  </a:lnTo>
                  <a:lnTo>
                    <a:pt x="1309348" y="109"/>
                  </a:lnTo>
                  <a:close/>
                </a:path>
              </a:pathLst>
            </a:custGeom>
            <a:solidFill>
              <a:schemeClr val="accent1">
                <a:alpha val="65000"/>
              </a:schemeClr>
            </a:solidFill>
            <a:ln w="9343" cap="flat">
              <a:noFill/>
              <a:prstDash val="solid"/>
              <a:miter/>
            </a:ln>
          </p:spPr>
          <p:txBody>
            <a:bodyPr rtlCol="0" anchor="ctr"/>
            <a:lstStyle/>
            <a:p>
              <a:endParaRPr lang="en-US"/>
            </a:p>
          </p:txBody>
        </p:sp>
      </p:grpSp>
      <p:sp>
        <p:nvSpPr>
          <p:cNvPr id="3" name="TextBox 2"/>
          <p:cNvSpPr txBox="1"/>
          <p:nvPr/>
        </p:nvSpPr>
        <p:spPr>
          <a:xfrm>
            <a:off x="438652" y="1216967"/>
            <a:ext cx="1858201" cy="461665"/>
          </a:xfrm>
          <a:prstGeom prst="rect">
            <a:avLst/>
          </a:prstGeom>
          <a:noFill/>
        </p:spPr>
        <p:txBody>
          <a:bodyPr wrap="none" rtlCol="0">
            <a:spAutoFit/>
          </a:bodyPr>
          <a:lstStyle/>
          <a:p>
            <a:r>
              <a:rPr lang="en-US" sz="2400" b="1" u="sng" smtClean="0">
                <a:solidFill>
                  <a:srgbClr val="002060"/>
                </a:solidFill>
              </a:rPr>
              <a:t>Thuật toán:</a:t>
            </a:r>
          </a:p>
        </p:txBody>
      </p:sp>
      <p:sp>
        <p:nvSpPr>
          <p:cNvPr id="18" name="TextBox 17"/>
          <p:cNvSpPr txBox="1"/>
          <p:nvPr/>
        </p:nvSpPr>
        <p:spPr>
          <a:xfrm>
            <a:off x="400061" y="1690488"/>
            <a:ext cx="5357557" cy="1200329"/>
          </a:xfrm>
          <a:prstGeom prst="rect">
            <a:avLst/>
          </a:prstGeom>
          <a:noFill/>
        </p:spPr>
        <p:txBody>
          <a:bodyPr wrap="none" rtlCol="0">
            <a:spAutoFit/>
          </a:bodyPr>
          <a:lstStyle/>
          <a:p>
            <a:pPr>
              <a:lnSpc>
                <a:spcPct val="150000"/>
              </a:lnSpc>
            </a:pPr>
            <a:r>
              <a:rPr lang="en-US" sz="2400" b="1" i="1" smtClean="0">
                <a:solidFill>
                  <a:srgbClr val="002060"/>
                </a:solidFill>
              </a:rPr>
              <a:t>Đầu vào</a:t>
            </a:r>
            <a:r>
              <a:rPr lang="en-US" sz="2400" smtClean="0">
                <a:solidFill>
                  <a:srgbClr val="002060"/>
                </a:solidFill>
              </a:rPr>
              <a:t>: bit c = bật hoặc tắt công tắc;</a:t>
            </a:r>
          </a:p>
          <a:p>
            <a:pPr>
              <a:lnSpc>
                <a:spcPct val="150000"/>
              </a:lnSpc>
            </a:pPr>
            <a:r>
              <a:rPr lang="en-US" sz="2400" smtClean="0">
                <a:solidFill>
                  <a:srgbClr val="002060"/>
                </a:solidFill>
              </a:rPr>
              <a:t>bit d = sáng hoặc tối đèn.</a:t>
            </a:r>
          </a:p>
        </p:txBody>
      </p:sp>
      <p:sp>
        <p:nvSpPr>
          <p:cNvPr id="19" name="TextBox 18"/>
          <p:cNvSpPr txBox="1"/>
          <p:nvPr/>
        </p:nvSpPr>
        <p:spPr>
          <a:xfrm>
            <a:off x="404487" y="2771358"/>
            <a:ext cx="2683748" cy="646331"/>
          </a:xfrm>
          <a:prstGeom prst="rect">
            <a:avLst/>
          </a:prstGeom>
          <a:noFill/>
        </p:spPr>
        <p:txBody>
          <a:bodyPr wrap="none" rtlCol="0">
            <a:spAutoFit/>
          </a:bodyPr>
          <a:lstStyle/>
          <a:p>
            <a:pPr>
              <a:lnSpc>
                <a:spcPct val="150000"/>
              </a:lnSpc>
            </a:pPr>
            <a:r>
              <a:rPr lang="en-US" sz="2400" b="1" i="1" smtClean="0">
                <a:solidFill>
                  <a:srgbClr val="002060"/>
                </a:solidFill>
              </a:rPr>
              <a:t>Đầu ra</a:t>
            </a:r>
            <a:r>
              <a:rPr lang="en-US" sz="2400" smtClean="0">
                <a:solidFill>
                  <a:srgbClr val="002060"/>
                </a:solidFill>
              </a:rPr>
              <a:t>: báo hỏng.</a:t>
            </a:r>
          </a:p>
        </p:txBody>
      </p:sp>
      <mc:AlternateContent xmlns:mc="http://schemas.openxmlformats.org/markup-compatibility/2006" xmlns:a14="http://schemas.microsoft.com/office/drawing/2010/main">
        <mc:Choice Requires="a14">
          <p:sp>
            <p:nvSpPr>
              <p:cNvPr id="20" name="TextBox 19"/>
              <p:cNvSpPr txBox="1"/>
              <p:nvPr/>
            </p:nvSpPr>
            <p:spPr>
              <a:xfrm>
                <a:off x="717562" y="3217235"/>
                <a:ext cx="2951385" cy="577850"/>
              </a:xfrm>
              <a:prstGeom prst="rect">
                <a:avLst/>
              </a:prstGeom>
              <a:noFill/>
            </p:spPr>
            <p:txBody>
              <a:bodyPr wrap="none" rtlCol="0">
                <a:spAutoFit/>
              </a:bodyPr>
              <a:lstStyle/>
              <a:p>
                <a:pPr>
                  <a:lnSpc>
                    <a:spcPct val="150000"/>
                  </a:lnSpc>
                </a:pPr>
                <a:r>
                  <a:rPr lang="en-US" sz="2400" smtClean="0">
                    <a:solidFill>
                      <a:srgbClr val="002060"/>
                    </a:solidFill>
                    <a:latin typeface="+mj-lt"/>
                  </a:rPr>
                  <a:t>Nếu (c </a:t>
                </a:r>
                <a14:m>
                  <m:oMath xmlns:m="http://schemas.openxmlformats.org/officeDocument/2006/math">
                    <m:r>
                      <a:rPr lang="en-US" sz="2400" b="0" i="0" smtClean="0">
                        <a:solidFill>
                          <a:srgbClr val="002060"/>
                        </a:solidFill>
                        <a:latin typeface="Cambria Math"/>
                        <a:ea typeface="Cambria Math"/>
                      </a:rPr>
                      <m:t>≠</m:t>
                    </m:r>
                    <m:r>
                      <m:rPr>
                        <m:sty m:val="p"/>
                      </m:rPr>
                      <a:rPr lang="en-US" sz="2400" b="0" i="0" smtClean="0">
                        <a:solidFill>
                          <a:srgbClr val="002060"/>
                        </a:solidFill>
                        <a:latin typeface="Cambria Math"/>
                        <a:ea typeface="Cambria Math"/>
                      </a:rPr>
                      <m:t>d</m:t>
                    </m:r>
                    <m:r>
                      <a:rPr lang="en-US" sz="2400" b="0" i="0" smtClean="0">
                        <a:solidFill>
                          <a:srgbClr val="002060"/>
                        </a:solidFill>
                        <a:latin typeface="Cambria Math"/>
                        <a:ea typeface="Cambria Math"/>
                      </a:rPr>
                      <m:t>) :{</m:t>
                    </m:r>
                    <m:r>
                      <m:rPr>
                        <m:sty m:val="p"/>
                      </m:rPr>
                      <a:rPr lang="en-US" sz="2400" b="0" i="0" smtClean="0">
                        <a:solidFill>
                          <a:srgbClr val="002060"/>
                        </a:solidFill>
                        <a:latin typeface="Cambria Math"/>
                        <a:ea typeface="Cambria Math"/>
                      </a:rPr>
                      <m:t>h</m:t>
                    </m:r>
                    <m:r>
                      <a:rPr lang="en-US" sz="2400" b="0" i="0" smtClean="0">
                        <a:solidFill>
                          <a:srgbClr val="002060"/>
                        </a:solidFill>
                        <a:latin typeface="Cambria Math"/>
                        <a:ea typeface="Cambria Math"/>
                      </a:rPr>
                      <m:t>ỏ</m:t>
                    </m:r>
                    <m:r>
                      <m:rPr>
                        <m:sty m:val="p"/>
                      </m:rPr>
                      <a:rPr lang="en-US" sz="2400" b="0" i="0" smtClean="0">
                        <a:solidFill>
                          <a:srgbClr val="002060"/>
                        </a:solidFill>
                        <a:latin typeface="Cambria Math"/>
                        <a:ea typeface="Cambria Math"/>
                      </a:rPr>
                      <m:t>ng</m:t>
                    </m:r>
                    <m:r>
                      <a:rPr lang="en-US" sz="2400" b="0" i="0" smtClean="0">
                        <a:solidFill>
                          <a:srgbClr val="002060"/>
                        </a:solidFill>
                        <a:latin typeface="Cambria Math"/>
                        <a:ea typeface="Cambria Math"/>
                      </a:rPr>
                      <m:t>}</m:t>
                    </m:r>
                  </m:oMath>
                </a14:m>
                <a:endParaRPr lang="en-US" sz="2400" b="1" smtClean="0">
                  <a:solidFill>
                    <a:srgbClr val="002060"/>
                  </a:solidFill>
                  <a:latin typeface="+mj-lt"/>
                  <a:ea typeface="Cambria Math"/>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17562" y="3217235"/>
                <a:ext cx="2951385" cy="577850"/>
              </a:xfrm>
              <a:prstGeom prst="rect">
                <a:avLst/>
              </a:prstGeom>
              <a:blipFill rotWithShape="1">
                <a:blip r:embed="rId2"/>
                <a:stretch>
                  <a:fillRect l="-3306" r="-826" b="-24211"/>
                </a:stretch>
              </a:blipFill>
            </p:spPr>
            <p:txBody>
              <a:bodyPr/>
              <a:lstStyle/>
              <a:p>
                <a:r>
                  <a:rPr lang="en-US">
                    <a:noFill/>
                  </a:rPr>
                  <a:t> </a:t>
                </a:r>
              </a:p>
            </p:txBody>
          </p:sp>
        </mc:Fallback>
      </mc:AlternateContent>
      <p:sp>
        <p:nvSpPr>
          <p:cNvPr id="21" name="TextBox 20"/>
          <p:cNvSpPr txBox="1"/>
          <p:nvPr/>
        </p:nvSpPr>
        <p:spPr>
          <a:xfrm>
            <a:off x="721987" y="3862177"/>
            <a:ext cx="4179349" cy="577850"/>
          </a:xfrm>
          <a:prstGeom prst="rect">
            <a:avLst/>
          </a:prstGeom>
          <a:noFill/>
        </p:spPr>
        <p:txBody>
          <a:bodyPr wrap="none" rtlCol="0">
            <a:spAutoFit/>
          </a:bodyPr>
          <a:lstStyle/>
          <a:p>
            <a:pPr>
              <a:lnSpc>
                <a:spcPct val="150000"/>
              </a:lnSpc>
            </a:pPr>
            <a:r>
              <a:rPr lang="en-US" sz="2400" smtClean="0">
                <a:solidFill>
                  <a:srgbClr val="002060"/>
                </a:solidFill>
                <a:latin typeface="+mj-lt"/>
              </a:rPr>
              <a:t>1. Nếu (d = 1): hỏng công tắc</a:t>
            </a:r>
            <a:endParaRPr lang="en-US" sz="2400" b="1" smtClean="0">
              <a:solidFill>
                <a:srgbClr val="002060"/>
              </a:solidFill>
              <a:latin typeface="+mj-lt"/>
              <a:ea typeface="Cambria Math"/>
            </a:endParaRPr>
          </a:p>
        </p:txBody>
      </p:sp>
      <p:sp>
        <p:nvSpPr>
          <p:cNvPr id="22" name="TextBox 21"/>
          <p:cNvSpPr txBox="1"/>
          <p:nvPr/>
        </p:nvSpPr>
        <p:spPr>
          <a:xfrm>
            <a:off x="717562" y="4508508"/>
            <a:ext cx="4189608" cy="577850"/>
          </a:xfrm>
          <a:prstGeom prst="rect">
            <a:avLst/>
          </a:prstGeom>
          <a:noFill/>
        </p:spPr>
        <p:txBody>
          <a:bodyPr wrap="none" rtlCol="0">
            <a:spAutoFit/>
          </a:bodyPr>
          <a:lstStyle/>
          <a:p>
            <a:pPr>
              <a:lnSpc>
                <a:spcPct val="150000"/>
              </a:lnSpc>
            </a:pPr>
            <a:r>
              <a:rPr lang="en-US" sz="2400" smtClean="0">
                <a:solidFill>
                  <a:srgbClr val="002060"/>
                </a:solidFill>
                <a:latin typeface="+mj-lt"/>
              </a:rPr>
              <a:t>2. Trái lại: Hỏng công tắc đèn</a:t>
            </a:r>
            <a:endParaRPr lang="en-US" sz="2400" b="1" smtClean="0">
              <a:solidFill>
                <a:srgbClr val="002060"/>
              </a:solidFill>
              <a:latin typeface="+mj-lt"/>
              <a:ea typeface="Cambria Math"/>
            </a:endParaRPr>
          </a:p>
        </p:txBody>
      </p:sp>
      <p:sp>
        <p:nvSpPr>
          <p:cNvPr id="23" name="TextBox 22"/>
          <p:cNvSpPr txBox="1"/>
          <p:nvPr/>
        </p:nvSpPr>
        <p:spPr>
          <a:xfrm>
            <a:off x="717562" y="5183176"/>
            <a:ext cx="1606530" cy="577850"/>
          </a:xfrm>
          <a:prstGeom prst="rect">
            <a:avLst/>
          </a:prstGeom>
          <a:noFill/>
        </p:spPr>
        <p:txBody>
          <a:bodyPr wrap="none" rtlCol="0">
            <a:spAutoFit/>
          </a:bodyPr>
          <a:lstStyle/>
          <a:p>
            <a:pPr>
              <a:lnSpc>
                <a:spcPct val="150000"/>
              </a:lnSpc>
            </a:pPr>
            <a:r>
              <a:rPr lang="en-US" sz="2400" smtClean="0">
                <a:solidFill>
                  <a:srgbClr val="002060"/>
                </a:solidFill>
                <a:latin typeface="+mj-lt"/>
              </a:rPr>
              <a:t>Hết nhánh</a:t>
            </a:r>
            <a:endParaRPr lang="en-US" sz="2400" b="1" smtClean="0">
              <a:solidFill>
                <a:srgbClr val="002060"/>
              </a:solidFill>
              <a:latin typeface="+mj-lt"/>
              <a:ea typeface="Cambria Math"/>
            </a:endParaRPr>
          </a:p>
        </p:txBody>
      </p:sp>
      <p:sp>
        <p:nvSpPr>
          <p:cNvPr id="24" name="TextBox 23"/>
          <p:cNvSpPr txBox="1"/>
          <p:nvPr/>
        </p:nvSpPr>
        <p:spPr>
          <a:xfrm>
            <a:off x="400061" y="5651477"/>
            <a:ext cx="1606530" cy="577850"/>
          </a:xfrm>
          <a:prstGeom prst="rect">
            <a:avLst/>
          </a:prstGeom>
          <a:noFill/>
        </p:spPr>
        <p:txBody>
          <a:bodyPr wrap="none" rtlCol="0">
            <a:spAutoFit/>
          </a:bodyPr>
          <a:lstStyle/>
          <a:p>
            <a:pPr>
              <a:lnSpc>
                <a:spcPct val="150000"/>
              </a:lnSpc>
            </a:pPr>
            <a:r>
              <a:rPr lang="en-US" sz="2400" smtClean="0">
                <a:solidFill>
                  <a:srgbClr val="002060"/>
                </a:solidFill>
                <a:latin typeface="+mj-lt"/>
              </a:rPr>
              <a:t>Hết nhánh</a:t>
            </a:r>
            <a:endParaRPr lang="en-US" sz="2400" b="1" smtClean="0">
              <a:solidFill>
                <a:srgbClr val="002060"/>
              </a:solidFill>
              <a:latin typeface="+mj-lt"/>
              <a:ea typeface="Cambria Math"/>
            </a:endParaRPr>
          </a:p>
        </p:txBody>
      </p:sp>
      <p:sp>
        <p:nvSpPr>
          <p:cNvPr id="4" name="Diamond 3"/>
          <p:cNvSpPr/>
          <p:nvPr/>
        </p:nvSpPr>
        <p:spPr>
          <a:xfrm>
            <a:off x="6845300" y="1641437"/>
            <a:ext cx="2628900" cy="92914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c # d</a:t>
            </a:r>
            <a:endParaRPr lang="en-US" sz="2400"/>
          </a:p>
        </p:txBody>
      </p:sp>
      <p:sp>
        <p:nvSpPr>
          <p:cNvPr id="26" name="Diamond 25"/>
          <p:cNvSpPr/>
          <p:nvPr/>
        </p:nvSpPr>
        <p:spPr>
          <a:xfrm>
            <a:off x="6845300" y="3041588"/>
            <a:ext cx="2628900" cy="92914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d</a:t>
            </a:r>
            <a:r>
              <a:rPr lang="en-US" sz="2400" smtClean="0"/>
              <a:t> = 1</a:t>
            </a:r>
            <a:endParaRPr lang="en-US" sz="2400"/>
          </a:p>
        </p:txBody>
      </p:sp>
      <p:sp>
        <p:nvSpPr>
          <p:cNvPr id="5" name="Rounded Rectangle 4"/>
          <p:cNvSpPr/>
          <p:nvPr/>
        </p:nvSpPr>
        <p:spPr>
          <a:xfrm>
            <a:off x="7054716" y="4469598"/>
            <a:ext cx="2222500" cy="963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Hỏng công tắc</a:t>
            </a:r>
            <a:endParaRPr lang="en-US" sz="2000"/>
          </a:p>
        </p:txBody>
      </p:sp>
      <p:sp>
        <p:nvSpPr>
          <p:cNvPr id="28" name="Rounded Rectangle 27"/>
          <p:cNvSpPr/>
          <p:nvPr/>
        </p:nvSpPr>
        <p:spPr>
          <a:xfrm>
            <a:off x="9702800" y="4508507"/>
            <a:ext cx="1968500" cy="963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t>Hỏng công tắc đèn điện</a:t>
            </a:r>
            <a:endParaRPr lang="en-US" sz="2000"/>
          </a:p>
        </p:txBody>
      </p:sp>
      <p:sp>
        <p:nvSpPr>
          <p:cNvPr id="6" name="Oval 5"/>
          <p:cNvSpPr/>
          <p:nvPr/>
        </p:nvSpPr>
        <p:spPr>
          <a:xfrm>
            <a:off x="7861032" y="655031"/>
            <a:ext cx="622300" cy="561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stCxn id="6" idx="4"/>
            <a:endCxn id="4" idx="0"/>
          </p:cNvCxnSpPr>
          <p:nvPr/>
        </p:nvCxnSpPr>
        <p:spPr>
          <a:xfrm flipH="1">
            <a:off x="8159750" y="1216967"/>
            <a:ext cx="12432" cy="4244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 idx="2"/>
            <a:endCxn id="26" idx="0"/>
          </p:cNvCxnSpPr>
          <p:nvPr/>
        </p:nvCxnSpPr>
        <p:spPr>
          <a:xfrm>
            <a:off x="8159750" y="2570581"/>
            <a:ext cx="0" cy="47100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6" idx="2"/>
          </p:cNvCxnSpPr>
          <p:nvPr/>
        </p:nvCxnSpPr>
        <p:spPr>
          <a:xfrm>
            <a:off x="8159750" y="3970732"/>
            <a:ext cx="12432" cy="4988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210550" y="5445301"/>
            <a:ext cx="0" cy="3157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899400" y="5761026"/>
            <a:ext cx="622300" cy="561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9474200" y="2106009"/>
            <a:ext cx="2362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1836400" y="2106009"/>
            <a:ext cx="0" cy="393598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40" idx="6"/>
          </p:cNvCxnSpPr>
          <p:nvPr/>
        </p:nvCxnSpPr>
        <p:spPr>
          <a:xfrm flipH="1">
            <a:off x="8521700" y="6041994"/>
            <a:ext cx="33147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77216" y="3519820"/>
            <a:ext cx="137808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28" idx="0"/>
          </p:cNvCxnSpPr>
          <p:nvPr/>
        </p:nvCxnSpPr>
        <p:spPr>
          <a:xfrm>
            <a:off x="10655300" y="3506160"/>
            <a:ext cx="31750" cy="100234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28" idx="2"/>
          </p:cNvCxnSpPr>
          <p:nvPr/>
        </p:nvCxnSpPr>
        <p:spPr>
          <a:xfrm>
            <a:off x="10687050" y="5472100"/>
            <a:ext cx="0" cy="56989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0101199" y="1690488"/>
            <a:ext cx="630301" cy="461665"/>
          </a:xfrm>
          <a:prstGeom prst="rect">
            <a:avLst/>
          </a:prstGeom>
          <a:noFill/>
        </p:spPr>
        <p:txBody>
          <a:bodyPr wrap="none" rtlCol="0">
            <a:spAutoFit/>
          </a:bodyPr>
          <a:lstStyle/>
          <a:p>
            <a:r>
              <a:rPr lang="en-US" sz="2400" smtClean="0">
                <a:solidFill>
                  <a:srgbClr val="002060"/>
                </a:solidFill>
              </a:rPr>
              <a:t>Sai</a:t>
            </a:r>
            <a:endParaRPr lang="en-US" sz="2400">
              <a:solidFill>
                <a:srgbClr val="002060"/>
              </a:solidFill>
            </a:endParaRPr>
          </a:p>
        </p:txBody>
      </p:sp>
      <p:sp>
        <p:nvSpPr>
          <p:cNvPr id="59" name="TextBox 58"/>
          <p:cNvSpPr txBox="1"/>
          <p:nvPr/>
        </p:nvSpPr>
        <p:spPr>
          <a:xfrm>
            <a:off x="9863899" y="2986402"/>
            <a:ext cx="630301" cy="461665"/>
          </a:xfrm>
          <a:prstGeom prst="rect">
            <a:avLst/>
          </a:prstGeom>
          <a:noFill/>
        </p:spPr>
        <p:txBody>
          <a:bodyPr wrap="none" rtlCol="0">
            <a:spAutoFit/>
          </a:bodyPr>
          <a:lstStyle/>
          <a:p>
            <a:r>
              <a:rPr lang="en-US" sz="2400" smtClean="0">
                <a:solidFill>
                  <a:srgbClr val="002060"/>
                </a:solidFill>
              </a:rPr>
              <a:t>Sai</a:t>
            </a:r>
            <a:endParaRPr lang="en-US" sz="2400">
              <a:solidFill>
                <a:srgbClr val="002060"/>
              </a:solidFill>
            </a:endParaRPr>
          </a:p>
        </p:txBody>
      </p:sp>
      <p:sp>
        <p:nvSpPr>
          <p:cNvPr id="60" name="TextBox 59"/>
          <p:cNvSpPr txBox="1"/>
          <p:nvPr/>
        </p:nvSpPr>
        <p:spPr>
          <a:xfrm>
            <a:off x="7130115" y="2540525"/>
            <a:ext cx="922047" cy="461665"/>
          </a:xfrm>
          <a:prstGeom prst="rect">
            <a:avLst/>
          </a:prstGeom>
          <a:noFill/>
        </p:spPr>
        <p:txBody>
          <a:bodyPr wrap="none" rtlCol="0">
            <a:spAutoFit/>
          </a:bodyPr>
          <a:lstStyle/>
          <a:p>
            <a:r>
              <a:rPr lang="en-US" sz="2400" smtClean="0">
                <a:solidFill>
                  <a:srgbClr val="002060"/>
                </a:solidFill>
              </a:rPr>
              <a:t>Đúng</a:t>
            </a:r>
            <a:endParaRPr lang="en-US" sz="2400">
              <a:solidFill>
                <a:srgbClr val="002060"/>
              </a:solidFill>
            </a:endParaRPr>
          </a:p>
        </p:txBody>
      </p:sp>
      <p:sp>
        <p:nvSpPr>
          <p:cNvPr id="66" name="TextBox 65"/>
          <p:cNvSpPr txBox="1"/>
          <p:nvPr/>
        </p:nvSpPr>
        <p:spPr>
          <a:xfrm>
            <a:off x="7200241" y="3970732"/>
            <a:ext cx="922047" cy="461665"/>
          </a:xfrm>
          <a:prstGeom prst="rect">
            <a:avLst/>
          </a:prstGeom>
          <a:noFill/>
        </p:spPr>
        <p:txBody>
          <a:bodyPr wrap="none" rtlCol="0">
            <a:spAutoFit/>
          </a:bodyPr>
          <a:lstStyle/>
          <a:p>
            <a:r>
              <a:rPr lang="en-US" sz="2400" smtClean="0">
                <a:solidFill>
                  <a:srgbClr val="002060"/>
                </a:solidFill>
              </a:rPr>
              <a:t>Đúng</a:t>
            </a:r>
            <a:endParaRPr lang="en-US" sz="2400">
              <a:solidFill>
                <a:srgbClr val="002060"/>
              </a:solidFill>
            </a:endParaRPr>
          </a:p>
        </p:txBody>
      </p:sp>
    </p:spTree>
    <p:extLst>
      <p:ext uri="{BB962C8B-B14F-4D97-AF65-F5344CB8AC3E}">
        <p14:creationId xmlns:p14="http://schemas.microsoft.com/office/powerpoint/2010/main" val="276973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arn(inVertical)">
                                      <p:cBhvr>
                                        <p:cTn id="43" dur="500"/>
                                        <p:tgtEl>
                                          <p:spTgt spid="3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barn(inVertical)">
                                      <p:cBhvr>
                                        <p:cTn id="52" dur="500"/>
                                        <p:tgtEl>
                                          <p:spTgt spid="45"/>
                                        </p:tgtEl>
                                      </p:cBhvr>
                                    </p:animEffect>
                                  </p:childTnLst>
                                </p:cTn>
                              </p:par>
                              <p:par>
                                <p:cTn id="53" presetID="16" presetClass="entr" presetSubtype="21"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par>
                                <p:cTn id="56" presetID="16" presetClass="entr" presetSubtype="21"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barn(inVertical)">
                                      <p:cBhvr>
                                        <p:cTn id="58" dur="500"/>
                                        <p:tgtEl>
                                          <p:spTgt spid="32"/>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barn(inVertical)">
                                      <p:cBhvr>
                                        <p:cTn id="61" dur="500"/>
                                        <p:tgtEl>
                                          <p:spTgt spid="60"/>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arn(inVertical)">
                                      <p:cBhvr>
                                        <p:cTn id="64" dur="500"/>
                                        <p:tgtEl>
                                          <p:spTgt spid="26"/>
                                        </p:tgtEl>
                                      </p:cBhvr>
                                    </p:animEffect>
                                  </p:childTnLst>
                                </p:cTn>
                              </p:par>
                              <p:par>
                                <p:cTn id="65" presetID="16" presetClass="entr" presetSubtype="21"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barn(inVertical)">
                                      <p:cBhvr>
                                        <p:cTn id="67" dur="500"/>
                                        <p:tgtEl>
                                          <p:spTgt spid="33"/>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barn(inVertical)">
                                      <p:cBhvr>
                                        <p:cTn id="70" dur="500"/>
                                        <p:tgtEl>
                                          <p:spTgt spid="66"/>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barn(inVertical)">
                                      <p:cBhvr>
                                        <p:cTn id="73" dur="500"/>
                                        <p:tgtEl>
                                          <p:spTgt spid="5"/>
                                        </p:tgtEl>
                                      </p:cBhvr>
                                    </p:animEffect>
                                  </p:childTnLst>
                                </p:cTn>
                              </p:par>
                              <p:par>
                                <p:cTn id="74" presetID="16" presetClass="entr" presetSubtype="21" fill="hold"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barn(inVertical)">
                                      <p:cBhvr>
                                        <p:cTn id="76" dur="500"/>
                                        <p:tgtEl>
                                          <p:spTgt spid="38"/>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barn(inVertical)">
                                      <p:cBhvr>
                                        <p:cTn id="79" dur="500"/>
                                        <p:tgtEl>
                                          <p:spTgt spid="40"/>
                                        </p:tgtEl>
                                      </p:cBhvr>
                                    </p:animEffect>
                                  </p:childTnLst>
                                </p:cTn>
                              </p:par>
                              <p:par>
                                <p:cTn id="80" presetID="16" presetClass="entr" presetSubtype="21" fill="hold"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barn(inVertical)">
                                      <p:cBhvr>
                                        <p:cTn id="82" dur="500"/>
                                        <p:tgtEl>
                                          <p:spTgt spid="44"/>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barn(inVertical)">
                                      <p:cBhvr>
                                        <p:cTn id="85" dur="500"/>
                                        <p:tgtEl>
                                          <p:spTgt spid="28"/>
                                        </p:tgtEl>
                                      </p:cBhvr>
                                    </p:animEffect>
                                  </p:childTnLst>
                                </p:cTn>
                              </p:par>
                              <p:par>
                                <p:cTn id="86" presetID="16" presetClass="entr" presetSubtype="21" fill="hold" nodeType="with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barn(inVertical)">
                                      <p:cBhvr>
                                        <p:cTn id="88" dur="500"/>
                                        <p:tgtEl>
                                          <p:spTgt spid="55"/>
                                        </p:tgtEl>
                                      </p:cBhvr>
                                    </p:animEffect>
                                  </p:childTnLst>
                                </p:cTn>
                              </p:par>
                              <p:par>
                                <p:cTn id="89" presetID="16" presetClass="entr" presetSubtype="21" fill="hold" nodeType="with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barn(inVertical)">
                                      <p:cBhvr>
                                        <p:cTn id="91" dur="500"/>
                                        <p:tgtEl>
                                          <p:spTgt spid="51"/>
                                        </p:tgtEl>
                                      </p:cBhvr>
                                    </p:animEffect>
                                  </p:childTnLst>
                                </p:cTn>
                              </p:par>
                              <p:par>
                                <p:cTn id="92" presetID="16" presetClass="entr" presetSubtype="21" fill="hold" nodeType="with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barn(inVertical)">
                                      <p:cBhvr>
                                        <p:cTn id="94" dur="500"/>
                                        <p:tgtEl>
                                          <p:spTgt spid="48"/>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barn(inVertical)">
                                      <p:cBhvr>
                                        <p:cTn id="97" dur="500"/>
                                        <p:tgtEl>
                                          <p:spTgt spid="59"/>
                                        </p:tgtEl>
                                      </p:cBhvr>
                                    </p:animEffect>
                                  </p:childTnLst>
                                </p:cTn>
                              </p:par>
                              <p:par>
                                <p:cTn id="98" presetID="16" presetClass="entr" presetSubtype="21" fill="hold" nodeType="with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barn(inVertical)">
                                      <p:cBhvr>
                                        <p:cTn id="10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P spid="21" grpId="0"/>
      <p:bldP spid="22" grpId="0"/>
      <p:bldP spid="23" grpId="0"/>
      <p:bldP spid="24" grpId="0"/>
      <p:bldP spid="4" grpId="0" animBg="1"/>
      <p:bldP spid="26" grpId="0" animBg="1"/>
      <p:bldP spid="5" grpId="0" animBg="1"/>
      <p:bldP spid="28" grpId="0" animBg="1"/>
      <p:bldP spid="6" grpId="0" animBg="1"/>
      <p:bldP spid="40" grpId="0" animBg="1"/>
      <p:bldP spid="45" grpId="0"/>
      <p:bldP spid="59" grpId="0"/>
      <p:bldP spid="60" grpId="0"/>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 xmlns:a16="http://schemas.microsoft.com/office/drawing/2014/main" id="{A4698C76-08A7-4B04-BDD1-32731BBA4715}"/>
              </a:ext>
            </a:extLst>
          </p:cNvPr>
          <p:cNvGrpSpPr/>
          <p:nvPr/>
        </p:nvGrpSpPr>
        <p:grpSpPr>
          <a:xfrm>
            <a:off x="3580454" y="901466"/>
            <a:ext cx="4614675" cy="710743"/>
            <a:chOff x="3960971" y="2777942"/>
            <a:chExt cx="4267200" cy="1310664"/>
          </a:xfrm>
        </p:grpSpPr>
        <p:sp>
          <p:nvSpPr>
            <p:cNvPr id="36" name="Freeform: Shape 35">
              <a:extLst>
                <a:ext uri="{FF2B5EF4-FFF2-40B4-BE49-F238E27FC236}">
                  <a16:creationId xmlns="" xmlns:a16="http://schemas.microsoft.com/office/drawing/2014/main" id="{43E1E110-0525-4759-87AD-4D8068E694F6}"/>
                </a:ext>
              </a:extLst>
            </p:cNvPr>
            <p:cNvSpPr/>
            <p:nvPr/>
          </p:nvSpPr>
          <p:spPr>
            <a:xfrm>
              <a:off x="4033932" y="3469638"/>
              <a:ext cx="4104504" cy="543410"/>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 name="connsiteX0" fmla="*/ 3874770 w 4077652"/>
                <a:gd name="connsiteY0" fmla="*/ 165396 h 731180"/>
                <a:gd name="connsiteX1" fmla="*/ 2042160 w 4077652"/>
                <a:gd name="connsiteY1" fmla="*/ 397806 h 731180"/>
                <a:gd name="connsiteX2" fmla="*/ 2042160 w 4077652"/>
                <a:gd name="connsiteY2" fmla="*/ 392091 h 731180"/>
                <a:gd name="connsiteX3" fmla="*/ 203835 w 4077652"/>
                <a:gd name="connsiteY3" fmla="*/ 156824 h 731180"/>
                <a:gd name="connsiteX4" fmla="*/ 0 w 4077652"/>
                <a:gd name="connsiteY4" fmla="*/ 682604 h 731180"/>
                <a:gd name="connsiteX5" fmla="*/ 1772602 w 4077652"/>
                <a:gd name="connsiteY5" fmla="*/ 454004 h 731180"/>
                <a:gd name="connsiteX6" fmla="*/ 2036445 w 4077652"/>
                <a:gd name="connsiteY6" fmla="*/ 722609 h 731180"/>
                <a:gd name="connsiteX7" fmla="*/ 2036445 w 4077652"/>
                <a:gd name="connsiteY7" fmla="*/ 731181 h 731180"/>
                <a:gd name="connsiteX8" fmla="*/ 2305050 w 4077652"/>
                <a:gd name="connsiteY8" fmla="*/ 462576 h 731180"/>
                <a:gd name="connsiteX9" fmla="*/ 4077652 w 4077652"/>
                <a:gd name="connsiteY9" fmla="*/ 691176 h 731180"/>
                <a:gd name="connsiteX10" fmla="*/ 3874770 w 4077652"/>
                <a:gd name="connsiteY10" fmla="*/ 165396 h 731180"/>
                <a:gd name="connsiteX0" fmla="*/ 3874770 w 4077652"/>
                <a:gd name="connsiteY0" fmla="*/ 153654 h 719439"/>
                <a:gd name="connsiteX1" fmla="*/ 2042160 w 4077652"/>
                <a:gd name="connsiteY1" fmla="*/ 386064 h 719439"/>
                <a:gd name="connsiteX2" fmla="*/ 2042160 w 4077652"/>
                <a:gd name="connsiteY2" fmla="*/ 380349 h 719439"/>
                <a:gd name="connsiteX3" fmla="*/ 203835 w 4077652"/>
                <a:gd name="connsiteY3" fmla="*/ 145082 h 719439"/>
                <a:gd name="connsiteX4" fmla="*/ 0 w 4077652"/>
                <a:gd name="connsiteY4" fmla="*/ 670862 h 719439"/>
                <a:gd name="connsiteX5" fmla="*/ 1772602 w 4077652"/>
                <a:gd name="connsiteY5" fmla="*/ 442262 h 719439"/>
                <a:gd name="connsiteX6" fmla="*/ 2036445 w 4077652"/>
                <a:gd name="connsiteY6" fmla="*/ 710867 h 719439"/>
                <a:gd name="connsiteX7" fmla="*/ 2036445 w 4077652"/>
                <a:gd name="connsiteY7" fmla="*/ 719439 h 719439"/>
                <a:gd name="connsiteX8" fmla="*/ 2305050 w 4077652"/>
                <a:gd name="connsiteY8" fmla="*/ 450834 h 719439"/>
                <a:gd name="connsiteX9" fmla="*/ 4077652 w 4077652"/>
                <a:gd name="connsiteY9" fmla="*/ 679434 h 719439"/>
                <a:gd name="connsiteX10" fmla="*/ 3874770 w 4077652"/>
                <a:gd name="connsiteY10" fmla="*/ 153654 h 719439"/>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148746 h 714531"/>
                <a:gd name="connsiteX1" fmla="*/ 2064925 w 4100417"/>
                <a:gd name="connsiteY1" fmla="*/ 381156 h 714531"/>
                <a:gd name="connsiteX2" fmla="*/ 2064925 w 4100417"/>
                <a:gd name="connsiteY2" fmla="*/ 390440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897535 w 4100417"/>
                <a:gd name="connsiteY0" fmla="*/ 148746 h 714531"/>
                <a:gd name="connsiteX1" fmla="*/ 2064925 w 4100417"/>
                <a:gd name="connsiteY1" fmla="*/ 381156 h 714531"/>
                <a:gd name="connsiteX2" fmla="*/ 2064925 w 4100417"/>
                <a:gd name="connsiteY2" fmla="*/ 382941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976713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76713 w 4100417"/>
                <a:gd name="connsiteY10" fmla="*/ 156842 h 707629"/>
                <a:gd name="connsiteX0" fmla="*/ 3961867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61867 w 4100417"/>
                <a:gd name="connsiteY10" fmla="*/ 156842 h 707629"/>
                <a:gd name="connsiteX0" fmla="*/ 4045994 w 4100417"/>
                <a:gd name="connsiteY0" fmla="*/ 202705 h 700998"/>
                <a:gd name="connsiteX1" fmla="*/ 2064925 w 4100417"/>
                <a:gd name="connsiteY1" fmla="*/ 367623 h 700998"/>
                <a:gd name="connsiteX2" fmla="*/ 2064925 w 4100417"/>
                <a:gd name="connsiteY2" fmla="*/ 369408 h 700998"/>
                <a:gd name="connsiteX3" fmla="*/ 226600 w 4100417"/>
                <a:gd name="connsiteY3" fmla="*/ 126641 h 700998"/>
                <a:gd name="connsiteX4" fmla="*/ 22765 w 4100417"/>
                <a:gd name="connsiteY4" fmla="*/ 652421 h 700998"/>
                <a:gd name="connsiteX5" fmla="*/ 1795367 w 4100417"/>
                <a:gd name="connsiteY5" fmla="*/ 423821 h 700998"/>
                <a:gd name="connsiteX6" fmla="*/ 2059210 w 4100417"/>
                <a:gd name="connsiteY6" fmla="*/ 692426 h 700998"/>
                <a:gd name="connsiteX7" fmla="*/ 2059210 w 4100417"/>
                <a:gd name="connsiteY7" fmla="*/ 700998 h 700998"/>
                <a:gd name="connsiteX8" fmla="*/ 2327815 w 4100417"/>
                <a:gd name="connsiteY8" fmla="*/ 432393 h 700998"/>
                <a:gd name="connsiteX9" fmla="*/ 4100417 w 4100417"/>
                <a:gd name="connsiteY9" fmla="*/ 660993 h 700998"/>
                <a:gd name="connsiteX10" fmla="*/ 4045994 w 4100417"/>
                <a:gd name="connsiteY10" fmla="*/ 202705 h 700998"/>
                <a:gd name="connsiteX0" fmla="*/ 4045994 w 4178399"/>
                <a:gd name="connsiteY0" fmla="*/ 202705 h 700998"/>
                <a:gd name="connsiteX1" fmla="*/ 2064925 w 4178399"/>
                <a:gd name="connsiteY1" fmla="*/ 367623 h 700998"/>
                <a:gd name="connsiteX2" fmla="*/ 2064925 w 4178399"/>
                <a:gd name="connsiteY2" fmla="*/ 369408 h 700998"/>
                <a:gd name="connsiteX3" fmla="*/ 226600 w 4178399"/>
                <a:gd name="connsiteY3" fmla="*/ 126641 h 700998"/>
                <a:gd name="connsiteX4" fmla="*/ 22765 w 4178399"/>
                <a:gd name="connsiteY4" fmla="*/ 652421 h 700998"/>
                <a:gd name="connsiteX5" fmla="*/ 1795367 w 4178399"/>
                <a:gd name="connsiteY5" fmla="*/ 423821 h 700998"/>
                <a:gd name="connsiteX6" fmla="*/ 2059210 w 4178399"/>
                <a:gd name="connsiteY6" fmla="*/ 692426 h 700998"/>
                <a:gd name="connsiteX7" fmla="*/ 2059210 w 4178399"/>
                <a:gd name="connsiteY7" fmla="*/ 700998 h 700998"/>
                <a:gd name="connsiteX8" fmla="*/ 2327815 w 4178399"/>
                <a:gd name="connsiteY8" fmla="*/ 432393 h 700998"/>
                <a:gd name="connsiteX9" fmla="*/ 4100417 w 4178399"/>
                <a:gd name="connsiteY9" fmla="*/ 660993 h 700998"/>
                <a:gd name="connsiteX10" fmla="*/ 4045994 w 4178399"/>
                <a:gd name="connsiteY10" fmla="*/ 202705 h 700998"/>
                <a:gd name="connsiteX0" fmla="*/ 3867842 w 4100417"/>
                <a:gd name="connsiteY0" fmla="*/ 156841 h 707628"/>
                <a:gd name="connsiteX1" fmla="*/ 2064925 w 4100417"/>
                <a:gd name="connsiteY1" fmla="*/ 374253 h 707628"/>
                <a:gd name="connsiteX2" fmla="*/ 2064925 w 4100417"/>
                <a:gd name="connsiteY2" fmla="*/ 376038 h 707628"/>
                <a:gd name="connsiteX3" fmla="*/ 226600 w 4100417"/>
                <a:gd name="connsiteY3" fmla="*/ 133271 h 707628"/>
                <a:gd name="connsiteX4" fmla="*/ 22765 w 4100417"/>
                <a:gd name="connsiteY4" fmla="*/ 659051 h 707628"/>
                <a:gd name="connsiteX5" fmla="*/ 1795367 w 4100417"/>
                <a:gd name="connsiteY5" fmla="*/ 430451 h 707628"/>
                <a:gd name="connsiteX6" fmla="*/ 2059210 w 4100417"/>
                <a:gd name="connsiteY6" fmla="*/ 699056 h 707628"/>
                <a:gd name="connsiteX7" fmla="*/ 2059210 w 4100417"/>
                <a:gd name="connsiteY7" fmla="*/ 707628 h 707628"/>
                <a:gd name="connsiteX8" fmla="*/ 2327815 w 4100417"/>
                <a:gd name="connsiteY8" fmla="*/ 439023 h 707628"/>
                <a:gd name="connsiteX9" fmla="*/ 4100417 w 4100417"/>
                <a:gd name="connsiteY9" fmla="*/ 667623 h 707628"/>
                <a:gd name="connsiteX10" fmla="*/ 3867842 w 4100417"/>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504" h="707628">
                  <a:moveTo>
                    <a:pt x="3867842" y="156841"/>
                  </a:moveTo>
                  <a:cubicBezTo>
                    <a:pt x="3541134" y="68259"/>
                    <a:pt x="2355762" y="-242317"/>
                    <a:pt x="2064925" y="374253"/>
                  </a:cubicBezTo>
                  <a:cubicBezTo>
                    <a:pt x="2064925" y="372348"/>
                    <a:pt x="2104515" y="370444"/>
                    <a:pt x="2064925" y="376038"/>
                  </a:cubicBezTo>
                  <a:cubicBezTo>
                    <a:pt x="1787027" y="-235891"/>
                    <a:pt x="566960" y="86102"/>
                    <a:pt x="226600" y="133271"/>
                  </a:cubicBezTo>
                  <a:cubicBezTo>
                    <a:pt x="-113760" y="180440"/>
                    <a:pt x="33242" y="349488"/>
                    <a:pt x="22765" y="659051"/>
                  </a:cubicBezTo>
                  <a:lnTo>
                    <a:pt x="1795367" y="430451"/>
                  </a:lnTo>
                  <a:cubicBezTo>
                    <a:pt x="1795367" y="577136"/>
                    <a:pt x="1913477" y="696198"/>
                    <a:pt x="2059210" y="699056"/>
                  </a:cubicBezTo>
                  <a:lnTo>
                    <a:pt x="2059210" y="707628"/>
                  </a:lnTo>
                  <a:cubicBezTo>
                    <a:pt x="2207800" y="707628"/>
                    <a:pt x="2327815" y="587613"/>
                    <a:pt x="2327815" y="439023"/>
                  </a:cubicBezTo>
                  <a:lnTo>
                    <a:pt x="4100417" y="667623"/>
                  </a:lnTo>
                  <a:cubicBezTo>
                    <a:pt x="4091845" y="358061"/>
                    <a:pt x="4174659" y="239330"/>
                    <a:pt x="3867842" y="156841"/>
                  </a:cubicBezTo>
                  <a:close/>
                </a:path>
              </a:pathLst>
            </a:custGeom>
            <a:solidFill>
              <a:schemeClr val="accent1"/>
            </a:solidFill>
            <a:ln w="9525" cap="flat">
              <a:noFill/>
              <a:prstDash val="solid"/>
              <a:miter/>
            </a:ln>
          </p:spPr>
          <p:txBody>
            <a:bodyPr rtlCol="0" anchor="ctr"/>
            <a:lstStyle/>
            <a:p>
              <a:endParaRPr lang="en-US" sz="1200" dirty="0"/>
            </a:p>
          </p:txBody>
        </p:sp>
        <p:sp>
          <p:nvSpPr>
            <p:cNvPr id="37" name="Freeform: Shape 36">
              <a:extLst>
                <a:ext uri="{FF2B5EF4-FFF2-40B4-BE49-F238E27FC236}">
                  <a16:creationId xmlns="" xmlns:a16="http://schemas.microsoft.com/office/drawing/2014/main" id="{F43B4F3A-A1E9-459A-8FDE-9BF7E290320E}"/>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5">
                <a:lumMod val="50000"/>
              </a:schemeClr>
            </a:solidFill>
            <a:ln w="9525" cap="flat">
              <a:noFill/>
              <a:prstDash val="solid"/>
              <a:miter/>
            </a:ln>
          </p:spPr>
          <p:txBody>
            <a:bodyPr rtlCol="0" anchor="ctr"/>
            <a:lstStyle/>
            <a:p>
              <a:endParaRPr lang="en-US" sz="1200" dirty="0"/>
            </a:p>
          </p:txBody>
        </p:sp>
        <p:sp>
          <p:nvSpPr>
            <p:cNvPr id="39" name="Freeform: Shape 38">
              <a:extLst>
                <a:ext uri="{FF2B5EF4-FFF2-40B4-BE49-F238E27FC236}">
                  <a16:creationId xmlns="" xmlns:a16="http://schemas.microsoft.com/office/drawing/2014/main" id="{EF410491-612D-4688-91F3-7F2419E00498}"/>
                </a:ext>
              </a:extLst>
            </p:cNvPr>
            <p:cNvSpPr/>
            <p:nvPr/>
          </p:nvSpPr>
          <p:spPr>
            <a:xfrm rot="21335567">
              <a:off x="4052794" y="2777942"/>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1"/>
            </a:solidFill>
            <a:ln w="9525" cap="flat">
              <a:noFill/>
              <a:prstDash val="solid"/>
              <a:miter/>
            </a:ln>
          </p:spPr>
          <p:txBody>
            <a:bodyPr rtlCol="0" anchor="ctr"/>
            <a:lstStyle/>
            <a:p>
              <a:endParaRPr lang="en-US" sz="1200"/>
            </a:p>
          </p:txBody>
        </p:sp>
        <p:sp>
          <p:nvSpPr>
            <p:cNvPr id="56" name="Freeform: Shape 55">
              <a:extLst>
                <a:ext uri="{FF2B5EF4-FFF2-40B4-BE49-F238E27FC236}">
                  <a16:creationId xmlns="" xmlns:a16="http://schemas.microsoft.com/office/drawing/2014/main" id="{64D2CD49-A49A-43DA-B2ED-977A5B280B4C}"/>
                </a:ext>
              </a:extLst>
            </p:cNvPr>
            <p:cNvSpPr/>
            <p:nvPr/>
          </p:nvSpPr>
          <p:spPr>
            <a:xfrm rot="264433" flipH="1">
              <a:off x="6090750" y="2795219"/>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1"/>
            </a:solidFill>
            <a:ln w="9525" cap="flat">
              <a:noFill/>
              <a:prstDash val="solid"/>
              <a:miter/>
            </a:ln>
          </p:spPr>
          <p:txBody>
            <a:bodyPr rtlCol="0" anchor="ctr"/>
            <a:lstStyle/>
            <a:p>
              <a:endParaRPr lang="en-US" sz="1200"/>
            </a:p>
          </p:txBody>
        </p:sp>
      </p:grpSp>
      <p:grpSp>
        <p:nvGrpSpPr>
          <p:cNvPr id="38" name="Graphic 44">
            <a:extLst>
              <a:ext uri="{FF2B5EF4-FFF2-40B4-BE49-F238E27FC236}">
                <a16:creationId xmlns="" xmlns:a16="http://schemas.microsoft.com/office/drawing/2014/main" id="{53266E3B-0AE7-4ADA-BAF1-F8F11E5D71F4}"/>
              </a:ext>
            </a:extLst>
          </p:cNvPr>
          <p:cNvGrpSpPr/>
          <p:nvPr/>
        </p:nvGrpSpPr>
        <p:grpSpPr>
          <a:xfrm>
            <a:off x="-25947" y="5651500"/>
            <a:ext cx="12233669" cy="1201214"/>
            <a:chOff x="-25947" y="3946167"/>
            <a:chExt cx="12233669" cy="2906548"/>
          </a:xfrm>
        </p:grpSpPr>
        <p:sp>
          <p:nvSpPr>
            <p:cNvPr id="40" name="Freeform: Shape 65">
              <a:extLst>
                <a:ext uri="{FF2B5EF4-FFF2-40B4-BE49-F238E27FC236}">
                  <a16:creationId xmlns="" xmlns:a16="http://schemas.microsoft.com/office/drawing/2014/main" id="{D0B6F08D-6533-4AFE-B40E-E96A936454DD}"/>
                </a:ext>
              </a:extLst>
            </p:cNvPr>
            <p:cNvSpPr/>
            <p:nvPr/>
          </p:nvSpPr>
          <p:spPr>
            <a:xfrm>
              <a:off x="-25947" y="3946167"/>
              <a:ext cx="12232734" cy="2910286"/>
            </a:xfrm>
            <a:custGeom>
              <a:avLst/>
              <a:gdLst>
                <a:gd name="connsiteX0" fmla="*/ 12232735 w 12232734"/>
                <a:gd name="connsiteY0" fmla="*/ 0 h 2910286"/>
                <a:gd name="connsiteX1" fmla="*/ 10371984 w 12232734"/>
                <a:gd name="connsiteY1" fmla="*/ 502805 h 2910286"/>
                <a:gd name="connsiteX2" fmla="*/ 7294407 w 12232734"/>
                <a:gd name="connsiteY2" fmla="*/ 1135516 h 2910286"/>
                <a:gd name="connsiteX3" fmla="*/ 3714961 w 12232734"/>
                <a:gd name="connsiteY3" fmla="*/ 531777 h 2910286"/>
                <a:gd name="connsiteX4" fmla="*/ 0 w 12232734"/>
                <a:gd name="connsiteY4" fmla="*/ 949535 h 2910286"/>
                <a:gd name="connsiteX5" fmla="*/ 0 w 12232734"/>
                <a:gd name="connsiteY5" fmla="*/ 2910286 h 2910286"/>
                <a:gd name="connsiteX6" fmla="*/ 12232735 w 12232734"/>
                <a:gd name="connsiteY6" fmla="*/ 2910286 h 2910286"/>
                <a:gd name="connsiteX7" fmla="*/ 12232735 w 12232734"/>
                <a:gd name="connsiteY7" fmla="*/ 0 h 2910286"/>
                <a:gd name="connsiteX8" fmla="*/ 12232735 w 12232734"/>
                <a:gd name="connsiteY8" fmla="*/ 0 h 291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734" h="2910286">
                  <a:moveTo>
                    <a:pt x="12232735" y="0"/>
                  </a:moveTo>
                  <a:cubicBezTo>
                    <a:pt x="11595350" y="71028"/>
                    <a:pt x="11075723" y="151402"/>
                    <a:pt x="10371984" y="502805"/>
                  </a:cubicBezTo>
                  <a:cubicBezTo>
                    <a:pt x="9432729" y="971965"/>
                    <a:pt x="8622447" y="1462620"/>
                    <a:pt x="7294407" y="1135516"/>
                  </a:cubicBezTo>
                  <a:cubicBezTo>
                    <a:pt x="5966367" y="809347"/>
                    <a:pt x="5334590" y="328038"/>
                    <a:pt x="3714961" y="531777"/>
                  </a:cubicBezTo>
                  <a:cubicBezTo>
                    <a:pt x="2498136" y="685048"/>
                    <a:pt x="780375" y="868226"/>
                    <a:pt x="0" y="949535"/>
                  </a:cubicBezTo>
                  <a:lnTo>
                    <a:pt x="0" y="2910286"/>
                  </a:lnTo>
                  <a:lnTo>
                    <a:pt x="12232735" y="2910286"/>
                  </a:lnTo>
                  <a:lnTo>
                    <a:pt x="12232735" y="0"/>
                  </a:lnTo>
                  <a:lnTo>
                    <a:pt x="12232735" y="0"/>
                  </a:lnTo>
                  <a:close/>
                </a:path>
              </a:pathLst>
            </a:custGeom>
            <a:solidFill>
              <a:schemeClr val="accent1">
                <a:alpha val="56000"/>
              </a:schemeClr>
            </a:solidFill>
            <a:ln w="9343" cap="flat">
              <a:noFill/>
              <a:prstDash val="solid"/>
              <a:miter/>
            </a:ln>
          </p:spPr>
          <p:txBody>
            <a:bodyPr rtlCol="0" anchor="ctr"/>
            <a:lstStyle/>
            <a:p>
              <a:endParaRPr lang="en-US"/>
            </a:p>
          </p:txBody>
        </p:sp>
        <p:sp>
          <p:nvSpPr>
            <p:cNvPr id="55" name="Freeform: Shape 66">
              <a:extLst>
                <a:ext uri="{FF2B5EF4-FFF2-40B4-BE49-F238E27FC236}">
                  <a16:creationId xmlns="" xmlns:a16="http://schemas.microsoft.com/office/drawing/2014/main" id="{37832607-B686-4BD0-B8CE-975CB1BFD93E}"/>
                </a:ext>
              </a:extLst>
            </p:cNvPr>
            <p:cNvSpPr/>
            <p:nvPr/>
          </p:nvSpPr>
          <p:spPr>
            <a:xfrm>
              <a:off x="-25947" y="4418956"/>
              <a:ext cx="12232734" cy="2436562"/>
            </a:xfrm>
            <a:custGeom>
              <a:avLst/>
              <a:gdLst>
                <a:gd name="connsiteX0" fmla="*/ 1309348 w 12232734"/>
                <a:gd name="connsiteY0" fmla="*/ 109 h 2436562"/>
                <a:gd name="connsiteX1" fmla="*/ 0 w 12232734"/>
                <a:gd name="connsiteY1" fmla="*/ 224409 h 2436562"/>
                <a:gd name="connsiteX2" fmla="*/ 0 w 12232734"/>
                <a:gd name="connsiteY2" fmla="*/ 2436563 h 2436562"/>
                <a:gd name="connsiteX3" fmla="*/ 12232735 w 12232734"/>
                <a:gd name="connsiteY3" fmla="*/ 2436563 h 2436562"/>
                <a:gd name="connsiteX4" fmla="*/ 12232735 w 12232734"/>
                <a:gd name="connsiteY4" fmla="*/ 1554318 h 2436562"/>
                <a:gd name="connsiteX5" fmla="*/ 11733668 w 12232734"/>
                <a:gd name="connsiteY5" fmla="*/ 1517869 h 2436562"/>
                <a:gd name="connsiteX6" fmla="*/ 7019640 w 12232734"/>
                <a:gd name="connsiteY6" fmla="*/ 1197308 h 2436562"/>
                <a:gd name="connsiteX7" fmla="*/ 3131782 w 12232734"/>
                <a:gd name="connsiteY7" fmla="*/ 403848 h 2436562"/>
                <a:gd name="connsiteX8" fmla="*/ 1309348 w 12232734"/>
                <a:gd name="connsiteY8" fmla="*/ 109 h 2436562"/>
                <a:gd name="connsiteX9" fmla="*/ 1309348 w 12232734"/>
                <a:gd name="connsiteY9" fmla="*/ 109 h 2436562"/>
                <a:gd name="connsiteX10" fmla="*/ 1309348 w 12232734"/>
                <a:gd name="connsiteY10" fmla="*/ 109 h 243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2734" h="2436562">
                  <a:moveTo>
                    <a:pt x="1309348" y="109"/>
                  </a:moveTo>
                  <a:cubicBezTo>
                    <a:pt x="638319" y="5717"/>
                    <a:pt x="161683" y="175810"/>
                    <a:pt x="0" y="224409"/>
                  </a:cubicBezTo>
                  <a:lnTo>
                    <a:pt x="0" y="2436563"/>
                  </a:lnTo>
                  <a:lnTo>
                    <a:pt x="12232735" y="2436563"/>
                  </a:lnTo>
                  <a:lnTo>
                    <a:pt x="12232735" y="1554318"/>
                  </a:lnTo>
                  <a:cubicBezTo>
                    <a:pt x="12210304" y="1552449"/>
                    <a:pt x="12232735" y="1554318"/>
                    <a:pt x="11733668" y="1517869"/>
                  </a:cubicBezTo>
                  <a:cubicBezTo>
                    <a:pt x="11101891" y="1472075"/>
                    <a:pt x="9109364" y="922541"/>
                    <a:pt x="7019640" y="1197308"/>
                  </a:cubicBezTo>
                  <a:cubicBezTo>
                    <a:pt x="4929917" y="1472075"/>
                    <a:pt x="4815897" y="1182355"/>
                    <a:pt x="3131782" y="403848"/>
                  </a:cubicBezTo>
                  <a:cubicBezTo>
                    <a:pt x="2446734" y="87960"/>
                    <a:pt x="1821499" y="-3629"/>
                    <a:pt x="1309348" y="109"/>
                  </a:cubicBezTo>
                  <a:lnTo>
                    <a:pt x="1309348" y="109"/>
                  </a:lnTo>
                  <a:lnTo>
                    <a:pt x="1309348" y="109"/>
                  </a:lnTo>
                  <a:close/>
                </a:path>
              </a:pathLst>
            </a:custGeom>
            <a:solidFill>
              <a:schemeClr val="accent1">
                <a:alpha val="65000"/>
              </a:schemeClr>
            </a:solidFill>
            <a:ln w="9343" cap="flat">
              <a:noFill/>
              <a:prstDash val="solid"/>
              <a:miter/>
            </a:ln>
          </p:spPr>
          <p:txBody>
            <a:bodyPr rtlCol="0" anchor="ctr"/>
            <a:lstStyle/>
            <a:p>
              <a:endParaRPr lang="en-US"/>
            </a:p>
          </p:txBody>
        </p:sp>
      </p:grpSp>
      <p:sp>
        <p:nvSpPr>
          <p:cNvPr id="2" name="TextBox 1"/>
          <p:cNvSpPr txBox="1"/>
          <p:nvPr/>
        </p:nvSpPr>
        <p:spPr>
          <a:xfrm>
            <a:off x="4521200" y="419100"/>
            <a:ext cx="2646878" cy="646331"/>
          </a:xfrm>
          <a:prstGeom prst="rect">
            <a:avLst/>
          </a:prstGeom>
          <a:noFill/>
        </p:spPr>
        <p:txBody>
          <a:bodyPr wrap="none" rtlCol="0">
            <a:spAutoFit/>
          </a:bodyPr>
          <a:lstStyle/>
          <a:p>
            <a:r>
              <a:rPr lang="en-US" sz="3600" b="1" smtClean="0">
                <a:solidFill>
                  <a:srgbClr val="002060"/>
                </a:solidFill>
              </a:rPr>
              <a:t>VẬN DỤNG</a:t>
            </a:r>
            <a:endParaRPr lang="en-US" sz="3600" b="1">
              <a:solidFill>
                <a:srgbClr val="002060"/>
              </a:solidFill>
            </a:endParaRPr>
          </a:p>
        </p:txBody>
      </p:sp>
      <p:sp>
        <p:nvSpPr>
          <p:cNvPr id="15" name="TextBox 14"/>
          <p:cNvSpPr txBox="1"/>
          <p:nvPr/>
        </p:nvSpPr>
        <p:spPr>
          <a:xfrm>
            <a:off x="285132" y="1933860"/>
            <a:ext cx="4556397" cy="3416320"/>
          </a:xfrm>
          <a:prstGeom prst="rect">
            <a:avLst/>
          </a:prstGeom>
          <a:noFill/>
        </p:spPr>
        <p:txBody>
          <a:bodyPr wrap="square" rtlCol="0">
            <a:spAutoFit/>
          </a:bodyPr>
          <a:lstStyle/>
          <a:p>
            <a:pPr algn="just">
              <a:lnSpc>
                <a:spcPct val="150000"/>
              </a:lnSpc>
            </a:pPr>
            <a:r>
              <a:rPr lang="en-US" sz="2400" b="1" smtClean="0">
                <a:solidFill>
                  <a:srgbClr val="002060"/>
                </a:solidFill>
              </a:rPr>
              <a:t>Bài tập</a:t>
            </a:r>
            <a:r>
              <a:rPr lang="en-US" sz="2400" smtClean="0">
                <a:solidFill>
                  <a:srgbClr val="002060"/>
                </a:solidFill>
              </a:rPr>
              <a:t>: Em hãy sử mẫu thể hiện cấu trúc rẽ nhánh để mô tả thuật toán giải bài toán: Cho ba đồng xu trong đó có một đồng xu giả nhẹ hơn. Dùng cân thăng bằng để tìm ra đồng xu giả?</a:t>
            </a:r>
          </a:p>
        </p:txBody>
      </p:sp>
      <p:sp>
        <p:nvSpPr>
          <p:cNvPr id="3" name="Rectangle 2"/>
          <p:cNvSpPr/>
          <p:nvPr/>
        </p:nvSpPr>
        <p:spPr>
          <a:xfrm>
            <a:off x="4991099" y="1820781"/>
            <a:ext cx="6928005" cy="3560466"/>
          </a:xfrm>
          <a:prstGeom prst="rect">
            <a:avLst/>
          </a:prstGeom>
          <a:solidFill>
            <a:srgbClr val="002060"/>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44940" y="2047444"/>
            <a:ext cx="6389891" cy="400110"/>
          </a:xfrm>
          <a:prstGeom prst="rect">
            <a:avLst/>
          </a:prstGeom>
          <a:noFill/>
        </p:spPr>
        <p:txBody>
          <a:bodyPr wrap="none" rtlCol="0">
            <a:spAutoFit/>
          </a:bodyPr>
          <a:lstStyle/>
          <a:p>
            <a:r>
              <a:rPr lang="en-US" sz="2000" b="1" smtClean="0">
                <a:solidFill>
                  <a:schemeClr val="bg1"/>
                </a:solidFill>
              </a:rPr>
              <a:t>Đầu vào</a:t>
            </a:r>
            <a:r>
              <a:rPr lang="en-US" sz="2000" smtClean="0">
                <a:solidFill>
                  <a:schemeClr val="bg1"/>
                </a:solidFill>
              </a:rPr>
              <a:t>: 3 đồng xu trong đó có 1 đồng xu giả nhẹ hơn</a:t>
            </a:r>
            <a:endParaRPr lang="en-US" sz="2000">
              <a:solidFill>
                <a:schemeClr val="bg1"/>
              </a:solidFill>
            </a:endParaRPr>
          </a:p>
        </p:txBody>
      </p:sp>
      <p:sp>
        <p:nvSpPr>
          <p:cNvPr id="25" name="TextBox 24"/>
          <p:cNvSpPr txBox="1"/>
          <p:nvPr/>
        </p:nvSpPr>
        <p:spPr>
          <a:xfrm>
            <a:off x="5144941" y="2490861"/>
            <a:ext cx="2449710" cy="400110"/>
          </a:xfrm>
          <a:prstGeom prst="rect">
            <a:avLst/>
          </a:prstGeom>
          <a:noFill/>
        </p:spPr>
        <p:txBody>
          <a:bodyPr wrap="none" rtlCol="0">
            <a:spAutoFit/>
          </a:bodyPr>
          <a:lstStyle/>
          <a:p>
            <a:r>
              <a:rPr lang="en-US" sz="2000" b="1" smtClean="0">
                <a:solidFill>
                  <a:schemeClr val="bg1"/>
                </a:solidFill>
              </a:rPr>
              <a:t>Đầu ra</a:t>
            </a:r>
            <a:r>
              <a:rPr lang="en-US" sz="2000" smtClean="0">
                <a:solidFill>
                  <a:schemeClr val="bg1"/>
                </a:solidFill>
              </a:rPr>
              <a:t>: đồng xu giả</a:t>
            </a:r>
            <a:endParaRPr lang="en-US" sz="2000">
              <a:solidFill>
                <a:schemeClr val="bg1"/>
              </a:solidFill>
            </a:endParaRPr>
          </a:p>
        </p:txBody>
      </p:sp>
      <p:sp>
        <p:nvSpPr>
          <p:cNvPr id="26" name="TextBox 25"/>
          <p:cNvSpPr txBox="1"/>
          <p:nvPr/>
        </p:nvSpPr>
        <p:spPr>
          <a:xfrm>
            <a:off x="5124679" y="2901099"/>
            <a:ext cx="1858201" cy="461665"/>
          </a:xfrm>
          <a:prstGeom prst="rect">
            <a:avLst/>
          </a:prstGeom>
          <a:noFill/>
        </p:spPr>
        <p:txBody>
          <a:bodyPr wrap="none" rtlCol="0">
            <a:spAutoFit/>
          </a:bodyPr>
          <a:lstStyle/>
          <a:p>
            <a:r>
              <a:rPr lang="en-US" sz="2400" b="1" u="sng" smtClean="0">
                <a:solidFill>
                  <a:schemeClr val="bg1"/>
                </a:solidFill>
              </a:rPr>
              <a:t>Thuật toán:</a:t>
            </a:r>
            <a:endParaRPr lang="en-US" sz="2400" b="1" u="sng">
              <a:solidFill>
                <a:schemeClr val="bg1"/>
              </a:solidFill>
            </a:endParaRPr>
          </a:p>
        </p:txBody>
      </p:sp>
      <p:sp>
        <p:nvSpPr>
          <p:cNvPr id="27" name="TextBox 26"/>
          <p:cNvSpPr txBox="1"/>
          <p:nvPr/>
        </p:nvSpPr>
        <p:spPr>
          <a:xfrm>
            <a:off x="5161319" y="3480712"/>
            <a:ext cx="5065810" cy="400110"/>
          </a:xfrm>
          <a:prstGeom prst="rect">
            <a:avLst/>
          </a:prstGeom>
          <a:noFill/>
        </p:spPr>
        <p:txBody>
          <a:bodyPr wrap="none" rtlCol="0">
            <a:spAutoFit/>
          </a:bodyPr>
          <a:lstStyle/>
          <a:p>
            <a:r>
              <a:rPr lang="en-US" sz="2000" b="1" smtClean="0">
                <a:solidFill>
                  <a:schemeClr val="bg1"/>
                </a:solidFill>
              </a:rPr>
              <a:t>Bước 1</a:t>
            </a:r>
            <a:r>
              <a:rPr lang="en-US" sz="2000" smtClean="0">
                <a:solidFill>
                  <a:schemeClr val="bg1"/>
                </a:solidFill>
              </a:rPr>
              <a:t>. Lấy hai đồng xu bất kì đặt lên cân</a:t>
            </a:r>
            <a:endParaRPr lang="en-US" sz="2000">
              <a:solidFill>
                <a:schemeClr val="bg1"/>
              </a:solidFill>
            </a:endParaRPr>
          </a:p>
        </p:txBody>
      </p:sp>
      <p:sp>
        <p:nvSpPr>
          <p:cNvPr id="28" name="TextBox 27"/>
          <p:cNvSpPr txBox="1"/>
          <p:nvPr/>
        </p:nvSpPr>
        <p:spPr>
          <a:xfrm>
            <a:off x="5141288" y="3934407"/>
            <a:ext cx="6777817" cy="400110"/>
          </a:xfrm>
          <a:prstGeom prst="rect">
            <a:avLst/>
          </a:prstGeom>
          <a:noFill/>
        </p:spPr>
        <p:txBody>
          <a:bodyPr wrap="none" rtlCol="0">
            <a:spAutoFit/>
          </a:bodyPr>
          <a:lstStyle/>
          <a:p>
            <a:r>
              <a:rPr lang="en-US" sz="2000" b="1" smtClean="0">
                <a:solidFill>
                  <a:schemeClr val="bg1"/>
                </a:solidFill>
              </a:rPr>
              <a:t>Bước 2</a:t>
            </a:r>
            <a:r>
              <a:rPr lang="en-US" sz="2000" smtClean="0">
                <a:solidFill>
                  <a:schemeClr val="bg1"/>
                </a:solidFill>
              </a:rPr>
              <a:t>. Nếu cân thăng bằng: Kết luận đồng xu còn lại giả</a:t>
            </a:r>
            <a:endParaRPr lang="en-US" sz="2000">
              <a:solidFill>
                <a:schemeClr val="bg1"/>
              </a:solidFill>
            </a:endParaRPr>
          </a:p>
        </p:txBody>
      </p:sp>
      <p:sp>
        <p:nvSpPr>
          <p:cNvPr id="29" name="TextBox 28"/>
          <p:cNvSpPr txBox="1"/>
          <p:nvPr/>
        </p:nvSpPr>
        <p:spPr>
          <a:xfrm>
            <a:off x="5141286" y="4334517"/>
            <a:ext cx="6678751" cy="1015663"/>
          </a:xfrm>
          <a:prstGeom prst="rect">
            <a:avLst/>
          </a:prstGeom>
          <a:noFill/>
        </p:spPr>
        <p:txBody>
          <a:bodyPr wrap="none" rtlCol="0">
            <a:spAutoFit/>
          </a:bodyPr>
          <a:lstStyle/>
          <a:p>
            <a:pPr>
              <a:lnSpc>
                <a:spcPct val="150000"/>
              </a:lnSpc>
            </a:pPr>
            <a:r>
              <a:rPr lang="en-US" sz="2000" b="1" smtClean="0">
                <a:solidFill>
                  <a:schemeClr val="bg1"/>
                </a:solidFill>
              </a:rPr>
              <a:t>Bước 3</a:t>
            </a:r>
            <a:r>
              <a:rPr lang="en-US" sz="2000" smtClean="0">
                <a:solidFill>
                  <a:schemeClr val="bg1"/>
                </a:solidFill>
              </a:rPr>
              <a:t>. Trái lại (cân lệch nghiêng): Kết luận đồng xu bên</a:t>
            </a:r>
          </a:p>
          <a:p>
            <a:pPr>
              <a:lnSpc>
                <a:spcPct val="150000"/>
              </a:lnSpc>
            </a:pPr>
            <a:r>
              <a:rPr lang="en-US" sz="2000" smtClean="0">
                <a:solidFill>
                  <a:schemeClr val="bg1"/>
                </a:solidFill>
              </a:rPr>
              <a:t>nhẹ hơn là giả.</a:t>
            </a:r>
            <a:endParaRPr lang="en-US" sz="2000">
              <a:solidFill>
                <a:schemeClr val="bg1"/>
              </a:solidFill>
            </a:endParaRPr>
          </a:p>
        </p:txBody>
      </p:sp>
    </p:spTree>
    <p:extLst>
      <p:ext uri="{BB962C8B-B14F-4D97-AF65-F5344CB8AC3E}">
        <p14:creationId xmlns:p14="http://schemas.microsoft.com/office/powerpoint/2010/main" val="132125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3" grpId="0" animBg="1"/>
      <p:bldP spid="6" grpId="0"/>
      <p:bldP spid="25" grpId="0"/>
      <p:bldP spid="2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a:xfrm>
            <a:off x="359517" y="504609"/>
            <a:ext cx="11573197" cy="724247"/>
          </a:xfrm>
        </p:spPr>
        <p:txBody>
          <a:bodyPr/>
          <a:lstStyle/>
          <a:p>
            <a:r>
              <a:rPr lang="en-US" sz="3600" b="1" u="sng" smtClean="0">
                <a:solidFill>
                  <a:srgbClr val="0070C0"/>
                </a:solidFill>
              </a:rPr>
              <a:t>HƯỚNG DẪN VỀ NHÀ</a:t>
            </a:r>
            <a:endParaRPr lang="en-US" sz="3600" b="1" u="sng" dirty="0">
              <a:solidFill>
                <a:srgbClr val="0070C0"/>
              </a:solidFill>
            </a:endParaRPr>
          </a:p>
        </p:txBody>
      </p:sp>
      <p:cxnSp>
        <p:nvCxnSpPr>
          <p:cNvPr id="3" name="Straight Connector 11">
            <a:extLst>
              <a:ext uri="{FF2B5EF4-FFF2-40B4-BE49-F238E27FC236}">
                <a16:creationId xmlns="" xmlns:a16="http://schemas.microsoft.com/office/drawing/2014/main" id="{2D429D4C-08C5-49DB-B222-CFC1AFF22747}"/>
              </a:ext>
            </a:extLst>
          </p:cNvPr>
          <p:cNvCxnSpPr>
            <a:cxnSpLocks/>
            <a:endCxn id="8" idx="3"/>
          </p:cNvCxnSpPr>
          <p:nvPr/>
        </p:nvCxnSpPr>
        <p:spPr>
          <a:xfrm flipV="1">
            <a:off x="-8546" y="3975498"/>
            <a:ext cx="3612383" cy="1030354"/>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 name="Straight Connector 12">
            <a:extLst>
              <a:ext uri="{FF2B5EF4-FFF2-40B4-BE49-F238E27FC236}">
                <a16:creationId xmlns="" xmlns:a16="http://schemas.microsoft.com/office/drawing/2014/main" id="{7E5AD633-365D-477A-AFAB-D32DE48A4DCB}"/>
              </a:ext>
            </a:extLst>
          </p:cNvPr>
          <p:cNvCxnSpPr>
            <a:cxnSpLocks/>
            <a:stCxn id="8" idx="5"/>
            <a:endCxn id="9" idx="2"/>
          </p:cNvCxnSpPr>
          <p:nvPr/>
        </p:nvCxnSpPr>
        <p:spPr>
          <a:xfrm>
            <a:off x="3719621" y="3975498"/>
            <a:ext cx="2191506" cy="7586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Straight Connector 13">
            <a:extLst>
              <a:ext uri="{FF2B5EF4-FFF2-40B4-BE49-F238E27FC236}">
                <a16:creationId xmlns="" xmlns:a16="http://schemas.microsoft.com/office/drawing/2014/main" id="{1A02A814-25E4-495C-91D8-1378793DDD86}"/>
              </a:ext>
            </a:extLst>
          </p:cNvPr>
          <p:cNvCxnSpPr>
            <a:cxnSpLocks/>
          </p:cNvCxnSpPr>
          <p:nvPr/>
        </p:nvCxnSpPr>
        <p:spPr>
          <a:xfrm flipV="1">
            <a:off x="6038588" y="3034049"/>
            <a:ext cx="1703417" cy="100193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15">
            <a:extLst>
              <a:ext uri="{FF2B5EF4-FFF2-40B4-BE49-F238E27FC236}">
                <a16:creationId xmlns="" xmlns:a16="http://schemas.microsoft.com/office/drawing/2014/main" id="{43542752-7952-4C3F-8ADC-855AB7069224}"/>
              </a:ext>
            </a:extLst>
          </p:cNvPr>
          <p:cNvCxnSpPr>
            <a:cxnSpLocks/>
            <a:endCxn id="11" idx="1"/>
          </p:cNvCxnSpPr>
          <p:nvPr/>
        </p:nvCxnSpPr>
        <p:spPr>
          <a:xfrm>
            <a:off x="7949415" y="3034049"/>
            <a:ext cx="1620089" cy="19086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16">
            <a:extLst>
              <a:ext uri="{FF2B5EF4-FFF2-40B4-BE49-F238E27FC236}">
                <a16:creationId xmlns="" xmlns:a16="http://schemas.microsoft.com/office/drawing/2014/main" id="{ECBA4D40-CC11-4CED-9632-CC10785D36FD}"/>
              </a:ext>
            </a:extLst>
          </p:cNvPr>
          <p:cNvCxnSpPr>
            <a:cxnSpLocks/>
            <a:stCxn id="11" idx="7"/>
          </p:cNvCxnSpPr>
          <p:nvPr/>
        </p:nvCxnSpPr>
        <p:spPr>
          <a:xfrm flipV="1">
            <a:off x="9685288" y="1632086"/>
            <a:ext cx="2506712" cy="159282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val 18">
            <a:extLst>
              <a:ext uri="{FF2B5EF4-FFF2-40B4-BE49-F238E27FC236}">
                <a16:creationId xmlns="" xmlns:a16="http://schemas.microsoft.com/office/drawing/2014/main" id="{7CCA07C9-C0A2-400B-8B98-BE31AD547576}"/>
              </a:ext>
            </a:extLst>
          </p:cNvPr>
          <p:cNvSpPr/>
          <p:nvPr/>
        </p:nvSpPr>
        <p:spPr>
          <a:xfrm>
            <a:off x="3579858" y="3835735"/>
            <a:ext cx="163742" cy="163742"/>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9" name="Oval 19">
            <a:extLst>
              <a:ext uri="{FF2B5EF4-FFF2-40B4-BE49-F238E27FC236}">
                <a16:creationId xmlns="" xmlns:a16="http://schemas.microsoft.com/office/drawing/2014/main" id="{4C484C61-3565-4332-9201-91292643DEC2}"/>
              </a:ext>
            </a:extLst>
          </p:cNvPr>
          <p:cNvSpPr/>
          <p:nvPr/>
        </p:nvSpPr>
        <p:spPr>
          <a:xfrm>
            <a:off x="5911127" y="3969489"/>
            <a:ext cx="163742" cy="163742"/>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0" name="Oval 20">
            <a:extLst>
              <a:ext uri="{FF2B5EF4-FFF2-40B4-BE49-F238E27FC236}">
                <a16:creationId xmlns="" xmlns:a16="http://schemas.microsoft.com/office/drawing/2014/main" id="{046F31F5-E91B-4E08-939C-E7A0D0B87957}"/>
              </a:ext>
            </a:extLst>
          </p:cNvPr>
          <p:cNvSpPr/>
          <p:nvPr/>
        </p:nvSpPr>
        <p:spPr>
          <a:xfrm>
            <a:off x="7753550" y="2964126"/>
            <a:ext cx="163742" cy="163742"/>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1" name="Oval 21">
            <a:extLst>
              <a:ext uri="{FF2B5EF4-FFF2-40B4-BE49-F238E27FC236}">
                <a16:creationId xmlns="" xmlns:a16="http://schemas.microsoft.com/office/drawing/2014/main" id="{731827A1-179D-4446-A71E-0DFDD5A9F3D0}"/>
              </a:ext>
            </a:extLst>
          </p:cNvPr>
          <p:cNvSpPr/>
          <p:nvPr/>
        </p:nvSpPr>
        <p:spPr>
          <a:xfrm>
            <a:off x="9545525" y="3200930"/>
            <a:ext cx="163742" cy="163742"/>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2" name="TextBox 11">
            <a:extLst>
              <a:ext uri="{FF2B5EF4-FFF2-40B4-BE49-F238E27FC236}">
                <a16:creationId xmlns="" xmlns:a16="http://schemas.microsoft.com/office/drawing/2014/main" id="{61E67421-7321-48F4-8750-14FFA2748339}"/>
              </a:ext>
            </a:extLst>
          </p:cNvPr>
          <p:cNvSpPr txBox="1"/>
          <p:nvPr/>
        </p:nvSpPr>
        <p:spPr>
          <a:xfrm>
            <a:off x="3298022" y="3142814"/>
            <a:ext cx="744506" cy="584775"/>
          </a:xfrm>
          <a:prstGeom prst="rect">
            <a:avLst/>
          </a:prstGeom>
          <a:noFill/>
        </p:spPr>
        <p:txBody>
          <a:bodyPr wrap="square" rtlCol="0" anchor="ctr">
            <a:spAutoFit/>
          </a:bodyPr>
          <a:lstStyle/>
          <a:p>
            <a:pPr algn="ctr"/>
            <a:r>
              <a:rPr lang="en-US" altLang="ko-KR" sz="3200" b="1" dirty="0">
                <a:solidFill>
                  <a:schemeClr val="accent2"/>
                </a:solidFill>
                <a:cs typeface="Arial" pitchFamily="34" charset="0"/>
              </a:rPr>
              <a:t>01</a:t>
            </a:r>
            <a:endParaRPr lang="ko-KR" altLang="en-US" sz="3200" b="1" dirty="0">
              <a:solidFill>
                <a:schemeClr val="accent2"/>
              </a:solidFill>
              <a:cs typeface="Arial" pitchFamily="34" charset="0"/>
            </a:endParaRPr>
          </a:p>
        </p:txBody>
      </p:sp>
      <p:sp>
        <p:nvSpPr>
          <p:cNvPr id="13" name="TextBox 12">
            <a:extLst>
              <a:ext uri="{FF2B5EF4-FFF2-40B4-BE49-F238E27FC236}">
                <a16:creationId xmlns="" xmlns:a16="http://schemas.microsoft.com/office/drawing/2014/main" id="{37345429-177E-46DA-8E07-A2E33D22C0E9}"/>
              </a:ext>
            </a:extLst>
          </p:cNvPr>
          <p:cNvSpPr txBox="1"/>
          <p:nvPr/>
        </p:nvSpPr>
        <p:spPr>
          <a:xfrm>
            <a:off x="5560171" y="3466585"/>
            <a:ext cx="744506" cy="584775"/>
          </a:xfrm>
          <a:prstGeom prst="rect">
            <a:avLst/>
          </a:prstGeom>
          <a:noFill/>
        </p:spPr>
        <p:txBody>
          <a:bodyPr wrap="square" rtlCol="0" anchor="ctr">
            <a:spAutoFit/>
          </a:bodyPr>
          <a:lstStyle/>
          <a:p>
            <a:pPr algn="ctr"/>
            <a:r>
              <a:rPr lang="en-US" altLang="ko-KR" sz="3200" b="1" dirty="0">
                <a:solidFill>
                  <a:schemeClr val="accent4"/>
                </a:solidFill>
                <a:cs typeface="Arial" pitchFamily="34" charset="0"/>
              </a:rPr>
              <a:t>02</a:t>
            </a:r>
            <a:endParaRPr lang="ko-KR" altLang="en-US" sz="3200" b="1" dirty="0">
              <a:solidFill>
                <a:schemeClr val="accent4"/>
              </a:solidFill>
              <a:cs typeface="Arial" pitchFamily="34" charset="0"/>
            </a:endParaRPr>
          </a:p>
        </p:txBody>
      </p:sp>
      <p:sp>
        <p:nvSpPr>
          <p:cNvPr id="14" name="TextBox 13">
            <a:extLst>
              <a:ext uri="{FF2B5EF4-FFF2-40B4-BE49-F238E27FC236}">
                <a16:creationId xmlns="" xmlns:a16="http://schemas.microsoft.com/office/drawing/2014/main" id="{007E46FC-701A-4F6E-92FC-A9029571EB57}"/>
              </a:ext>
            </a:extLst>
          </p:cNvPr>
          <p:cNvSpPr txBox="1"/>
          <p:nvPr/>
        </p:nvSpPr>
        <p:spPr>
          <a:xfrm>
            <a:off x="7517424" y="2351224"/>
            <a:ext cx="744506" cy="584775"/>
          </a:xfrm>
          <a:prstGeom prst="rect">
            <a:avLst/>
          </a:prstGeom>
          <a:noFill/>
        </p:spPr>
        <p:txBody>
          <a:bodyPr wrap="square" rtlCol="0" anchor="ctr">
            <a:spAutoFit/>
          </a:bodyPr>
          <a:lstStyle/>
          <a:p>
            <a:pPr algn="ctr"/>
            <a:r>
              <a:rPr lang="en-US" altLang="ko-KR" sz="3200" b="1" dirty="0">
                <a:solidFill>
                  <a:schemeClr val="accent2"/>
                </a:solidFill>
                <a:cs typeface="Arial" pitchFamily="34" charset="0"/>
              </a:rPr>
              <a:t>03</a:t>
            </a:r>
            <a:endParaRPr lang="ko-KR" altLang="en-US" sz="3200" b="1" dirty="0">
              <a:solidFill>
                <a:schemeClr val="accent2"/>
              </a:solidFill>
              <a:cs typeface="Arial" pitchFamily="34" charset="0"/>
            </a:endParaRPr>
          </a:p>
        </p:txBody>
      </p:sp>
      <p:sp>
        <p:nvSpPr>
          <p:cNvPr id="17" name="TextBox 16">
            <a:extLst>
              <a:ext uri="{FF2B5EF4-FFF2-40B4-BE49-F238E27FC236}">
                <a16:creationId xmlns="" xmlns:a16="http://schemas.microsoft.com/office/drawing/2014/main" id="{D5F87951-6248-4172-8721-EBB28DF29FE2}"/>
              </a:ext>
            </a:extLst>
          </p:cNvPr>
          <p:cNvSpPr txBox="1"/>
          <p:nvPr/>
        </p:nvSpPr>
        <p:spPr>
          <a:xfrm>
            <a:off x="1142255" y="2742703"/>
            <a:ext cx="2336529" cy="1384995"/>
          </a:xfrm>
          <a:prstGeom prst="rect">
            <a:avLst/>
          </a:prstGeom>
          <a:noFill/>
        </p:spPr>
        <p:txBody>
          <a:bodyPr wrap="square" rtlCol="0">
            <a:spAutoFit/>
          </a:bodyPr>
          <a:lstStyle/>
          <a:p>
            <a:pPr algn="ctr">
              <a:lnSpc>
                <a:spcPct val="150000"/>
              </a:lnSpc>
            </a:pPr>
            <a:r>
              <a:rPr lang="en-US" altLang="ko-KR" sz="2800" b="1" smtClean="0">
                <a:solidFill>
                  <a:srgbClr val="0070C0"/>
                </a:solidFill>
                <a:cs typeface="Arial" pitchFamily="34" charset="0"/>
              </a:rPr>
              <a:t>Ôn lại kiến thức đã học</a:t>
            </a:r>
            <a:endParaRPr lang="ko-KR" altLang="en-US" sz="2800" b="1" dirty="0">
              <a:solidFill>
                <a:srgbClr val="0070C0"/>
              </a:solidFill>
              <a:cs typeface="Arial" pitchFamily="34" charset="0"/>
            </a:endParaRPr>
          </a:p>
        </p:txBody>
      </p:sp>
      <p:sp>
        <p:nvSpPr>
          <p:cNvPr id="20" name="TextBox 19">
            <a:extLst>
              <a:ext uri="{FF2B5EF4-FFF2-40B4-BE49-F238E27FC236}">
                <a16:creationId xmlns="" xmlns:a16="http://schemas.microsoft.com/office/drawing/2014/main" id="{A3B8FA38-A7A7-499A-8F08-E20EFACFA86C}"/>
              </a:ext>
            </a:extLst>
          </p:cNvPr>
          <p:cNvSpPr txBox="1"/>
          <p:nvPr/>
        </p:nvSpPr>
        <p:spPr>
          <a:xfrm>
            <a:off x="4431914" y="2173043"/>
            <a:ext cx="2958426" cy="1384995"/>
          </a:xfrm>
          <a:prstGeom prst="rect">
            <a:avLst/>
          </a:prstGeom>
          <a:noFill/>
        </p:spPr>
        <p:txBody>
          <a:bodyPr wrap="square" rtlCol="0">
            <a:spAutoFit/>
          </a:bodyPr>
          <a:lstStyle/>
          <a:p>
            <a:pPr algn="ctr">
              <a:lnSpc>
                <a:spcPct val="150000"/>
              </a:lnSpc>
            </a:pPr>
            <a:r>
              <a:rPr lang="en-US" altLang="ko-KR" sz="2800" b="1" smtClean="0">
                <a:solidFill>
                  <a:srgbClr val="0070C0"/>
                </a:solidFill>
                <a:cs typeface="Arial" pitchFamily="34" charset="0"/>
              </a:rPr>
              <a:t>Hoàn thành bài tập sgk và sbt</a:t>
            </a:r>
            <a:endParaRPr lang="ko-KR" altLang="en-US" sz="2800" b="1" dirty="0">
              <a:solidFill>
                <a:srgbClr val="0070C0"/>
              </a:solidFill>
              <a:cs typeface="Arial" pitchFamily="34" charset="0"/>
            </a:endParaRPr>
          </a:p>
        </p:txBody>
      </p:sp>
      <p:sp>
        <p:nvSpPr>
          <p:cNvPr id="23" name="TextBox 22">
            <a:extLst>
              <a:ext uri="{FF2B5EF4-FFF2-40B4-BE49-F238E27FC236}">
                <a16:creationId xmlns="" xmlns:a16="http://schemas.microsoft.com/office/drawing/2014/main" id="{E320675F-8C1D-4085-AE62-0004F9A83E86}"/>
              </a:ext>
            </a:extLst>
          </p:cNvPr>
          <p:cNvSpPr txBox="1"/>
          <p:nvPr/>
        </p:nvSpPr>
        <p:spPr>
          <a:xfrm>
            <a:off x="7938443" y="1704321"/>
            <a:ext cx="2743870" cy="1384995"/>
          </a:xfrm>
          <a:prstGeom prst="rect">
            <a:avLst/>
          </a:prstGeom>
          <a:noFill/>
        </p:spPr>
        <p:txBody>
          <a:bodyPr wrap="square" rtlCol="0">
            <a:spAutoFit/>
          </a:bodyPr>
          <a:lstStyle/>
          <a:p>
            <a:pPr algn="ctr">
              <a:lnSpc>
                <a:spcPct val="150000"/>
              </a:lnSpc>
            </a:pPr>
            <a:r>
              <a:rPr lang="en-US" altLang="ko-KR" sz="2800" b="1" smtClean="0">
                <a:solidFill>
                  <a:srgbClr val="0070C0"/>
                </a:solidFill>
                <a:cs typeface="Arial" pitchFamily="34" charset="0"/>
              </a:rPr>
              <a:t>Xem trước nội dung bài 4</a:t>
            </a:r>
            <a:endParaRPr lang="ko-KR" altLang="en-US" sz="2800" b="1" dirty="0">
              <a:solidFill>
                <a:srgbClr val="0070C0"/>
              </a:solidFill>
              <a:cs typeface="Arial" pitchFamily="34" charset="0"/>
            </a:endParaRPr>
          </a:p>
        </p:txBody>
      </p:sp>
      <p:sp>
        <p:nvSpPr>
          <p:cNvPr id="63" name="Freeform: Shape 62">
            <a:extLst>
              <a:ext uri="{FF2B5EF4-FFF2-40B4-BE49-F238E27FC236}">
                <a16:creationId xmlns="" xmlns:a16="http://schemas.microsoft.com/office/drawing/2014/main" id="{6922A540-E2AB-4022-9919-C1798E4FACF9}"/>
              </a:ext>
            </a:extLst>
          </p:cNvPr>
          <p:cNvSpPr/>
          <p:nvPr/>
        </p:nvSpPr>
        <p:spPr>
          <a:xfrm>
            <a:off x="10673993" y="4801108"/>
            <a:ext cx="82477" cy="7171"/>
          </a:xfrm>
          <a:custGeom>
            <a:avLst/>
            <a:gdLst>
              <a:gd name="connsiteX0" fmla="*/ 104440 w 105356"/>
              <a:gd name="connsiteY0" fmla="*/ 11396 h 9161"/>
              <a:gd name="connsiteX1" fmla="*/ 69169 w 105356"/>
              <a:gd name="connsiteY1" fmla="*/ 9564 h 9161"/>
              <a:gd name="connsiteX2" fmla="*/ 0 w 105356"/>
              <a:gd name="connsiteY2" fmla="*/ 6357 h 9161"/>
              <a:gd name="connsiteX3" fmla="*/ 5039 w 105356"/>
              <a:gd name="connsiteY3" fmla="*/ 3609 h 9161"/>
              <a:gd name="connsiteX4" fmla="*/ 95279 w 105356"/>
              <a:gd name="connsiteY4" fmla="*/ 4983 h 9161"/>
              <a:gd name="connsiteX5" fmla="*/ 105357 w 105356"/>
              <a:gd name="connsiteY5" fmla="*/ 6357 h 9161"/>
              <a:gd name="connsiteX6" fmla="*/ 104440 w 105356"/>
              <a:gd name="connsiteY6" fmla="*/ 11396 h 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56" h="9161">
                <a:moveTo>
                  <a:pt x="104440" y="11396"/>
                </a:moveTo>
                <a:cubicBezTo>
                  <a:pt x="92989" y="6816"/>
                  <a:pt x="81079" y="9564"/>
                  <a:pt x="69169" y="9564"/>
                </a:cubicBezTo>
                <a:cubicBezTo>
                  <a:pt x="46265" y="9106"/>
                  <a:pt x="22904" y="10022"/>
                  <a:pt x="0" y="6357"/>
                </a:cubicBezTo>
                <a:cubicBezTo>
                  <a:pt x="1832" y="5441"/>
                  <a:pt x="3206" y="3609"/>
                  <a:pt x="5039" y="3609"/>
                </a:cubicBezTo>
                <a:cubicBezTo>
                  <a:pt x="35271" y="-514"/>
                  <a:pt x="65504" y="-2346"/>
                  <a:pt x="95279" y="4983"/>
                </a:cubicBezTo>
                <a:cubicBezTo>
                  <a:pt x="98485" y="5899"/>
                  <a:pt x="102150" y="5899"/>
                  <a:pt x="105357" y="6357"/>
                </a:cubicBezTo>
                <a:cubicBezTo>
                  <a:pt x="109479" y="8648"/>
                  <a:pt x="106731" y="10022"/>
                  <a:pt x="104440" y="11396"/>
                </a:cubicBezTo>
                <a:close/>
              </a:path>
            </a:pathLst>
          </a:custGeom>
          <a:solidFill>
            <a:srgbClr val="006000"/>
          </a:solidFill>
          <a:ln w="4572" cap="flat">
            <a:noFill/>
            <a:prstDash val="solid"/>
            <a:miter/>
          </a:ln>
        </p:spPr>
        <p:txBody>
          <a:bodyPr rtlCol="0" anchor="ctr"/>
          <a:lstStyle/>
          <a:p>
            <a:endParaRPr lang="en-US"/>
          </a:p>
        </p:txBody>
      </p:sp>
      <p:grpSp>
        <p:nvGrpSpPr>
          <p:cNvPr id="203" name="Group 202">
            <a:extLst>
              <a:ext uri="{FF2B5EF4-FFF2-40B4-BE49-F238E27FC236}">
                <a16:creationId xmlns="" xmlns:a16="http://schemas.microsoft.com/office/drawing/2014/main" id="{A219417A-1647-4A2A-83E1-509A9A28E112}"/>
              </a:ext>
            </a:extLst>
          </p:cNvPr>
          <p:cNvGrpSpPr/>
          <p:nvPr/>
        </p:nvGrpSpPr>
        <p:grpSpPr>
          <a:xfrm>
            <a:off x="8911020" y="3649622"/>
            <a:ext cx="2239070" cy="2666157"/>
            <a:chOff x="8911020" y="3649622"/>
            <a:chExt cx="2239070" cy="2666157"/>
          </a:xfrm>
        </p:grpSpPr>
        <p:grpSp>
          <p:nvGrpSpPr>
            <p:cNvPr id="62" name="Group 61">
              <a:extLst>
                <a:ext uri="{FF2B5EF4-FFF2-40B4-BE49-F238E27FC236}">
                  <a16:creationId xmlns="" xmlns:a16="http://schemas.microsoft.com/office/drawing/2014/main" id="{90FF8B6A-EC4E-4E05-93C1-56DDE2748760}"/>
                </a:ext>
              </a:extLst>
            </p:cNvPr>
            <p:cNvGrpSpPr/>
            <p:nvPr/>
          </p:nvGrpSpPr>
          <p:grpSpPr>
            <a:xfrm>
              <a:off x="8911020" y="4215025"/>
              <a:ext cx="993309" cy="1312459"/>
              <a:chOff x="4414182" y="2417791"/>
              <a:chExt cx="1684167" cy="2225289"/>
            </a:xfrm>
          </p:grpSpPr>
          <p:sp>
            <p:nvSpPr>
              <p:cNvPr id="75" name="Freeform: Shape 74">
                <a:extLst>
                  <a:ext uri="{FF2B5EF4-FFF2-40B4-BE49-F238E27FC236}">
                    <a16:creationId xmlns="" xmlns:a16="http://schemas.microsoft.com/office/drawing/2014/main" id="{C9D9C18C-CFC9-4970-ADEE-C063788A7298}"/>
                  </a:ext>
                </a:extLst>
              </p:cNvPr>
              <p:cNvSpPr/>
              <p:nvPr/>
            </p:nvSpPr>
            <p:spPr>
              <a:xfrm>
                <a:off x="4414182" y="2417791"/>
                <a:ext cx="1684167" cy="2225289"/>
              </a:xfrm>
              <a:custGeom>
                <a:avLst/>
                <a:gdLst>
                  <a:gd name="connsiteX0" fmla="*/ 0 w 1268858"/>
                  <a:gd name="connsiteY0" fmla="*/ 1006972 h 1676542"/>
                  <a:gd name="connsiteX1" fmla="*/ 10536 w 1268858"/>
                  <a:gd name="connsiteY1" fmla="*/ 997353 h 1676542"/>
                  <a:gd name="connsiteX2" fmla="*/ 1076469 w 1268858"/>
                  <a:gd name="connsiteY2" fmla="*/ 1216311 h 1676542"/>
                  <a:gd name="connsiteX3" fmla="*/ 1099372 w 1268858"/>
                  <a:gd name="connsiteY3" fmla="*/ 1230053 h 1676542"/>
                  <a:gd name="connsiteX4" fmla="*/ 1169457 w 1268858"/>
                  <a:gd name="connsiteY4" fmla="*/ 1252957 h 1676542"/>
                  <a:gd name="connsiteX5" fmla="*/ 1116779 w 1268858"/>
                  <a:gd name="connsiteY5" fmla="*/ 1124697 h 1676542"/>
                  <a:gd name="connsiteX6" fmla="*/ 953706 w 1268858"/>
                  <a:gd name="connsiteY6" fmla="*/ 945591 h 1676542"/>
                  <a:gd name="connsiteX7" fmla="*/ 944544 w 1268858"/>
                  <a:gd name="connsiteY7" fmla="*/ 913984 h 1676542"/>
                  <a:gd name="connsiteX8" fmla="*/ 940880 w 1268858"/>
                  <a:gd name="connsiteY8" fmla="*/ 901158 h 1676542"/>
                  <a:gd name="connsiteX9" fmla="*/ 875833 w 1268858"/>
                  <a:gd name="connsiteY9" fmla="*/ 859473 h 1676542"/>
                  <a:gd name="connsiteX10" fmla="*/ 820865 w 1268858"/>
                  <a:gd name="connsiteY10" fmla="*/ 848937 h 1676542"/>
                  <a:gd name="connsiteX11" fmla="*/ 182771 w 1268858"/>
                  <a:gd name="connsiteY11" fmla="*/ 195727 h 1676542"/>
                  <a:gd name="connsiteX12" fmla="*/ 171777 w 1268858"/>
                  <a:gd name="connsiteY12" fmla="*/ 11582 h 1676542"/>
                  <a:gd name="connsiteX13" fmla="*/ 180938 w 1268858"/>
                  <a:gd name="connsiteY13" fmla="*/ 1505 h 1676542"/>
                  <a:gd name="connsiteX14" fmla="*/ 229952 w 1268858"/>
                  <a:gd name="connsiteY14" fmla="*/ 62886 h 1676542"/>
                  <a:gd name="connsiteX15" fmla="*/ 425549 w 1268858"/>
                  <a:gd name="connsiteY15" fmla="*/ 299251 h 1676542"/>
                  <a:gd name="connsiteX16" fmla="*/ 636720 w 1268858"/>
                  <a:gd name="connsiteY16" fmla="*/ 553481 h 1676542"/>
                  <a:gd name="connsiteX17" fmla="*/ 842852 w 1268858"/>
                  <a:gd name="connsiteY17" fmla="*/ 802214 h 1676542"/>
                  <a:gd name="connsiteX18" fmla="*/ 877666 w 1268858"/>
                  <a:gd name="connsiteY18" fmla="*/ 842983 h 1676542"/>
                  <a:gd name="connsiteX19" fmla="*/ 886369 w 1268858"/>
                  <a:gd name="connsiteY19" fmla="*/ 815498 h 1676542"/>
                  <a:gd name="connsiteX20" fmla="*/ 917976 w 1268858"/>
                  <a:gd name="connsiteY20" fmla="*/ 871383 h 1676542"/>
                  <a:gd name="connsiteX21" fmla="*/ 1003177 w 1268858"/>
                  <a:gd name="connsiteY21" fmla="*/ 916732 h 1676542"/>
                  <a:gd name="connsiteX22" fmla="*/ 987145 w 1268858"/>
                  <a:gd name="connsiteY22" fmla="*/ 850312 h 1676542"/>
                  <a:gd name="connsiteX23" fmla="*/ 986687 w 1268858"/>
                  <a:gd name="connsiteY23" fmla="*/ 828324 h 1676542"/>
                  <a:gd name="connsiteX24" fmla="*/ 974777 w 1268858"/>
                  <a:gd name="connsiteY24" fmla="*/ 782059 h 1676542"/>
                  <a:gd name="connsiteX25" fmla="*/ 1097998 w 1268858"/>
                  <a:gd name="connsiteY25" fmla="*/ 157707 h 1676542"/>
                  <a:gd name="connsiteX26" fmla="*/ 1107618 w 1268858"/>
                  <a:gd name="connsiteY26" fmla="*/ 151752 h 1676542"/>
                  <a:gd name="connsiteX27" fmla="*/ 1109450 w 1268858"/>
                  <a:gd name="connsiteY27" fmla="*/ 173282 h 1676542"/>
                  <a:gd name="connsiteX28" fmla="*/ 1040281 w 1268858"/>
                  <a:gd name="connsiteY28" fmla="*/ 574094 h 1676542"/>
                  <a:gd name="connsiteX29" fmla="*/ 1003635 w 1268858"/>
                  <a:gd name="connsiteY29" fmla="*/ 788472 h 1676542"/>
                  <a:gd name="connsiteX30" fmla="*/ 1003177 w 1268858"/>
                  <a:gd name="connsiteY30" fmla="*/ 806337 h 1676542"/>
                  <a:gd name="connsiteX31" fmla="*/ 1010965 w 1268858"/>
                  <a:gd name="connsiteY31" fmla="*/ 888790 h 1676542"/>
                  <a:gd name="connsiteX32" fmla="*/ 1048068 w 1268858"/>
                  <a:gd name="connsiteY32" fmla="*/ 948339 h 1676542"/>
                  <a:gd name="connsiteX33" fmla="*/ 1067766 w 1268858"/>
                  <a:gd name="connsiteY33" fmla="*/ 944216 h 1676542"/>
                  <a:gd name="connsiteX34" fmla="*/ 1076011 w 1268858"/>
                  <a:gd name="connsiteY34" fmla="*/ 930016 h 1676542"/>
                  <a:gd name="connsiteX35" fmla="*/ 1087463 w 1268858"/>
                  <a:gd name="connsiteY35" fmla="*/ 919939 h 1676542"/>
                  <a:gd name="connsiteX36" fmla="*/ 1094334 w 1268858"/>
                  <a:gd name="connsiteY36" fmla="*/ 933223 h 1676542"/>
                  <a:gd name="connsiteX37" fmla="*/ 1100289 w 1268858"/>
                  <a:gd name="connsiteY37" fmla="*/ 975823 h 1676542"/>
                  <a:gd name="connsiteX38" fmla="*/ 1117237 w 1268858"/>
                  <a:gd name="connsiteY38" fmla="*/ 1023921 h 1676542"/>
                  <a:gd name="connsiteX39" fmla="*/ 1233587 w 1268858"/>
                  <a:gd name="connsiteY39" fmla="*/ 1274944 h 1676542"/>
                  <a:gd name="connsiteX40" fmla="*/ 1270691 w 1268858"/>
                  <a:gd name="connsiteY40" fmla="*/ 1503522 h 1676542"/>
                  <a:gd name="connsiteX41" fmla="*/ 1267027 w 1268858"/>
                  <a:gd name="connsiteY41" fmla="*/ 1656518 h 1676542"/>
                  <a:gd name="connsiteX42" fmla="*/ 1262446 w 1268858"/>
                  <a:gd name="connsiteY42" fmla="*/ 1673467 h 1676542"/>
                  <a:gd name="connsiteX43" fmla="*/ 1258323 w 1268858"/>
                  <a:gd name="connsiteY43" fmla="*/ 1676673 h 1676542"/>
                  <a:gd name="connsiteX44" fmla="*/ 1214349 w 1268858"/>
                  <a:gd name="connsiteY44" fmla="*/ 1676215 h 1676542"/>
                  <a:gd name="connsiteX45" fmla="*/ 1212516 w 1268858"/>
                  <a:gd name="connsiteY45" fmla="*/ 1674383 h 1676542"/>
                  <a:gd name="connsiteX46" fmla="*/ 1218471 w 1268858"/>
                  <a:gd name="connsiteY46" fmla="*/ 1514058 h 1676542"/>
                  <a:gd name="connsiteX47" fmla="*/ 1208852 w 1268858"/>
                  <a:gd name="connsiteY47" fmla="*/ 1410533 h 1676542"/>
                  <a:gd name="connsiteX48" fmla="*/ 1198316 w 1268858"/>
                  <a:gd name="connsiteY48" fmla="*/ 1388088 h 1676542"/>
                  <a:gd name="connsiteX49" fmla="*/ 1176787 w 1268858"/>
                  <a:gd name="connsiteY49" fmla="*/ 1353733 h 1676542"/>
                  <a:gd name="connsiteX50" fmla="*/ 1198316 w 1268858"/>
                  <a:gd name="connsiteY50" fmla="*/ 1358313 h 1676542"/>
                  <a:gd name="connsiteX51" fmla="*/ 1176328 w 1268858"/>
                  <a:gd name="connsiteY51" fmla="*/ 1272654 h 1676542"/>
                  <a:gd name="connsiteX52" fmla="*/ 1164419 w 1268858"/>
                  <a:gd name="connsiteY52" fmla="*/ 1264409 h 1676542"/>
                  <a:gd name="connsiteX53" fmla="*/ 1083798 w 1268858"/>
                  <a:gd name="connsiteY53" fmla="*/ 1239673 h 1676542"/>
                  <a:gd name="connsiteX54" fmla="*/ 862549 w 1268858"/>
                  <a:gd name="connsiteY54" fmla="*/ 1192033 h 1676542"/>
                  <a:gd name="connsiteX55" fmla="*/ 125970 w 1268858"/>
                  <a:gd name="connsiteY55" fmla="*/ 1036747 h 1676542"/>
                  <a:gd name="connsiteX56" fmla="*/ 16491 w 1268858"/>
                  <a:gd name="connsiteY56" fmla="*/ 1013843 h 1676542"/>
                  <a:gd name="connsiteX57" fmla="*/ 0 w 1268858"/>
                  <a:gd name="connsiteY57" fmla="*/ 1006972 h 167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68858" h="1676542">
                    <a:moveTo>
                      <a:pt x="0" y="1006972"/>
                    </a:moveTo>
                    <a:cubicBezTo>
                      <a:pt x="458" y="1000559"/>
                      <a:pt x="6413" y="1000101"/>
                      <a:pt x="10536" y="997353"/>
                    </a:cubicBezTo>
                    <a:cubicBezTo>
                      <a:pt x="368290" y="784807"/>
                      <a:pt x="831859" y="879628"/>
                      <a:pt x="1076469" y="1216311"/>
                    </a:cubicBezTo>
                    <a:cubicBezTo>
                      <a:pt x="1082424" y="1224556"/>
                      <a:pt x="1089295" y="1228679"/>
                      <a:pt x="1099372" y="1230053"/>
                    </a:cubicBezTo>
                    <a:cubicBezTo>
                      <a:pt x="1122734" y="1233718"/>
                      <a:pt x="1145180" y="1241505"/>
                      <a:pt x="1169457" y="1252957"/>
                    </a:cubicBezTo>
                    <a:cubicBezTo>
                      <a:pt x="1154799" y="1206692"/>
                      <a:pt x="1137850" y="1165007"/>
                      <a:pt x="1116779" y="1124697"/>
                    </a:cubicBezTo>
                    <a:cubicBezTo>
                      <a:pt x="1077843" y="1050947"/>
                      <a:pt x="1027913" y="987275"/>
                      <a:pt x="953706" y="945591"/>
                    </a:cubicBezTo>
                    <a:cubicBezTo>
                      <a:pt x="940422" y="937803"/>
                      <a:pt x="937673" y="928184"/>
                      <a:pt x="944544" y="913984"/>
                    </a:cubicBezTo>
                    <a:cubicBezTo>
                      <a:pt x="948209" y="906654"/>
                      <a:pt x="945002" y="904822"/>
                      <a:pt x="940880" y="901158"/>
                    </a:cubicBezTo>
                    <a:cubicBezTo>
                      <a:pt x="920724" y="884667"/>
                      <a:pt x="898279" y="871383"/>
                      <a:pt x="875833" y="859473"/>
                    </a:cubicBezTo>
                    <a:cubicBezTo>
                      <a:pt x="859801" y="851228"/>
                      <a:pt x="839188" y="852602"/>
                      <a:pt x="820865" y="848937"/>
                    </a:cubicBezTo>
                    <a:cubicBezTo>
                      <a:pt x="496550" y="785724"/>
                      <a:pt x="237739" y="520958"/>
                      <a:pt x="182771" y="195727"/>
                    </a:cubicBezTo>
                    <a:cubicBezTo>
                      <a:pt x="172235" y="134804"/>
                      <a:pt x="168570" y="73422"/>
                      <a:pt x="171777" y="11582"/>
                    </a:cubicBezTo>
                    <a:cubicBezTo>
                      <a:pt x="172235" y="7001"/>
                      <a:pt x="168112" y="-3992"/>
                      <a:pt x="180938" y="1505"/>
                    </a:cubicBezTo>
                    <a:cubicBezTo>
                      <a:pt x="195139" y="23950"/>
                      <a:pt x="213461" y="42731"/>
                      <a:pt x="229952" y="62886"/>
                    </a:cubicBezTo>
                    <a:cubicBezTo>
                      <a:pt x="294540" y="142133"/>
                      <a:pt x="360503" y="220463"/>
                      <a:pt x="425549" y="299251"/>
                    </a:cubicBezTo>
                    <a:cubicBezTo>
                      <a:pt x="495634" y="383995"/>
                      <a:pt x="566177" y="468738"/>
                      <a:pt x="636720" y="553481"/>
                    </a:cubicBezTo>
                    <a:cubicBezTo>
                      <a:pt x="705431" y="636392"/>
                      <a:pt x="774600" y="718845"/>
                      <a:pt x="842852" y="802214"/>
                    </a:cubicBezTo>
                    <a:cubicBezTo>
                      <a:pt x="854304" y="815956"/>
                      <a:pt x="865298" y="829698"/>
                      <a:pt x="877666" y="842983"/>
                    </a:cubicBezTo>
                    <a:cubicBezTo>
                      <a:pt x="885453" y="834737"/>
                      <a:pt x="874001" y="821453"/>
                      <a:pt x="886369" y="815498"/>
                    </a:cubicBezTo>
                    <a:cubicBezTo>
                      <a:pt x="880414" y="843899"/>
                      <a:pt x="895530" y="856725"/>
                      <a:pt x="917976" y="871383"/>
                    </a:cubicBezTo>
                    <a:cubicBezTo>
                      <a:pt x="945002" y="888332"/>
                      <a:pt x="973861" y="901158"/>
                      <a:pt x="1003177" y="916732"/>
                    </a:cubicBezTo>
                    <a:cubicBezTo>
                      <a:pt x="994932" y="894745"/>
                      <a:pt x="988519" y="873215"/>
                      <a:pt x="987145" y="850312"/>
                    </a:cubicBezTo>
                    <a:cubicBezTo>
                      <a:pt x="986687" y="842983"/>
                      <a:pt x="984396" y="834737"/>
                      <a:pt x="986687" y="828324"/>
                    </a:cubicBezTo>
                    <a:cubicBezTo>
                      <a:pt x="992184" y="810001"/>
                      <a:pt x="983022" y="796717"/>
                      <a:pt x="974777" y="782059"/>
                    </a:cubicBezTo>
                    <a:cubicBezTo>
                      <a:pt x="856594" y="571346"/>
                      <a:pt x="908815" y="306122"/>
                      <a:pt x="1097998" y="157707"/>
                    </a:cubicBezTo>
                    <a:cubicBezTo>
                      <a:pt x="1101205" y="155417"/>
                      <a:pt x="1104411" y="153584"/>
                      <a:pt x="1107618" y="151752"/>
                    </a:cubicBezTo>
                    <a:cubicBezTo>
                      <a:pt x="1112199" y="158623"/>
                      <a:pt x="1110366" y="165952"/>
                      <a:pt x="1109450" y="173282"/>
                    </a:cubicBezTo>
                    <a:cubicBezTo>
                      <a:pt x="1086546" y="307038"/>
                      <a:pt x="1063185" y="440337"/>
                      <a:pt x="1040281" y="574094"/>
                    </a:cubicBezTo>
                    <a:cubicBezTo>
                      <a:pt x="1027913" y="645554"/>
                      <a:pt x="1015545" y="717013"/>
                      <a:pt x="1003635" y="788472"/>
                    </a:cubicBezTo>
                    <a:cubicBezTo>
                      <a:pt x="1002719" y="794427"/>
                      <a:pt x="1001803" y="800382"/>
                      <a:pt x="1003177" y="806337"/>
                    </a:cubicBezTo>
                    <a:cubicBezTo>
                      <a:pt x="1001345" y="834279"/>
                      <a:pt x="1003177" y="861763"/>
                      <a:pt x="1010965" y="888790"/>
                    </a:cubicBezTo>
                    <a:cubicBezTo>
                      <a:pt x="1017836" y="912151"/>
                      <a:pt x="1028371" y="932764"/>
                      <a:pt x="1048068" y="948339"/>
                    </a:cubicBezTo>
                    <a:cubicBezTo>
                      <a:pt x="1056772" y="955210"/>
                      <a:pt x="1062727" y="955210"/>
                      <a:pt x="1067766" y="944216"/>
                    </a:cubicBezTo>
                    <a:cubicBezTo>
                      <a:pt x="1070056" y="939178"/>
                      <a:pt x="1072804" y="934597"/>
                      <a:pt x="1076011" y="930016"/>
                    </a:cubicBezTo>
                    <a:cubicBezTo>
                      <a:pt x="1079217" y="925893"/>
                      <a:pt x="1081050" y="919022"/>
                      <a:pt x="1087463" y="919939"/>
                    </a:cubicBezTo>
                    <a:cubicBezTo>
                      <a:pt x="1094334" y="920855"/>
                      <a:pt x="1093418" y="928184"/>
                      <a:pt x="1094334" y="933223"/>
                    </a:cubicBezTo>
                    <a:cubicBezTo>
                      <a:pt x="1096624" y="947423"/>
                      <a:pt x="1098914" y="961623"/>
                      <a:pt x="1100289" y="975823"/>
                    </a:cubicBezTo>
                    <a:cubicBezTo>
                      <a:pt x="1101663" y="993230"/>
                      <a:pt x="1106244" y="1009263"/>
                      <a:pt x="1117237" y="1023921"/>
                    </a:cubicBezTo>
                    <a:cubicBezTo>
                      <a:pt x="1173122" y="1099503"/>
                      <a:pt x="1208852" y="1185162"/>
                      <a:pt x="1233587" y="1274944"/>
                    </a:cubicBezTo>
                    <a:cubicBezTo>
                      <a:pt x="1254201" y="1349610"/>
                      <a:pt x="1267943" y="1425650"/>
                      <a:pt x="1270691" y="1503522"/>
                    </a:cubicBezTo>
                    <a:cubicBezTo>
                      <a:pt x="1272524" y="1554826"/>
                      <a:pt x="1272066" y="1605672"/>
                      <a:pt x="1267027" y="1656518"/>
                    </a:cubicBezTo>
                    <a:cubicBezTo>
                      <a:pt x="1266569" y="1662473"/>
                      <a:pt x="1266111" y="1668428"/>
                      <a:pt x="1262446" y="1673467"/>
                    </a:cubicBezTo>
                    <a:cubicBezTo>
                      <a:pt x="1261530" y="1674841"/>
                      <a:pt x="1260156" y="1675757"/>
                      <a:pt x="1258323" y="1676673"/>
                    </a:cubicBezTo>
                    <a:cubicBezTo>
                      <a:pt x="1243665" y="1678964"/>
                      <a:pt x="1229007" y="1679880"/>
                      <a:pt x="1214349" y="1676215"/>
                    </a:cubicBezTo>
                    <a:cubicBezTo>
                      <a:pt x="1213890" y="1675757"/>
                      <a:pt x="1212974" y="1674841"/>
                      <a:pt x="1212516" y="1674383"/>
                    </a:cubicBezTo>
                    <a:cubicBezTo>
                      <a:pt x="1218471" y="1621247"/>
                      <a:pt x="1220762" y="1567652"/>
                      <a:pt x="1218471" y="1514058"/>
                    </a:cubicBezTo>
                    <a:cubicBezTo>
                      <a:pt x="1217097" y="1479244"/>
                      <a:pt x="1212974" y="1444889"/>
                      <a:pt x="1208852" y="1410533"/>
                    </a:cubicBezTo>
                    <a:cubicBezTo>
                      <a:pt x="1207477" y="1401830"/>
                      <a:pt x="1202439" y="1394959"/>
                      <a:pt x="1198316" y="1388088"/>
                    </a:cubicBezTo>
                    <a:cubicBezTo>
                      <a:pt x="1191445" y="1376636"/>
                      <a:pt x="1184116" y="1365184"/>
                      <a:pt x="1176787" y="1353733"/>
                    </a:cubicBezTo>
                    <a:cubicBezTo>
                      <a:pt x="1184574" y="1351900"/>
                      <a:pt x="1190071" y="1358313"/>
                      <a:pt x="1198316" y="1358313"/>
                    </a:cubicBezTo>
                    <a:cubicBezTo>
                      <a:pt x="1193277" y="1328997"/>
                      <a:pt x="1185490" y="1300596"/>
                      <a:pt x="1176328" y="1272654"/>
                    </a:cubicBezTo>
                    <a:cubicBezTo>
                      <a:pt x="1174496" y="1267615"/>
                      <a:pt x="1168999" y="1266241"/>
                      <a:pt x="1164419" y="1264409"/>
                    </a:cubicBezTo>
                    <a:cubicBezTo>
                      <a:pt x="1139225" y="1251583"/>
                      <a:pt x="1111740" y="1244253"/>
                      <a:pt x="1083798" y="1239673"/>
                    </a:cubicBezTo>
                    <a:cubicBezTo>
                      <a:pt x="1010507" y="1222266"/>
                      <a:pt x="936299" y="1207608"/>
                      <a:pt x="862549" y="1192033"/>
                    </a:cubicBezTo>
                    <a:cubicBezTo>
                      <a:pt x="616107" y="1139813"/>
                      <a:pt x="371038" y="1088051"/>
                      <a:pt x="125970" y="1036747"/>
                    </a:cubicBezTo>
                    <a:cubicBezTo>
                      <a:pt x="89324" y="1028960"/>
                      <a:pt x="53136" y="1021631"/>
                      <a:pt x="16491" y="1013843"/>
                    </a:cubicBezTo>
                    <a:cubicBezTo>
                      <a:pt x="10536" y="1012011"/>
                      <a:pt x="5039" y="1010637"/>
                      <a:pt x="0" y="1006972"/>
                    </a:cubicBezTo>
                    <a:close/>
                  </a:path>
                </a:pathLst>
              </a:custGeom>
              <a:solidFill>
                <a:schemeClr val="accent4"/>
              </a:solidFill>
              <a:ln w="4572" cap="flat">
                <a:noFill/>
                <a:prstDash val="solid"/>
                <a:miter/>
              </a:ln>
            </p:spPr>
            <p:txBody>
              <a:bodyPr rtlCol="0" anchor="ctr"/>
              <a:lstStyle/>
              <a:p>
                <a:endParaRPr lang="en-US"/>
              </a:p>
            </p:txBody>
          </p:sp>
          <p:sp>
            <p:nvSpPr>
              <p:cNvPr id="76" name="Freeform: Shape 75">
                <a:extLst>
                  <a:ext uri="{FF2B5EF4-FFF2-40B4-BE49-F238E27FC236}">
                    <a16:creationId xmlns="" xmlns:a16="http://schemas.microsoft.com/office/drawing/2014/main" id="{F6EC34C2-1AF2-471D-8288-7DF04C091A9A}"/>
                  </a:ext>
                </a:extLst>
              </p:cNvPr>
              <p:cNvSpPr/>
              <p:nvPr/>
            </p:nvSpPr>
            <p:spPr>
              <a:xfrm>
                <a:off x="4649538" y="2419787"/>
                <a:ext cx="936324" cy="1124805"/>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77" name="Freeform: Shape 76">
                <a:extLst>
                  <a:ext uri="{FF2B5EF4-FFF2-40B4-BE49-F238E27FC236}">
                    <a16:creationId xmlns="" xmlns:a16="http://schemas.microsoft.com/office/drawing/2014/main" id="{DCA38DD9-5D1B-4B3E-A8ED-1ED9E964ED38}"/>
                  </a:ext>
                </a:extLst>
              </p:cNvPr>
              <p:cNvSpPr/>
              <p:nvPr/>
            </p:nvSpPr>
            <p:spPr>
              <a:xfrm>
                <a:off x="4414182" y="3754353"/>
                <a:ext cx="1434886" cy="462082"/>
              </a:xfrm>
              <a:custGeom>
                <a:avLst/>
                <a:gdLst>
                  <a:gd name="connsiteX0" fmla="*/ 0 w 1081049"/>
                  <a:gd name="connsiteY0" fmla="*/ 0 h 348134"/>
                  <a:gd name="connsiteX1" fmla="*/ 92989 w 1081049"/>
                  <a:gd name="connsiteY1" fmla="*/ 18323 h 348134"/>
                  <a:gd name="connsiteX2" fmla="*/ 317444 w 1081049"/>
                  <a:gd name="connsiteY2" fmla="*/ 65504 h 348134"/>
                  <a:gd name="connsiteX3" fmla="*/ 547396 w 1081049"/>
                  <a:gd name="connsiteY3" fmla="*/ 114060 h 348134"/>
                  <a:gd name="connsiteX4" fmla="*/ 812161 w 1081049"/>
                  <a:gd name="connsiteY4" fmla="*/ 169945 h 348134"/>
                  <a:gd name="connsiteX5" fmla="*/ 1058146 w 1081049"/>
                  <a:gd name="connsiteY5" fmla="*/ 222165 h 348134"/>
                  <a:gd name="connsiteX6" fmla="*/ 1082882 w 1081049"/>
                  <a:gd name="connsiteY6" fmla="*/ 232242 h 348134"/>
                  <a:gd name="connsiteX7" fmla="*/ 589538 w 1081049"/>
                  <a:gd name="connsiteY7" fmla="*/ 344928 h 348134"/>
                  <a:gd name="connsiteX8" fmla="*/ 10078 w 1081049"/>
                  <a:gd name="connsiteY8" fmla="*/ 16033 h 348134"/>
                  <a:gd name="connsiteX9" fmla="*/ 0 w 1081049"/>
                  <a:gd name="connsiteY9" fmla="*/ 0 h 34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049" h="348134">
                    <a:moveTo>
                      <a:pt x="0" y="0"/>
                    </a:moveTo>
                    <a:cubicBezTo>
                      <a:pt x="31607" y="3665"/>
                      <a:pt x="61840" y="11910"/>
                      <a:pt x="92989" y="18323"/>
                    </a:cubicBezTo>
                    <a:cubicBezTo>
                      <a:pt x="167654" y="33439"/>
                      <a:pt x="242778" y="49472"/>
                      <a:pt x="317444" y="65504"/>
                    </a:cubicBezTo>
                    <a:cubicBezTo>
                      <a:pt x="393942" y="81537"/>
                      <a:pt x="470898" y="98027"/>
                      <a:pt x="547396" y="114060"/>
                    </a:cubicBezTo>
                    <a:cubicBezTo>
                      <a:pt x="635804" y="132841"/>
                      <a:pt x="723754" y="151164"/>
                      <a:pt x="812161" y="169945"/>
                    </a:cubicBezTo>
                    <a:cubicBezTo>
                      <a:pt x="894156" y="187351"/>
                      <a:pt x="976151" y="204300"/>
                      <a:pt x="1058146" y="222165"/>
                    </a:cubicBezTo>
                    <a:cubicBezTo>
                      <a:pt x="1066849" y="223997"/>
                      <a:pt x="1077843" y="220791"/>
                      <a:pt x="1082882" y="232242"/>
                    </a:cubicBezTo>
                    <a:cubicBezTo>
                      <a:pt x="930802" y="323399"/>
                      <a:pt x="765896" y="362793"/>
                      <a:pt x="589538" y="344928"/>
                    </a:cubicBezTo>
                    <a:cubicBezTo>
                      <a:pt x="348593" y="320192"/>
                      <a:pt x="155744" y="209339"/>
                      <a:pt x="10078" y="16033"/>
                    </a:cubicBezTo>
                    <a:cubicBezTo>
                      <a:pt x="6413" y="10994"/>
                      <a:pt x="458" y="7329"/>
                      <a:pt x="0" y="0"/>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78" name="Freeform: Shape 77">
                <a:extLst>
                  <a:ext uri="{FF2B5EF4-FFF2-40B4-BE49-F238E27FC236}">
                    <a16:creationId xmlns="" xmlns:a16="http://schemas.microsoft.com/office/drawing/2014/main" id="{FB1909FB-D188-4B25-9D1B-E80DD88B99A6}"/>
                  </a:ext>
                </a:extLst>
              </p:cNvPr>
              <p:cNvSpPr/>
              <p:nvPr/>
            </p:nvSpPr>
            <p:spPr>
              <a:xfrm>
                <a:off x="5736242" y="2619213"/>
                <a:ext cx="255361" cy="869444"/>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4">
                  <a:lumMod val="75000"/>
                </a:schemeClr>
              </a:solidFill>
              <a:ln w="4572" cap="flat">
                <a:noFill/>
                <a:prstDash val="solid"/>
                <a:miter/>
              </a:ln>
            </p:spPr>
            <p:txBody>
              <a:bodyPr rtlCol="0" anchor="ctr"/>
              <a:lstStyle/>
              <a:p>
                <a:endParaRPr lang="en-US"/>
              </a:p>
            </p:txBody>
          </p:sp>
        </p:grpSp>
        <p:grpSp>
          <p:nvGrpSpPr>
            <p:cNvPr id="64" name="Group 63">
              <a:extLst>
                <a:ext uri="{FF2B5EF4-FFF2-40B4-BE49-F238E27FC236}">
                  <a16:creationId xmlns="" xmlns:a16="http://schemas.microsoft.com/office/drawing/2014/main" id="{1090F2F3-1582-478F-8338-2D8003F3F99F}"/>
                </a:ext>
              </a:extLst>
            </p:cNvPr>
            <p:cNvGrpSpPr/>
            <p:nvPr/>
          </p:nvGrpSpPr>
          <p:grpSpPr>
            <a:xfrm>
              <a:off x="9787428" y="3649622"/>
              <a:ext cx="1362662" cy="1879040"/>
              <a:chOff x="5900141" y="1459144"/>
              <a:chExt cx="2310409" cy="3185932"/>
            </a:xfrm>
          </p:grpSpPr>
          <p:sp>
            <p:nvSpPr>
              <p:cNvPr id="70" name="Freeform: Shape 69">
                <a:extLst>
                  <a:ext uri="{FF2B5EF4-FFF2-40B4-BE49-F238E27FC236}">
                    <a16:creationId xmlns="" xmlns:a16="http://schemas.microsoft.com/office/drawing/2014/main" id="{77B7CDE2-C9F6-451C-AF9F-D8C113E2669E}"/>
                  </a:ext>
                </a:extLst>
              </p:cNvPr>
              <p:cNvSpPr/>
              <p:nvPr/>
            </p:nvSpPr>
            <p:spPr>
              <a:xfrm>
                <a:off x="6793296" y="2856334"/>
                <a:ext cx="1416645" cy="510722"/>
              </a:xfrm>
              <a:custGeom>
                <a:avLst/>
                <a:gdLst>
                  <a:gd name="connsiteX0" fmla="*/ 76956 w 1067307"/>
                  <a:gd name="connsiteY0" fmla="*/ 336683 h 384780"/>
                  <a:gd name="connsiteX1" fmla="*/ 5039 w 1067307"/>
                  <a:gd name="connsiteY1" fmla="*/ 304618 h 384780"/>
                  <a:gd name="connsiteX2" fmla="*/ 0 w 1067307"/>
                  <a:gd name="connsiteY2" fmla="*/ 297747 h 384780"/>
                  <a:gd name="connsiteX3" fmla="*/ 32981 w 1067307"/>
                  <a:gd name="connsiteY3" fmla="*/ 284004 h 384780"/>
                  <a:gd name="connsiteX4" fmla="*/ 496092 w 1067307"/>
                  <a:gd name="connsiteY4" fmla="*/ 156202 h 384780"/>
                  <a:gd name="connsiteX5" fmla="*/ 862091 w 1067307"/>
                  <a:gd name="connsiteY5" fmla="*/ 55885 h 384780"/>
                  <a:gd name="connsiteX6" fmla="*/ 1059062 w 1067307"/>
                  <a:gd name="connsiteY6" fmla="*/ 916 h 384780"/>
                  <a:gd name="connsiteX7" fmla="*/ 1067766 w 1067307"/>
                  <a:gd name="connsiteY7" fmla="*/ 0 h 384780"/>
                  <a:gd name="connsiteX8" fmla="*/ 945460 w 1067307"/>
                  <a:gd name="connsiteY8" fmla="*/ 156661 h 384780"/>
                  <a:gd name="connsiteX9" fmla="*/ 453949 w 1067307"/>
                  <a:gd name="connsiteY9" fmla="*/ 386613 h 384780"/>
                  <a:gd name="connsiteX10" fmla="*/ 76956 w 1067307"/>
                  <a:gd name="connsiteY10" fmla="*/ 336683 h 3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7307" h="384780">
                    <a:moveTo>
                      <a:pt x="76956" y="336683"/>
                    </a:moveTo>
                    <a:cubicBezTo>
                      <a:pt x="52220" y="327521"/>
                      <a:pt x="27942" y="316986"/>
                      <a:pt x="5039" y="304618"/>
                    </a:cubicBezTo>
                    <a:cubicBezTo>
                      <a:pt x="2290" y="303244"/>
                      <a:pt x="458" y="300953"/>
                      <a:pt x="0" y="297747"/>
                    </a:cubicBezTo>
                    <a:cubicBezTo>
                      <a:pt x="8245" y="286295"/>
                      <a:pt x="21529" y="287211"/>
                      <a:pt x="32981" y="284004"/>
                    </a:cubicBezTo>
                    <a:cubicBezTo>
                      <a:pt x="187352" y="240946"/>
                      <a:pt x="341722" y="198345"/>
                      <a:pt x="496092" y="156202"/>
                    </a:cubicBezTo>
                    <a:cubicBezTo>
                      <a:pt x="617939" y="122763"/>
                      <a:pt x="740244" y="89782"/>
                      <a:pt x="862091" y="55885"/>
                    </a:cubicBezTo>
                    <a:cubicBezTo>
                      <a:pt x="928054" y="38020"/>
                      <a:pt x="993558" y="19239"/>
                      <a:pt x="1059062" y="916"/>
                    </a:cubicBezTo>
                    <a:cubicBezTo>
                      <a:pt x="1061811" y="0"/>
                      <a:pt x="1065017" y="0"/>
                      <a:pt x="1067766" y="0"/>
                    </a:cubicBezTo>
                    <a:cubicBezTo>
                      <a:pt x="1034784" y="58175"/>
                      <a:pt x="993100" y="109937"/>
                      <a:pt x="945460" y="156661"/>
                    </a:cubicBezTo>
                    <a:cubicBezTo>
                      <a:pt x="808497" y="290876"/>
                      <a:pt x="644049" y="366457"/>
                      <a:pt x="453949" y="386613"/>
                    </a:cubicBezTo>
                    <a:cubicBezTo>
                      <a:pt x="235449" y="402187"/>
                      <a:pt x="80621" y="337599"/>
                      <a:pt x="76956" y="336683"/>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71" name="Freeform: Shape 70">
                <a:extLst>
                  <a:ext uri="{FF2B5EF4-FFF2-40B4-BE49-F238E27FC236}">
                    <a16:creationId xmlns="" xmlns:a16="http://schemas.microsoft.com/office/drawing/2014/main" id="{563E5E87-6F5E-4039-9EF7-5FC280C09F5E}"/>
                  </a:ext>
                </a:extLst>
              </p:cNvPr>
              <p:cNvSpPr/>
              <p:nvPr/>
            </p:nvSpPr>
            <p:spPr>
              <a:xfrm>
                <a:off x="5900141" y="1459144"/>
                <a:ext cx="2310409" cy="3185932"/>
              </a:xfrm>
              <a:custGeom>
                <a:avLst/>
                <a:gdLst>
                  <a:gd name="connsiteX0" fmla="*/ 529989 w 1740672"/>
                  <a:gd name="connsiteY0" fmla="*/ 0 h 2400296"/>
                  <a:gd name="connsiteX1" fmla="*/ 533196 w 1740672"/>
                  <a:gd name="connsiteY1" fmla="*/ 5955 h 2400296"/>
                  <a:gd name="connsiteX2" fmla="*/ 535028 w 1740672"/>
                  <a:gd name="connsiteY2" fmla="*/ 26568 h 2400296"/>
                  <a:gd name="connsiteX3" fmla="*/ 535028 w 1740672"/>
                  <a:gd name="connsiteY3" fmla="*/ 1082424 h 2400296"/>
                  <a:gd name="connsiteX4" fmla="*/ 532280 w 1740672"/>
                  <a:gd name="connsiteY4" fmla="*/ 1111740 h 2400296"/>
                  <a:gd name="connsiteX5" fmla="*/ 547854 w 1740672"/>
                  <a:gd name="connsiteY5" fmla="*/ 1193277 h 2400296"/>
                  <a:gd name="connsiteX6" fmla="*/ 561138 w 1740672"/>
                  <a:gd name="connsiteY6" fmla="*/ 1242291 h 2400296"/>
                  <a:gd name="connsiteX7" fmla="*/ 599158 w 1740672"/>
                  <a:gd name="connsiteY7" fmla="*/ 1193735 h 2400296"/>
                  <a:gd name="connsiteX8" fmla="*/ 632139 w 1740672"/>
                  <a:gd name="connsiteY8" fmla="*/ 1151593 h 2400296"/>
                  <a:gd name="connsiteX9" fmla="*/ 661914 w 1740672"/>
                  <a:gd name="connsiteY9" fmla="*/ 1144263 h 2400296"/>
                  <a:gd name="connsiteX10" fmla="*/ 671991 w 1740672"/>
                  <a:gd name="connsiteY10" fmla="*/ 1178161 h 2400296"/>
                  <a:gd name="connsiteX11" fmla="*/ 663746 w 1740672"/>
                  <a:gd name="connsiteY11" fmla="*/ 1190529 h 2400296"/>
                  <a:gd name="connsiteX12" fmla="*/ 539609 w 1740672"/>
                  <a:gd name="connsiteY12" fmla="*/ 1352228 h 2400296"/>
                  <a:gd name="connsiteX13" fmla="*/ 530905 w 1740672"/>
                  <a:gd name="connsiteY13" fmla="*/ 1364596 h 2400296"/>
                  <a:gd name="connsiteX14" fmla="*/ 547396 w 1740672"/>
                  <a:gd name="connsiteY14" fmla="*/ 1361847 h 2400296"/>
                  <a:gd name="connsiteX15" fmla="*/ 655043 w 1740672"/>
                  <a:gd name="connsiteY15" fmla="*/ 1341692 h 2400296"/>
                  <a:gd name="connsiteX16" fmla="*/ 681153 w 1740672"/>
                  <a:gd name="connsiteY16" fmla="*/ 1326576 h 2400296"/>
                  <a:gd name="connsiteX17" fmla="*/ 1252827 w 1740672"/>
                  <a:gd name="connsiteY17" fmla="*/ 962867 h 2400296"/>
                  <a:gd name="connsiteX18" fmla="*/ 1734718 w 1740672"/>
                  <a:gd name="connsiteY18" fmla="*/ 1045778 h 2400296"/>
                  <a:gd name="connsiteX19" fmla="*/ 1744338 w 1740672"/>
                  <a:gd name="connsiteY19" fmla="*/ 1049443 h 2400296"/>
                  <a:gd name="connsiteX20" fmla="*/ 1744338 w 1740672"/>
                  <a:gd name="connsiteY20" fmla="*/ 1052649 h 2400296"/>
                  <a:gd name="connsiteX21" fmla="*/ 1743422 w 1740672"/>
                  <a:gd name="connsiteY21" fmla="*/ 1053565 h 2400296"/>
                  <a:gd name="connsiteX22" fmla="*/ 1742047 w 1740672"/>
                  <a:gd name="connsiteY22" fmla="*/ 1053107 h 2400296"/>
                  <a:gd name="connsiteX23" fmla="*/ 1724641 w 1740672"/>
                  <a:gd name="connsiteY23" fmla="*/ 1061352 h 2400296"/>
                  <a:gd name="connsiteX24" fmla="*/ 1357267 w 1740672"/>
                  <a:gd name="connsiteY24" fmla="*/ 1162586 h 2400296"/>
                  <a:gd name="connsiteX25" fmla="*/ 1068682 w 1740672"/>
                  <a:gd name="connsiteY25" fmla="*/ 1242291 h 2400296"/>
                  <a:gd name="connsiteX26" fmla="*/ 693979 w 1740672"/>
                  <a:gd name="connsiteY26" fmla="*/ 1345815 h 2400296"/>
                  <a:gd name="connsiteX27" fmla="*/ 676114 w 1740672"/>
                  <a:gd name="connsiteY27" fmla="*/ 1353144 h 2400296"/>
                  <a:gd name="connsiteX28" fmla="*/ 629849 w 1740672"/>
                  <a:gd name="connsiteY28" fmla="*/ 1360931 h 2400296"/>
                  <a:gd name="connsiteX29" fmla="*/ 527241 w 1740672"/>
                  <a:gd name="connsiteY29" fmla="*/ 1385667 h 2400296"/>
                  <a:gd name="connsiteX30" fmla="*/ 516705 w 1740672"/>
                  <a:gd name="connsiteY30" fmla="*/ 1393454 h 2400296"/>
                  <a:gd name="connsiteX31" fmla="*/ 429213 w 1740672"/>
                  <a:gd name="connsiteY31" fmla="*/ 1521257 h 2400296"/>
                  <a:gd name="connsiteX32" fmla="*/ 510292 w 1740672"/>
                  <a:gd name="connsiteY32" fmla="*/ 1509347 h 2400296"/>
                  <a:gd name="connsiteX33" fmla="*/ 522202 w 1740672"/>
                  <a:gd name="connsiteY33" fmla="*/ 1503850 h 2400296"/>
                  <a:gd name="connsiteX34" fmla="*/ 767270 w 1740672"/>
                  <a:gd name="connsiteY34" fmla="*/ 1387958 h 2400296"/>
                  <a:gd name="connsiteX35" fmla="*/ 1080592 w 1740672"/>
                  <a:gd name="connsiteY35" fmla="*/ 1444300 h 2400296"/>
                  <a:gd name="connsiteX36" fmla="*/ 1167167 w 1740672"/>
                  <a:gd name="connsiteY36" fmla="*/ 1506140 h 2400296"/>
                  <a:gd name="connsiteX37" fmla="*/ 1182742 w 1740672"/>
                  <a:gd name="connsiteY37" fmla="*/ 1521715 h 2400296"/>
                  <a:gd name="connsiteX38" fmla="*/ 1168999 w 1740672"/>
                  <a:gd name="connsiteY38" fmla="*/ 1523547 h 2400296"/>
                  <a:gd name="connsiteX39" fmla="*/ 1074637 w 1740672"/>
                  <a:gd name="connsiteY39" fmla="*/ 1525837 h 2400296"/>
                  <a:gd name="connsiteX40" fmla="*/ 1049443 w 1740672"/>
                  <a:gd name="connsiteY40" fmla="*/ 1527211 h 2400296"/>
                  <a:gd name="connsiteX41" fmla="*/ 821323 w 1740672"/>
                  <a:gd name="connsiteY41" fmla="*/ 1527211 h 2400296"/>
                  <a:gd name="connsiteX42" fmla="*/ 529531 w 1740672"/>
                  <a:gd name="connsiteY42" fmla="*/ 1524005 h 2400296"/>
                  <a:gd name="connsiteX43" fmla="*/ 516247 w 1740672"/>
                  <a:gd name="connsiteY43" fmla="*/ 1523547 h 2400296"/>
                  <a:gd name="connsiteX44" fmla="*/ 485556 w 1740672"/>
                  <a:gd name="connsiteY44" fmla="*/ 1525837 h 2400296"/>
                  <a:gd name="connsiteX45" fmla="*/ 416387 w 1740672"/>
                  <a:gd name="connsiteY45" fmla="*/ 1542786 h 2400296"/>
                  <a:gd name="connsiteX46" fmla="*/ 404935 w 1740672"/>
                  <a:gd name="connsiteY46" fmla="*/ 1553322 h 2400296"/>
                  <a:gd name="connsiteX47" fmla="*/ 259727 w 1740672"/>
                  <a:gd name="connsiteY47" fmla="*/ 1858397 h 2400296"/>
                  <a:gd name="connsiteX48" fmla="*/ 272095 w 1740672"/>
                  <a:gd name="connsiteY48" fmla="*/ 1875346 h 2400296"/>
                  <a:gd name="connsiteX49" fmla="*/ 298663 w 1740672"/>
                  <a:gd name="connsiteY49" fmla="*/ 1876262 h 2400296"/>
                  <a:gd name="connsiteX50" fmla="*/ 301869 w 1740672"/>
                  <a:gd name="connsiteY50" fmla="*/ 1877636 h 2400296"/>
                  <a:gd name="connsiteX51" fmla="*/ 250107 w 1740672"/>
                  <a:gd name="connsiteY51" fmla="*/ 1914740 h 2400296"/>
                  <a:gd name="connsiteX52" fmla="*/ 238197 w 1740672"/>
                  <a:gd name="connsiteY52" fmla="*/ 1930773 h 2400296"/>
                  <a:gd name="connsiteX53" fmla="*/ 206590 w 1740672"/>
                  <a:gd name="connsiteY53" fmla="*/ 2211113 h 2400296"/>
                  <a:gd name="connsiteX54" fmla="*/ 207965 w 1740672"/>
                  <a:gd name="connsiteY54" fmla="*/ 2215235 h 2400296"/>
                  <a:gd name="connsiteX55" fmla="*/ 244610 w 1740672"/>
                  <a:gd name="connsiteY55" fmla="*/ 2193248 h 2400296"/>
                  <a:gd name="connsiteX56" fmla="*/ 213003 w 1740672"/>
                  <a:gd name="connsiteY56" fmla="*/ 2275243 h 2400296"/>
                  <a:gd name="connsiteX57" fmla="*/ 207049 w 1740672"/>
                  <a:gd name="connsiteY57" fmla="*/ 2310056 h 2400296"/>
                  <a:gd name="connsiteX58" fmla="*/ 208423 w 1740672"/>
                  <a:gd name="connsiteY58" fmla="*/ 2393425 h 2400296"/>
                  <a:gd name="connsiteX59" fmla="*/ 197887 w 1740672"/>
                  <a:gd name="connsiteY59" fmla="*/ 2402587 h 2400296"/>
                  <a:gd name="connsiteX60" fmla="*/ 162616 w 1740672"/>
                  <a:gd name="connsiteY60" fmla="*/ 2401670 h 2400296"/>
                  <a:gd name="connsiteX61" fmla="*/ 158493 w 1740672"/>
                  <a:gd name="connsiteY61" fmla="*/ 2398922 h 2400296"/>
                  <a:gd name="connsiteX62" fmla="*/ 155744 w 1740672"/>
                  <a:gd name="connsiteY62" fmla="*/ 2387470 h 2400296"/>
                  <a:gd name="connsiteX63" fmla="*/ 152538 w 1740672"/>
                  <a:gd name="connsiteY63" fmla="*/ 2183628 h 2400296"/>
                  <a:gd name="connsiteX64" fmla="*/ 208881 w 1740672"/>
                  <a:gd name="connsiteY64" fmla="*/ 1846946 h 2400296"/>
                  <a:gd name="connsiteX65" fmla="*/ 301411 w 1740672"/>
                  <a:gd name="connsiteY65" fmla="*/ 1630736 h 2400296"/>
                  <a:gd name="connsiteX66" fmla="*/ 305076 w 1740672"/>
                  <a:gd name="connsiteY66" fmla="*/ 1595006 h 2400296"/>
                  <a:gd name="connsiteX67" fmla="*/ 290876 w 1740672"/>
                  <a:gd name="connsiteY67" fmla="*/ 1528128 h 2400296"/>
                  <a:gd name="connsiteX68" fmla="*/ 278508 w 1740672"/>
                  <a:gd name="connsiteY68" fmla="*/ 1505224 h 2400296"/>
                  <a:gd name="connsiteX69" fmla="*/ 127802 w 1740672"/>
                  <a:gd name="connsiteY69" fmla="*/ 1332989 h 2400296"/>
                  <a:gd name="connsiteX70" fmla="*/ 65046 w 1740672"/>
                  <a:gd name="connsiteY70" fmla="*/ 1218013 h 2400296"/>
                  <a:gd name="connsiteX71" fmla="*/ 0 w 1740672"/>
                  <a:gd name="connsiteY71" fmla="*/ 870336 h 2400296"/>
                  <a:gd name="connsiteX72" fmla="*/ 149790 w 1740672"/>
                  <a:gd name="connsiteY72" fmla="*/ 418678 h 2400296"/>
                  <a:gd name="connsiteX73" fmla="*/ 161699 w 1740672"/>
                  <a:gd name="connsiteY73" fmla="*/ 410890 h 2400296"/>
                  <a:gd name="connsiteX74" fmla="*/ 178190 w 1740672"/>
                  <a:gd name="connsiteY74" fmla="*/ 534570 h 2400296"/>
                  <a:gd name="connsiteX75" fmla="*/ 259269 w 1740672"/>
                  <a:gd name="connsiteY75" fmla="*/ 1182741 h 2400296"/>
                  <a:gd name="connsiteX76" fmla="*/ 297289 w 1740672"/>
                  <a:gd name="connsiteY76" fmla="*/ 1486901 h 2400296"/>
                  <a:gd name="connsiteX77" fmla="*/ 301869 w 1740672"/>
                  <a:gd name="connsiteY77" fmla="*/ 1502476 h 2400296"/>
                  <a:gd name="connsiteX78" fmla="*/ 310573 w 1740672"/>
                  <a:gd name="connsiteY78" fmla="*/ 1532250 h 2400296"/>
                  <a:gd name="connsiteX79" fmla="*/ 322483 w 1740672"/>
                  <a:gd name="connsiteY79" fmla="*/ 1587677 h 2400296"/>
                  <a:gd name="connsiteX80" fmla="*/ 352715 w 1740672"/>
                  <a:gd name="connsiteY80" fmla="*/ 1536831 h 2400296"/>
                  <a:gd name="connsiteX81" fmla="*/ 534570 w 1740672"/>
                  <a:gd name="connsiteY81" fmla="*/ 1275272 h 2400296"/>
                  <a:gd name="connsiteX82" fmla="*/ 542815 w 1740672"/>
                  <a:gd name="connsiteY82" fmla="*/ 1234045 h 2400296"/>
                  <a:gd name="connsiteX83" fmla="*/ 523576 w 1740672"/>
                  <a:gd name="connsiteY83" fmla="*/ 1148386 h 2400296"/>
                  <a:gd name="connsiteX84" fmla="*/ 490595 w 1740672"/>
                  <a:gd name="connsiteY84" fmla="*/ 1080133 h 2400296"/>
                  <a:gd name="connsiteX85" fmla="*/ 450743 w 1740672"/>
                  <a:gd name="connsiteY85" fmla="*/ 1026539 h 2400296"/>
                  <a:gd name="connsiteX86" fmla="*/ 306450 w 1740672"/>
                  <a:gd name="connsiteY86" fmla="*/ 553809 h 2400296"/>
                  <a:gd name="connsiteX87" fmla="*/ 522660 w 1740672"/>
                  <a:gd name="connsiteY87" fmla="*/ 9161 h 2400296"/>
                  <a:gd name="connsiteX88" fmla="*/ 527699 w 1740672"/>
                  <a:gd name="connsiteY88" fmla="*/ 2290 h 2400296"/>
                  <a:gd name="connsiteX89" fmla="*/ 529989 w 1740672"/>
                  <a:gd name="connsiteY89" fmla="*/ 0 h 240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672" h="2400296">
                    <a:moveTo>
                      <a:pt x="529989" y="0"/>
                    </a:moveTo>
                    <a:cubicBezTo>
                      <a:pt x="530905" y="1832"/>
                      <a:pt x="531821" y="3665"/>
                      <a:pt x="533196" y="5955"/>
                    </a:cubicBezTo>
                    <a:cubicBezTo>
                      <a:pt x="534570" y="12826"/>
                      <a:pt x="535028" y="19697"/>
                      <a:pt x="535028" y="26568"/>
                    </a:cubicBezTo>
                    <a:cubicBezTo>
                      <a:pt x="535028" y="378367"/>
                      <a:pt x="535028" y="730625"/>
                      <a:pt x="535028" y="1082424"/>
                    </a:cubicBezTo>
                    <a:cubicBezTo>
                      <a:pt x="535028" y="1092501"/>
                      <a:pt x="534570" y="1102121"/>
                      <a:pt x="532280" y="1111740"/>
                    </a:cubicBezTo>
                    <a:cubicBezTo>
                      <a:pt x="538234" y="1138767"/>
                      <a:pt x="539609" y="1166709"/>
                      <a:pt x="547854" y="1193277"/>
                    </a:cubicBezTo>
                    <a:cubicBezTo>
                      <a:pt x="552893" y="1208851"/>
                      <a:pt x="556557" y="1224884"/>
                      <a:pt x="561138" y="1242291"/>
                    </a:cubicBezTo>
                    <a:cubicBezTo>
                      <a:pt x="574422" y="1225342"/>
                      <a:pt x="586790" y="1209310"/>
                      <a:pt x="599158" y="1193735"/>
                    </a:cubicBezTo>
                    <a:cubicBezTo>
                      <a:pt x="610152" y="1179535"/>
                      <a:pt x="621145" y="1165793"/>
                      <a:pt x="632139" y="1151593"/>
                    </a:cubicBezTo>
                    <a:cubicBezTo>
                      <a:pt x="639926" y="1141057"/>
                      <a:pt x="649546" y="1136934"/>
                      <a:pt x="661914" y="1144263"/>
                    </a:cubicBezTo>
                    <a:cubicBezTo>
                      <a:pt x="673366" y="1151134"/>
                      <a:pt x="677946" y="1166251"/>
                      <a:pt x="671991" y="1178161"/>
                    </a:cubicBezTo>
                    <a:cubicBezTo>
                      <a:pt x="669701" y="1182741"/>
                      <a:pt x="666495" y="1186406"/>
                      <a:pt x="663746" y="1190529"/>
                    </a:cubicBezTo>
                    <a:cubicBezTo>
                      <a:pt x="622520" y="1244581"/>
                      <a:pt x="580835" y="1298634"/>
                      <a:pt x="539609" y="1352228"/>
                    </a:cubicBezTo>
                    <a:cubicBezTo>
                      <a:pt x="536402" y="1356351"/>
                      <a:pt x="534112" y="1360015"/>
                      <a:pt x="530905" y="1364596"/>
                    </a:cubicBezTo>
                    <a:cubicBezTo>
                      <a:pt x="537318" y="1366428"/>
                      <a:pt x="542357" y="1363680"/>
                      <a:pt x="547396" y="1361847"/>
                    </a:cubicBezTo>
                    <a:cubicBezTo>
                      <a:pt x="582209" y="1348563"/>
                      <a:pt x="618397" y="1343983"/>
                      <a:pt x="655043" y="1341692"/>
                    </a:cubicBezTo>
                    <a:cubicBezTo>
                      <a:pt x="666953" y="1340776"/>
                      <a:pt x="674282" y="1337112"/>
                      <a:pt x="681153" y="1326576"/>
                    </a:cubicBezTo>
                    <a:cubicBezTo>
                      <a:pt x="817658" y="1120902"/>
                      <a:pt x="1008216" y="998597"/>
                      <a:pt x="1252827" y="962867"/>
                    </a:cubicBezTo>
                    <a:cubicBezTo>
                      <a:pt x="1421855" y="938589"/>
                      <a:pt x="1582638" y="968364"/>
                      <a:pt x="1734718" y="1045778"/>
                    </a:cubicBezTo>
                    <a:cubicBezTo>
                      <a:pt x="1737925" y="1047152"/>
                      <a:pt x="1741131" y="1048068"/>
                      <a:pt x="1744338" y="1049443"/>
                    </a:cubicBezTo>
                    <a:cubicBezTo>
                      <a:pt x="1744338" y="1050359"/>
                      <a:pt x="1744338" y="1051275"/>
                      <a:pt x="1744338" y="1052649"/>
                    </a:cubicBezTo>
                    <a:lnTo>
                      <a:pt x="1743422" y="1053565"/>
                    </a:lnTo>
                    <a:lnTo>
                      <a:pt x="1742047" y="1053107"/>
                    </a:lnTo>
                    <a:cubicBezTo>
                      <a:pt x="1737008" y="1057230"/>
                      <a:pt x="1731054" y="1059520"/>
                      <a:pt x="1724641" y="1061352"/>
                    </a:cubicBezTo>
                    <a:cubicBezTo>
                      <a:pt x="1601877" y="1094334"/>
                      <a:pt x="1479572" y="1128689"/>
                      <a:pt x="1357267" y="1162586"/>
                    </a:cubicBezTo>
                    <a:cubicBezTo>
                      <a:pt x="1261072" y="1189154"/>
                      <a:pt x="1164877" y="1215723"/>
                      <a:pt x="1068682" y="1242291"/>
                    </a:cubicBezTo>
                    <a:cubicBezTo>
                      <a:pt x="943628" y="1276646"/>
                      <a:pt x="819033" y="1311002"/>
                      <a:pt x="693979" y="1345815"/>
                    </a:cubicBezTo>
                    <a:cubicBezTo>
                      <a:pt x="687566" y="1347647"/>
                      <a:pt x="681611" y="1349021"/>
                      <a:pt x="676114" y="1353144"/>
                    </a:cubicBezTo>
                    <a:cubicBezTo>
                      <a:pt x="661914" y="1361847"/>
                      <a:pt x="644965" y="1359557"/>
                      <a:pt x="629849" y="1360931"/>
                    </a:cubicBezTo>
                    <a:cubicBezTo>
                      <a:pt x="594119" y="1363680"/>
                      <a:pt x="561138" y="1376048"/>
                      <a:pt x="527241" y="1385667"/>
                    </a:cubicBezTo>
                    <a:cubicBezTo>
                      <a:pt x="522660" y="1387041"/>
                      <a:pt x="519453" y="1389790"/>
                      <a:pt x="516705" y="1393454"/>
                    </a:cubicBezTo>
                    <a:cubicBezTo>
                      <a:pt x="486472" y="1434681"/>
                      <a:pt x="457156" y="1476365"/>
                      <a:pt x="429213" y="1521257"/>
                    </a:cubicBezTo>
                    <a:cubicBezTo>
                      <a:pt x="457156" y="1513469"/>
                      <a:pt x="482808" y="1506598"/>
                      <a:pt x="510292" y="1509347"/>
                    </a:cubicBezTo>
                    <a:cubicBezTo>
                      <a:pt x="514873" y="1509805"/>
                      <a:pt x="518537" y="1507056"/>
                      <a:pt x="522202" y="1503850"/>
                    </a:cubicBezTo>
                    <a:cubicBezTo>
                      <a:pt x="593203" y="1442926"/>
                      <a:pt x="675198" y="1405364"/>
                      <a:pt x="767270" y="1387958"/>
                    </a:cubicBezTo>
                    <a:cubicBezTo>
                      <a:pt x="938131" y="1363222"/>
                      <a:pt x="1078759" y="1441094"/>
                      <a:pt x="1080592" y="1444300"/>
                    </a:cubicBezTo>
                    <a:cubicBezTo>
                      <a:pt x="1110366" y="1463998"/>
                      <a:pt x="1140599" y="1481862"/>
                      <a:pt x="1167167" y="1506140"/>
                    </a:cubicBezTo>
                    <a:cubicBezTo>
                      <a:pt x="1172664" y="1511179"/>
                      <a:pt x="1177703" y="1516218"/>
                      <a:pt x="1182742" y="1521715"/>
                    </a:cubicBezTo>
                    <a:cubicBezTo>
                      <a:pt x="1178619" y="1526295"/>
                      <a:pt x="1173580" y="1524005"/>
                      <a:pt x="1168999" y="1523547"/>
                    </a:cubicBezTo>
                    <a:cubicBezTo>
                      <a:pt x="1137393" y="1519424"/>
                      <a:pt x="1106244" y="1517592"/>
                      <a:pt x="1074637" y="1525837"/>
                    </a:cubicBezTo>
                    <a:cubicBezTo>
                      <a:pt x="1066391" y="1527211"/>
                      <a:pt x="1057688" y="1527211"/>
                      <a:pt x="1049443" y="1527211"/>
                    </a:cubicBezTo>
                    <a:cubicBezTo>
                      <a:pt x="973403" y="1527211"/>
                      <a:pt x="897363" y="1526753"/>
                      <a:pt x="821323" y="1527211"/>
                    </a:cubicBezTo>
                    <a:cubicBezTo>
                      <a:pt x="724212" y="1528128"/>
                      <a:pt x="626642" y="1521715"/>
                      <a:pt x="529531" y="1524005"/>
                    </a:cubicBezTo>
                    <a:cubicBezTo>
                      <a:pt x="524950" y="1524005"/>
                      <a:pt x="520828" y="1522631"/>
                      <a:pt x="516247" y="1523547"/>
                    </a:cubicBezTo>
                    <a:cubicBezTo>
                      <a:pt x="506169" y="1528128"/>
                      <a:pt x="495634" y="1524463"/>
                      <a:pt x="485556" y="1525837"/>
                    </a:cubicBezTo>
                    <a:cubicBezTo>
                      <a:pt x="461737" y="1529044"/>
                      <a:pt x="438833" y="1535457"/>
                      <a:pt x="416387" y="1542786"/>
                    </a:cubicBezTo>
                    <a:cubicBezTo>
                      <a:pt x="410432" y="1544618"/>
                      <a:pt x="407684" y="1548741"/>
                      <a:pt x="404935" y="1553322"/>
                    </a:cubicBezTo>
                    <a:cubicBezTo>
                      <a:pt x="345844" y="1649975"/>
                      <a:pt x="294998" y="1750750"/>
                      <a:pt x="259727" y="1858397"/>
                    </a:cubicBezTo>
                    <a:cubicBezTo>
                      <a:pt x="254230" y="1874888"/>
                      <a:pt x="254230" y="1874888"/>
                      <a:pt x="272095" y="1875346"/>
                    </a:cubicBezTo>
                    <a:cubicBezTo>
                      <a:pt x="280798" y="1875804"/>
                      <a:pt x="289960" y="1875804"/>
                      <a:pt x="298663" y="1876262"/>
                    </a:cubicBezTo>
                    <a:cubicBezTo>
                      <a:pt x="299121" y="1876262"/>
                      <a:pt x="299579" y="1876720"/>
                      <a:pt x="301869" y="1877636"/>
                    </a:cubicBezTo>
                    <a:cubicBezTo>
                      <a:pt x="284005" y="1890462"/>
                      <a:pt x="267056" y="1902830"/>
                      <a:pt x="250107" y="1914740"/>
                    </a:cubicBezTo>
                    <a:cubicBezTo>
                      <a:pt x="244152" y="1918863"/>
                      <a:pt x="240030" y="1923443"/>
                      <a:pt x="238197" y="1930773"/>
                    </a:cubicBezTo>
                    <a:cubicBezTo>
                      <a:pt x="215752" y="2022845"/>
                      <a:pt x="206132" y="2116292"/>
                      <a:pt x="206590" y="2211113"/>
                    </a:cubicBezTo>
                    <a:cubicBezTo>
                      <a:pt x="206590" y="2212029"/>
                      <a:pt x="207049" y="2212945"/>
                      <a:pt x="207965" y="2215235"/>
                    </a:cubicBezTo>
                    <a:cubicBezTo>
                      <a:pt x="219416" y="2208364"/>
                      <a:pt x="230410" y="2201951"/>
                      <a:pt x="244610" y="2193248"/>
                    </a:cubicBezTo>
                    <a:cubicBezTo>
                      <a:pt x="233159" y="2223022"/>
                      <a:pt x="223539" y="2249133"/>
                      <a:pt x="213003" y="2275243"/>
                    </a:cubicBezTo>
                    <a:cubicBezTo>
                      <a:pt x="208423" y="2286695"/>
                      <a:pt x="206590" y="2297688"/>
                      <a:pt x="207049" y="2310056"/>
                    </a:cubicBezTo>
                    <a:cubicBezTo>
                      <a:pt x="207965" y="2337999"/>
                      <a:pt x="207965" y="2365483"/>
                      <a:pt x="208423" y="2393425"/>
                    </a:cubicBezTo>
                    <a:cubicBezTo>
                      <a:pt x="208881" y="2401212"/>
                      <a:pt x="202926" y="2402129"/>
                      <a:pt x="197887" y="2402587"/>
                    </a:cubicBezTo>
                    <a:cubicBezTo>
                      <a:pt x="185977" y="2403045"/>
                      <a:pt x="174525" y="2404419"/>
                      <a:pt x="162616" y="2401670"/>
                    </a:cubicBezTo>
                    <a:cubicBezTo>
                      <a:pt x="161241" y="2401212"/>
                      <a:pt x="159867" y="2400296"/>
                      <a:pt x="158493" y="2398922"/>
                    </a:cubicBezTo>
                    <a:cubicBezTo>
                      <a:pt x="156203" y="2395258"/>
                      <a:pt x="155744" y="2391593"/>
                      <a:pt x="155744" y="2387470"/>
                    </a:cubicBezTo>
                    <a:cubicBezTo>
                      <a:pt x="154828" y="2319676"/>
                      <a:pt x="150706" y="2251423"/>
                      <a:pt x="152538" y="2183628"/>
                    </a:cubicBezTo>
                    <a:cubicBezTo>
                      <a:pt x="156203" y="2069110"/>
                      <a:pt x="172693" y="1956425"/>
                      <a:pt x="208881" y="1846946"/>
                    </a:cubicBezTo>
                    <a:cubicBezTo>
                      <a:pt x="233617" y="1772280"/>
                      <a:pt x="264766" y="1700363"/>
                      <a:pt x="301411" y="1630736"/>
                    </a:cubicBezTo>
                    <a:cubicBezTo>
                      <a:pt x="307824" y="1618826"/>
                      <a:pt x="309199" y="1607832"/>
                      <a:pt x="305076" y="1595006"/>
                    </a:cubicBezTo>
                    <a:cubicBezTo>
                      <a:pt x="298205" y="1573019"/>
                      <a:pt x="293624" y="1550573"/>
                      <a:pt x="290876" y="1528128"/>
                    </a:cubicBezTo>
                    <a:cubicBezTo>
                      <a:pt x="289501" y="1518508"/>
                      <a:pt x="285837" y="1511637"/>
                      <a:pt x="278508" y="1505224"/>
                    </a:cubicBezTo>
                    <a:cubicBezTo>
                      <a:pt x="219416" y="1455294"/>
                      <a:pt x="170403" y="1397577"/>
                      <a:pt x="127802" y="1332989"/>
                    </a:cubicBezTo>
                    <a:cubicBezTo>
                      <a:pt x="103524" y="1296343"/>
                      <a:pt x="82911" y="1257865"/>
                      <a:pt x="65046" y="1218013"/>
                    </a:cubicBezTo>
                    <a:cubicBezTo>
                      <a:pt x="47181" y="1175870"/>
                      <a:pt x="0" y="972944"/>
                      <a:pt x="0" y="870336"/>
                    </a:cubicBezTo>
                    <a:cubicBezTo>
                      <a:pt x="4123" y="704514"/>
                      <a:pt x="54511" y="554267"/>
                      <a:pt x="149790" y="418678"/>
                    </a:cubicBezTo>
                    <a:cubicBezTo>
                      <a:pt x="155286" y="411348"/>
                      <a:pt x="155286" y="411348"/>
                      <a:pt x="161699" y="410890"/>
                    </a:cubicBezTo>
                    <a:cubicBezTo>
                      <a:pt x="169028" y="452117"/>
                      <a:pt x="173151" y="493343"/>
                      <a:pt x="178190" y="534570"/>
                    </a:cubicBezTo>
                    <a:cubicBezTo>
                      <a:pt x="205216" y="750780"/>
                      <a:pt x="232701" y="966532"/>
                      <a:pt x="259269" y="1182741"/>
                    </a:cubicBezTo>
                    <a:cubicBezTo>
                      <a:pt x="271637" y="1283975"/>
                      <a:pt x="284463" y="1385667"/>
                      <a:pt x="297289" y="1486901"/>
                    </a:cubicBezTo>
                    <a:cubicBezTo>
                      <a:pt x="298205" y="1492398"/>
                      <a:pt x="298663" y="1497895"/>
                      <a:pt x="301869" y="1502476"/>
                    </a:cubicBezTo>
                    <a:cubicBezTo>
                      <a:pt x="308282" y="1511179"/>
                      <a:pt x="309199" y="1521715"/>
                      <a:pt x="310573" y="1532250"/>
                    </a:cubicBezTo>
                    <a:cubicBezTo>
                      <a:pt x="313321" y="1550573"/>
                      <a:pt x="317444" y="1568438"/>
                      <a:pt x="322483" y="1587677"/>
                    </a:cubicBezTo>
                    <a:cubicBezTo>
                      <a:pt x="334392" y="1570728"/>
                      <a:pt x="342638" y="1553322"/>
                      <a:pt x="352715" y="1536831"/>
                    </a:cubicBezTo>
                    <a:cubicBezTo>
                      <a:pt x="407684" y="1445675"/>
                      <a:pt x="469524" y="1359099"/>
                      <a:pt x="534570" y="1275272"/>
                    </a:cubicBezTo>
                    <a:cubicBezTo>
                      <a:pt x="544647" y="1261988"/>
                      <a:pt x="546938" y="1249162"/>
                      <a:pt x="542815" y="1234045"/>
                    </a:cubicBezTo>
                    <a:cubicBezTo>
                      <a:pt x="535028" y="1205645"/>
                      <a:pt x="523576" y="1177703"/>
                      <a:pt x="523576" y="1148386"/>
                    </a:cubicBezTo>
                    <a:cubicBezTo>
                      <a:pt x="523576" y="1118611"/>
                      <a:pt x="508002" y="1099830"/>
                      <a:pt x="490595" y="1080133"/>
                    </a:cubicBezTo>
                    <a:cubicBezTo>
                      <a:pt x="475937" y="1063643"/>
                      <a:pt x="461737" y="1046236"/>
                      <a:pt x="450743" y="1026539"/>
                    </a:cubicBezTo>
                    <a:cubicBezTo>
                      <a:pt x="371954" y="888201"/>
                      <a:pt x="307824" y="726044"/>
                      <a:pt x="306450" y="553809"/>
                    </a:cubicBezTo>
                    <a:cubicBezTo>
                      <a:pt x="309657" y="344928"/>
                      <a:pt x="382032" y="163532"/>
                      <a:pt x="522660" y="9161"/>
                    </a:cubicBezTo>
                    <a:cubicBezTo>
                      <a:pt x="524492" y="6871"/>
                      <a:pt x="525867" y="4581"/>
                      <a:pt x="527699" y="2290"/>
                    </a:cubicBezTo>
                    <a:cubicBezTo>
                      <a:pt x="527699" y="0"/>
                      <a:pt x="528615" y="0"/>
                      <a:pt x="529989" y="0"/>
                    </a:cubicBezTo>
                    <a:close/>
                  </a:path>
                </a:pathLst>
              </a:custGeom>
              <a:solidFill>
                <a:schemeClr val="accent3"/>
              </a:solidFill>
              <a:ln w="4572" cap="flat">
                <a:noFill/>
                <a:prstDash val="solid"/>
                <a:miter/>
              </a:ln>
            </p:spPr>
            <p:txBody>
              <a:bodyPr rtlCol="0" anchor="ctr"/>
              <a:lstStyle/>
              <a:p>
                <a:endParaRPr lang="en-US"/>
              </a:p>
            </p:txBody>
          </p:sp>
          <p:sp>
            <p:nvSpPr>
              <p:cNvPr id="72" name="Freeform: Shape 71">
                <a:extLst>
                  <a:ext uri="{FF2B5EF4-FFF2-40B4-BE49-F238E27FC236}">
                    <a16:creationId xmlns="" xmlns:a16="http://schemas.microsoft.com/office/drawing/2014/main" id="{CC19FE65-DA37-4351-A083-A65A9DD4BE1D}"/>
                  </a:ext>
                </a:extLst>
              </p:cNvPr>
              <p:cNvSpPr/>
              <p:nvPr/>
            </p:nvSpPr>
            <p:spPr>
              <a:xfrm>
                <a:off x="6109274" y="2001482"/>
                <a:ext cx="395202" cy="1453126"/>
              </a:xfrm>
              <a:custGeom>
                <a:avLst/>
                <a:gdLst>
                  <a:gd name="connsiteX0" fmla="*/ 142932 w 297746"/>
                  <a:gd name="connsiteY0" fmla="*/ 1094334 h 1094791"/>
                  <a:gd name="connsiteX1" fmla="*/ 134229 w 297746"/>
                  <a:gd name="connsiteY1" fmla="*/ 1086546 h 1094791"/>
                  <a:gd name="connsiteX2" fmla="*/ 119112 w 297746"/>
                  <a:gd name="connsiteY2" fmla="*/ 957370 h 1094791"/>
                  <a:gd name="connsiteX3" fmla="*/ 102164 w 297746"/>
                  <a:gd name="connsiteY3" fmla="*/ 826820 h 1094791"/>
                  <a:gd name="connsiteX4" fmla="*/ 89338 w 297746"/>
                  <a:gd name="connsiteY4" fmla="*/ 722837 h 1094791"/>
                  <a:gd name="connsiteX5" fmla="*/ 75596 w 297746"/>
                  <a:gd name="connsiteY5" fmla="*/ 612900 h 1094791"/>
                  <a:gd name="connsiteX6" fmla="*/ 62770 w 297746"/>
                  <a:gd name="connsiteY6" fmla="*/ 507085 h 1094791"/>
                  <a:gd name="connsiteX7" fmla="*/ 49027 w 297746"/>
                  <a:gd name="connsiteY7" fmla="*/ 398522 h 1094791"/>
                  <a:gd name="connsiteX8" fmla="*/ 35743 w 297746"/>
                  <a:gd name="connsiteY8" fmla="*/ 291334 h 1094791"/>
                  <a:gd name="connsiteX9" fmla="*/ 25666 w 297746"/>
                  <a:gd name="connsiteY9" fmla="*/ 212087 h 1094791"/>
                  <a:gd name="connsiteX10" fmla="*/ 11924 w 297746"/>
                  <a:gd name="connsiteY10" fmla="*/ 100776 h 1094791"/>
                  <a:gd name="connsiteX11" fmla="*/ 1388 w 297746"/>
                  <a:gd name="connsiteY11" fmla="*/ 20155 h 1094791"/>
                  <a:gd name="connsiteX12" fmla="*/ 2762 w 297746"/>
                  <a:gd name="connsiteY12" fmla="*/ 0 h 1094791"/>
                  <a:gd name="connsiteX13" fmla="*/ 146597 w 297746"/>
                  <a:gd name="connsiteY13" fmla="*/ 154370 h 1094791"/>
                  <a:gd name="connsiteX14" fmla="*/ 255618 w 297746"/>
                  <a:gd name="connsiteY14" fmla="*/ 370580 h 1094791"/>
                  <a:gd name="connsiteX15" fmla="*/ 289973 w 297746"/>
                  <a:gd name="connsiteY15" fmla="*/ 532279 h 1094791"/>
                  <a:gd name="connsiteX16" fmla="*/ 295928 w 297746"/>
                  <a:gd name="connsiteY16" fmla="*/ 617939 h 1094791"/>
                  <a:gd name="connsiteX17" fmla="*/ 299135 w 297746"/>
                  <a:gd name="connsiteY17" fmla="*/ 663288 h 1094791"/>
                  <a:gd name="connsiteX18" fmla="*/ 221721 w 297746"/>
                  <a:gd name="connsiteY18" fmla="*/ 970196 h 1094791"/>
                  <a:gd name="connsiteX19" fmla="*/ 158507 w 297746"/>
                  <a:gd name="connsiteY19" fmla="*/ 1081508 h 1094791"/>
                  <a:gd name="connsiteX20" fmla="*/ 142932 w 297746"/>
                  <a:gd name="connsiteY20" fmla="*/ 1094334 h 109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746" h="1094791">
                    <a:moveTo>
                      <a:pt x="142932" y="1094334"/>
                    </a:moveTo>
                    <a:cubicBezTo>
                      <a:pt x="135145" y="1097082"/>
                      <a:pt x="134687" y="1090669"/>
                      <a:pt x="134229" y="1086546"/>
                    </a:cubicBezTo>
                    <a:cubicBezTo>
                      <a:pt x="129190" y="1043488"/>
                      <a:pt x="124151" y="1000429"/>
                      <a:pt x="119112" y="957370"/>
                    </a:cubicBezTo>
                    <a:cubicBezTo>
                      <a:pt x="113616" y="913853"/>
                      <a:pt x="107661" y="870336"/>
                      <a:pt x="102164" y="826820"/>
                    </a:cubicBezTo>
                    <a:cubicBezTo>
                      <a:pt x="97583" y="792006"/>
                      <a:pt x="93918" y="757193"/>
                      <a:pt x="89338" y="722837"/>
                    </a:cubicBezTo>
                    <a:cubicBezTo>
                      <a:pt x="84757" y="686192"/>
                      <a:pt x="80176" y="649546"/>
                      <a:pt x="75596" y="612900"/>
                    </a:cubicBezTo>
                    <a:cubicBezTo>
                      <a:pt x="71015" y="577629"/>
                      <a:pt x="66892" y="542357"/>
                      <a:pt x="62770" y="507085"/>
                    </a:cubicBezTo>
                    <a:cubicBezTo>
                      <a:pt x="58189" y="470898"/>
                      <a:pt x="53608" y="434710"/>
                      <a:pt x="49027" y="398522"/>
                    </a:cubicBezTo>
                    <a:cubicBezTo>
                      <a:pt x="44447" y="362793"/>
                      <a:pt x="40324" y="327063"/>
                      <a:pt x="35743" y="291334"/>
                    </a:cubicBezTo>
                    <a:cubicBezTo>
                      <a:pt x="32537" y="264766"/>
                      <a:pt x="28872" y="238655"/>
                      <a:pt x="25666" y="212087"/>
                    </a:cubicBezTo>
                    <a:cubicBezTo>
                      <a:pt x="21085" y="174983"/>
                      <a:pt x="16504" y="137880"/>
                      <a:pt x="11924" y="100776"/>
                    </a:cubicBezTo>
                    <a:cubicBezTo>
                      <a:pt x="8717" y="73750"/>
                      <a:pt x="5053" y="47181"/>
                      <a:pt x="1388" y="20155"/>
                    </a:cubicBezTo>
                    <a:cubicBezTo>
                      <a:pt x="472" y="13284"/>
                      <a:pt x="-1819" y="6413"/>
                      <a:pt x="2762" y="0"/>
                    </a:cubicBezTo>
                    <a:cubicBezTo>
                      <a:pt x="58189" y="44433"/>
                      <a:pt x="105370" y="96653"/>
                      <a:pt x="146597" y="154370"/>
                    </a:cubicBezTo>
                    <a:cubicBezTo>
                      <a:pt x="193778" y="220791"/>
                      <a:pt x="229966" y="293166"/>
                      <a:pt x="255618" y="370580"/>
                    </a:cubicBezTo>
                    <a:cubicBezTo>
                      <a:pt x="273025" y="423258"/>
                      <a:pt x="284476" y="476853"/>
                      <a:pt x="289973" y="532279"/>
                    </a:cubicBezTo>
                    <a:cubicBezTo>
                      <a:pt x="292722" y="560680"/>
                      <a:pt x="295928" y="589080"/>
                      <a:pt x="295928" y="617939"/>
                    </a:cubicBezTo>
                    <a:cubicBezTo>
                      <a:pt x="302799" y="632597"/>
                      <a:pt x="300051" y="648630"/>
                      <a:pt x="299135" y="663288"/>
                    </a:cubicBezTo>
                    <a:cubicBezTo>
                      <a:pt x="292722" y="770477"/>
                      <a:pt x="268444" y="873085"/>
                      <a:pt x="221721" y="970196"/>
                    </a:cubicBezTo>
                    <a:cubicBezTo>
                      <a:pt x="202940" y="1008674"/>
                      <a:pt x="183242" y="1046236"/>
                      <a:pt x="158507" y="1081508"/>
                    </a:cubicBezTo>
                    <a:cubicBezTo>
                      <a:pt x="153926" y="1087004"/>
                      <a:pt x="151636" y="1094334"/>
                      <a:pt x="142932" y="1094334"/>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73" name="Freeform: Shape 72">
                <a:extLst>
                  <a:ext uri="{FF2B5EF4-FFF2-40B4-BE49-F238E27FC236}">
                    <a16:creationId xmlns="" xmlns:a16="http://schemas.microsoft.com/office/drawing/2014/main" id="{F8BDA300-BCBD-4CDC-AB5C-67C6E13D4D26}"/>
                  </a:ext>
                </a:extLst>
              </p:cNvPr>
              <p:cNvSpPr/>
              <p:nvPr/>
            </p:nvSpPr>
            <p:spPr>
              <a:xfrm>
                <a:off x="6582926" y="3472535"/>
                <a:ext cx="881603" cy="182401"/>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74" name="Freeform: Shape 73">
                <a:extLst>
                  <a:ext uri="{FF2B5EF4-FFF2-40B4-BE49-F238E27FC236}">
                    <a16:creationId xmlns="" xmlns:a16="http://schemas.microsoft.com/office/drawing/2014/main" id="{714665BC-4F14-42D2-B908-788F2BCBCE17}"/>
                  </a:ext>
                </a:extLst>
              </p:cNvPr>
              <p:cNvSpPr/>
              <p:nvPr/>
            </p:nvSpPr>
            <p:spPr>
              <a:xfrm>
                <a:off x="6602971" y="1467048"/>
                <a:ext cx="291841" cy="1465286"/>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lumMod val="75000"/>
                </a:schemeClr>
              </a:solidFill>
              <a:ln w="4572" cap="flat">
                <a:noFill/>
                <a:prstDash val="solid"/>
                <a:miter/>
              </a:ln>
            </p:spPr>
            <p:txBody>
              <a:bodyPr rtlCol="0" anchor="ctr"/>
              <a:lstStyle/>
              <a:p>
                <a:endParaRPr lang="en-US"/>
              </a:p>
            </p:txBody>
          </p:sp>
        </p:grpSp>
        <p:grpSp>
          <p:nvGrpSpPr>
            <p:cNvPr id="65" name="Group 64">
              <a:extLst>
                <a:ext uri="{FF2B5EF4-FFF2-40B4-BE49-F238E27FC236}">
                  <a16:creationId xmlns="" xmlns:a16="http://schemas.microsoft.com/office/drawing/2014/main" id="{03471A06-DC78-4DE4-A12B-3AF9071F8857}"/>
                </a:ext>
              </a:extLst>
            </p:cNvPr>
            <p:cNvGrpSpPr/>
            <p:nvPr/>
          </p:nvGrpSpPr>
          <p:grpSpPr>
            <a:xfrm>
              <a:off x="9419663" y="5501642"/>
              <a:ext cx="953249" cy="814137"/>
              <a:chOff x="4983166" y="4633525"/>
              <a:chExt cx="2207049" cy="1884966"/>
            </a:xfrm>
          </p:grpSpPr>
          <p:sp>
            <p:nvSpPr>
              <p:cNvPr id="66" name="Freeform: Shape 65">
                <a:extLst>
                  <a:ext uri="{FF2B5EF4-FFF2-40B4-BE49-F238E27FC236}">
                    <a16:creationId xmlns="" xmlns:a16="http://schemas.microsoft.com/office/drawing/2014/main" id="{9A972F18-25C8-453A-A867-9BAEA26E419F}"/>
                  </a:ext>
                </a:extLst>
              </p:cNvPr>
              <p:cNvSpPr/>
              <p:nvPr/>
            </p:nvSpPr>
            <p:spPr>
              <a:xfrm>
                <a:off x="4983166" y="4633683"/>
                <a:ext cx="2207049" cy="1884808"/>
              </a:xfrm>
              <a:custGeom>
                <a:avLst/>
                <a:gdLst>
                  <a:gd name="connsiteX0" fmla="*/ 1539660 w 1662800"/>
                  <a:gd name="connsiteY0" fmla="*/ 2629 h 1420022"/>
                  <a:gd name="connsiteX1" fmla="*/ 847514 w 1662800"/>
                  <a:gd name="connsiteY1" fmla="*/ 1713 h 1420022"/>
                  <a:gd name="connsiteX2" fmla="*/ 110934 w 1662800"/>
                  <a:gd name="connsiteY2" fmla="*/ 4003 h 1420022"/>
                  <a:gd name="connsiteX3" fmla="*/ 81 w 1662800"/>
                  <a:gd name="connsiteY3" fmla="*/ 133638 h 1420022"/>
                  <a:gd name="connsiteX4" fmla="*/ 120554 w 1662800"/>
                  <a:gd name="connsiteY4" fmla="*/ 249988 h 1420022"/>
                  <a:gd name="connsiteX5" fmla="*/ 180103 w 1662800"/>
                  <a:gd name="connsiteY5" fmla="*/ 258233 h 1420022"/>
                  <a:gd name="connsiteX6" fmla="*/ 180103 w 1662800"/>
                  <a:gd name="connsiteY6" fmla="*/ 258233 h 1420022"/>
                  <a:gd name="connsiteX7" fmla="*/ 180103 w 1662800"/>
                  <a:gd name="connsiteY7" fmla="*/ 258233 h 1420022"/>
                  <a:gd name="connsiteX8" fmla="*/ 218581 w 1662800"/>
                  <a:gd name="connsiteY8" fmla="*/ 1255913 h 1420022"/>
                  <a:gd name="connsiteX9" fmla="*/ 367454 w 1662800"/>
                  <a:gd name="connsiteY9" fmla="*/ 1419445 h 1420022"/>
                  <a:gd name="connsiteX10" fmla="*/ 1279475 w 1662800"/>
                  <a:gd name="connsiteY10" fmla="*/ 1420819 h 1420022"/>
                  <a:gd name="connsiteX11" fmla="*/ 1443465 w 1662800"/>
                  <a:gd name="connsiteY11" fmla="*/ 1264617 h 1420022"/>
                  <a:gd name="connsiteX12" fmla="*/ 1483775 w 1662800"/>
                  <a:gd name="connsiteY12" fmla="*/ 249988 h 1420022"/>
                  <a:gd name="connsiteX13" fmla="*/ 1544699 w 1662800"/>
                  <a:gd name="connsiteY13" fmla="*/ 250446 h 1420022"/>
                  <a:gd name="connsiteX14" fmla="*/ 1664256 w 1662800"/>
                  <a:gd name="connsiteY14" fmla="*/ 129515 h 1420022"/>
                  <a:gd name="connsiteX15" fmla="*/ 1539660 w 1662800"/>
                  <a:gd name="connsiteY15" fmla="*/ 2629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2800" h="1420022">
                    <a:moveTo>
                      <a:pt x="1539660" y="2629"/>
                    </a:moveTo>
                    <a:cubicBezTo>
                      <a:pt x="1490646" y="1713"/>
                      <a:pt x="847514" y="1713"/>
                      <a:pt x="847514" y="1713"/>
                    </a:cubicBezTo>
                    <a:cubicBezTo>
                      <a:pt x="841559" y="-2868"/>
                      <a:pt x="120095" y="3087"/>
                      <a:pt x="110934" y="4003"/>
                    </a:cubicBezTo>
                    <a:cubicBezTo>
                      <a:pt x="44514" y="10416"/>
                      <a:pt x="-2210" y="65385"/>
                      <a:pt x="81" y="133638"/>
                    </a:cubicBezTo>
                    <a:cubicBezTo>
                      <a:pt x="2371" y="197310"/>
                      <a:pt x="55965" y="249072"/>
                      <a:pt x="120554" y="249988"/>
                    </a:cubicBezTo>
                    <a:cubicBezTo>
                      <a:pt x="137044" y="250446"/>
                      <a:pt x="181019" y="249988"/>
                      <a:pt x="180103" y="258233"/>
                    </a:cubicBezTo>
                    <a:cubicBezTo>
                      <a:pt x="180103" y="258233"/>
                      <a:pt x="180103" y="258233"/>
                      <a:pt x="180103" y="258233"/>
                    </a:cubicBezTo>
                    <a:cubicBezTo>
                      <a:pt x="180103" y="258233"/>
                      <a:pt x="180103" y="258233"/>
                      <a:pt x="180103" y="258233"/>
                    </a:cubicBezTo>
                    <a:cubicBezTo>
                      <a:pt x="179187" y="282053"/>
                      <a:pt x="213542" y="1117118"/>
                      <a:pt x="218581" y="1255913"/>
                    </a:cubicBezTo>
                    <a:cubicBezTo>
                      <a:pt x="221787" y="1343863"/>
                      <a:pt x="280421" y="1410742"/>
                      <a:pt x="367454" y="1419445"/>
                    </a:cubicBezTo>
                    <a:cubicBezTo>
                      <a:pt x="405932" y="1423110"/>
                      <a:pt x="1134267" y="1420819"/>
                      <a:pt x="1279475" y="1420819"/>
                    </a:cubicBezTo>
                    <a:cubicBezTo>
                      <a:pt x="1367425" y="1420819"/>
                      <a:pt x="1439800" y="1352109"/>
                      <a:pt x="1443465" y="1264617"/>
                    </a:cubicBezTo>
                    <a:cubicBezTo>
                      <a:pt x="1450794" y="1092382"/>
                      <a:pt x="1484692" y="276556"/>
                      <a:pt x="1483775" y="249988"/>
                    </a:cubicBezTo>
                    <a:cubicBezTo>
                      <a:pt x="1503931" y="249988"/>
                      <a:pt x="1524544" y="250904"/>
                      <a:pt x="1544699" y="250446"/>
                    </a:cubicBezTo>
                    <a:cubicBezTo>
                      <a:pt x="1610203" y="248614"/>
                      <a:pt x="1662882" y="195019"/>
                      <a:pt x="1664256" y="129515"/>
                    </a:cubicBezTo>
                    <a:cubicBezTo>
                      <a:pt x="1665172" y="59430"/>
                      <a:pt x="1611119" y="3545"/>
                      <a:pt x="1539660" y="2629"/>
                    </a:cubicBezTo>
                    <a:close/>
                  </a:path>
                </a:pathLst>
              </a:custGeom>
              <a:solidFill>
                <a:schemeClr val="accent1"/>
              </a:solidFill>
              <a:ln w="4572" cap="flat">
                <a:noFill/>
                <a:prstDash val="solid"/>
                <a:miter/>
              </a:ln>
            </p:spPr>
            <p:txBody>
              <a:bodyPr rtlCol="0" anchor="ctr"/>
              <a:lstStyle/>
              <a:p>
                <a:endParaRPr lang="en-US"/>
              </a:p>
            </p:txBody>
          </p:sp>
          <p:sp>
            <p:nvSpPr>
              <p:cNvPr id="67" name="Freeform: Shape 66">
                <a:extLst>
                  <a:ext uri="{FF2B5EF4-FFF2-40B4-BE49-F238E27FC236}">
                    <a16:creationId xmlns="" xmlns:a16="http://schemas.microsoft.com/office/drawing/2014/main" id="{7344F6BE-08AA-43CC-AB7E-AA123DDE5D22}"/>
                  </a:ext>
                </a:extLst>
              </p:cNvPr>
              <p:cNvSpPr/>
              <p:nvPr/>
            </p:nvSpPr>
            <p:spPr>
              <a:xfrm>
                <a:off x="6087405" y="4633525"/>
                <a:ext cx="1100484" cy="1884808"/>
              </a:xfrm>
              <a:custGeom>
                <a:avLst/>
                <a:gdLst>
                  <a:gd name="connsiteX0" fmla="*/ 707721 w 829110"/>
                  <a:gd name="connsiteY0" fmla="*/ 1832 h 1420022"/>
                  <a:gd name="connsiteX1" fmla="*/ 15574 w 829110"/>
                  <a:gd name="connsiteY1" fmla="*/ 916 h 1420022"/>
                  <a:gd name="connsiteX2" fmla="*/ 0 w 829110"/>
                  <a:gd name="connsiteY2" fmla="*/ 0 h 1420022"/>
                  <a:gd name="connsiteX3" fmla="*/ 0 w 829110"/>
                  <a:gd name="connsiteY3" fmla="*/ 1420481 h 1420022"/>
                  <a:gd name="connsiteX4" fmla="*/ 447536 w 829110"/>
                  <a:gd name="connsiteY4" fmla="*/ 1419565 h 1420022"/>
                  <a:gd name="connsiteX5" fmla="*/ 611526 w 829110"/>
                  <a:gd name="connsiteY5" fmla="*/ 1263362 h 1420022"/>
                  <a:gd name="connsiteX6" fmla="*/ 651836 w 829110"/>
                  <a:gd name="connsiteY6" fmla="*/ 248733 h 1420022"/>
                  <a:gd name="connsiteX7" fmla="*/ 712760 w 829110"/>
                  <a:gd name="connsiteY7" fmla="*/ 249191 h 1420022"/>
                  <a:gd name="connsiteX8" fmla="*/ 832316 w 829110"/>
                  <a:gd name="connsiteY8" fmla="*/ 128260 h 1420022"/>
                  <a:gd name="connsiteX9" fmla="*/ 707721 w 829110"/>
                  <a:gd name="connsiteY9" fmla="*/ 1832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110" h="1420022">
                    <a:moveTo>
                      <a:pt x="707721" y="1832"/>
                    </a:moveTo>
                    <a:cubicBezTo>
                      <a:pt x="658707" y="916"/>
                      <a:pt x="15574" y="916"/>
                      <a:pt x="15574" y="916"/>
                    </a:cubicBezTo>
                    <a:cubicBezTo>
                      <a:pt x="15116" y="458"/>
                      <a:pt x="9619" y="0"/>
                      <a:pt x="0" y="0"/>
                    </a:cubicBezTo>
                    <a:lnTo>
                      <a:pt x="0" y="1420481"/>
                    </a:lnTo>
                    <a:cubicBezTo>
                      <a:pt x="190100" y="1420481"/>
                      <a:pt x="380658" y="1419565"/>
                      <a:pt x="447536" y="1419565"/>
                    </a:cubicBezTo>
                    <a:cubicBezTo>
                      <a:pt x="535486" y="1419565"/>
                      <a:pt x="607861" y="1350854"/>
                      <a:pt x="611526" y="1263362"/>
                    </a:cubicBezTo>
                    <a:cubicBezTo>
                      <a:pt x="618855" y="1091127"/>
                      <a:pt x="652752" y="275301"/>
                      <a:pt x="651836" y="248733"/>
                    </a:cubicBezTo>
                    <a:cubicBezTo>
                      <a:pt x="671991" y="248733"/>
                      <a:pt x="692605" y="249649"/>
                      <a:pt x="712760" y="249191"/>
                    </a:cubicBezTo>
                    <a:cubicBezTo>
                      <a:pt x="778264" y="247359"/>
                      <a:pt x="830942" y="193765"/>
                      <a:pt x="832316" y="128260"/>
                    </a:cubicBezTo>
                    <a:cubicBezTo>
                      <a:pt x="833233" y="58633"/>
                      <a:pt x="779180" y="2749"/>
                      <a:pt x="707721" y="1832"/>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68" name="Freeform: Shape 67">
                <a:extLst>
                  <a:ext uri="{FF2B5EF4-FFF2-40B4-BE49-F238E27FC236}">
                    <a16:creationId xmlns="" xmlns:a16="http://schemas.microsoft.com/office/drawing/2014/main" id="{46637DEB-A1B0-4387-BFBF-18428A271797}"/>
                  </a:ext>
                </a:extLst>
              </p:cNvPr>
              <p:cNvSpPr/>
              <p:nvPr/>
            </p:nvSpPr>
            <p:spPr>
              <a:xfrm>
                <a:off x="5221664" y="4967953"/>
                <a:ext cx="1726727" cy="103360"/>
              </a:xfrm>
              <a:custGeom>
                <a:avLst/>
                <a:gdLst>
                  <a:gd name="connsiteX0" fmla="*/ 1304547 w 1300924"/>
                  <a:gd name="connsiteY0" fmla="*/ 1353 h 77872"/>
                  <a:gd name="connsiteX1" fmla="*/ 1283476 w 1300924"/>
                  <a:gd name="connsiteY1" fmla="*/ 895 h 77872"/>
                  <a:gd name="connsiteX2" fmla="*/ 653169 w 1300924"/>
                  <a:gd name="connsiteY2" fmla="*/ 895 h 77872"/>
                  <a:gd name="connsiteX3" fmla="*/ 647214 w 1300924"/>
                  <a:gd name="connsiteY3" fmla="*/ 895 h 77872"/>
                  <a:gd name="connsiteX4" fmla="*/ 629808 w 1300924"/>
                  <a:gd name="connsiteY4" fmla="*/ 2269 h 77872"/>
                  <a:gd name="connsiteX5" fmla="*/ 16907 w 1300924"/>
                  <a:gd name="connsiteY5" fmla="*/ 2269 h 77872"/>
                  <a:gd name="connsiteX6" fmla="*/ 15991 w 1300924"/>
                  <a:gd name="connsiteY6" fmla="*/ 2269 h 77872"/>
                  <a:gd name="connsiteX7" fmla="*/ 15075 w 1300924"/>
                  <a:gd name="connsiteY7" fmla="*/ 437 h 77872"/>
                  <a:gd name="connsiteX8" fmla="*/ 417 w 1300924"/>
                  <a:gd name="connsiteY8" fmla="*/ 9140 h 77872"/>
                  <a:gd name="connsiteX9" fmla="*/ 3165 w 1300924"/>
                  <a:gd name="connsiteY9" fmla="*/ 80600 h 77872"/>
                  <a:gd name="connsiteX10" fmla="*/ 9120 w 1300924"/>
                  <a:gd name="connsiteY10" fmla="*/ 80600 h 77872"/>
                  <a:gd name="connsiteX11" fmla="*/ 9120 w 1300924"/>
                  <a:gd name="connsiteY11" fmla="*/ 80600 h 77872"/>
                  <a:gd name="connsiteX12" fmla="*/ 653169 w 1300924"/>
                  <a:gd name="connsiteY12" fmla="*/ 80600 h 77872"/>
                  <a:gd name="connsiteX13" fmla="*/ 1300425 w 1300924"/>
                  <a:gd name="connsiteY13" fmla="*/ 80600 h 77872"/>
                  <a:gd name="connsiteX14" fmla="*/ 1304547 w 1300924"/>
                  <a:gd name="connsiteY14" fmla="*/ 1353 h 7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924" h="77872">
                    <a:moveTo>
                      <a:pt x="1304547" y="1353"/>
                    </a:moveTo>
                    <a:cubicBezTo>
                      <a:pt x="1297676" y="1353"/>
                      <a:pt x="1290805" y="895"/>
                      <a:pt x="1283476" y="895"/>
                    </a:cubicBezTo>
                    <a:cubicBezTo>
                      <a:pt x="1073221" y="895"/>
                      <a:pt x="863424" y="895"/>
                      <a:pt x="653169" y="895"/>
                    </a:cubicBezTo>
                    <a:cubicBezTo>
                      <a:pt x="651337" y="895"/>
                      <a:pt x="649047" y="895"/>
                      <a:pt x="647214" y="895"/>
                    </a:cubicBezTo>
                    <a:cubicBezTo>
                      <a:pt x="641717" y="3644"/>
                      <a:pt x="635304" y="2269"/>
                      <a:pt x="629808" y="2269"/>
                    </a:cubicBezTo>
                    <a:cubicBezTo>
                      <a:pt x="425508" y="2269"/>
                      <a:pt x="221207" y="2269"/>
                      <a:pt x="16907" y="2269"/>
                    </a:cubicBezTo>
                    <a:cubicBezTo>
                      <a:pt x="16449" y="2269"/>
                      <a:pt x="16449" y="2269"/>
                      <a:pt x="15991" y="2269"/>
                    </a:cubicBezTo>
                    <a:cubicBezTo>
                      <a:pt x="15991" y="1811"/>
                      <a:pt x="15991" y="1353"/>
                      <a:pt x="15075" y="437"/>
                    </a:cubicBezTo>
                    <a:cubicBezTo>
                      <a:pt x="7288" y="-1395"/>
                      <a:pt x="3165" y="2728"/>
                      <a:pt x="417" y="9140"/>
                    </a:cubicBezTo>
                    <a:cubicBezTo>
                      <a:pt x="-499" y="32960"/>
                      <a:pt x="-41" y="56780"/>
                      <a:pt x="3165" y="80600"/>
                    </a:cubicBezTo>
                    <a:cubicBezTo>
                      <a:pt x="4998" y="80600"/>
                      <a:pt x="6830" y="80600"/>
                      <a:pt x="9120" y="80600"/>
                    </a:cubicBezTo>
                    <a:cubicBezTo>
                      <a:pt x="9120" y="80600"/>
                      <a:pt x="9120" y="80600"/>
                      <a:pt x="9120" y="80600"/>
                    </a:cubicBezTo>
                    <a:cubicBezTo>
                      <a:pt x="223956" y="80600"/>
                      <a:pt x="438334" y="80600"/>
                      <a:pt x="653169" y="80600"/>
                    </a:cubicBezTo>
                    <a:cubicBezTo>
                      <a:pt x="868921" y="80600"/>
                      <a:pt x="1084673" y="80600"/>
                      <a:pt x="1300425" y="80600"/>
                    </a:cubicBezTo>
                    <a:cubicBezTo>
                      <a:pt x="1301799" y="54490"/>
                      <a:pt x="1305464" y="27922"/>
                      <a:pt x="1304547" y="1353"/>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69" name="Freeform: Shape 68">
                <a:extLst>
                  <a:ext uri="{FF2B5EF4-FFF2-40B4-BE49-F238E27FC236}">
                    <a16:creationId xmlns="" xmlns:a16="http://schemas.microsoft.com/office/drawing/2014/main" id="{FE5279AB-2D4D-426C-9724-A55D7DD5BBEA}"/>
                  </a:ext>
                </a:extLst>
              </p:cNvPr>
              <p:cNvSpPr/>
              <p:nvPr/>
            </p:nvSpPr>
            <p:spPr>
              <a:xfrm>
                <a:off x="6022956" y="4640821"/>
                <a:ext cx="60800" cy="6080"/>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grpSp>
      <p:grpSp>
        <p:nvGrpSpPr>
          <p:cNvPr id="199" name="Group 198">
            <a:extLst>
              <a:ext uri="{FF2B5EF4-FFF2-40B4-BE49-F238E27FC236}">
                <a16:creationId xmlns="" xmlns:a16="http://schemas.microsoft.com/office/drawing/2014/main" id="{F042E0D2-DDBD-4F04-9DB3-C48C4C214F1C}"/>
              </a:ext>
            </a:extLst>
          </p:cNvPr>
          <p:cNvGrpSpPr/>
          <p:nvPr/>
        </p:nvGrpSpPr>
        <p:grpSpPr>
          <a:xfrm>
            <a:off x="7200213" y="4377641"/>
            <a:ext cx="1384943" cy="1938138"/>
            <a:chOff x="7200213" y="4377641"/>
            <a:chExt cx="1384943" cy="1938138"/>
          </a:xfrm>
        </p:grpSpPr>
        <p:grpSp>
          <p:nvGrpSpPr>
            <p:cNvPr id="198" name="Group 197">
              <a:extLst>
                <a:ext uri="{FF2B5EF4-FFF2-40B4-BE49-F238E27FC236}">
                  <a16:creationId xmlns="" xmlns:a16="http://schemas.microsoft.com/office/drawing/2014/main" id="{9AF41E8F-E245-4849-B588-07D394D9B3BE}"/>
                </a:ext>
              </a:extLst>
            </p:cNvPr>
            <p:cNvGrpSpPr/>
            <p:nvPr/>
          </p:nvGrpSpPr>
          <p:grpSpPr>
            <a:xfrm>
              <a:off x="7200213" y="4377641"/>
              <a:ext cx="1384943" cy="1273416"/>
              <a:chOff x="7174858" y="4292183"/>
              <a:chExt cx="1451257" cy="1334390"/>
            </a:xfrm>
          </p:grpSpPr>
          <p:sp>
            <p:nvSpPr>
              <p:cNvPr id="175" name="Freeform: Shape 174">
                <a:extLst>
                  <a:ext uri="{FF2B5EF4-FFF2-40B4-BE49-F238E27FC236}">
                    <a16:creationId xmlns="" xmlns:a16="http://schemas.microsoft.com/office/drawing/2014/main" id="{362970B0-5249-4A6D-A3D5-C9A6289EE006}"/>
                  </a:ext>
                </a:extLst>
              </p:cNvPr>
              <p:cNvSpPr/>
              <p:nvPr/>
            </p:nvSpPr>
            <p:spPr>
              <a:xfrm>
                <a:off x="7580996" y="5046153"/>
                <a:ext cx="270253" cy="578736"/>
              </a:xfrm>
              <a:custGeom>
                <a:avLst/>
                <a:gdLst>
                  <a:gd name="connsiteX0" fmla="*/ 5349 w 208810"/>
                  <a:gd name="connsiteY0" fmla="*/ 0 h 447159"/>
                  <a:gd name="connsiteX1" fmla="*/ 17474 w 208810"/>
                  <a:gd name="connsiteY1" fmla="*/ 10445 h 447159"/>
                  <a:gd name="connsiteX2" fmla="*/ 63564 w 208810"/>
                  <a:gd name="connsiteY2" fmla="*/ 34977 h 447159"/>
                  <a:gd name="connsiteX3" fmla="*/ 56243 w 208810"/>
                  <a:gd name="connsiteY3" fmla="*/ 4648 h 447159"/>
                  <a:gd name="connsiteX4" fmla="*/ 66195 w 208810"/>
                  <a:gd name="connsiteY4" fmla="*/ 7847 h 447159"/>
                  <a:gd name="connsiteX5" fmla="*/ 66629 w 208810"/>
                  <a:gd name="connsiteY5" fmla="*/ 7708 h 447159"/>
                  <a:gd name="connsiteX6" fmla="*/ 67777 w 208810"/>
                  <a:gd name="connsiteY6" fmla="*/ 19861 h 447159"/>
                  <a:gd name="connsiteX7" fmla="*/ 87848 w 208810"/>
                  <a:gd name="connsiteY7" fmla="*/ 52075 h 447159"/>
                  <a:gd name="connsiteX8" fmla="*/ 98504 w 208810"/>
                  <a:gd name="connsiteY8" fmla="*/ 49845 h 447159"/>
                  <a:gd name="connsiteX9" fmla="*/ 102964 w 208810"/>
                  <a:gd name="connsiteY9" fmla="*/ 42163 h 447159"/>
                  <a:gd name="connsiteX10" fmla="*/ 109159 w 208810"/>
                  <a:gd name="connsiteY10" fmla="*/ 36712 h 447159"/>
                  <a:gd name="connsiteX11" fmla="*/ 112876 w 208810"/>
                  <a:gd name="connsiteY11" fmla="*/ 43898 h 447159"/>
                  <a:gd name="connsiteX12" fmla="*/ 116097 w 208810"/>
                  <a:gd name="connsiteY12" fmla="*/ 66943 h 447159"/>
                  <a:gd name="connsiteX13" fmla="*/ 125266 w 208810"/>
                  <a:gd name="connsiteY13" fmla="*/ 92962 h 447159"/>
                  <a:gd name="connsiteX14" fmla="*/ 188206 w 208810"/>
                  <a:gd name="connsiteY14" fmla="*/ 228755 h 447159"/>
                  <a:gd name="connsiteX15" fmla="*/ 208278 w 208810"/>
                  <a:gd name="connsiteY15" fmla="*/ 352406 h 447159"/>
                  <a:gd name="connsiteX16" fmla="*/ 206296 w 208810"/>
                  <a:gd name="connsiteY16" fmla="*/ 435170 h 447159"/>
                  <a:gd name="connsiteX17" fmla="*/ 203818 w 208810"/>
                  <a:gd name="connsiteY17" fmla="*/ 444339 h 447159"/>
                  <a:gd name="connsiteX18" fmla="*/ 201587 w 208810"/>
                  <a:gd name="connsiteY18" fmla="*/ 446073 h 447159"/>
                  <a:gd name="connsiteX19" fmla="*/ 177799 w 208810"/>
                  <a:gd name="connsiteY19" fmla="*/ 445825 h 447159"/>
                  <a:gd name="connsiteX20" fmla="*/ 176808 w 208810"/>
                  <a:gd name="connsiteY20" fmla="*/ 444834 h 447159"/>
                  <a:gd name="connsiteX21" fmla="*/ 180029 w 208810"/>
                  <a:gd name="connsiteY21" fmla="*/ 358105 h 447159"/>
                  <a:gd name="connsiteX22" fmla="*/ 174825 w 208810"/>
                  <a:gd name="connsiteY22" fmla="*/ 302102 h 447159"/>
                  <a:gd name="connsiteX23" fmla="*/ 169126 w 208810"/>
                  <a:gd name="connsiteY23" fmla="*/ 289961 h 447159"/>
                  <a:gd name="connsiteX24" fmla="*/ 157480 w 208810"/>
                  <a:gd name="connsiteY24" fmla="*/ 271376 h 447159"/>
                  <a:gd name="connsiteX25" fmla="*/ 169126 w 208810"/>
                  <a:gd name="connsiteY25" fmla="*/ 273854 h 447159"/>
                  <a:gd name="connsiteX26" fmla="*/ 157231 w 208810"/>
                  <a:gd name="connsiteY26" fmla="*/ 227516 h 447159"/>
                  <a:gd name="connsiteX27" fmla="*/ 150789 w 208810"/>
                  <a:gd name="connsiteY27" fmla="*/ 223056 h 447159"/>
                  <a:gd name="connsiteX28" fmla="*/ 107177 w 208810"/>
                  <a:gd name="connsiteY28" fmla="*/ 209674 h 447159"/>
                  <a:gd name="connsiteX29" fmla="*/ 106813 w 208810"/>
                  <a:gd name="connsiteY29" fmla="*/ 209596 h 447159"/>
                  <a:gd name="connsiteX30" fmla="*/ 107614 w 208810"/>
                  <a:gd name="connsiteY30" fmla="*/ 202003 h 447159"/>
                  <a:gd name="connsiteX31" fmla="*/ 106874 w 208810"/>
                  <a:gd name="connsiteY31" fmla="*/ 199234 h 447159"/>
                  <a:gd name="connsiteX32" fmla="*/ 115601 w 208810"/>
                  <a:gd name="connsiteY32" fmla="*/ 204470 h 447159"/>
                  <a:gd name="connsiteX33" fmla="*/ 153514 w 208810"/>
                  <a:gd name="connsiteY33" fmla="*/ 216860 h 447159"/>
                  <a:gd name="connsiteX34" fmla="*/ 125018 w 208810"/>
                  <a:gd name="connsiteY34" fmla="*/ 147477 h 447159"/>
                  <a:gd name="connsiteX35" fmla="*/ 36802 w 208810"/>
                  <a:gd name="connsiteY35" fmla="*/ 50588 h 447159"/>
                  <a:gd name="connsiteX36" fmla="*/ 31846 w 208810"/>
                  <a:gd name="connsiteY36" fmla="*/ 33490 h 447159"/>
                  <a:gd name="connsiteX37" fmla="*/ 29864 w 208810"/>
                  <a:gd name="connsiteY37" fmla="*/ 26552 h 447159"/>
                  <a:gd name="connsiteX38" fmla="*/ 0 w 208810"/>
                  <a:gd name="connsiteY38" fmla="*/ 7414 h 447159"/>
                  <a:gd name="connsiteX39" fmla="*/ 5322 w 208810"/>
                  <a:gd name="connsiteY39" fmla="*/ 100 h 44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810" h="447159">
                    <a:moveTo>
                      <a:pt x="5349" y="0"/>
                    </a:moveTo>
                    <a:lnTo>
                      <a:pt x="17474" y="10445"/>
                    </a:lnTo>
                    <a:cubicBezTo>
                      <a:pt x="32094" y="19614"/>
                      <a:pt x="47705" y="26552"/>
                      <a:pt x="63564" y="34977"/>
                    </a:cubicBezTo>
                    <a:lnTo>
                      <a:pt x="56243" y="4648"/>
                    </a:lnTo>
                    <a:lnTo>
                      <a:pt x="66195" y="7847"/>
                    </a:lnTo>
                    <a:lnTo>
                      <a:pt x="66629" y="7708"/>
                    </a:lnTo>
                    <a:lnTo>
                      <a:pt x="67777" y="19861"/>
                    </a:lnTo>
                    <a:cubicBezTo>
                      <a:pt x="71494" y="32499"/>
                      <a:pt x="77193" y="43649"/>
                      <a:pt x="87848" y="52075"/>
                    </a:cubicBezTo>
                    <a:cubicBezTo>
                      <a:pt x="92557" y="55792"/>
                      <a:pt x="95778" y="55792"/>
                      <a:pt x="98504" y="49845"/>
                    </a:cubicBezTo>
                    <a:cubicBezTo>
                      <a:pt x="99743" y="47119"/>
                      <a:pt x="101229" y="44641"/>
                      <a:pt x="102964" y="42163"/>
                    </a:cubicBezTo>
                    <a:cubicBezTo>
                      <a:pt x="104698" y="39933"/>
                      <a:pt x="105690" y="36216"/>
                      <a:pt x="109159" y="36712"/>
                    </a:cubicBezTo>
                    <a:cubicBezTo>
                      <a:pt x="112876" y="37207"/>
                      <a:pt x="112381" y="41172"/>
                      <a:pt x="112876" y="43898"/>
                    </a:cubicBezTo>
                    <a:cubicBezTo>
                      <a:pt x="114115" y="51579"/>
                      <a:pt x="115354" y="59261"/>
                      <a:pt x="116097" y="66943"/>
                    </a:cubicBezTo>
                    <a:cubicBezTo>
                      <a:pt x="116841" y="76359"/>
                      <a:pt x="119319" y="85032"/>
                      <a:pt x="125266" y="92962"/>
                    </a:cubicBezTo>
                    <a:cubicBezTo>
                      <a:pt x="155497" y="133848"/>
                      <a:pt x="174825" y="180186"/>
                      <a:pt x="188206" y="228755"/>
                    </a:cubicBezTo>
                    <a:cubicBezTo>
                      <a:pt x="199357" y="269146"/>
                      <a:pt x="206791" y="310280"/>
                      <a:pt x="208278" y="352406"/>
                    </a:cubicBezTo>
                    <a:cubicBezTo>
                      <a:pt x="209269" y="380159"/>
                      <a:pt x="209022" y="407665"/>
                      <a:pt x="206296" y="435170"/>
                    </a:cubicBezTo>
                    <a:cubicBezTo>
                      <a:pt x="206048" y="438391"/>
                      <a:pt x="205800" y="441613"/>
                      <a:pt x="203818" y="444339"/>
                    </a:cubicBezTo>
                    <a:cubicBezTo>
                      <a:pt x="203322" y="445082"/>
                      <a:pt x="202579" y="445578"/>
                      <a:pt x="201587" y="446073"/>
                    </a:cubicBezTo>
                    <a:cubicBezTo>
                      <a:pt x="193658" y="447312"/>
                      <a:pt x="185728" y="447808"/>
                      <a:pt x="177799" y="445825"/>
                    </a:cubicBezTo>
                    <a:cubicBezTo>
                      <a:pt x="177551" y="445578"/>
                      <a:pt x="177055" y="445082"/>
                      <a:pt x="176808" y="444834"/>
                    </a:cubicBezTo>
                    <a:cubicBezTo>
                      <a:pt x="180029" y="416090"/>
                      <a:pt x="181268" y="387097"/>
                      <a:pt x="180029" y="358105"/>
                    </a:cubicBezTo>
                    <a:cubicBezTo>
                      <a:pt x="179286" y="339272"/>
                      <a:pt x="177055" y="320688"/>
                      <a:pt x="174825" y="302102"/>
                    </a:cubicBezTo>
                    <a:cubicBezTo>
                      <a:pt x="174082" y="297395"/>
                      <a:pt x="171356" y="293678"/>
                      <a:pt x="169126" y="289961"/>
                    </a:cubicBezTo>
                    <a:cubicBezTo>
                      <a:pt x="165409" y="283766"/>
                      <a:pt x="161444" y="277571"/>
                      <a:pt x="157480" y="271376"/>
                    </a:cubicBezTo>
                    <a:cubicBezTo>
                      <a:pt x="161692" y="270384"/>
                      <a:pt x="164666" y="273854"/>
                      <a:pt x="169126" y="273854"/>
                    </a:cubicBezTo>
                    <a:cubicBezTo>
                      <a:pt x="166400" y="257995"/>
                      <a:pt x="162188" y="242631"/>
                      <a:pt x="157231" y="227516"/>
                    </a:cubicBezTo>
                    <a:cubicBezTo>
                      <a:pt x="156240" y="224790"/>
                      <a:pt x="153267" y="224047"/>
                      <a:pt x="150789" y="223056"/>
                    </a:cubicBezTo>
                    <a:cubicBezTo>
                      <a:pt x="137160" y="216117"/>
                      <a:pt x="122292" y="212152"/>
                      <a:pt x="107177" y="209674"/>
                    </a:cubicBezTo>
                    <a:lnTo>
                      <a:pt x="106813" y="209596"/>
                    </a:lnTo>
                    <a:lnTo>
                      <a:pt x="107614" y="202003"/>
                    </a:lnTo>
                    <a:lnTo>
                      <a:pt x="106874" y="199234"/>
                    </a:lnTo>
                    <a:lnTo>
                      <a:pt x="115601" y="204470"/>
                    </a:lnTo>
                    <a:cubicBezTo>
                      <a:pt x="128239" y="206453"/>
                      <a:pt x="140382" y="210665"/>
                      <a:pt x="153514" y="216860"/>
                    </a:cubicBezTo>
                    <a:cubicBezTo>
                      <a:pt x="145585" y="191833"/>
                      <a:pt x="136416" y="169283"/>
                      <a:pt x="125018" y="147477"/>
                    </a:cubicBezTo>
                    <a:cubicBezTo>
                      <a:pt x="103955" y="107582"/>
                      <a:pt x="76945" y="73138"/>
                      <a:pt x="36802" y="50588"/>
                    </a:cubicBezTo>
                    <a:cubicBezTo>
                      <a:pt x="29616" y="46375"/>
                      <a:pt x="28129" y="41172"/>
                      <a:pt x="31846" y="33490"/>
                    </a:cubicBezTo>
                    <a:cubicBezTo>
                      <a:pt x="33829" y="29525"/>
                      <a:pt x="32094" y="28534"/>
                      <a:pt x="29864" y="26552"/>
                    </a:cubicBezTo>
                    <a:lnTo>
                      <a:pt x="0" y="7414"/>
                    </a:lnTo>
                    <a:lnTo>
                      <a:pt x="5322" y="100"/>
                    </a:lnTo>
                    <a:close/>
                  </a:path>
                </a:pathLst>
              </a:custGeom>
              <a:solidFill>
                <a:schemeClr val="accent4"/>
              </a:solidFill>
              <a:ln w="4572" cap="flat">
                <a:noFill/>
                <a:prstDash val="solid"/>
                <a:miter/>
              </a:ln>
            </p:spPr>
            <p:txBody>
              <a:bodyPr wrap="square" rtlCol="0" anchor="ctr">
                <a:noAutofit/>
              </a:bodyPr>
              <a:lstStyle/>
              <a:p>
                <a:endParaRPr lang="en-US" dirty="0"/>
              </a:p>
            </p:txBody>
          </p:sp>
          <p:sp>
            <p:nvSpPr>
              <p:cNvPr id="176" name="Freeform: Shape 175">
                <a:extLst>
                  <a:ext uri="{FF2B5EF4-FFF2-40B4-BE49-F238E27FC236}">
                    <a16:creationId xmlns="" xmlns:a16="http://schemas.microsoft.com/office/drawing/2014/main" id="{E340416C-9EC6-455A-98D1-81DD83DF8F31}"/>
                  </a:ext>
                </a:extLst>
              </p:cNvPr>
              <p:cNvSpPr/>
              <p:nvPr/>
            </p:nvSpPr>
            <p:spPr>
              <a:xfrm>
                <a:off x="7851201" y="4729847"/>
                <a:ext cx="365841" cy="896726"/>
              </a:xfrm>
              <a:custGeom>
                <a:avLst/>
                <a:gdLst>
                  <a:gd name="connsiteX0" fmla="*/ 206792 w 282666"/>
                  <a:gd name="connsiteY0" fmla="*/ 0 h 692853"/>
                  <a:gd name="connsiteX1" fmla="*/ 214100 w 282666"/>
                  <a:gd name="connsiteY1" fmla="*/ 38262 h 692853"/>
                  <a:gd name="connsiteX2" fmla="*/ 221286 w 282666"/>
                  <a:gd name="connsiteY2" fmla="*/ 64776 h 692853"/>
                  <a:gd name="connsiteX3" fmla="*/ 241853 w 282666"/>
                  <a:gd name="connsiteY3" fmla="*/ 38510 h 692853"/>
                  <a:gd name="connsiteX4" fmla="*/ 259695 w 282666"/>
                  <a:gd name="connsiteY4" fmla="*/ 15713 h 692853"/>
                  <a:gd name="connsiteX5" fmla="*/ 275802 w 282666"/>
                  <a:gd name="connsiteY5" fmla="*/ 11747 h 692853"/>
                  <a:gd name="connsiteX6" fmla="*/ 281253 w 282666"/>
                  <a:gd name="connsiteY6" fmla="*/ 30085 h 692853"/>
                  <a:gd name="connsiteX7" fmla="*/ 276793 w 282666"/>
                  <a:gd name="connsiteY7" fmla="*/ 36775 h 692853"/>
                  <a:gd name="connsiteX8" fmla="*/ 209640 w 282666"/>
                  <a:gd name="connsiteY8" fmla="*/ 124248 h 692853"/>
                  <a:gd name="connsiteX9" fmla="*/ 204931 w 282666"/>
                  <a:gd name="connsiteY9" fmla="*/ 130938 h 692853"/>
                  <a:gd name="connsiteX10" fmla="*/ 213852 w 282666"/>
                  <a:gd name="connsiteY10" fmla="*/ 129451 h 692853"/>
                  <a:gd name="connsiteX11" fmla="*/ 272085 w 282666"/>
                  <a:gd name="connsiteY11" fmla="*/ 118548 h 692853"/>
                  <a:gd name="connsiteX12" fmla="*/ 272419 w 282666"/>
                  <a:gd name="connsiteY12" fmla="*/ 118355 h 692853"/>
                  <a:gd name="connsiteX13" fmla="*/ 272495 w 282666"/>
                  <a:gd name="connsiteY13" fmla="*/ 127946 h 692853"/>
                  <a:gd name="connsiteX14" fmla="*/ 271156 w 282666"/>
                  <a:gd name="connsiteY14" fmla="*/ 128336 h 692853"/>
                  <a:gd name="connsiteX15" fmla="*/ 258456 w 282666"/>
                  <a:gd name="connsiteY15" fmla="*/ 128956 h 692853"/>
                  <a:gd name="connsiteX16" fmla="*/ 202949 w 282666"/>
                  <a:gd name="connsiteY16" fmla="*/ 142337 h 692853"/>
                  <a:gd name="connsiteX17" fmla="*/ 197250 w 282666"/>
                  <a:gd name="connsiteY17" fmla="*/ 146549 h 692853"/>
                  <a:gd name="connsiteX18" fmla="*/ 149920 w 282666"/>
                  <a:gd name="connsiteY18" fmla="*/ 215685 h 692853"/>
                  <a:gd name="connsiteX19" fmla="*/ 193781 w 282666"/>
                  <a:gd name="connsiteY19" fmla="*/ 209242 h 692853"/>
                  <a:gd name="connsiteX20" fmla="*/ 198173 w 282666"/>
                  <a:gd name="connsiteY20" fmla="*/ 207216 h 692853"/>
                  <a:gd name="connsiteX21" fmla="*/ 190778 w 282666"/>
                  <a:gd name="connsiteY21" fmla="*/ 217389 h 692853"/>
                  <a:gd name="connsiteX22" fmla="*/ 180400 w 282666"/>
                  <a:gd name="connsiteY22" fmla="*/ 218163 h 692853"/>
                  <a:gd name="connsiteX23" fmla="*/ 142982 w 282666"/>
                  <a:gd name="connsiteY23" fmla="*/ 227331 h 692853"/>
                  <a:gd name="connsiteX24" fmla="*/ 136787 w 282666"/>
                  <a:gd name="connsiteY24" fmla="*/ 233031 h 692853"/>
                  <a:gd name="connsiteX25" fmla="*/ 58236 w 282666"/>
                  <a:gd name="connsiteY25" fmla="*/ 398064 h 692853"/>
                  <a:gd name="connsiteX26" fmla="*/ 64926 w 282666"/>
                  <a:gd name="connsiteY26" fmla="*/ 407232 h 692853"/>
                  <a:gd name="connsiteX27" fmla="*/ 79298 w 282666"/>
                  <a:gd name="connsiteY27" fmla="*/ 407728 h 692853"/>
                  <a:gd name="connsiteX28" fmla="*/ 81033 w 282666"/>
                  <a:gd name="connsiteY28" fmla="*/ 408471 h 692853"/>
                  <a:gd name="connsiteX29" fmla="*/ 53032 w 282666"/>
                  <a:gd name="connsiteY29" fmla="*/ 428543 h 692853"/>
                  <a:gd name="connsiteX30" fmla="*/ 46589 w 282666"/>
                  <a:gd name="connsiteY30" fmla="*/ 437216 h 692853"/>
                  <a:gd name="connsiteX31" fmla="*/ 29491 w 282666"/>
                  <a:gd name="connsiteY31" fmla="*/ 588868 h 692853"/>
                  <a:gd name="connsiteX32" fmla="*/ 30235 w 282666"/>
                  <a:gd name="connsiteY32" fmla="*/ 591098 h 692853"/>
                  <a:gd name="connsiteX33" fmla="*/ 50058 w 282666"/>
                  <a:gd name="connsiteY33" fmla="*/ 579204 h 692853"/>
                  <a:gd name="connsiteX34" fmla="*/ 32960 w 282666"/>
                  <a:gd name="connsiteY34" fmla="*/ 623560 h 692853"/>
                  <a:gd name="connsiteX35" fmla="*/ 29739 w 282666"/>
                  <a:gd name="connsiteY35" fmla="*/ 642392 h 692853"/>
                  <a:gd name="connsiteX36" fmla="*/ 30482 w 282666"/>
                  <a:gd name="connsiteY36" fmla="*/ 687491 h 692853"/>
                  <a:gd name="connsiteX37" fmla="*/ 24783 w 282666"/>
                  <a:gd name="connsiteY37" fmla="*/ 692448 h 692853"/>
                  <a:gd name="connsiteX38" fmla="*/ 5703 w 282666"/>
                  <a:gd name="connsiteY38" fmla="*/ 691951 h 692853"/>
                  <a:gd name="connsiteX39" fmla="*/ 3472 w 282666"/>
                  <a:gd name="connsiteY39" fmla="*/ 690465 h 692853"/>
                  <a:gd name="connsiteX40" fmla="*/ 1985 w 282666"/>
                  <a:gd name="connsiteY40" fmla="*/ 684270 h 692853"/>
                  <a:gd name="connsiteX41" fmla="*/ 251 w 282666"/>
                  <a:gd name="connsiteY41" fmla="*/ 574000 h 692853"/>
                  <a:gd name="connsiteX42" fmla="*/ 30730 w 282666"/>
                  <a:gd name="connsiteY42" fmla="*/ 391869 h 692853"/>
                  <a:gd name="connsiteX43" fmla="*/ 80785 w 282666"/>
                  <a:gd name="connsiteY43" fmla="*/ 274909 h 692853"/>
                  <a:gd name="connsiteX44" fmla="*/ 82767 w 282666"/>
                  <a:gd name="connsiteY44" fmla="*/ 255580 h 692853"/>
                  <a:gd name="connsiteX45" fmla="*/ 75086 w 282666"/>
                  <a:gd name="connsiteY45" fmla="*/ 219402 h 692853"/>
                  <a:gd name="connsiteX46" fmla="*/ 71618 w 282666"/>
                  <a:gd name="connsiteY46" fmla="*/ 212979 h 692853"/>
                  <a:gd name="connsiteX47" fmla="*/ 81385 w 282666"/>
                  <a:gd name="connsiteY47" fmla="*/ 206730 h 692853"/>
                  <a:gd name="connsiteX48" fmla="*/ 85741 w 282666"/>
                  <a:gd name="connsiteY48" fmla="*/ 221632 h 692853"/>
                  <a:gd name="connsiteX49" fmla="*/ 92184 w 282666"/>
                  <a:gd name="connsiteY49" fmla="*/ 251616 h 692853"/>
                  <a:gd name="connsiteX50" fmla="*/ 108538 w 282666"/>
                  <a:gd name="connsiteY50" fmla="*/ 224110 h 692853"/>
                  <a:gd name="connsiteX51" fmla="*/ 206914 w 282666"/>
                  <a:gd name="connsiteY51" fmla="*/ 82618 h 692853"/>
                  <a:gd name="connsiteX52" fmla="*/ 211374 w 282666"/>
                  <a:gd name="connsiteY52" fmla="*/ 60316 h 692853"/>
                  <a:gd name="connsiteX53" fmla="*/ 200967 w 282666"/>
                  <a:gd name="connsiteY53" fmla="*/ 13978 h 692853"/>
                  <a:gd name="connsiteX54" fmla="*/ 197889 w 282666"/>
                  <a:gd name="connsiteY54" fmla="*/ 2268 h 69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2666" h="692853">
                    <a:moveTo>
                      <a:pt x="206792" y="0"/>
                    </a:moveTo>
                    <a:lnTo>
                      <a:pt x="214100" y="38262"/>
                    </a:lnTo>
                    <a:cubicBezTo>
                      <a:pt x="216826" y="46687"/>
                      <a:pt x="218808" y="55360"/>
                      <a:pt x="221286" y="64776"/>
                    </a:cubicBezTo>
                    <a:cubicBezTo>
                      <a:pt x="228472" y="55608"/>
                      <a:pt x="235163" y="46935"/>
                      <a:pt x="241853" y="38510"/>
                    </a:cubicBezTo>
                    <a:cubicBezTo>
                      <a:pt x="247801" y="30828"/>
                      <a:pt x="253747" y="23394"/>
                      <a:pt x="259695" y="15713"/>
                    </a:cubicBezTo>
                    <a:cubicBezTo>
                      <a:pt x="263907" y="10013"/>
                      <a:pt x="269111" y="7783"/>
                      <a:pt x="275802" y="11747"/>
                    </a:cubicBezTo>
                    <a:cubicBezTo>
                      <a:pt x="281997" y="15464"/>
                      <a:pt x="284474" y="23642"/>
                      <a:pt x="281253" y="30085"/>
                    </a:cubicBezTo>
                    <a:cubicBezTo>
                      <a:pt x="280014" y="32562"/>
                      <a:pt x="278280" y="34545"/>
                      <a:pt x="276793" y="36775"/>
                    </a:cubicBezTo>
                    <a:cubicBezTo>
                      <a:pt x="254491" y="66015"/>
                      <a:pt x="231941" y="95255"/>
                      <a:pt x="209640" y="124248"/>
                    </a:cubicBezTo>
                    <a:cubicBezTo>
                      <a:pt x="207905" y="126478"/>
                      <a:pt x="206666" y="128460"/>
                      <a:pt x="204931" y="130938"/>
                    </a:cubicBezTo>
                    <a:cubicBezTo>
                      <a:pt x="208401" y="131929"/>
                      <a:pt x="211126" y="130443"/>
                      <a:pt x="213852" y="129451"/>
                    </a:cubicBezTo>
                    <a:cubicBezTo>
                      <a:pt x="232685" y="122265"/>
                      <a:pt x="252261" y="119787"/>
                      <a:pt x="272085" y="118548"/>
                    </a:cubicBezTo>
                    <a:lnTo>
                      <a:pt x="272419" y="118355"/>
                    </a:lnTo>
                    <a:lnTo>
                      <a:pt x="272495" y="127946"/>
                    </a:lnTo>
                    <a:lnTo>
                      <a:pt x="271156" y="128336"/>
                    </a:lnTo>
                    <a:cubicBezTo>
                      <a:pt x="266881" y="128708"/>
                      <a:pt x="262545" y="128584"/>
                      <a:pt x="258456" y="128956"/>
                    </a:cubicBezTo>
                    <a:cubicBezTo>
                      <a:pt x="239128" y="130443"/>
                      <a:pt x="221286" y="137133"/>
                      <a:pt x="202949" y="142337"/>
                    </a:cubicBezTo>
                    <a:cubicBezTo>
                      <a:pt x="200471" y="143080"/>
                      <a:pt x="198736" y="144567"/>
                      <a:pt x="197250" y="146549"/>
                    </a:cubicBezTo>
                    <a:cubicBezTo>
                      <a:pt x="180895" y="168851"/>
                      <a:pt x="165036" y="191400"/>
                      <a:pt x="149920" y="215685"/>
                    </a:cubicBezTo>
                    <a:cubicBezTo>
                      <a:pt x="165036" y="211472"/>
                      <a:pt x="178913" y="207755"/>
                      <a:pt x="193781" y="209242"/>
                    </a:cubicBezTo>
                    <a:lnTo>
                      <a:pt x="198173" y="207216"/>
                    </a:lnTo>
                    <a:lnTo>
                      <a:pt x="190778" y="217389"/>
                    </a:lnTo>
                    <a:lnTo>
                      <a:pt x="180400" y="218163"/>
                    </a:lnTo>
                    <a:cubicBezTo>
                      <a:pt x="167514" y="219898"/>
                      <a:pt x="155124" y="223367"/>
                      <a:pt x="142982" y="227331"/>
                    </a:cubicBezTo>
                    <a:cubicBezTo>
                      <a:pt x="139761" y="228322"/>
                      <a:pt x="138274" y="230553"/>
                      <a:pt x="136787" y="233031"/>
                    </a:cubicBezTo>
                    <a:cubicBezTo>
                      <a:pt x="104821" y="285316"/>
                      <a:pt x="77316" y="339831"/>
                      <a:pt x="58236" y="398064"/>
                    </a:cubicBezTo>
                    <a:cubicBezTo>
                      <a:pt x="55262" y="406985"/>
                      <a:pt x="55262" y="406985"/>
                      <a:pt x="64926" y="407232"/>
                    </a:cubicBezTo>
                    <a:cubicBezTo>
                      <a:pt x="69634" y="407480"/>
                      <a:pt x="74590" y="407480"/>
                      <a:pt x="79298" y="407728"/>
                    </a:cubicBezTo>
                    <a:cubicBezTo>
                      <a:pt x="79546" y="407728"/>
                      <a:pt x="79794" y="407976"/>
                      <a:pt x="81033" y="408471"/>
                    </a:cubicBezTo>
                    <a:cubicBezTo>
                      <a:pt x="71369" y="415410"/>
                      <a:pt x="62200" y="422100"/>
                      <a:pt x="53032" y="428543"/>
                    </a:cubicBezTo>
                    <a:cubicBezTo>
                      <a:pt x="49810" y="430773"/>
                      <a:pt x="47580" y="433251"/>
                      <a:pt x="46589" y="437216"/>
                    </a:cubicBezTo>
                    <a:cubicBezTo>
                      <a:pt x="34447" y="487023"/>
                      <a:pt x="29243" y="537574"/>
                      <a:pt x="29491" y="588868"/>
                    </a:cubicBezTo>
                    <a:cubicBezTo>
                      <a:pt x="29491" y="589364"/>
                      <a:pt x="29739" y="589859"/>
                      <a:pt x="30235" y="591098"/>
                    </a:cubicBezTo>
                    <a:cubicBezTo>
                      <a:pt x="36429" y="587381"/>
                      <a:pt x="42376" y="583912"/>
                      <a:pt x="50058" y="579204"/>
                    </a:cubicBezTo>
                    <a:cubicBezTo>
                      <a:pt x="43863" y="595310"/>
                      <a:pt x="38659" y="609435"/>
                      <a:pt x="32960" y="623560"/>
                    </a:cubicBezTo>
                    <a:cubicBezTo>
                      <a:pt x="30482" y="629755"/>
                      <a:pt x="29491" y="635702"/>
                      <a:pt x="29739" y="642392"/>
                    </a:cubicBezTo>
                    <a:cubicBezTo>
                      <a:pt x="30235" y="657508"/>
                      <a:pt x="30235" y="672376"/>
                      <a:pt x="30482" y="687491"/>
                    </a:cubicBezTo>
                    <a:cubicBezTo>
                      <a:pt x="30730" y="691704"/>
                      <a:pt x="27509" y="692200"/>
                      <a:pt x="24783" y="692448"/>
                    </a:cubicBezTo>
                    <a:cubicBezTo>
                      <a:pt x="18340" y="692695"/>
                      <a:pt x="12145" y="693439"/>
                      <a:pt x="5703" y="691951"/>
                    </a:cubicBezTo>
                    <a:cubicBezTo>
                      <a:pt x="4959" y="691704"/>
                      <a:pt x="4216" y="691208"/>
                      <a:pt x="3472" y="690465"/>
                    </a:cubicBezTo>
                    <a:cubicBezTo>
                      <a:pt x="2233" y="688483"/>
                      <a:pt x="1985" y="686500"/>
                      <a:pt x="1985" y="684270"/>
                    </a:cubicBezTo>
                    <a:cubicBezTo>
                      <a:pt x="1490" y="647596"/>
                      <a:pt x="-740" y="610674"/>
                      <a:pt x="251" y="574000"/>
                    </a:cubicBezTo>
                    <a:cubicBezTo>
                      <a:pt x="2233" y="512051"/>
                      <a:pt x="11154" y="451093"/>
                      <a:pt x="30730" y="391869"/>
                    </a:cubicBezTo>
                    <a:cubicBezTo>
                      <a:pt x="44111" y="351478"/>
                      <a:pt x="60961" y="312574"/>
                      <a:pt x="80785" y="274909"/>
                    </a:cubicBezTo>
                    <a:cubicBezTo>
                      <a:pt x="84254" y="268466"/>
                      <a:pt x="84998" y="262519"/>
                      <a:pt x="82767" y="255580"/>
                    </a:cubicBezTo>
                    <a:cubicBezTo>
                      <a:pt x="79051" y="243686"/>
                      <a:pt x="76572" y="231544"/>
                      <a:pt x="75086" y="219402"/>
                    </a:cubicBezTo>
                    <a:lnTo>
                      <a:pt x="71618" y="212979"/>
                    </a:lnTo>
                    <a:lnTo>
                      <a:pt x="81385" y="206730"/>
                    </a:lnTo>
                    <a:lnTo>
                      <a:pt x="85741" y="221632"/>
                    </a:lnTo>
                    <a:cubicBezTo>
                      <a:pt x="87228" y="231544"/>
                      <a:pt x="89458" y="241208"/>
                      <a:pt x="92184" y="251616"/>
                    </a:cubicBezTo>
                    <a:cubicBezTo>
                      <a:pt x="98626" y="242447"/>
                      <a:pt x="103087" y="233031"/>
                      <a:pt x="108538" y="224110"/>
                    </a:cubicBezTo>
                    <a:cubicBezTo>
                      <a:pt x="138274" y="174798"/>
                      <a:pt x="171727" y="127965"/>
                      <a:pt x="206914" y="82618"/>
                    </a:cubicBezTo>
                    <a:cubicBezTo>
                      <a:pt x="212365" y="75432"/>
                      <a:pt x="213605" y="68493"/>
                      <a:pt x="211374" y="60316"/>
                    </a:cubicBezTo>
                    <a:cubicBezTo>
                      <a:pt x="207162" y="44952"/>
                      <a:pt x="200967" y="29837"/>
                      <a:pt x="200967" y="13978"/>
                    </a:cubicBezTo>
                    <a:lnTo>
                      <a:pt x="197889" y="2268"/>
                    </a:lnTo>
                    <a:close/>
                  </a:path>
                </a:pathLst>
              </a:custGeom>
              <a:solidFill>
                <a:schemeClr val="accent3"/>
              </a:solidFill>
              <a:ln w="4572" cap="flat">
                <a:noFill/>
                <a:prstDash val="solid"/>
                <a:miter/>
              </a:ln>
            </p:spPr>
            <p:txBody>
              <a:bodyPr wrap="square" rtlCol="0" anchor="ctr">
                <a:noAutofit/>
              </a:bodyPr>
              <a:lstStyle/>
              <a:p>
                <a:endParaRPr lang="en-US" dirty="0"/>
              </a:p>
            </p:txBody>
          </p:sp>
          <p:grpSp>
            <p:nvGrpSpPr>
              <p:cNvPr id="177" name="Group 176">
                <a:extLst>
                  <a:ext uri="{FF2B5EF4-FFF2-40B4-BE49-F238E27FC236}">
                    <a16:creationId xmlns="" xmlns:a16="http://schemas.microsoft.com/office/drawing/2014/main" id="{32D14113-F669-418E-A623-A37A58477249}"/>
                  </a:ext>
                </a:extLst>
              </p:cNvPr>
              <p:cNvGrpSpPr/>
              <p:nvPr/>
            </p:nvGrpSpPr>
            <p:grpSpPr>
              <a:xfrm>
                <a:off x="8095070" y="4908898"/>
                <a:ext cx="509301" cy="187947"/>
                <a:chOff x="8637381" y="4172403"/>
                <a:chExt cx="393510" cy="145217"/>
              </a:xfrm>
            </p:grpSpPr>
            <p:sp>
              <p:nvSpPr>
                <p:cNvPr id="187" name="Freeform: Shape 186">
                  <a:extLst>
                    <a:ext uri="{FF2B5EF4-FFF2-40B4-BE49-F238E27FC236}">
                      <a16:creationId xmlns="" xmlns:a16="http://schemas.microsoft.com/office/drawing/2014/main" id="{616A1FB7-7702-4A11-B1A6-85173089A1F0}"/>
                    </a:ext>
                  </a:extLst>
                </p:cNvPr>
                <p:cNvSpPr/>
                <p:nvPr/>
              </p:nvSpPr>
              <p:spPr>
                <a:xfrm>
                  <a:off x="8637381" y="4172403"/>
                  <a:ext cx="393510" cy="79641"/>
                </a:xfrm>
                <a:custGeom>
                  <a:avLst/>
                  <a:gdLst>
                    <a:gd name="connsiteX0" fmla="*/ 234095 w 393510"/>
                    <a:gd name="connsiteY0" fmla="*/ 0 h 79641"/>
                    <a:gd name="connsiteX1" fmla="*/ 338252 w 393510"/>
                    <a:gd name="connsiteY1" fmla="*/ 31606 h 79641"/>
                    <a:gd name="connsiteX2" fmla="*/ 385085 w 393510"/>
                    <a:gd name="connsiteY2" fmla="*/ 65058 h 79641"/>
                    <a:gd name="connsiteX3" fmla="*/ 393510 w 393510"/>
                    <a:gd name="connsiteY3" fmla="*/ 73484 h 79641"/>
                    <a:gd name="connsiteX4" fmla="*/ 386076 w 393510"/>
                    <a:gd name="connsiteY4" fmla="*/ 74475 h 79641"/>
                    <a:gd name="connsiteX5" fmla="*/ 335030 w 393510"/>
                    <a:gd name="connsiteY5" fmla="*/ 75714 h 79641"/>
                    <a:gd name="connsiteX6" fmla="*/ 321401 w 393510"/>
                    <a:gd name="connsiteY6" fmla="*/ 76457 h 79641"/>
                    <a:gd name="connsiteX7" fmla="*/ 197998 w 393510"/>
                    <a:gd name="connsiteY7" fmla="*/ 76457 h 79641"/>
                    <a:gd name="connsiteX8" fmla="*/ 40151 w 393510"/>
                    <a:gd name="connsiteY8" fmla="*/ 74723 h 79641"/>
                    <a:gd name="connsiteX9" fmla="*/ 32965 w 393510"/>
                    <a:gd name="connsiteY9" fmla="*/ 74475 h 79641"/>
                    <a:gd name="connsiteX10" fmla="*/ 16362 w 393510"/>
                    <a:gd name="connsiteY10" fmla="*/ 75714 h 79641"/>
                    <a:gd name="connsiteX11" fmla="*/ 336 w 393510"/>
                    <a:gd name="connsiteY11" fmla="*/ 79641 h 79641"/>
                    <a:gd name="connsiteX12" fmla="*/ 0 w 393510"/>
                    <a:gd name="connsiteY12" fmla="*/ 78505 h 79641"/>
                    <a:gd name="connsiteX13" fmla="*/ 2275 w 393510"/>
                    <a:gd name="connsiteY13" fmla="*/ 70828 h 79641"/>
                    <a:gd name="connsiteX14" fmla="*/ 29743 w 393510"/>
                    <a:gd name="connsiteY14" fmla="*/ 66793 h 79641"/>
                    <a:gd name="connsiteX15" fmla="*/ 36186 w 393510"/>
                    <a:gd name="connsiteY15" fmla="*/ 63820 h 79641"/>
                    <a:gd name="connsiteX16" fmla="*/ 98198 w 393510"/>
                    <a:gd name="connsiteY16" fmla="*/ 23645 h 79641"/>
                    <a:gd name="connsiteX17" fmla="*/ 158382 w 393510"/>
                    <a:gd name="connsiteY17" fmla="*/ 4438 h 79641"/>
                    <a:gd name="connsiteX18" fmla="*/ 219272 w 393510"/>
                    <a:gd name="connsiteY18" fmla="*/ 256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510" h="79641">
                      <a:moveTo>
                        <a:pt x="234095" y="0"/>
                      </a:moveTo>
                      <a:cubicBezTo>
                        <a:pt x="294530" y="6284"/>
                        <a:pt x="337508" y="30305"/>
                        <a:pt x="338252" y="31606"/>
                      </a:cubicBezTo>
                      <a:cubicBezTo>
                        <a:pt x="354358" y="42261"/>
                        <a:pt x="370713" y="51925"/>
                        <a:pt x="385085" y="65058"/>
                      </a:cubicBezTo>
                      <a:cubicBezTo>
                        <a:pt x="388059" y="67784"/>
                        <a:pt x="390785" y="70510"/>
                        <a:pt x="393510" y="73484"/>
                      </a:cubicBezTo>
                      <a:cubicBezTo>
                        <a:pt x="391280" y="75962"/>
                        <a:pt x="388554" y="74723"/>
                        <a:pt x="386076" y="74475"/>
                      </a:cubicBezTo>
                      <a:cubicBezTo>
                        <a:pt x="368979" y="72245"/>
                        <a:pt x="352128" y="71254"/>
                        <a:pt x="335030" y="75714"/>
                      </a:cubicBezTo>
                      <a:cubicBezTo>
                        <a:pt x="330569" y="76457"/>
                        <a:pt x="325861" y="76457"/>
                        <a:pt x="321401" y="76457"/>
                      </a:cubicBezTo>
                      <a:cubicBezTo>
                        <a:pt x="280267" y="76457"/>
                        <a:pt x="239132" y="76209"/>
                        <a:pt x="197998" y="76457"/>
                      </a:cubicBezTo>
                      <a:cubicBezTo>
                        <a:pt x="145465" y="76953"/>
                        <a:pt x="92684" y="73484"/>
                        <a:pt x="40151" y="74723"/>
                      </a:cubicBezTo>
                      <a:cubicBezTo>
                        <a:pt x="37673" y="74723"/>
                        <a:pt x="35443" y="73979"/>
                        <a:pt x="32965" y="74475"/>
                      </a:cubicBezTo>
                      <a:cubicBezTo>
                        <a:pt x="27513" y="76953"/>
                        <a:pt x="21814" y="74970"/>
                        <a:pt x="16362" y="75714"/>
                      </a:cubicBezTo>
                      <a:lnTo>
                        <a:pt x="336" y="79641"/>
                      </a:lnTo>
                      <a:lnTo>
                        <a:pt x="0" y="78505"/>
                      </a:lnTo>
                      <a:lnTo>
                        <a:pt x="2275" y="70828"/>
                      </a:lnTo>
                      <a:lnTo>
                        <a:pt x="29743" y="66793"/>
                      </a:lnTo>
                      <a:cubicBezTo>
                        <a:pt x="32222" y="67041"/>
                        <a:pt x="34204" y="65554"/>
                        <a:pt x="36186" y="63820"/>
                      </a:cubicBezTo>
                      <a:cubicBezTo>
                        <a:pt x="55391" y="47341"/>
                        <a:pt x="76082" y="34022"/>
                        <a:pt x="98198" y="23645"/>
                      </a:cubicBezTo>
                      <a:lnTo>
                        <a:pt x="158382" y="4438"/>
                      </a:lnTo>
                      <a:lnTo>
                        <a:pt x="219272" y="256"/>
                      </a:lnTo>
                      <a:close/>
                    </a:path>
                  </a:pathLst>
                </a:custGeom>
                <a:solidFill>
                  <a:schemeClr val="accent3"/>
                </a:solidFill>
                <a:ln w="4572" cap="flat">
                  <a:noFill/>
                  <a:prstDash val="solid"/>
                  <a:miter/>
                </a:ln>
              </p:spPr>
              <p:txBody>
                <a:bodyPr wrap="square" rtlCol="0" anchor="ctr">
                  <a:noAutofit/>
                </a:bodyPr>
                <a:lstStyle/>
                <a:p>
                  <a:endParaRPr lang="en-US" dirty="0"/>
                </a:p>
              </p:txBody>
            </p:sp>
            <p:sp>
              <p:nvSpPr>
                <p:cNvPr id="188" name="Freeform: Shape 187">
                  <a:extLst>
                    <a:ext uri="{FF2B5EF4-FFF2-40B4-BE49-F238E27FC236}">
                      <a16:creationId xmlns="" xmlns:a16="http://schemas.microsoft.com/office/drawing/2014/main" id="{FBCCF861-46F5-4EA1-BD0A-194D8D339E60}"/>
                    </a:ext>
                  </a:extLst>
                </p:cNvPr>
                <p:cNvSpPr/>
                <p:nvPr/>
              </p:nvSpPr>
              <p:spPr>
                <a:xfrm>
                  <a:off x="8669354" y="4243281"/>
                  <a:ext cx="359306" cy="74339"/>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endParaRPr lang="en-US"/>
                </a:p>
              </p:txBody>
            </p:sp>
          </p:grpSp>
          <p:grpSp>
            <p:nvGrpSpPr>
              <p:cNvPr id="178" name="Group 177">
                <a:extLst>
                  <a:ext uri="{FF2B5EF4-FFF2-40B4-BE49-F238E27FC236}">
                    <a16:creationId xmlns="" xmlns:a16="http://schemas.microsoft.com/office/drawing/2014/main" id="{DF9C80BD-1AEB-4FCE-B383-3F775EF2AFD7}"/>
                  </a:ext>
                </a:extLst>
              </p:cNvPr>
              <p:cNvGrpSpPr/>
              <p:nvPr/>
            </p:nvGrpSpPr>
            <p:grpSpPr>
              <a:xfrm>
                <a:off x="7601805" y="4585829"/>
                <a:ext cx="193399" cy="511016"/>
                <a:chOff x="7639492" y="4748236"/>
                <a:chExt cx="147703" cy="390274"/>
              </a:xfrm>
            </p:grpSpPr>
            <p:sp>
              <p:nvSpPr>
                <p:cNvPr id="185" name="Freeform: Shape 184">
                  <a:extLst>
                    <a:ext uri="{FF2B5EF4-FFF2-40B4-BE49-F238E27FC236}">
                      <a16:creationId xmlns="" xmlns:a16="http://schemas.microsoft.com/office/drawing/2014/main" id="{07827D01-76D0-4CCE-AFBC-FEE325D40DC6}"/>
                    </a:ext>
                  </a:extLst>
                </p:cNvPr>
                <p:cNvSpPr/>
                <p:nvPr/>
              </p:nvSpPr>
              <p:spPr>
                <a:xfrm>
                  <a:off x="7683120" y="4748236"/>
                  <a:ext cx="104075" cy="354351"/>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186" name="Freeform: Shape 185">
                  <a:extLst>
                    <a:ext uri="{FF2B5EF4-FFF2-40B4-BE49-F238E27FC236}">
                      <a16:creationId xmlns="" xmlns:a16="http://schemas.microsoft.com/office/drawing/2014/main" id="{43C6572C-8183-4298-A8BE-10D78311E4EE}"/>
                    </a:ext>
                  </a:extLst>
                </p:cNvPr>
                <p:cNvSpPr/>
                <p:nvPr/>
              </p:nvSpPr>
              <p:spPr>
                <a:xfrm>
                  <a:off x="7639492" y="4749768"/>
                  <a:ext cx="107522" cy="388742"/>
                </a:xfrm>
                <a:custGeom>
                  <a:avLst/>
                  <a:gdLst>
                    <a:gd name="connsiteX0" fmla="*/ 105912 w 107522"/>
                    <a:gd name="connsiteY0" fmla="*/ 0 h 388742"/>
                    <a:gd name="connsiteX1" fmla="*/ 106903 w 107522"/>
                    <a:gd name="connsiteY1" fmla="*/ 11647 h 388742"/>
                    <a:gd name="connsiteX2" fmla="*/ 69486 w 107522"/>
                    <a:gd name="connsiteY2" fmla="*/ 228469 h 388742"/>
                    <a:gd name="connsiteX3" fmla="*/ 49662 w 107522"/>
                    <a:gd name="connsiteY3" fmla="*/ 344439 h 388742"/>
                    <a:gd name="connsiteX4" fmla="*/ 49414 w 107522"/>
                    <a:gd name="connsiteY4" fmla="*/ 354103 h 388742"/>
                    <a:gd name="connsiteX5" fmla="*/ 52686 w 107522"/>
                    <a:gd name="connsiteY5" fmla="*/ 388742 h 388742"/>
                    <a:gd name="connsiteX6" fmla="*/ 42040 w 107522"/>
                    <a:gd name="connsiteY6" fmla="*/ 383271 h 388742"/>
                    <a:gd name="connsiteX7" fmla="*/ 40741 w 107522"/>
                    <a:gd name="connsiteY7" fmla="*/ 377891 h 388742"/>
                    <a:gd name="connsiteX8" fmla="*/ 40494 w 107522"/>
                    <a:gd name="connsiteY8" fmla="*/ 365997 h 388742"/>
                    <a:gd name="connsiteX9" fmla="*/ 34051 w 107522"/>
                    <a:gd name="connsiteY9" fmla="*/ 340969 h 388742"/>
                    <a:gd name="connsiteX10" fmla="*/ 100708 w 107522"/>
                    <a:gd name="connsiteY10" fmla="*/ 3221 h 388742"/>
                    <a:gd name="connsiteX11" fmla="*/ 105912 w 107522"/>
                    <a:gd name="connsiteY11" fmla="*/ 0 h 38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22" h="388742">
                      <a:moveTo>
                        <a:pt x="105912" y="0"/>
                      </a:moveTo>
                      <a:cubicBezTo>
                        <a:pt x="108390" y="3717"/>
                        <a:pt x="107399" y="7681"/>
                        <a:pt x="106903" y="11647"/>
                      </a:cubicBezTo>
                      <a:cubicBezTo>
                        <a:pt x="94513" y="84003"/>
                        <a:pt x="81876" y="156112"/>
                        <a:pt x="69486" y="228469"/>
                      </a:cubicBezTo>
                      <a:cubicBezTo>
                        <a:pt x="62795" y="267126"/>
                        <a:pt x="56105" y="305782"/>
                        <a:pt x="49662" y="344439"/>
                      </a:cubicBezTo>
                      <a:cubicBezTo>
                        <a:pt x="49166" y="347660"/>
                        <a:pt x="48671" y="350881"/>
                        <a:pt x="49414" y="354103"/>
                      </a:cubicBezTo>
                      <a:lnTo>
                        <a:pt x="52686" y="388742"/>
                      </a:lnTo>
                      <a:lnTo>
                        <a:pt x="42040" y="383271"/>
                      </a:lnTo>
                      <a:lnTo>
                        <a:pt x="40741" y="377891"/>
                      </a:lnTo>
                      <a:cubicBezTo>
                        <a:pt x="40494" y="373927"/>
                        <a:pt x="39254" y="369466"/>
                        <a:pt x="40494" y="365997"/>
                      </a:cubicBezTo>
                      <a:cubicBezTo>
                        <a:pt x="43467" y="356085"/>
                        <a:pt x="38511" y="348899"/>
                        <a:pt x="34051" y="340969"/>
                      </a:cubicBezTo>
                      <a:cubicBezTo>
                        <a:pt x="-29881" y="226982"/>
                        <a:pt x="-1632" y="83507"/>
                        <a:pt x="100708" y="3221"/>
                      </a:cubicBezTo>
                      <a:cubicBezTo>
                        <a:pt x="102443" y="1982"/>
                        <a:pt x="104177" y="991"/>
                        <a:pt x="105912" y="0"/>
                      </a:cubicBezTo>
                      <a:close/>
                    </a:path>
                  </a:pathLst>
                </a:custGeom>
                <a:solidFill>
                  <a:schemeClr val="accent4"/>
                </a:solidFill>
                <a:ln w="4572" cap="flat">
                  <a:noFill/>
                  <a:prstDash val="solid"/>
                  <a:miter/>
                </a:ln>
              </p:spPr>
              <p:txBody>
                <a:bodyPr wrap="square" rtlCol="0" anchor="ctr">
                  <a:noAutofit/>
                </a:bodyPr>
                <a:lstStyle/>
                <a:p>
                  <a:endParaRPr lang="en-US" dirty="0"/>
                </a:p>
              </p:txBody>
            </p:sp>
          </p:grpSp>
          <p:grpSp>
            <p:nvGrpSpPr>
              <p:cNvPr id="179" name="Group 178">
                <a:extLst>
                  <a:ext uri="{FF2B5EF4-FFF2-40B4-BE49-F238E27FC236}">
                    <a16:creationId xmlns="" xmlns:a16="http://schemas.microsoft.com/office/drawing/2014/main" id="{DB1DE39E-E206-488F-B27C-1D7ADB3F99AD}"/>
                  </a:ext>
                </a:extLst>
              </p:cNvPr>
              <p:cNvGrpSpPr/>
              <p:nvPr/>
            </p:nvGrpSpPr>
            <p:grpSpPr>
              <a:xfrm rot="18000000">
                <a:off x="7333667" y="4674520"/>
                <a:ext cx="193399" cy="511017"/>
                <a:chOff x="7639492" y="4748236"/>
                <a:chExt cx="147703" cy="390274"/>
              </a:xfrm>
            </p:grpSpPr>
            <p:sp>
              <p:nvSpPr>
                <p:cNvPr id="183" name="Freeform: Shape 182">
                  <a:extLst>
                    <a:ext uri="{FF2B5EF4-FFF2-40B4-BE49-F238E27FC236}">
                      <a16:creationId xmlns="" xmlns:a16="http://schemas.microsoft.com/office/drawing/2014/main" id="{4F4237A5-285F-4751-8FA8-D8C2AF310225}"/>
                    </a:ext>
                  </a:extLst>
                </p:cNvPr>
                <p:cNvSpPr/>
                <p:nvPr/>
              </p:nvSpPr>
              <p:spPr>
                <a:xfrm>
                  <a:off x="7683120" y="4748236"/>
                  <a:ext cx="104075" cy="354351"/>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184" name="Freeform: Shape 183">
                  <a:extLst>
                    <a:ext uri="{FF2B5EF4-FFF2-40B4-BE49-F238E27FC236}">
                      <a16:creationId xmlns="" xmlns:a16="http://schemas.microsoft.com/office/drawing/2014/main" id="{E8AEB52C-2716-438F-8D14-8AD6498D97CB}"/>
                    </a:ext>
                  </a:extLst>
                </p:cNvPr>
                <p:cNvSpPr/>
                <p:nvPr/>
              </p:nvSpPr>
              <p:spPr>
                <a:xfrm>
                  <a:off x="7639492" y="4749768"/>
                  <a:ext cx="107522" cy="388742"/>
                </a:xfrm>
                <a:custGeom>
                  <a:avLst/>
                  <a:gdLst>
                    <a:gd name="connsiteX0" fmla="*/ 105912 w 107522"/>
                    <a:gd name="connsiteY0" fmla="*/ 0 h 388742"/>
                    <a:gd name="connsiteX1" fmla="*/ 106903 w 107522"/>
                    <a:gd name="connsiteY1" fmla="*/ 11647 h 388742"/>
                    <a:gd name="connsiteX2" fmla="*/ 69486 w 107522"/>
                    <a:gd name="connsiteY2" fmla="*/ 228469 h 388742"/>
                    <a:gd name="connsiteX3" fmla="*/ 49662 w 107522"/>
                    <a:gd name="connsiteY3" fmla="*/ 344439 h 388742"/>
                    <a:gd name="connsiteX4" fmla="*/ 49414 w 107522"/>
                    <a:gd name="connsiteY4" fmla="*/ 354103 h 388742"/>
                    <a:gd name="connsiteX5" fmla="*/ 52686 w 107522"/>
                    <a:gd name="connsiteY5" fmla="*/ 388742 h 388742"/>
                    <a:gd name="connsiteX6" fmla="*/ 42040 w 107522"/>
                    <a:gd name="connsiteY6" fmla="*/ 383271 h 388742"/>
                    <a:gd name="connsiteX7" fmla="*/ 40741 w 107522"/>
                    <a:gd name="connsiteY7" fmla="*/ 377891 h 388742"/>
                    <a:gd name="connsiteX8" fmla="*/ 40494 w 107522"/>
                    <a:gd name="connsiteY8" fmla="*/ 365997 h 388742"/>
                    <a:gd name="connsiteX9" fmla="*/ 34051 w 107522"/>
                    <a:gd name="connsiteY9" fmla="*/ 340969 h 388742"/>
                    <a:gd name="connsiteX10" fmla="*/ 100708 w 107522"/>
                    <a:gd name="connsiteY10" fmla="*/ 3221 h 388742"/>
                    <a:gd name="connsiteX11" fmla="*/ 105912 w 107522"/>
                    <a:gd name="connsiteY11" fmla="*/ 0 h 38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22" h="388742">
                      <a:moveTo>
                        <a:pt x="105912" y="0"/>
                      </a:moveTo>
                      <a:cubicBezTo>
                        <a:pt x="108390" y="3717"/>
                        <a:pt x="107399" y="7681"/>
                        <a:pt x="106903" y="11647"/>
                      </a:cubicBezTo>
                      <a:cubicBezTo>
                        <a:pt x="94513" y="84003"/>
                        <a:pt x="81876" y="156112"/>
                        <a:pt x="69486" y="228469"/>
                      </a:cubicBezTo>
                      <a:cubicBezTo>
                        <a:pt x="62795" y="267126"/>
                        <a:pt x="56105" y="305782"/>
                        <a:pt x="49662" y="344439"/>
                      </a:cubicBezTo>
                      <a:cubicBezTo>
                        <a:pt x="49166" y="347660"/>
                        <a:pt x="48671" y="350881"/>
                        <a:pt x="49414" y="354103"/>
                      </a:cubicBezTo>
                      <a:lnTo>
                        <a:pt x="52686" y="388742"/>
                      </a:lnTo>
                      <a:lnTo>
                        <a:pt x="42040" y="383271"/>
                      </a:lnTo>
                      <a:lnTo>
                        <a:pt x="40741" y="377891"/>
                      </a:lnTo>
                      <a:cubicBezTo>
                        <a:pt x="40494" y="373927"/>
                        <a:pt x="39254" y="369466"/>
                        <a:pt x="40494" y="365997"/>
                      </a:cubicBezTo>
                      <a:cubicBezTo>
                        <a:pt x="43467" y="356085"/>
                        <a:pt x="38511" y="348899"/>
                        <a:pt x="34051" y="340969"/>
                      </a:cubicBezTo>
                      <a:cubicBezTo>
                        <a:pt x="-29881" y="226982"/>
                        <a:pt x="-1632" y="83507"/>
                        <a:pt x="100708" y="3221"/>
                      </a:cubicBezTo>
                      <a:cubicBezTo>
                        <a:pt x="102443" y="1982"/>
                        <a:pt x="104177" y="991"/>
                        <a:pt x="105912" y="0"/>
                      </a:cubicBezTo>
                      <a:close/>
                    </a:path>
                  </a:pathLst>
                </a:custGeom>
                <a:solidFill>
                  <a:schemeClr val="accent4"/>
                </a:solidFill>
                <a:ln w="4572" cap="flat">
                  <a:noFill/>
                  <a:prstDash val="solid"/>
                  <a:miter/>
                </a:ln>
              </p:spPr>
              <p:txBody>
                <a:bodyPr wrap="square" rtlCol="0" anchor="ctr">
                  <a:noAutofit/>
                </a:bodyPr>
                <a:lstStyle/>
                <a:p>
                  <a:endParaRPr lang="en-US" dirty="0"/>
                </a:p>
              </p:txBody>
            </p:sp>
          </p:grpSp>
          <p:grpSp>
            <p:nvGrpSpPr>
              <p:cNvPr id="180" name="Group 179">
                <a:extLst>
                  <a:ext uri="{FF2B5EF4-FFF2-40B4-BE49-F238E27FC236}">
                    <a16:creationId xmlns="" xmlns:a16="http://schemas.microsoft.com/office/drawing/2014/main" id="{AC464452-54C0-4E3A-A2B4-B5BBFE4F17A2}"/>
                  </a:ext>
                </a:extLst>
              </p:cNvPr>
              <p:cNvGrpSpPr/>
              <p:nvPr/>
            </p:nvGrpSpPr>
            <p:grpSpPr>
              <a:xfrm rot="16568835">
                <a:off x="7892885" y="4452860"/>
                <a:ext cx="509301" cy="187947"/>
                <a:chOff x="8637381" y="4172403"/>
                <a:chExt cx="393510" cy="145217"/>
              </a:xfrm>
            </p:grpSpPr>
            <p:sp>
              <p:nvSpPr>
                <p:cNvPr id="181" name="Freeform: Shape 180">
                  <a:extLst>
                    <a:ext uri="{FF2B5EF4-FFF2-40B4-BE49-F238E27FC236}">
                      <a16:creationId xmlns="" xmlns:a16="http://schemas.microsoft.com/office/drawing/2014/main" id="{EDEA7719-0B3F-4E43-A84D-DAE1610BDEFD}"/>
                    </a:ext>
                  </a:extLst>
                </p:cNvPr>
                <p:cNvSpPr/>
                <p:nvPr/>
              </p:nvSpPr>
              <p:spPr>
                <a:xfrm>
                  <a:off x="8637381" y="4172403"/>
                  <a:ext cx="393510" cy="79641"/>
                </a:xfrm>
                <a:custGeom>
                  <a:avLst/>
                  <a:gdLst>
                    <a:gd name="connsiteX0" fmla="*/ 234095 w 393510"/>
                    <a:gd name="connsiteY0" fmla="*/ 0 h 79641"/>
                    <a:gd name="connsiteX1" fmla="*/ 338252 w 393510"/>
                    <a:gd name="connsiteY1" fmla="*/ 31606 h 79641"/>
                    <a:gd name="connsiteX2" fmla="*/ 385085 w 393510"/>
                    <a:gd name="connsiteY2" fmla="*/ 65058 h 79641"/>
                    <a:gd name="connsiteX3" fmla="*/ 393510 w 393510"/>
                    <a:gd name="connsiteY3" fmla="*/ 73484 h 79641"/>
                    <a:gd name="connsiteX4" fmla="*/ 386076 w 393510"/>
                    <a:gd name="connsiteY4" fmla="*/ 74475 h 79641"/>
                    <a:gd name="connsiteX5" fmla="*/ 335030 w 393510"/>
                    <a:gd name="connsiteY5" fmla="*/ 75714 h 79641"/>
                    <a:gd name="connsiteX6" fmla="*/ 321401 w 393510"/>
                    <a:gd name="connsiteY6" fmla="*/ 76457 h 79641"/>
                    <a:gd name="connsiteX7" fmla="*/ 197998 w 393510"/>
                    <a:gd name="connsiteY7" fmla="*/ 76457 h 79641"/>
                    <a:gd name="connsiteX8" fmla="*/ 40151 w 393510"/>
                    <a:gd name="connsiteY8" fmla="*/ 74723 h 79641"/>
                    <a:gd name="connsiteX9" fmla="*/ 32965 w 393510"/>
                    <a:gd name="connsiteY9" fmla="*/ 74475 h 79641"/>
                    <a:gd name="connsiteX10" fmla="*/ 16362 w 393510"/>
                    <a:gd name="connsiteY10" fmla="*/ 75714 h 79641"/>
                    <a:gd name="connsiteX11" fmla="*/ 336 w 393510"/>
                    <a:gd name="connsiteY11" fmla="*/ 79641 h 79641"/>
                    <a:gd name="connsiteX12" fmla="*/ 0 w 393510"/>
                    <a:gd name="connsiteY12" fmla="*/ 78505 h 79641"/>
                    <a:gd name="connsiteX13" fmla="*/ 2275 w 393510"/>
                    <a:gd name="connsiteY13" fmla="*/ 70828 h 79641"/>
                    <a:gd name="connsiteX14" fmla="*/ 29743 w 393510"/>
                    <a:gd name="connsiteY14" fmla="*/ 66793 h 79641"/>
                    <a:gd name="connsiteX15" fmla="*/ 36186 w 393510"/>
                    <a:gd name="connsiteY15" fmla="*/ 63820 h 79641"/>
                    <a:gd name="connsiteX16" fmla="*/ 98198 w 393510"/>
                    <a:gd name="connsiteY16" fmla="*/ 23645 h 79641"/>
                    <a:gd name="connsiteX17" fmla="*/ 158382 w 393510"/>
                    <a:gd name="connsiteY17" fmla="*/ 4438 h 79641"/>
                    <a:gd name="connsiteX18" fmla="*/ 219272 w 393510"/>
                    <a:gd name="connsiteY18" fmla="*/ 256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510" h="79641">
                      <a:moveTo>
                        <a:pt x="234095" y="0"/>
                      </a:moveTo>
                      <a:cubicBezTo>
                        <a:pt x="294530" y="6284"/>
                        <a:pt x="337508" y="30305"/>
                        <a:pt x="338252" y="31606"/>
                      </a:cubicBezTo>
                      <a:cubicBezTo>
                        <a:pt x="354358" y="42261"/>
                        <a:pt x="370713" y="51925"/>
                        <a:pt x="385085" y="65058"/>
                      </a:cubicBezTo>
                      <a:cubicBezTo>
                        <a:pt x="388059" y="67784"/>
                        <a:pt x="390785" y="70510"/>
                        <a:pt x="393510" y="73484"/>
                      </a:cubicBezTo>
                      <a:cubicBezTo>
                        <a:pt x="391280" y="75962"/>
                        <a:pt x="388554" y="74723"/>
                        <a:pt x="386076" y="74475"/>
                      </a:cubicBezTo>
                      <a:cubicBezTo>
                        <a:pt x="368979" y="72245"/>
                        <a:pt x="352128" y="71254"/>
                        <a:pt x="335030" y="75714"/>
                      </a:cubicBezTo>
                      <a:cubicBezTo>
                        <a:pt x="330569" y="76457"/>
                        <a:pt x="325861" y="76457"/>
                        <a:pt x="321401" y="76457"/>
                      </a:cubicBezTo>
                      <a:cubicBezTo>
                        <a:pt x="280267" y="76457"/>
                        <a:pt x="239132" y="76209"/>
                        <a:pt x="197998" y="76457"/>
                      </a:cubicBezTo>
                      <a:cubicBezTo>
                        <a:pt x="145465" y="76953"/>
                        <a:pt x="92684" y="73484"/>
                        <a:pt x="40151" y="74723"/>
                      </a:cubicBezTo>
                      <a:cubicBezTo>
                        <a:pt x="37673" y="74723"/>
                        <a:pt x="35443" y="73979"/>
                        <a:pt x="32965" y="74475"/>
                      </a:cubicBezTo>
                      <a:cubicBezTo>
                        <a:pt x="27513" y="76953"/>
                        <a:pt x="21814" y="74970"/>
                        <a:pt x="16362" y="75714"/>
                      </a:cubicBezTo>
                      <a:lnTo>
                        <a:pt x="336" y="79641"/>
                      </a:lnTo>
                      <a:lnTo>
                        <a:pt x="0" y="78505"/>
                      </a:lnTo>
                      <a:lnTo>
                        <a:pt x="2275" y="70828"/>
                      </a:lnTo>
                      <a:lnTo>
                        <a:pt x="29743" y="66793"/>
                      </a:lnTo>
                      <a:cubicBezTo>
                        <a:pt x="32222" y="67041"/>
                        <a:pt x="34204" y="65554"/>
                        <a:pt x="36186" y="63820"/>
                      </a:cubicBezTo>
                      <a:cubicBezTo>
                        <a:pt x="55391" y="47341"/>
                        <a:pt x="76082" y="34022"/>
                        <a:pt x="98198" y="23645"/>
                      </a:cubicBezTo>
                      <a:lnTo>
                        <a:pt x="158382" y="4438"/>
                      </a:lnTo>
                      <a:lnTo>
                        <a:pt x="219272" y="256"/>
                      </a:lnTo>
                      <a:close/>
                    </a:path>
                  </a:pathLst>
                </a:custGeom>
                <a:solidFill>
                  <a:schemeClr val="accent3"/>
                </a:solidFill>
                <a:ln w="4572" cap="flat">
                  <a:noFill/>
                  <a:prstDash val="solid"/>
                  <a:miter/>
                </a:ln>
              </p:spPr>
              <p:txBody>
                <a:bodyPr wrap="square" rtlCol="0" anchor="ctr">
                  <a:noAutofit/>
                </a:bodyPr>
                <a:lstStyle/>
                <a:p>
                  <a:endParaRPr lang="en-US" dirty="0"/>
                </a:p>
              </p:txBody>
            </p:sp>
            <p:sp>
              <p:nvSpPr>
                <p:cNvPr id="182" name="Freeform: Shape 181">
                  <a:extLst>
                    <a:ext uri="{FF2B5EF4-FFF2-40B4-BE49-F238E27FC236}">
                      <a16:creationId xmlns="" xmlns:a16="http://schemas.microsoft.com/office/drawing/2014/main" id="{53D562DE-3604-4C49-8390-BE54676AE5C4}"/>
                    </a:ext>
                  </a:extLst>
                </p:cNvPr>
                <p:cNvSpPr/>
                <p:nvPr/>
              </p:nvSpPr>
              <p:spPr>
                <a:xfrm>
                  <a:off x="8669354" y="4243281"/>
                  <a:ext cx="359306" cy="74339"/>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endParaRPr lang="en-US"/>
                </a:p>
              </p:txBody>
            </p:sp>
          </p:grpSp>
          <p:grpSp>
            <p:nvGrpSpPr>
              <p:cNvPr id="189" name="Group 188">
                <a:extLst>
                  <a:ext uri="{FF2B5EF4-FFF2-40B4-BE49-F238E27FC236}">
                    <a16:creationId xmlns="" xmlns:a16="http://schemas.microsoft.com/office/drawing/2014/main" id="{56A4C3CB-DE8A-4E0A-83D6-EB4FA051EDE9}"/>
                  </a:ext>
                </a:extLst>
              </p:cNvPr>
              <p:cNvGrpSpPr/>
              <p:nvPr/>
            </p:nvGrpSpPr>
            <p:grpSpPr>
              <a:xfrm rot="17100000">
                <a:off x="7449421" y="4972563"/>
                <a:ext cx="193399" cy="511016"/>
                <a:chOff x="7639492" y="4748236"/>
                <a:chExt cx="147703" cy="390274"/>
              </a:xfrm>
            </p:grpSpPr>
            <p:sp>
              <p:nvSpPr>
                <p:cNvPr id="190" name="Freeform: Shape 189">
                  <a:extLst>
                    <a:ext uri="{FF2B5EF4-FFF2-40B4-BE49-F238E27FC236}">
                      <a16:creationId xmlns="" xmlns:a16="http://schemas.microsoft.com/office/drawing/2014/main" id="{9FAE804D-DFE2-4D82-8ACF-25D28CF0B22E}"/>
                    </a:ext>
                  </a:extLst>
                </p:cNvPr>
                <p:cNvSpPr/>
                <p:nvPr/>
              </p:nvSpPr>
              <p:spPr>
                <a:xfrm>
                  <a:off x="7683120" y="4748236"/>
                  <a:ext cx="104075" cy="354351"/>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191" name="Freeform: Shape 190">
                  <a:extLst>
                    <a:ext uri="{FF2B5EF4-FFF2-40B4-BE49-F238E27FC236}">
                      <a16:creationId xmlns="" xmlns:a16="http://schemas.microsoft.com/office/drawing/2014/main" id="{ADA832E8-2B0E-42F7-BD89-FD2363052B96}"/>
                    </a:ext>
                  </a:extLst>
                </p:cNvPr>
                <p:cNvSpPr/>
                <p:nvPr/>
              </p:nvSpPr>
              <p:spPr>
                <a:xfrm>
                  <a:off x="7639492" y="4749768"/>
                  <a:ext cx="107522" cy="388742"/>
                </a:xfrm>
                <a:custGeom>
                  <a:avLst/>
                  <a:gdLst>
                    <a:gd name="connsiteX0" fmla="*/ 105912 w 107522"/>
                    <a:gd name="connsiteY0" fmla="*/ 0 h 388742"/>
                    <a:gd name="connsiteX1" fmla="*/ 106903 w 107522"/>
                    <a:gd name="connsiteY1" fmla="*/ 11647 h 388742"/>
                    <a:gd name="connsiteX2" fmla="*/ 69486 w 107522"/>
                    <a:gd name="connsiteY2" fmla="*/ 228469 h 388742"/>
                    <a:gd name="connsiteX3" fmla="*/ 49662 w 107522"/>
                    <a:gd name="connsiteY3" fmla="*/ 344439 h 388742"/>
                    <a:gd name="connsiteX4" fmla="*/ 49414 w 107522"/>
                    <a:gd name="connsiteY4" fmla="*/ 354103 h 388742"/>
                    <a:gd name="connsiteX5" fmla="*/ 52686 w 107522"/>
                    <a:gd name="connsiteY5" fmla="*/ 388742 h 388742"/>
                    <a:gd name="connsiteX6" fmla="*/ 42040 w 107522"/>
                    <a:gd name="connsiteY6" fmla="*/ 383271 h 388742"/>
                    <a:gd name="connsiteX7" fmla="*/ 40741 w 107522"/>
                    <a:gd name="connsiteY7" fmla="*/ 377891 h 388742"/>
                    <a:gd name="connsiteX8" fmla="*/ 40494 w 107522"/>
                    <a:gd name="connsiteY8" fmla="*/ 365997 h 388742"/>
                    <a:gd name="connsiteX9" fmla="*/ 34051 w 107522"/>
                    <a:gd name="connsiteY9" fmla="*/ 340969 h 388742"/>
                    <a:gd name="connsiteX10" fmla="*/ 100708 w 107522"/>
                    <a:gd name="connsiteY10" fmla="*/ 3221 h 388742"/>
                    <a:gd name="connsiteX11" fmla="*/ 105912 w 107522"/>
                    <a:gd name="connsiteY11" fmla="*/ 0 h 38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22" h="388742">
                      <a:moveTo>
                        <a:pt x="105912" y="0"/>
                      </a:moveTo>
                      <a:cubicBezTo>
                        <a:pt x="108390" y="3717"/>
                        <a:pt x="107399" y="7681"/>
                        <a:pt x="106903" y="11647"/>
                      </a:cubicBezTo>
                      <a:cubicBezTo>
                        <a:pt x="94513" y="84003"/>
                        <a:pt x="81876" y="156112"/>
                        <a:pt x="69486" y="228469"/>
                      </a:cubicBezTo>
                      <a:cubicBezTo>
                        <a:pt x="62795" y="267126"/>
                        <a:pt x="56105" y="305782"/>
                        <a:pt x="49662" y="344439"/>
                      </a:cubicBezTo>
                      <a:cubicBezTo>
                        <a:pt x="49166" y="347660"/>
                        <a:pt x="48671" y="350881"/>
                        <a:pt x="49414" y="354103"/>
                      </a:cubicBezTo>
                      <a:lnTo>
                        <a:pt x="52686" y="388742"/>
                      </a:lnTo>
                      <a:lnTo>
                        <a:pt x="42040" y="383271"/>
                      </a:lnTo>
                      <a:lnTo>
                        <a:pt x="40741" y="377891"/>
                      </a:lnTo>
                      <a:cubicBezTo>
                        <a:pt x="40494" y="373927"/>
                        <a:pt x="39254" y="369466"/>
                        <a:pt x="40494" y="365997"/>
                      </a:cubicBezTo>
                      <a:cubicBezTo>
                        <a:pt x="43467" y="356085"/>
                        <a:pt x="38511" y="348899"/>
                        <a:pt x="34051" y="340969"/>
                      </a:cubicBezTo>
                      <a:cubicBezTo>
                        <a:pt x="-29881" y="226982"/>
                        <a:pt x="-1632" y="83507"/>
                        <a:pt x="100708" y="3221"/>
                      </a:cubicBezTo>
                      <a:cubicBezTo>
                        <a:pt x="102443" y="1982"/>
                        <a:pt x="104177" y="991"/>
                        <a:pt x="105912" y="0"/>
                      </a:cubicBezTo>
                      <a:close/>
                    </a:path>
                  </a:pathLst>
                </a:custGeom>
                <a:solidFill>
                  <a:schemeClr val="accent4"/>
                </a:solidFill>
                <a:ln w="4572" cap="flat">
                  <a:noFill/>
                  <a:prstDash val="solid"/>
                  <a:miter/>
                </a:ln>
              </p:spPr>
              <p:txBody>
                <a:bodyPr wrap="square" rtlCol="0" anchor="ctr">
                  <a:noAutofit/>
                </a:bodyPr>
                <a:lstStyle/>
                <a:p>
                  <a:endParaRPr lang="en-US" dirty="0"/>
                </a:p>
              </p:txBody>
            </p:sp>
          </p:grpSp>
          <p:grpSp>
            <p:nvGrpSpPr>
              <p:cNvPr id="192" name="Group 191">
                <a:extLst>
                  <a:ext uri="{FF2B5EF4-FFF2-40B4-BE49-F238E27FC236}">
                    <a16:creationId xmlns="" xmlns:a16="http://schemas.microsoft.com/office/drawing/2014/main" id="{042BB652-7BB8-4E57-AC44-84362F6CB1DC}"/>
                  </a:ext>
                </a:extLst>
              </p:cNvPr>
              <p:cNvGrpSpPr/>
              <p:nvPr/>
            </p:nvGrpSpPr>
            <p:grpSpPr>
              <a:xfrm rot="19218218">
                <a:off x="8116814" y="4529028"/>
                <a:ext cx="509301" cy="187947"/>
                <a:chOff x="8637381" y="4172403"/>
                <a:chExt cx="393510" cy="145217"/>
              </a:xfrm>
            </p:grpSpPr>
            <p:sp>
              <p:nvSpPr>
                <p:cNvPr id="193" name="Freeform: Shape 192">
                  <a:extLst>
                    <a:ext uri="{FF2B5EF4-FFF2-40B4-BE49-F238E27FC236}">
                      <a16:creationId xmlns="" xmlns:a16="http://schemas.microsoft.com/office/drawing/2014/main" id="{DBA1110B-4C4B-4DD5-B602-8A050F3AE66E}"/>
                    </a:ext>
                  </a:extLst>
                </p:cNvPr>
                <p:cNvSpPr/>
                <p:nvPr/>
              </p:nvSpPr>
              <p:spPr>
                <a:xfrm>
                  <a:off x="8637381" y="4172403"/>
                  <a:ext cx="393510" cy="79641"/>
                </a:xfrm>
                <a:custGeom>
                  <a:avLst/>
                  <a:gdLst>
                    <a:gd name="connsiteX0" fmla="*/ 234095 w 393510"/>
                    <a:gd name="connsiteY0" fmla="*/ 0 h 79641"/>
                    <a:gd name="connsiteX1" fmla="*/ 338252 w 393510"/>
                    <a:gd name="connsiteY1" fmla="*/ 31606 h 79641"/>
                    <a:gd name="connsiteX2" fmla="*/ 385085 w 393510"/>
                    <a:gd name="connsiteY2" fmla="*/ 65058 h 79641"/>
                    <a:gd name="connsiteX3" fmla="*/ 393510 w 393510"/>
                    <a:gd name="connsiteY3" fmla="*/ 73484 h 79641"/>
                    <a:gd name="connsiteX4" fmla="*/ 386076 w 393510"/>
                    <a:gd name="connsiteY4" fmla="*/ 74475 h 79641"/>
                    <a:gd name="connsiteX5" fmla="*/ 335030 w 393510"/>
                    <a:gd name="connsiteY5" fmla="*/ 75714 h 79641"/>
                    <a:gd name="connsiteX6" fmla="*/ 321401 w 393510"/>
                    <a:gd name="connsiteY6" fmla="*/ 76457 h 79641"/>
                    <a:gd name="connsiteX7" fmla="*/ 197998 w 393510"/>
                    <a:gd name="connsiteY7" fmla="*/ 76457 h 79641"/>
                    <a:gd name="connsiteX8" fmla="*/ 40151 w 393510"/>
                    <a:gd name="connsiteY8" fmla="*/ 74723 h 79641"/>
                    <a:gd name="connsiteX9" fmla="*/ 32965 w 393510"/>
                    <a:gd name="connsiteY9" fmla="*/ 74475 h 79641"/>
                    <a:gd name="connsiteX10" fmla="*/ 16362 w 393510"/>
                    <a:gd name="connsiteY10" fmla="*/ 75714 h 79641"/>
                    <a:gd name="connsiteX11" fmla="*/ 336 w 393510"/>
                    <a:gd name="connsiteY11" fmla="*/ 79641 h 79641"/>
                    <a:gd name="connsiteX12" fmla="*/ 0 w 393510"/>
                    <a:gd name="connsiteY12" fmla="*/ 78505 h 79641"/>
                    <a:gd name="connsiteX13" fmla="*/ 2275 w 393510"/>
                    <a:gd name="connsiteY13" fmla="*/ 70828 h 79641"/>
                    <a:gd name="connsiteX14" fmla="*/ 29743 w 393510"/>
                    <a:gd name="connsiteY14" fmla="*/ 66793 h 79641"/>
                    <a:gd name="connsiteX15" fmla="*/ 36186 w 393510"/>
                    <a:gd name="connsiteY15" fmla="*/ 63820 h 79641"/>
                    <a:gd name="connsiteX16" fmla="*/ 98198 w 393510"/>
                    <a:gd name="connsiteY16" fmla="*/ 23645 h 79641"/>
                    <a:gd name="connsiteX17" fmla="*/ 158382 w 393510"/>
                    <a:gd name="connsiteY17" fmla="*/ 4438 h 79641"/>
                    <a:gd name="connsiteX18" fmla="*/ 219272 w 393510"/>
                    <a:gd name="connsiteY18" fmla="*/ 256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510" h="79641">
                      <a:moveTo>
                        <a:pt x="234095" y="0"/>
                      </a:moveTo>
                      <a:cubicBezTo>
                        <a:pt x="294530" y="6284"/>
                        <a:pt x="337508" y="30305"/>
                        <a:pt x="338252" y="31606"/>
                      </a:cubicBezTo>
                      <a:cubicBezTo>
                        <a:pt x="354358" y="42261"/>
                        <a:pt x="370713" y="51925"/>
                        <a:pt x="385085" y="65058"/>
                      </a:cubicBezTo>
                      <a:cubicBezTo>
                        <a:pt x="388059" y="67784"/>
                        <a:pt x="390785" y="70510"/>
                        <a:pt x="393510" y="73484"/>
                      </a:cubicBezTo>
                      <a:cubicBezTo>
                        <a:pt x="391280" y="75962"/>
                        <a:pt x="388554" y="74723"/>
                        <a:pt x="386076" y="74475"/>
                      </a:cubicBezTo>
                      <a:cubicBezTo>
                        <a:pt x="368979" y="72245"/>
                        <a:pt x="352128" y="71254"/>
                        <a:pt x="335030" y="75714"/>
                      </a:cubicBezTo>
                      <a:cubicBezTo>
                        <a:pt x="330569" y="76457"/>
                        <a:pt x="325861" y="76457"/>
                        <a:pt x="321401" y="76457"/>
                      </a:cubicBezTo>
                      <a:cubicBezTo>
                        <a:pt x="280267" y="76457"/>
                        <a:pt x="239132" y="76209"/>
                        <a:pt x="197998" y="76457"/>
                      </a:cubicBezTo>
                      <a:cubicBezTo>
                        <a:pt x="145465" y="76953"/>
                        <a:pt x="92684" y="73484"/>
                        <a:pt x="40151" y="74723"/>
                      </a:cubicBezTo>
                      <a:cubicBezTo>
                        <a:pt x="37673" y="74723"/>
                        <a:pt x="35443" y="73979"/>
                        <a:pt x="32965" y="74475"/>
                      </a:cubicBezTo>
                      <a:cubicBezTo>
                        <a:pt x="27513" y="76953"/>
                        <a:pt x="21814" y="74970"/>
                        <a:pt x="16362" y="75714"/>
                      </a:cubicBezTo>
                      <a:lnTo>
                        <a:pt x="336" y="79641"/>
                      </a:lnTo>
                      <a:lnTo>
                        <a:pt x="0" y="78505"/>
                      </a:lnTo>
                      <a:lnTo>
                        <a:pt x="2275" y="70828"/>
                      </a:lnTo>
                      <a:lnTo>
                        <a:pt x="29743" y="66793"/>
                      </a:lnTo>
                      <a:cubicBezTo>
                        <a:pt x="32222" y="67041"/>
                        <a:pt x="34204" y="65554"/>
                        <a:pt x="36186" y="63820"/>
                      </a:cubicBezTo>
                      <a:cubicBezTo>
                        <a:pt x="55391" y="47341"/>
                        <a:pt x="76082" y="34022"/>
                        <a:pt x="98198" y="23645"/>
                      </a:cubicBezTo>
                      <a:lnTo>
                        <a:pt x="158382" y="4438"/>
                      </a:lnTo>
                      <a:lnTo>
                        <a:pt x="219272" y="256"/>
                      </a:lnTo>
                      <a:close/>
                    </a:path>
                  </a:pathLst>
                </a:custGeom>
                <a:solidFill>
                  <a:schemeClr val="accent3"/>
                </a:solidFill>
                <a:ln w="4572" cap="flat">
                  <a:noFill/>
                  <a:prstDash val="solid"/>
                  <a:miter/>
                </a:ln>
              </p:spPr>
              <p:txBody>
                <a:bodyPr wrap="square" rtlCol="0" anchor="ctr">
                  <a:noAutofit/>
                </a:bodyPr>
                <a:lstStyle/>
                <a:p>
                  <a:endParaRPr lang="en-US" dirty="0"/>
                </a:p>
              </p:txBody>
            </p:sp>
            <p:sp>
              <p:nvSpPr>
                <p:cNvPr id="194" name="Freeform: Shape 193">
                  <a:extLst>
                    <a:ext uri="{FF2B5EF4-FFF2-40B4-BE49-F238E27FC236}">
                      <a16:creationId xmlns="" xmlns:a16="http://schemas.microsoft.com/office/drawing/2014/main" id="{F53368F1-BBD6-48ED-AA29-7EE442C1431D}"/>
                    </a:ext>
                  </a:extLst>
                </p:cNvPr>
                <p:cNvSpPr/>
                <p:nvPr/>
              </p:nvSpPr>
              <p:spPr>
                <a:xfrm>
                  <a:off x="8669354" y="4243281"/>
                  <a:ext cx="359306" cy="74339"/>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endParaRPr lang="en-US"/>
                </a:p>
              </p:txBody>
            </p:sp>
          </p:grpSp>
          <p:grpSp>
            <p:nvGrpSpPr>
              <p:cNvPr id="195" name="Group 194">
                <a:extLst>
                  <a:ext uri="{FF2B5EF4-FFF2-40B4-BE49-F238E27FC236}">
                    <a16:creationId xmlns="" xmlns:a16="http://schemas.microsoft.com/office/drawing/2014/main" id="{48D13710-C942-4874-B4F4-96ECA77E3B9F}"/>
                  </a:ext>
                </a:extLst>
              </p:cNvPr>
              <p:cNvGrpSpPr/>
              <p:nvPr/>
            </p:nvGrpSpPr>
            <p:grpSpPr>
              <a:xfrm rot="15668630">
                <a:off x="7662927" y="4680921"/>
                <a:ext cx="509301" cy="187947"/>
                <a:chOff x="8637381" y="4172403"/>
                <a:chExt cx="393510" cy="145217"/>
              </a:xfrm>
            </p:grpSpPr>
            <p:sp>
              <p:nvSpPr>
                <p:cNvPr id="196" name="Freeform: Shape 195">
                  <a:extLst>
                    <a:ext uri="{FF2B5EF4-FFF2-40B4-BE49-F238E27FC236}">
                      <a16:creationId xmlns="" xmlns:a16="http://schemas.microsoft.com/office/drawing/2014/main" id="{7D3034D6-558D-497E-938E-2A10F655A254}"/>
                    </a:ext>
                  </a:extLst>
                </p:cNvPr>
                <p:cNvSpPr/>
                <p:nvPr/>
              </p:nvSpPr>
              <p:spPr>
                <a:xfrm>
                  <a:off x="8637381" y="4172403"/>
                  <a:ext cx="393510" cy="79641"/>
                </a:xfrm>
                <a:custGeom>
                  <a:avLst/>
                  <a:gdLst>
                    <a:gd name="connsiteX0" fmla="*/ 234095 w 393510"/>
                    <a:gd name="connsiteY0" fmla="*/ 0 h 79641"/>
                    <a:gd name="connsiteX1" fmla="*/ 338252 w 393510"/>
                    <a:gd name="connsiteY1" fmla="*/ 31606 h 79641"/>
                    <a:gd name="connsiteX2" fmla="*/ 385085 w 393510"/>
                    <a:gd name="connsiteY2" fmla="*/ 65058 h 79641"/>
                    <a:gd name="connsiteX3" fmla="*/ 393510 w 393510"/>
                    <a:gd name="connsiteY3" fmla="*/ 73484 h 79641"/>
                    <a:gd name="connsiteX4" fmla="*/ 386076 w 393510"/>
                    <a:gd name="connsiteY4" fmla="*/ 74475 h 79641"/>
                    <a:gd name="connsiteX5" fmla="*/ 335030 w 393510"/>
                    <a:gd name="connsiteY5" fmla="*/ 75714 h 79641"/>
                    <a:gd name="connsiteX6" fmla="*/ 321401 w 393510"/>
                    <a:gd name="connsiteY6" fmla="*/ 76457 h 79641"/>
                    <a:gd name="connsiteX7" fmla="*/ 197998 w 393510"/>
                    <a:gd name="connsiteY7" fmla="*/ 76457 h 79641"/>
                    <a:gd name="connsiteX8" fmla="*/ 40151 w 393510"/>
                    <a:gd name="connsiteY8" fmla="*/ 74723 h 79641"/>
                    <a:gd name="connsiteX9" fmla="*/ 32965 w 393510"/>
                    <a:gd name="connsiteY9" fmla="*/ 74475 h 79641"/>
                    <a:gd name="connsiteX10" fmla="*/ 16362 w 393510"/>
                    <a:gd name="connsiteY10" fmla="*/ 75714 h 79641"/>
                    <a:gd name="connsiteX11" fmla="*/ 336 w 393510"/>
                    <a:gd name="connsiteY11" fmla="*/ 79641 h 79641"/>
                    <a:gd name="connsiteX12" fmla="*/ 0 w 393510"/>
                    <a:gd name="connsiteY12" fmla="*/ 78505 h 79641"/>
                    <a:gd name="connsiteX13" fmla="*/ 2275 w 393510"/>
                    <a:gd name="connsiteY13" fmla="*/ 70828 h 79641"/>
                    <a:gd name="connsiteX14" fmla="*/ 29743 w 393510"/>
                    <a:gd name="connsiteY14" fmla="*/ 66793 h 79641"/>
                    <a:gd name="connsiteX15" fmla="*/ 36186 w 393510"/>
                    <a:gd name="connsiteY15" fmla="*/ 63820 h 79641"/>
                    <a:gd name="connsiteX16" fmla="*/ 98198 w 393510"/>
                    <a:gd name="connsiteY16" fmla="*/ 23645 h 79641"/>
                    <a:gd name="connsiteX17" fmla="*/ 158382 w 393510"/>
                    <a:gd name="connsiteY17" fmla="*/ 4438 h 79641"/>
                    <a:gd name="connsiteX18" fmla="*/ 219272 w 393510"/>
                    <a:gd name="connsiteY18" fmla="*/ 256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510" h="79641">
                      <a:moveTo>
                        <a:pt x="234095" y="0"/>
                      </a:moveTo>
                      <a:cubicBezTo>
                        <a:pt x="294530" y="6284"/>
                        <a:pt x="337508" y="30305"/>
                        <a:pt x="338252" y="31606"/>
                      </a:cubicBezTo>
                      <a:cubicBezTo>
                        <a:pt x="354358" y="42261"/>
                        <a:pt x="370713" y="51925"/>
                        <a:pt x="385085" y="65058"/>
                      </a:cubicBezTo>
                      <a:cubicBezTo>
                        <a:pt x="388059" y="67784"/>
                        <a:pt x="390785" y="70510"/>
                        <a:pt x="393510" y="73484"/>
                      </a:cubicBezTo>
                      <a:cubicBezTo>
                        <a:pt x="391280" y="75962"/>
                        <a:pt x="388554" y="74723"/>
                        <a:pt x="386076" y="74475"/>
                      </a:cubicBezTo>
                      <a:cubicBezTo>
                        <a:pt x="368979" y="72245"/>
                        <a:pt x="352128" y="71254"/>
                        <a:pt x="335030" y="75714"/>
                      </a:cubicBezTo>
                      <a:cubicBezTo>
                        <a:pt x="330569" y="76457"/>
                        <a:pt x="325861" y="76457"/>
                        <a:pt x="321401" y="76457"/>
                      </a:cubicBezTo>
                      <a:cubicBezTo>
                        <a:pt x="280267" y="76457"/>
                        <a:pt x="239132" y="76209"/>
                        <a:pt x="197998" y="76457"/>
                      </a:cubicBezTo>
                      <a:cubicBezTo>
                        <a:pt x="145465" y="76953"/>
                        <a:pt x="92684" y="73484"/>
                        <a:pt x="40151" y="74723"/>
                      </a:cubicBezTo>
                      <a:cubicBezTo>
                        <a:pt x="37673" y="74723"/>
                        <a:pt x="35443" y="73979"/>
                        <a:pt x="32965" y="74475"/>
                      </a:cubicBezTo>
                      <a:cubicBezTo>
                        <a:pt x="27513" y="76953"/>
                        <a:pt x="21814" y="74970"/>
                        <a:pt x="16362" y="75714"/>
                      </a:cubicBezTo>
                      <a:lnTo>
                        <a:pt x="336" y="79641"/>
                      </a:lnTo>
                      <a:lnTo>
                        <a:pt x="0" y="78505"/>
                      </a:lnTo>
                      <a:lnTo>
                        <a:pt x="2275" y="70828"/>
                      </a:lnTo>
                      <a:lnTo>
                        <a:pt x="29743" y="66793"/>
                      </a:lnTo>
                      <a:cubicBezTo>
                        <a:pt x="32222" y="67041"/>
                        <a:pt x="34204" y="65554"/>
                        <a:pt x="36186" y="63820"/>
                      </a:cubicBezTo>
                      <a:cubicBezTo>
                        <a:pt x="55391" y="47341"/>
                        <a:pt x="76082" y="34022"/>
                        <a:pt x="98198" y="23645"/>
                      </a:cubicBezTo>
                      <a:lnTo>
                        <a:pt x="158382" y="4438"/>
                      </a:lnTo>
                      <a:lnTo>
                        <a:pt x="219272" y="256"/>
                      </a:lnTo>
                      <a:close/>
                    </a:path>
                  </a:pathLst>
                </a:custGeom>
                <a:solidFill>
                  <a:schemeClr val="accent3"/>
                </a:solidFill>
                <a:ln w="4572" cap="flat">
                  <a:noFill/>
                  <a:prstDash val="solid"/>
                  <a:miter/>
                </a:ln>
              </p:spPr>
              <p:txBody>
                <a:bodyPr wrap="square" rtlCol="0" anchor="ctr">
                  <a:noAutofit/>
                </a:bodyPr>
                <a:lstStyle/>
                <a:p>
                  <a:endParaRPr lang="en-US" dirty="0"/>
                </a:p>
              </p:txBody>
            </p:sp>
            <p:sp>
              <p:nvSpPr>
                <p:cNvPr id="197" name="Freeform: Shape 196">
                  <a:extLst>
                    <a:ext uri="{FF2B5EF4-FFF2-40B4-BE49-F238E27FC236}">
                      <a16:creationId xmlns="" xmlns:a16="http://schemas.microsoft.com/office/drawing/2014/main" id="{7DF4E7CA-C09C-4F2A-84A9-9CDA9DFCBBB1}"/>
                    </a:ext>
                  </a:extLst>
                </p:cNvPr>
                <p:cNvSpPr/>
                <p:nvPr/>
              </p:nvSpPr>
              <p:spPr>
                <a:xfrm>
                  <a:off x="8669354" y="4243281"/>
                  <a:ext cx="359306" cy="74339"/>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endParaRPr lang="en-US"/>
                </a:p>
              </p:txBody>
            </p:sp>
          </p:grpSp>
        </p:grpSp>
        <p:grpSp>
          <p:nvGrpSpPr>
            <p:cNvPr id="83" name="Group 82">
              <a:extLst>
                <a:ext uri="{FF2B5EF4-FFF2-40B4-BE49-F238E27FC236}">
                  <a16:creationId xmlns="" xmlns:a16="http://schemas.microsoft.com/office/drawing/2014/main" id="{EC8DEAF2-EEEE-435F-A0AB-D3F1A7B25FF5}"/>
                </a:ext>
              </a:extLst>
            </p:cNvPr>
            <p:cNvGrpSpPr/>
            <p:nvPr/>
          </p:nvGrpSpPr>
          <p:grpSpPr>
            <a:xfrm>
              <a:off x="7358488" y="5501642"/>
              <a:ext cx="953249" cy="814137"/>
              <a:chOff x="4983204" y="4633559"/>
              <a:chExt cx="2207066" cy="1884979"/>
            </a:xfrm>
          </p:grpSpPr>
          <p:sp>
            <p:nvSpPr>
              <p:cNvPr id="84" name="Freeform: Shape 83">
                <a:extLst>
                  <a:ext uri="{FF2B5EF4-FFF2-40B4-BE49-F238E27FC236}">
                    <a16:creationId xmlns="" xmlns:a16="http://schemas.microsoft.com/office/drawing/2014/main" id="{202BBC67-37B2-4EC5-848A-F4A5020CDAEE}"/>
                  </a:ext>
                </a:extLst>
              </p:cNvPr>
              <p:cNvSpPr/>
              <p:nvPr/>
            </p:nvSpPr>
            <p:spPr>
              <a:xfrm>
                <a:off x="4983204" y="4633716"/>
                <a:ext cx="2207066" cy="1884822"/>
              </a:xfrm>
              <a:custGeom>
                <a:avLst/>
                <a:gdLst>
                  <a:gd name="connsiteX0" fmla="*/ 1539660 w 1662800"/>
                  <a:gd name="connsiteY0" fmla="*/ 2629 h 1420022"/>
                  <a:gd name="connsiteX1" fmla="*/ 847514 w 1662800"/>
                  <a:gd name="connsiteY1" fmla="*/ 1713 h 1420022"/>
                  <a:gd name="connsiteX2" fmla="*/ 110934 w 1662800"/>
                  <a:gd name="connsiteY2" fmla="*/ 4003 h 1420022"/>
                  <a:gd name="connsiteX3" fmla="*/ 81 w 1662800"/>
                  <a:gd name="connsiteY3" fmla="*/ 133638 h 1420022"/>
                  <a:gd name="connsiteX4" fmla="*/ 120554 w 1662800"/>
                  <a:gd name="connsiteY4" fmla="*/ 249988 h 1420022"/>
                  <a:gd name="connsiteX5" fmla="*/ 180103 w 1662800"/>
                  <a:gd name="connsiteY5" fmla="*/ 258233 h 1420022"/>
                  <a:gd name="connsiteX6" fmla="*/ 180103 w 1662800"/>
                  <a:gd name="connsiteY6" fmla="*/ 258233 h 1420022"/>
                  <a:gd name="connsiteX7" fmla="*/ 180103 w 1662800"/>
                  <a:gd name="connsiteY7" fmla="*/ 258233 h 1420022"/>
                  <a:gd name="connsiteX8" fmla="*/ 218581 w 1662800"/>
                  <a:gd name="connsiteY8" fmla="*/ 1255913 h 1420022"/>
                  <a:gd name="connsiteX9" fmla="*/ 367454 w 1662800"/>
                  <a:gd name="connsiteY9" fmla="*/ 1419445 h 1420022"/>
                  <a:gd name="connsiteX10" fmla="*/ 1279475 w 1662800"/>
                  <a:gd name="connsiteY10" fmla="*/ 1420819 h 1420022"/>
                  <a:gd name="connsiteX11" fmla="*/ 1443465 w 1662800"/>
                  <a:gd name="connsiteY11" fmla="*/ 1264617 h 1420022"/>
                  <a:gd name="connsiteX12" fmla="*/ 1483775 w 1662800"/>
                  <a:gd name="connsiteY12" fmla="*/ 249988 h 1420022"/>
                  <a:gd name="connsiteX13" fmla="*/ 1544699 w 1662800"/>
                  <a:gd name="connsiteY13" fmla="*/ 250446 h 1420022"/>
                  <a:gd name="connsiteX14" fmla="*/ 1664256 w 1662800"/>
                  <a:gd name="connsiteY14" fmla="*/ 129515 h 1420022"/>
                  <a:gd name="connsiteX15" fmla="*/ 1539660 w 1662800"/>
                  <a:gd name="connsiteY15" fmla="*/ 2629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2800" h="1420022">
                    <a:moveTo>
                      <a:pt x="1539660" y="2629"/>
                    </a:moveTo>
                    <a:cubicBezTo>
                      <a:pt x="1490646" y="1713"/>
                      <a:pt x="847514" y="1713"/>
                      <a:pt x="847514" y="1713"/>
                    </a:cubicBezTo>
                    <a:cubicBezTo>
                      <a:pt x="841559" y="-2868"/>
                      <a:pt x="120095" y="3087"/>
                      <a:pt x="110934" y="4003"/>
                    </a:cubicBezTo>
                    <a:cubicBezTo>
                      <a:pt x="44514" y="10416"/>
                      <a:pt x="-2210" y="65385"/>
                      <a:pt x="81" y="133638"/>
                    </a:cubicBezTo>
                    <a:cubicBezTo>
                      <a:pt x="2371" y="197310"/>
                      <a:pt x="55965" y="249072"/>
                      <a:pt x="120554" y="249988"/>
                    </a:cubicBezTo>
                    <a:cubicBezTo>
                      <a:pt x="137044" y="250446"/>
                      <a:pt x="181019" y="249988"/>
                      <a:pt x="180103" y="258233"/>
                    </a:cubicBezTo>
                    <a:cubicBezTo>
                      <a:pt x="180103" y="258233"/>
                      <a:pt x="180103" y="258233"/>
                      <a:pt x="180103" y="258233"/>
                    </a:cubicBezTo>
                    <a:cubicBezTo>
                      <a:pt x="180103" y="258233"/>
                      <a:pt x="180103" y="258233"/>
                      <a:pt x="180103" y="258233"/>
                    </a:cubicBezTo>
                    <a:cubicBezTo>
                      <a:pt x="179187" y="282053"/>
                      <a:pt x="213542" y="1117118"/>
                      <a:pt x="218581" y="1255913"/>
                    </a:cubicBezTo>
                    <a:cubicBezTo>
                      <a:pt x="221787" y="1343863"/>
                      <a:pt x="280421" y="1410742"/>
                      <a:pt x="367454" y="1419445"/>
                    </a:cubicBezTo>
                    <a:cubicBezTo>
                      <a:pt x="405932" y="1423110"/>
                      <a:pt x="1134267" y="1420819"/>
                      <a:pt x="1279475" y="1420819"/>
                    </a:cubicBezTo>
                    <a:cubicBezTo>
                      <a:pt x="1367425" y="1420819"/>
                      <a:pt x="1439800" y="1352109"/>
                      <a:pt x="1443465" y="1264617"/>
                    </a:cubicBezTo>
                    <a:cubicBezTo>
                      <a:pt x="1450794" y="1092382"/>
                      <a:pt x="1484692" y="276556"/>
                      <a:pt x="1483775" y="249988"/>
                    </a:cubicBezTo>
                    <a:cubicBezTo>
                      <a:pt x="1503931" y="249988"/>
                      <a:pt x="1524544" y="250904"/>
                      <a:pt x="1544699" y="250446"/>
                    </a:cubicBezTo>
                    <a:cubicBezTo>
                      <a:pt x="1610203" y="248614"/>
                      <a:pt x="1662882" y="195019"/>
                      <a:pt x="1664256" y="129515"/>
                    </a:cubicBezTo>
                    <a:cubicBezTo>
                      <a:pt x="1665172" y="59430"/>
                      <a:pt x="1611119" y="3545"/>
                      <a:pt x="1539660" y="2629"/>
                    </a:cubicBezTo>
                    <a:close/>
                  </a:path>
                </a:pathLst>
              </a:custGeom>
              <a:solidFill>
                <a:schemeClr val="accent1"/>
              </a:solidFill>
              <a:ln w="4572" cap="flat">
                <a:noFill/>
                <a:prstDash val="solid"/>
                <a:miter/>
              </a:ln>
            </p:spPr>
            <p:txBody>
              <a:bodyPr rtlCol="0" anchor="ctr"/>
              <a:lstStyle/>
              <a:p>
                <a:endParaRPr lang="en-US"/>
              </a:p>
            </p:txBody>
          </p:sp>
          <p:sp>
            <p:nvSpPr>
              <p:cNvPr id="85" name="Freeform: Shape 84">
                <a:extLst>
                  <a:ext uri="{FF2B5EF4-FFF2-40B4-BE49-F238E27FC236}">
                    <a16:creationId xmlns="" xmlns:a16="http://schemas.microsoft.com/office/drawing/2014/main" id="{26F4659F-680F-48B4-ABA5-6BEC0E4CF9A4}"/>
                  </a:ext>
                </a:extLst>
              </p:cNvPr>
              <p:cNvSpPr/>
              <p:nvPr/>
            </p:nvSpPr>
            <p:spPr>
              <a:xfrm>
                <a:off x="6087451" y="4633559"/>
                <a:ext cx="1100492" cy="1884822"/>
              </a:xfrm>
              <a:custGeom>
                <a:avLst/>
                <a:gdLst>
                  <a:gd name="connsiteX0" fmla="*/ 707721 w 829110"/>
                  <a:gd name="connsiteY0" fmla="*/ 1832 h 1420022"/>
                  <a:gd name="connsiteX1" fmla="*/ 15574 w 829110"/>
                  <a:gd name="connsiteY1" fmla="*/ 916 h 1420022"/>
                  <a:gd name="connsiteX2" fmla="*/ 0 w 829110"/>
                  <a:gd name="connsiteY2" fmla="*/ 0 h 1420022"/>
                  <a:gd name="connsiteX3" fmla="*/ 0 w 829110"/>
                  <a:gd name="connsiteY3" fmla="*/ 1420481 h 1420022"/>
                  <a:gd name="connsiteX4" fmla="*/ 447536 w 829110"/>
                  <a:gd name="connsiteY4" fmla="*/ 1419565 h 1420022"/>
                  <a:gd name="connsiteX5" fmla="*/ 611526 w 829110"/>
                  <a:gd name="connsiteY5" fmla="*/ 1263362 h 1420022"/>
                  <a:gd name="connsiteX6" fmla="*/ 651836 w 829110"/>
                  <a:gd name="connsiteY6" fmla="*/ 248733 h 1420022"/>
                  <a:gd name="connsiteX7" fmla="*/ 712760 w 829110"/>
                  <a:gd name="connsiteY7" fmla="*/ 249191 h 1420022"/>
                  <a:gd name="connsiteX8" fmla="*/ 832316 w 829110"/>
                  <a:gd name="connsiteY8" fmla="*/ 128260 h 1420022"/>
                  <a:gd name="connsiteX9" fmla="*/ 707721 w 829110"/>
                  <a:gd name="connsiteY9" fmla="*/ 1832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110" h="1420022">
                    <a:moveTo>
                      <a:pt x="707721" y="1832"/>
                    </a:moveTo>
                    <a:cubicBezTo>
                      <a:pt x="658707" y="916"/>
                      <a:pt x="15574" y="916"/>
                      <a:pt x="15574" y="916"/>
                    </a:cubicBezTo>
                    <a:cubicBezTo>
                      <a:pt x="15116" y="458"/>
                      <a:pt x="9619" y="0"/>
                      <a:pt x="0" y="0"/>
                    </a:cubicBezTo>
                    <a:lnTo>
                      <a:pt x="0" y="1420481"/>
                    </a:lnTo>
                    <a:cubicBezTo>
                      <a:pt x="190100" y="1420481"/>
                      <a:pt x="380658" y="1419565"/>
                      <a:pt x="447536" y="1419565"/>
                    </a:cubicBezTo>
                    <a:cubicBezTo>
                      <a:pt x="535486" y="1419565"/>
                      <a:pt x="607861" y="1350854"/>
                      <a:pt x="611526" y="1263362"/>
                    </a:cubicBezTo>
                    <a:cubicBezTo>
                      <a:pt x="618855" y="1091127"/>
                      <a:pt x="652752" y="275301"/>
                      <a:pt x="651836" y="248733"/>
                    </a:cubicBezTo>
                    <a:cubicBezTo>
                      <a:pt x="671991" y="248733"/>
                      <a:pt x="692605" y="249649"/>
                      <a:pt x="712760" y="249191"/>
                    </a:cubicBezTo>
                    <a:cubicBezTo>
                      <a:pt x="778264" y="247359"/>
                      <a:pt x="830942" y="193765"/>
                      <a:pt x="832316" y="128260"/>
                    </a:cubicBezTo>
                    <a:cubicBezTo>
                      <a:pt x="833233" y="58633"/>
                      <a:pt x="779180" y="2749"/>
                      <a:pt x="707721" y="1832"/>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86" name="Freeform: Shape 85">
                <a:extLst>
                  <a:ext uri="{FF2B5EF4-FFF2-40B4-BE49-F238E27FC236}">
                    <a16:creationId xmlns="" xmlns:a16="http://schemas.microsoft.com/office/drawing/2014/main" id="{3DF8BE9E-D333-4122-AB87-CDDAE61358E4}"/>
                  </a:ext>
                </a:extLst>
              </p:cNvPr>
              <p:cNvSpPr/>
              <p:nvPr/>
            </p:nvSpPr>
            <p:spPr>
              <a:xfrm>
                <a:off x="5221704" y="4967985"/>
                <a:ext cx="1726741" cy="103360"/>
              </a:xfrm>
              <a:custGeom>
                <a:avLst/>
                <a:gdLst>
                  <a:gd name="connsiteX0" fmla="*/ 1304547 w 1300924"/>
                  <a:gd name="connsiteY0" fmla="*/ 1353 h 77872"/>
                  <a:gd name="connsiteX1" fmla="*/ 1283476 w 1300924"/>
                  <a:gd name="connsiteY1" fmla="*/ 895 h 77872"/>
                  <a:gd name="connsiteX2" fmla="*/ 653169 w 1300924"/>
                  <a:gd name="connsiteY2" fmla="*/ 895 h 77872"/>
                  <a:gd name="connsiteX3" fmla="*/ 647214 w 1300924"/>
                  <a:gd name="connsiteY3" fmla="*/ 895 h 77872"/>
                  <a:gd name="connsiteX4" fmla="*/ 629808 w 1300924"/>
                  <a:gd name="connsiteY4" fmla="*/ 2269 h 77872"/>
                  <a:gd name="connsiteX5" fmla="*/ 16907 w 1300924"/>
                  <a:gd name="connsiteY5" fmla="*/ 2269 h 77872"/>
                  <a:gd name="connsiteX6" fmla="*/ 15991 w 1300924"/>
                  <a:gd name="connsiteY6" fmla="*/ 2269 h 77872"/>
                  <a:gd name="connsiteX7" fmla="*/ 15075 w 1300924"/>
                  <a:gd name="connsiteY7" fmla="*/ 437 h 77872"/>
                  <a:gd name="connsiteX8" fmla="*/ 417 w 1300924"/>
                  <a:gd name="connsiteY8" fmla="*/ 9140 h 77872"/>
                  <a:gd name="connsiteX9" fmla="*/ 3165 w 1300924"/>
                  <a:gd name="connsiteY9" fmla="*/ 80600 h 77872"/>
                  <a:gd name="connsiteX10" fmla="*/ 9120 w 1300924"/>
                  <a:gd name="connsiteY10" fmla="*/ 80600 h 77872"/>
                  <a:gd name="connsiteX11" fmla="*/ 9120 w 1300924"/>
                  <a:gd name="connsiteY11" fmla="*/ 80600 h 77872"/>
                  <a:gd name="connsiteX12" fmla="*/ 653169 w 1300924"/>
                  <a:gd name="connsiteY12" fmla="*/ 80600 h 77872"/>
                  <a:gd name="connsiteX13" fmla="*/ 1300425 w 1300924"/>
                  <a:gd name="connsiteY13" fmla="*/ 80600 h 77872"/>
                  <a:gd name="connsiteX14" fmla="*/ 1304547 w 1300924"/>
                  <a:gd name="connsiteY14" fmla="*/ 1353 h 7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924" h="77872">
                    <a:moveTo>
                      <a:pt x="1304547" y="1353"/>
                    </a:moveTo>
                    <a:cubicBezTo>
                      <a:pt x="1297676" y="1353"/>
                      <a:pt x="1290805" y="895"/>
                      <a:pt x="1283476" y="895"/>
                    </a:cubicBezTo>
                    <a:cubicBezTo>
                      <a:pt x="1073221" y="895"/>
                      <a:pt x="863424" y="895"/>
                      <a:pt x="653169" y="895"/>
                    </a:cubicBezTo>
                    <a:cubicBezTo>
                      <a:pt x="651337" y="895"/>
                      <a:pt x="649047" y="895"/>
                      <a:pt x="647214" y="895"/>
                    </a:cubicBezTo>
                    <a:cubicBezTo>
                      <a:pt x="641717" y="3644"/>
                      <a:pt x="635304" y="2269"/>
                      <a:pt x="629808" y="2269"/>
                    </a:cubicBezTo>
                    <a:cubicBezTo>
                      <a:pt x="425508" y="2269"/>
                      <a:pt x="221207" y="2269"/>
                      <a:pt x="16907" y="2269"/>
                    </a:cubicBezTo>
                    <a:cubicBezTo>
                      <a:pt x="16449" y="2269"/>
                      <a:pt x="16449" y="2269"/>
                      <a:pt x="15991" y="2269"/>
                    </a:cubicBezTo>
                    <a:cubicBezTo>
                      <a:pt x="15991" y="1811"/>
                      <a:pt x="15991" y="1353"/>
                      <a:pt x="15075" y="437"/>
                    </a:cubicBezTo>
                    <a:cubicBezTo>
                      <a:pt x="7288" y="-1395"/>
                      <a:pt x="3165" y="2728"/>
                      <a:pt x="417" y="9140"/>
                    </a:cubicBezTo>
                    <a:cubicBezTo>
                      <a:pt x="-499" y="32960"/>
                      <a:pt x="-41" y="56780"/>
                      <a:pt x="3165" y="80600"/>
                    </a:cubicBezTo>
                    <a:cubicBezTo>
                      <a:pt x="4998" y="80600"/>
                      <a:pt x="6830" y="80600"/>
                      <a:pt x="9120" y="80600"/>
                    </a:cubicBezTo>
                    <a:cubicBezTo>
                      <a:pt x="9120" y="80600"/>
                      <a:pt x="9120" y="80600"/>
                      <a:pt x="9120" y="80600"/>
                    </a:cubicBezTo>
                    <a:cubicBezTo>
                      <a:pt x="223956" y="80600"/>
                      <a:pt x="438334" y="80600"/>
                      <a:pt x="653169" y="80600"/>
                    </a:cubicBezTo>
                    <a:cubicBezTo>
                      <a:pt x="868921" y="80600"/>
                      <a:pt x="1084673" y="80600"/>
                      <a:pt x="1300425" y="80600"/>
                    </a:cubicBezTo>
                    <a:cubicBezTo>
                      <a:pt x="1301799" y="54490"/>
                      <a:pt x="1305464" y="27922"/>
                      <a:pt x="1304547" y="1353"/>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87" name="Freeform: Shape 86">
                <a:extLst>
                  <a:ext uri="{FF2B5EF4-FFF2-40B4-BE49-F238E27FC236}">
                    <a16:creationId xmlns="" xmlns:a16="http://schemas.microsoft.com/office/drawing/2014/main" id="{E2C63BE2-2C2B-419B-AF8E-4F3D65141276}"/>
                  </a:ext>
                </a:extLst>
              </p:cNvPr>
              <p:cNvSpPr/>
              <p:nvPr/>
            </p:nvSpPr>
            <p:spPr>
              <a:xfrm>
                <a:off x="6022956" y="4640820"/>
                <a:ext cx="60800" cy="6080"/>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grpSp>
      <p:grpSp>
        <p:nvGrpSpPr>
          <p:cNvPr id="200" name="Group 199">
            <a:extLst>
              <a:ext uri="{FF2B5EF4-FFF2-40B4-BE49-F238E27FC236}">
                <a16:creationId xmlns="" xmlns:a16="http://schemas.microsoft.com/office/drawing/2014/main" id="{B8713A4C-B56B-4A22-988A-422A044234CB}"/>
              </a:ext>
            </a:extLst>
          </p:cNvPr>
          <p:cNvGrpSpPr/>
          <p:nvPr/>
        </p:nvGrpSpPr>
        <p:grpSpPr>
          <a:xfrm>
            <a:off x="5253117" y="4621218"/>
            <a:ext cx="1104510" cy="1694561"/>
            <a:chOff x="5253117" y="4621218"/>
            <a:chExt cx="1104510" cy="1694561"/>
          </a:xfrm>
        </p:grpSpPr>
        <p:grpSp>
          <p:nvGrpSpPr>
            <p:cNvPr id="169" name="Group 168">
              <a:extLst>
                <a:ext uri="{FF2B5EF4-FFF2-40B4-BE49-F238E27FC236}">
                  <a16:creationId xmlns="" xmlns:a16="http://schemas.microsoft.com/office/drawing/2014/main" id="{7A0E460E-DE51-4E03-8F62-1CC557A7B97B}"/>
                </a:ext>
              </a:extLst>
            </p:cNvPr>
            <p:cNvGrpSpPr/>
            <p:nvPr/>
          </p:nvGrpSpPr>
          <p:grpSpPr>
            <a:xfrm>
              <a:off x="5253117" y="4621218"/>
              <a:ext cx="1104510" cy="1031011"/>
              <a:chOff x="7309611" y="4544531"/>
              <a:chExt cx="1104510" cy="1031011"/>
            </a:xfrm>
          </p:grpSpPr>
          <p:sp>
            <p:nvSpPr>
              <p:cNvPr id="158" name="Freeform: Shape 157">
                <a:extLst>
                  <a:ext uri="{FF2B5EF4-FFF2-40B4-BE49-F238E27FC236}">
                    <a16:creationId xmlns="" xmlns:a16="http://schemas.microsoft.com/office/drawing/2014/main" id="{9B944A1A-A2EF-4C9E-80D0-3C982694CBDC}"/>
                  </a:ext>
                </a:extLst>
              </p:cNvPr>
              <p:cNvSpPr/>
              <p:nvPr/>
            </p:nvSpPr>
            <p:spPr>
              <a:xfrm>
                <a:off x="7623414" y="5127082"/>
                <a:ext cx="208810" cy="447159"/>
              </a:xfrm>
              <a:custGeom>
                <a:avLst/>
                <a:gdLst>
                  <a:gd name="connsiteX0" fmla="*/ 5349 w 208810"/>
                  <a:gd name="connsiteY0" fmla="*/ 0 h 447159"/>
                  <a:gd name="connsiteX1" fmla="*/ 17474 w 208810"/>
                  <a:gd name="connsiteY1" fmla="*/ 10445 h 447159"/>
                  <a:gd name="connsiteX2" fmla="*/ 63564 w 208810"/>
                  <a:gd name="connsiteY2" fmla="*/ 34977 h 447159"/>
                  <a:gd name="connsiteX3" fmla="*/ 56243 w 208810"/>
                  <a:gd name="connsiteY3" fmla="*/ 4648 h 447159"/>
                  <a:gd name="connsiteX4" fmla="*/ 66195 w 208810"/>
                  <a:gd name="connsiteY4" fmla="*/ 7847 h 447159"/>
                  <a:gd name="connsiteX5" fmla="*/ 66629 w 208810"/>
                  <a:gd name="connsiteY5" fmla="*/ 7708 h 447159"/>
                  <a:gd name="connsiteX6" fmla="*/ 67777 w 208810"/>
                  <a:gd name="connsiteY6" fmla="*/ 19861 h 447159"/>
                  <a:gd name="connsiteX7" fmla="*/ 87848 w 208810"/>
                  <a:gd name="connsiteY7" fmla="*/ 52075 h 447159"/>
                  <a:gd name="connsiteX8" fmla="*/ 98504 w 208810"/>
                  <a:gd name="connsiteY8" fmla="*/ 49845 h 447159"/>
                  <a:gd name="connsiteX9" fmla="*/ 102964 w 208810"/>
                  <a:gd name="connsiteY9" fmla="*/ 42163 h 447159"/>
                  <a:gd name="connsiteX10" fmla="*/ 109159 w 208810"/>
                  <a:gd name="connsiteY10" fmla="*/ 36712 h 447159"/>
                  <a:gd name="connsiteX11" fmla="*/ 112876 w 208810"/>
                  <a:gd name="connsiteY11" fmla="*/ 43898 h 447159"/>
                  <a:gd name="connsiteX12" fmla="*/ 116097 w 208810"/>
                  <a:gd name="connsiteY12" fmla="*/ 66943 h 447159"/>
                  <a:gd name="connsiteX13" fmla="*/ 125266 w 208810"/>
                  <a:gd name="connsiteY13" fmla="*/ 92962 h 447159"/>
                  <a:gd name="connsiteX14" fmla="*/ 188206 w 208810"/>
                  <a:gd name="connsiteY14" fmla="*/ 228755 h 447159"/>
                  <a:gd name="connsiteX15" fmla="*/ 208278 w 208810"/>
                  <a:gd name="connsiteY15" fmla="*/ 352406 h 447159"/>
                  <a:gd name="connsiteX16" fmla="*/ 206296 w 208810"/>
                  <a:gd name="connsiteY16" fmla="*/ 435170 h 447159"/>
                  <a:gd name="connsiteX17" fmla="*/ 203818 w 208810"/>
                  <a:gd name="connsiteY17" fmla="*/ 444339 h 447159"/>
                  <a:gd name="connsiteX18" fmla="*/ 201587 w 208810"/>
                  <a:gd name="connsiteY18" fmla="*/ 446073 h 447159"/>
                  <a:gd name="connsiteX19" fmla="*/ 177799 w 208810"/>
                  <a:gd name="connsiteY19" fmla="*/ 445825 h 447159"/>
                  <a:gd name="connsiteX20" fmla="*/ 176808 w 208810"/>
                  <a:gd name="connsiteY20" fmla="*/ 444834 h 447159"/>
                  <a:gd name="connsiteX21" fmla="*/ 180029 w 208810"/>
                  <a:gd name="connsiteY21" fmla="*/ 358105 h 447159"/>
                  <a:gd name="connsiteX22" fmla="*/ 174825 w 208810"/>
                  <a:gd name="connsiteY22" fmla="*/ 302102 h 447159"/>
                  <a:gd name="connsiteX23" fmla="*/ 169126 w 208810"/>
                  <a:gd name="connsiteY23" fmla="*/ 289961 h 447159"/>
                  <a:gd name="connsiteX24" fmla="*/ 157480 w 208810"/>
                  <a:gd name="connsiteY24" fmla="*/ 271376 h 447159"/>
                  <a:gd name="connsiteX25" fmla="*/ 169126 w 208810"/>
                  <a:gd name="connsiteY25" fmla="*/ 273854 h 447159"/>
                  <a:gd name="connsiteX26" fmla="*/ 157231 w 208810"/>
                  <a:gd name="connsiteY26" fmla="*/ 227516 h 447159"/>
                  <a:gd name="connsiteX27" fmla="*/ 150789 w 208810"/>
                  <a:gd name="connsiteY27" fmla="*/ 223056 h 447159"/>
                  <a:gd name="connsiteX28" fmla="*/ 107177 w 208810"/>
                  <a:gd name="connsiteY28" fmla="*/ 209674 h 447159"/>
                  <a:gd name="connsiteX29" fmla="*/ 106813 w 208810"/>
                  <a:gd name="connsiteY29" fmla="*/ 209596 h 447159"/>
                  <a:gd name="connsiteX30" fmla="*/ 107614 w 208810"/>
                  <a:gd name="connsiteY30" fmla="*/ 202003 h 447159"/>
                  <a:gd name="connsiteX31" fmla="*/ 106874 w 208810"/>
                  <a:gd name="connsiteY31" fmla="*/ 199234 h 447159"/>
                  <a:gd name="connsiteX32" fmla="*/ 115601 w 208810"/>
                  <a:gd name="connsiteY32" fmla="*/ 204470 h 447159"/>
                  <a:gd name="connsiteX33" fmla="*/ 153514 w 208810"/>
                  <a:gd name="connsiteY33" fmla="*/ 216860 h 447159"/>
                  <a:gd name="connsiteX34" fmla="*/ 125018 w 208810"/>
                  <a:gd name="connsiteY34" fmla="*/ 147477 h 447159"/>
                  <a:gd name="connsiteX35" fmla="*/ 36802 w 208810"/>
                  <a:gd name="connsiteY35" fmla="*/ 50588 h 447159"/>
                  <a:gd name="connsiteX36" fmla="*/ 31846 w 208810"/>
                  <a:gd name="connsiteY36" fmla="*/ 33490 h 447159"/>
                  <a:gd name="connsiteX37" fmla="*/ 29864 w 208810"/>
                  <a:gd name="connsiteY37" fmla="*/ 26552 h 447159"/>
                  <a:gd name="connsiteX38" fmla="*/ 0 w 208810"/>
                  <a:gd name="connsiteY38" fmla="*/ 7414 h 447159"/>
                  <a:gd name="connsiteX39" fmla="*/ 5322 w 208810"/>
                  <a:gd name="connsiteY39" fmla="*/ 100 h 44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810" h="447159">
                    <a:moveTo>
                      <a:pt x="5349" y="0"/>
                    </a:moveTo>
                    <a:lnTo>
                      <a:pt x="17474" y="10445"/>
                    </a:lnTo>
                    <a:cubicBezTo>
                      <a:pt x="32094" y="19614"/>
                      <a:pt x="47705" y="26552"/>
                      <a:pt x="63564" y="34977"/>
                    </a:cubicBezTo>
                    <a:lnTo>
                      <a:pt x="56243" y="4648"/>
                    </a:lnTo>
                    <a:lnTo>
                      <a:pt x="66195" y="7847"/>
                    </a:lnTo>
                    <a:lnTo>
                      <a:pt x="66629" y="7708"/>
                    </a:lnTo>
                    <a:lnTo>
                      <a:pt x="67777" y="19861"/>
                    </a:lnTo>
                    <a:cubicBezTo>
                      <a:pt x="71494" y="32499"/>
                      <a:pt x="77193" y="43649"/>
                      <a:pt x="87848" y="52075"/>
                    </a:cubicBezTo>
                    <a:cubicBezTo>
                      <a:pt x="92557" y="55792"/>
                      <a:pt x="95778" y="55792"/>
                      <a:pt x="98504" y="49845"/>
                    </a:cubicBezTo>
                    <a:cubicBezTo>
                      <a:pt x="99743" y="47119"/>
                      <a:pt x="101229" y="44641"/>
                      <a:pt x="102964" y="42163"/>
                    </a:cubicBezTo>
                    <a:cubicBezTo>
                      <a:pt x="104698" y="39933"/>
                      <a:pt x="105690" y="36216"/>
                      <a:pt x="109159" y="36712"/>
                    </a:cubicBezTo>
                    <a:cubicBezTo>
                      <a:pt x="112876" y="37207"/>
                      <a:pt x="112381" y="41172"/>
                      <a:pt x="112876" y="43898"/>
                    </a:cubicBezTo>
                    <a:cubicBezTo>
                      <a:pt x="114115" y="51579"/>
                      <a:pt x="115354" y="59261"/>
                      <a:pt x="116097" y="66943"/>
                    </a:cubicBezTo>
                    <a:cubicBezTo>
                      <a:pt x="116841" y="76359"/>
                      <a:pt x="119319" y="85032"/>
                      <a:pt x="125266" y="92962"/>
                    </a:cubicBezTo>
                    <a:cubicBezTo>
                      <a:pt x="155497" y="133848"/>
                      <a:pt x="174825" y="180186"/>
                      <a:pt x="188206" y="228755"/>
                    </a:cubicBezTo>
                    <a:cubicBezTo>
                      <a:pt x="199357" y="269146"/>
                      <a:pt x="206791" y="310280"/>
                      <a:pt x="208278" y="352406"/>
                    </a:cubicBezTo>
                    <a:cubicBezTo>
                      <a:pt x="209269" y="380159"/>
                      <a:pt x="209022" y="407665"/>
                      <a:pt x="206296" y="435170"/>
                    </a:cubicBezTo>
                    <a:cubicBezTo>
                      <a:pt x="206048" y="438391"/>
                      <a:pt x="205800" y="441613"/>
                      <a:pt x="203818" y="444339"/>
                    </a:cubicBezTo>
                    <a:cubicBezTo>
                      <a:pt x="203322" y="445082"/>
                      <a:pt x="202579" y="445578"/>
                      <a:pt x="201587" y="446073"/>
                    </a:cubicBezTo>
                    <a:cubicBezTo>
                      <a:pt x="193658" y="447312"/>
                      <a:pt x="185728" y="447808"/>
                      <a:pt x="177799" y="445825"/>
                    </a:cubicBezTo>
                    <a:cubicBezTo>
                      <a:pt x="177551" y="445578"/>
                      <a:pt x="177055" y="445082"/>
                      <a:pt x="176808" y="444834"/>
                    </a:cubicBezTo>
                    <a:cubicBezTo>
                      <a:pt x="180029" y="416090"/>
                      <a:pt x="181268" y="387097"/>
                      <a:pt x="180029" y="358105"/>
                    </a:cubicBezTo>
                    <a:cubicBezTo>
                      <a:pt x="179286" y="339272"/>
                      <a:pt x="177055" y="320688"/>
                      <a:pt x="174825" y="302102"/>
                    </a:cubicBezTo>
                    <a:cubicBezTo>
                      <a:pt x="174082" y="297395"/>
                      <a:pt x="171356" y="293678"/>
                      <a:pt x="169126" y="289961"/>
                    </a:cubicBezTo>
                    <a:cubicBezTo>
                      <a:pt x="165409" y="283766"/>
                      <a:pt x="161444" y="277571"/>
                      <a:pt x="157480" y="271376"/>
                    </a:cubicBezTo>
                    <a:cubicBezTo>
                      <a:pt x="161692" y="270384"/>
                      <a:pt x="164666" y="273854"/>
                      <a:pt x="169126" y="273854"/>
                    </a:cubicBezTo>
                    <a:cubicBezTo>
                      <a:pt x="166400" y="257995"/>
                      <a:pt x="162188" y="242631"/>
                      <a:pt x="157231" y="227516"/>
                    </a:cubicBezTo>
                    <a:cubicBezTo>
                      <a:pt x="156240" y="224790"/>
                      <a:pt x="153267" y="224047"/>
                      <a:pt x="150789" y="223056"/>
                    </a:cubicBezTo>
                    <a:cubicBezTo>
                      <a:pt x="137160" y="216117"/>
                      <a:pt x="122292" y="212152"/>
                      <a:pt x="107177" y="209674"/>
                    </a:cubicBezTo>
                    <a:lnTo>
                      <a:pt x="106813" y="209596"/>
                    </a:lnTo>
                    <a:lnTo>
                      <a:pt x="107614" y="202003"/>
                    </a:lnTo>
                    <a:lnTo>
                      <a:pt x="106874" y="199234"/>
                    </a:lnTo>
                    <a:lnTo>
                      <a:pt x="115601" y="204470"/>
                    </a:lnTo>
                    <a:cubicBezTo>
                      <a:pt x="128239" y="206453"/>
                      <a:pt x="140382" y="210665"/>
                      <a:pt x="153514" y="216860"/>
                    </a:cubicBezTo>
                    <a:cubicBezTo>
                      <a:pt x="145585" y="191833"/>
                      <a:pt x="136416" y="169283"/>
                      <a:pt x="125018" y="147477"/>
                    </a:cubicBezTo>
                    <a:cubicBezTo>
                      <a:pt x="103955" y="107582"/>
                      <a:pt x="76945" y="73138"/>
                      <a:pt x="36802" y="50588"/>
                    </a:cubicBezTo>
                    <a:cubicBezTo>
                      <a:pt x="29616" y="46375"/>
                      <a:pt x="28129" y="41172"/>
                      <a:pt x="31846" y="33490"/>
                    </a:cubicBezTo>
                    <a:cubicBezTo>
                      <a:pt x="33829" y="29525"/>
                      <a:pt x="32094" y="28534"/>
                      <a:pt x="29864" y="26552"/>
                    </a:cubicBezTo>
                    <a:lnTo>
                      <a:pt x="0" y="7414"/>
                    </a:lnTo>
                    <a:lnTo>
                      <a:pt x="5322" y="100"/>
                    </a:lnTo>
                    <a:close/>
                  </a:path>
                </a:pathLst>
              </a:custGeom>
              <a:solidFill>
                <a:schemeClr val="accent4"/>
              </a:solidFill>
              <a:ln w="4572" cap="flat">
                <a:noFill/>
                <a:prstDash val="solid"/>
                <a:miter/>
              </a:ln>
            </p:spPr>
            <p:txBody>
              <a:bodyPr wrap="square" rtlCol="0" anchor="ctr">
                <a:noAutofit/>
              </a:bodyPr>
              <a:lstStyle/>
              <a:p>
                <a:endParaRPr lang="en-US" dirty="0"/>
              </a:p>
            </p:txBody>
          </p:sp>
          <p:sp>
            <p:nvSpPr>
              <p:cNvPr id="152" name="Freeform: Shape 151">
                <a:extLst>
                  <a:ext uri="{FF2B5EF4-FFF2-40B4-BE49-F238E27FC236}">
                    <a16:creationId xmlns="" xmlns:a16="http://schemas.microsoft.com/office/drawing/2014/main" id="{9358F5D2-D5BE-4BF5-A6CE-DD79AEEB6E7E}"/>
                  </a:ext>
                </a:extLst>
              </p:cNvPr>
              <p:cNvSpPr/>
              <p:nvPr/>
            </p:nvSpPr>
            <p:spPr>
              <a:xfrm>
                <a:off x="7832186" y="4882689"/>
                <a:ext cx="282666" cy="692853"/>
              </a:xfrm>
              <a:custGeom>
                <a:avLst/>
                <a:gdLst>
                  <a:gd name="connsiteX0" fmla="*/ 206792 w 282666"/>
                  <a:gd name="connsiteY0" fmla="*/ 0 h 692853"/>
                  <a:gd name="connsiteX1" fmla="*/ 214100 w 282666"/>
                  <a:gd name="connsiteY1" fmla="*/ 38262 h 692853"/>
                  <a:gd name="connsiteX2" fmla="*/ 221286 w 282666"/>
                  <a:gd name="connsiteY2" fmla="*/ 64776 h 692853"/>
                  <a:gd name="connsiteX3" fmla="*/ 241853 w 282666"/>
                  <a:gd name="connsiteY3" fmla="*/ 38510 h 692853"/>
                  <a:gd name="connsiteX4" fmla="*/ 259695 w 282666"/>
                  <a:gd name="connsiteY4" fmla="*/ 15713 h 692853"/>
                  <a:gd name="connsiteX5" fmla="*/ 275802 w 282666"/>
                  <a:gd name="connsiteY5" fmla="*/ 11747 h 692853"/>
                  <a:gd name="connsiteX6" fmla="*/ 281253 w 282666"/>
                  <a:gd name="connsiteY6" fmla="*/ 30085 h 692853"/>
                  <a:gd name="connsiteX7" fmla="*/ 276793 w 282666"/>
                  <a:gd name="connsiteY7" fmla="*/ 36775 h 692853"/>
                  <a:gd name="connsiteX8" fmla="*/ 209640 w 282666"/>
                  <a:gd name="connsiteY8" fmla="*/ 124248 h 692853"/>
                  <a:gd name="connsiteX9" fmla="*/ 204931 w 282666"/>
                  <a:gd name="connsiteY9" fmla="*/ 130938 h 692853"/>
                  <a:gd name="connsiteX10" fmla="*/ 213852 w 282666"/>
                  <a:gd name="connsiteY10" fmla="*/ 129451 h 692853"/>
                  <a:gd name="connsiteX11" fmla="*/ 272085 w 282666"/>
                  <a:gd name="connsiteY11" fmla="*/ 118548 h 692853"/>
                  <a:gd name="connsiteX12" fmla="*/ 272419 w 282666"/>
                  <a:gd name="connsiteY12" fmla="*/ 118355 h 692853"/>
                  <a:gd name="connsiteX13" fmla="*/ 272495 w 282666"/>
                  <a:gd name="connsiteY13" fmla="*/ 127946 h 692853"/>
                  <a:gd name="connsiteX14" fmla="*/ 271156 w 282666"/>
                  <a:gd name="connsiteY14" fmla="*/ 128336 h 692853"/>
                  <a:gd name="connsiteX15" fmla="*/ 258456 w 282666"/>
                  <a:gd name="connsiteY15" fmla="*/ 128956 h 692853"/>
                  <a:gd name="connsiteX16" fmla="*/ 202949 w 282666"/>
                  <a:gd name="connsiteY16" fmla="*/ 142337 h 692853"/>
                  <a:gd name="connsiteX17" fmla="*/ 197250 w 282666"/>
                  <a:gd name="connsiteY17" fmla="*/ 146549 h 692853"/>
                  <a:gd name="connsiteX18" fmla="*/ 149920 w 282666"/>
                  <a:gd name="connsiteY18" fmla="*/ 215685 h 692853"/>
                  <a:gd name="connsiteX19" fmla="*/ 193781 w 282666"/>
                  <a:gd name="connsiteY19" fmla="*/ 209242 h 692853"/>
                  <a:gd name="connsiteX20" fmla="*/ 198173 w 282666"/>
                  <a:gd name="connsiteY20" fmla="*/ 207216 h 692853"/>
                  <a:gd name="connsiteX21" fmla="*/ 190778 w 282666"/>
                  <a:gd name="connsiteY21" fmla="*/ 217389 h 692853"/>
                  <a:gd name="connsiteX22" fmla="*/ 180400 w 282666"/>
                  <a:gd name="connsiteY22" fmla="*/ 218163 h 692853"/>
                  <a:gd name="connsiteX23" fmla="*/ 142982 w 282666"/>
                  <a:gd name="connsiteY23" fmla="*/ 227331 h 692853"/>
                  <a:gd name="connsiteX24" fmla="*/ 136787 w 282666"/>
                  <a:gd name="connsiteY24" fmla="*/ 233031 h 692853"/>
                  <a:gd name="connsiteX25" fmla="*/ 58236 w 282666"/>
                  <a:gd name="connsiteY25" fmla="*/ 398064 h 692853"/>
                  <a:gd name="connsiteX26" fmla="*/ 64926 w 282666"/>
                  <a:gd name="connsiteY26" fmla="*/ 407232 h 692853"/>
                  <a:gd name="connsiteX27" fmla="*/ 79298 w 282666"/>
                  <a:gd name="connsiteY27" fmla="*/ 407728 h 692853"/>
                  <a:gd name="connsiteX28" fmla="*/ 81033 w 282666"/>
                  <a:gd name="connsiteY28" fmla="*/ 408471 h 692853"/>
                  <a:gd name="connsiteX29" fmla="*/ 53032 w 282666"/>
                  <a:gd name="connsiteY29" fmla="*/ 428543 h 692853"/>
                  <a:gd name="connsiteX30" fmla="*/ 46589 w 282666"/>
                  <a:gd name="connsiteY30" fmla="*/ 437216 h 692853"/>
                  <a:gd name="connsiteX31" fmla="*/ 29491 w 282666"/>
                  <a:gd name="connsiteY31" fmla="*/ 588868 h 692853"/>
                  <a:gd name="connsiteX32" fmla="*/ 30235 w 282666"/>
                  <a:gd name="connsiteY32" fmla="*/ 591098 h 692853"/>
                  <a:gd name="connsiteX33" fmla="*/ 50058 w 282666"/>
                  <a:gd name="connsiteY33" fmla="*/ 579204 h 692853"/>
                  <a:gd name="connsiteX34" fmla="*/ 32960 w 282666"/>
                  <a:gd name="connsiteY34" fmla="*/ 623560 h 692853"/>
                  <a:gd name="connsiteX35" fmla="*/ 29739 w 282666"/>
                  <a:gd name="connsiteY35" fmla="*/ 642392 h 692853"/>
                  <a:gd name="connsiteX36" fmla="*/ 30482 w 282666"/>
                  <a:gd name="connsiteY36" fmla="*/ 687491 h 692853"/>
                  <a:gd name="connsiteX37" fmla="*/ 24783 w 282666"/>
                  <a:gd name="connsiteY37" fmla="*/ 692448 h 692853"/>
                  <a:gd name="connsiteX38" fmla="*/ 5703 w 282666"/>
                  <a:gd name="connsiteY38" fmla="*/ 691951 h 692853"/>
                  <a:gd name="connsiteX39" fmla="*/ 3472 w 282666"/>
                  <a:gd name="connsiteY39" fmla="*/ 690465 h 692853"/>
                  <a:gd name="connsiteX40" fmla="*/ 1985 w 282666"/>
                  <a:gd name="connsiteY40" fmla="*/ 684270 h 692853"/>
                  <a:gd name="connsiteX41" fmla="*/ 251 w 282666"/>
                  <a:gd name="connsiteY41" fmla="*/ 574000 h 692853"/>
                  <a:gd name="connsiteX42" fmla="*/ 30730 w 282666"/>
                  <a:gd name="connsiteY42" fmla="*/ 391869 h 692853"/>
                  <a:gd name="connsiteX43" fmla="*/ 80785 w 282666"/>
                  <a:gd name="connsiteY43" fmla="*/ 274909 h 692853"/>
                  <a:gd name="connsiteX44" fmla="*/ 82767 w 282666"/>
                  <a:gd name="connsiteY44" fmla="*/ 255580 h 692853"/>
                  <a:gd name="connsiteX45" fmla="*/ 75086 w 282666"/>
                  <a:gd name="connsiteY45" fmla="*/ 219402 h 692853"/>
                  <a:gd name="connsiteX46" fmla="*/ 71618 w 282666"/>
                  <a:gd name="connsiteY46" fmla="*/ 212979 h 692853"/>
                  <a:gd name="connsiteX47" fmla="*/ 81385 w 282666"/>
                  <a:gd name="connsiteY47" fmla="*/ 206730 h 692853"/>
                  <a:gd name="connsiteX48" fmla="*/ 85741 w 282666"/>
                  <a:gd name="connsiteY48" fmla="*/ 221632 h 692853"/>
                  <a:gd name="connsiteX49" fmla="*/ 92184 w 282666"/>
                  <a:gd name="connsiteY49" fmla="*/ 251616 h 692853"/>
                  <a:gd name="connsiteX50" fmla="*/ 108538 w 282666"/>
                  <a:gd name="connsiteY50" fmla="*/ 224110 h 692853"/>
                  <a:gd name="connsiteX51" fmla="*/ 206914 w 282666"/>
                  <a:gd name="connsiteY51" fmla="*/ 82618 h 692853"/>
                  <a:gd name="connsiteX52" fmla="*/ 211374 w 282666"/>
                  <a:gd name="connsiteY52" fmla="*/ 60316 h 692853"/>
                  <a:gd name="connsiteX53" fmla="*/ 200967 w 282666"/>
                  <a:gd name="connsiteY53" fmla="*/ 13978 h 692853"/>
                  <a:gd name="connsiteX54" fmla="*/ 197889 w 282666"/>
                  <a:gd name="connsiteY54" fmla="*/ 2268 h 69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2666" h="692853">
                    <a:moveTo>
                      <a:pt x="206792" y="0"/>
                    </a:moveTo>
                    <a:lnTo>
                      <a:pt x="214100" y="38262"/>
                    </a:lnTo>
                    <a:cubicBezTo>
                      <a:pt x="216826" y="46687"/>
                      <a:pt x="218808" y="55360"/>
                      <a:pt x="221286" y="64776"/>
                    </a:cubicBezTo>
                    <a:cubicBezTo>
                      <a:pt x="228472" y="55608"/>
                      <a:pt x="235163" y="46935"/>
                      <a:pt x="241853" y="38510"/>
                    </a:cubicBezTo>
                    <a:cubicBezTo>
                      <a:pt x="247801" y="30828"/>
                      <a:pt x="253747" y="23394"/>
                      <a:pt x="259695" y="15713"/>
                    </a:cubicBezTo>
                    <a:cubicBezTo>
                      <a:pt x="263907" y="10013"/>
                      <a:pt x="269111" y="7783"/>
                      <a:pt x="275802" y="11747"/>
                    </a:cubicBezTo>
                    <a:cubicBezTo>
                      <a:pt x="281997" y="15464"/>
                      <a:pt x="284474" y="23642"/>
                      <a:pt x="281253" y="30085"/>
                    </a:cubicBezTo>
                    <a:cubicBezTo>
                      <a:pt x="280014" y="32562"/>
                      <a:pt x="278280" y="34545"/>
                      <a:pt x="276793" y="36775"/>
                    </a:cubicBezTo>
                    <a:cubicBezTo>
                      <a:pt x="254491" y="66015"/>
                      <a:pt x="231941" y="95255"/>
                      <a:pt x="209640" y="124248"/>
                    </a:cubicBezTo>
                    <a:cubicBezTo>
                      <a:pt x="207905" y="126478"/>
                      <a:pt x="206666" y="128460"/>
                      <a:pt x="204931" y="130938"/>
                    </a:cubicBezTo>
                    <a:cubicBezTo>
                      <a:pt x="208401" y="131929"/>
                      <a:pt x="211126" y="130443"/>
                      <a:pt x="213852" y="129451"/>
                    </a:cubicBezTo>
                    <a:cubicBezTo>
                      <a:pt x="232685" y="122265"/>
                      <a:pt x="252261" y="119787"/>
                      <a:pt x="272085" y="118548"/>
                    </a:cubicBezTo>
                    <a:lnTo>
                      <a:pt x="272419" y="118355"/>
                    </a:lnTo>
                    <a:lnTo>
                      <a:pt x="272495" y="127946"/>
                    </a:lnTo>
                    <a:lnTo>
                      <a:pt x="271156" y="128336"/>
                    </a:lnTo>
                    <a:cubicBezTo>
                      <a:pt x="266881" y="128708"/>
                      <a:pt x="262545" y="128584"/>
                      <a:pt x="258456" y="128956"/>
                    </a:cubicBezTo>
                    <a:cubicBezTo>
                      <a:pt x="239128" y="130443"/>
                      <a:pt x="221286" y="137133"/>
                      <a:pt x="202949" y="142337"/>
                    </a:cubicBezTo>
                    <a:cubicBezTo>
                      <a:pt x="200471" y="143080"/>
                      <a:pt x="198736" y="144567"/>
                      <a:pt x="197250" y="146549"/>
                    </a:cubicBezTo>
                    <a:cubicBezTo>
                      <a:pt x="180895" y="168851"/>
                      <a:pt x="165036" y="191400"/>
                      <a:pt x="149920" y="215685"/>
                    </a:cubicBezTo>
                    <a:cubicBezTo>
                      <a:pt x="165036" y="211472"/>
                      <a:pt x="178913" y="207755"/>
                      <a:pt x="193781" y="209242"/>
                    </a:cubicBezTo>
                    <a:lnTo>
                      <a:pt x="198173" y="207216"/>
                    </a:lnTo>
                    <a:lnTo>
                      <a:pt x="190778" y="217389"/>
                    </a:lnTo>
                    <a:lnTo>
                      <a:pt x="180400" y="218163"/>
                    </a:lnTo>
                    <a:cubicBezTo>
                      <a:pt x="167514" y="219898"/>
                      <a:pt x="155124" y="223367"/>
                      <a:pt x="142982" y="227331"/>
                    </a:cubicBezTo>
                    <a:cubicBezTo>
                      <a:pt x="139761" y="228322"/>
                      <a:pt x="138274" y="230553"/>
                      <a:pt x="136787" y="233031"/>
                    </a:cubicBezTo>
                    <a:cubicBezTo>
                      <a:pt x="104821" y="285316"/>
                      <a:pt x="77316" y="339831"/>
                      <a:pt x="58236" y="398064"/>
                    </a:cubicBezTo>
                    <a:cubicBezTo>
                      <a:pt x="55262" y="406985"/>
                      <a:pt x="55262" y="406985"/>
                      <a:pt x="64926" y="407232"/>
                    </a:cubicBezTo>
                    <a:cubicBezTo>
                      <a:pt x="69634" y="407480"/>
                      <a:pt x="74590" y="407480"/>
                      <a:pt x="79298" y="407728"/>
                    </a:cubicBezTo>
                    <a:cubicBezTo>
                      <a:pt x="79546" y="407728"/>
                      <a:pt x="79794" y="407976"/>
                      <a:pt x="81033" y="408471"/>
                    </a:cubicBezTo>
                    <a:cubicBezTo>
                      <a:pt x="71369" y="415410"/>
                      <a:pt x="62200" y="422100"/>
                      <a:pt x="53032" y="428543"/>
                    </a:cubicBezTo>
                    <a:cubicBezTo>
                      <a:pt x="49810" y="430773"/>
                      <a:pt x="47580" y="433251"/>
                      <a:pt x="46589" y="437216"/>
                    </a:cubicBezTo>
                    <a:cubicBezTo>
                      <a:pt x="34447" y="487023"/>
                      <a:pt x="29243" y="537574"/>
                      <a:pt x="29491" y="588868"/>
                    </a:cubicBezTo>
                    <a:cubicBezTo>
                      <a:pt x="29491" y="589364"/>
                      <a:pt x="29739" y="589859"/>
                      <a:pt x="30235" y="591098"/>
                    </a:cubicBezTo>
                    <a:cubicBezTo>
                      <a:pt x="36429" y="587381"/>
                      <a:pt x="42376" y="583912"/>
                      <a:pt x="50058" y="579204"/>
                    </a:cubicBezTo>
                    <a:cubicBezTo>
                      <a:pt x="43863" y="595310"/>
                      <a:pt x="38659" y="609435"/>
                      <a:pt x="32960" y="623560"/>
                    </a:cubicBezTo>
                    <a:cubicBezTo>
                      <a:pt x="30482" y="629755"/>
                      <a:pt x="29491" y="635702"/>
                      <a:pt x="29739" y="642392"/>
                    </a:cubicBezTo>
                    <a:cubicBezTo>
                      <a:pt x="30235" y="657508"/>
                      <a:pt x="30235" y="672376"/>
                      <a:pt x="30482" y="687491"/>
                    </a:cubicBezTo>
                    <a:cubicBezTo>
                      <a:pt x="30730" y="691704"/>
                      <a:pt x="27509" y="692200"/>
                      <a:pt x="24783" y="692448"/>
                    </a:cubicBezTo>
                    <a:cubicBezTo>
                      <a:pt x="18340" y="692695"/>
                      <a:pt x="12145" y="693439"/>
                      <a:pt x="5703" y="691951"/>
                    </a:cubicBezTo>
                    <a:cubicBezTo>
                      <a:pt x="4959" y="691704"/>
                      <a:pt x="4216" y="691208"/>
                      <a:pt x="3472" y="690465"/>
                    </a:cubicBezTo>
                    <a:cubicBezTo>
                      <a:pt x="2233" y="688483"/>
                      <a:pt x="1985" y="686500"/>
                      <a:pt x="1985" y="684270"/>
                    </a:cubicBezTo>
                    <a:cubicBezTo>
                      <a:pt x="1490" y="647596"/>
                      <a:pt x="-740" y="610674"/>
                      <a:pt x="251" y="574000"/>
                    </a:cubicBezTo>
                    <a:cubicBezTo>
                      <a:pt x="2233" y="512051"/>
                      <a:pt x="11154" y="451093"/>
                      <a:pt x="30730" y="391869"/>
                    </a:cubicBezTo>
                    <a:cubicBezTo>
                      <a:pt x="44111" y="351478"/>
                      <a:pt x="60961" y="312574"/>
                      <a:pt x="80785" y="274909"/>
                    </a:cubicBezTo>
                    <a:cubicBezTo>
                      <a:pt x="84254" y="268466"/>
                      <a:pt x="84998" y="262519"/>
                      <a:pt x="82767" y="255580"/>
                    </a:cubicBezTo>
                    <a:cubicBezTo>
                      <a:pt x="79051" y="243686"/>
                      <a:pt x="76572" y="231544"/>
                      <a:pt x="75086" y="219402"/>
                    </a:cubicBezTo>
                    <a:lnTo>
                      <a:pt x="71618" y="212979"/>
                    </a:lnTo>
                    <a:lnTo>
                      <a:pt x="81385" y="206730"/>
                    </a:lnTo>
                    <a:lnTo>
                      <a:pt x="85741" y="221632"/>
                    </a:lnTo>
                    <a:cubicBezTo>
                      <a:pt x="87228" y="231544"/>
                      <a:pt x="89458" y="241208"/>
                      <a:pt x="92184" y="251616"/>
                    </a:cubicBezTo>
                    <a:cubicBezTo>
                      <a:pt x="98626" y="242447"/>
                      <a:pt x="103087" y="233031"/>
                      <a:pt x="108538" y="224110"/>
                    </a:cubicBezTo>
                    <a:cubicBezTo>
                      <a:pt x="138274" y="174798"/>
                      <a:pt x="171727" y="127965"/>
                      <a:pt x="206914" y="82618"/>
                    </a:cubicBezTo>
                    <a:cubicBezTo>
                      <a:pt x="212365" y="75432"/>
                      <a:pt x="213605" y="68493"/>
                      <a:pt x="211374" y="60316"/>
                    </a:cubicBezTo>
                    <a:cubicBezTo>
                      <a:pt x="207162" y="44952"/>
                      <a:pt x="200967" y="29837"/>
                      <a:pt x="200967" y="13978"/>
                    </a:cubicBezTo>
                    <a:lnTo>
                      <a:pt x="197889" y="2268"/>
                    </a:lnTo>
                    <a:close/>
                  </a:path>
                </a:pathLst>
              </a:custGeom>
              <a:solidFill>
                <a:schemeClr val="accent3"/>
              </a:solidFill>
              <a:ln w="4572" cap="flat">
                <a:noFill/>
                <a:prstDash val="solid"/>
                <a:miter/>
              </a:ln>
            </p:spPr>
            <p:txBody>
              <a:bodyPr wrap="square" rtlCol="0" anchor="ctr">
                <a:noAutofit/>
              </a:bodyPr>
              <a:lstStyle/>
              <a:p>
                <a:endParaRPr lang="en-US" dirty="0"/>
              </a:p>
            </p:txBody>
          </p:sp>
          <p:grpSp>
            <p:nvGrpSpPr>
              <p:cNvPr id="139" name="Group 138">
                <a:extLst>
                  <a:ext uri="{FF2B5EF4-FFF2-40B4-BE49-F238E27FC236}">
                    <a16:creationId xmlns="" xmlns:a16="http://schemas.microsoft.com/office/drawing/2014/main" id="{EB2EFF4C-6B7F-4C1C-853A-D6D475CD3868}"/>
                  </a:ext>
                </a:extLst>
              </p:cNvPr>
              <p:cNvGrpSpPr/>
              <p:nvPr/>
            </p:nvGrpSpPr>
            <p:grpSpPr>
              <a:xfrm>
                <a:off x="8020611" y="5021033"/>
                <a:ext cx="393510" cy="145217"/>
                <a:chOff x="8637381" y="4172403"/>
                <a:chExt cx="393510" cy="145217"/>
              </a:xfrm>
            </p:grpSpPr>
            <p:sp>
              <p:nvSpPr>
                <p:cNvPr id="138" name="Freeform: Shape 137">
                  <a:extLst>
                    <a:ext uri="{FF2B5EF4-FFF2-40B4-BE49-F238E27FC236}">
                      <a16:creationId xmlns="" xmlns:a16="http://schemas.microsoft.com/office/drawing/2014/main" id="{A9A1BB5C-9EB5-405F-A477-0F8BB04331BF}"/>
                    </a:ext>
                  </a:extLst>
                </p:cNvPr>
                <p:cNvSpPr/>
                <p:nvPr/>
              </p:nvSpPr>
              <p:spPr>
                <a:xfrm>
                  <a:off x="8637381" y="4172403"/>
                  <a:ext cx="393510" cy="79641"/>
                </a:xfrm>
                <a:custGeom>
                  <a:avLst/>
                  <a:gdLst>
                    <a:gd name="connsiteX0" fmla="*/ 234095 w 393510"/>
                    <a:gd name="connsiteY0" fmla="*/ 0 h 79641"/>
                    <a:gd name="connsiteX1" fmla="*/ 338252 w 393510"/>
                    <a:gd name="connsiteY1" fmla="*/ 31606 h 79641"/>
                    <a:gd name="connsiteX2" fmla="*/ 385085 w 393510"/>
                    <a:gd name="connsiteY2" fmla="*/ 65058 h 79641"/>
                    <a:gd name="connsiteX3" fmla="*/ 393510 w 393510"/>
                    <a:gd name="connsiteY3" fmla="*/ 73484 h 79641"/>
                    <a:gd name="connsiteX4" fmla="*/ 386076 w 393510"/>
                    <a:gd name="connsiteY4" fmla="*/ 74475 h 79641"/>
                    <a:gd name="connsiteX5" fmla="*/ 335030 w 393510"/>
                    <a:gd name="connsiteY5" fmla="*/ 75714 h 79641"/>
                    <a:gd name="connsiteX6" fmla="*/ 321401 w 393510"/>
                    <a:gd name="connsiteY6" fmla="*/ 76457 h 79641"/>
                    <a:gd name="connsiteX7" fmla="*/ 197998 w 393510"/>
                    <a:gd name="connsiteY7" fmla="*/ 76457 h 79641"/>
                    <a:gd name="connsiteX8" fmla="*/ 40151 w 393510"/>
                    <a:gd name="connsiteY8" fmla="*/ 74723 h 79641"/>
                    <a:gd name="connsiteX9" fmla="*/ 32965 w 393510"/>
                    <a:gd name="connsiteY9" fmla="*/ 74475 h 79641"/>
                    <a:gd name="connsiteX10" fmla="*/ 16362 w 393510"/>
                    <a:gd name="connsiteY10" fmla="*/ 75714 h 79641"/>
                    <a:gd name="connsiteX11" fmla="*/ 336 w 393510"/>
                    <a:gd name="connsiteY11" fmla="*/ 79641 h 79641"/>
                    <a:gd name="connsiteX12" fmla="*/ 0 w 393510"/>
                    <a:gd name="connsiteY12" fmla="*/ 78505 h 79641"/>
                    <a:gd name="connsiteX13" fmla="*/ 2275 w 393510"/>
                    <a:gd name="connsiteY13" fmla="*/ 70828 h 79641"/>
                    <a:gd name="connsiteX14" fmla="*/ 29743 w 393510"/>
                    <a:gd name="connsiteY14" fmla="*/ 66793 h 79641"/>
                    <a:gd name="connsiteX15" fmla="*/ 36186 w 393510"/>
                    <a:gd name="connsiteY15" fmla="*/ 63820 h 79641"/>
                    <a:gd name="connsiteX16" fmla="*/ 98198 w 393510"/>
                    <a:gd name="connsiteY16" fmla="*/ 23645 h 79641"/>
                    <a:gd name="connsiteX17" fmla="*/ 158382 w 393510"/>
                    <a:gd name="connsiteY17" fmla="*/ 4438 h 79641"/>
                    <a:gd name="connsiteX18" fmla="*/ 219272 w 393510"/>
                    <a:gd name="connsiteY18" fmla="*/ 256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510" h="79641">
                      <a:moveTo>
                        <a:pt x="234095" y="0"/>
                      </a:moveTo>
                      <a:cubicBezTo>
                        <a:pt x="294530" y="6284"/>
                        <a:pt x="337508" y="30305"/>
                        <a:pt x="338252" y="31606"/>
                      </a:cubicBezTo>
                      <a:cubicBezTo>
                        <a:pt x="354358" y="42261"/>
                        <a:pt x="370713" y="51925"/>
                        <a:pt x="385085" y="65058"/>
                      </a:cubicBezTo>
                      <a:cubicBezTo>
                        <a:pt x="388059" y="67784"/>
                        <a:pt x="390785" y="70510"/>
                        <a:pt x="393510" y="73484"/>
                      </a:cubicBezTo>
                      <a:cubicBezTo>
                        <a:pt x="391280" y="75962"/>
                        <a:pt x="388554" y="74723"/>
                        <a:pt x="386076" y="74475"/>
                      </a:cubicBezTo>
                      <a:cubicBezTo>
                        <a:pt x="368979" y="72245"/>
                        <a:pt x="352128" y="71254"/>
                        <a:pt x="335030" y="75714"/>
                      </a:cubicBezTo>
                      <a:cubicBezTo>
                        <a:pt x="330569" y="76457"/>
                        <a:pt x="325861" y="76457"/>
                        <a:pt x="321401" y="76457"/>
                      </a:cubicBezTo>
                      <a:cubicBezTo>
                        <a:pt x="280267" y="76457"/>
                        <a:pt x="239132" y="76209"/>
                        <a:pt x="197998" y="76457"/>
                      </a:cubicBezTo>
                      <a:cubicBezTo>
                        <a:pt x="145465" y="76953"/>
                        <a:pt x="92684" y="73484"/>
                        <a:pt x="40151" y="74723"/>
                      </a:cubicBezTo>
                      <a:cubicBezTo>
                        <a:pt x="37673" y="74723"/>
                        <a:pt x="35443" y="73979"/>
                        <a:pt x="32965" y="74475"/>
                      </a:cubicBezTo>
                      <a:cubicBezTo>
                        <a:pt x="27513" y="76953"/>
                        <a:pt x="21814" y="74970"/>
                        <a:pt x="16362" y="75714"/>
                      </a:cubicBezTo>
                      <a:lnTo>
                        <a:pt x="336" y="79641"/>
                      </a:lnTo>
                      <a:lnTo>
                        <a:pt x="0" y="78505"/>
                      </a:lnTo>
                      <a:lnTo>
                        <a:pt x="2275" y="70828"/>
                      </a:lnTo>
                      <a:lnTo>
                        <a:pt x="29743" y="66793"/>
                      </a:lnTo>
                      <a:cubicBezTo>
                        <a:pt x="32222" y="67041"/>
                        <a:pt x="34204" y="65554"/>
                        <a:pt x="36186" y="63820"/>
                      </a:cubicBezTo>
                      <a:cubicBezTo>
                        <a:pt x="55391" y="47341"/>
                        <a:pt x="76082" y="34022"/>
                        <a:pt x="98198" y="23645"/>
                      </a:cubicBezTo>
                      <a:lnTo>
                        <a:pt x="158382" y="4438"/>
                      </a:lnTo>
                      <a:lnTo>
                        <a:pt x="219272" y="256"/>
                      </a:lnTo>
                      <a:close/>
                    </a:path>
                  </a:pathLst>
                </a:custGeom>
                <a:solidFill>
                  <a:schemeClr val="accent3"/>
                </a:solidFill>
                <a:ln w="4572" cap="flat">
                  <a:noFill/>
                  <a:prstDash val="solid"/>
                  <a:miter/>
                </a:ln>
              </p:spPr>
              <p:txBody>
                <a:bodyPr wrap="square" rtlCol="0" anchor="ctr">
                  <a:noAutofit/>
                </a:bodyPr>
                <a:lstStyle/>
                <a:p>
                  <a:endParaRPr lang="en-US" dirty="0"/>
                </a:p>
              </p:txBody>
            </p:sp>
            <p:sp>
              <p:nvSpPr>
                <p:cNvPr id="135" name="Freeform: Shape 134">
                  <a:extLst>
                    <a:ext uri="{FF2B5EF4-FFF2-40B4-BE49-F238E27FC236}">
                      <a16:creationId xmlns="" xmlns:a16="http://schemas.microsoft.com/office/drawing/2014/main" id="{314DD144-C274-42DB-B4C1-669ACF32C5FF}"/>
                    </a:ext>
                  </a:extLst>
                </p:cNvPr>
                <p:cNvSpPr/>
                <p:nvPr/>
              </p:nvSpPr>
              <p:spPr>
                <a:xfrm>
                  <a:off x="8669354" y="4243281"/>
                  <a:ext cx="359306" cy="74339"/>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endParaRPr lang="en-US"/>
                </a:p>
              </p:txBody>
            </p:sp>
          </p:grpSp>
          <p:grpSp>
            <p:nvGrpSpPr>
              <p:cNvPr id="159" name="Group 158">
                <a:extLst>
                  <a:ext uri="{FF2B5EF4-FFF2-40B4-BE49-F238E27FC236}">
                    <a16:creationId xmlns="" xmlns:a16="http://schemas.microsoft.com/office/drawing/2014/main" id="{09D96860-B8B5-430F-BFF7-E2B6D79116AA}"/>
                  </a:ext>
                </a:extLst>
              </p:cNvPr>
              <p:cNvGrpSpPr/>
              <p:nvPr/>
            </p:nvGrpSpPr>
            <p:grpSpPr>
              <a:xfrm>
                <a:off x="7639492" y="4771415"/>
                <a:ext cx="149429" cy="394835"/>
                <a:chOff x="7639492" y="4748236"/>
                <a:chExt cx="147703" cy="390274"/>
              </a:xfrm>
            </p:grpSpPr>
            <p:sp>
              <p:nvSpPr>
                <p:cNvPr id="96" name="Freeform: Shape 95">
                  <a:extLst>
                    <a:ext uri="{FF2B5EF4-FFF2-40B4-BE49-F238E27FC236}">
                      <a16:creationId xmlns="" xmlns:a16="http://schemas.microsoft.com/office/drawing/2014/main" id="{C3E68D6D-1A62-461D-B24D-B3BA58FEC5A2}"/>
                    </a:ext>
                  </a:extLst>
                </p:cNvPr>
                <p:cNvSpPr/>
                <p:nvPr/>
              </p:nvSpPr>
              <p:spPr>
                <a:xfrm>
                  <a:off x="7683120" y="4748236"/>
                  <a:ext cx="104075" cy="354351"/>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156" name="Freeform: Shape 155">
                  <a:extLst>
                    <a:ext uri="{FF2B5EF4-FFF2-40B4-BE49-F238E27FC236}">
                      <a16:creationId xmlns="" xmlns:a16="http://schemas.microsoft.com/office/drawing/2014/main" id="{42E2F471-F2A2-40F8-A3D1-A15436700C2C}"/>
                    </a:ext>
                  </a:extLst>
                </p:cNvPr>
                <p:cNvSpPr/>
                <p:nvPr/>
              </p:nvSpPr>
              <p:spPr>
                <a:xfrm>
                  <a:off x="7639492" y="4749768"/>
                  <a:ext cx="107522" cy="388742"/>
                </a:xfrm>
                <a:custGeom>
                  <a:avLst/>
                  <a:gdLst>
                    <a:gd name="connsiteX0" fmla="*/ 105912 w 107522"/>
                    <a:gd name="connsiteY0" fmla="*/ 0 h 388742"/>
                    <a:gd name="connsiteX1" fmla="*/ 106903 w 107522"/>
                    <a:gd name="connsiteY1" fmla="*/ 11647 h 388742"/>
                    <a:gd name="connsiteX2" fmla="*/ 69486 w 107522"/>
                    <a:gd name="connsiteY2" fmla="*/ 228469 h 388742"/>
                    <a:gd name="connsiteX3" fmla="*/ 49662 w 107522"/>
                    <a:gd name="connsiteY3" fmla="*/ 344439 h 388742"/>
                    <a:gd name="connsiteX4" fmla="*/ 49414 w 107522"/>
                    <a:gd name="connsiteY4" fmla="*/ 354103 h 388742"/>
                    <a:gd name="connsiteX5" fmla="*/ 52686 w 107522"/>
                    <a:gd name="connsiteY5" fmla="*/ 388742 h 388742"/>
                    <a:gd name="connsiteX6" fmla="*/ 42040 w 107522"/>
                    <a:gd name="connsiteY6" fmla="*/ 383271 h 388742"/>
                    <a:gd name="connsiteX7" fmla="*/ 40741 w 107522"/>
                    <a:gd name="connsiteY7" fmla="*/ 377891 h 388742"/>
                    <a:gd name="connsiteX8" fmla="*/ 40494 w 107522"/>
                    <a:gd name="connsiteY8" fmla="*/ 365997 h 388742"/>
                    <a:gd name="connsiteX9" fmla="*/ 34051 w 107522"/>
                    <a:gd name="connsiteY9" fmla="*/ 340969 h 388742"/>
                    <a:gd name="connsiteX10" fmla="*/ 100708 w 107522"/>
                    <a:gd name="connsiteY10" fmla="*/ 3221 h 388742"/>
                    <a:gd name="connsiteX11" fmla="*/ 105912 w 107522"/>
                    <a:gd name="connsiteY11" fmla="*/ 0 h 38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22" h="388742">
                      <a:moveTo>
                        <a:pt x="105912" y="0"/>
                      </a:moveTo>
                      <a:cubicBezTo>
                        <a:pt x="108390" y="3717"/>
                        <a:pt x="107399" y="7681"/>
                        <a:pt x="106903" y="11647"/>
                      </a:cubicBezTo>
                      <a:cubicBezTo>
                        <a:pt x="94513" y="84003"/>
                        <a:pt x="81876" y="156112"/>
                        <a:pt x="69486" y="228469"/>
                      </a:cubicBezTo>
                      <a:cubicBezTo>
                        <a:pt x="62795" y="267126"/>
                        <a:pt x="56105" y="305782"/>
                        <a:pt x="49662" y="344439"/>
                      </a:cubicBezTo>
                      <a:cubicBezTo>
                        <a:pt x="49166" y="347660"/>
                        <a:pt x="48671" y="350881"/>
                        <a:pt x="49414" y="354103"/>
                      </a:cubicBezTo>
                      <a:lnTo>
                        <a:pt x="52686" y="388742"/>
                      </a:lnTo>
                      <a:lnTo>
                        <a:pt x="42040" y="383271"/>
                      </a:lnTo>
                      <a:lnTo>
                        <a:pt x="40741" y="377891"/>
                      </a:lnTo>
                      <a:cubicBezTo>
                        <a:pt x="40494" y="373927"/>
                        <a:pt x="39254" y="369466"/>
                        <a:pt x="40494" y="365997"/>
                      </a:cubicBezTo>
                      <a:cubicBezTo>
                        <a:pt x="43467" y="356085"/>
                        <a:pt x="38511" y="348899"/>
                        <a:pt x="34051" y="340969"/>
                      </a:cubicBezTo>
                      <a:cubicBezTo>
                        <a:pt x="-29881" y="226982"/>
                        <a:pt x="-1632" y="83507"/>
                        <a:pt x="100708" y="3221"/>
                      </a:cubicBezTo>
                      <a:cubicBezTo>
                        <a:pt x="102443" y="1982"/>
                        <a:pt x="104177" y="991"/>
                        <a:pt x="105912" y="0"/>
                      </a:cubicBezTo>
                      <a:close/>
                    </a:path>
                  </a:pathLst>
                </a:custGeom>
                <a:solidFill>
                  <a:schemeClr val="accent4"/>
                </a:solidFill>
                <a:ln w="4572" cap="flat">
                  <a:noFill/>
                  <a:prstDash val="solid"/>
                  <a:miter/>
                </a:ln>
              </p:spPr>
              <p:txBody>
                <a:bodyPr wrap="square" rtlCol="0" anchor="ctr">
                  <a:noAutofit/>
                </a:bodyPr>
                <a:lstStyle/>
                <a:p>
                  <a:endParaRPr lang="en-US" dirty="0"/>
                </a:p>
              </p:txBody>
            </p:sp>
          </p:grpSp>
          <p:grpSp>
            <p:nvGrpSpPr>
              <p:cNvPr id="160" name="Group 159">
                <a:extLst>
                  <a:ext uri="{FF2B5EF4-FFF2-40B4-BE49-F238E27FC236}">
                    <a16:creationId xmlns="" xmlns:a16="http://schemas.microsoft.com/office/drawing/2014/main" id="{C26D7267-5E35-489B-AFFF-9C02F658905A}"/>
                  </a:ext>
                </a:extLst>
              </p:cNvPr>
              <p:cNvGrpSpPr/>
              <p:nvPr/>
            </p:nvGrpSpPr>
            <p:grpSpPr>
              <a:xfrm rot="18000000">
                <a:off x="7432314" y="4839942"/>
                <a:ext cx="149429" cy="394835"/>
                <a:chOff x="7639492" y="4748236"/>
                <a:chExt cx="147703" cy="390274"/>
              </a:xfrm>
            </p:grpSpPr>
            <p:sp>
              <p:nvSpPr>
                <p:cNvPr id="161" name="Freeform: Shape 160">
                  <a:extLst>
                    <a:ext uri="{FF2B5EF4-FFF2-40B4-BE49-F238E27FC236}">
                      <a16:creationId xmlns="" xmlns:a16="http://schemas.microsoft.com/office/drawing/2014/main" id="{EA5805BA-E908-4EDA-8DF6-E556E79EB92B}"/>
                    </a:ext>
                  </a:extLst>
                </p:cNvPr>
                <p:cNvSpPr/>
                <p:nvPr/>
              </p:nvSpPr>
              <p:spPr>
                <a:xfrm>
                  <a:off x="7683120" y="4748236"/>
                  <a:ext cx="104075" cy="354351"/>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162" name="Freeform: Shape 161">
                  <a:extLst>
                    <a:ext uri="{FF2B5EF4-FFF2-40B4-BE49-F238E27FC236}">
                      <a16:creationId xmlns="" xmlns:a16="http://schemas.microsoft.com/office/drawing/2014/main" id="{EB1479C5-2948-45CF-93C6-AEC198A0D787}"/>
                    </a:ext>
                  </a:extLst>
                </p:cNvPr>
                <p:cNvSpPr/>
                <p:nvPr/>
              </p:nvSpPr>
              <p:spPr>
                <a:xfrm>
                  <a:off x="7639492" y="4749768"/>
                  <a:ext cx="107522" cy="388742"/>
                </a:xfrm>
                <a:custGeom>
                  <a:avLst/>
                  <a:gdLst>
                    <a:gd name="connsiteX0" fmla="*/ 105912 w 107522"/>
                    <a:gd name="connsiteY0" fmla="*/ 0 h 388742"/>
                    <a:gd name="connsiteX1" fmla="*/ 106903 w 107522"/>
                    <a:gd name="connsiteY1" fmla="*/ 11647 h 388742"/>
                    <a:gd name="connsiteX2" fmla="*/ 69486 w 107522"/>
                    <a:gd name="connsiteY2" fmla="*/ 228469 h 388742"/>
                    <a:gd name="connsiteX3" fmla="*/ 49662 w 107522"/>
                    <a:gd name="connsiteY3" fmla="*/ 344439 h 388742"/>
                    <a:gd name="connsiteX4" fmla="*/ 49414 w 107522"/>
                    <a:gd name="connsiteY4" fmla="*/ 354103 h 388742"/>
                    <a:gd name="connsiteX5" fmla="*/ 52686 w 107522"/>
                    <a:gd name="connsiteY5" fmla="*/ 388742 h 388742"/>
                    <a:gd name="connsiteX6" fmla="*/ 42040 w 107522"/>
                    <a:gd name="connsiteY6" fmla="*/ 383271 h 388742"/>
                    <a:gd name="connsiteX7" fmla="*/ 40741 w 107522"/>
                    <a:gd name="connsiteY7" fmla="*/ 377891 h 388742"/>
                    <a:gd name="connsiteX8" fmla="*/ 40494 w 107522"/>
                    <a:gd name="connsiteY8" fmla="*/ 365997 h 388742"/>
                    <a:gd name="connsiteX9" fmla="*/ 34051 w 107522"/>
                    <a:gd name="connsiteY9" fmla="*/ 340969 h 388742"/>
                    <a:gd name="connsiteX10" fmla="*/ 100708 w 107522"/>
                    <a:gd name="connsiteY10" fmla="*/ 3221 h 388742"/>
                    <a:gd name="connsiteX11" fmla="*/ 105912 w 107522"/>
                    <a:gd name="connsiteY11" fmla="*/ 0 h 38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22" h="388742">
                      <a:moveTo>
                        <a:pt x="105912" y="0"/>
                      </a:moveTo>
                      <a:cubicBezTo>
                        <a:pt x="108390" y="3717"/>
                        <a:pt x="107399" y="7681"/>
                        <a:pt x="106903" y="11647"/>
                      </a:cubicBezTo>
                      <a:cubicBezTo>
                        <a:pt x="94513" y="84003"/>
                        <a:pt x="81876" y="156112"/>
                        <a:pt x="69486" y="228469"/>
                      </a:cubicBezTo>
                      <a:cubicBezTo>
                        <a:pt x="62795" y="267126"/>
                        <a:pt x="56105" y="305782"/>
                        <a:pt x="49662" y="344439"/>
                      </a:cubicBezTo>
                      <a:cubicBezTo>
                        <a:pt x="49166" y="347660"/>
                        <a:pt x="48671" y="350881"/>
                        <a:pt x="49414" y="354103"/>
                      </a:cubicBezTo>
                      <a:lnTo>
                        <a:pt x="52686" y="388742"/>
                      </a:lnTo>
                      <a:lnTo>
                        <a:pt x="42040" y="383271"/>
                      </a:lnTo>
                      <a:lnTo>
                        <a:pt x="40741" y="377891"/>
                      </a:lnTo>
                      <a:cubicBezTo>
                        <a:pt x="40494" y="373927"/>
                        <a:pt x="39254" y="369466"/>
                        <a:pt x="40494" y="365997"/>
                      </a:cubicBezTo>
                      <a:cubicBezTo>
                        <a:pt x="43467" y="356085"/>
                        <a:pt x="38511" y="348899"/>
                        <a:pt x="34051" y="340969"/>
                      </a:cubicBezTo>
                      <a:cubicBezTo>
                        <a:pt x="-29881" y="226982"/>
                        <a:pt x="-1632" y="83507"/>
                        <a:pt x="100708" y="3221"/>
                      </a:cubicBezTo>
                      <a:cubicBezTo>
                        <a:pt x="102443" y="1982"/>
                        <a:pt x="104177" y="991"/>
                        <a:pt x="105912" y="0"/>
                      </a:cubicBezTo>
                      <a:close/>
                    </a:path>
                  </a:pathLst>
                </a:custGeom>
                <a:solidFill>
                  <a:schemeClr val="accent4"/>
                </a:solidFill>
                <a:ln w="4572" cap="flat">
                  <a:noFill/>
                  <a:prstDash val="solid"/>
                  <a:miter/>
                </a:ln>
              </p:spPr>
              <p:txBody>
                <a:bodyPr wrap="square" rtlCol="0" anchor="ctr">
                  <a:noAutofit/>
                </a:bodyPr>
                <a:lstStyle/>
                <a:p>
                  <a:endParaRPr lang="en-US" dirty="0"/>
                </a:p>
              </p:txBody>
            </p:sp>
          </p:grpSp>
          <p:grpSp>
            <p:nvGrpSpPr>
              <p:cNvPr id="166" name="Group 165">
                <a:extLst>
                  <a:ext uri="{FF2B5EF4-FFF2-40B4-BE49-F238E27FC236}">
                    <a16:creationId xmlns="" xmlns:a16="http://schemas.microsoft.com/office/drawing/2014/main" id="{D6FD16D9-B0EB-4F1E-BE01-ACC598AD934A}"/>
                  </a:ext>
                </a:extLst>
              </p:cNvPr>
              <p:cNvGrpSpPr/>
              <p:nvPr/>
            </p:nvGrpSpPr>
            <p:grpSpPr>
              <a:xfrm rot="16568835">
                <a:off x="7864391" y="4668677"/>
                <a:ext cx="393510" cy="145217"/>
                <a:chOff x="8637381" y="4172403"/>
                <a:chExt cx="393510" cy="145217"/>
              </a:xfrm>
            </p:grpSpPr>
            <p:sp>
              <p:nvSpPr>
                <p:cNvPr id="167" name="Freeform: Shape 166">
                  <a:extLst>
                    <a:ext uri="{FF2B5EF4-FFF2-40B4-BE49-F238E27FC236}">
                      <a16:creationId xmlns="" xmlns:a16="http://schemas.microsoft.com/office/drawing/2014/main" id="{F8259E13-D7BC-4882-84F3-9467268C1172}"/>
                    </a:ext>
                  </a:extLst>
                </p:cNvPr>
                <p:cNvSpPr/>
                <p:nvPr/>
              </p:nvSpPr>
              <p:spPr>
                <a:xfrm>
                  <a:off x="8637381" y="4172403"/>
                  <a:ext cx="393510" cy="79641"/>
                </a:xfrm>
                <a:custGeom>
                  <a:avLst/>
                  <a:gdLst>
                    <a:gd name="connsiteX0" fmla="*/ 234095 w 393510"/>
                    <a:gd name="connsiteY0" fmla="*/ 0 h 79641"/>
                    <a:gd name="connsiteX1" fmla="*/ 338252 w 393510"/>
                    <a:gd name="connsiteY1" fmla="*/ 31606 h 79641"/>
                    <a:gd name="connsiteX2" fmla="*/ 385085 w 393510"/>
                    <a:gd name="connsiteY2" fmla="*/ 65058 h 79641"/>
                    <a:gd name="connsiteX3" fmla="*/ 393510 w 393510"/>
                    <a:gd name="connsiteY3" fmla="*/ 73484 h 79641"/>
                    <a:gd name="connsiteX4" fmla="*/ 386076 w 393510"/>
                    <a:gd name="connsiteY4" fmla="*/ 74475 h 79641"/>
                    <a:gd name="connsiteX5" fmla="*/ 335030 w 393510"/>
                    <a:gd name="connsiteY5" fmla="*/ 75714 h 79641"/>
                    <a:gd name="connsiteX6" fmla="*/ 321401 w 393510"/>
                    <a:gd name="connsiteY6" fmla="*/ 76457 h 79641"/>
                    <a:gd name="connsiteX7" fmla="*/ 197998 w 393510"/>
                    <a:gd name="connsiteY7" fmla="*/ 76457 h 79641"/>
                    <a:gd name="connsiteX8" fmla="*/ 40151 w 393510"/>
                    <a:gd name="connsiteY8" fmla="*/ 74723 h 79641"/>
                    <a:gd name="connsiteX9" fmla="*/ 32965 w 393510"/>
                    <a:gd name="connsiteY9" fmla="*/ 74475 h 79641"/>
                    <a:gd name="connsiteX10" fmla="*/ 16362 w 393510"/>
                    <a:gd name="connsiteY10" fmla="*/ 75714 h 79641"/>
                    <a:gd name="connsiteX11" fmla="*/ 336 w 393510"/>
                    <a:gd name="connsiteY11" fmla="*/ 79641 h 79641"/>
                    <a:gd name="connsiteX12" fmla="*/ 0 w 393510"/>
                    <a:gd name="connsiteY12" fmla="*/ 78505 h 79641"/>
                    <a:gd name="connsiteX13" fmla="*/ 2275 w 393510"/>
                    <a:gd name="connsiteY13" fmla="*/ 70828 h 79641"/>
                    <a:gd name="connsiteX14" fmla="*/ 29743 w 393510"/>
                    <a:gd name="connsiteY14" fmla="*/ 66793 h 79641"/>
                    <a:gd name="connsiteX15" fmla="*/ 36186 w 393510"/>
                    <a:gd name="connsiteY15" fmla="*/ 63820 h 79641"/>
                    <a:gd name="connsiteX16" fmla="*/ 98198 w 393510"/>
                    <a:gd name="connsiteY16" fmla="*/ 23645 h 79641"/>
                    <a:gd name="connsiteX17" fmla="*/ 158382 w 393510"/>
                    <a:gd name="connsiteY17" fmla="*/ 4438 h 79641"/>
                    <a:gd name="connsiteX18" fmla="*/ 219272 w 393510"/>
                    <a:gd name="connsiteY18" fmla="*/ 256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510" h="79641">
                      <a:moveTo>
                        <a:pt x="234095" y="0"/>
                      </a:moveTo>
                      <a:cubicBezTo>
                        <a:pt x="294530" y="6284"/>
                        <a:pt x="337508" y="30305"/>
                        <a:pt x="338252" y="31606"/>
                      </a:cubicBezTo>
                      <a:cubicBezTo>
                        <a:pt x="354358" y="42261"/>
                        <a:pt x="370713" y="51925"/>
                        <a:pt x="385085" y="65058"/>
                      </a:cubicBezTo>
                      <a:cubicBezTo>
                        <a:pt x="388059" y="67784"/>
                        <a:pt x="390785" y="70510"/>
                        <a:pt x="393510" y="73484"/>
                      </a:cubicBezTo>
                      <a:cubicBezTo>
                        <a:pt x="391280" y="75962"/>
                        <a:pt x="388554" y="74723"/>
                        <a:pt x="386076" y="74475"/>
                      </a:cubicBezTo>
                      <a:cubicBezTo>
                        <a:pt x="368979" y="72245"/>
                        <a:pt x="352128" y="71254"/>
                        <a:pt x="335030" y="75714"/>
                      </a:cubicBezTo>
                      <a:cubicBezTo>
                        <a:pt x="330569" y="76457"/>
                        <a:pt x="325861" y="76457"/>
                        <a:pt x="321401" y="76457"/>
                      </a:cubicBezTo>
                      <a:cubicBezTo>
                        <a:pt x="280267" y="76457"/>
                        <a:pt x="239132" y="76209"/>
                        <a:pt x="197998" y="76457"/>
                      </a:cubicBezTo>
                      <a:cubicBezTo>
                        <a:pt x="145465" y="76953"/>
                        <a:pt x="92684" y="73484"/>
                        <a:pt x="40151" y="74723"/>
                      </a:cubicBezTo>
                      <a:cubicBezTo>
                        <a:pt x="37673" y="74723"/>
                        <a:pt x="35443" y="73979"/>
                        <a:pt x="32965" y="74475"/>
                      </a:cubicBezTo>
                      <a:cubicBezTo>
                        <a:pt x="27513" y="76953"/>
                        <a:pt x="21814" y="74970"/>
                        <a:pt x="16362" y="75714"/>
                      </a:cubicBezTo>
                      <a:lnTo>
                        <a:pt x="336" y="79641"/>
                      </a:lnTo>
                      <a:lnTo>
                        <a:pt x="0" y="78505"/>
                      </a:lnTo>
                      <a:lnTo>
                        <a:pt x="2275" y="70828"/>
                      </a:lnTo>
                      <a:lnTo>
                        <a:pt x="29743" y="66793"/>
                      </a:lnTo>
                      <a:cubicBezTo>
                        <a:pt x="32222" y="67041"/>
                        <a:pt x="34204" y="65554"/>
                        <a:pt x="36186" y="63820"/>
                      </a:cubicBezTo>
                      <a:cubicBezTo>
                        <a:pt x="55391" y="47341"/>
                        <a:pt x="76082" y="34022"/>
                        <a:pt x="98198" y="23645"/>
                      </a:cubicBezTo>
                      <a:lnTo>
                        <a:pt x="158382" y="4438"/>
                      </a:lnTo>
                      <a:lnTo>
                        <a:pt x="219272" y="256"/>
                      </a:lnTo>
                      <a:close/>
                    </a:path>
                  </a:pathLst>
                </a:custGeom>
                <a:solidFill>
                  <a:schemeClr val="accent3"/>
                </a:solidFill>
                <a:ln w="4572" cap="flat">
                  <a:noFill/>
                  <a:prstDash val="solid"/>
                  <a:miter/>
                </a:ln>
              </p:spPr>
              <p:txBody>
                <a:bodyPr wrap="square" rtlCol="0" anchor="ctr">
                  <a:noAutofit/>
                </a:bodyPr>
                <a:lstStyle/>
                <a:p>
                  <a:endParaRPr lang="en-US" dirty="0"/>
                </a:p>
              </p:txBody>
            </p:sp>
            <p:sp>
              <p:nvSpPr>
                <p:cNvPr id="168" name="Freeform: Shape 167">
                  <a:extLst>
                    <a:ext uri="{FF2B5EF4-FFF2-40B4-BE49-F238E27FC236}">
                      <a16:creationId xmlns="" xmlns:a16="http://schemas.microsoft.com/office/drawing/2014/main" id="{5ECD6048-C9C8-413E-944D-5F0D048AEF23}"/>
                    </a:ext>
                  </a:extLst>
                </p:cNvPr>
                <p:cNvSpPr/>
                <p:nvPr/>
              </p:nvSpPr>
              <p:spPr>
                <a:xfrm>
                  <a:off x="8669354" y="4243281"/>
                  <a:ext cx="359306" cy="74339"/>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endParaRPr lang="en-US"/>
                </a:p>
              </p:txBody>
            </p:sp>
          </p:grpSp>
        </p:grpSp>
        <p:grpSp>
          <p:nvGrpSpPr>
            <p:cNvPr id="101" name="Group 100">
              <a:extLst>
                <a:ext uri="{FF2B5EF4-FFF2-40B4-BE49-F238E27FC236}">
                  <a16:creationId xmlns="" xmlns:a16="http://schemas.microsoft.com/office/drawing/2014/main" id="{B9D01FF4-B28E-4162-B88C-309D653EF55C}"/>
                </a:ext>
              </a:extLst>
            </p:cNvPr>
            <p:cNvGrpSpPr/>
            <p:nvPr/>
          </p:nvGrpSpPr>
          <p:grpSpPr>
            <a:xfrm>
              <a:off x="5297313" y="5501642"/>
              <a:ext cx="953249" cy="814137"/>
              <a:chOff x="4983166" y="4633525"/>
              <a:chExt cx="2207049" cy="1884966"/>
            </a:xfrm>
          </p:grpSpPr>
          <p:sp>
            <p:nvSpPr>
              <p:cNvPr id="102" name="Freeform: Shape 101">
                <a:extLst>
                  <a:ext uri="{FF2B5EF4-FFF2-40B4-BE49-F238E27FC236}">
                    <a16:creationId xmlns="" xmlns:a16="http://schemas.microsoft.com/office/drawing/2014/main" id="{3C6BB068-333E-4027-A50B-4503D96020EC}"/>
                  </a:ext>
                </a:extLst>
              </p:cNvPr>
              <p:cNvSpPr/>
              <p:nvPr/>
            </p:nvSpPr>
            <p:spPr>
              <a:xfrm>
                <a:off x="4983166" y="4633683"/>
                <a:ext cx="2207049" cy="1884808"/>
              </a:xfrm>
              <a:custGeom>
                <a:avLst/>
                <a:gdLst>
                  <a:gd name="connsiteX0" fmla="*/ 1539660 w 1662800"/>
                  <a:gd name="connsiteY0" fmla="*/ 2629 h 1420022"/>
                  <a:gd name="connsiteX1" fmla="*/ 847514 w 1662800"/>
                  <a:gd name="connsiteY1" fmla="*/ 1713 h 1420022"/>
                  <a:gd name="connsiteX2" fmla="*/ 110934 w 1662800"/>
                  <a:gd name="connsiteY2" fmla="*/ 4003 h 1420022"/>
                  <a:gd name="connsiteX3" fmla="*/ 81 w 1662800"/>
                  <a:gd name="connsiteY3" fmla="*/ 133638 h 1420022"/>
                  <a:gd name="connsiteX4" fmla="*/ 120554 w 1662800"/>
                  <a:gd name="connsiteY4" fmla="*/ 249988 h 1420022"/>
                  <a:gd name="connsiteX5" fmla="*/ 180103 w 1662800"/>
                  <a:gd name="connsiteY5" fmla="*/ 258233 h 1420022"/>
                  <a:gd name="connsiteX6" fmla="*/ 180103 w 1662800"/>
                  <a:gd name="connsiteY6" fmla="*/ 258233 h 1420022"/>
                  <a:gd name="connsiteX7" fmla="*/ 180103 w 1662800"/>
                  <a:gd name="connsiteY7" fmla="*/ 258233 h 1420022"/>
                  <a:gd name="connsiteX8" fmla="*/ 218581 w 1662800"/>
                  <a:gd name="connsiteY8" fmla="*/ 1255913 h 1420022"/>
                  <a:gd name="connsiteX9" fmla="*/ 367454 w 1662800"/>
                  <a:gd name="connsiteY9" fmla="*/ 1419445 h 1420022"/>
                  <a:gd name="connsiteX10" fmla="*/ 1279475 w 1662800"/>
                  <a:gd name="connsiteY10" fmla="*/ 1420819 h 1420022"/>
                  <a:gd name="connsiteX11" fmla="*/ 1443465 w 1662800"/>
                  <a:gd name="connsiteY11" fmla="*/ 1264617 h 1420022"/>
                  <a:gd name="connsiteX12" fmla="*/ 1483775 w 1662800"/>
                  <a:gd name="connsiteY12" fmla="*/ 249988 h 1420022"/>
                  <a:gd name="connsiteX13" fmla="*/ 1544699 w 1662800"/>
                  <a:gd name="connsiteY13" fmla="*/ 250446 h 1420022"/>
                  <a:gd name="connsiteX14" fmla="*/ 1664256 w 1662800"/>
                  <a:gd name="connsiteY14" fmla="*/ 129515 h 1420022"/>
                  <a:gd name="connsiteX15" fmla="*/ 1539660 w 1662800"/>
                  <a:gd name="connsiteY15" fmla="*/ 2629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2800" h="1420022">
                    <a:moveTo>
                      <a:pt x="1539660" y="2629"/>
                    </a:moveTo>
                    <a:cubicBezTo>
                      <a:pt x="1490646" y="1713"/>
                      <a:pt x="847514" y="1713"/>
                      <a:pt x="847514" y="1713"/>
                    </a:cubicBezTo>
                    <a:cubicBezTo>
                      <a:pt x="841559" y="-2868"/>
                      <a:pt x="120095" y="3087"/>
                      <a:pt x="110934" y="4003"/>
                    </a:cubicBezTo>
                    <a:cubicBezTo>
                      <a:pt x="44514" y="10416"/>
                      <a:pt x="-2210" y="65385"/>
                      <a:pt x="81" y="133638"/>
                    </a:cubicBezTo>
                    <a:cubicBezTo>
                      <a:pt x="2371" y="197310"/>
                      <a:pt x="55965" y="249072"/>
                      <a:pt x="120554" y="249988"/>
                    </a:cubicBezTo>
                    <a:cubicBezTo>
                      <a:pt x="137044" y="250446"/>
                      <a:pt x="181019" y="249988"/>
                      <a:pt x="180103" y="258233"/>
                    </a:cubicBezTo>
                    <a:cubicBezTo>
                      <a:pt x="180103" y="258233"/>
                      <a:pt x="180103" y="258233"/>
                      <a:pt x="180103" y="258233"/>
                    </a:cubicBezTo>
                    <a:cubicBezTo>
                      <a:pt x="180103" y="258233"/>
                      <a:pt x="180103" y="258233"/>
                      <a:pt x="180103" y="258233"/>
                    </a:cubicBezTo>
                    <a:cubicBezTo>
                      <a:pt x="179187" y="282053"/>
                      <a:pt x="213542" y="1117118"/>
                      <a:pt x="218581" y="1255913"/>
                    </a:cubicBezTo>
                    <a:cubicBezTo>
                      <a:pt x="221787" y="1343863"/>
                      <a:pt x="280421" y="1410742"/>
                      <a:pt x="367454" y="1419445"/>
                    </a:cubicBezTo>
                    <a:cubicBezTo>
                      <a:pt x="405932" y="1423110"/>
                      <a:pt x="1134267" y="1420819"/>
                      <a:pt x="1279475" y="1420819"/>
                    </a:cubicBezTo>
                    <a:cubicBezTo>
                      <a:pt x="1367425" y="1420819"/>
                      <a:pt x="1439800" y="1352109"/>
                      <a:pt x="1443465" y="1264617"/>
                    </a:cubicBezTo>
                    <a:cubicBezTo>
                      <a:pt x="1450794" y="1092382"/>
                      <a:pt x="1484692" y="276556"/>
                      <a:pt x="1483775" y="249988"/>
                    </a:cubicBezTo>
                    <a:cubicBezTo>
                      <a:pt x="1503931" y="249988"/>
                      <a:pt x="1524544" y="250904"/>
                      <a:pt x="1544699" y="250446"/>
                    </a:cubicBezTo>
                    <a:cubicBezTo>
                      <a:pt x="1610203" y="248614"/>
                      <a:pt x="1662882" y="195019"/>
                      <a:pt x="1664256" y="129515"/>
                    </a:cubicBezTo>
                    <a:cubicBezTo>
                      <a:pt x="1665172" y="59430"/>
                      <a:pt x="1611119" y="3545"/>
                      <a:pt x="1539660" y="2629"/>
                    </a:cubicBezTo>
                    <a:close/>
                  </a:path>
                </a:pathLst>
              </a:custGeom>
              <a:solidFill>
                <a:schemeClr val="accent1"/>
              </a:solidFill>
              <a:ln w="4572" cap="flat">
                <a:noFill/>
                <a:prstDash val="solid"/>
                <a:miter/>
              </a:ln>
            </p:spPr>
            <p:txBody>
              <a:bodyPr rtlCol="0" anchor="ctr"/>
              <a:lstStyle/>
              <a:p>
                <a:endParaRPr lang="en-US"/>
              </a:p>
            </p:txBody>
          </p:sp>
          <p:sp>
            <p:nvSpPr>
              <p:cNvPr id="103" name="Freeform: Shape 102">
                <a:extLst>
                  <a:ext uri="{FF2B5EF4-FFF2-40B4-BE49-F238E27FC236}">
                    <a16:creationId xmlns="" xmlns:a16="http://schemas.microsoft.com/office/drawing/2014/main" id="{BC2E1A36-DE98-4F9E-BAA5-F860E90270DD}"/>
                  </a:ext>
                </a:extLst>
              </p:cNvPr>
              <p:cNvSpPr/>
              <p:nvPr/>
            </p:nvSpPr>
            <p:spPr>
              <a:xfrm>
                <a:off x="6087405" y="4633525"/>
                <a:ext cx="1100484" cy="1884808"/>
              </a:xfrm>
              <a:custGeom>
                <a:avLst/>
                <a:gdLst>
                  <a:gd name="connsiteX0" fmla="*/ 707721 w 829110"/>
                  <a:gd name="connsiteY0" fmla="*/ 1832 h 1420022"/>
                  <a:gd name="connsiteX1" fmla="*/ 15574 w 829110"/>
                  <a:gd name="connsiteY1" fmla="*/ 916 h 1420022"/>
                  <a:gd name="connsiteX2" fmla="*/ 0 w 829110"/>
                  <a:gd name="connsiteY2" fmla="*/ 0 h 1420022"/>
                  <a:gd name="connsiteX3" fmla="*/ 0 w 829110"/>
                  <a:gd name="connsiteY3" fmla="*/ 1420481 h 1420022"/>
                  <a:gd name="connsiteX4" fmla="*/ 447536 w 829110"/>
                  <a:gd name="connsiteY4" fmla="*/ 1419565 h 1420022"/>
                  <a:gd name="connsiteX5" fmla="*/ 611526 w 829110"/>
                  <a:gd name="connsiteY5" fmla="*/ 1263362 h 1420022"/>
                  <a:gd name="connsiteX6" fmla="*/ 651836 w 829110"/>
                  <a:gd name="connsiteY6" fmla="*/ 248733 h 1420022"/>
                  <a:gd name="connsiteX7" fmla="*/ 712760 w 829110"/>
                  <a:gd name="connsiteY7" fmla="*/ 249191 h 1420022"/>
                  <a:gd name="connsiteX8" fmla="*/ 832316 w 829110"/>
                  <a:gd name="connsiteY8" fmla="*/ 128260 h 1420022"/>
                  <a:gd name="connsiteX9" fmla="*/ 707721 w 829110"/>
                  <a:gd name="connsiteY9" fmla="*/ 1832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110" h="1420022">
                    <a:moveTo>
                      <a:pt x="707721" y="1832"/>
                    </a:moveTo>
                    <a:cubicBezTo>
                      <a:pt x="658707" y="916"/>
                      <a:pt x="15574" y="916"/>
                      <a:pt x="15574" y="916"/>
                    </a:cubicBezTo>
                    <a:cubicBezTo>
                      <a:pt x="15116" y="458"/>
                      <a:pt x="9619" y="0"/>
                      <a:pt x="0" y="0"/>
                    </a:cubicBezTo>
                    <a:lnTo>
                      <a:pt x="0" y="1420481"/>
                    </a:lnTo>
                    <a:cubicBezTo>
                      <a:pt x="190100" y="1420481"/>
                      <a:pt x="380658" y="1419565"/>
                      <a:pt x="447536" y="1419565"/>
                    </a:cubicBezTo>
                    <a:cubicBezTo>
                      <a:pt x="535486" y="1419565"/>
                      <a:pt x="607861" y="1350854"/>
                      <a:pt x="611526" y="1263362"/>
                    </a:cubicBezTo>
                    <a:cubicBezTo>
                      <a:pt x="618855" y="1091127"/>
                      <a:pt x="652752" y="275301"/>
                      <a:pt x="651836" y="248733"/>
                    </a:cubicBezTo>
                    <a:cubicBezTo>
                      <a:pt x="671991" y="248733"/>
                      <a:pt x="692605" y="249649"/>
                      <a:pt x="712760" y="249191"/>
                    </a:cubicBezTo>
                    <a:cubicBezTo>
                      <a:pt x="778264" y="247359"/>
                      <a:pt x="830942" y="193765"/>
                      <a:pt x="832316" y="128260"/>
                    </a:cubicBezTo>
                    <a:cubicBezTo>
                      <a:pt x="833233" y="58633"/>
                      <a:pt x="779180" y="2749"/>
                      <a:pt x="707721" y="1832"/>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104" name="Freeform: Shape 103">
                <a:extLst>
                  <a:ext uri="{FF2B5EF4-FFF2-40B4-BE49-F238E27FC236}">
                    <a16:creationId xmlns="" xmlns:a16="http://schemas.microsoft.com/office/drawing/2014/main" id="{07E3F81D-2769-4940-8C73-CCC7FC45DF5F}"/>
                  </a:ext>
                </a:extLst>
              </p:cNvPr>
              <p:cNvSpPr/>
              <p:nvPr/>
            </p:nvSpPr>
            <p:spPr>
              <a:xfrm>
                <a:off x="5221664" y="4967953"/>
                <a:ext cx="1726727" cy="103360"/>
              </a:xfrm>
              <a:custGeom>
                <a:avLst/>
                <a:gdLst>
                  <a:gd name="connsiteX0" fmla="*/ 1304547 w 1300924"/>
                  <a:gd name="connsiteY0" fmla="*/ 1353 h 77872"/>
                  <a:gd name="connsiteX1" fmla="*/ 1283476 w 1300924"/>
                  <a:gd name="connsiteY1" fmla="*/ 895 h 77872"/>
                  <a:gd name="connsiteX2" fmla="*/ 653169 w 1300924"/>
                  <a:gd name="connsiteY2" fmla="*/ 895 h 77872"/>
                  <a:gd name="connsiteX3" fmla="*/ 647214 w 1300924"/>
                  <a:gd name="connsiteY3" fmla="*/ 895 h 77872"/>
                  <a:gd name="connsiteX4" fmla="*/ 629808 w 1300924"/>
                  <a:gd name="connsiteY4" fmla="*/ 2269 h 77872"/>
                  <a:gd name="connsiteX5" fmla="*/ 16907 w 1300924"/>
                  <a:gd name="connsiteY5" fmla="*/ 2269 h 77872"/>
                  <a:gd name="connsiteX6" fmla="*/ 15991 w 1300924"/>
                  <a:gd name="connsiteY6" fmla="*/ 2269 h 77872"/>
                  <a:gd name="connsiteX7" fmla="*/ 15075 w 1300924"/>
                  <a:gd name="connsiteY7" fmla="*/ 437 h 77872"/>
                  <a:gd name="connsiteX8" fmla="*/ 417 w 1300924"/>
                  <a:gd name="connsiteY8" fmla="*/ 9140 h 77872"/>
                  <a:gd name="connsiteX9" fmla="*/ 3165 w 1300924"/>
                  <a:gd name="connsiteY9" fmla="*/ 80600 h 77872"/>
                  <a:gd name="connsiteX10" fmla="*/ 9120 w 1300924"/>
                  <a:gd name="connsiteY10" fmla="*/ 80600 h 77872"/>
                  <a:gd name="connsiteX11" fmla="*/ 9120 w 1300924"/>
                  <a:gd name="connsiteY11" fmla="*/ 80600 h 77872"/>
                  <a:gd name="connsiteX12" fmla="*/ 653169 w 1300924"/>
                  <a:gd name="connsiteY12" fmla="*/ 80600 h 77872"/>
                  <a:gd name="connsiteX13" fmla="*/ 1300425 w 1300924"/>
                  <a:gd name="connsiteY13" fmla="*/ 80600 h 77872"/>
                  <a:gd name="connsiteX14" fmla="*/ 1304547 w 1300924"/>
                  <a:gd name="connsiteY14" fmla="*/ 1353 h 7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924" h="77872">
                    <a:moveTo>
                      <a:pt x="1304547" y="1353"/>
                    </a:moveTo>
                    <a:cubicBezTo>
                      <a:pt x="1297676" y="1353"/>
                      <a:pt x="1290805" y="895"/>
                      <a:pt x="1283476" y="895"/>
                    </a:cubicBezTo>
                    <a:cubicBezTo>
                      <a:pt x="1073221" y="895"/>
                      <a:pt x="863424" y="895"/>
                      <a:pt x="653169" y="895"/>
                    </a:cubicBezTo>
                    <a:cubicBezTo>
                      <a:pt x="651337" y="895"/>
                      <a:pt x="649047" y="895"/>
                      <a:pt x="647214" y="895"/>
                    </a:cubicBezTo>
                    <a:cubicBezTo>
                      <a:pt x="641717" y="3644"/>
                      <a:pt x="635304" y="2269"/>
                      <a:pt x="629808" y="2269"/>
                    </a:cubicBezTo>
                    <a:cubicBezTo>
                      <a:pt x="425508" y="2269"/>
                      <a:pt x="221207" y="2269"/>
                      <a:pt x="16907" y="2269"/>
                    </a:cubicBezTo>
                    <a:cubicBezTo>
                      <a:pt x="16449" y="2269"/>
                      <a:pt x="16449" y="2269"/>
                      <a:pt x="15991" y="2269"/>
                    </a:cubicBezTo>
                    <a:cubicBezTo>
                      <a:pt x="15991" y="1811"/>
                      <a:pt x="15991" y="1353"/>
                      <a:pt x="15075" y="437"/>
                    </a:cubicBezTo>
                    <a:cubicBezTo>
                      <a:pt x="7288" y="-1395"/>
                      <a:pt x="3165" y="2728"/>
                      <a:pt x="417" y="9140"/>
                    </a:cubicBezTo>
                    <a:cubicBezTo>
                      <a:pt x="-499" y="32960"/>
                      <a:pt x="-41" y="56780"/>
                      <a:pt x="3165" y="80600"/>
                    </a:cubicBezTo>
                    <a:cubicBezTo>
                      <a:pt x="4998" y="80600"/>
                      <a:pt x="6830" y="80600"/>
                      <a:pt x="9120" y="80600"/>
                    </a:cubicBezTo>
                    <a:cubicBezTo>
                      <a:pt x="9120" y="80600"/>
                      <a:pt x="9120" y="80600"/>
                      <a:pt x="9120" y="80600"/>
                    </a:cubicBezTo>
                    <a:cubicBezTo>
                      <a:pt x="223956" y="80600"/>
                      <a:pt x="438334" y="80600"/>
                      <a:pt x="653169" y="80600"/>
                    </a:cubicBezTo>
                    <a:cubicBezTo>
                      <a:pt x="868921" y="80600"/>
                      <a:pt x="1084673" y="80600"/>
                      <a:pt x="1300425" y="80600"/>
                    </a:cubicBezTo>
                    <a:cubicBezTo>
                      <a:pt x="1301799" y="54490"/>
                      <a:pt x="1305464" y="27922"/>
                      <a:pt x="1304547" y="1353"/>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105" name="Freeform: Shape 104">
                <a:extLst>
                  <a:ext uri="{FF2B5EF4-FFF2-40B4-BE49-F238E27FC236}">
                    <a16:creationId xmlns="" xmlns:a16="http://schemas.microsoft.com/office/drawing/2014/main" id="{3D1C1851-7DBB-41B8-80F1-1B73E586F4EB}"/>
                  </a:ext>
                </a:extLst>
              </p:cNvPr>
              <p:cNvSpPr/>
              <p:nvPr/>
            </p:nvSpPr>
            <p:spPr>
              <a:xfrm>
                <a:off x="6022956" y="4640821"/>
                <a:ext cx="60800" cy="6080"/>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grpSp>
      <p:grpSp>
        <p:nvGrpSpPr>
          <p:cNvPr id="202" name="Group 201">
            <a:extLst>
              <a:ext uri="{FF2B5EF4-FFF2-40B4-BE49-F238E27FC236}">
                <a16:creationId xmlns="" xmlns:a16="http://schemas.microsoft.com/office/drawing/2014/main" id="{A1D364C2-CD37-4767-B061-AD98064DD3DB}"/>
              </a:ext>
            </a:extLst>
          </p:cNvPr>
          <p:cNvGrpSpPr/>
          <p:nvPr/>
        </p:nvGrpSpPr>
        <p:grpSpPr>
          <a:xfrm>
            <a:off x="3236138" y="5146141"/>
            <a:ext cx="953249" cy="1169638"/>
            <a:chOff x="3236138" y="5146141"/>
            <a:chExt cx="953249" cy="1169638"/>
          </a:xfrm>
        </p:grpSpPr>
        <p:sp>
          <p:nvSpPr>
            <p:cNvPr id="173" name="Freeform: Shape 172">
              <a:extLst>
                <a:ext uri="{FF2B5EF4-FFF2-40B4-BE49-F238E27FC236}">
                  <a16:creationId xmlns="" xmlns:a16="http://schemas.microsoft.com/office/drawing/2014/main" id="{C3C466A7-ABA1-4561-B190-BFA99D6BEF8F}"/>
                </a:ext>
              </a:extLst>
            </p:cNvPr>
            <p:cNvSpPr/>
            <p:nvPr/>
          </p:nvSpPr>
          <p:spPr>
            <a:xfrm rot="18900000" flipV="1">
              <a:off x="3542835" y="5146141"/>
              <a:ext cx="434712" cy="361225"/>
            </a:xfrm>
            <a:custGeom>
              <a:avLst/>
              <a:gdLst>
                <a:gd name="connsiteX0" fmla="*/ 367773 w 371581"/>
                <a:gd name="connsiteY0" fmla="*/ 218905 h 308766"/>
                <a:gd name="connsiteX1" fmla="*/ 305740 w 371581"/>
                <a:gd name="connsiteY1" fmla="*/ 84254 h 308766"/>
                <a:gd name="connsiteX2" fmla="*/ 171694 w 371581"/>
                <a:gd name="connsiteY2" fmla="*/ 96164 h 308766"/>
                <a:gd name="connsiteX3" fmla="*/ 135438 w 371581"/>
                <a:gd name="connsiteY3" fmla="*/ 111175 h 308766"/>
                <a:gd name="connsiteX4" fmla="*/ 24263 w 371581"/>
                <a:gd name="connsiteY4" fmla="*/ 0 h 308766"/>
                <a:gd name="connsiteX5" fmla="*/ 0 w 371581"/>
                <a:gd name="connsiteY5" fmla="*/ 24263 h 308766"/>
                <a:gd name="connsiteX6" fmla="*/ 109115 w 371581"/>
                <a:gd name="connsiteY6" fmla="*/ 133378 h 308766"/>
                <a:gd name="connsiteX7" fmla="*/ 97603 w 371581"/>
                <a:gd name="connsiteY7" fmla="*/ 156901 h 308766"/>
                <a:gd name="connsiteX8" fmla="*/ 82647 w 371581"/>
                <a:gd name="connsiteY8" fmla="*/ 255042 h 308766"/>
                <a:gd name="connsiteX9" fmla="*/ 178922 w 371581"/>
                <a:gd name="connsiteY9" fmla="*/ 306929 h 308766"/>
                <a:gd name="connsiteX10" fmla="*/ 143852 w 371581"/>
                <a:gd name="connsiteY10" fmla="*/ 167580 h 308766"/>
                <a:gd name="connsiteX11" fmla="*/ 129509 w 371581"/>
                <a:gd name="connsiteY11" fmla="*/ 133478 h 308766"/>
                <a:gd name="connsiteX12" fmla="*/ 182221 w 371581"/>
                <a:gd name="connsiteY12" fmla="*/ 159640 h 308766"/>
                <a:gd name="connsiteX13" fmla="*/ 367773 w 371581"/>
                <a:gd name="connsiteY13" fmla="*/ 218905 h 30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1581" h="308766">
                  <a:moveTo>
                    <a:pt x="367773" y="218905"/>
                  </a:moveTo>
                  <a:cubicBezTo>
                    <a:pt x="383077" y="176789"/>
                    <a:pt x="350220" y="104782"/>
                    <a:pt x="305740" y="84254"/>
                  </a:cubicBezTo>
                  <a:cubicBezTo>
                    <a:pt x="281142" y="69775"/>
                    <a:pt x="232256" y="74913"/>
                    <a:pt x="171694" y="96164"/>
                  </a:cubicBezTo>
                  <a:lnTo>
                    <a:pt x="135438" y="111175"/>
                  </a:lnTo>
                  <a:lnTo>
                    <a:pt x="24263" y="0"/>
                  </a:lnTo>
                  <a:lnTo>
                    <a:pt x="0" y="24263"/>
                  </a:lnTo>
                  <a:lnTo>
                    <a:pt x="109115" y="133378"/>
                  </a:lnTo>
                  <a:lnTo>
                    <a:pt x="97603" y="156901"/>
                  </a:lnTo>
                  <a:cubicBezTo>
                    <a:pt x="79161" y="200509"/>
                    <a:pt x="73122" y="236264"/>
                    <a:pt x="82647" y="255042"/>
                  </a:cubicBezTo>
                  <a:cubicBezTo>
                    <a:pt x="95708" y="288738"/>
                    <a:pt x="147208" y="316252"/>
                    <a:pt x="178922" y="306929"/>
                  </a:cubicBezTo>
                  <a:cubicBezTo>
                    <a:pt x="196052" y="268845"/>
                    <a:pt x="169554" y="221813"/>
                    <a:pt x="143852" y="167580"/>
                  </a:cubicBezTo>
                  <a:lnTo>
                    <a:pt x="129509" y="133478"/>
                  </a:lnTo>
                  <a:lnTo>
                    <a:pt x="182221" y="159640"/>
                  </a:lnTo>
                  <a:cubicBezTo>
                    <a:pt x="253413" y="199012"/>
                    <a:pt x="314797" y="238850"/>
                    <a:pt x="367773" y="21890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nvGrpSpPr>
            <p:cNvPr id="119" name="Group 118">
              <a:extLst>
                <a:ext uri="{FF2B5EF4-FFF2-40B4-BE49-F238E27FC236}">
                  <a16:creationId xmlns="" xmlns:a16="http://schemas.microsoft.com/office/drawing/2014/main" id="{5A8484B3-572E-47F7-940E-B390BF689E2C}"/>
                </a:ext>
              </a:extLst>
            </p:cNvPr>
            <p:cNvGrpSpPr/>
            <p:nvPr/>
          </p:nvGrpSpPr>
          <p:grpSpPr>
            <a:xfrm>
              <a:off x="3236138" y="5501642"/>
              <a:ext cx="953249" cy="814137"/>
              <a:chOff x="4983166" y="4633525"/>
              <a:chExt cx="2207049" cy="1884966"/>
            </a:xfrm>
          </p:grpSpPr>
          <p:sp>
            <p:nvSpPr>
              <p:cNvPr id="120" name="Freeform: Shape 119">
                <a:extLst>
                  <a:ext uri="{FF2B5EF4-FFF2-40B4-BE49-F238E27FC236}">
                    <a16:creationId xmlns="" xmlns:a16="http://schemas.microsoft.com/office/drawing/2014/main" id="{E8EFCA1E-57BB-4402-8324-A66B30AD10D0}"/>
                  </a:ext>
                </a:extLst>
              </p:cNvPr>
              <p:cNvSpPr/>
              <p:nvPr/>
            </p:nvSpPr>
            <p:spPr>
              <a:xfrm>
                <a:off x="4983166" y="4633683"/>
                <a:ext cx="2207049" cy="1884808"/>
              </a:xfrm>
              <a:custGeom>
                <a:avLst/>
                <a:gdLst>
                  <a:gd name="connsiteX0" fmla="*/ 1539660 w 1662800"/>
                  <a:gd name="connsiteY0" fmla="*/ 2629 h 1420022"/>
                  <a:gd name="connsiteX1" fmla="*/ 847514 w 1662800"/>
                  <a:gd name="connsiteY1" fmla="*/ 1713 h 1420022"/>
                  <a:gd name="connsiteX2" fmla="*/ 110934 w 1662800"/>
                  <a:gd name="connsiteY2" fmla="*/ 4003 h 1420022"/>
                  <a:gd name="connsiteX3" fmla="*/ 81 w 1662800"/>
                  <a:gd name="connsiteY3" fmla="*/ 133638 h 1420022"/>
                  <a:gd name="connsiteX4" fmla="*/ 120554 w 1662800"/>
                  <a:gd name="connsiteY4" fmla="*/ 249988 h 1420022"/>
                  <a:gd name="connsiteX5" fmla="*/ 180103 w 1662800"/>
                  <a:gd name="connsiteY5" fmla="*/ 258233 h 1420022"/>
                  <a:gd name="connsiteX6" fmla="*/ 180103 w 1662800"/>
                  <a:gd name="connsiteY6" fmla="*/ 258233 h 1420022"/>
                  <a:gd name="connsiteX7" fmla="*/ 180103 w 1662800"/>
                  <a:gd name="connsiteY7" fmla="*/ 258233 h 1420022"/>
                  <a:gd name="connsiteX8" fmla="*/ 218581 w 1662800"/>
                  <a:gd name="connsiteY8" fmla="*/ 1255913 h 1420022"/>
                  <a:gd name="connsiteX9" fmla="*/ 367454 w 1662800"/>
                  <a:gd name="connsiteY9" fmla="*/ 1419445 h 1420022"/>
                  <a:gd name="connsiteX10" fmla="*/ 1279475 w 1662800"/>
                  <a:gd name="connsiteY10" fmla="*/ 1420819 h 1420022"/>
                  <a:gd name="connsiteX11" fmla="*/ 1443465 w 1662800"/>
                  <a:gd name="connsiteY11" fmla="*/ 1264617 h 1420022"/>
                  <a:gd name="connsiteX12" fmla="*/ 1483775 w 1662800"/>
                  <a:gd name="connsiteY12" fmla="*/ 249988 h 1420022"/>
                  <a:gd name="connsiteX13" fmla="*/ 1544699 w 1662800"/>
                  <a:gd name="connsiteY13" fmla="*/ 250446 h 1420022"/>
                  <a:gd name="connsiteX14" fmla="*/ 1664256 w 1662800"/>
                  <a:gd name="connsiteY14" fmla="*/ 129515 h 1420022"/>
                  <a:gd name="connsiteX15" fmla="*/ 1539660 w 1662800"/>
                  <a:gd name="connsiteY15" fmla="*/ 2629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2800" h="1420022">
                    <a:moveTo>
                      <a:pt x="1539660" y="2629"/>
                    </a:moveTo>
                    <a:cubicBezTo>
                      <a:pt x="1490646" y="1713"/>
                      <a:pt x="847514" y="1713"/>
                      <a:pt x="847514" y="1713"/>
                    </a:cubicBezTo>
                    <a:cubicBezTo>
                      <a:pt x="841559" y="-2868"/>
                      <a:pt x="120095" y="3087"/>
                      <a:pt x="110934" y="4003"/>
                    </a:cubicBezTo>
                    <a:cubicBezTo>
                      <a:pt x="44514" y="10416"/>
                      <a:pt x="-2210" y="65385"/>
                      <a:pt x="81" y="133638"/>
                    </a:cubicBezTo>
                    <a:cubicBezTo>
                      <a:pt x="2371" y="197310"/>
                      <a:pt x="55965" y="249072"/>
                      <a:pt x="120554" y="249988"/>
                    </a:cubicBezTo>
                    <a:cubicBezTo>
                      <a:pt x="137044" y="250446"/>
                      <a:pt x="181019" y="249988"/>
                      <a:pt x="180103" y="258233"/>
                    </a:cubicBezTo>
                    <a:cubicBezTo>
                      <a:pt x="180103" y="258233"/>
                      <a:pt x="180103" y="258233"/>
                      <a:pt x="180103" y="258233"/>
                    </a:cubicBezTo>
                    <a:cubicBezTo>
                      <a:pt x="180103" y="258233"/>
                      <a:pt x="180103" y="258233"/>
                      <a:pt x="180103" y="258233"/>
                    </a:cubicBezTo>
                    <a:cubicBezTo>
                      <a:pt x="179187" y="282053"/>
                      <a:pt x="213542" y="1117118"/>
                      <a:pt x="218581" y="1255913"/>
                    </a:cubicBezTo>
                    <a:cubicBezTo>
                      <a:pt x="221787" y="1343863"/>
                      <a:pt x="280421" y="1410742"/>
                      <a:pt x="367454" y="1419445"/>
                    </a:cubicBezTo>
                    <a:cubicBezTo>
                      <a:pt x="405932" y="1423110"/>
                      <a:pt x="1134267" y="1420819"/>
                      <a:pt x="1279475" y="1420819"/>
                    </a:cubicBezTo>
                    <a:cubicBezTo>
                      <a:pt x="1367425" y="1420819"/>
                      <a:pt x="1439800" y="1352109"/>
                      <a:pt x="1443465" y="1264617"/>
                    </a:cubicBezTo>
                    <a:cubicBezTo>
                      <a:pt x="1450794" y="1092382"/>
                      <a:pt x="1484692" y="276556"/>
                      <a:pt x="1483775" y="249988"/>
                    </a:cubicBezTo>
                    <a:cubicBezTo>
                      <a:pt x="1503931" y="249988"/>
                      <a:pt x="1524544" y="250904"/>
                      <a:pt x="1544699" y="250446"/>
                    </a:cubicBezTo>
                    <a:cubicBezTo>
                      <a:pt x="1610203" y="248614"/>
                      <a:pt x="1662882" y="195019"/>
                      <a:pt x="1664256" y="129515"/>
                    </a:cubicBezTo>
                    <a:cubicBezTo>
                      <a:pt x="1665172" y="59430"/>
                      <a:pt x="1611119" y="3545"/>
                      <a:pt x="1539660" y="2629"/>
                    </a:cubicBezTo>
                    <a:close/>
                  </a:path>
                </a:pathLst>
              </a:custGeom>
              <a:solidFill>
                <a:schemeClr val="accent1"/>
              </a:solidFill>
              <a:ln w="4572" cap="flat">
                <a:noFill/>
                <a:prstDash val="solid"/>
                <a:miter/>
              </a:ln>
            </p:spPr>
            <p:txBody>
              <a:bodyPr rtlCol="0" anchor="ctr"/>
              <a:lstStyle/>
              <a:p>
                <a:endParaRPr lang="en-US"/>
              </a:p>
            </p:txBody>
          </p:sp>
          <p:sp>
            <p:nvSpPr>
              <p:cNvPr id="121" name="Freeform: Shape 120">
                <a:extLst>
                  <a:ext uri="{FF2B5EF4-FFF2-40B4-BE49-F238E27FC236}">
                    <a16:creationId xmlns="" xmlns:a16="http://schemas.microsoft.com/office/drawing/2014/main" id="{2AD66812-1829-47CB-8B3E-5672E72A032F}"/>
                  </a:ext>
                </a:extLst>
              </p:cNvPr>
              <p:cNvSpPr/>
              <p:nvPr/>
            </p:nvSpPr>
            <p:spPr>
              <a:xfrm>
                <a:off x="6087405" y="4633525"/>
                <a:ext cx="1100484" cy="1884808"/>
              </a:xfrm>
              <a:custGeom>
                <a:avLst/>
                <a:gdLst>
                  <a:gd name="connsiteX0" fmla="*/ 707721 w 829110"/>
                  <a:gd name="connsiteY0" fmla="*/ 1832 h 1420022"/>
                  <a:gd name="connsiteX1" fmla="*/ 15574 w 829110"/>
                  <a:gd name="connsiteY1" fmla="*/ 916 h 1420022"/>
                  <a:gd name="connsiteX2" fmla="*/ 0 w 829110"/>
                  <a:gd name="connsiteY2" fmla="*/ 0 h 1420022"/>
                  <a:gd name="connsiteX3" fmla="*/ 0 w 829110"/>
                  <a:gd name="connsiteY3" fmla="*/ 1420481 h 1420022"/>
                  <a:gd name="connsiteX4" fmla="*/ 447536 w 829110"/>
                  <a:gd name="connsiteY4" fmla="*/ 1419565 h 1420022"/>
                  <a:gd name="connsiteX5" fmla="*/ 611526 w 829110"/>
                  <a:gd name="connsiteY5" fmla="*/ 1263362 h 1420022"/>
                  <a:gd name="connsiteX6" fmla="*/ 651836 w 829110"/>
                  <a:gd name="connsiteY6" fmla="*/ 248733 h 1420022"/>
                  <a:gd name="connsiteX7" fmla="*/ 712760 w 829110"/>
                  <a:gd name="connsiteY7" fmla="*/ 249191 h 1420022"/>
                  <a:gd name="connsiteX8" fmla="*/ 832316 w 829110"/>
                  <a:gd name="connsiteY8" fmla="*/ 128260 h 1420022"/>
                  <a:gd name="connsiteX9" fmla="*/ 707721 w 829110"/>
                  <a:gd name="connsiteY9" fmla="*/ 1832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110" h="1420022">
                    <a:moveTo>
                      <a:pt x="707721" y="1832"/>
                    </a:moveTo>
                    <a:cubicBezTo>
                      <a:pt x="658707" y="916"/>
                      <a:pt x="15574" y="916"/>
                      <a:pt x="15574" y="916"/>
                    </a:cubicBezTo>
                    <a:cubicBezTo>
                      <a:pt x="15116" y="458"/>
                      <a:pt x="9619" y="0"/>
                      <a:pt x="0" y="0"/>
                    </a:cubicBezTo>
                    <a:lnTo>
                      <a:pt x="0" y="1420481"/>
                    </a:lnTo>
                    <a:cubicBezTo>
                      <a:pt x="190100" y="1420481"/>
                      <a:pt x="380658" y="1419565"/>
                      <a:pt x="447536" y="1419565"/>
                    </a:cubicBezTo>
                    <a:cubicBezTo>
                      <a:pt x="535486" y="1419565"/>
                      <a:pt x="607861" y="1350854"/>
                      <a:pt x="611526" y="1263362"/>
                    </a:cubicBezTo>
                    <a:cubicBezTo>
                      <a:pt x="618855" y="1091127"/>
                      <a:pt x="652752" y="275301"/>
                      <a:pt x="651836" y="248733"/>
                    </a:cubicBezTo>
                    <a:cubicBezTo>
                      <a:pt x="671991" y="248733"/>
                      <a:pt x="692605" y="249649"/>
                      <a:pt x="712760" y="249191"/>
                    </a:cubicBezTo>
                    <a:cubicBezTo>
                      <a:pt x="778264" y="247359"/>
                      <a:pt x="830942" y="193765"/>
                      <a:pt x="832316" y="128260"/>
                    </a:cubicBezTo>
                    <a:cubicBezTo>
                      <a:pt x="833233" y="58633"/>
                      <a:pt x="779180" y="2749"/>
                      <a:pt x="707721" y="1832"/>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122" name="Freeform: Shape 121">
                <a:extLst>
                  <a:ext uri="{FF2B5EF4-FFF2-40B4-BE49-F238E27FC236}">
                    <a16:creationId xmlns="" xmlns:a16="http://schemas.microsoft.com/office/drawing/2014/main" id="{4420AC63-AEED-4B5B-AADD-D6C2B7CF6CE8}"/>
                  </a:ext>
                </a:extLst>
              </p:cNvPr>
              <p:cNvSpPr/>
              <p:nvPr/>
            </p:nvSpPr>
            <p:spPr>
              <a:xfrm>
                <a:off x="5221664" y="4967953"/>
                <a:ext cx="1726727" cy="103360"/>
              </a:xfrm>
              <a:custGeom>
                <a:avLst/>
                <a:gdLst>
                  <a:gd name="connsiteX0" fmla="*/ 1304547 w 1300924"/>
                  <a:gd name="connsiteY0" fmla="*/ 1353 h 77872"/>
                  <a:gd name="connsiteX1" fmla="*/ 1283476 w 1300924"/>
                  <a:gd name="connsiteY1" fmla="*/ 895 h 77872"/>
                  <a:gd name="connsiteX2" fmla="*/ 653169 w 1300924"/>
                  <a:gd name="connsiteY2" fmla="*/ 895 h 77872"/>
                  <a:gd name="connsiteX3" fmla="*/ 647214 w 1300924"/>
                  <a:gd name="connsiteY3" fmla="*/ 895 h 77872"/>
                  <a:gd name="connsiteX4" fmla="*/ 629808 w 1300924"/>
                  <a:gd name="connsiteY4" fmla="*/ 2269 h 77872"/>
                  <a:gd name="connsiteX5" fmla="*/ 16907 w 1300924"/>
                  <a:gd name="connsiteY5" fmla="*/ 2269 h 77872"/>
                  <a:gd name="connsiteX6" fmla="*/ 15991 w 1300924"/>
                  <a:gd name="connsiteY6" fmla="*/ 2269 h 77872"/>
                  <a:gd name="connsiteX7" fmla="*/ 15075 w 1300924"/>
                  <a:gd name="connsiteY7" fmla="*/ 437 h 77872"/>
                  <a:gd name="connsiteX8" fmla="*/ 417 w 1300924"/>
                  <a:gd name="connsiteY8" fmla="*/ 9140 h 77872"/>
                  <a:gd name="connsiteX9" fmla="*/ 3165 w 1300924"/>
                  <a:gd name="connsiteY9" fmla="*/ 80600 h 77872"/>
                  <a:gd name="connsiteX10" fmla="*/ 9120 w 1300924"/>
                  <a:gd name="connsiteY10" fmla="*/ 80600 h 77872"/>
                  <a:gd name="connsiteX11" fmla="*/ 9120 w 1300924"/>
                  <a:gd name="connsiteY11" fmla="*/ 80600 h 77872"/>
                  <a:gd name="connsiteX12" fmla="*/ 653169 w 1300924"/>
                  <a:gd name="connsiteY12" fmla="*/ 80600 h 77872"/>
                  <a:gd name="connsiteX13" fmla="*/ 1300425 w 1300924"/>
                  <a:gd name="connsiteY13" fmla="*/ 80600 h 77872"/>
                  <a:gd name="connsiteX14" fmla="*/ 1304547 w 1300924"/>
                  <a:gd name="connsiteY14" fmla="*/ 1353 h 7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924" h="77872">
                    <a:moveTo>
                      <a:pt x="1304547" y="1353"/>
                    </a:moveTo>
                    <a:cubicBezTo>
                      <a:pt x="1297676" y="1353"/>
                      <a:pt x="1290805" y="895"/>
                      <a:pt x="1283476" y="895"/>
                    </a:cubicBezTo>
                    <a:cubicBezTo>
                      <a:pt x="1073221" y="895"/>
                      <a:pt x="863424" y="895"/>
                      <a:pt x="653169" y="895"/>
                    </a:cubicBezTo>
                    <a:cubicBezTo>
                      <a:pt x="651337" y="895"/>
                      <a:pt x="649047" y="895"/>
                      <a:pt x="647214" y="895"/>
                    </a:cubicBezTo>
                    <a:cubicBezTo>
                      <a:pt x="641717" y="3644"/>
                      <a:pt x="635304" y="2269"/>
                      <a:pt x="629808" y="2269"/>
                    </a:cubicBezTo>
                    <a:cubicBezTo>
                      <a:pt x="425508" y="2269"/>
                      <a:pt x="221207" y="2269"/>
                      <a:pt x="16907" y="2269"/>
                    </a:cubicBezTo>
                    <a:cubicBezTo>
                      <a:pt x="16449" y="2269"/>
                      <a:pt x="16449" y="2269"/>
                      <a:pt x="15991" y="2269"/>
                    </a:cubicBezTo>
                    <a:cubicBezTo>
                      <a:pt x="15991" y="1811"/>
                      <a:pt x="15991" y="1353"/>
                      <a:pt x="15075" y="437"/>
                    </a:cubicBezTo>
                    <a:cubicBezTo>
                      <a:pt x="7288" y="-1395"/>
                      <a:pt x="3165" y="2728"/>
                      <a:pt x="417" y="9140"/>
                    </a:cubicBezTo>
                    <a:cubicBezTo>
                      <a:pt x="-499" y="32960"/>
                      <a:pt x="-41" y="56780"/>
                      <a:pt x="3165" y="80600"/>
                    </a:cubicBezTo>
                    <a:cubicBezTo>
                      <a:pt x="4998" y="80600"/>
                      <a:pt x="6830" y="80600"/>
                      <a:pt x="9120" y="80600"/>
                    </a:cubicBezTo>
                    <a:cubicBezTo>
                      <a:pt x="9120" y="80600"/>
                      <a:pt x="9120" y="80600"/>
                      <a:pt x="9120" y="80600"/>
                    </a:cubicBezTo>
                    <a:cubicBezTo>
                      <a:pt x="223956" y="80600"/>
                      <a:pt x="438334" y="80600"/>
                      <a:pt x="653169" y="80600"/>
                    </a:cubicBezTo>
                    <a:cubicBezTo>
                      <a:pt x="868921" y="80600"/>
                      <a:pt x="1084673" y="80600"/>
                      <a:pt x="1300425" y="80600"/>
                    </a:cubicBezTo>
                    <a:cubicBezTo>
                      <a:pt x="1301799" y="54490"/>
                      <a:pt x="1305464" y="27922"/>
                      <a:pt x="1304547" y="1353"/>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123" name="Freeform: Shape 122">
                <a:extLst>
                  <a:ext uri="{FF2B5EF4-FFF2-40B4-BE49-F238E27FC236}">
                    <a16:creationId xmlns="" xmlns:a16="http://schemas.microsoft.com/office/drawing/2014/main" id="{0402708F-02D2-4B74-86C2-B31630174E31}"/>
                  </a:ext>
                </a:extLst>
              </p:cNvPr>
              <p:cNvSpPr/>
              <p:nvPr/>
            </p:nvSpPr>
            <p:spPr>
              <a:xfrm>
                <a:off x="6022956" y="4640821"/>
                <a:ext cx="60800" cy="6080"/>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4821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par>
                                <p:cTn id="31" presetID="16" presetClass="entr" presetSubtype="21"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P spid="9" grpId="0" animBg="1"/>
      <p:bldP spid="10" grpId="0" animBg="1"/>
      <p:bldP spid="11" grpId="0" animBg="1"/>
      <p:bldP spid="12" grpId="0"/>
      <p:bldP spid="13" grpId="0"/>
      <p:bldP spid="14" grpId="0"/>
      <p:bldP spid="17" grpId="0"/>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 xmlns:a16="http://schemas.microsoft.com/office/drawing/2014/main" id="{98175416-F044-4376-B9D8-7A713051EADD}"/>
              </a:ext>
            </a:extLst>
          </p:cNvPr>
          <p:cNvSpPr/>
          <p:nvPr/>
        </p:nvSpPr>
        <p:spPr>
          <a:xfrm flipV="1">
            <a:off x="3860800" y="1028788"/>
            <a:ext cx="8331199" cy="2805308"/>
          </a:xfrm>
          <a:custGeom>
            <a:avLst/>
            <a:gdLst>
              <a:gd name="connsiteX0" fmla="*/ 1930390 w 7878247"/>
              <a:gd name="connsiteY0" fmla="*/ 0 h 2876550"/>
              <a:gd name="connsiteX1" fmla="*/ 7878247 w 7878247"/>
              <a:gd name="connsiteY1" fmla="*/ 0 h 2876550"/>
              <a:gd name="connsiteX2" fmla="*/ 7878247 w 7878247"/>
              <a:gd name="connsiteY2" fmla="*/ 2876550 h 2876550"/>
              <a:gd name="connsiteX3" fmla="*/ 946160 w 7878247"/>
              <a:gd name="connsiteY3" fmla="*/ 2876550 h 2876550"/>
              <a:gd name="connsiteX4" fmla="*/ 0 w 7878247"/>
              <a:gd name="connsiteY4" fmla="*/ 1930390 h 287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8247" h="2876550">
                <a:moveTo>
                  <a:pt x="1930390" y="0"/>
                </a:moveTo>
                <a:lnTo>
                  <a:pt x="7878247" y="0"/>
                </a:lnTo>
                <a:lnTo>
                  <a:pt x="7878247" y="2876550"/>
                </a:lnTo>
                <a:lnTo>
                  <a:pt x="946160" y="2876550"/>
                </a:lnTo>
                <a:lnTo>
                  <a:pt x="0" y="19303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 xmlns:a16="http://schemas.microsoft.com/office/drawing/2014/main" id="{25D1A4E6-1017-4222-9F71-E8F249B61282}"/>
              </a:ext>
            </a:extLst>
          </p:cNvPr>
          <p:cNvSpPr/>
          <p:nvPr/>
        </p:nvSpPr>
        <p:spPr>
          <a:xfrm flipH="1" flipV="1">
            <a:off x="-8918" y="3890364"/>
            <a:ext cx="3182781" cy="3003009"/>
          </a:xfrm>
          <a:custGeom>
            <a:avLst/>
            <a:gdLst>
              <a:gd name="connsiteX0" fmla="*/ 2112738 w 2112738"/>
              <a:gd name="connsiteY0" fmla="*/ 2876550 h 2876550"/>
              <a:gd name="connsiteX1" fmla="*/ 946160 w 2112738"/>
              <a:gd name="connsiteY1" fmla="*/ 2876550 h 2876550"/>
              <a:gd name="connsiteX2" fmla="*/ 0 w 2112738"/>
              <a:gd name="connsiteY2" fmla="*/ 1930390 h 2876550"/>
              <a:gd name="connsiteX3" fmla="*/ 1930390 w 2112738"/>
              <a:gd name="connsiteY3" fmla="*/ 0 h 2876550"/>
              <a:gd name="connsiteX4" fmla="*/ 2112738 w 2112738"/>
              <a:gd name="connsiteY4" fmla="*/ 0 h 2876550"/>
              <a:gd name="connsiteX0" fmla="*/ 3192508 w 3192508"/>
              <a:gd name="connsiteY0" fmla="*/ 2886277 h 2886277"/>
              <a:gd name="connsiteX1" fmla="*/ 946160 w 3192508"/>
              <a:gd name="connsiteY1" fmla="*/ 2876550 h 2886277"/>
              <a:gd name="connsiteX2" fmla="*/ 0 w 3192508"/>
              <a:gd name="connsiteY2" fmla="*/ 1930390 h 2886277"/>
              <a:gd name="connsiteX3" fmla="*/ 1930390 w 3192508"/>
              <a:gd name="connsiteY3" fmla="*/ 0 h 2886277"/>
              <a:gd name="connsiteX4" fmla="*/ 2112738 w 3192508"/>
              <a:gd name="connsiteY4" fmla="*/ 0 h 2886277"/>
              <a:gd name="connsiteX5" fmla="*/ 3192508 w 3192508"/>
              <a:gd name="connsiteY5" fmla="*/ 2886277 h 2886277"/>
              <a:gd name="connsiteX0" fmla="*/ 3192508 w 3211963"/>
              <a:gd name="connsiteY0" fmla="*/ 2886277 h 2886277"/>
              <a:gd name="connsiteX1" fmla="*/ 946160 w 3211963"/>
              <a:gd name="connsiteY1" fmla="*/ 2876550 h 2886277"/>
              <a:gd name="connsiteX2" fmla="*/ 0 w 3211963"/>
              <a:gd name="connsiteY2" fmla="*/ 1930390 h 2886277"/>
              <a:gd name="connsiteX3" fmla="*/ 1930390 w 3211963"/>
              <a:gd name="connsiteY3" fmla="*/ 0 h 2886277"/>
              <a:gd name="connsiteX4" fmla="*/ 3211963 w 3211963"/>
              <a:gd name="connsiteY4" fmla="*/ 0 h 2886277"/>
              <a:gd name="connsiteX5" fmla="*/ 3192508 w 3211963"/>
              <a:gd name="connsiteY5" fmla="*/ 2886277 h 2886277"/>
              <a:gd name="connsiteX0" fmla="*/ 3211964 w 3211964"/>
              <a:gd name="connsiteY0" fmla="*/ 2886277 h 2886277"/>
              <a:gd name="connsiteX1" fmla="*/ 946160 w 3211964"/>
              <a:gd name="connsiteY1" fmla="*/ 2876550 h 2886277"/>
              <a:gd name="connsiteX2" fmla="*/ 0 w 3211964"/>
              <a:gd name="connsiteY2" fmla="*/ 1930390 h 2886277"/>
              <a:gd name="connsiteX3" fmla="*/ 1930390 w 3211964"/>
              <a:gd name="connsiteY3" fmla="*/ 0 h 2886277"/>
              <a:gd name="connsiteX4" fmla="*/ 3211963 w 3211964"/>
              <a:gd name="connsiteY4" fmla="*/ 0 h 2886277"/>
              <a:gd name="connsiteX5" fmla="*/ 3211964 w 3211964"/>
              <a:gd name="connsiteY5" fmla="*/ 2886277 h 2886277"/>
              <a:gd name="connsiteX0" fmla="*/ 3211964 w 3211964"/>
              <a:gd name="connsiteY0" fmla="*/ 2993282 h 2993282"/>
              <a:gd name="connsiteX1" fmla="*/ 946160 w 3211964"/>
              <a:gd name="connsiteY1" fmla="*/ 2983555 h 2993282"/>
              <a:gd name="connsiteX2" fmla="*/ 0 w 3211964"/>
              <a:gd name="connsiteY2" fmla="*/ 2037395 h 2993282"/>
              <a:gd name="connsiteX3" fmla="*/ 2027667 w 3211964"/>
              <a:gd name="connsiteY3" fmla="*/ 0 h 2993282"/>
              <a:gd name="connsiteX4" fmla="*/ 3211963 w 3211964"/>
              <a:gd name="connsiteY4" fmla="*/ 107005 h 2993282"/>
              <a:gd name="connsiteX5" fmla="*/ 3211964 w 3211964"/>
              <a:gd name="connsiteY5" fmla="*/ 2993282 h 2993282"/>
              <a:gd name="connsiteX0" fmla="*/ 3211964 w 3211964"/>
              <a:gd name="connsiteY0" fmla="*/ 3012736 h 3012736"/>
              <a:gd name="connsiteX1" fmla="*/ 946160 w 3211964"/>
              <a:gd name="connsiteY1" fmla="*/ 3003009 h 3012736"/>
              <a:gd name="connsiteX2" fmla="*/ 0 w 3211964"/>
              <a:gd name="connsiteY2" fmla="*/ 2056849 h 3012736"/>
              <a:gd name="connsiteX3" fmla="*/ 2027667 w 3211964"/>
              <a:gd name="connsiteY3" fmla="*/ 19454 h 3012736"/>
              <a:gd name="connsiteX4" fmla="*/ 3163325 w 3211964"/>
              <a:gd name="connsiteY4" fmla="*/ 0 h 3012736"/>
              <a:gd name="connsiteX5" fmla="*/ 3211964 w 3211964"/>
              <a:gd name="connsiteY5" fmla="*/ 3012736 h 3012736"/>
              <a:gd name="connsiteX0" fmla="*/ 3182781 w 3182781"/>
              <a:gd name="connsiteY0" fmla="*/ 2983553 h 3003009"/>
              <a:gd name="connsiteX1" fmla="*/ 946160 w 3182781"/>
              <a:gd name="connsiteY1" fmla="*/ 3003009 h 3003009"/>
              <a:gd name="connsiteX2" fmla="*/ 0 w 3182781"/>
              <a:gd name="connsiteY2" fmla="*/ 2056849 h 3003009"/>
              <a:gd name="connsiteX3" fmla="*/ 2027667 w 3182781"/>
              <a:gd name="connsiteY3" fmla="*/ 19454 h 3003009"/>
              <a:gd name="connsiteX4" fmla="*/ 3163325 w 3182781"/>
              <a:gd name="connsiteY4" fmla="*/ 0 h 3003009"/>
              <a:gd name="connsiteX5" fmla="*/ 3182781 w 3182781"/>
              <a:gd name="connsiteY5" fmla="*/ 2983553 h 3003009"/>
              <a:gd name="connsiteX0" fmla="*/ 3182781 w 3182781"/>
              <a:gd name="connsiteY0" fmla="*/ 2983553 h 3003009"/>
              <a:gd name="connsiteX1" fmla="*/ 946160 w 3182781"/>
              <a:gd name="connsiteY1" fmla="*/ 3003009 h 3003009"/>
              <a:gd name="connsiteX2" fmla="*/ 0 w 3182781"/>
              <a:gd name="connsiteY2" fmla="*/ 2056849 h 3003009"/>
              <a:gd name="connsiteX3" fmla="*/ 2027667 w 3182781"/>
              <a:gd name="connsiteY3" fmla="*/ 19454 h 3003009"/>
              <a:gd name="connsiteX4" fmla="*/ 3182780 w 3182781"/>
              <a:gd name="connsiteY4" fmla="*/ 0 h 3003009"/>
              <a:gd name="connsiteX5" fmla="*/ 3182781 w 3182781"/>
              <a:gd name="connsiteY5" fmla="*/ 2983553 h 300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2781" h="3003009">
                <a:moveTo>
                  <a:pt x="3182781" y="2983553"/>
                </a:moveTo>
                <a:lnTo>
                  <a:pt x="946160" y="3003009"/>
                </a:lnTo>
                <a:lnTo>
                  <a:pt x="0" y="2056849"/>
                </a:lnTo>
                <a:lnTo>
                  <a:pt x="2027667" y="19454"/>
                </a:lnTo>
                <a:lnTo>
                  <a:pt x="3182780" y="0"/>
                </a:lnTo>
                <a:cubicBezTo>
                  <a:pt x="3182780" y="958850"/>
                  <a:pt x="3182781" y="2024703"/>
                  <a:pt x="3182781" y="29835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C6F98F05-E379-4A64-9AA9-3DE14375FED8}"/>
              </a:ext>
            </a:extLst>
          </p:cNvPr>
          <p:cNvSpPr/>
          <p:nvPr/>
        </p:nvSpPr>
        <p:spPr>
          <a:xfrm rot="18900000">
            <a:off x="3081249" y="2245048"/>
            <a:ext cx="799531" cy="8024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784E70C6-C42E-49D0-BF02-9AA1502057AA}"/>
              </a:ext>
            </a:extLst>
          </p:cNvPr>
          <p:cNvSpPr/>
          <p:nvPr/>
        </p:nvSpPr>
        <p:spPr>
          <a:xfrm rot="18900000">
            <a:off x="2015192" y="2772494"/>
            <a:ext cx="877403" cy="880311"/>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15E41451-269E-47E9-AF9C-AD22E2311C11}"/>
              </a:ext>
            </a:extLst>
          </p:cNvPr>
          <p:cNvSpPr/>
          <p:nvPr/>
        </p:nvSpPr>
        <p:spPr>
          <a:xfrm rot="18900000">
            <a:off x="3068240" y="3793745"/>
            <a:ext cx="802571" cy="874179"/>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57189" y="1560978"/>
            <a:ext cx="7734810" cy="1754326"/>
          </a:xfrm>
          <a:prstGeom prst="rect">
            <a:avLst/>
          </a:prstGeom>
          <a:noFill/>
        </p:spPr>
        <p:txBody>
          <a:bodyPr wrap="none" rtlCol="0">
            <a:spAutoFit/>
          </a:bodyPr>
          <a:lstStyle/>
          <a:p>
            <a:pPr algn="ctr">
              <a:lnSpc>
                <a:spcPct val="150000"/>
              </a:lnSpc>
            </a:pPr>
            <a:r>
              <a:rPr lang="en-US" sz="3600" b="1" smtClean="0">
                <a:solidFill>
                  <a:schemeClr val="bg1"/>
                </a:solidFill>
              </a:rPr>
              <a:t>CẢM ƠN CÁC EM ĐÃ LẮNG NGHE</a:t>
            </a:r>
          </a:p>
          <a:p>
            <a:pPr algn="ctr">
              <a:lnSpc>
                <a:spcPct val="150000"/>
              </a:lnSpc>
            </a:pPr>
            <a:r>
              <a:rPr lang="en-US" sz="3600" b="1" smtClean="0">
                <a:solidFill>
                  <a:schemeClr val="bg1"/>
                </a:solidFill>
              </a:rPr>
              <a:t>HẸN GẶP LẠI!</a:t>
            </a:r>
            <a:endParaRPr lang="en-US" sz="3600" b="1">
              <a:solidFill>
                <a:schemeClr val="bg1"/>
              </a:solidFill>
            </a:endParaRPr>
          </a:p>
        </p:txBody>
      </p:sp>
      <p:grpSp>
        <p:nvGrpSpPr>
          <p:cNvPr id="14" name="Group 13">
            <a:extLst>
              <a:ext uri="{FF2B5EF4-FFF2-40B4-BE49-F238E27FC236}">
                <a16:creationId xmlns="" xmlns:a16="http://schemas.microsoft.com/office/drawing/2014/main" id="{5E684807-3E52-4E42-8EE0-5B88B161AE59}"/>
              </a:ext>
            </a:extLst>
          </p:cNvPr>
          <p:cNvGrpSpPr/>
          <p:nvPr/>
        </p:nvGrpSpPr>
        <p:grpSpPr>
          <a:xfrm>
            <a:off x="3075340" y="5220922"/>
            <a:ext cx="3600668" cy="2277148"/>
            <a:chOff x="5472464" y="4463686"/>
            <a:chExt cx="3600668" cy="2277148"/>
          </a:xfrm>
          <a:scene3d>
            <a:camera prst="isometricOffAxis1Top"/>
            <a:lightRig rig="threePt" dir="t"/>
          </a:scene3d>
        </p:grpSpPr>
        <p:grpSp>
          <p:nvGrpSpPr>
            <p:cNvPr id="22" name="Group 21">
              <a:extLst>
                <a:ext uri="{FF2B5EF4-FFF2-40B4-BE49-F238E27FC236}">
                  <a16:creationId xmlns="" xmlns:a16="http://schemas.microsoft.com/office/drawing/2014/main" id="{DC3C69A2-3A17-4E16-8B56-9382AC4AAA06}"/>
                </a:ext>
              </a:extLst>
            </p:cNvPr>
            <p:cNvGrpSpPr/>
            <p:nvPr/>
          </p:nvGrpSpPr>
          <p:grpSpPr>
            <a:xfrm>
              <a:off x="5472464" y="4463686"/>
              <a:ext cx="3600668" cy="2277148"/>
              <a:chOff x="5472464" y="4463686"/>
              <a:chExt cx="3600668" cy="2277148"/>
            </a:xfrm>
          </p:grpSpPr>
          <p:sp>
            <p:nvSpPr>
              <p:cNvPr id="24" name="Freeform: Shape 52">
                <a:extLst>
                  <a:ext uri="{FF2B5EF4-FFF2-40B4-BE49-F238E27FC236}">
                    <a16:creationId xmlns="" xmlns:a16="http://schemas.microsoft.com/office/drawing/2014/main" id="{CA6D3ABE-D7F4-42B7-9278-7D5E31E88F36}"/>
                  </a:ext>
                </a:extLst>
              </p:cNvPr>
              <p:cNvSpPr/>
              <p:nvPr/>
            </p:nvSpPr>
            <p:spPr>
              <a:xfrm>
                <a:off x="5472464" y="4463686"/>
                <a:ext cx="3600668" cy="2277148"/>
              </a:xfrm>
              <a:custGeom>
                <a:avLst/>
                <a:gdLst>
                  <a:gd name="connsiteX0" fmla="*/ 1677643 w 1754756"/>
                  <a:gd name="connsiteY0" fmla="*/ 88142 h 1067384"/>
                  <a:gd name="connsiteX1" fmla="*/ 1677306 w 1754756"/>
                  <a:gd name="connsiteY1" fmla="*/ 496609 h 1067384"/>
                  <a:gd name="connsiteX2" fmla="*/ 1676969 w 1754756"/>
                  <a:gd name="connsiteY2" fmla="*/ 567324 h 1067384"/>
                  <a:gd name="connsiteX3" fmla="*/ 1692796 w 1754756"/>
                  <a:gd name="connsiteY3" fmla="*/ 583825 h 1067384"/>
                  <a:gd name="connsiteX4" fmla="*/ 1754756 w 1754756"/>
                  <a:gd name="connsiteY4" fmla="*/ 585845 h 1067384"/>
                  <a:gd name="connsiteX5" fmla="*/ 1735562 w 1754756"/>
                  <a:gd name="connsiteY5" fmla="*/ 593253 h 1067384"/>
                  <a:gd name="connsiteX6" fmla="*/ 1698521 w 1754756"/>
                  <a:gd name="connsiteY6" fmla="*/ 593590 h 1067384"/>
                  <a:gd name="connsiteX7" fmla="*/ 1684378 w 1754756"/>
                  <a:gd name="connsiteY7" fmla="*/ 608070 h 1067384"/>
                  <a:gd name="connsiteX8" fmla="*/ 1684378 w 1754756"/>
                  <a:gd name="connsiteY8" fmla="*/ 650162 h 1067384"/>
                  <a:gd name="connsiteX9" fmla="*/ 1678316 w 1754756"/>
                  <a:gd name="connsiteY9" fmla="*/ 670367 h 1067384"/>
                  <a:gd name="connsiteX10" fmla="*/ 1677643 w 1754756"/>
                  <a:gd name="connsiteY10" fmla="*/ 863993 h 1067384"/>
                  <a:gd name="connsiteX11" fmla="*/ 1677643 w 1754756"/>
                  <a:gd name="connsiteY11" fmla="*/ 1042465 h 1067384"/>
                  <a:gd name="connsiteX12" fmla="*/ 1652387 w 1754756"/>
                  <a:gd name="connsiteY12" fmla="*/ 1067384 h 1067384"/>
                  <a:gd name="connsiteX13" fmla="*/ 1559783 w 1754756"/>
                  <a:gd name="connsiteY13" fmla="*/ 1067384 h 1067384"/>
                  <a:gd name="connsiteX14" fmla="*/ 460325 w 1754756"/>
                  <a:gd name="connsiteY14" fmla="*/ 1067384 h 1067384"/>
                  <a:gd name="connsiteX15" fmla="*/ 16164 w 1754756"/>
                  <a:gd name="connsiteY15" fmla="*/ 1067384 h 1067384"/>
                  <a:gd name="connsiteX16" fmla="*/ 0 w 1754756"/>
                  <a:gd name="connsiteY16" fmla="*/ 1050211 h 1067384"/>
                  <a:gd name="connsiteX17" fmla="*/ 0 w 1754756"/>
                  <a:gd name="connsiteY17" fmla="*/ 960974 h 1067384"/>
                  <a:gd name="connsiteX18" fmla="*/ 0 w 1754756"/>
                  <a:gd name="connsiteY18" fmla="*/ 46723 h 1067384"/>
                  <a:gd name="connsiteX19" fmla="*/ 39399 w 1754756"/>
                  <a:gd name="connsiteY19" fmla="*/ 7324 h 1067384"/>
                  <a:gd name="connsiteX20" fmla="*/ 901455 w 1754756"/>
                  <a:gd name="connsiteY20" fmla="*/ 7324 h 1067384"/>
                  <a:gd name="connsiteX21" fmla="*/ 926374 w 1754756"/>
                  <a:gd name="connsiteY21" fmla="*/ 4293 h 1067384"/>
                  <a:gd name="connsiteX22" fmla="*/ 949272 w 1754756"/>
                  <a:gd name="connsiteY22" fmla="*/ 252 h 1067384"/>
                  <a:gd name="connsiteX23" fmla="*/ 1579988 w 1754756"/>
                  <a:gd name="connsiteY23" fmla="*/ 252 h 1067384"/>
                  <a:gd name="connsiteX24" fmla="*/ 1603560 w 1754756"/>
                  <a:gd name="connsiteY24" fmla="*/ 926 h 1067384"/>
                  <a:gd name="connsiteX25" fmla="*/ 1660806 w 1754756"/>
                  <a:gd name="connsiteY25" fmla="*/ 589 h 1067384"/>
                  <a:gd name="connsiteX26" fmla="*/ 1684714 w 1754756"/>
                  <a:gd name="connsiteY26" fmla="*/ 24161 h 1067384"/>
                  <a:gd name="connsiteX27" fmla="*/ 1684714 w 1754756"/>
                  <a:gd name="connsiteY27" fmla="*/ 71305 h 1067384"/>
                  <a:gd name="connsiteX28" fmla="*/ 1677643 w 1754756"/>
                  <a:gd name="connsiteY28" fmla="*/ 88142 h 1067384"/>
                  <a:gd name="connsiteX0" fmla="*/ 1677643 w 1754770"/>
                  <a:gd name="connsiteY0" fmla="*/ 88142 h 1067384"/>
                  <a:gd name="connsiteX1" fmla="*/ 1677306 w 1754770"/>
                  <a:gd name="connsiteY1" fmla="*/ 496609 h 1067384"/>
                  <a:gd name="connsiteX2" fmla="*/ 1676969 w 1754770"/>
                  <a:gd name="connsiteY2" fmla="*/ 567324 h 1067384"/>
                  <a:gd name="connsiteX3" fmla="*/ 1692796 w 1754770"/>
                  <a:gd name="connsiteY3" fmla="*/ 583825 h 1067384"/>
                  <a:gd name="connsiteX4" fmla="*/ 1754756 w 1754770"/>
                  <a:gd name="connsiteY4" fmla="*/ 585845 h 1067384"/>
                  <a:gd name="connsiteX5" fmla="*/ 1698521 w 1754770"/>
                  <a:gd name="connsiteY5" fmla="*/ 593590 h 1067384"/>
                  <a:gd name="connsiteX6" fmla="*/ 1684378 w 1754770"/>
                  <a:gd name="connsiteY6" fmla="*/ 608070 h 1067384"/>
                  <a:gd name="connsiteX7" fmla="*/ 1684378 w 1754770"/>
                  <a:gd name="connsiteY7" fmla="*/ 650162 h 1067384"/>
                  <a:gd name="connsiteX8" fmla="*/ 1678316 w 1754770"/>
                  <a:gd name="connsiteY8" fmla="*/ 670367 h 1067384"/>
                  <a:gd name="connsiteX9" fmla="*/ 1677643 w 1754770"/>
                  <a:gd name="connsiteY9" fmla="*/ 863993 h 1067384"/>
                  <a:gd name="connsiteX10" fmla="*/ 1677643 w 1754770"/>
                  <a:gd name="connsiteY10" fmla="*/ 1042465 h 1067384"/>
                  <a:gd name="connsiteX11" fmla="*/ 1652387 w 1754770"/>
                  <a:gd name="connsiteY11" fmla="*/ 1067384 h 1067384"/>
                  <a:gd name="connsiteX12" fmla="*/ 1559783 w 1754770"/>
                  <a:gd name="connsiteY12" fmla="*/ 1067384 h 1067384"/>
                  <a:gd name="connsiteX13" fmla="*/ 460325 w 1754770"/>
                  <a:gd name="connsiteY13" fmla="*/ 1067384 h 1067384"/>
                  <a:gd name="connsiteX14" fmla="*/ 16164 w 1754770"/>
                  <a:gd name="connsiteY14" fmla="*/ 1067384 h 1067384"/>
                  <a:gd name="connsiteX15" fmla="*/ 0 w 1754770"/>
                  <a:gd name="connsiteY15" fmla="*/ 1050211 h 1067384"/>
                  <a:gd name="connsiteX16" fmla="*/ 0 w 1754770"/>
                  <a:gd name="connsiteY16" fmla="*/ 960974 h 1067384"/>
                  <a:gd name="connsiteX17" fmla="*/ 0 w 1754770"/>
                  <a:gd name="connsiteY17" fmla="*/ 46723 h 1067384"/>
                  <a:gd name="connsiteX18" fmla="*/ 39399 w 1754770"/>
                  <a:gd name="connsiteY18" fmla="*/ 7324 h 1067384"/>
                  <a:gd name="connsiteX19" fmla="*/ 901455 w 1754770"/>
                  <a:gd name="connsiteY19" fmla="*/ 7324 h 1067384"/>
                  <a:gd name="connsiteX20" fmla="*/ 926374 w 1754770"/>
                  <a:gd name="connsiteY20" fmla="*/ 4293 h 1067384"/>
                  <a:gd name="connsiteX21" fmla="*/ 949272 w 1754770"/>
                  <a:gd name="connsiteY21" fmla="*/ 252 h 1067384"/>
                  <a:gd name="connsiteX22" fmla="*/ 1579988 w 1754770"/>
                  <a:gd name="connsiteY22" fmla="*/ 252 h 1067384"/>
                  <a:gd name="connsiteX23" fmla="*/ 1603560 w 1754770"/>
                  <a:gd name="connsiteY23" fmla="*/ 926 h 1067384"/>
                  <a:gd name="connsiteX24" fmla="*/ 1660806 w 1754770"/>
                  <a:gd name="connsiteY24" fmla="*/ 589 h 1067384"/>
                  <a:gd name="connsiteX25" fmla="*/ 1684714 w 1754770"/>
                  <a:gd name="connsiteY25" fmla="*/ 24161 h 1067384"/>
                  <a:gd name="connsiteX26" fmla="*/ 1684714 w 1754770"/>
                  <a:gd name="connsiteY26" fmla="*/ 71305 h 1067384"/>
                  <a:gd name="connsiteX27" fmla="*/ 1677643 w 1754770"/>
                  <a:gd name="connsiteY27" fmla="*/ 88142 h 1067384"/>
                  <a:gd name="connsiteX0" fmla="*/ 1677643 w 1698835"/>
                  <a:gd name="connsiteY0" fmla="*/ 88142 h 1067384"/>
                  <a:gd name="connsiteX1" fmla="*/ 1677306 w 1698835"/>
                  <a:gd name="connsiteY1" fmla="*/ 496609 h 1067384"/>
                  <a:gd name="connsiteX2" fmla="*/ 1676969 w 1698835"/>
                  <a:gd name="connsiteY2" fmla="*/ 567324 h 1067384"/>
                  <a:gd name="connsiteX3" fmla="*/ 1692796 w 1698835"/>
                  <a:gd name="connsiteY3" fmla="*/ 583825 h 1067384"/>
                  <a:gd name="connsiteX4" fmla="*/ 1698521 w 1698835"/>
                  <a:gd name="connsiteY4" fmla="*/ 593590 h 1067384"/>
                  <a:gd name="connsiteX5" fmla="*/ 1684378 w 1698835"/>
                  <a:gd name="connsiteY5" fmla="*/ 608070 h 1067384"/>
                  <a:gd name="connsiteX6" fmla="*/ 1684378 w 1698835"/>
                  <a:gd name="connsiteY6" fmla="*/ 650162 h 1067384"/>
                  <a:gd name="connsiteX7" fmla="*/ 1678316 w 1698835"/>
                  <a:gd name="connsiteY7" fmla="*/ 670367 h 1067384"/>
                  <a:gd name="connsiteX8" fmla="*/ 1677643 w 1698835"/>
                  <a:gd name="connsiteY8" fmla="*/ 863993 h 1067384"/>
                  <a:gd name="connsiteX9" fmla="*/ 1677643 w 1698835"/>
                  <a:gd name="connsiteY9" fmla="*/ 1042465 h 1067384"/>
                  <a:gd name="connsiteX10" fmla="*/ 1652387 w 1698835"/>
                  <a:gd name="connsiteY10" fmla="*/ 1067384 h 1067384"/>
                  <a:gd name="connsiteX11" fmla="*/ 1559783 w 1698835"/>
                  <a:gd name="connsiteY11" fmla="*/ 1067384 h 1067384"/>
                  <a:gd name="connsiteX12" fmla="*/ 460325 w 1698835"/>
                  <a:gd name="connsiteY12" fmla="*/ 1067384 h 1067384"/>
                  <a:gd name="connsiteX13" fmla="*/ 16164 w 1698835"/>
                  <a:gd name="connsiteY13" fmla="*/ 1067384 h 1067384"/>
                  <a:gd name="connsiteX14" fmla="*/ 0 w 1698835"/>
                  <a:gd name="connsiteY14" fmla="*/ 1050211 h 1067384"/>
                  <a:gd name="connsiteX15" fmla="*/ 0 w 1698835"/>
                  <a:gd name="connsiteY15" fmla="*/ 960974 h 1067384"/>
                  <a:gd name="connsiteX16" fmla="*/ 0 w 1698835"/>
                  <a:gd name="connsiteY16" fmla="*/ 46723 h 1067384"/>
                  <a:gd name="connsiteX17" fmla="*/ 39399 w 1698835"/>
                  <a:gd name="connsiteY17" fmla="*/ 7324 h 1067384"/>
                  <a:gd name="connsiteX18" fmla="*/ 901455 w 1698835"/>
                  <a:gd name="connsiteY18" fmla="*/ 7324 h 1067384"/>
                  <a:gd name="connsiteX19" fmla="*/ 926374 w 1698835"/>
                  <a:gd name="connsiteY19" fmla="*/ 4293 h 1067384"/>
                  <a:gd name="connsiteX20" fmla="*/ 949272 w 1698835"/>
                  <a:gd name="connsiteY20" fmla="*/ 252 h 1067384"/>
                  <a:gd name="connsiteX21" fmla="*/ 1579988 w 1698835"/>
                  <a:gd name="connsiteY21" fmla="*/ 252 h 1067384"/>
                  <a:gd name="connsiteX22" fmla="*/ 1603560 w 1698835"/>
                  <a:gd name="connsiteY22" fmla="*/ 926 h 1067384"/>
                  <a:gd name="connsiteX23" fmla="*/ 1660806 w 1698835"/>
                  <a:gd name="connsiteY23" fmla="*/ 589 h 1067384"/>
                  <a:gd name="connsiteX24" fmla="*/ 1684714 w 1698835"/>
                  <a:gd name="connsiteY24" fmla="*/ 24161 h 1067384"/>
                  <a:gd name="connsiteX25" fmla="*/ 1684714 w 1698835"/>
                  <a:gd name="connsiteY25" fmla="*/ 71305 h 1067384"/>
                  <a:gd name="connsiteX26" fmla="*/ 1677643 w 1698835"/>
                  <a:gd name="connsiteY26" fmla="*/ 88142 h 1067384"/>
                  <a:gd name="connsiteX0" fmla="*/ 1677643 w 1692921"/>
                  <a:gd name="connsiteY0" fmla="*/ 88142 h 1067384"/>
                  <a:gd name="connsiteX1" fmla="*/ 1677306 w 1692921"/>
                  <a:gd name="connsiteY1" fmla="*/ 496609 h 1067384"/>
                  <a:gd name="connsiteX2" fmla="*/ 1676969 w 1692921"/>
                  <a:gd name="connsiteY2" fmla="*/ 567324 h 1067384"/>
                  <a:gd name="connsiteX3" fmla="*/ 1692796 w 1692921"/>
                  <a:gd name="connsiteY3" fmla="*/ 583825 h 1067384"/>
                  <a:gd name="connsiteX4" fmla="*/ 1684378 w 1692921"/>
                  <a:gd name="connsiteY4" fmla="*/ 608070 h 1067384"/>
                  <a:gd name="connsiteX5" fmla="*/ 1684378 w 1692921"/>
                  <a:gd name="connsiteY5" fmla="*/ 650162 h 1067384"/>
                  <a:gd name="connsiteX6" fmla="*/ 1678316 w 1692921"/>
                  <a:gd name="connsiteY6" fmla="*/ 670367 h 1067384"/>
                  <a:gd name="connsiteX7" fmla="*/ 1677643 w 1692921"/>
                  <a:gd name="connsiteY7" fmla="*/ 863993 h 1067384"/>
                  <a:gd name="connsiteX8" fmla="*/ 1677643 w 1692921"/>
                  <a:gd name="connsiteY8" fmla="*/ 1042465 h 1067384"/>
                  <a:gd name="connsiteX9" fmla="*/ 1652387 w 1692921"/>
                  <a:gd name="connsiteY9" fmla="*/ 1067384 h 1067384"/>
                  <a:gd name="connsiteX10" fmla="*/ 1559783 w 1692921"/>
                  <a:gd name="connsiteY10" fmla="*/ 1067384 h 1067384"/>
                  <a:gd name="connsiteX11" fmla="*/ 460325 w 1692921"/>
                  <a:gd name="connsiteY11" fmla="*/ 1067384 h 1067384"/>
                  <a:gd name="connsiteX12" fmla="*/ 16164 w 1692921"/>
                  <a:gd name="connsiteY12" fmla="*/ 1067384 h 1067384"/>
                  <a:gd name="connsiteX13" fmla="*/ 0 w 1692921"/>
                  <a:gd name="connsiteY13" fmla="*/ 1050211 h 1067384"/>
                  <a:gd name="connsiteX14" fmla="*/ 0 w 1692921"/>
                  <a:gd name="connsiteY14" fmla="*/ 960974 h 1067384"/>
                  <a:gd name="connsiteX15" fmla="*/ 0 w 1692921"/>
                  <a:gd name="connsiteY15" fmla="*/ 46723 h 1067384"/>
                  <a:gd name="connsiteX16" fmla="*/ 39399 w 1692921"/>
                  <a:gd name="connsiteY16" fmla="*/ 7324 h 1067384"/>
                  <a:gd name="connsiteX17" fmla="*/ 901455 w 1692921"/>
                  <a:gd name="connsiteY17" fmla="*/ 7324 h 1067384"/>
                  <a:gd name="connsiteX18" fmla="*/ 926374 w 1692921"/>
                  <a:gd name="connsiteY18" fmla="*/ 4293 h 1067384"/>
                  <a:gd name="connsiteX19" fmla="*/ 949272 w 1692921"/>
                  <a:gd name="connsiteY19" fmla="*/ 252 h 1067384"/>
                  <a:gd name="connsiteX20" fmla="*/ 1579988 w 1692921"/>
                  <a:gd name="connsiteY20" fmla="*/ 252 h 1067384"/>
                  <a:gd name="connsiteX21" fmla="*/ 1603560 w 1692921"/>
                  <a:gd name="connsiteY21" fmla="*/ 926 h 1067384"/>
                  <a:gd name="connsiteX22" fmla="*/ 1660806 w 1692921"/>
                  <a:gd name="connsiteY22" fmla="*/ 589 h 1067384"/>
                  <a:gd name="connsiteX23" fmla="*/ 1684714 w 1692921"/>
                  <a:gd name="connsiteY23" fmla="*/ 24161 h 1067384"/>
                  <a:gd name="connsiteX24" fmla="*/ 1684714 w 1692921"/>
                  <a:gd name="connsiteY24" fmla="*/ 71305 h 1067384"/>
                  <a:gd name="connsiteX25" fmla="*/ 1677643 w 1692921"/>
                  <a:gd name="connsiteY25" fmla="*/ 88142 h 1067384"/>
                  <a:gd name="connsiteX0" fmla="*/ 1677643 w 1692936"/>
                  <a:gd name="connsiteY0" fmla="*/ 88142 h 1067384"/>
                  <a:gd name="connsiteX1" fmla="*/ 1677306 w 1692936"/>
                  <a:gd name="connsiteY1" fmla="*/ 496609 h 1067384"/>
                  <a:gd name="connsiteX2" fmla="*/ 1676969 w 1692936"/>
                  <a:gd name="connsiteY2" fmla="*/ 567324 h 1067384"/>
                  <a:gd name="connsiteX3" fmla="*/ 1692796 w 1692936"/>
                  <a:gd name="connsiteY3" fmla="*/ 583825 h 1067384"/>
                  <a:gd name="connsiteX4" fmla="*/ 1684378 w 1692936"/>
                  <a:gd name="connsiteY4" fmla="*/ 650162 h 1067384"/>
                  <a:gd name="connsiteX5" fmla="*/ 1678316 w 1692936"/>
                  <a:gd name="connsiteY5" fmla="*/ 670367 h 1067384"/>
                  <a:gd name="connsiteX6" fmla="*/ 1677643 w 1692936"/>
                  <a:gd name="connsiteY6" fmla="*/ 863993 h 1067384"/>
                  <a:gd name="connsiteX7" fmla="*/ 1677643 w 1692936"/>
                  <a:gd name="connsiteY7" fmla="*/ 1042465 h 1067384"/>
                  <a:gd name="connsiteX8" fmla="*/ 1652387 w 1692936"/>
                  <a:gd name="connsiteY8" fmla="*/ 1067384 h 1067384"/>
                  <a:gd name="connsiteX9" fmla="*/ 1559783 w 1692936"/>
                  <a:gd name="connsiteY9" fmla="*/ 1067384 h 1067384"/>
                  <a:gd name="connsiteX10" fmla="*/ 460325 w 1692936"/>
                  <a:gd name="connsiteY10" fmla="*/ 1067384 h 1067384"/>
                  <a:gd name="connsiteX11" fmla="*/ 16164 w 1692936"/>
                  <a:gd name="connsiteY11" fmla="*/ 1067384 h 1067384"/>
                  <a:gd name="connsiteX12" fmla="*/ 0 w 1692936"/>
                  <a:gd name="connsiteY12" fmla="*/ 1050211 h 1067384"/>
                  <a:gd name="connsiteX13" fmla="*/ 0 w 1692936"/>
                  <a:gd name="connsiteY13" fmla="*/ 960974 h 1067384"/>
                  <a:gd name="connsiteX14" fmla="*/ 0 w 1692936"/>
                  <a:gd name="connsiteY14" fmla="*/ 46723 h 1067384"/>
                  <a:gd name="connsiteX15" fmla="*/ 39399 w 1692936"/>
                  <a:gd name="connsiteY15" fmla="*/ 7324 h 1067384"/>
                  <a:gd name="connsiteX16" fmla="*/ 901455 w 1692936"/>
                  <a:gd name="connsiteY16" fmla="*/ 7324 h 1067384"/>
                  <a:gd name="connsiteX17" fmla="*/ 926374 w 1692936"/>
                  <a:gd name="connsiteY17" fmla="*/ 4293 h 1067384"/>
                  <a:gd name="connsiteX18" fmla="*/ 949272 w 1692936"/>
                  <a:gd name="connsiteY18" fmla="*/ 252 h 1067384"/>
                  <a:gd name="connsiteX19" fmla="*/ 1579988 w 1692936"/>
                  <a:gd name="connsiteY19" fmla="*/ 252 h 1067384"/>
                  <a:gd name="connsiteX20" fmla="*/ 1603560 w 1692936"/>
                  <a:gd name="connsiteY20" fmla="*/ 926 h 1067384"/>
                  <a:gd name="connsiteX21" fmla="*/ 1660806 w 1692936"/>
                  <a:gd name="connsiteY21" fmla="*/ 589 h 1067384"/>
                  <a:gd name="connsiteX22" fmla="*/ 1684714 w 1692936"/>
                  <a:gd name="connsiteY22" fmla="*/ 24161 h 1067384"/>
                  <a:gd name="connsiteX23" fmla="*/ 1684714 w 1692936"/>
                  <a:gd name="connsiteY23" fmla="*/ 71305 h 1067384"/>
                  <a:gd name="connsiteX24" fmla="*/ 1677643 w 1692936"/>
                  <a:gd name="connsiteY24" fmla="*/ 88142 h 1067384"/>
                  <a:gd name="connsiteX0" fmla="*/ 1677643 w 1685103"/>
                  <a:gd name="connsiteY0" fmla="*/ 88142 h 1067384"/>
                  <a:gd name="connsiteX1" fmla="*/ 1677306 w 1685103"/>
                  <a:gd name="connsiteY1" fmla="*/ 496609 h 1067384"/>
                  <a:gd name="connsiteX2" fmla="*/ 1676969 w 1685103"/>
                  <a:gd name="connsiteY2" fmla="*/ 567324 h 1067384"/>
                  <a:gd name="connsiteX3" fmla="*/ 1684378 w 1685103"/>
                  <a:gd name="connsiteY3" fmla="*/ 650162 h 1067384"/>
                  <a:gd name="connsiteX4" fmla="*/ 1678316 w 1685103"/>
                  <a:gd name="connsiteY4" fmla="*/ 670367 h 1067384"/>
                  <a:gd name="connsiteX5" fmla="*/ 1677643 w 1685103"/>
                  <a:gd name="connsiteY5" fmla="*/ 863993 h 1067384"/>
                  <a:gd name="connsiteX6" fmla="*/ 1677643 w 1685103"/>
                  <a:gd name="connsiteY6" fmla="*/ 1042465 h 1067384"/>
                  <a:gd name="connsiteX7" fmla="*/ 1652387 w 1685103"/>
                  <a:gd name="connsiteY7" fmla="*/ 1067384 h 1067384"/>
                  <a:gd name="connsiteX8" fmla="*/ 1559783 w 1685103"/>
                  <a:gd name="connsiteY8" fmla="*/ 1067384 h 1067384"/>
                  <a:gd name="connsiteX9" fmla="*/ 460325 w 1685103"/>
                  <a:gd name="connsiteY9" fmla="*/ 1067384 h 1067384"/>
                  <a:gd name="connsiteX10" fmla="*/ 16164 w 1685103"/>
                  <a:gd name="connsiteY10" fmla="*/ 1067384 h 1067384"/>
                  <a:gd name="connsiteX11" fmla="*/ 0 w 1685103"/>
                  <a:gd name="connsiteY11" fmla="*/ 1050211 h 1067384"/>
                  <a:gd name="connsiteX12" fmla="*/ 0 w 1685103"/>
                  <a:gd name="connsiteY12" fmla="*/ 960974 h 1067384"/>
                  <a:gd name="connsiteX13" fmla="*/ 0 w 1685103"/>
                  <a:gd name="connsiteY13" fmla="*/ 46723 h 1067384"/>
                  <a:gd name="connsiteX14" fmla="*/ 39399 w 1685103"/>
                  <a:gd name="connsiteY14" fmla="*/ 7324 h 1067384"/>
                  <a:gd name="connsiteX15" fmla="*/ 901455 w 1685103"/>
                  <a:gd name="connsiteY15" fmla="*/ 7324 h 1067384"/>
                  <a:gd name="connsiteX16" fmla="*/ 926374 w 1685103"/>
                  <a:gd name="connsiteY16" fmla="*/ 4293 h 1067384"/>
                  <a:gd name="connsiteX17" fmla="*/ 949272 w 1685103"/>
                  <a:gd name="connsiteY17" fmla="*/ 252 h 1067384"/>
                  <a:gd name="connsiteX18" fmla="*/ 1579988 w 1685103"/>
                  <a:gd name="connsiteY18" fmla="*/ 252 h 1067384"/>
                  <a:gd name="connsiteX19" fmla="*/ 1603560 w 1685103"/>
                  <a:gd name="connsiteY19" fmla="*/ 926 h 1067384"/>
                  <a:gd name="connsiteX20" fmla="*/ 1660806 w 1685103"/>
                  <a:gd name="connsiteY20" fmla="*/ 589 h 1067384"/>
                  <a:gd name="connsiteX21" fmla="*/ 1684714 w 1685103"/>
                  <a:gd name="connsiteY21" fmla="*/ 24161 h 1067384"/>
                  <a:gd name="connsiteX22" fmla="*/ 1684714 w 1685103"/>
                  <a:gd name="connsiteY22" fmla="*/ 71305 h 1067384"/>
                  <a:gd name="connsiteX23" fmla="*/ 1677643 w 1685103"/>
                  <a:gd name="connsiteY23" fmla="*/ 88142 h 1067384"/>
                  <a:gd name="connsiteX0" fmla="*/ 1677643 w 1685103"/>
                  <a:gd name="connsiteY0" fmla="*/ 88142 h 1067384"/>
                  <a:gd name="connsiteX1" fmla="*/ 1677306 w 1685103"/>
                  <a:gd name="connsiteY1" fmla="*/ 496609 h 1067384"/>
                  <a:gd name="connsiteX2" fmla="*/ 1684378 w 1685103"/>
                  <a:gd name="connsiteY2" fmla="*/ 650162 h 1067384"/>
                  <a:gd name="connsiteX3" fmla="*/ 1678316 w 1685103"/>
                  <a:gd name="connsiteY3" fmla="*/ 670367 h 1067384"/>
                  <a:gd name="connsiteX4" fmla="*/ 1677643 w 1685103"/>
                  <a:gd name="connsiteY4" fmla="*/ 863993 h 1067384"/>
                  <a:gd name="connsiteX5" fmla="*/ 1677643 w 1685103"/>
                  <a:gd name="connsiteY5" fmla="*/ 1042465 h 1067384"/>
                  <a:gd name="connsiteX6" fmla="*/ 1652387 w 1685103"/>
                  <a:gd name="connsiteY6" fmla="*/ 1067384 h 1067384"/>
                  <a:gd name="connsiteX7" fmla="*/ 1559783 w 1685103"/>
                  <a:gd name="connsiteY7" fmla="*/ 1067384 h 1067384"/>
                  <a:gd name="connsiteX8" fmla="*/ 460325 w 1685103"/>
                  <a:gd name="connsiteY8" fmla="*/ 1067384 h 1067384"/>
                  <a:gd name="connsiteX9" fmla="*/ 16164 w 1685103"/>
                  <a:gd name="connsiteY9" fmla="*/ 1067384 h 1067384"/>
                  <a:gd name="connsiteX10" fmla="*/ 0 w 1685103"/>
                  <a:gd name="connsiteY10" fmla="*/ 1050211 h 1067384"/>
                  <a:gd name="connsiteX11" fmla="*/ 0 w 1685103"/>
                  <a:gd name="connsiteY11" fmla="*/ 960974 h 1067384"/>
                  <a:gd name="connsiteX12" fmla="*/ 0 w 1685103"/>
                  <a:gd name="connsiteY12" fmla="*/ 46723 h 1067384"/>
                  <a:gd name="connsiteX13" fmla="*/ 39399 w 1685103"/>
                  <a:gd name="connsiteY13" fmla="*/ 7324 h 1067384"/>
                  <a:gd name="connsiteX14" fmla="*/ 901455 w 1685103"/>
                  <a:gd name="connsiteY14" fmla="*/ 7324 h 1067384"/>
                  <a:gd name="connsiteX15" fmla="*/ 926374 w 1685103"/>
                  <a:gd name="connsiteY15" fmla="*/ 4293 h 1067384"/>
                  <a:gd name="connsiteX16" fmla="*/ 949272 w 1685103"/>
                  <a:gd name="connsiteY16" fmla="*/ 252 h 1067384"/>
                  <a:gd name="connsiteX17" fmla="*/ 1579988 w 1685103"/>
                  <a:gd name="connsiteY17" fmla="*/ 252 h 1067384"/>
                  <a:gd name="connsiteX18" fmla="*/ 1603560 w 1685103"/>
                  <a:gd name="connsiteY18" fmla="*/ 926 h 1067384"/>
                  <a:gd name="connsiteX19" fmla="*/ 1660806 w 1685103"/>
                  <a:gd name="connsiteY19" fmla="*/ 589 h 1067384"/>
                  <a:gd name="connsiteX20" fmla="*/ 1684714 w 1685103"/>
                  <a:gd name="connsiteY20" fmla="*/ 24161 h 1067384"/>
                  <a:gd name="connsiteX21" fmla="*/ 1684714 w 1685103"/>
                  <a:gd name="connsiteY21" fmla="*/ 71305 h 1067384"/>
                  <a:gd name="connsiteX22" fmla="*/ 1677643 w 1685103"/>
                  <a:gd name="connsiteY22" fmla="*/ 88142 h 1067384"/>
                  <a:gd name="connsiteX0" fmla="*/ 1677643 w 1685103"/>
                  <a:gd name="connsiteY0" fmla="*/ 88142 h 1067384"/>
                  <a:gd name="connsiteX1" fmla="*/ 1677306 w 1685103"/>
                  <a:gd name="connsiteY1" fmla="*/ 496609 h 1067384"/>
                  <a:gd name="connsiteX2" fmla="*/ 1684378 w 1685103"/>
                  <a:gd name="connsiteY2" fmla="*/ 650162 h 1067384"/>
                  <a:gd name="connsiteX3" fmla="*/ 1677643 w 1685103"/>
                  <a:gd name="connsiteY3" fmla="*/ 863993 h 1067384"/>
                  <a:gd name="connsiteX4" fmla="*/ 1677643 w 1685103"/>
                  <a:gd name="connsiteY4" fmla="*/ 1042465 h 1067384"/>
                  <a:gd name="connsiteX5" fmla="*/ 1652387 w 1685103"/>
                  <a:gd name="connsiteY5" fmla="*/ 1067384 h 1067384"/>
                  <a:gd name="connsiteX6" fmla="*/ 1559783 w 1685103"/>
                  <a:gd name="connsiteY6" fmla="*/ 1067384 h 1067384"/>
                  <a:gd name="connsiteX7" fmla="*/ 460325 w 1685103"/>
                  <a:gd name="connsiteY7" fmla="*/ 1067384 h 1067384"/>
                  <a:gd name="connsiteX8" fmla="*/ 16164 w 1685103"/>
                  <a:gd name="connsiteY8" fmla="*/ 1067384 h 1067384"/>
                  <a:gd name="connsiteX9" fmla="*/ 0 w 1685103"/>
                  <a:gd name="connsiteY9" fmla="*/ 1050211 h 1067384"/>
                  <a:gd name="connsiteX10" fmla="*/ 0 w 1685103"/>
                  <a:gd name="connsiteY10" fmla="*/ 960974 h 1067384"/>
                  <a:gd name="connsiteX11" fmla="*/ 0 w 1685103"/>
                  <a:gd name="connsiteY11" fmla="*/ 46723 h 1067384"/>
                  <a:gd name="connsiteX12" fmla="*/ 39399 w 1685103"/>
                  <a:gd name="connsiteY12" fmla="*/ 7324 h 1067384"/>
                  <a:gd name="connsiteX13" fmla="*/ 901455 w 1685103"/>
                  <a:gd name="connsiteY13" fmla="*/ 7324 h 1067384"/>
                  <a:gd name="connsiteX14" fmla="*/ 926374 w 1685103"/>
                  <a:gd name="connsiteY14" fmla="*/ 4293 h 1067384"/>
                  <a:gd name="connsiteX15" fmla="*/ 949272 w 1685103"/>
                  <a:gd name="connsiteY15" fmla="*/ 252 h 1067384"/>
                  <a:gd name="connsiteX16" fmla="*/ 1579988 w 1685103"/>
                  <a:gd name="connsiteY16" fmla="*/ 252 h 1067384"/>
                  <a:gd name="connsiteX17" fmla="*/ 1603560 w 1685103"/>
                  <a:gd name="connsiteY17" fmla="*/ 926 h 1067384"/>
                  <a:gd name="connsiteX18" fmla="*/ 1660806 w 1685103"/>
                  <a:gd name="connsiteY18" fmla="*/ 589 h 1067384"/>
                  <a:gd name="connsiteX19" fmla="*/ 1684714 w 1685103"/>
                  <a:gd name="connsiteY19" fmla="*/ 24161 h 1067384"/>
                  <a:gd name="connsiteX20" fmla="*/ 1684714 w 1685103"/>
                  <a:gd name="connsiteY20" fmla="*/ 71305 h 1067384"/>
                  <a:gd name="connsiteX21" fmla="*/ 1677643 w 1685103"/>
                  <a:gd name="connsiteY21" fmla="*/ 88142 h 1067384"/>
                  <a:gd name="connsiteX0" fmla="*/ 1677643 w 1685103"/>
                  <a:gd name="connsiteY0" fmla="*/ 88142 h 1067384"/>
                  <a:gd name="connsiteX1" fmla="*/ 1677306 w 1685103"/>
                  <a:gd name="connsiteY1" fmla="*/ 496609 h 1067384"/>
                  <a:gd name="connsiteX2" fmla="*/ 1677643 w 1685103"/>
                  <a:gd name="connsiteY2" fmla="*/ 863993 h 1067384"/>
                  <a:gd name="connsiteX3" fmla="*/ 1677643 w 1685103"/>
                  <a:gd name="connsiteY3" fmla="*/ 1042465 h 1067384"/>
                  <a:gd name="connsiteX4" fmla="*/ 1652387 w 1685103"/>
                  <a:gd name="connsiteY4" fmla="*/ 1067384 h 1067384"/>
                  <a:gd name="connsiteX5" fmla="*/ 1559783 w 1685103"/>
                  <a:gd name="connsiteY5" fmla="*/ 1067384 h 1067384"/>
                  <a:gd name="connsiteX6" fmla="*/ 460325 w 1685103"/>
                  <a:gd name="connsiteY6" fmla="*/ 1067384 h 1067384"/>
                  <a:gd name="connsiteX7" fmla="*/ 16164 w 1685103"/>
                  <a:gd name="connsiteY7" fmla="*/ 1067384 h 1067384"/>
                  <a:gd name="connsiteX8" fmla="*/ 0 w 1685103"/>
                  <a:gd name="connsiteY8" fmla="*/ 1050211 h 1067384"/>
                  <a:gd name="connsiteX9" fmla="*/ 0 w 1685103"/>
                  <a:gd name="connsiteY9" fmla="*/ 960974 h 1067384"/>
                  <a:gd name="connsiteX10" fmla="*/ 0 w 1685103"/>
                  <a:gd name="connsiteY10" fmla="*/ 46723 h 1067384"/>
                  <a:gd name="connsiteX11" fmla="*/ 39399 w 1685103"/>
                  <a:gd name="connsiteY11" fmla="*/ 7324 h 1067384"/>
                  <a:gd name="connsiteX12" fmla="*/ 901455 w 1685103"/>
                  <a:gd name="connsiteY12" fmla="*/ 7324 h 1067384"/>
                  <a:gd name="connsiteX13" fmla="*/ 926374 w 1685103"/>
                  <a:gd name="connsiteY13" fmla="*/ 4293 h 1067384"/>
                  <a:gd name="connsiteX14" fmla="*/ 949272 w 1685103"/>
                  <a:gd name="connsiteY14" fmla="*/ 252 h 1067384"/>
                  <a:gd name="connsiteX15" fmla="*/ 1579988 w 1685103"/>
                  <a:gd name="connsiteY15" fmla="*/ 252 h 1067384"/>
                  <a:gd name="connsiteX16" fmla="*/ 1603560 w 1685103"/>
                  <a:gd name="connsiteY16" fmla="*/ 926 h 1067384"/>
                  <a:gd name="connsiteX17" fmla="*/ 1660806 w 1685103"/>
                  <a:gd name="connsiteY17" fmla="*/ 589 h 1067384"/>
                  <a:gd name="connsiteX18" fmla="*/ 1684714 w 1685103"/>
                  <a:gd name="connsiteY18" fmla="*/ 24161 h 1067384"/>
                  <a:gd name="connsiteX19" fmla="*/ 1684714 w 1685103"/>
                  <a:gd name="connsiteY19" fmla="*/ 71305 h 1067384"/>
                  <a:gd name="connsiteX20" fmla="*/ 1677643 w 1685103"/>
                  <a:gd name="connsiteY20" fmla="*/ 88142 h 1067384"/>
                  <a:gd name="connsiteX0" fmla="*/ 1677643 w 1685103"/>
                  <a:gd name="connsiteY0" fmla="*/ 88142 h 1067384"/>
                  <a:gd name="connsiteX1" fmla="*/ 1677643 w 1685103"/>
                  <a:gd name="connsiteY1" fmla="*/ 863993 h 1067384"/>
                  <a:gd name="connsiteX2" fmla="*/ 1677643 w 1685103"/>
                  <a:gd name="connsiteY2" fmla="*/ 1042465 h 1067384"/>
                  <a:gd name="connsiteX3" fmla="*/ 1652387 w 1685103"/>
                  <a:gd name="connsiteY3" fmla="*/ 1067384 h 1067384"/>
                  <a:gd name="connsiteX4" fmla="*/ 1559783 w 1685103"/>
                  <a:gd name="connsiteY4" fmla="*/ 1067384 h 1067384"/>
                  <a:gd name="connsiteX5" fmla="*/ 460325 w 1685103"/>
                  <a:gd name="connsiteY5" fmla="*/ 1067384 h 1067384"/>
                  <a:gd name="connsiteX6" fmla="*/ 16164 w 1685103"/>
                  <a:gd name="connsiteY6" fmla="*/ 1067384 h 1067384"/>
                  <a:gd name="connsiteX7" fmla="*/ 0 w 1685103"/>
                  <a:gd name="connsiteY7" fmla="*/ 1050211 h 1067384"/>
                  <a:gd name="connsiteX8" fmla="*/ 0 w 1685103"/>
                  <a:gd name="connsiteY8" fmla="*/ 960974 h 1067384"/>
                  <a:gd name="connsiteX9" fmla="*/ 0 w 1685103"/>
                  <a:gd name="connsiteY9" fmla="*/ 46723 h 1067384"/>
                  <a:gd name="connsiteX10" fmla="*/ 39399 w 1685103"/>
                  <a:gd name="connsiteY10" fmla="*/ 7324 h 1067384"/>
                  <a:gd name="connsiteX11" fmla="*/ 901455 w 1685103"/>
                  <a:gd name="connsiteY11" fmla="*/ 7324 h 1067384"/>
                  <a:gd name="connsiteX12" fmla="*/ 926374 w 1685103"/>
                  <a:gd name="connsiteY12" fmla="*/ 4293 h 1067384"/>
                  <a:gd name="connsiteX13" fmla="*/ 949272 w 1685103"/>
                  <a:gd name="connsiteY13" fmla="*/ 252 h 1067384"/>
                  <a:gd name="connsiteX14" fmla="*/ 1579988 w 1685103"/>
                  <a:gd name="connsiteY14" fmla="*/ 252 h 1067384"/>
                  <a:gd name="connsiteX15" fmla="*/ 1603560 w 1685103"/>
                  <a:gd name="connsiteY15" fmla="*/ 926 h 1067384"/>
                  <a:gd name="connsiteX16" fmla="*/ 1660806 w 1685103"/>
                  <a:gd name="connsiteY16" fmla="*/ 589 h 1067384"/>
                  <a:gd name="connsiteX17" fmla="*/ 1684714 w 1685103"/>
                  <a:gd name="connsiteY17" fmla="*/ 24161 h 1067384"/>
                  <a:gd name="connsiteX18" fmla="*/ 1684714 w 1685103"/>
                  <a:gd name="connsiteY18" fmla="*/ 71305 h 1067384"/>
                  <a:gd name="connsiteX19" fmla="*/ 1677643 w 1685103"/>
                  <a:gd name="connsiteY19" fmla="*/ 88142 h 1067384"/>
                  <a:gd name="connsiteX0" fmla="*/ 1677643 w 1685103"/>
                  <a:gd name="connsiteY0" fmla="*/ 88142 h 1067384"/>
                  <a:gd name="connsiteX1" fmla="*/ 1677643 w 1685103"/>
                  <a:gd name="connsiteY1" fmla="*/ 863993 h 1067384"/>
                  <a:gd name="connsiteX2" fmla="*/ 1677643 w 1685103"/>
                  <a:gd name="connsiteY2" fmla="*/ 1042465 h 1067384"/>
                  <a:gd name="connsiteX3" fmla="*/ 1652387 w 1685103"/>
                  <a:gd name="connsiteY3" fmla="*/ 1067384 h 1067384"/>
                  <a:gd name="connsiteX4" fmla="*/ 1559783 w 1685103"/>
                  <a:gd name="connsiteY4" fmla="*/ 1067384 h 1067384"/>
                  <a:gd name="connsiteX5" fmla="*/ 460325 w 1685103"/>
                  <a:gd name="connsiteY5" fmla="*/ 1067384 h 1067384"/>
                  <a:gd name="connsiteX6" fmla="*/ 16164 w 1685103"/>
                  <a:gd name="connsiteY6" fmla="*/ 1067384 h 1067384"/>
                  <a:gd name="connsiteX7" fmla="*/ 0 w 1685103"/>
                  <a:gd name="connsiteY7" fmla="*/ 1050211 h 1067384"/>
                  <a:gd name="connsiteX8" fmla="*/ 0 w 1685103"/>
                  <a:gd name="connsiteY8" fmla="*/ 960974 h 1067384"/>
                  <a:gd name="connsiteX9" fmla="*/ 0 w 1685103"/>
                  <a:gd name="connsiteY9" fmla="*/ 46723 h 1067384"/>
                  <a:gd name="connsiteX10" fmla="*/ 39399 w 1685103"/>
                  <a:gd name="connsiteY10" fmla="*/ 7324 h 1067384"/>
                  <a:gd name="connsiteX11" fmla="*/ 901455 w 1685103"/>
                  <a:gd name="connsiteY11" fmla="*/ 7324 h 1067384"/>
                  <a:gd name="connsiteX12" fmla="*/ 926374 w 1685103"/>
                  <a:gd name="connsiteY12" fmla="*/ 4293 h 1067384"/>
                  <a:gd name="connsiteX13" fmla="*/ 1579988 w 1685103"/>
                  <a:gd name="connsiteY13" fmla="*/ 252 h 1067384"/>
                  <a:gd name="connsiteX14" fmla="*/ 1603560 w 1685103"/>
                  <a:gd name="connsiteY14" fmla="*/ 926 h 1067384"/>
                  <a:gd name="connsiteX15" fmla="*/ 1660806 w 1685103"/>
                  <a:gd name="connsiteY15" fmla="*/ 589 h 1067384"/>
                  <a:gd name="connsiteX16" fmla="*/ 1684714 w 1685103"/>
                  <a:gd name="connsiteY16" fmla="*/ 24161 h 1067384"/>
                  <a:gd name="connsiteX17" fmla="*/ 1684714 w 1685103"/>
                  <a:gd name="connsiteY17" fmla="*/ 71305 h 1067384"/>
                  <a:gd name="connsiteX18" fmla="*/ 1677643 w 1685103"/>
                  <a:gd name="connsiteY18" fmla="*/ 88142 h 1067384"/>
                  <a:gd name="connsiteX0" fmla="*/ 1677643 w 1685103"/>
                  <a:gd name="connsiteY0" fmla="*/ 88142 h 1067384"/>
                  <a:gd name="connsiteX1" fmla="*/ 1677643 w 1685103"/>
                  <a:gd name="connsiteY1" fmla="*/ 863993 h 1067384"/>
                  <a:gd name="connsiteX2" fmla="*/ 1677643 w 1685103"/>
                  <a:gd name="connsiteY2" fmla="*/ 1042465 h 1067384"/>
                  <a:gd name="connsiteX3" fmla="*/ 1652387 w 1685103"/>
                  <a:gd name="connsiteY3" fmla="*/ 1067384 h 1067384"/>
                  <a:gd name="connsiteX4" fmla="*/ 1559783 w 1685103"/>
                  <a:gd name="connsiteY4" fmla="*/ 1067384 h 1067384"/>
                  <a:gd name="connsiteX5" fmla="*/ 460325 w 1685103"/>
                  <a:gd name="connsiteY5" fmla="*/ 1067384 h 1067384"/>
                  <a:gd name="connsiteX6" fmla="*/ 16164 w 1685103"/>
                  <a:gd name="connsiteY6" fmla="*/ 1067384 h 1067384"/>
                  <a:gd name="connsiteX7" fmla="*/ 0 w 1685103"/>
                  <a:gd name="connsiteY7" fmla="*/ 1050211 h 1067384"/>
                  <a:gd name="connsiteX8" fmla="*/ 0 w 1685103"/>
                  <a:gd name="connsiteY8" fmla="*/ 960974 h 1067384"/>
                  <a:gd name="connsiteX9" fmla="*/ 0 w 1685103"/>
                  <a:gd name="connsiteY9" fmla="*/ 46723 h 1067384"/>
                  <a:gd name="connsiteX10" fmla="*/ 39399 w 1685103"/>
                  <a:gd name="connsiteY10" fmla="*/ 7324 h 1067384"/>
                  <a:gd name="connsiteX11" fmla="*/ 901455 w 1685103"/>
                  <a:gd name="connsiteY11" fmla="*/ 7324 h 1067384"/>
                  <a:gd name="connsiteX12" fmla="*/ 1579988 w 1685103"/>
                  <a:gd name="connsiteY12" fmla="*/ 252 h 1067384"/>
                  <a:gd name="connsiteX13" fmla="*/ 1603560 w 1685103"/>
                  <a:gd name="connsiteY13" fmla="*/ 926 h 1067384"/>
                  <a:gd name="connsiteX14" fmla="*/ 1660806 w 1685103"/>
                  <a:gd name="connsiteY14" fmla="*/ 589 h 1067384"/>
                  <a:gd name="connsiteX15" fmla="*/ 1684714 w 1685103"/>
                  <a:gd name="connsiteY15" fmla="*/ 24161 h 1067384"/>
                  <a:gd name="connsiteX16" fmla="*/ 1684714 w 1685103"/>
                  <a:gd name="connsiteY16" fmla="*/ 71305 h 1067384"/>
                  <a:gd name="connsiteX17" fmla="*/ 1677643 w 1685103"/>
                  <a:gd name="connsiteY17" fmla="*/ 88142 h 1067384"/>
                  <a:gd name="connsiteX0" fmla="*/ 1677643 w 1685103"/>
                  <a:gd name="connsiteY0" fmla="*/ 88142 h 1067384"/>
                  <a:gd name="connsiteX1" fmla="*/ 1677643 w 1685103"/>
                  <a:gd name="connsiteY1" fmla="*/ 863993 h 1067384"/>
                  <a:gd name="connsiteX2" fmla="*/ 1677643 w 1685103"/>
                  <a:gd name="connsiteY2" fmla="*/ 1042465 h 1067384"/>
                  <a:gd name="connsiteX3" fmla="*/ 1652387 w 1685103"/>
                  <a:gd name="connsiteY3" fmla="*/ 1067384 h 1067384"/>
                  <a:gd name="connsiteX4" fmla="*/ 1559783 w 1685103"/>
                  <a:gd name="connsiteY4" fmla="*/ 1067384 h 1067384"/>
                  <a:gd name="connsiteX5" fmla="*/ 460325 w 1685103"/>
                  <a:gd name="connsiteY5" fmla="*/ 1067384 h 1067384"/>
                  <a:gd name="connsiteX6" fmla="*/ 16164 w 1685103"/>
                  <a:gd name="connsiteY6" fmla="*/ 1067384 h 1067384"/>
                  <a:gd name="connsiteX7" fmla="*/ 0 w 1685103"/>
                  <a:gd name="connsiteY7" fmla="*/ 1050211 h 1067384"/>
                  <a:gd name="connsiteX8" fmla="*/ 0 w 1685103"/>
                  <a:gd name="connsiteY8" fmla="*/ 960974 h 1067384"/>
                  <a:gd name="connsiteX9" fmla="*/ 0 w 1685103"/>
                  <a:gd name="connsiteY9" fmla="*/ 46723 h 1067384"/>
                  <a:gd name="connsiteX10" fmla="*/ 39399 w 1685103"/>
                  <a:gd name="connsiteY10" fmla="*/ 7324 h 1067384"/>
                  <a:gd name="connsiteX11" fmla="*/ 1579988 w 1685103"/>
                  <a:gd name="connsiteY11" fmla="*/ 252 h 1067384"/>
                  <a:gd name="connsiteX12" fmla="*/ 1603560 w 1685103"/>
                  <a:gd name="connsiteY12" fmla="*/ 926 h 1067384"/>
                  <a:gd name="connsiteX13" fmla="*/ 1660806 w 1685103"/>
                  <a:gd name="connsiteY13" fmla="*/ 589 h 1067384"/>
                  <a:gd name="connsiteX14" fmla="*/ 1684714 w 1685103"/>
                  <a:gd name="connsiteY14" fmla="*/ 24161 h 1067384"/>
                  <a:gd name="connsiteX15" fmla="*/ 1684714 w 1685103"/>
                  <a:gd name="connsiteY15" fmla="*/ 71305 h 1067384"/>
                  <a:gd name="connsiteX16" fmla="*/ 1677643 w 1685103"/>
                  <a:gd name="connsiteY16" fmla="*/ 88142 h 1067384"/>
                  <a:gd name="connsiteX0" fmla="*/ 1677643 w 1720152"/>
                  <a:gd name="connsiteY0" fmla="*/ 89716 h 1068958"/>
                  <a:gd name="connsiteX1" fmla="*/ 1677643 w 1720152"/>
                  <a:gd name="connsiteY1" fmla="*/ 865567 h 1068958"/>
                  <a:gd name="connsiteX2" fmla="*/ 1677643 w 1720152"/>
                  <a:gd name="connsiteY2" fmla="*/ 1044039 h 1068958"/>
                  <a:gd name="connsiteX3" fmla="*/ 1652387 w 1720152"/>
                  <a:gd name="connsiteY3" fmla="*/ 1068958 h 1068958"/>
                  <a:gd name="connsiteX4" fmla="*/ 1559783 w 1720152"/>
                  <a:gd name="connsiteY4" fmla="*/ 1068958 h 1068958"/>
                  <a:gd name="connsiteX5" fmla="*/ 460325 w 1720152"/>
                  <a:gd name="connsiteY5" fmla="*/ 1068958 h 1068958"/>
                  <a:gd name="connsiteX6" fmla="*/ 16164 w 1720152"/>
                  <a:gd name="connsiteY6" fmla="*/ 1068958 h 1068958"/>
                  <a:gd name="connsiteX7" fmla="*/ 0 w 1720152"/>
                  <a:gd name="connsiteY7" fmla="*/ 1051785 h 1068958"/>
                  <a:gd name="connsiteX8" fmla="*/ 0 w 1720152"/>
                  <a:gd name="connsiteY8" fmla="*/ 962548 h 1068958"/>
                  <a:gd name="connsiteX9" fmla="*/ 0 w 1720152"/>
                  <a:gd name="connsiteY9" fmla="*/ 48297 h 1068958"/>
                  <a:gd name="connsiteX10" fmla="*/ 39399 w 1720152"/>
                  <a:gd name="connsiteY10" fmla="*/ 8898 h 1068958"/>
                  <a:gd name="connsiteX11" fmla="*/ 1579988 w 1720152"/>
                  <a:gd name="connsiteY11" fmla="*/ 1826 h 1068958"/>
                  <a:gd name="connsiteX12" fmla="*/ 1660806 w 1720152"/>
                  <a:gd name="connsiteY12" fmla="*/ 2163 h 1068958"/>
                  <a:gd name="connsiteX13" fmla="*/ 1684714 w 1720152"/>
                  <a:gd name="connsiteY13" fmla="*/ 25735 h 1068958"/>
                  <a:gd name="connsiteX14" fmla="*/ 1684714 w 1720152"/>
                  <a:gd name="connsiteY14" fmla="*/ 72879 h 1068958"/>
                  <a:gd name="connsiteX15" fmla="*/ 1677643 w 1720152"/>
                  <a:gd name="connsiteY15" fmla="*/ 89716 h 1068958"/>
                  <a:gd name="connsiteX0" fmla="*/ 1677643 w 1685103"/>
                  <a:gd name="connsiteY0" fmla="*/ 87553 h 1066795"/>
                  <a:gd name="connsiteX1" fmla="*/ 1677643 w 1685103"/>
                  <a:gd name="connsiteY1" fmla="*/ 863404 h 1066795"/>
                  <a:gd name="connsiteX2" fmla="*/ 1677643 w 1685103"/>
                  <a:gd name="connsiteY2" fmla="*/ 1041876 h 1066795"/>
                  <a:gd name="connsiteX3" fmla="*/ 1652387 w 1685103"/>
                  <a:gd name="connsiteY3" fmla="*/ 1066795 h 1066795"/>
                  <a:gd name="connsiteX4" fmla="*/ 1559783 w 1685103"/>
                  <a:gd name="connsiteY4" fmla="*/ 1066795 h 1066795"/>
                  <a:gd name="connsiteX5" fmla="*/ 460325 w 1685103"/>
                  <a:gd name="connsiteY5" fmla="*/ 1066795 h 1066795"/>
                  <a:gd name="connsiteX6" fmla="*/ 16164 w 1685103"/>
                  <a:gd name="connsiteY6" fmla="*/ 1066795 h 1066795"/>
                  <a:gd name="connsiteX7" fmla="*/ 0 w 1685103"/>
                  <a:gd name="connsiteY7" fmla="*/ 1049622 h 1066795"/>
                  <a:gd name="connsiteX8" fmla="*/ 0 w 1685103"/>
                  <a:gd name="connsiteY8" fmla="*/ 960385 h 1066795"/>
                  <a:gd name="connsiteX9" fmla="*/ 0 w 1685103"/>
                  <a:gd name="connsiteY9" fmla="*/ 46134 h 1066795"/>
                  <a:gd name="connsiteX10" fmla="*/ 39399 w 1685103"/>
                  <a:gd name="connsiteY10" fmla="*/ 6735 h 1066795"/>
                  <a:gd name="connsiteX11" fmla="*/ 1660806 w 1685103"/>
                  <a:gd name="connsiteY11" fmla="*/ 0 h 1066795"/>
                  <a:gd name="connsiteX12" fmla="*/ 1684714 w 1685103"/>
                  <a:gd name="connsiteY12" fmla="*/ 23572 h 1066795"/>
                  <a:gd name="connsiteX13" fmla="*/ 1684714 w 1685103"/>
                  <a:gd name="connsiteY13" fmla="*/ 70716 h 1066795"/>
                  <a:gd name="connsiteX14" fmla="*/ 1677643 w 1685103"/>
                  <a:gd name="connsiteY14" fmla="*/ 87553 h 1066795"/>
                  <a:gd name="connsiteX0" fmla="*/ 1684714 w 1685103"/>
                  <a:gd name="connsiteY0" fmla="*/ 70716 h 1066795"/>
                  <a:gd name="connsiteX1" fmla="*/ 1677643 w 1685103"/>
                  <a:gd name="connsiteY1" fmla="*/ 863404 h 1066795"/>
                  <a:gd name="connsiteX2" fmla="*/ 1677643 w 1685103"/>
                  <a:gd name="connsiteY2" fmla="*/ 1041876 h 1066795"/>
                  <a:gd name="connsiteX3" fmla="*/ 1652387 w 1685103"/>
                  <a:gd name="connsiteY3" fmla="*/ 1066795 h 1066795"/>
                  <a:gd name="connsiteX4" fmla="*/ 1559783 w 1685103"/>
                  <a:gd name="connsiteY4" fmla="*/ 1066795 h 1066795"/>
                  <a:gd name="connsiteX5" fmla="*/ 460325 w 1685103"/>
                  <a:gd name="connsiteY5" fmla="*/ 1066795 h 1066795"/>
                  <a:gd name="connsiteX6" fmla="*/ 16164 w 1685103"/>
                  <a:gd name="connsiteY6" fmla="*/ 1066795 h 1066795"/>
                  <a:gd name="connsiteX7" fmla="*/ 0 w 1685103"/>
                  <a:gd name="connsiteY7" fmla="*/ 1049622 h 1066795"/>
                  <a:gd name="connsiteX8" fmla="*/ 0 w 1685103"/>
                  <a:gd name="connsiteY8" fmla="*/ 960385 h 1066795"/>
                  <a:gd name="connsiteX9" fmla="*/ 0 w 1685103"/>
                  <a:gd name="connsiteY9" fmla="*/ 46134 h 1066795"/>
                  <a:gd name="connsiteX10" fmla="*/ 39399 w 1685103"/>
                  <a:gd name="connsiteY10" fmla="*/ 6735 h 1066795"/>
                  <a:gd name="connsiteX11" fmla="*/ 1660806 w 1685103"/>
                  <a:gd name="connsiteY11" fmla="*/ 0 h 1066795"/>
                  <a:gd name="connsiteX12" fmla="*/ 1684714 w 1685103"/>
                  <a:gd name="connsiteY12" fmla="*/ 23572 h 1066795"/>
                  <a:gd name="connsiteX13" fmla="*/ 1684714 w 1685103"/>
                  <a:gd name="connsiteY13" fmla="*/ 70716 h 1066795"/>
                  <a:gd name="connsiteX0" fmla="*/ 1684714 w 1685268"/>
                  <a:gd name="connsiteY0" fmla="*/ 23572 h 1066795"/>
                  <a:gd name="connsiteX1" fmla="*/ 1677643 w 1685268"/>
                  <a:gd name="connsiteY1" fmla="*/ 863404 h 1066795"/>
                  <a:gd name="connsiteX2" fmla="*/ 1677643 w 1685268"/>
                  <a:gd name="connsiteY2" fmla="*/ 1041876 h 1066795"/>
                  <a:gd name="connsiteX3" fmla="*/ 1652387 w 1685268"/>
                  <a:gd name="connsiteY3" fmla="*/ 1066795 h 1066795"/>
                  <a:gd name="connsiteX4" fmla="*/ 1559783 w 1685268"/>
                  <a:gd name="connsiteY4" fmla="*/ 1066795 h 1066795"/>
                  <a:gd name="connsiteX5" fmla="*/ 460325 w 1685268"/>
                  <a:gd name="connsiteY5" fmla="*/ 1066795 h 1066795"/>
                  <a:gd name="connsiteX6" fmla="*/ 16164 w 1685268"/>
                  <a:gd name="connsiteY6" fmla="*/ 1066795 h 1066795"/>
                  <a:gd name="connsiteX7" fmla="*/ 0 w 1685268"/>
                  <a:gd name="connsiteY7" fmla="*/ 1049622 h 1066795"/>
                  <a:gd name="connsiteX8" fmla="*/ 0 w 1685268"/>
                  <a:gd name="connsiteY8" fmla="*/ 960385 h 1066795"/>
                  <a:gd name="connsiteX9" fmla="*/ 0 w 1685268"/>
                  <a:gd name="connsiteY9" fmla="*/ 46134 h 1066795"/>
                  <a:gd name="connsiteX10" fmla="*/ 39399 w 1685268"/>
                  <a:gd name="connsiteY10" fmla="*/ 6735 h 1066795"/>
                  <a:gd name="connsiteX11" fmla="*/ 1660806 w 1685268"/>
                  <a:gd name="connsiteY11" fmla="*/ 0 h 1066795"/>
                  <a:gd name="connsiteX12" fmla="*/ 1684714 w 1685268"/>
                  <a:gd name="connsiteY12" fmla="*/ 23572 h 1066795"/>
                  <a:gd name="connsiteX0" fmla="*/ 1684714 w 1685575"/>
                  <a:gd name="connsiteY0" fmla="*/ 23572 h 1126186"/>
                  <a:gd name="connsiteX1" fmla="*/ 1677643 w 1685575"/>
                  <a:gd name="connsiteY1" fmla="*/ 1041876 h 1126186"/>
                  <a:gd name="connsiteX2" fmla="*/ 1652387 w 1685575"/>
                  <a:gd name="connsiteY2" fmla="*/ 1066795 h 1126186"/>
                  <a:gd name="connsiteX3" fmla="*/ 1559783 w 1685575"/>
                  <a:gd name="connsiteY3" fmla="*/ 1066795 h 1126186"/>
                  <a:gd name="connsiteX4" fmla="*/ 460325 w 1685575"/>
                  <a:gd name="connsiteY4" fmla="*/ 1066795 h 1126186"/>
                  <a:gd name="connsiteX5" fmla="*/ 16164 w 1685575"/>
                  <a:gd name="connsiteY5" fmla="*/ 1066795 h 1126186"/>
                  <a:gd name="connsiteX6" fmla="*/ 0 w 1685575"/>
                  <a:gd name="connsiteY6" fmla="*/ 1049622 h 1126186"/>
                  <a:gd name="connsiteX7" fmla="*/ 0 w 1685575"/>
                  <a:gd name="connsiteY7" fmla="*/ 960385 h 1126186"/>
                  <a:gd name="connsiteX8" fmla="*/ 0 w 1685575"/>
                  <a:gd name="connsiteY8" fmla="*/ 46134 h 1126186"/>
                  <a:gd name="connsiteX9" fmla="*/ 39399 w 1685575"/>
                  <a:gd name="connsiteY9" fmla="*/ 6735 h 1126186"/>
                  <a:gd name="connsiteX10" fmla="*/ 1660806 w 1685575"/>
                  <a:gd name="connsiteY10" fmla="*/ 0 h 1126186"/>
                  <a:gd name="connsiteX11" fmla="*/ 1684714 w 1685575"/>
                  <a:gd name="connsiteY11" fmla="*/ 23572 h 1126186"/>
                  <a:gd name="connsiteX0" fmla="*/ 1684714 w 1685575"/>
                  <a:gd name="connsiteY0" fmla="*/ 23572 h 1126186"/>
                  <a:gd name="connsiteX1" fmla="*/ 1677643 w 1685575"/>
                  <a:gd name="connsiteY1" fmla="*/ 1041876 h 1126186"/>
                  <a:gd name="connsiteX2" fmla="*/ 1652387 w 1685575"/>
                  <a:gd name="connsiteY2" fmla="*/ 1066795 h 1126186"/>
                  <a:gd name="connsiteX3" fmla="*/ 460325 w 1685575"/>
                  <a:gd name="connsiteY3" fmla="*/ 1066795 h 1126186"/>
                  <a:gd name="connsiteX4" fmla="*/ 16164 w 1685575"/>
                  <a:gd name="connsiteY4" fmla="*/ 1066795 h 1126186"/>
                  <a:gd name="connsiteX5" fmla="*/ 0 w 1685575"/>
                  <a:gd name="connsiteY5" fmla="*/ 1049622 h 1126186"/>
                  <a:gd name="connsiteX6" fmla="*/ 0 w 1685575"/>
                  <a:gd name="connsiteY6" fmla="*/ 960385 h 1126186"/>
                  <a:gd name="connsiteX7" fmla="*/ 0 w 1685575"/>
                  <a:gd name="connsiteY7" fmla="*/ 46134 h 1126186"/>
                  <a:gd name="connsiteX8" fmla="*/ 39399 w 1685575"/>
                  <a:gd name="connsiteY8" fmla="*/ 6735 h 1126186"/>
                  <a:gd name="connsiteX9" fmla="*/ 1660806 w 1685575"/>
                  <a:gd name="connsiteY9" fmla="*/ 0 h 1126186"/>
                  <a:gd name="connsiteX10" fmla="*/ 1684714 w 1685575"/>
                  <a:gd name="connsiteY10" fmla="*/ 23572 h 1126186"/>
                  <a:gd name="connsiteX0" fmla="*/ 1684714 w 1685575"/>
                  <a:gd name="connsiteY0" fmla="*/ 23572 h 1126186"/>
                  <a:gd name="connsiteX1" fmla="*/ 1677643 w 1685575"/>
                  <a:gd name="connsiteY1" fmla="*/ 1041876 h 1126186"/>
                  <a:gd name="connsiteX2" fmla="*/ 1652387 w 1685575"/>
                  <a:gd name="connsiteY2" fmla="*/ 1066795 h 1126186"/>
                  <a:gd name="connsiteX3" fmla="*/ 16164 w 1685575"/>
                  <a:gd name="connsiteY3" fmla="*/ 1066795 h 1126186"/>
                  <a:gd name="connsiteX4" fmla="*/ 0 w 1685575"/>
                  <a:gd name="connsiteY4" fmla="*/ 1049622 h 1126186"/>
                  <a:gd name="connsiteX5" fmla="*/ 0 w 1685575"/>
                  <a:gd name="connsiteY5" fmla="*/ 960385 h 1126186"/>
                  <a:gd name="connsiteX6" fmla="*/ 0 w 1685575"/>
                  <a:gd name="connsiteY6" fmla="*/ 46134 h 1126186"/>
                  <a:gd name="connsiteX7" fmla="*/ 39399 w 1685575"/>
                  <a:gd name="connsiteY7" fmla="*/ 6735 h 1126186"/>
                  <a:gd name="connsiteX8" fmla="*/ 1660806 w 1685575"/>
                  <a:gd name="connsiteY8" fmla="*/ 0 h 1126186"/>
                  <a:gd name="connsiteX9" fmla="*/ 1684714 w 1685575"/>
                  <a:gd name="connsiteY9" fmla="*/ 23572 h 1126186"/>
                  <a:gd name="connsiteX0" fmla="*/ 1688327 w 1689188"/>
                  <a:gd name="connsiteY0" fmla="*/ 62826 h 1165440"/>
                  <a:gd name="connsiteX1" fmla="*/ 1681256 w 1689188"/>
                  <a:gd name="connsiteY1" fmla="*/ 1081130 h 1165440"/>
                  <a:gd name="connsiteX2" fmla="*/ 1656000 w 1689188"/>
                  <a:gd name="connsiteY2" fmla="*/ 1106049 h 1165440"/>
                  <a:gd name="connsiteX3" fmla="*/ 19777 w 1689188"/>
                  <a:gd name="connsiteY3" fmla="*/ 1106049 h 1165440"/>
                  <a:gd name="connsiteX4" fmla="*/ 3613 w 1689188"/>
                  <a:gd name="connsiteY4" fmla="*/ 1088876 h 1165440"/>
                  <a:gd name="connsiteX5" fmla="*/ 3613 w 1689188"/>
                  <a:gd name="connsiteY5" fmla="*/ 85388 h 1165440"/>
                  <a:gd name="connsiteX6" fmla="*/ 43012 w 1689188"/>
                  <a:gd name="connsiteY6" fmla="*/ 45989 h 1165440"/>
                  <a:gd name="connsiteX7" fmla="*/ 1664419 w 1689188"/>
                  <a:gd name="connsiteY7" fmla="*/ 39254 h 1165440"/>
                  <a:gd name="connsiteX8" fmla="*/ 1688327 w 1689188"/>
                  <a:gd name="connsiteY8" fmla="*/ 62826 h 1165440"/>
                  <a:gd name="connsiteX0" fmla="*/ 1688327 w 1688624"/>
                  <a:gd name="connsiteY0" fmla="*/ 62826 h 1123759"/>
                  <a:gd name="connsiteX1" fmla="*/ 1681256 w 1688624"/>
                  <a:gd name="connsiteY1" fmla="*/ 1081130 h 1123759"/>
                  <a:gd name="connsiteX2" fmla="*/ 1656000 w 1688624"/>
                  <a:gd name="connsiteY2" fmla="*/ 1106049 h 1123759"/>
                  <a:gd name="connsiteX3" fmla="*/ 19777 w 1688624"/>
                  <a:gd name="connsiteY3" fmla="*/ 1106049 h 1123759"/>
                  <a:gd name="connsiteX4" fmla="*/ 3613 w 1688624"/>
                  <a:gd name="connsiteY4" fmla="*/ 1088876 h 1123759"/>
                  <a:gd name="connsiteX5" fmla="*/ 3613 w 1688624"/>
                  <a:gd name="connsiteY5" fmla="*/ 85388 h 1123759"/>
                  <a:gd name="connsiteX6" fmla="*/ 43012 w 1688624"/>
                  <a:gd name="connsiteY6" fmla="*/ 45989 h 1123759"/>
                  <a:gd name="connsiteX7" fmla="*/ 1664419 w 1688624"/>
                  <a:gd name="connsiteY7" fmla="*/ 39254 h 1123759"/>
                  <a:gd name="connsiteX8" fmla="*/ 1688327 w 1688624"/>
                  <a:gd name="connsiteY8" fmla="*/ 62826 h 1123759"/>
                  <a:gd name="connsiteX0" fmla="*/ 1688327 w 1688994"/>
                  <a:gd name="connsiteY0" fmla="*/ 62826 h 1110966"/>
                  <a:gd name="connsiteX1" fmla="*/ 1681256 w 1688994"/>
                  <a:gd name="connsiteY1" fmla="*/ 1081130 h 1110966"/>
                  <a:gd name="connsiteX2" fmla="*/ 1656000 w 1688994"/>
                  <a:gd name="connsiteY2" fmla="*/ 1106049 h 1110966"/>
                  <a:gd name="connsiteX3" fmla="*/ 19777 w 1688994"/>
                  <a:gd name="connsiteY3" fmla="*/ 1106049 h 1110966"/>
                  <a:gd name="connsiteX4" fmla="*/ 3613 w 1688994"/>
                  <a:gd name="connsiteY4" fmla="*/ 1088876 h 1110966"/>
                  <a:gd name="connsiteX5" fmla="*/ 3613 w 1688994"/>
                  <a:gd name="connsiteY5" fmla="*/ 85388 h 1110966"/>
                  <a:gd name="connsiteX6" fmla="*/ 43012 w 1688994"/>
                  <a:gd name="connsiteY6" fmla="*/ 45989 h 1110966"/>
                  <a:gd name="connsiteX7" fmla="*/ 1664419 w 1688994"/>
                  <a:gd name="connsiteY7" fmla="*/ 39254 h 1110966"/>
                  <a:gd name="connsiteX8" fmla="*/ 1688327 w 1688994"/>
                  <a:gd name="connsiteY8" fmla="*/ 62826 h 1110966"/>
                  <a:gd name="connsiteX0" fmla="*/ 1688327 w 1688994"/>
                  <a:gd name="connsiteY0" fmla="*/ 62826 h 1106049"/>
                  <a:gd name="connsiteX1" fmla="*/ 1681256 w 1688994"/>
                  <a:gd name="connsiteY1" fmla="*/ 1081130 h 1106049"/>
                  <a:gd name="connsiteX2" fmla="*/ 1656000 w 1688994"/>
                  <a:gd name="connsiteY2" fmla="*/ 1106049 h 1106049"/>
                  <a:gd name="connsiteX3" fmla="*/ 19777 w 1688994"/>
                  <a:gd name="connsiteY3" fmla="*/ 1106049 h 1106049"/>
                  <a:gd name="connsiteX4" fmla="*/ 3613 w 1688994"/>
                  <a:gd name="connsiteY4" fmla="*/ 1088876 h 1106049"/>
                  <a:gd name="connsiteX5" fmla="*/ 3613 w 1688994"/>
                  <a:gd name="connsiteY5" fmla="*/ 85388 h 1106049"/>
                  <a:gd name="connsiteX6" fmla="*/ 43012 w 1688994"/>
                  <a:gd name="connsiteY6" fmla="*/ 45989 h 1106049"/>
                  <a:gd name="connsiteX7" fmla="*/ 1664419 w 1688994"/>
                  <a:gd name="connsiteY7" fmla="*/ 39254 h 1106049"/>
                  <a:gd name="connsiteX8" fmla="*/ 1688327 w 1688994"/>
                  <a:gd name="connsiteY8" fmla="*/ 62826 h 1106049"/>
                  <a:gd name="connsiteX0" fmla="*/ 1777781 w 1778448"/>
                  <a:gd name="connsiteY0" fmla="*/ 64289 h 1107512"/>
                  <a:gd name="connsiteX1" fmla="*/ 1770710 w 1778448"/>
                  <a:gd name="connsiteY1" fmla="*/ 1082593 h 1107512"/>
                  <a:gd name="connsiteX2" fmla="*/ 1745454 w 1778448"/>
                  <a:gd name="connsiteY2" fmla="*/ 1107512 h 1107512"/>
                  <a:gd name="connsiteX3" fmla="*/ 109231 w 1778448"/>
                  <a:gd name="connsiteY3" fmla="*/ 1107512 h 1107512"/>
                  <a:gd name="connsiteX4" fmla="*/ 93067 w 1778448"/>
                  <a:gd name="connsiteY4" fmla="*/ 1090339 h 1107512"/>
                  <a:gd name="connsiteX5" fmla="*/ 93067 w 1778448"/>
                  <a:gd name="connsiteY5" fmla="*/ 86851 h 1107512"/>
                  <a:gd name="connsiteX6" fmla="*/ 132466 w 1778448"/>
                  <a:gd name="connsiteY6" fmla="*/ 47452 h 1107512"/>
                  <a:gd name="connsiteX7" fmla="*/ 1753873 w 1778448"/>
                  <a:gd name="connsiteY7" fmla="*/ 40717 h 1107512"/>
                  <a:gd name="connsiteX8" fmla="*/ 1777781 w 1778448"/>
                  <a:gd name="connsiteY8" fmla="*/ 64289 h 1107512"/>
                  <a:gd name="connsiteX0" fmla="*/ 1779399 w 1780066"/>
                  <a:gd name="connsiteY0" fmla="*/ 23572 h 1066795"/>
                  <a:gd name="connsiteX1" fmla="*/ 1772328 w 1780066"/>
                  <a:gd name="connsiteY1" fmla="*/ 1041876 h 1066795"/>
                  <a:gd name="connsiteX2" fmla="*/ 1747072 w 1780066"/>
                  <a:gd name="connsiteY2" fmla="*/ 1066795 h 1066795"/>
                  <a:gd name="connsiteX3" fmla="*/ 110849 w 1780066"/>
                  <a:gd name="connsiteY3" fmla="*/ 1066795 h 1066795"/>
                  <a:gd name="connsiteX4" fmla="*/ 94685 w 1780066"/>
                  <a:gd name="connsiteY4" fmla="*/ 1049622 h 1066795"/>
                  <a:gd name="connsiteX5" fmla="*/ 94685 w 1780066"/>
                  <a:gd name="connsiteY5" fmla="*/ 46134 h 1066795"/>
                  <a:gd name="connsiteX6" fmla="*/ 134084 w 1780066"/>
                  <a:gd name="connsiteY6" fmla="*/ 6735 h 1066795"/>
                  <a:gd name="connsiteX7" fmla="*/ 1755491 w 1780066"/>
                  <a:gd name="connsiteY7" fmla="*/ 0 h 1066795"/>
                  <a:gd name="connsiteX8" fmla="*/ 1779399 w 1780066"/>
                  <a:gd name="connsiteY8" fmla="*/ 23572 h 1066795"/>
                  <a:gd name="connsiteX0" fmla="*/ 1686648 w 1687315"/>
                  <a:gd name="connsiteY0" fmla="*/ 23572 h 1066795"/>
                  <a:gd name="connsiteX1" fmla="*/ 1679577 w 1687315"/>
                  <a:gd name="connsiteY1" fmla="*/ 1041876 h 1066795"/>
                  <a:gd name="connsiteX2" fmla="*/ 1654321 w 1687315"/>
                  <a:gd name="connsiteY2" fmla="*/ 1066795 h 1066795"/>
                  <a:gd name="connsiteX3" fmla="*/ 18098 w 1687315"/>
                  <a:gd name="connsiteY3" fmla="*/ 1066795 h 1066795"/>
                  <a:gd name="connsiteX4" fmla="*/ 1934 w 1687315"/>
                  <a:gd name="connsiteY4" fmla="*/ 1049622 h 1066795"/>
                  <a:gd name="connsiteX5" fmla="*/ 1934 w 1687315"/>
                  <a:gd name="connsiteY5" fmla="*/ 46134 h 1066795"/>
                  <a:gd name="connsiteX6" fmla="*/ 41333 w 1687315"/>
                  <a:gd name="connsiteY6" fmla="*/ 6735 h 1066795"/>
                  <a:gd name="connsiteX7" fmla="*/ 1662740 w 1687315"/>
                  <a:gd name="connsiteY7" fmla="*/ 0 h 1066795"/>
                  <a:gd name="connsiteX8" fmla="*/ 1686648 w 1687315"/>
                  <a:gd name="connsiteY8" fmla="*/ 23572 h 1066795"/>
                  <a:gd name="connsiteX0" fmla="*/ 1686648 w 1687315"/>
                  <a:gd name="connsiteY0" fmla="*/ 23572 h 1066795"/>
                  <a:gd name="connsiteX1" fmla="*/ 1679577 w 1687315"/>
                  <a:gd name="connsiteY1" fmla="*/ 1041876 h 1066795"/>
                  <a:gd name="connsiteX2" fmla="*/ 1654321 w 1687315"/>
                  <a:gd name="connsiteY2" fmla="*/ 1066795 h 1066795"/>
                  <a:gd name="connsiteX3" fmla="*/ 18098 w 1687315"/>
                  <a:gd name="connsiteY3" fmla="*/ 1066795 h 1066795"/>
                  <a:gd name="connsiteX4" fmla="*/ 1934 w 1687315"/>
                  <a:gd name="connsiteY4" fmla="*/ 1049622 h 1066795"/>
                  <a:gd name="connsiteX5" fmla="*/ 1934 w 1687315"/>
                  <a:gd name="connsiteY5" fmla="*/ 46134 h 1066795"/>
                  <a:gd name="connsiteX6" fmla="*/ 41333 w 1687315"/>
                  <a:gd name="connsiteY6" fmla="*/ 6735 h 1066795"/>
                  <a:gd name="connsiteX7" fmla="*/ 1662740 w 1687315"/>
                  <a:gd name="connsiteY7" fmla="*/ 0 h 1066795"/>
                  <a:gd name="connsiteX8" fmla="*/ 1686648 w 1687315"/>
                  <a:gd name="connsiteY8" fmla="*/ 23572 h 1066795"/>
                  <a:gd name="connsiteX0" fmla="*/ 1686168 w 1686835"/>
                  <a:gd name="connsiteY0" fmla="*/ 23572 h 1066795"/>
                  <a:gd name="connsiteX1" fmla="*/ 1679097 w 1686835"/>
                  <a:gd name="connsiteY1" fmla="*/ 1041876 h 1066795"/>
                  <a:gd name="connsiteX2" fmla="*/ 1653841 w 1686835"/>
                  <a:gd name="connsiteY2" fmla="*/ 1066795 h 1066795"/>
                  <a:gd name="connsiteX3" fmla="*/ 17618 w 1686835"/>
                  <a:gd name="connsiteY3" fmla="*/ 1066795 h 1066795"/>
                  <a:gd name="connsiteX4" fmla="*/ 1454 w 1686835"/>
                  <a:gd name="connsiteY4" fmla="*/ 1049622 h 1066795"/>
                  <a:gd name="connsiteX5" fmla="*/ 1454 w 1686835"/>
                  <a:gd name="connsiteY5" fmla="*/ 46134 h 1066795"/>
                  <a:gd name="connsiteX6" fmla="*/ 40853 w 1686835"/>
                  <a:gd name="connsiteY6" fmla="*/ 6735 h 1066795"/>
                  <a:gd name="connsiteX7" fmla="*/ 1662260 w 1686835"/>
                  <a:gd name="connsiteY7" fmla="*/ 0 h 1066795"/>
                  <a:gd name="connsiteX8" fmla="*/ 1686168 w 1686835"/>
                  <a:gd name="connsiteY8" fmla="*/ 23572 h 106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6835" h="1066795">
                    <a:moveTo>
                      <a:pt x="1686168" y="23572"/>
                    </a:moveTo>
                    <a:cubicBezTo>
                      <a:pt x="1688974" y="197218"/>
                      <a:pt x="1682221" y="867951"/>
                      <a:pt x="1679097" y="1041876"/>
                    </a:cubicBezTo>
                    <a:cubicBezTo>
                      <a:pt x="1678266" y="1058171"/>
                      <a:pt x="1676740" y="1066795"/>
                      <a:pt x="1653841" y="1066795"/>
                    </a:cubicBezTo>
                    <a:lnTo>
                      <a:pt x="17618" y="1066795"/>
                    </a:lnTo>
                    <a:cubicBezTo>
                      <a:pt x="4485" y="1066795"/>
                      <a:pt x="1454" y="1061408"/>
                      <a:pt x="1454" y="1049622"/>
                    </a:cubicBezTo>
                    <a:cubicBezTo>
                      <a:pt x="-1240" y="879512"/>
                      <a:pt x="449" y="220069"/>
                      <a:pt x="1454" y="46134"/>
                    </a:cubicBezTo>
                    <a:cubicBezTo>
                      <a:pt x="1665" y="9603"/>
                      <a:pt x="485" y="6797"/>
                      <a:pt x="40853" y="6735"/>
                    </a:cubicBezTo>
                    <a:lnTo>
                      <a:pt x="1662260" y="0"/>
                    </a:lnTo>
                    <a:cubicBezTo>
                      <a:pt x="1679714" y="3985"/>
                      <a:pt x="1685158" y="6735"/>
                      <a:pt x="1686168" y="23572"/>
                    </a:cubicBezTo>
                    <a:close/>
                  </a:path>
                </a:pathLst>
              </a:custGeom>
              <a:solidFill>
                <a:srgbClr val="6F7173"/>
              </a:solidFill>
              <a:ln w="3363" cap="flat">
                <a:noFill/>
                <a:prstDash val="solid"/>
                <a:miter/>
              </a:ln>
            </p:spPr>
            <p:txBody>
              <a:bodyPr rtlCol="0" anchor="ctr"/>
              <a:lstStyle/>
              <a:p>
                <a:endParaRPr lang="en-US" dirty="0"/>
              </a:p>
            </p:txBody>
          </p:sp>
          <p:sp>
            <p:nvSpPr>
              <p:cNvPr id="25" name="Freeform: Shape 53">
                <a:extLst>
                  <a:ext uri="{FF2B5EF4-FFF2-40B4-BE49-F238E27FC236}">
                    <a16:creationId xmlns="" xmlns:a16="http://schemas.microsoft.com/office/drawing/2014/main" id="{3E1D10CF-011E-4C20-9D94-F452319E88C0}"/>
                  </a:ext>
                </a:extLst>
              </p:cNvPr>
              <p:cNvSpPr/>
              <p:nvPr/>
            </p:nvSpPr>
            <p:spPr>
              <a:xfrm>
                <a:off x="5584824" y="4598822"/>
                <a:ext cx="3381939" cy="2019818"/>
              </a:xfrm>
              <a:custGeom>
                <a:avLst/>
                <a:gdLst>
                  <a:gd name="connsiteX0" fmla="*/ 792014 w 1584365"/>
                  <a:gd name="connsiteY0" fmla="*/ 337 h 946241"/>
                  <a:gd name="connsiteX1" fmla="*/ 1566518 w 1584365"/>
                  <a:gd name="connsiteY1" fmla="*/ 0 h 946241"/>
                  <a:gd name="connsiteX2" fmla="*/ 1584366 w 1584365"/>
                  <a:gd name="connsiteY2" fmla="*/ 17174 h 946241"/>
                  <a:gd name="connsiteX3" fmla="*/ 1584366 w 1584365"/>
                  <a:gd name="connsiteY3" fmla="*/ 928058 h 946241"/>
                  <a:gd name="connsiteX4" fmla="*/ 1567192 w 1584365"/>
                  <a:gd name="connsiteY4" fmla="*/ 946242 h 946241"/>
                  <a:gd name="connsiteX5" fmla="*/ 23572 w 1584365"/>
                  <a:gd name="connsiteY5" fmla="*/ 945905 h 946241"/>
                  <a:gd name="connsiteX6" fmla="*/ 337 w 1584365"/>
                  <a:gd name="connsiteY6" fmla="*/ 923007 h 946241"/>
                  <a:gd name="connsiteX7" fmla="*/ 0 w 1584365"/>
                  <a:gd name="connsiteY7" fmla="*/ 20541 h 946241"/>
                  <a:gd name="connsiteX8" fmla="*/ 21551 w 1584365"/>
                  <a:gd name="connsiteY8" fmla="*/ 0 h 946241"/>
                  <a:gd name="connsiteX9" fmla="*/ 792014 w 1584365"/>
                  <a:gd name="connsiteY9" fmla="*/ 337 h 946241"/>
                  <a:gd name="connsiteX10" fmla="*/ 792014 w 1584365"/>
                  <a:gd name="connsiteY10" fmla="*/ 337 h 94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365" h="946241">
                    <a:moveTo>
                      <a:pt x="792014" y="337"/>
                    </a:moveTo>
                    <a:cubicBezTo>
                      <a:pt x="1050295" y="337"/>
                      <a:pt x="1308238" y="337"/>
                      <a:pt x="1566518" y="0"/>
                    </a:cubicBezTo>
                    <a:cubicBezTo>
                      <a:pt x="1579988" y="0"/>
                      <a:pt x="1584366" y="2357"/>
                      <a:pt x="1584366" y="17174"/>
                    </a:cubicBezTo>
                    <a:cubicBezTo>
                      <a:pt x="1584029" y="320914"/>
                      <a:pt x="1584029" y="624318"/>
                      <a:pt x="1584366" y="928058"/>
                    </a:cubicBezTo>
                    <a:cubicBezTo>
                      <a:pt x="1584366" y="941191"/>
                      <a:pt x="1582008" y="946242"/>
                      <a:pt x="1567192" y="946242"/>
                    </a:cubicBezTo>
                    <a:cubicBezTo>
                      <a:pt x="1052652" y="945905"/>
                      <a:pt x="538112" y="945905"/>
                      <a:pt x="23572" y="945905"/>
                    </a:cubicBezTo>
                    <a:cubicBezTo>
                      <a:pt x="337" y="945905"/>
                      <a:pt x="337" y="945905"/>
                      <a:pt x="337" y="923007"/>
                    </a:cubicBezTo>
                    <a:cubicBezTo>
                      <a:pt x="337" y="622297"/>
                      <a:pt x="673" y="321588"/>
                      <a:pt x="0" y="20541"/>
                    </a:cubicBezTo>
                    <a:cubicBezTo>
                      <a:pt x="0" y="2694"/>
                      <a:pt x="5388" y="0"/>
                      <a:pt x="21551" y="0"/>
                    </a:cubicBezTo>
                    <a:cubicBezTo>
                      <a:pt x="278148" y="337"/>
                      <a:pt x="535081" y="337"/>
                      <a:pt x="792014" y="337"/>
                    </a:cubicBezTo>
                    <a:cubicBezTo>
                      <a:pt x="792014" y="337"/>
                      <a:pt x="792014" y="337"/>
                      <a:pt x="792014" y="337"/>
                    </a:cubicBezTo>
                    <a:close/>
                  </a:path>
                </a:pathLst>
              </a:custGeom>
              <a:solidFill>
                <a:srgbClr val="FEFEFE"/>
              </a:solidFill>
              <a:ln w="3363" cap="flat">
                <a:noFill/>
                <a:prstDash val="solid"/>
                <a:miter/>
              </a:ln>
            </p:spPr>
            <p:txBody>
              <a:bodyPr rtlCol="0" anchor="ctr"/>
              <a:lstStyle/>
              <a:p>
                <a:endParaRPr lang="en-US"/>
              </a:p>
            </p:txBody>
          </p:sp>
          <p:sp>
            <p:nvSpPr>
              <p:cNvPr id="26" name="Freeform: Shape 54">
                <a:extLst>
                  <a:ext uri="{FF2B5EF4-FFF2-40B4-BE49-F238E27FC236}">
                    <a16:creationId xmlns="" xmlns:a16="http://schemas.microsoft.com/office/drawing/2014/main" id="{16B93F66-0955-4AE3-844C-08341078A7E2}"/>
                  </a:ext>
                </a:extLst>
              </p:cNvPr>
              <p:cNvSpPr/>
              <p:nvPr/>
            </p:nvSpPr>
            <p:spPr>
              <a:xfrm>
                <a:off x="7945837" y="5829122"/>
                <a:ext cx="548442" cy="668041"/>
              </a:xfrm>
              <a:custGeom>
                <a:avLst/>
                <a:gdLst>
                  <a:gd name="connsiteX0" fmla="*/ 256933 w 256933"/>
                  <a:gd name="connsiteY0" fmla="*/ 280300 h 312963"/>
                  <a:gd name="connsiteX1" fmla="*/ 235045 w 256933"/>
                  <a:gd name="connsiteY1" fmla="*/ 272218 h 312963"/>
                  <a:gd name="connsiteX2" fmla="*/ 203728 w 256933"/>
                  <a:gd name="connsiteY2" fmla="*/ 290065 h 312963"/>
                  <a:gd name="connsiteX3" fmla="*/ 199687 w 256933"/>
                  <a:gd name="connsiteY3" fmla="*/ 310270 h 312963"/>
                  <a:gd name="connsiteX4" fmla="*/ 177126 w 256933"/>
                  <a:gd name="connsiteY4" fmla="*/ 266830 h 312963"/>
                  <a:gd name="connsiteX5" fmla="*/ 153890 w 256933"/>
                  <a:gd name="connsiteY5" fmla="*/ 216656 h 312963"/>
                  <a:gd name="connsiteX6" fmla="*/ 125604 w 256933"/>
                  <a:gd name="connsiteY6" fmla="*/ 198472 h 312963"/>
                  <a:gd name="connsiteX7" fmla="*/ 104726 w 256933"/>
                  <a:gd name="connsiteY7" fmla="*/ 212278 h 312963"/>
                  <a:gd name="connsiteX8" fmla="*/ 57583 w 256933"/>
                  <a:gd name="connsiteY8" fmla="*/ 312964 h 312963"/>
                  <a:gd name="connsiteX9" fmla="*/ 49838 w 256933"/>
                  <a:gd name="connsiteY9" fmla="*/ 275922 h 312963"/>
                  <a:gd name="connsiteX10" fmla="*/ 33001 w 256933"/>
                  <a:gd name="connsiteY10" fmla="*/ 267504 h 312963"/>
                  <a:gd name="connsiteX11" fmla="*/ 0 w 256933"/>
                  <a:gd name="connsiteY11" fmla="*/ 280973 h 312963"/>
                  <a:gd name="connsiteX12" fmla="*/ 26603 w 256933"/>
                  <a:gd name="connsiteY12" fmla="*/ 223391 h 312963"/>
                  <a:gd name="connsiteX13" fmla="*/ 48491 w 256933"/>
                  <a:gd name="connsiteY13" fmla="*/ 177931 h 312963"/>
                  <a:gd name="connsiteX14" fmla="*/ 46807 w 256933"/>
                  <a:gd name="connsiteY14" fmla="*/ 156716 h 312963"/>
                  <a:gd name="connsiteX15" fmla="*/ 47144 w 256933"/>
                  <a:gd name="connsiteY15" fmla="*/ 41887 h 312963"/>
                  <a:gd name="connsiteX16" fmla="*/ 155574 w 256933"/>
                  <a:gd name="connsiteY16" fmla="*/ 3499 h 312963"/>
                  <a:gd name="connsiteX17" fmla="*/ 212147 w 256933"/>
                  <a:gd name="connsiteY17" fmla="*/ 153349 h 312963"/>
                  <a:gd name="connsiteX18" fmla="*/ 210126 w 256933"/>
                  <a:gd name="connsiteY18" fmla="*/ 181972 h 312963"/>
                  <a:gd name="connsiteX19" fmla="*/ 256933 w 256933"/>
                  <a:gd name="connsiteY19" fmla="*/ 280300 h 31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6933" h="312963">
                    <a:moveTo>
                      <a:pt x="256933" y="280300"/>
                    </a:moveTo>
                    <a:cubicBezTo>
                      <a:pt x="247168" y="276933"/>
                      <a:pt x="241106" y="274575"/>
                      <a:pt x="235045" y="272218"/>
                    </a:cubicBezTo>
                    <a:cubicBezTo>
                      <a:pt x="208443" y="262116"/>
                      <a:pt x="208443" y="262116"/>
                      <a:pt x="203728" y="290065"/>
                    </a:cubicBezTo>
                    <a:cubicBezTo>
                      <a:pt x="202718" y="296127"/>
                      <a:pt x="201371" y="302188"/>
                      <a:pt x="199687" y="310270"/>
                    </a:cubicBezTo>
                    <a:cubicBezTo>
                      <a:pt x="188575" y="296463"/>
                      <a:pt x="184197" y="280973"/>
                      <a:pt x="177126" y="266830"/>
                    </a:cubicBezTo>
                    <a:cubicBezTo>
                      <a:pt x="168707" y="250330"/>
                      <a:pt x="160289" y="233830"/>
                      <a:pt x="153890" y="216656"/>
                    </a:cubicBezTo>
                    <a:cubicBezTo>
                      <a:pt x="148503" y="202176"/>
                      <a:pt x="141094" y="197462"/>
                      <a:pt x="125604" y="198472"/>
                    </a:cubicBezTo>
                    <a:cubicBezTo>
                      <a:pt x="114155" y="199145"/>
                      <a:pt x="109104" y="202513"/>
                      <a:pt x="104726" y="212278"/>
                    </a:cubicBezTo>
                    <a:cubicBezTo>
                      <a:pt x="89910" y="244605"/>
                      <a:pt x="74420" y="276596"/>
                      <a:pt x="57583" y="312964"/>
                    </a:cubicBezTo>
                    <a:cubicBezTo>
                      <a:pt x="54215" y="297810"/>
                      <a:pt x="50511" y="287035"/>
                      <a:pt x="49838" y="275922"/>
                    </a:cubicBezTo>
                    <a:cubicBezTo>
                      <a:pt x="48827" y="261779"/>
                      <a:pt x="42766" y="262789"/>
                      <a:pt x="33001" y="267504"/>
                    </a:cubicBezTo>
                    <a:cubicBezTo>
                      <a:pt x="23572" y="271881"/>
                      <a:pt x="13470" y="275586"/>
                      <a:pt x="0" y="280973"/>
                    </a:cubicBezTo>
                    <a:cubicBezTo>
                      <a:pt x="9765" y="260096"/>
                      <a:pt x="17847" y="241575"/>
                      <a:pt x="26603" y="223391"/>
                    </a:cubicBezTo>
                    <a:cubicBezTo>
                      <a:pt x="33674" y="208237"/>
                      <a:pt x="40746" y="193084"/>
                      <a:pt x="48491" y="177931"/>
                    </a:cubicBezTo>
                    <a:cubicBezTo>
                      <a:pt x="52531" y="170186"/>
                      <a:pt x="51858" y="164461"/>
                      <a:pt x="46807" y="156716"/>
                    </a:cubicBezTo>
                    <a:cubicBezTo>
                      <a:pt x="22225" y="119675"/>
                      <a:pt x="22898" y="76235"/>
                      <a:pt x="47144" y="41887"/>
                    </a:cubicBezTo>
                    <a:cubicBezTo>
                      <a:pt x="71726" y="7203"/>
                      <a:pt x="112808" y="-7277"/>
                      <a:pt x="155574" y="3499"/>
                    </a:cubicBezTo>
                    <a:cubicBezTo>
                      <a:pt x="219218" y="19326"/>
                      <a:pt x="248515" y="96439"/>
                      <a:pt x="212147" y="153349"/>
                    </a:cubicBezTo>
                    <a:cubicBezTo>
                      <a:pt x="205749" y="163451"/>
                      <a:pt x="204738" y="170859"/>
                      <a:pt x="210126" y="181972"/>
                    </a:cubicBezTo>
                    <a:cubicBezTo>
                      <a:pt x="225953" y="213288"/>
                      <a:pt x="240433" y="245279"/>
                      <a:pt x="256933" y="280300"/>
                    </a:cubicBezTo>
                    <a:close/>
                  </a:path>
                </a:pathLst>
              </a:custGeom>
              <a:solidFill>
                <a:srgbClr val="D73F3E"/>
              </a:solidFill>
              <a:ln w="3363" cap="flat">
                <a:noFill/>
                <a:prstDash val="solid"/>
                <a:miter/>
              </a:ln>
            </p:spPr>
            <p:txBody>
              <a:bodyPr rtlCol="0" anchor="ctr"/>
              <a:lstStyle/>
              <a:p>
                <a:endParaRPr lang="en-US"/>
              </a:p>
            </p:txBody>
          </p:sp>
          <p:sp>
            <p:nvSpPr>
              <p:cNvPr id="27" name="Freeform: Shape 55">
                <a:extLst>
                  <a:ext uri="{FF2B5EF4-FFF2-40B4-BE49-F238E27FC236}">
                    <a16:creationId xmlns="" xmlns:a16="http://schemas.microsoft.com/office/drawing/2014/main" id="{42DC248F-FA12-4CE0-AEF9-E873C00EAEF9}"/>
                  </a:ext>
                </a:extLst>
              </p:cNvPr>
              <p:cNvSpPr/>
              <p:nvPr/>
            </p:nvSpPr>
            <p:spPr>
              <a:xfrm>
                <a:off x="5868671" y="5066038"/>
                <a:ext cx="2779702" cy="71880"/>
              </a:xfrm>
              <a:custGeom>
                <a:avLst/>
                <a:gdLst>
                  <a:gd name="connsiteX0" fmla="*/ 649273 w 1302230"/>
                  <a:gd name="connsiteY0" fmla="*/ 33674 h 33674"/>
                  <a:gd name="connsiteX1" fmla="*/ 19904 w 1302230"/>
                  <a:gd name="connsiteY1" fmla="*/ 33674 h 33674"/>
                  <a:gd name="connsiteX2" fmla="*/ 36 w 1302230"/>
                  <a:gd name="connsiteY2" fmla="*/ 17174 h 33674"/>
                  <a:gd name="connsiteX3" fmla="*/ 17547 w 1302230"/>
                  <a:gd name="connsiteY3" fmla="*/ 0 h 33674"/>
                  <a:gd name="connsiteX4" fmla="*/ 325665 w 1302230"/>
                  <a:gd name="connsiteY4" fmla="*/ 337 h 33674"/>
                  <a:gd name="connsiteX5" fmla="*/ 1281672 w 1302230"/>
                  <a:gd name="connsiteY5" fmla="*/ 337 h 33674"/>
                  <a:gd name="connsiteX6" fmla="*/ 1302213 w 1302230"/>
                  <a:gd name="connsiteY6" fmla="*/ 13806 h 33674"/>
                  <a:gd name="connsiteX7" fmla="*/ 1282345 w 1302230"/>
                  <a:gd name="connsiteY7" fmla="*/ 33674 h 33674"/>
                  <a:gd name="connsiteX8" fmla="*/ 649273 w 1302230"/>
                  <a:gd name="connsiteY8" fmla="*/ 33674 h 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230" h="33674">
                    <a:moveTo>
                      <a:pt x="649273" y="33674"/>
                    </a:moveTo>
                    <a:cubicBezTo>
                      <a:pt x="439483" y="33674"/>
                      <a:pt x="229694" y="33674"/>
                      <a:pt x="19904" y="33674"/>
                    </a:cubicBezTo>
                    <a:cubicBezTo>
                      <a:pt x="8118" y="33674"/>
                      <a:pt x="-637" y="33674"/>
                      <a:pt x="36" y="17174"/>
                    </a:cubicBezTo>
                    <a:cubicBezTo>
                      <a:pt x="710" y="4378"/>
                      <a:pt x="3741" y="0"/>
                      <a:pt x="17547" y="0"/>
                    </a:cubicBezTo>
                    <a:cubicBezTo>
                      <a:pt x="120253" y="674"/>
                      <a:pt x="222959" y="337"/>
                      <a:pt x="325665" y="337"/>
                    </a:cubicBezTo>
                    <a:cubicBezTo>
                      <a:pt x="644222" y="337"/>
                      <a:pt x="962778" y="337"/>
                      <a:pt x="1281672" y="337"/>
                    </a:cubicBezTo>
                    <a:cubicBezTo>
                      <a:pt x="1291101" y="337"/>
                      <a:pt x="1301876" y="-3031"/>
                      <a:pt x="1302213" y="13806"/>
                    </a:cubicBezTo>
                    <a:cubicBezTo>
                      <a:pt x="1302550" y="29296"/>
                      <a:pt x="1298172" y="33674"/>
                      <a:pt x="1282345" y="33674"/>
                    </a:cubicBezTo>
                    <a:cubicBezTo>
                      <a:pt x="1071209" y="33674"/>
                      <a:pt x="860409" y="33674"/>
                      <a:pt x="649273" y="33674"/>
                    </a:cubicBezTo>
                    <a:close/>
                  </a:path>
                </a:pathLst>
              </a:custGeom>
              <a:solidFill>
                <a:srgbClr val="BCBDC1"/>
              </a:solidFill>
              <a:ln w="3363" cap="flat">
                <a:noFill/>
                <a:prstDash val="solid"/>
                <a:miter/>
              </a:ln>
            </p:spPr>
            <p:txBody>
              <a:bodyPr rtlCol="0" anchor="ctr"/>
              <a:lstStyle/>
              <a:p>
                <a:endParaRPr lang="en-US"/>
              </a:p>
            </p:txBody>
          </p:sp>
          <p:sp>
            <p:nvSpPr>
              <p:cNvPr id="28" name="Freeform: Shape 56">
                <a:extLst>
                  <a:ext uri="{FF2B5EF4-FFF2-40B4-BE49-F238E27FC236}">
                    <a16:creationId xmlns="" xmlns:a16="http://schemas.microsoft.com/office/drawing/2014/main" id="{1CA6F438-5827-4AF6-AE6C-106E7EE9630C}"/>
                  </a:ext>
                </a:extLst>
              </p:cNvPr>
              <p:cNvSpPr/>
              <p:nvPr/>
            </p:nvSpPr>
            <p:spPr>
              <a:xfrm>
                <a:off x="5869189" y="5211956"/>
                <a:ext cx="2779166" cy="71880"/>
              </a:xfrm>
              <a:custGeom>
                <a:avLst/>
                <a:gdLst>
                  <a:gd name="connsiteX0" fmla="*/ 649030 w 1301979"/>
                  <a:gd name="connsiteY0" fmla="*/ 33337 h 33674"/>
                  <a:gd name="connsiteX1" fmla="*/ 19661 w 1301979"/>
                  <a:gd name="connsiteY1" fmla="*/ 33674 h 33674"/>
                  <a:gd name="connsiteX2" fmla="*/ 130 w 1301979"/>
                  <a:gd name="connsiteY2" fmla="*/ 13806 h 33674"/>
                  <a:gd name="connsiteX3" fmla="*/ 14273 w 1301979"/>
                  <a:gd name="connsiteY3" fmla="*/ 337 h 33674"/>
                  <a:gd name="connsiteX4" fmla="*/ 19324 w 1301979"/>
                  <a:gd name="connsiteY4" fmla="*/ 337 h 33674"/>
                  <a:gd name="connsiteX5" fmla="*/ 1283113 w 1301979"/>
                  <a:gd name="connsiteY5" fmla="*/ 0 h 33674"/>
                  <a:gd name="connsiteX6" fmla="*/ 1301970 w 1301979"/>
                  <a:gd name="connsiteY6" fmla="*/ 17511 h 33674"/>
                  <a:gd name="connsiteX7" fmla="*/ 1281766 w 1301979"/>
                  <a:gd name="connsiteY7" fmla="*/ 33674 h 33674"/>
                  <a:gd name="connsiteX8" fmla="*/ 649030 w 1301979"/>
                  <a:gd name="connsiteY8" fmla="*/ 33337 h 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79" h="33674">
                    <a:moveTo>
                      <a:pt x="649030" y="33337"/>
                    </a:moveTo>
                    <a:cubicBezTo>
                      <a:pt x="439240" y="33337"/>
                      <a:pt x="229451" y="33001"/>
                      <a:pt x="19661" y="33674"/>
                    </a:cubicBezTo>
                    <a:cubicBezTo>
                      <a:pt x="3834" y="33674"/>
                      <a:pt x="-880" y="28623"/>
                      <a:pt x="130" y="13806"/>
                    </a:cubicBezTo>
                    <a:cubicBezTo>
                      <a:pt x="804" y="3704"/>
                      <a:pt x="4171" y="-674"/>
                      <a:pt x="14273" y="337"/>
                    </a:cubicBezTo>
                    <a:cubicBezTo>
                      <a:pt x="15957" y="337"/>
                      <a:pt x="17641" y="337"/>
                      <a:pt x="19324" y="337"/>
                    </a:cubicBezTo>
                    <a:cubicBezTo>
                      <a:pt x="440587" y="337"/>
                      <a:pt x="861850" y="337"/>
                      <a:pt x="1283113" y="0"/>
                    </a:cubicBezTo>
                    <a:cubicBezTo>
                      <a:pt x="1296246" y="0"/>
                      <a:pt x="1301633" y="2694"/>
                      <a:pt x="1301970" y="17511"/>
                    </a:cubicBezTo>
                    <a:cubicBezTo>
                      <a:pt x="1302307" y="34011"/>
                      <a:pt x="1293552" y="33674"/>
                      <a:pt x="1281766" y="33674"/>
                    </a:cubicBezTo>
                    <a:cubicBezTo>
                      <a:pt x="1070966" y="33337"/>
                      <a:pt x="859830" y="33337"/>
                      <a:pt x="649030" y="33337"/>
                    </a:cubicBezTo>
                    <a:close/>
                  </a:path>
                </a:pathLst>
              </a:custGeom>
              <a:solidFill>
                <a:srgbClr val="BBBDC0"/>
              </a:solidFill>
              <a:ln w="3363" cap="flat">
                <a:noFill/>
                <a:prstDash val="solid"/>
                <a:miter/>
              </a:ln>
            </p:spPr>
            <p:txBody>
              <a:bodyPr rtlCol="0" anchor="ctr"/>
              <a:lstStyle/>
              <a:p>
                <a:endParaRPr lang="en-US"/>
              </a:p>
            </p:txBody>
          </p:sp>
          <p:sp>
            <p:nvSpPr>
              <p:cNvPr id="29" name="Freeform: Shape 57">
                <a:extLst>
                  <a:ext uri="{FF2B5EF4-FFF2-40B4-BE49-F238E27FC236}">
                    <a16:creationId xmlns="" xmlns:a16="http://schemas.microsoft.com/office/drawing/2014/main" id="{689C6D76-B556-4234-81AE-A63F12672D39}"/>
                  </a:ext>
                </a:extLst>
              </p:cNvPr>
              <p:cNvSpPr/>
              <p:nvPr/>
            </p:nvSpPr>
            <p:spPr>
              <a:xfrm>
                <a:off x="5868707" y="5512411"/>
                <a:ext cx="2778191" cy="67218"/>
              </a:xfrm>
              <a:custGeom>
                <a:avLst/>
                <a:gdLst>
                  <a:gd name="connsiteX0" fmla="*/ 649255 w 1301522"/>
                  <a:gd name="connsiteY0" fmla="*/ 31317 h 31490"/>
                  <a:gd name="connsiteX1" fmla="*/ 19550 w 1301522"/>
                  <a:gd name="connsiteY1" fmla="*/ 31317 h 31490"/>
                  <a:gd name="connsiteX2" fmla="*/ 19 w 1301522"/>
                  <a:gd name="connsiteY2" fmla="*/ 18184 h 31490"/>
                  <a:gd name="connsiteX3" fmla="*/ 17866 w 1301522"/>
                  <a:gd name="connsiteY3" fmla="*/ 0 h 31490"/>
                  <a:gd name="connsiteX4" fmla="*/ 1283675 w 1301522"/>
                  <a:gd name="connsiteY4" fmla="*/ 0 h 31490"/>
                  <a:gd name="connsiteX5" fmla="*/ 1301522 w 1301522"/>
                  <a:gd name="connsiteY5" fmla="*/ 14817 h 31490"/>
                  <a:gd name="connsiteX6" fmla="*/ 1283675 w 1301522"/>
                  <a:gd name="connsiteY6" fmla="*/ 31317 h 31490"/>
                  <a:gd name="connsiteX7" fmla="*/ 649255 w 1301522"/>
                  <a:gd name="connsiteY7" fmla="*/ 31317 h 3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522" h="31490">
                    <a:moveTo>
                      <a:pt x="649255" y="31317"/>
                    </a:moveTo>
                    <a:cubicBezTo>
                      <a:pt x="439466" y="31317"/>
                      <a:pt x="229676" y="31317"/>
                      <a:pt x="19550" y="31317"/>
                    </a:cubicBezTo>
                    <a:cubicBezTo>
                      <a:pt x="10458" y="31317"/>
                      <a:pt x="356" y="34011"/>
                      <a:pt x="19" y="18184"/>
                    </a:cubicBezTo>
                    <a:cubicBezTo>
                      <a:pt x="-318" y="4378"/>
                      <a:pt x="3723" y="0"/>
                      <a:pt x="17866" y="0"/>
                    </a:cubicBezTo>
                    <a:cubicBezTo>
                      <a:pt x="439803" y="337"/>
                      <a:pt x="861739" y="337"/>
                      <a:pt x="1283675" y="0"/>
                    </a:cubicBezTo>
                    <a:cubicBezTo>
                      <a:pt x="1294451" y="0"/>
                      <a:pt x="1301522" y="337"/>
                      <a:pt x="1301522" y="14817"/>
                    </a:cubicBezTo>
                    <a:cubicBezTo>
                      <a:pt x="1301522" y="28960"/>
                      <a:pt x="1295798" y="31317"/>
                      <a:pt x="1283675" y="31317"/>
                    </a:cubicBezTo>
                    <a:cubicBezTo>
                      <a:pt x="1072539" y="30980"/>
                      <a:pt x="860729" y="31317"/>
                      <a:pt x="649255" y="31317"/>
                    </a:cubicBezTo>
                    <a:close/>
                  </a:path>
                </a:pathLst>
              </a:custGeom>
              <a:solidFill>
                <a:srgbClr val="BABCC0"/>
              </a:solidFill>
              <a:ln w="3363" cap="flat">
                <a:noFill/>
                <a:prstDash val="solid"/>
                <a:miter/>
              </a:ln>
            </p:spPr>
            <p:txBody>
              <a:bodyPr rtlCol="0" anchor="ctr"/>
              <a:lstStyle/>
              <a:p>
                <a:endParaRPr lang="en-US"/>
              </a:p>
            </p:txBody>
          </p:sp>
          <p:sp>
            <p:nvSpPr>
              <p:cNvPr id="30" name="Freeform: Shape 58">
                <a:extLst>
                  <a:ext uri="{FF2B5EF4-FFF2-40B4-BE49-F238E27FC236}">
                    <a16:creationId xmlns="" xmlns:a16="http://schemas.microsoft.com/office/drawing/2014/main" id="{43B5F264-924E-4090-8FEC-5AACB6BC52E7}"/>
                  </a:ext>
                </a:extLst>
              </p:cNvPr>
              <p:cNvSpPr/>
              <p:nvPr/>
            </p:nvSpPr>
            <p:spPr>
              <a:xfrm>
                <a:off x="5868711" y="5663359"/>
                <a:ext cx="2778874" cy="66295"/>
              </a:xfrm>
              <a:custGeom>
                <a:avLst/>
                <a:gdLst>
                  <a:gd name="connsiteX0" fmla="*/ 649254 w 1301842"/>
                  <a:gd name="connsiteY0" fmla="*/ 30644 h 31058"/>
                  <a:gd name="connsiteX1" fmla="*/ 19549 w 1301842"/>
                  <a:gd name="connsiteY1" fmla="*/ 30644 h 31058"/>
                  <a:gd name="connsiteX2" fmla="*/ 18 w 1301842"/>
                  <a:gd name="connsiteY2" fmla="*/ 17847 h 31058"/>
                  <a:gd name="connsiteX3" fmla="*/ 18202 w 1301842"/>
                  <a:gd name="connsiteY3" fmla="*/ 0 h 31058"/>
                  <a:gd name="connsiteX4" fmla="*/ 1282327 w 1301842"/>
                  <a:gd name="connsiteY4" fmla="*/ 0 h 31058"/>
                  <a:gd name="connsiteX5" fmla="*/ 1301521 w 1301842"/>
                  <a:gd name="connsiteY5" fmla="*/ 20204 h 31058"/>
                  <a:gd name="connsiteX6" fmla="*/ 1290409 w 1301842"/>
                  <a:gd name="connsiteY6" fmla="*/ 30980 h 31058"/>
                  <a:gd name="connsiteX7" fmla="*/ 1275255 w 1301842"/>
                  <a:gd name="connsiteY7" fmla="*/ 30980 h 31058"/>
                  <a:gd name="connsiteX8" fmla="*/ 649254 w 1301842"/>
                  <a:gd name="connsiteY8" fmla="*/ 30644 h 3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842" h="31058">
                    <a:moveTo>
                      <a:pt x="649254" y="30644"/>
                    </a:moveTo>
                    <a:cubicBezTo>
                      <a:pt x="439465" y="30644"/>
                      <a:pt x="229675" y="30644"/>
                      <a:pt x="19549" y="30644"/>
                    </a:cubicBezTo>
                    <a:cubicBezTo>
                      <a:pt x="10457" y="30644"/>
                      <a:pt x="355" y="33674"/>
                      <a:pt x="18" y="17847"/>
                    </a:cubicBezTo>
                    <a:cubicBezTo>
                      <a:pt x="-319" y="4041"/>
                      <a:pt x="4059" y="0"/>
                      <a:pt x="18202" y="0"/>
                    </a:cubicBezTo>
                    <a:cubicBezTo>
                      <a:pt x="439465" y="337"/>
                      <a:pt x="861064" y="337"/>
                      <a:pt x="1282327" y="0"/>
                    </a:cubicBezTo>
                    <a:cubicBezTo>
                      <a:pt x="1298490" y="0"/>
                      <a:pt x="1303205" y="5051"/>
                      <a:pt x="1301521" y="20204"/>
                    </a:cubicBezTo>
                    <a:cubicBezTo>
                      <a:pt x="1300848" y="27950"/>
                      <a:pt x="1298490" y="31654"/>
                      <a:pt x="1290409" y="30980"/>
                    </a:cubicBezTo>
                    <a:cubicBezTo>
                      <a:pt x="1285358" y="30644"/>
                      <a:pt x="1280306" y="30980"/>
                      <a:pt x="1275255" y="30980"/>
                    </a:cubicBezTo>
                    <a:cubicBezTo>
                      <a:pt x="1066813" y="30644"/>
                      <a:pt x="858033" y="30644"/>
                      <a:pt x="649254" y="30644"/>
                    </a:cubicBezTo>
                    <a:close/>
                  </a:path>
                </a:pathLst>
              </a:custGeom>
              <a:solidFill>
                <a:srgbClr val="BBBDBF"/>
              </a:solidFill>
              <a:ln w="3363" cap="flat">
                <a:noFill/>
                <a:prstDash val="solid"/>
                <a:miter/>
              </a:ln>
            </p:spPr>
            <p:txBody>
              <a:bodyPr rtlCol="0" anchor="ctr"/>
              <a:lstStyle/>
              <a:p>
                <a:endParaRPr lang="en-US"/>
              </a:p>
            </p:txBody>
          </p:sp>
          <p:sp>
            <p:nvSpPr>
              <p:cNvPr id="33" name="Freeform: Shape 59">
                <a:extLst>
                  <a:ext uri="{FF2B5EF4-FFF2-40B4-BE49-F238E27FC236}">
                    <a16:creationId xmlns="" xmlns:a16="http://schemas.microsoft.com/office/drawing/2014/main" id="{13BA3615-43A2-4541-8F5C-B2EC256014F3}"/>
                  </a:ext>
                </a:extLst>
              </p:cNvPr>
              <p:cNvSpPr/>
              <p:nvPr/>
            </p:nvSpPr>
            <p:spPr>
              <a:xfrm>
                <a:off x="5868809" y="5367824"/>
                <a:ext cx="2779100" cy="68396"/>
              </a:xfrm>
              <a:custGeom>
                <a:avLst/>
                <a:gdLst>
                  <a:gd name="connsiteX0" fmla="*/ 649208 w 1301948"/>
                  <a:gd name="connsiteY0" fmla="*/ 31369 h 32042"/>
                  <a:gd name="connsiteX1" fmla="*/ 19502 w 1301948"/>
                  <a:gd name="connsiteY1" fmla="*/ 31706 h 32042"/>
                  <a:gd name="connsiteX2" fmla="*/ 308 w 1301948"/>
                  <a:gd name="connsiteY2" fmla="*/ 11838 h 32042"/>
                  <a:gd name="connsiteX3" fmla="*/ 11084 w 1301948"/>
                  <a:gd name="connsiteY3" fmla="*/ 725 h 32042"/>
                  <a:gd name="connsiteX4" fmla="*/ 31288 w 1301948"/>
                  <a:gd name="connsiteY4" fmla="*/ 725 h 32042"/>
                  <a:gd name="connsiteX5" fmla="*/ 1280597 w 1301948"/>
                  <a:gd name="connsiteY5" fmla="*/ 1062 h 32042"/>
                  <a:gd name="connsiteX6" fmla="*/ 1301811 w 1301948"/>
                  <a:gd name="connsiteY6" fmla="*/ 11838 h 32042"/>
                  <a:gd name="connsiteX7" fmla="*/ 1282617 w 1301948"/>
                  <a:gd name="connsiteY7" fmla="*/ 32042 h 32042"/>
                  <a:gd name="connsiteX8" fmla="*/ 649208 w 1301948"/>
                  <a:gd name="connsiteY8" fmla="*/ 31369 h 3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8" h="32042">
                    <a:moveTo>
                      <a:pt x="649208" y="31369"/>
                    </a:moveTo>
                    <a:cubicBezTo>
                      <a:pt x="439418" y="31369"/>
                      <a:pt x="229292" y="31032"/>
                      <a:pt x="19502" y="31706"/>
                    </a:cubicBezTo>
                    <a:cubicBezTo>
                      <a:pt x="3676" y="31706"/>
                      <a:pt x="-1375" y="26991"/>
                      <a:pt x="308" y="11838"/>
                    </a:cubicBezTo>
                    <a:cubicBezTo>
                      <a:pt x="982" y="4430"/>
                      <a:pt x="3002" y="389"/>
                      <a:pt x="11084" y="725"/>
                    </a:cubicBezTo>
                    <a:cubicBezTo>
                      <a:pt x="17819" y="1062"/>
                      <a:pt x="24554" y="725"/>
                      <a:pt x="31288" y="725"/>
                    </a:cubicBezTo>
                    <a:cubicBezTo>
                      <a:pt x="447837" y="725"/>
                      <a:pt x="864048" y="725"/>
                      <a:pt x="1280597" y="1062"/>
                    </a:cubicBezTo>
                    <a:cubicBezTo>
                      <a:pt x="1288342" y="1062"/>
                      <a:pt x="1300465" y="-4999"/>
                      <a:pt x="1301811" y="11838"/>
                    </a:cubicBezTo>
                    <a:cubicBezTo>
                      <a:pt x="1302822" y="26991"/>
                      <a:pt x="1298444" y="32042"/>
                      <a:pt x="1282617" y="32042"/>
                    </a:cubicBezTo>
                    <a:cubicBezTo>
                      <a:pt x="1071481" y="31032"/>
                      <a:pt x="860344" y="31369"/>
                      <a:pt x="649208" y="31369"/>
                    </a:cubicBezTo>
                    <a:close/>
                  </a:path>
                </a:pathLst>
              </a:custGeom>
              <a:solidFill>
                <a:srgbClr val="BBBDBF"/>
              </a:solidFill>
              <a:ln w="3363" cap="flat">
                <a:noFill/>
                <a:prstDash val="solid"/>
                <a:miter/>
              </a:ln>
            </p:spPr>
            <p:txBody>
              <a:bodyPr rtlCol="0" anchor="ctr"/>
              <a:lstStyle/>
              <a:p>
                <a:endParaRPr lang="en-US"/>
              </a:p>
            </p:txBody>
          </p:sp>
        </p:grpSp>
        <p:sp>
          <p:nvSpPr>
            <p:cNvPr id="23" name="Freeform: Shape 62">
              <a:extLst>
                <a:ext uri="{FF2B5EF4-FFF2-40B4-BE49-F238E27FC236}">
                  <a16:creationId xmlns="" xmlns:a16="http://schemas.microsoft.com/office/drawing/2014/main" id="{D83E32D3-ADB4-4608-9FE1-3C95092FB161}"/>
                </a:ext>
              </a:extLst>
            </p:cNvPr>
            <p:cNvSpPr/>
            <p:nvPr/>
          </p:nvSpPr>
          <p:spPr>
            <a:xfrm>
              <a:off x="6517532" y="6064443"/>
              <a:ext cx="1373676" cy="303620"/>
            </a:xfrm>
            <a:custGeom>
              <a:avLst/>
              <a:gdLst/>
              <a:ahLst/>
              <a:cxnLst/>
              <a:rect l="l" t="t" r="r" b="b"/>
              <a:pathLst>
                <a:path w="943115" h="208454">
                  <a:moveTo>
                    <a:pt x="652517" y="93697"/>
                  </a:moveTo>
                  <a:lnTo>
                    <a:pt x="623400" y="120994"/>
                  </a:lnTo>
                  <a:lnTo>
                    <a:pt x="624294" y="125713"/>
                  </a:lnTo>
                  <a:lnTo>
                    <a:pt x="623641" y="126370"/>
                  </a:lnTo>
                  <a:lnTo>
                    <a:pt x="630057" y="129245"/>
                  </a:lnTo>
                  <a:cubicBezTo>
                    <a:pt x="632857" y="131978"/>
                    <a:pt x="635315" y="134912"/>
                    <a:pt x="637429" y="138046"/>
                  </a:cubicBezTo>
                  <a:cubicBezTo>
                    <a:pt x="644139" y="134107"/>
                    <a:pt x="648778" y="130440"/>
                    <a:pt x="651345" y="127044"/>
                  </a:cubicBezTo>
                  <a:cubicBezTo>
                    <a:pt x="653912" y="123649"/>
                    <a:pt x="655293" y="118781"/>
                    <a:pt x="655489" y="112442"/>
                  </a:cubicBezTo>
                  <a:cubicBezTo>
                    <a:pt x="654841" y="107680"/>
                    <a:pt x="653850" y="101432"/>
                    <a:pt x="652517" y="93697"/>
                  </a:cubicBezTo>
                  <a:close/>
                  <a:moveTo>
                    <a:pt x="509563" y="85696"/>
                  </a:moveTo>
                  <a:cubicBezTo>
                    <a:pt x="503658" y="87264"/>
                    <a:pt x="497852" y="90590"/>
                    <a:pt x="492147" y="95676"/>
                  </a:cubicBezTo>
                  <a:cubicBezTo>
                    <a:pt x="486442" y="100761"/>
                    <a:pt x="481952" y="107122"/>
                    <a:pt x="478677" y="114757"/>
                  </a:cubicBezTo>
                  <a:cubicBezTo>
                    <a:pt x="485435" y="112343"/>
                    <a:pt x="491341" y="109323"/>
                    <a:pt x="496395" y="105697"/>
                  </a:cubicBezTo>
                  <a:cubicBezTo>
                    <a:pt x="501450" y="102071"/>
                    <a:pt x="505373" y="98608"/>
                    <a:pt x="508165" y="95309"/>
                  </a:cubicBezTo>
                  <a:cubicBezTo>
                    <a:pt x="510957" y="92011"/>
                    <a:pt x="512338" y="89645"/>
                    <a:pt x="512309" y="88212"/>
                  </a:cubicBezTo>
                  <a:cubicBezTo>
                    <a:pt x="512294" y="87378"/>
                    <a:pt x="512037" y="86702"/>
                    <a:pt x="511537" y="86183"/>
                  </a:cubicBezTo>
                  <a:cubicBezTo>
                    <a:pt x="511036" y="85664"/>
                    <a:pt x="510378" y="85501"/>
                    <a:pt x="509563" y="85696"/>
                  </a:cubicBezTo>
                  <a:close/>
                  <a:moveTo>
                    <a:pt x="665306" y="66494"/>
                  </a:moveTo>
                  <a:cubicBezTo>
                    <a:pt x="668631" y="66446"/>
                    <a:pt x="670886" y="67056"/>
                    <a:pt x="672070" y="68323"/>
                  </a:cubicBezTo>
                  <a:cubicBezTo>
                    <a:pt x="673254" y="69589"/>
                    <a:pt x="673968" y="71799"/>
                    <a:pt x="674211" y="74952"/>
                  </a:cubicBezTo>
                  <a:cubicBezTo>
                    <a:pt x="674791" y="79229"/>
                    <a:pt x="675628" y="83477"/>
                    <a:pt x="676722" y="87697"/>
                  </a:cubicBezTo>
                  <a:cubicBezTo>
                    <a:pt x="677816" y="91916"/>
                    <a:pt x="678425" y="96507"/>
                    <a:pt x="678549" y="101470"/>
                  </a:cubicBezTo>
                  <a:cubicBezTo>
                    <a:pt x="678225" y="110847"/>
                    <a:pt x="675105" y="119010"/>
                    <a:pt x="669187" y="125958"/>
                  </a:cubicBezTo>
                  <a:cubicBezTo>
                    <a:pt x="663268" y="132907"/>
                    <a:pt x="656493" y="138612"/>
                    <a:pt x="648859" y="143075"/>
                  </a:cubicBezTo>
                  <a:cubicBezTo>
                    <a:pt x="656003" y="144170"/>
                    <a:pt x="662217" y="143408"/>
                    <a:pt x="667503" y="140789"/>
                  </a:cubicBezTo>
                  <a:cubicBezTo>
                    <a:pt x="672790" y="138169"/>
                    <a:pt x="678148" y="134664"/>
                    <a:pt x="683578" y="130273"/>
                  </a:cubicBezTo>
                  <a:lnTo>
                    <a:pt x="697294" y="119758"/>
                  </a:lnTo>
                  <a:lnTo>
                    <a:pt x="699580" y="128444"/>
                  </a:lnTo>
                  <a:cubicBezTo>
                    <a:pt x="694823" y="133269"/>
                    <a:pt x="689175" y="138326"/>
                    <a:pt x="682635" y="143617"/>
                  </a:cubicBezTo>
                  <a:cubicBezTo>
                    <a:pt x="676096" y="148907"/>
                    <a:pt x="669315" y="153372"/>
                    <a:pt x="662294" y="157011"/>
                  </a:cubicBezTo>
                  <a:cubicBezTo>
                    <a:pt x="655272" y="160650"/>
                    <a:pt x="648661" y="162406"/>
                    <a:pt x="642458" y="162277"/>
                  </a:cubicBezTo>
                  <a:cubicBezTo>
                    <a:pt x="634500" y="161934"/>
                    <a:pt x="627042" y="159591"/>
                    <a:pt x="620084" y="155248"/>
                  </a:cubicBezTo>
                  <a:cubicBezTo>
                    <a:pt x="616605" y="153076"/>
                    <a:pt x="613701" y="150404"/>
                    <a:pt x="611372" y="147233"/>
                  </a:cubicBezTo>
                  <a:lnTo>
                    <a:pt x="608469" y="141153"/>
                  </a:lnTo>
                  <a:lnTo>
                    <a:pt x="592598" y="153965"/>
                  </a:lnTo>
                  <a:cubicBezTo>
                    <a:pt x="586262" y="158340"/>
                    <a:pt x="580828" y="160653"/>
                    <a:pt x="576297" y="160906"/>
                  </a:cubicBezTo>
                  <a:cubicBezTo>
                    <a:pt x="571455" y="160715"/>
                    <a:pt x="567669" y="158868"/>
                    <a:pt x="564939" y="155364"/>
                  </a:cubicBezTo>
                  <a:cubicBezTo>
                    <a:pt x="562208" y="151860"/>
                    <a:pt x="560820" y="147842"/>
                    <a:pt x="560772" y="143309"/>
                  </a:cubicBezTo>
                  <a:cubicBezTo>
                    <a:pt x="561076" y="135587"/>
                    <a:pt x="563436" y="128579"/>
                    <a:pt x="567850" y="122285"/>
                  </a:cubicBezTo>
                  <a:cubicBezTo>
                    <a:pt x="572264" y="115991"/>
                    <a:pt x="576906" y="110125"/>
                    <a:pt x="581777" y="104688"/>
                  </a:cubicBezTo>
                  <a:lnTo>
                    <a:pt x="581321" y="104231"/>
                  </a:lnTo>
                  <a:lnTo>
                    <a:pt x="557572" y="109499"/>
                  </a:lnTo>
                  <a:cubicBezTo>
                    <a:pt x="553542" y="115567"/>
                    <a:pt x="549199" y="120634"/>
                    <a:pt x="544541" y="124701"/>
                  </a:cubicBezTo>
                  <a:cubicBezTo>
                    <a:pt x="539884" y="128768"/>
                    <a:pt x="535083" y="133150"/>
                    <a:pt x="530140" y="137846"/>
                  </a:cubicBezTo>
                  <a:lnTo>
                    <a:pt x="529937" y="135623"/>
                  </a:lnTo>
                  <a:lnTo>
                    <a:pt x="523464" y="142029"/>
                  </a:lnTo>
                  <a:cubicBezTo>
                    <a:pt x="516753" y="147778"/>
                    <a:pt x="509557" y="152625"/>
                    <a:pt x="501877" y="156570"/>
                  </a:cubicBezTo>
                  <a:cubicBezTo>
                    <a:pt x="494197" y="160515"/>
                    <a:pt x="486540" y="162570"/>
                    <a:pt x="478906" y="162734"/>
                  </a:cubicBezTo>
                  <a:cubicBezTo>
                    <a:pt x="470604" y="162430"/>
                    <a:pt x="464429" y="159329"/>
                    <a:pt x="460381" y="153430"/>
                  </a:cubicBezTo>
                  <a:cubicBezTo>
                    <a:pt x="456332" y="147532"/>
                    <a:pt x="454211" y="140661"/>
                    <a:pt x="454016" y="132816"/>
                  </a:cubicBezTo>
                  <a:lnTo>
                    <a:pt x="455478" y="128127"/>
                  </a:lnTo>
                  <a:lnTo>
                    <a:pt x="447863" y="134968"/>
                  </a:lnTo>
                  <a:cubicBezTo>
                    <a:pt x="443229" y="137982"/>
                    <a:pt x="437752" y="139541"/>
                    <a:pt x="431432" y="139646"/>
                  </a:cubicBezTo>
                  <a:cubicBezTo>
                    <a:pt x="429079" y="139569"/>
                    <a:pt x="426984" y="138924"/>
                    <a:pt x="425145" y="137708"/>
                  </a:cubicBezTo>
                  <a:cubicBezTo>
                    <a:pt x="423307" y="136493"/>
                    <a:pt x="421440" y="135167"/>
                    <a:pt x="419545" y="133731"/>
                  </a:cubicBezTo>
                  <a:cubicBezTo>
                    <a:pt x="417221" y="136372"/>
                    <a:pt x="413614" y="139824"/>
                    <a:pt x="408724" y="144087"/>
                  </a:cubicBezTo>
                  <a:cubicBezTo>
                    <a:pt x="403835" y="148349"/>
                    <a:pt x="398806" y="152205"/>
                    <a:pt x="393637" y="155655"/>
                  </a:cubicBezTo>
                  <a:cubicBezTo>
                    <a:pt x="388468" y="159105"/>
                    <a:pt x="384302" y="160931"/>
                    <a:pt x="381140" y="161134"/>
                  </a:cubicBezTo>
                  <a:cubicBezTo>
                    <a:pt x="374303" y="160783"/>
                    <a:pt x="368852" y="157206"/>
                    <a:pt x="364786" y="150403"/>
                  </a:cubicBezTo>
                  <a:cubicBezTo>
                    <a:pt x="360720" y="143600"/>
                    <a:pt x="358637" y="135680"/>
                    <a:pt x="358537" y="126644"/>
                  </a:cubicBezTo>
                  <a:cubicBezTo>
                    <a:pt x="358835" y="116052"/>
                    <a:pt x="361361" y="106756"/>
                    <a:pt x="366116" y="98755"/>
                  </a:cubicBezTo>
                  <a:cubicBezTo>
                    <a:pt x="370871" y="90754"/>
                    <a:pt x="376071" y="84506"/>
                    <a:pt x="381715" y="80010"/>
                  </a:cubicBezTo>
                  <a:cubicBezTo>
                    <a:pt x="387359" y="75514"/>
                    <a:pt x="391663" y="73228"/>
                    <a:pt x="394627" y="73152"/>
                  </a:cubicBezTo>
                  <a:cubicBezTo>
                    <a:pt x="396599" y="73071"/>
                    <a:pt x="399285" y="73347"/>
                    <a:pt x="402686" y="73980"/>
                  </a:cubicBezTo>
                  <a:cubicBezTo>
                    <a:pt x="406086" y="74614"/>
                    <a:pt x="407972" y="76090"/>
                    <a:pt x="408343" y="78410"/>
                  </a:cubicBezTo>
                  <a:cubicBezTo>
                    <a:pt x="408129" y="82018"/>
                    <a:pt x="406170" y="86511"/>
                    <a:pt x="402467" y="91889"/>
                  </a:cubicBezTo>
                  <a:cubicBezTo>
                    <a:pt x="398765" y="97266"/>
                    <a:pt x="394605" y="102454"/>
                    <a:pt x="389988" y="107450"/>
                  </a:cubicBezTo>
                  <a:cubicBezTo>
                    <a:pt x="385370" y="112447"/>
                    <a:pt x="381583" y="116178"/>
                    <a:pt x="378625" y="118643"/>
                  </a:cubicBezTo>
                  <a:cubicBezTo>
                    <a:pt x="377982" y="120577"/>
                    <a:pt x="377268" y="122825"/>
                    <a:pt x="376482" y="125387"/>
                  </a:cubicBezTo>
                  <a:cubicBezTo>
                    <a:pt x="375696" y="127949"/>
                    <a:pt x="375268" y="130197"/>
                    <a:pt x="375196" y="132131"/>
                  </a:cubicBezTo>
                  <a:cubicBezTo>
                    <a:pt x="375139" y="134102"/>
                    <a:pt x="375482" y="136045"/>
                    <a:pt x="376225" y="137960"/>
                  </a:cubicBezTo>
                  <a:cubicBezTo>
                    <a:pt x="376968" y="139874"/>
                    <a:pt x="378454" y="140903"/>
                    <a:pt x="380683" y="141046"/>
                  </a:cubicBezTo>
                  <a:cubicBezTo>
                    <a:pt x="383045" y="140868"/>
                    <a:pt x="386220" y="139370"/>
                    <a:pt x="390208" y="136550"/>
                  </a:cubicBezTo>
                  <a:cubicBezTo>
                    <a:pt x="394196" y="133731"/>
                    <a:pt x="398082" y="130657"/>
                    <a:pt x="401866" y="127330"/>
                  </a:cubicBezTo>
                  <a:cubicBezTo>
                    <a:pt x="405651" y="124003"/>
                    <a:pt x="408420" y="121488"/>
                    <a:pt x="410172" y="119786"/>
                  </a:cubicBezTo>
                  <a:cubicBezTo>
                    <a:pt x="409863" y="114547"/>
                    <a:pt x="410882" y="109709"/>
                    <a:pt x="413230" y="105270"/>
                  </a:cubicBezTo>
                  <a:cubicBezTo>
                    <a:pt x="415578" y="100831"/>
                    <a:pt x="418368" y="96679"/>
                    <a:pt x="421602" y="92811"/>
                  </a:cubicBezTo>
                  <a:cubicBezTo>
                    <a:pt x="423098" y="90778"/>
                    <a:pt x="425085" y="88292"/>
                    <a:pt x="427563" y="85352"/>
                  </a:cubicBezTo>
                  <a:cubicBezTo>
                    <a:pt x="430041" y="82413"/>
                    <a:pt x="432722" y="79791"/>
                    <a:pt x="435606" y="77487"/>
                  </a:cubicBezTo>
                  <a:cubicBezTo>
                    <a:pt x="438490" y="75182"/>
                    <a:pt x="441290" y="73966"/>
                    <a:pt x="444005" y="73838"/>
                  </a:cubicBezTo>
                  <a:cubicBezTo>
                    <a:pt x="446291" y="73866"/>
                    <a:pt x="448005" y="74552"/>
                    <a:pt x="449148" y="75895"/>
                  </a:cubicBezTo>
                  <a:cubicBezTo>
                    <a:pt x="450291" y="77238"/>
                    <a:pt x="450863" y="79067"/>
                    <a:pt x="450863" y="81381"/>
                  </a:cubicBezTo>
                  <a:cubicBezTo>
                    <a:pt x="450735" y="84589"/>
                    <a:pt x="449518" y="88690"/>
                    <a:pt x="447214" y="93683"/>
                  </a:cubicBezTo>
                  <a:cubicBezTo>
                    <a:pt x="444909" y="98677"/>
                    <a:pt x="442288" y="103608"/>
                    <a:pt x="439348" y="108475"/>
                  </a:cubicBezTo>
                  <a:cubicBezTo>
                    <a:pt x="436409" y="113342"/>
                    <a:pt x="433923" y="117188"/>
                    <a:pt x="431889" y="120015"/>
                  </a:cubicBezTo>
                  <a:cubicBezTo>
                    <a:pt x="433084" y="121139"/>
                    <a:pt x="434237" y="121920"/>
                    <a:pt x="435347" y="122358"/>
                  </a:cubicBezTo>
                  <a:cubicBezTo>
                    <a:pt x="436456" y="122796"/>
                    <a:pt x="437895" y="123006"/>
                    <a:pt x="439662" y="122987"/>
                  </a:cubicBezTo>
                  <a:cubicBezTo>
                    <a:pt x="442757" y="122820"/>
                    <a:pt x="446110" y="121725"/>
                    <a:pt x="449720" y="119700"/>
                  </a:cubicBezTo>
                  <a:cubicBezTo>
                    <a:pt x="453330" y="117676"/>
                    <a:pt x="456454" y="115724"/>
                    <a:pt x="459093" y="113843"/>
                  </a:cubicBezTo>
                  <a:lnTo>
                    <a:pt x="459385" y="115599"/>
                  </a:lnTo>
                  <a:lnTo>
                    <a:pt x="463062" y="103810"/>
                  </a:lnTo>
                  <a:cubicBezTo>
                    <a:pt x="469166" y="94649"/>
                    <a:pt x="476973" y="87164"/>
                    <a:pt x="486483" y="81356"/>
                  </a:cubicBezTo>
                  <a:cubicBezTo>
                    <a:pt x="495993" y="75548"/>
                    <a:pt x="505819" y="72585"/>
                    <a:pt x="515961" y="72466"/>
                  </a:cubicBezTo>
                  <a:cubicBezTo>
                    <a:pt x="519842" y="72352"/>
                    <a:pt x="523494" y="73038"/>
                    <a:pt x="526918" y="74523"/>
                  </a:cubicBezTo>
                  <a:cubicBezTo>
                    <a:pt x="530342" y="76009"/>
                    <a:pt x="532169" y="78981"/>
                    <a:pt x="532397" y="83439"/>
                  </a:cubicBezTo>
                  <a:cubicBezTo>
                    <a:pt x="532530" y="87223"/>
                    <a:pt x="531021" y="91491"/>
                    <a:pt x="527871" y="96240"/>
                  </a:cubicBezTo>
                  <a:cubicBezTo>
                    <a:pt x="524720" y="100990"/>
                    <a:pt x="519131" y="105918"/>
                    <a:pt x="511102" y="111023"/>
                  </a:cubicBezTo>
                  <a:cubicBezTo>
                    <a:pt x="503073" y="116129"/>
                    <a:pt x="491807" y="121107"/>
                    <a:pt x="477305" y="125958"/>
                  </a:cubicBezTo>
                  <a:lnTo>
                    <a:pt x="476847" y="130988"/>
                  </a:lnTo>
                  <a:cubicBezTo>
                    <a:pt x="476681" y="135274"/>
                    <a:pt x="478045" y="138303"/>
                    <a:pt x="480937" y="140074"/>
                  </a:cubicBezTo>
                  <a:cubicBezTo>
                    <a:pt x="483830" y="141846"/>
                    <a:pt x="487195" y="142703"/>
                    <a:pt x="491032" y="142646"/>
                  </a:cubicBezTo>
                  <a:cubicBezTo>
                    <a:pt x="496508" y="142499"/>
                    <a:pt x="502126" y="140939"/>
                    <a:pt x="507885" y="137964"/>
                  </a:cubicBezTo>
                  <a:cubicBezTo>
                    <a:pt x="513644" y="134990"/>
                    <a:pt x="519174" y="131482"/>
                    <a:pt x="524473" y="127440"/>
                  </a:cubicBezTo>
                  <a:cubicBezTo>
                    <a:pt x="529773" y="123399"/>
                    <a:pt x="534471" y="119704"/>
                    <a:pt x="538569" y="116357"/>
                  </a:cubicBezTo>
                  <a:lnTo>
                    <a:pt x="538946" y="117946"/>
                  </a:lnTo>
                  <a:lnTo>
                    <a:pt x="544313" y="111099"/>
                  </a:lnTo>
                  <a:cubicBezTo>
                    <a:pt x="541955" y="110904"/>
                    <a:pt x="540327" y="110266"/>
                    <a:pt x="539426" y="109185"/>
                  </a:cubicBezTo>
                  <a:cubicBezTo>
                    <a:pt x="538526" y="108104"/>
                    <a:pt x="538098" y="106380"/>
                    <a:pt x="538141" y="104013"/>
                  </a:cubicBezTo>
                  <a:cubicBezTo>
                    <a:pt x="538394" y="98425"/>
                    <a:pt x="540477" y="93142"/>
                    <a:pt x="544388" y="88163"/>
                  </a:cubicBezTo>
                  <a:cubicBezTo>
                    <a:pt x="548300" y="83185"/>
                    <a:pt x="552515" y="79121"/>
                    <a:pt x="557035" y="75971"/>
                  </a:cubicBezTo>
                  <a:cubicBezTo>
                    <a:pt x="561556" y="72822"/>
                    <a:pt x="564856" y="71196"/>
                    <a:pt x="566937" y="71094"/>
                  </a:cubicBezTo>
                  <a:cubicBezTo>
                    <a:pt x="568107" y="71128"/>
                    <a:pt x="569077" y="71518"/>
                    <a:pt x="569848" y="72266"/>
                  </a:cubicBezTo>
                  <a:cubicBezTo>
                    <a:pt x="570618" y="73014"/>
                    <a:pt x="571018" y="73919"/>
                    <a:pt x="571046" y="74981"/>
                  </a:cubicBezTo>
                  <a:cubicBezTo>
                    <a:pt x="571037" y="76119"/>
                    <a:pt x="570884" y="77214"/>
                    <a:pt x="570590" y="78267"/>
                  </a:cubicBezTo>
                  <a:cubicBezTo>
                    <a:pt x="570295" y="79319"/>
                    <a:pt x="569914" y="80357"/>
                    <a:pt x="569448" y="81381"/>
                  </a:cubicBezTo>
                  <a:cubicBezTo>
                    <a:pt x="580212" y="79786"/>
                    <a:pt x="588665" y="78576"/>
                    <a:pt x="594807" y="77752"/>
                  </a:cubicBezTo>
                  <a:cubicBezTo>
                    <a:pt x="600949" y="76928"/>
                    <a:pt x="604606" y="77148"/>
                    <a:pt x="605778" y="78410"/>
                  </a:cubicBezTo>
                  <a:cubicBezTo>
                    <a:pt x="607478" y="80558"/>
                    <a:pt x="608764" y="82605"/>
                    <a:pt x="609635" y="84553"/>
                  </a:cubicBezTo>
                  <a:cubicBezTo>
                    <a:pt x="610507" y="86501"/>
                    <a:pt x="611050" y="88492"/>
                    <a:pt x="611264" y="90525"/>
                  </a:cubicBezTo>
                  <a:cubicBezTo>
                    <a:pt x="611193" y="93973"/>
                    <a:pt x="610250" y="96793"/>
                    <a:pt x="608435" y="98984"/>
                  </a:cubicBezTo>
                  <a:cubicBezTo>
                    <a:pt x="606620" y="101174"/>
                    <a:pt x="604363" y="103308"/>
                    <a:pt x="601663" y="105384"/>
                  </a:cubicBezTo>
                  <a:cubicBezTo>
                    <a:pt x="598019" y="108399"/>
                    <a:pt x="594219" y="112314"/>
                    <a:pt x="590261" y="117129"/>
                  </a:cubicBezTo>
                  <a:cubicBezTo>
                    <a:pt x="586304" y="121944"/>
                    <a:pt x="584161" y="126716"/>
                    <a:pt x="583832" y="131445"/>
                  </a:cubicBezTo>
                  <a:cubicBezTo>
                    <a:pt x="583913" y="133312"/>
                    <a:pt x="584665" y="134836"/>
                    <a:pt x="586089" y="136017"/>
                  </a:cubicBezTo>
                  <a:cubicBezTo>
                    <a:pt x="587513" y="137198"/>
                    <a:pt x="589123" y="137808"/>
                    <a:pt x="590919" y="137846"/>
                  </a:cubicBezTo>
                  <a:cubicBezTo>
                    <a:pt x="592592" y="137772"/>
                    <a:pt x="594340" y="137396"/>
                    <a:pt x="596162" y="136718"/>
                  </a:cubicBezTo>
                  <a:lnTo>
                    <a:pt x="597611" y="135970"/>
                  </a:lnTo>
                  <a:lnTo>
                    <a:pt x="597195" y="134845"/>
                  </a:lnTo>
                  <a:cubicBezTo>
                    <a:pt x="597310" y="133326"/>
                    <a:pt x="597996" y="131850"/>
                    <a:pt x="599253" y="130416"/>
                  </a:cubicBezTo>
                  <a:cubicBezTo>
                    <a:pt x="600510" y="128983"/>
                    <a:pt x="601653" y="127792"/>
                    <a:pt x="602682" y="126844"/>
                  </a:cubicBezTo>
                  <a:lnTo>
                    <a:pt x="652288" y="81353"/>
                  </a:lnTo>
                  <a:cubicBezTo>
                    <a:pt x="652517" y="77433"/>
                    <a:pt x="653716" y="74014"/>
                    <a:pt x="655886" y="71094"/>
                  </a:cubicBezTo>
                  <a:cubicBezTo>
                    <a:pt x="658056" y="68175"/>
                    <a:pt x="661196" y="66641"/>
                    <a:pt x="665306" y="66494"/>
                  </a:cubicBezTo>
                  <a:close/>
                  <a:moveTo>
                    <a:pt x="765882" y="48234"/>
                  </a:moveTo>
                  <a:cubicBezTo>
                    <a:pt x="767994" y="48273"/>
                    <a:pt x="769764" y="48939"/>
                    <a:pt x="771191" y="50235"/>
                  </a:cubicBezTo>
                  <a:cubicBezTo>
                    <a:pt x="772618" y="51530"/>
                    <a:pt x="773360" y="53226"/>
                    <a:pt x="773418" y="55321"/>
                  </a:cubicBezTo>
                  <a:cubicBezTo>
                    <a:pt x="773270" y="60169"/>
                    <a:pt x="771453" y="64703"/>
                    <a:pt x="767965" y="68923"/>
                  </a:cubicBezTo>
                  <a:cubicBezTo>
                    <a:pt x="764478" y="73142"/>
                    <a:pt x="760206" y="75390"/>
                    <a:pt x="755149" y="75666"/>
                  </a:cubicBezTo>
                  <a:cubicBezTo>
                    <a:pt x="752370" y="75600"/>
                    <a:pt x="750163" y="74647"/>
                    <a:pt x="748526" y="72809"/>
                  </a:cubicBezTo>
                  <a:cubicBezTo>
                    <a:pt x="746889" y="70971"/>
                    <a:pt x="746052" y="68646"/>
                    <a:pt x="746014" y="65837"/>
                  </a:cubicBezTo>
                  <a:cubicBezTo>
                    <a:pt x="746285" y="61003"/>
                    <a:pt x="748483" y="56897"/>
                    <a:pt x="752608" y="53521"/>
                  </a:cubicBezTo>
                  <a:cubicBezTo>
                    <a:pt x="756733" y="50144"/>
                    <a:pt x="761157" y="48382"/>
                    <a:pt x="765882" y="48234"/>
                  </a:cubicBezTo>
                  <a:close/>
                  <a:moveTo>
                    <a:pt x="356307" y="48234"/>
                  </a:moveTo>
                  <a:cubicBezTo>
                    <a:pt x="358419" y="48273"/>
                    <a:pt x="360189" y="48939"/>
                    <a:pt x="361616" y="50235"/>
                  </a:cubicBezTo>
                  <a:cubicBezTo>
                    <a:pt x="363043" y="51530"/>
                    <a:pt x="363785" y="53226"/>
                    <a:pt x="363843" y="55321"/>
                  </a:cubicBezTo>
                  <a:cubicBezTo>
                    <a:pt x="363695" y="60169"/>
                    <a:pt x="361878" y="64703"/>
                    <a:pt x="358390" y="68923"/>
                  </a:cubicBezTo>
                  <a:cubicBezTo>
                    <a:pt x="354903" y="73142"/>
                    <a:pt x="350631" y="75390"/>
                    <a:pt x="345574" y="75666"/>
                  </a:cubicBezTo>
                  <a:cubicBezTo>
                    <a:pt x="342795" y="75600"/>
                    <a:pt x="340588" y="74647"/>
                    <a:pt x="338951" y="72809"/>
                  </a:cubicBezTo>
                  <a:cubicBezTo>
                    <a:pt x="337314" y="70971"/>
                    <a:pt x="336477" y="68646"/>
                    <a:pt x="336439" y="65837"/>
                  </a:cubicBezTo>
                  <a:cubicBezTo>
                    <a:pt x="336710" y="61003"/>
                    <a:pt x="338908" y="56897"/>
                    <a:pt x="343033" y="53521"/>
                  </a:cubicBezTo>
                  <a:cubicBezTo>
                    <a:pt x="347158" y="50144"/>
                    <a:pt x="351582" y="48382"/>
                    <a:pt x="356307" y="48234"/>
                  </a:cubicBezTo>
                  <a:close/>
                  <a:moveTo>
                    <a:pt x="836896" y="43434"/>
                  </a:moveTo>
                  <a:cubicBezTo>
                    <a:pt x="838501" y="43386"/>
                    <a:pt x="840091" y="43653"/>
                    <a:pt x="841667" y="44234"/>
                  </a:cubicBezTo>
                  <a:cubicBezTo>
                    <a:pt x="843243" y="44815"/>
                    <a:pt x="844090" y="45996"/>
                    <a:pt x="844209" y="47777"/>
                  </a:cubicBezTo>
                  <a:cubicBezTo>
                    <a:pt x="843981" y="49997"/>
                    <a:pt x="842781" y="52587"/>
                    <a:pt x="840610" y="55550"/>
                  </a:cubicBezTo>
                  <a:cubicBezTo>
                    <a:pt x="838439" y="58512"/>
                    <a:pt x="836668" y="60874"/>
                    <a:pt x="835297" y="62636"/>
                  </a:cubicBezTo>
                  <a:lnTo>
                    <a:pt x="849465" y="63779"/>
                  </a:lnTo>
                  <a:cubicBezTo>
                    <a:pt x="846083" y="70998"/>
                    <a:pt x="843094" y="76804"/>
                    <a:pt x="840499" y="81195"/>
                  </a:cubicBezTo>
                  <a:cubicBezTo>
                    <a:pt x="837904" y="85587"/>
                    <a:pt x="834509" y="88683"/>
                    <a:pt x="830314" y="90483"/>
                  </a:cubicBezTo>
                  <a:cubicBezTo>
                    <a:pt x="826118" y="92284"/>
                    <a:pt x="819929" y="92907"/>
                    <a:pt x="811746" y="92354"/>
                  </a:cubicBezTo>
                  <a:cubicBezTo>
                    <a:pt x="807479" y="97669"/>
                    <a:pt x="803040" y="104299"/>
                    <a:pt x="798430" y="112242"/>
                  </a:cubicBezTo>
                  <a:cubicBezTo>
                    <a:pt x="793820" y="120186"/>
                    <a:pt x="791324" y="127730"/>
                    <a:pt x="790944" y="134874"/>
                  </a:cubicBezTo>
                  <a:cubicBezTo>
                    <a:pt x="790901" y="137407"/>
                    <a:pt x="791386" y="139370"/>
                    <a:pt x="792401" y="140760"/>
                  </a:cubicBezTo>
                  <a:cubicBezTo>
                    <a:pt x="793415" y="142151"/>
                    <a:pt x="795216" y="142856"/>
                    <a:pt x="797802" y="142875"/>
                  </a:cubicBezTo>
                  <a:cubicBezTo>
                    <a:pt x="801154" y="142941"/>
                    <a:pt x="805650" y="141094"/>
                    <a:pt x="811289" y="137331"/>
                  </a:cubicBezTo>
                  <a:cubicBezTo>
                    <a:pt x="816928" y="133569"/>
                    <a:pt x="825538" y="127492"/>
                    <a:pt x="837121" y="119100"/>
                  </a:cubicBezTo>
                  <a:lnTo>
                    <a:pt x="837333" y="120966"/>
                  </a:lnTo>
                  <a:lnTo>
                    <a:pt x="840919" y="108074"/>
                  </a:lnTo>
                  <a:cubicBezTo>
                    <a:pt x="844742" y="101412"/>
                    <a:pt x="849360" y="95362"/>
                    <a:pt x="854775" y="89925"/>
                  </a:cubicBezTo>
                  <a:cubicBezTo>
                    <a:pt x="860190" y="84488"/>
                    <a:pt x="865266" y="80139"/>
                    <a:pt x="870003" y="76877"/>
                  </a:cubicBezTo>
                  <a:cubicBezTo>
                    <a:pt x="874740" y="73616"/>
                    <a:pt x="878003" y="71917"/>
                    <a:pt x="879793" y="71780"/>
                  </a:cubicBezTo>
                  <a:cubicBezTo>
                    <a:pt x="881702" y="72018"/>
                    <a:pt x="883769" y="73371"/>
                    <a:pt x="885993" y="75838"/>
                  </a:cubicBezTo>
                  <a:cubicBezTo>
                    <a:pt x="888218" y="78305"/>
                    <a:pt x="889427" y="80457"/>
                    <a:pt x="889622" y="82296"/>
                  </a:cubicBezTo>
                  <a:cubicBezTo>
                    <a:pt x="889350" y="85395"/>
                    <a:pt x="887025" y="89560"/>
                    <a:pt x="882646" y="94793"/>
                  </a:cubicBezTo>
                  <a:cubicBezTo>
                    <a:pt x="878267" y="100025"/>
                    <a:pt x="873470" y="105105"/>
                    <a:pt x="868253" y="110033"/>
                  </a:cubicBezTo>
                  <a:cubicBezTo>
                    <a:pt x="863036" y="114960"/>
                    <a:pt x="859034" y="118516"/>
                    <a:pt x="856247" y="120701"/>
                  </a:cubicBezTo>
                  <a:cubicBezTo>
                    <a:pt x="854880" y="122653"/>
                    <a:pt x="853842" y="124749"/>
                    <a:pt x="853132" y="126987"/>
                  </a:cubicBezTo>
                  <a:cubicBezTo>
                    <a:pt x="852423" y="129225"/>
                    <a:pt x="852013" y="131550"/>
                    <a:pt x="851903" y="133959"/>
                  </a:cubicBezTo>
                  <a:cubicBezTo>
                    <a:pt x="857966" y="133078"/>
                    <a:pt x="863729" y="130669"/>
                    <a:pt x="869191" y="126730"/>
                  </a:cubicBezTo>
                  <a:cubicBezTo>
                    <a:pt x="874654" y="122791"/>
                    <a:pt x="879788" y="118496"/>
                    <a:pt x="884593" y="113843"/>
                  </a:cubicBezTo>
                  <a:cubicBezTo>
                    <a:pt x="896395" y="102794"/>
                    <a:pt x="905882" y="93802"/>
                    <a:pt x="913054" y="86868"/>
                  </a:cubicBezTo>
                  <a:cubicBezTo>
                    <a:pt x="920226" y="79934"/>
                    <a:pt x="924913" y="76200"/>
                    <a:pt x="927113" y="75666"/>
                  </a:cubicBezTo>
                  <a:cubicBezTo>
                    <a:pt x="929070" y="75643"/>
                    <a:pt x="930585" y="77062"/>
                    <a:pt x="931656" y="79924"/>
                  </a:cubicBezTo>
                  <a:cubicBezTo>
                    <a:pt x="932728" y="82786"/>
                    <a:pt x="933271" y="85177"/>
                    <a:pt x="933285" y="87096"/>
                  </a:cubicBezTo>
                  <a:cubicBezTo>
                    <a:pt x="933095" y="90235"/>
                    <a:pt x="931933" y="93731"/>
                    <a:pt x="929799" y="97583"/>
                  </a:cubicBezTo>
                  <a:cubicBezTo>
                    <a:pt x="927665" y="101436"/>
                    <a:pt x="925703" y="104646"/>
                    <a:pt x="923913" y="107213"/>
                  </a:cubicBezTo>
                  <a:lnTo>
                    <a:pt x="890080" y="157477"/>
                  </a:lnTo>
                  <a:lnTo>
                    <a:pt x="890537" y="157934"/>
                  </a:lnTo>
                  <a:lnTo>
                    <a:pt x="941286" y="112928"/>
                  </a:lnTo>
                  <a:lnTo>
                    <a:pt x="943115" y="121386"/>
                  </a:lnTo>
                  <a:lnTo>
                    <a:pt x="874306" y="197024"/>
                  </a:lnTo>
                  <a:cubicBezTo>
                    <a:pt x="873020" y="198601"/>
                    <a:pt x="871135" y="200820"/>
                    <a:pt x="868648" y="203682"/>
                  </a:cubicBezTo>
                  <a:cubicBezTo>
                    <a:pt x="866162" y="206545"/>
                    <a:pt x="863934" y="208135"/>
                    <a:pt x="861962" y="208454"/>
                  </a:cubicBezTo>
                  <a:cubicBezTo>
                    <a:pt x="860366" y="208340"/>
                    <a:pt x="859062" y="207324"/>
                    <a:pt x="858050" y="205406"/>
                  </a:cubicBezTo>
                  <a:cubicBezTo>
                    <a:pt x="857039" y="203489"/>
                    <a:pt x="856293" y="201355"/>
                    <a:pt x="855815" y="199006"/>
                  </a:cubicBezTo>
                  <a:cubicBezTo>
                    <a:pt x="855337" y="196656"/>
                    <a:pt x="855100" y="194777"/>
                    <a:pt x="855104" y="193367"/>
                  </a:cubicBezTo>
                  <a:cubicBezTo>
                    <a:pt x="855247" y="191381"/>
                    <a:pt x="856047" y="189009"/>
                    <a:pt x="857504" y="186252"/>
                  </a:cubicBezTo>
                  <a:cubicBezTo>
                    <a:pt x="858962" y="183494"/>
                    <a:pt x="860219" y="181294"/>
                    <a:pt x="861276" y="179651"/>
                  </a:cubicBezTo>
                  <a:lnTo>
                    <a:pt x="891909" y="128016"/>
                  </a:lnTo>
                  <a:lnTo>
                    <a:pt x="891451" y="127559"/>
                  </a:lnTo>
                  <a:cubicBezTo>
                    <a:pt x="881831" y="135629"/>
                    <a:pt x="873468" y="142271"/>
                    <a:pt x="866362" y="147485"/>
                  </a:cubicBezTo>
                  <a:cubicBezTo>
                    <a:pt x="859257" y="152699"/>
                    <a:pt x="854894" y="155343"/>
                    <a:pt x="853275" y="155419"/>
                  </a:cubicBezTo>
                  <a:cubicBezTo>
                    <a:pt x="849770" y="155153"/>
                    <a:pt x="846052" y="152718"/>
                    <a:pt x="842119" y="148113"/>
                  </a:cubicBezTo>
                  <a:cubicBezTo>
                    <a:pt x="840153" y="145810"/>
                    <a:pt x="838597" y="143023"/>
                    <a:pt x="837452" y="139749"/>
                  </a:cubicBezTo>
                  <a:lnTo>
                    <a:pt x="835812" y="131376"/>
                  </a:lnTo>
                  <a:lnTo>
                    <a:pt x="821653" y="144180"/>
                  </a:lnTo>
                  <a:cubicBezTo>
                    <a:pt x="815176" y="149853"/>
                    <a:pt x="808370" y="154841"/>
                    <a:pt x="801234" y="159144"/>
                  </a:cubicBezTo>
                  <a:cubicBezTo>
                    <a:pt x="794098" y="163446"/>
                    <a:pt x="787243" y="165709"/>
                    <a:pt x="780668" y="165935"/>
                  </a:cubicBezTo>
                  <a:cubicBezTo>
                    <a:pt x="776173" y="165868"/>
                    <a:pt x="772662" y="164460"/>
                    <a:pt x="770136" y="161711"/>
                  </a:cubicBezTo>
                  <a:cubicBezTo>
                    <a:pt x="767611" y="158962"/>
                    <a:pt x="766326" y="155271"/>
                    <a:pt x="766283" y="150638"/>
                  </a:cubicBezTo>
                  <a:cubicBezTo>
                    <a:pt x="766345" y="146803"/>
                    <a:pt x="766964" y="142882"/>
                    <a:pt x="768139" y="138873"/>
                  </a:cubicBezTo>
                  <a:cubicBezTo>
                    <a:pt x="769313" y="134864"/>
                    <a:pt x="770674" y="131169"/>
                    <a:pt x="772220" y="127787"/>
                  </a:cubicBezTo>
                  <a:lnTo>
                    <a:pt x="771763" y="127330"/>
                  </a:lnTo>
                  <a:lnTo>
                    <a:pt x="764253" y="133371"/>
                  </a:lnTo>
                  <a:lnTo>
                    <a:pt x="754840" y="143560"/>
                  </a:lnTo>
                  <a:cubicBezTo>
                    <a:pt x="749617" y="148643"/>
                    <a:pt x="744000" y="153027"/>
                    <a:pt x="737990" y="156713"/>
                  </a:cubicBezTo>
                  <a:cubicBezTo>
                    <a:pt x="731979" y="160399"/>
                    <a:pt x="726041" y="162330"/>
                    <a:pt x="720174" y="162506"/>
                  </a:cubicBezTo>
                  <a:cubicBezTo>
                    <a:pt x="715688" y="162386"/>
                    <a:pt x="711992" y="160901"/>
                    <a:pt x="709088" y="158049"/>
                  </a:cubicBezTo>
                  <a:cubicBezTo>
                    <a:pt x="706183" y="155198"/>
                    <a:pt x="704028" y="151699"/>
                    <a:pt x="702622" y="147554"/>
                  </a:cubicBezTo>
                  <a:cubicBezTo>
                    <a:pt x="701215" y="143408"/>
                    <a:pt x="700516" y="139334"/>
                    <a:pt x="700523" y="135331"/>
                  </a:cubicBezTo>
                  <a:cubicBezTo>
                    <a:pt x="700791" y="125871"/>
                    <a:pt x="703428" y="116978"/>
                    <a:pt x="708436" y="108653"/>
                  </a:cubicBezTo>
                  <a:cubicBezTo>
                    <a:pt x="713443" y="100327"/>
                    <a:pt x="719212" y="93551"/>
                    <a:pt x="725743" y="88324"/>
                  </a:cubicBezTo>
                  <a:cubicBezTo>
                    <a:pt x="732274" y="83097"/>
                    <a:pt x="737959" y="80402"/>
                    <a:pt x="742797" y="80238"/>
                  </a:cubicBezTo>
                  <a:cubicBezTo>
                    <a:pt x="744915" y="80191"/>
                    <a:pt x="747077" y="80629"/>
                    <a:pt x="749281" y="81553"/>
                  </a:cubicBezTo>
                  <a:cubicBezTo>
                    <a:pt x="751485" y="82477"/>
                    <a:pt x="752675" y="84172"/>
                    <a:pt x="752851" y="86639"/>
                  </a:cubicBezTo>
                  <a:cubicBezTo>
                    <a:pt x="752631" y="90589"/>
                    <a:pt x="750558" y="95110"/>
                    <a:pt x="746631" y="100203"/>
                  </a:cubicBezTo>
                  <a:cubicBezTo>
                    <a:pt x="742704" y="105296"/>
                    <a:pt x="738244" y="110122"/>
                    <a:pt x="733250" y="114681"/>
                  </a:cubicBezTo>
                  <a:cubicBezTo>
                    <a:pt x="728257" y="119240"/>
                    <a:pt x="724051" y="122695"/>
                    <a:pt x="720631" y="125044"/>
                  </a:cubicBezTo>
                  <a:cubicBezTo>
                    <a:pt x="719679" y="129745"/>
                    <a:pt x="720155" y="133316"/>
                    <a:pt x="722060" y="135760"/>
                  </a:cubicBezTo>
                  <a:cubicBezTo>
                    <a:pt x="723964" y="138203"/>
                    <a:pt x="727525" y="139432"/>
                    <a:pt x="732743" y="139446"/>
                  </a:cubicBezTo>
                  <a:cubicBezTo>
                    <a:pt x="738850" y="139079"/>
                    <a:pt x="744744" y="136784"/>
                    <a:pt x="750423" y="132559"/>
                  </a:cubicBezTo>
                  <a:cubicBezTo>
                    <a:pt x="756103" y="128335"/>
                    <a:pt x="761254" y="124382"/>
                    <a:pt x="765876" y="120701"/>
                  </a:cubicBezTo>
                  <a:lnTo>
                    <a:pt x="765897" y="120790"/>
                  </a:lnTo>
                  <a:lnTo>
                    <a:pt x="776931" y="111185"/>
                  </a:lnTo>
                  <a:cubicBezTo>
                    <a:pt x="782904" y="105189"/>
                    <a:pt x="788038" y="98607"/>
                    <a:pt x="792333" y="91440"/>
                  </a:cubicBezTo>
                  <a:cubicBezTo>
                    <a:pt x="787901" y="91417"/>
                    <a:pt x="784856" y="91361"/>
                    <a:pt x="783200" y="91270"/>
                  </a:cubicBezTo>
                  <a:cubicBezTo>
                    <a:pt x="781544" y="91180"/>
                    <a:pt x="779990" y="91191"/>
                    <a:pt x="778537" y="91304"/>
                  </a:cubicBezTo>
                  <a:cubicBezTo>
                    <a:pt x="777084" y="91417"/>
                    <a:pt x="774446" y="91767"/>
                    <a:pt x="770623" y="92354"/>
                  </a:cubicBezTo>
                  <a:lnTo>
                    <a:pt x="773137" y="88239"/>
                  </a:lnTo>
                  <a:cubicBezTo>
                    <a:pt x="777046" y="81618"/>
                    <a:pt x="780400" y="76572"/>
                    <a:pt x="783200" y="73101"/>
                  </a:cubicBezTo>
                  <a:cubicBezTo>
                    <a:pt x="786001" y="69630"/>
                    <a:pt x="789474" y="67225"/>
                    <a:pt x="793620" y="65887"/>
                  </a:cubicBezTo>
                  <a:cubicBezTo>
                    <a:pt x="797766" y="64550"/>
                    <a:pt x="803812" y="63771"/>
                    <a:pt x="811758" y="63551"/>
                  </a:cubicBezTo>
                  <a:cubicBezTo>
                    <a:pt x="814977" y="58612"/>
                    <a:pt x="818367" y="54088"/>
                    <a:pt x="821928" y="49978"/>
                  </a:cubicBezTo>
                  <a:cubicBezTo>
                    <a:pt x="825489" y="45867"/>
                    <a:pt x="830479" y="43686"/>
                    <a:pt x="836896" y="43434"/>
                  </a:cubicBezTo>
                  <a:close/>
                  <a:moveTo>
                    <a:pt x="113004" y="0"/>
                  </a:moveTo>
                  <a:cubicBezTo>
                    <a:pt x="117464" y="138"/>
                    <a:pt x="120802" y="1690"/>
                    <a:pt x="123020" y="4656"/>
                  </a:cubicBezTo>
                  <a:cubicBezTo>
                    <a:pt x="125238" y="7622"/>
                    <a:pt x="126530" y="11171"/>
                    <a:pt x="126895" y="15305"/>
                  </a:cubicBezTo>
                  <a:cubicBezTo>
                    <a:pt x="127260" y="19439"/>
                    <a:pt x="126894" y="23328"/>
                    <a:pt x="125795" y="26970"/>
                  </a:cubicBezTo>
                  <a:cubicBezTo>
                    <a:pt x="124058" y="32251"/>
                    <a:pt x="121650" y="36889"/>
                    <a:pt x="118573" y="40885"/>
                  </a:cubicBezTo>
                  <a:cubicBezTo>
                    <a:pt x="115495" y="44881"/>
                    <a:pt x="111892" y="49464"/>
                    <a:pt x="107762" y="54635"/>
                  </a:cubicBezTo>
                  <a:cubicBezTo>
                    <a:pt x="105549" y="56977"/>
                    <a:pt x="101683" y="61338"/>
                    <a:pt x="96165" y="67719"/>
                  </a:cubicBezTo>
                  <a:cubicBezTo>
                    <a:pt x="90646" y="74100"/>
                    <a:pt x="84744" y="81140"/>
                    <a:pt x="78457" y="88839"/>
                  </a:cubicBezTo>
                  <a:cubicBezTo>
                    <a:pt x="72170" y="96539"/>
                    <a:pt x="66768" y="103536"/>
                    <a:pt x="62250" y="109831"/>
                  </a:cubicBezTo>
                  <a:cubicBezTo>
                    <a:pt x="57732" y="116127"/>
                    <a:pt x="55368" y="120360"/>
                    <a:pt x="55156" y="122529"/>
                  </a:cubicBezTo>
                  <a:cubicBezTo>
                    <a:pt x="55175" y="123901"/>
                    <a:pt x="55595" y="124930"/>
                    <a:pt x="56414" y="125616"/>
                  </a:cubicBezTo>
                  <a:cubicBezTo>
                    <a:pt x="57234" y="126301"/>
                    <a:pt x="58339" y="126644"/>
                    <a:pt x="59731" y="126644"/>
                  </a:cubicBezTo>
                  <a:cubicBezTo>
                    <a:pt x="62253" y="126464"/>
                    <a:pt x="66343" y="124396"/>
                    <a:pt x="72002" y="120440"/>
                  </a:cubicBezTo>
                  <a:cubicBezTo>
                    <a:pt x="77661" y="116484"/>
                    <a:pt x="83824" y="111723"/>
                    <a:pt x="90490" y="106156"/>
                  </a:cubicBezTo>
                  <a:cubicBezTo>
                    <a:pt x="97157" y="100589"/>
                    <a:pt x="103261" y="95299"/>
                    <a:pt x="108804" y="90286"/>
                  </a:cubicBezTo>
                  <a:cubicBezTo>
                    <a:pt x="114348" y="85273"/>
                    <a:pt x="118264" y="81619"/>
                    <a:pt x="120554" y="79324"/>
                  </a:cubicBezTo>
                  <a:cubicBezTo>
                    <a:pt x="137501" y="62601"/>
                    <a:pt x="150809" y="49387"/>
                    <a:pt x="160479" y="39683"/>
                  </a:cubicBezTo>
                  <a:cubicBezTo>
                    <a:pt x="170148" y="29979"/>
                    <a:pt x="177329" y="23081"/>
                    <a:pt x="182022" y="18991"/>
                  </a:cubicBezTo>
                  <a:cubicBezTo>
                    <a:pt x="186714" y="14900"/>
                    <a:pt x="190070" y="12913"/>
                    <a:pt x="192088" y="13030"/>
                  </a:cubicBezTo>
                  <a:cubicBezTo>
                    <a:pt x="195379" y="13325"/>
                    <a:pt x="197769" y="15135"/>
                    <a:pt x="199260" y="18459"/>
                  </a:cubicBezTo>
                  <a:cubicBezTo>
                    <a:pt x="200751" y="21783"/>
                    <a:pt x="201484" y="24851"/>
                    <a:pt x="201460" y="27660"/>
                  </a:cubicBezTo>
                  <a:cubicBezTo>
                    <a:pt x="202152" y="28974"/>
                    <a:pt x="201531" y="31350"/>
                    <a:pt x="199598" y="34789"/>
                  </a:cubicBezTo>
                  <a:cubicBezTo>
                    <a:pt x="197664" y="38228"/>
                    <a:pt x="193471" y="44448"/>
                    <a:pt x="187016" y="53450"/>
                  </a:cubicBezTo>
                  <a:cubicBezTo>
                    <a:pt x="180562" y="62451"/>
                    <a:pt x="170899" y="75953"/>
                    <a:pt x="158026" y="93954"/>
                  </a:cubicBezTo>
                  <a:cubicBezTo>
                    <a:pt x="149268" y="106527"/>
                    <a:pt x="143582" y="116014"/>
                    <a:pt x="140967" y="122415"/>
                  </a:cubicBezTo>
                  <a:cubicBezTo>
                    <a:pt x="138352" y="128816"/>
                    <a:pt x="137181" y="132816"/>
                    <a:pt x="137452" y="134417"/>
                  </a:cubicBezTo>
                  <a:cubicBezTo>
                    <a:pt x="137514" y="137098"/>
                    <a:pt x="138362" y="139279"/>
                    <a:pt x="139996" y="140960"/>
                  </a:cubicBezTo>
                  <a:cubicBezTo>
                    <a:pt x="141629" y="142641"/>
                    <a:pt x="143677" y="143508"/>
                    <a:pt x="146139" y="143561"/>
                  </a:cubicBezTo>
                  <a:cubicBezTo>
                    <a:pt x="150275" y="143336"/>
                    <a:pt x="155313" y="141347"/>
                    <a:pt x="161252" y="137592"/>
                  </a:cubicBezTo>
                  <a:cubicBezTo>
                    <a:pt x="167192" y="133837"/>
                    <a:pt x="172991" y="129663"/>
                    <a:pt x="178651" y="125069"/>
                  </a:cubicBezTo>
                  <a:cubicBezTo>
                    <a:pt x="184311" y="120476"/>
                    <a:pt x="188790" y="116810"/>
                    <a:pt x="192088" y="114071"/>
                  </a:cubicBezTo>
                  <a:lnTo>
                    <a:pt x="192143" y="114367"/>
                  </a:lnTo>
                  <a:lnTo>
                    <a:pt x="199865" y="100635"/>
                  </a:lnTo>
                  <a:cubicBezTo>
                    <a:pt x="204035" y="94852"/>
                    <a:pt x="208379" y="90034"/>
                    <a:pt x="212898" y="86182"/>
                  </a:cubicBezTo>
                  <a:cubicBezTo>
                    <a:pt x="214328" y="84968"/>
                    <a:pt x="215701" y="84196"/>
                    <a:pt x="217017" y="83867"/>
                  </a:cubicBezTo>
                  <a:cubicBezTo>
                    <a:pt x="218333" y="83539"/>
                    <a:pt x="219935" y="83396"/>
                    <a:pt x="221823" y="83439"/>
                  </a:cubicBezTo>
                  <a:cubicBezTo>
                    <a:pt x="228352" y="83763"/>
                    <a:pt x="232164" y="84487"/>
                    <a:pt x="233261" y="85611"/>
                  </a:cubicBezTo>
                  <a:cubicBezTo>
                    <a:pt x="234358" y="86734"/>
                    <a:pt x="234739" y="87687"/>
                    <a:pt x="234406" y="88468"/>
                  </a:cubicBezTo>
                  <a:cubicBezTo>
                    <a:pt x="234050" y="91636"/>
                    <a:pt x="231558" y="95790"/>
                    <a:pt x="226931" y="100931"/>
                  </a:cubicBezTo>
                  <a:cubicBezTo>
                    <a:pt x="222304" y="106072"/>
                    <a:pt x="217677" y="111022"/>
                    <a:pt x="213050" y="115781"/>
                  </a:cubicBezTo>
                  <a:cubicBezTo>
                    <a:pt x="208423" y="120541"/>
                    <a:pt x="205931" y="123933"/>
                    <a:pt x="205575" y="125958"/>
                  </a:cubicBezTo>
                  <a:cubicBezTo>
                    <a:pt x="205594" y="126663"/>
                    <a:pt x="205842" y="127254"/>
                    <a:pt x="206319" y="127730"/>
                  </a:cubicBezTo>
                  <a:cubicBezTo>
                    <a:pt x="206796" y="128206"/>
                    <a:pt x="207387" y="128454"/>
                    <a:pt x="208092" y="128473"/>
                  </a:cubicBezTo>
                  <a:cubicBezTo>
                    <a:pt x="208927" y="128411"/>
                    <a:pt x="209775" y="128021"/>
                    <a:pt x="210638" y="127301"/>
                  </a:cubicBezTo>
                  <a:cubicBezTo>
                    <a:pt x="211501" y="126582"/>
                    <a:pt x="212178" y="125906"/>
                    <a:pt x="212669" y="125273"/>
                  </a:cubicBezTo>
                  <a:cubicBezTo>
                    <a:pt x="219137" y="117297"/>
                    <a:pt x="227146" y="109398"/>
                    <a:pt x="236696" y="101574"/>
                  </a:cubicBezTo>
                  <a:cubicBezTo>
                    <a:pt x="246246" y="93751"/>
                    <a:pt x="255148" y="87223"/>
                    <a:pt x="263400" y="81991"/>
                  </a:cubicBezTo>
                  <a:cubicBezTo>
                    <a:pt x="271653" y="76759"/>
                    <a:pt x="277067" y="74041"/>
                    <a:pt x="279642" y="73838"/>
                  </a:cubicBezTo>
                  <a:cubicBezTo>
                    <a:pt x="280108" y="73819"/>
                    <a:pt x="280661" y="74142"/>
                    <a:pt x="281299" y="74809"/>
                  </a:cubicBezTo>
                  <a:cubicBezTo>
                    <a:pt x="281937" y="75476"/>
                    <a:pt x="282604" y="76600"/>
                    <a:pt x="283299" y="78181"/>
                  </a:cubicBezTo>
                  <a:cubicBezTo>
                    <a:pt x="283999" y="79896"/>
                    <a:pt x="284656" y="81781"/>
                    <a:pt x="285271" y="83839"/>
                  </a:cubicBezTo>
                  <a:cubicBezTo>
                    <a:pt x="285885" y="85896"/>
                    <a:pt x="286371" y="88125"/>
                    <a:pt x="286728" y="90525"/>
                  </a:cubicBezTo>
                  <a:cubicBezTo>
                    <a:pt x="286381" y="93559"/>
                    <a:pt x="283951" y="97347"/>
                    <a:pt x="279438" y="101888"/>
                  </a:cubicBezTo>
                  <a:cubicBezTo>
                    <a:pt x="274926" y="106429"/>
                    <a:pt x="270413" y="111351"/>
                    <a:pt x="265900" y="116654"/>
                  </a:cubicBezTo>
                  <a:cubicBezTo>
                    <a:pt x="261387" y="121957"/>
                    <a:pt x="258957" y="127268"/>
                    <a:pt x="258610" y="132588"/>
                  </a:cubicBezTo>
                  <a:cubicBezTo>
                    <a:pt x="258639" y="133659"/>
                    <a:pt x="259039" y="134602"/>
                    <a:pt x="259810" y="135417"/>
                  </a:cubicBezTo>
                  <a:cubicBezTo>
                    <a:pt x="260582" y="136231"/>
                    <a:pt x="261554" y="136660"/>
                    <a:pt x="262725" y="136703"/>
                  </a:cubicBezTo>
                  <a:cubicBezTo>
                    <a:pt x="265687" y="136441"/>
                    <a:pt x="269135" y="134964"/>
                    <a:pt x="273069" y="132273"/>
                  </a:cubicBezTo>
                  <a:cubicBezTo>
                    <a:pt x="277003" y="129583"/>
                    <a:pt x="280108" y="127249"/>
                    <a:pt x="282385" y="125273"/>
                  </a:cubicBezTo>
                  <a:lnTo>
                    <a:pt x="296101" y="113843"/>
                  </a:lnTo>
                  <a:lnTo>
                    <a:pt x="296565" y="116394"/>
                  </a:lnTo>
                  <a:lnTo>
                    <a:pt x="298861" y="108653"/>
                  </a:lnTo>
                  <a:cubicBezTo>
                    <a:pt x="303868" y="100327"/>
                    <a:pt x="309638" y="93551"/>
                    <a:pt x="316168" y="88324"/>
                  </a:cubicBezTo>
                  <a:cubicBezTo>
                    <a:pt x="322699" y="83097"/>
                    <a:pt x="328384" y="80402"/>
                    <a:pt x="333222" y="80238"/>
                  </a:cubicBezTo>
                  <a:cubicBezTo>
                    <a:pt x="335340" y="80191"/>
                    <a:pt x="337502" y="80629"/>
                    <a:pt x="339706" y="81553"/>
                  </a:cubicBezTo>
                  <a:cubicBezTo>
                    <a:pt x="341910" y="82477"/>
                    <a:pt x="343100" y="84172"/>
                    <a:pt x="343276" y="86639"/>
                  </a:cubicBezTo>
                  <a:cubicBezTo>
                    <a:pt x="343056" y="90589"/>
                    <a:pt x="340983" y="95110"/>
                    <a:pt x="337056" y="100203"/>
                  </a:cubicBezTo>
                  <a:cubicBezTo>
                    <a:pt x="333129" y="105296"/>
                    <a:pt x="328669" y="110122"/>
                    <a:pt x="323675" y="114681"/>
                  </a:cubicBezTo>
                  <a:cubicBezTo>
                    <a:pt x="318682" y="119240"/>
                    <a:pt x="314476" y="122695"/>
                    <a:pt x="311057" y="125044"/>
                  </a:cubicBezTo>
                  <a:cubicBezTo>
                    <a:pt x="310104" y="129745"/>
                    <a:pt x="310580" y="133316"/>
                    <a:pt x="312485" y="135760"/>
                  </a:cubicBezTo>
                  <a:cubicBezTo>
                    <a:pt x="314389" y="138203"/>
                    <a:pt x="317950" y="139432"/>
                    <a:pt x="323167" y="139446"/>
                  </a:cubicBezTo>
                  <a:cubicBezTo>
                    <a:pt x="329275" y="139079"/>
                    <a:pt x="335169" y="136784"/>
                    <a:pt x="340848" y="132559"/>
                  </a:cubicBezTo>
                  <a:cubicBezTo>
                    <a:pt x="346528" y="128335"/>
                    <a:pt x="351679" y="124382"/>
                    <a:pt x="356301" y="120701"/>
                  </a:cubicBezTo>
                  <a:lnTo>
                    <a:pt x="358358" y="129387"/>
                  </a:lnTo>
                  <a:cubicBezTo>
                    <a:pt x="354853" y="133753"/>
                    <a:pt x="350489" y="138478"/>
                    <a:pt x="345265" y="143560"/>
                  </a:cubicBezTo>
                  <a:cubicBezTo>
                    <a:pt x="340042" y="148643"/>
                    <a:pt x="334425" y="153027"/>
                    <a:pt x="328415" y="156713"/>
                  </a:cubicBezTo>
                  <a:cubicBezTo>
                    <a:pt x="322404" y="160399"/>
                    <a:pt x="316466" y="162330"/>
                    <a:pt x="310600" y="162506"/>
                  </a:cubicBezTo>
                  <a:cubicBezTo>
                    <a:pt x="306113" y="162386"/>
                    <a:pt x="302417" y="160901"/>
                    <a:pt x="299513" y="158049"/>
                  </a:cubicBezTo>
                  <a:cubicBezTo>
                    <a:pt x="296608" y="155198"/>
                    <a:pt x="294453" y="151699"/>
                    <a:pt x="293047" y="147554"/>
                  </a:cubicBezTo>
                  <a:cubicBezTo>
                    <a:pt x="291640" y="143408"/>
                    <a:pt x="290941" y="139334"/>
                    <a:pt x="290948" y="135331"/>
                  </a:cubicBezTo>
                  <a:lnTo>
                    <a:pt x="292880" y="128816"/>
                  </a:lnTo>
                  <a:lnTo>
                    <a:pt x="282682" y="138744"/>
                  </a:lnTo>
                  <a:cubicBezTo>
                    <a:pt x="276668" y="144778"/>
                    <a:pt x="270401" y="150214"/>
                    <a:pt x="263881" y="155054"/>
                  </a:cubicBezTo>
                  <a:cubicBezTo>
                    <a:pt x="257361" y="159894"/>
                    <a:pt x="251265" y="162454"/>
                    <a:pt x="245595" y="162734"/>
                  </a:cubicBezTo>
                  <a:cubicBezTo>
                    <a:pt x="241266" y="162592"/>
                    <a:pt x="238050" y="161050"/>
                    <a:pt x="235947" y="158110"/>
                  </a:cubicBezTo>
                  <a:cubicBezTo>
                    <a:pt x="233844" y="155170"/>
                    <a:pt x="232798" y="151688"/>
                    <a:pt x="232807" y="147663"/>
                  </a:cubicBezTo>
                  <a:cubicBezTo>
                    <a:pt x="233169" y="140687"/>
                    <a:pt x="235528" y="133738"/>
                    <a:pt x="239886" y="126814"/>
                  </a:cubicBezTo>
                  <a:cubicBezTo>
                    <a:pt x="244244" y="119891"/>
                    <a:pt x="248430" y="113738"/>
                    <a:pt x="252445" y="108356"/>
                  </a:cubicBezTo>
                  <a:lnTo>
                    <a:pt x="251988" y="107899"/>
                  </a:lnTo>
                  <a:cubicBezTo>
                    <a:pt x="245371" y="112828"/>
                    <a:pt x="239136" y="118229"/>
                    <a:pt x="233283" y="124100"/>
                  </a:cubicBezTo>
                  <a:cubicBezTo>
                    <a:pt x="227431" y="129972"/>
                    <a:pt x="221933" y="136228"/>
                    <a:pt x="216788" y="142868"/>
                  </a:cubicBezTo>
                  <a:cubicBezTo>
                    <a:pt x="214919" y="145413"/>
                    <a:pt x="212250" y="148544"/>
                    <a:pt x="208782" y="152259"/>
                  </a:cubicBezTo>
                  <a:cubicBezTo>
                    <a:pt x="205313" y="155974"/>
                    <a:pt x="201962" y="158020"/>
                    <a:pt x="198727" y="158396"/>
                  </a:cubicBezTo>
                  <a:cubicBezTo>
                    <a:pt x="195412" y="158266"/>
                    <a:pt x="192836" y="156927"/>
                    <a:pt x="191000" y="154379"/>
                  </a:cubicBezTo>
                  <a:cubicBezTo>
                    <a:pt x="189164" y="151830"/>
                    <a:pt x="187873" y="148850"/>
                    <a:pt x="187128" y="145439"/>
                  </a:cubicBezTo>
                  <a:cubicBezTo>
                    <a:pt x="186382" y="142028"/>
                    <a:pt x="185988" y="138963"/>
                    <a:pt x="185944" y="136245"/>
                  </a:cubicBezTo>
                  <a:lnTo>
                    <a:pt x="187404" y="129410"/>
                  </a:lnTo>
                  <a:lnTo>
                    <a:pt x="185919" y="130980"/>
                  </a:lnTo>
                  <a:cubicBezTo>
                    <a:pt x="181227" y="135398"/>
                    <a:pt x="175368" y="140111"/>
                    <a:pt x="168343" y="145118"/>
                  </a:cubicBezTo>
                  <a:cubicBezTo>
                    <a:pt x="161318" y="150125"/>
                    <a:pt x="154217" y="154423"/>
                    <a:pt x="147040" y="158013"/>
                  </a:cubicBezTo>
                  <a:cubicBezTo>
                    <a:pt x="139862" y="161603"/>
                    <a:pt x="133698" y="163482"/>
                    <a:pt x="128547" y="163649"/>
                  </a:cubicBezTo>
                  <a:cubicBezTo>
                    <a:pt x="123099" y="163568"/>
                    <a:pt x="118751" y="161903"/>
                    <a:pt x="115501" y="158655"/>
                  </a:cubicBezTo>
                  <a:cubicBezTo>
                    <a:pt x="112252" y="155407"/>
                    <a:pt x="110587" y="151060"/>
                    <a:pt x="110506" y="145615"/>
                  </a:cubicBezTo>
                  <a:cubicBezTo>
                    <a:pt x="110601" y="139178"/>
                    <a:pt x="111781" y="133254"/>
                    <a:pt x="114046" y="127844"/>
                  </a:cubicBezTo>
                  <a:cubicBezTo>
                    <a:pt x="116310" y="122434"/>
                    <a:pt x="119089" y="117081"/>
                    <a:pt x="122381" y="111785"/>
                  </a:cubicBezTo>
                  <a:lnTo>
                    <a:pt x="141110" y="79996"/>
                  </a:lnTo>
                  <a:lnTo>
                    <a:pt x="140653" y="79539"/>
                  </a:lnTo>
                  <a:cubicBezTo>
                    <a:pt x="111191" y="108175"/>
                    <a:pt x="88582" y="128955"/>
                    <a:pt x="72826" y="141878"/>
                  </a:cubicBezTo>
                  <a:cubicBezTo>
                    <a:pt x="57069" y="154801"/>
                    <a:pt x="47373" y="160839"/>
                    <a:pt x="43736" y="159991"/>
                  </a:cubicBezTo>
                  <a:cubicBezTo>
                    <a:pt x="36546" y="158682"/>
                    <a:pt x="31169" y="155987"/>
                    <a:pt x="27605" y="151906"/>
                  </a:cubicBezTo>
                  <a:cubicBezTo>
                    <a:pt x="24041" y="147825"/>
                    <a:pt x="22262" y="142673"/>
                    <a:pt x="22267" y="136450"/>
                  </a:cubicBezTo>
                  <a:cubicBezTo>
                    <a:pt x="22448" y="131461"/>
                    <a:pt x="24242" y="125998"/>
                    <a:pt x="27647" y="120061"/>
                  </a:cubicBezTo>
                  <a:cubicBezTo>
                    <a:pt x="31052" y="114124"/>
                    <a:pt x="34977" y="108391"/>
                    <a:pt x="39422" y="102860"/>
                  </a:cubicBezTo>
                  <a:cubicBezTo>
                    <a:pt x="43867" y="97330"/>
                    <a:pt x="47742" y="92679"/>
                    <a:pt x="51045" y="88910"/>
                  </a:cubicBezTo>
                  <a:cubicBezTo>
                    <a:pt x="66041" y="71539"/>
                    <a:pt x="76934" y="59197"/>
                    <a:pt x="83725" y="51883"/>
                  </a:cubicBezTo>
                  <a:cubicBezTo>
                    <a:pt x="90516" y="44569"/>
                    <a:pt x="93804" y="40227"/>
                    <a:pt x="93590" y="38855"/>
                  </a:cubicBezTo>
                  <a:cubicBezTo>
                    <a:pt x="93580" y="38160"/>
                    <a:pt x="93371" y="37608"/>
                    <a:pt x="92961" y="37198"/>
                  </a:cubicBezTo>
                  <a:cubicBezTo>
                    <a:pt x="92551" y="36789"/>
                    <a:pt x="91998" y="36579"/>
                    <a:pt x="91302" y="36570"/>
                  </a:cubicBezTo>
                  <a:cubicBezTo>
                    <a:pt x="90497" y="36646"/>
                    <a:pt x="89362" y="37008"/>
                    <a:pt x="87899" y="37656"/>
                  </a:cubicBezTo>
                  <a:cubicBezTo>
                    <a:pt x="86436" y="38303"/>
                    <a:pt x="85359" y="38779"/>
                    <a:pt x="84668" y="39084"/>
                  </a:cubicBezTo>
                  <a:cubicBezTo>
                    <a:pt x="80270" y="40942"/>
                    <a:pt x="76754" y="42426"/>
                    <a:pt x="74120" y="43537"/>
                  </a:cubicBezTo>
                  <a:cubicBezTo>
                    <a:pt x="71485" y="44649"/>
                    <a:pt x="68664" y="45897"/>
                    <a:pt x="65656" y="47284"/>
                  </a:cubicBezTo>
                  <a:cubicBezTo>
                    <a:pt x="62649" y="48670"/>
                    <a:pt x="58386" y="50704"/>
                    <a:pt x="52868" y="53387"/>
                  </a:cubicBezTo>
                  <a:cubicBezTo>
                    <a:pt x="47351" y="56069"/>
                    <a:pt x="39510" y="59911"/>
                    <a:pt x="29347" y="64911"/>
                  </a:cubicBezTo>
                  <a:cubicBezTo>
                    <a:pt x="26192" y="66516"/>
                    <a:pt x="22393" y="68106"/>
                    <a:pt x="17951" y="69682"/>
                  </a:cubicBezTo>
                  <a:cubicBezTo>
                    <a:pt x="13508" y="71258"/>
                    <a:pt x="9536" y="72106"/>
                    <a:pt x="6036" y="72225"/>
                  </a:cubicBezTo>
                  <a:cubicBezTo>
                    <a:pt x="4045" y="72282"/>
                    <a:pt x="2483" y="71996"/>
                    <a:pt x="1350" y="71368"/>
                  </a:cubicBezTo>
                  <a:cubicBezTo>
                    <a:pt x="216" y="70739"/>
                    <a:pt x="-203" y="69425"/>
                    <a:pt x="92" y="67425"/>
                  </a:cubicBezTo>
                  <a:cubicBezTo>
                    <a:pt x="1147" y="60707"/>
                    <a:pt x="4169" y="53269"/>
                    <a:pt x="9159" y="45111"/>
                  </a:cubicBezTo>
                  <a:cubicBezTo>
                    <a:pt x="14149" y="36954"/>
                    <a:pt x="21183" y="29533"/>
                    <a:pt x="30260" y="22848"/>
                  </a:cubicBezTo>
                  <a:cubicBezTo>
                    <a:pt x="39338" y="16163"/>
                    <a:pt x="50534" y="11671"/>
                    <a:pt x="63850" y="9371"/>
                  </a:cubicBezTo>
                  <a:cubicBezTo>
                    <a:pt x="68465" y="8608"/>
                    <a:pt x="73748" y="7493"/>
                    <a:pt x="79699" y="6028"/>
                  </a:cubicBezTo>
                  <a:cubicBezTo>
                    <a:pt x="85651" y="4562"/>
                    <a:pt x="91575" y="3210"/>
                    <a:pt x="97474" y="1972"/>
                  </a:cubicBezTo>
                  <a:cubicBezTo>
                    <a:pt x="103372" y="735"/>
                    <a:pt x="108549" y="77"/>
                    <a:pt x="11300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5" name="그룹 9">
            <a:extLst>
              <a:ext uri="{FF2B5EF4-FFF2-40B4-BE49-F238E27FC236}">
                <a16:creationId xmlns="" xmlns:a16="http://schemas.microsoft.com/office/drawing/2014/main" id="{74E68DF8-3EAE-4119-AD55-BCE539E510FB}"/>
              </a:ext>
            </a:extLst>
          </p:cNvPr>
          <p:cNvGrpSpPr/>
          <p:nvPr/>
        </p:nvGrpSpPr>
        <p:grpSpPr>
          <a:xfrm flipH="1">
            <a:off x="6181962" y="4034881"/>
            <a:ext cx="2228274" cy="2551477"/>
            <a:chOff x="1018676" y="1848459"/>
            <a:chExt cx="2994141" cy="3777467"/>
          </a:xfrm>
        </p:grpSpPr>
        <p:sp>
          <p:nvSpPr>
            <p:cNvPr id="36" name="Oval 1">
              <a:extLst>
                <a:ext uri="{FF2B5EF4-FFF2-40B4-BE49-F238E27FC236}">
                  <a16:creationId xmlns="" xmlns:a16="http://schemas.microsoft.com/office/drawing/2014/main" id="{0C743E2B-1EBB-46AF-9A7F-77F51AFDA6E1}"/>
                </a:ext>
              </a:extLst>
            </p:cNvPr>
            <p:cNvSpPr/>
            <p:nvPr/>
          </p:nvSpPr>
          <p:spPr>
            <a:xfrm rot="19043010">
              <a:off x="1018676" y="1848459"/>
              <a:ext cx="2271442" cy="2335067"/>
            </a:xfrm>
            <a:custGeom>
              <a:avLst/>
              <a:gdLst/>
              <a:ahLst/>
              <a:cxnLst/>
              <a:rect l="l" t="t" r="r" b="b"/>
              <a:pathLst>
                <a:path w="2552017" h="2623501">
                  <a:moveTo>
                    <a:pt x="960593" y="2481474"/>
                  </a:moveTo>
                  <a:lnTo>
                    <a:pt x="1639506" y="2481474"/>
                  </a:lnTo>
                  <a:cubicBezTo>
                    <a:pt x="1671635" y="2481474"/>
                    <a:pt x="1697681" y="2507520"/>
                    <a:pt x="1697681" y="2539649"/>
                  </a:cubicBezTo>
                  <a:lnTo>
                    <a:pt x="1697681" y="2565326"/>
                  </a:lnTo>
                  <a:cubicBezTo>
                    <a:pt x="1697681" y="2597455"/>
                    <a:pt x="1671635" y="2623501"/>
                    <a:pt x="1639506" y="2623501"/>
                  </a:cubicBezTo>
                  <a:lnTo>
                    <a:pt x="960593" y="2623501"/>
                  </a:lnTo>
                  <a:cubicBezTo>
                    <a:pt x="928464" y="2623501"/>
                    <a:pt x="902418" y="2597455"/>
                    <a:pt x="902418" y="2565326"/>
                  </a:cubicBezTo>
                  <a:lnTo>
                    <a:pt x="902418" y="2539649"/>
                  </a:lnTo>
                  <a:cubicBezTo>
                    <a:pt x="902418" y="2507520"/>
                    <a:pt x="928464" y="2481474"/>
                    <a:pt x="960593" y="2481474"/>
                  </a:cubicBezTo>
                  <a:close/>
                  <a:moveTo>
                    <a:pt x="932191" y="2289251"/>
                  </a:moveTo>
                  <a:lnTo>
                    <a:pt x="1667909" y="2289251"/>
                  </a:lnTo>
                  <a:cubicBezTo>
                    <a:pt x="1700037" y="2289251"/>
                    <a:pt x="1726082" y="2315296"/>
                    <a:pt x="1726082" y="2347425"/>
                  </a:cubicBezTo>
                  <a:lnTo>
                    <a:pt x="1726082" y="2373104"/>
                  </a:lnTo>
                  <a:cubicBezTo>
                    <a:pt x="1726082" y="2405232"/>
                    <a:pt x="1700037" y="2431279"/>
                    <a:pt x="1667909" y="2431279"/>
                  </a:cubicBezTo>
                  <a:lnTo>
                    <a:pt x="932191" y="2431279"/>
                  </a:lnTo>
                  <a:cubicBezTo>
                    <a:pt x="900060" y="2431279"/>
                    <a:pt x="874016" y="2405232"/>
                    <a:pt x="874016" y="2373104"/>
                  </a:cubicBezTo>
                  <a:lnTo>
                    <a:pt x="874016" y="2347425"/>
                  </a:lnTo>
                  <a:cubicBezTo>
                    <a:pt x="874016" y="2315296"/>
                    <a:pt x="900060" y="2289251"/>
                    <a:pt x="932191" y="2289251"/>
                  </a:cubicBezTo>
                  <a:close/>
                  <a:moveTo>
                    <a:pt x="2552017" y="936595"/>
                  </a:moveTo>
                  <a:lnTo>
                    <a:pt x="2552017" y="1134206"/>
                  </a:lnTo>
                  <a:lnTo>
                    <a:pt x="2269715" y="1094683"/>
                  </a:lnTo>
                  <a:lnTo>
                    <a:pt x="2269715" y="976116"/>
                  </a:lnTo>
                  <a:close/>
                  <a:moveTo>
                    <a:pt x="0" y="936595"/>
                  </a:moveTo>
                  <a:lnTo>
                    <a:pt x="282302" y="976116"/>
                  </a:lnTo>
                  <a:lnTo>
                    <a:pt x="282302" y="1094683"/>
                  </a:lnTo>
                  <a:lnTo>
                    <a:pt x="0" y="1134206"/>
                  </a:lnTo>
                  <a:close/>
                  <a:moveTo>
                    <a:pt x="1294602" y="538610"/>
                  </a:moveTo>
                  <a:cubicBezTo>
                    <a:pt x="913173" y="539058"/>
                    <a:pt x="604117" y="848419"/>
                    <a:pt x="604117" y="1229963"/>
                  </a:cubicBezTo>
                  <a:cubicBezTo>
                    <a:pt x="604117" y="1488254"/>
                    <a:pt x="788458" y="1743173"/>
                    <a:pt x="933602" y="1859635"/>
                  </a:cubicBezTo>
                  <a:cubicBezTo>
                    <a:pt x="999780" y="1936202"/>
                    <a:pt x="994533" y="1937770"/>
                    <a:pt x="1021427" y="2035767"/>
                  </a:cubicBezTo>
                  <a:cubicBezTo>
                    <a:pt x="1030792" y="2095827"/>
                    <a:pt x="1015388" y="2108637"/>
                    <a:pt x="1052591" y="2112393"/>
                  </a:cubicBezTo>
                  <a:lnTo>
                    <a:pt x="1054999" y="2125056"/>
                  </a:lnTo>
                  <a:lnTo>
                    <a:pt x="1550433" y="2125056"/>
                  </a:lnTo>
                  <a:lnTo>
                    <a:pt x="1553159" y="2110727"/>
                  </a:lnTo>
                  <a:cubicBezTo>
                    <a:pt x="1573723" y="2104124"/>
                    <a:pt x="1563459" y="2087417"/>
                    <a:pt x="1571512" y="2035767"/>
                  </a:cubicBezTo>
                  <a:cubicBezTo>
                    <a:pt x="1598405" y="1937770"/>
                    <a:pt x="1593158" y="1936202"/>
                    <a:pt x="1659337" y="1859635"/>
                  </a:cubicBezTo>
                  <a:cubicBezTo>
                    <a:pt x="1804480" y="1743173"/>
                    <a:pt x="1988823" y="1488254"/>
                    <a:pt x="1988823" y="1229963"/>
                  </a:cubicBezTo>
                  <a:cubicBezTo>
                    <a:pt x="1988823" y="848419"/>
                    <a:pt x="1679767" y="539058"/>
                    <a:pt x="1298337" y="538610"/>
                  </a:cubicBezTo>
                  <a:lnTo>
                    <a:pt x="1298337" y="538781"/>
                  </a:lnTo>
                  <a:lnTo>
                    <a:pt x="1296470" y="538638"/>
                  </a:lnTo>
                  <a:lnTo>
                    <a:pt x="1294602" y="538781"/>
                  </a:lnTo>
                  <a:close/>
                  <a:moveTo>
                    <a:pt x="1294881" y="366993"/>
                  </a:moveTo>
                  <a:lnTo>
                    <a:pt x="1296470" y="367115"/>
                  </a:lnTo>
                  <a:lnTo>
                    <a:pt x="1298059" y="366993"/>
                  </a:lnTo>
                  <a:cubicBezTo>
                    <a:pt x="1765638" y="366993"/>
                    <a:pt x="2144688" y="746041"/>
                    <a:pt x="2144688" y="1213621"/>
                  </a:cubicBezTo>
                  <a:cubicBezTo>
                    <a:pt x="2144688" y="1530035"/>
                    <a:pt x="1918769" y="1842315"/>
                    <a:pt x="1741015" y="1984856"/>
                  </a:cubicBezTo>
                  <a:cubicBezTo>
                    <a:pt x="1688059" y="2045866"/>
                    <a:pt x="1711430" y="2077925"/>
                    <a:pt x="1700050" y="2157459"/>
                  </a:cubicBezTo>
                  <a:cubicBezTo>
                    <a:pt x="1670466" y="2218857"/>
                    <a:pt x="1644003" y="2238490"/>
                    <a:pt x="1591710" y="2238490"/>
                  </a:cubicBezTo>
                  <a:lnTo>
                    <a:pt x="1296470" y="2237434"/>
                  </a:lnTo>
                  <a:lnTo>
                    <a:pt x="1001230" y="2238490"/>
                  </a:lnTo>
                  <a:cubicBezTo>
                    <a:pt x="948937" y="2238490"/>
                    <a:pt x="922474" y="2218857"/>
                    <a:pt x="892888" y="2157459"/>
                  </a:cubicBezTo>
                  <a:cubicBezTo>
                    <a:pt x="881509" y="2077925"/>
                    <a:pt x="904880" y="2045866"/>
                    <a:pt x="851923" y="1984856"/>
                  </a:cubicBezTo>
                  <a:cubicBezTo>
                    <a:pt x="674170" y="1842315"/>
                    <a:pt x="448251" y="1530035"/>
                    <a:pt x="448251" y="1213621"/>
                  </a:cubicBezTo>
                  <a:cubicBezTo>
                    <a:pt x="448251" y="746041"/>
                    <a:pt x="827300" y="366993"/>
                    <a:pt x="1294881" y="366993"/>
                  </a:cubicBezTo>
                  <a:close/>
                  <a:moveTo>
                    <a:pt x="2017322" y="195354"/>
                  </a:moveTo>
                  <a:lnTo>
                    <a:pt x="2168700" y="322376"/>
                  </a:lnTo>
                  <a:lnTo>
                    <a:pt x="1956964" y="513228"/>
                  </a:lnTo>
                  <a:lnTo>
                    <a:pt x="1866137" y="437013"/>
                  </a:lnTo>
                  <a:close/>
                  <a:moveTo>
                    <a:pt x="520680" y="195354"/>
                  </a:moveTo>
                  <a:lnTo>
                    <a:pt x="671864" y="437013"/>
                  </a:lnTo>
                  <a:lnTo>
                    <a:pt x="581036" y="513228"/>
                  </a:lnTo>
                  <a:lnTo>
                    <a:pt x="369300" y="322376"/>
                  </a:lnTo>
                  <a:close/>
                  <a:moveTo>
                    <a:pt x="1197664" y="0"/>
                  </a:moveTo>
                  <a:lnTo>
                    <a:pt x="1395275" y="0"/>
                  </a:lnTo>
                  <a:lnTo>
                    <a:pt x="1355752" y="282302"/>
                  </a:lnTo>
                  <a:lnTo>
                    <a:pt x="1237185" y="282302"/>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7" name="Group 18">
              <a:extLst>
                <a:ext uri="{FF2B5EF4-FFF2-40B4-BE49-F238E27FC236}">
                  <a16:creationId xmlns="" xmlns:a16="http://schemas.microsoft.com/office/drawing/2014/main" id="{10AB9672-D3BD-4544-B842-B3DB1CAC673F}"/>
                </a:ext>
              </a:extLst>
            </p:cNvPr>
            <p:cNvGrpSpPr/>
            <p:nvPr/>
          </p:nvGrpSpPr>
          <p:grpSpPr>
            <a:xfrm rot="19043010">
              <a:off x="3354055" y="3654531"/>
              <a:ext cx="658762" cy="1971395"/>
              <a:chOff x="6208145" y="3967120"/>
              <a:chExt cx="864000" cy="2380481"/>
            </a:xfrm>
          </p:grpSpPr>
          <p:sp>
            <p:nvSpPr>
              <p:cNvPr id="56" name="Rectangle 13">
                <a:extLst>
                  <a:ext uri="{FF2B5EF4-FFF2-40B4-BE49-F238E27FC236}">
                    <a16:creationId xmlns="" xmlns:a16="http://schemas.microsoft.com/office/drawing/2014/main" id="{019B9B7A-B739-4965-A437-7914FA84F38F}"/>
                  </a:ext>
                </a:extLst>
              </p:cNvPr>
              <p:cNvSpPr/>
              <p:nvPr/>
            </p:nvSpPr>
            <p:spPr>
              <a:xfrm>
                <a:off x="6208145" y="3967120"/>
                <a:ext cx="864000" cy="1462385"/>
              </a:xfrm>
              <a:custGeom>
                <a:avLst/>
                <a:gdLst>
                  <a:gd name="connsiteX0" fmla="*/ 0 w 658762"/>
                  <a:gd name="connsiteY0" fmla="*/ 0 h 1173372"/>
                  <a:gd name="connsiteX1" fmla="*/ 658762 w 658762"/>
                  <a:gd name="connsiteY1" fmla="*/ 0 h 1173372"/>
                  <a:gd name="connsiteX2" fmla="*/ 658762 w 658762"/>
                  <a:gd name="connsiteY2" fmla="*/ 1173372 h 1173372"/>
                  <a:gd name="connsiteX3" fmla="*/ 0 w 658762"/>
                  <a:gd name="connsiteY3" fmla="*/ 1173372 h 1173372"/>
                  <a:gd name="connsiteX4" fmla="*/ 0 w 658762"/>
                  <a:gd name="connsiteY4" fmla="*/ 0 h 1173372"/>
                  <a:gd name="connsiteX0" fmla="*/ 0 w 658762"/>
                  <a:gd name="connsiteY0" fmla="*/ 0 h 1209010"/>
                  <a:gd name="connsiteX1" fmla="*/ 658762 w 658762"/>
                  <a:gd name="connsiteY1" fmla="*/ 0 h 1209010"/>
                  <a:gd name="connsiteX2" fmla="*/ 658762 w 658762"/>
                  <a:gd name="connsiteY2" fmla="*/ 1173372 h 1209010"/>
                  <a:gd name="connsiteX3" fmla="*/ 314224 w 658762"/>
                  <a:gd name="connsiteY3" fmla="*/ 1209010 h 1209010"/>
                  <a:gd name="connsiteX4" fmla="*/ 0 w 658762"/>
                  <a:gd name="connsiteY4" fmla="*/ 1173372 h 1209010"/>
                  <a:gd name="connsiteX5" fmla="*/ 0 w 658762"/>
                  <a:gd name="connsiteY5" fmla="*/ 0 h 1209010"/>
                  <a:gd name="connsiteX0" fmla="*/ 0 w 658762"/>
                  <a:gd name="connsiteY0" fmla="*/ 0 h 1211074"/>
                  <a:gd name="connsiteX1" fmla="*/ 658762 w 658762"/>
                  <a:gd name="connsiteY1" fmla="*/ 0 h 1211074"/>
                  <a:gd name="connsiteX2" fmla="*/ 658762 w 658762"/>
                  <a:gd name="connsiteY2" fmla="*/ 1173372 h 1211074"/>
                  <a:gd name="connsiteX3" fmla="*/ 312325 w 658762"/>
                  <a:gd name="connsiteY3" fmla="*/ 1211074 h 1211074"/>
                  <a:gd name="connsiteX4" fmla="*/ 0 w 658762"/>
                  <a:gd name="connsiteY4" fmla="*/ 1173372 h 1211074"/>
                  <a:gd name="connsiteX5" fmla="*/ 0 w 658762"/>
                  <a:gd name="connsiteY5" fmla="*/ 0 h 12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762" h="1211074">
                    <a:moveTo>
                      <a:pt x="0" y="0"/>
                    </a:moveTo>
                    <a:lnTo>
                      <a:pt x="658762" y="0"/>
                    </a:lnTo>
                    <a:lnTo>
                      <a:pt x="658762" y="1173372"/>
                    </a:lnTo>
                    <a:cubicBezTo>
                      <a:pt x="544742" y="1173306"/>
                      <a:pt x="426345" y="1211140"/>
                      <a:pt x="312325" y="1211074"/>
                    </a:cubicBezTo>
                    <a:lnTo>
                      <a:pt x="0" y="1173372"/>
                    </a:lnTo>
                    <a:lnTo>
                      <a:pt x="0" y="0"/>
                    </a:lnTo>
                    <a:close/>
                  </a:path>
                </a:pathLst>
              </a:custGeom>
              <a:solidFill>
                <a:schemeClr val="bg1"/>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7" name="Trapezoid 12">
                <a:extLst>
                  <a:ext uri="{FF2B5EF4-FFF2-40B4-BE49-F238E27FC236}">
                    <a16:creationId xmlns="" xmlns:a16="http://schemas.microsoft.com/office/drawing/2014/main" id="{92868619-7B4D-4B61-92A6-C5284036A72D}"/>
                  </a:ext>
                </a:extLst>
              </p:cNvPr>
              <p:cNvSpPr/>
              <p:nvPr/>
            </p:nvSpPr>
            <p:spPr>
              <a:xfrm rot="10800000">
                <a:off x="6217643" y="5239989"/>
                <a:ext cx="844714" cy="696735"/>
              </a:xfrm>
              <a:custGeom>
                <a:avLst/>
                <a:gdLst>
                  <a:gd name="connsiteX0" fmla="*/ 0 w 864096"/>
                  <a:gd name="connsiteY0" fmla="*/ 504000 h 504000"/>
                  <a:gd name="connsiteX1" fmla="*/ 278218 w 864096"/>
                  <a:gd name="connsiteY1" fmla="*/ 0 h 504000"/>
                  <a:gd name="connsiteX2" fmla="*/ 585878 w 864096"/>
                  <a:gd name="connsiteY2" fmla="*/ 0 h 504000"/>
                  <a:gd name="connsiteX3" fmla="*/ 864096 w 864096"/>
                  <a:gd name="connsiteY3" fmla="*/ 504000 h 504000"/>
                  <a:gd name="connsiteX4" fmla="*/ 0 w 864096"/>
                  <a:gd name="connsiteY4" fmla="*/ 504000 h 504000"/>
                  <a:gd name="connsiteX0" fmla="*/ 0 w 864096"/>
                  <a:gd name="connsiteY0" fmla="*/ 504000 h 504000"/>
                  <a:gd name="connsiteX1" fmla="*/ 278218 w 864096"/>
                  <a:gd name="connsiteY1" fmla="*/ 0 h 504000"/>
                  <a:gd name="connsiteX2" fmla="*/ 585878 w 864096"/>
                  <a:gd name="connsiteY2" fmla="*/ 0 h 504000"/>
                  <a:gd name="connsiteX3" fmla="*/ 864096 w 864096"/>
                  <a:gd name="connsiteY3" fmla="*/ 504000 h 504000"/>
                  <a:gd name="connsiteX4" fmla="*/ 654389 w 864096"/>
                  <a:gd name="connsiteY4" fmla="*/ 502269 h 504000"/>
                  <a:gd name="connsiteX5" fmla="*/ 0 w 864096"/>
                  <a:gd name="connsiteY5" fmla="*/ 504000 h 504000"/>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0 w 864096"/>
                  <a:gd name="connsiteY5"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0 w 864096"/>
                  <a:gd name="connsiteY5" fmla="*/ 504000 h 692597"/>
                  <a:gd name="connsiteX0" fmla="*/ 0 w 864096"/>
                  <a:gd name="connsiteY0" fmla="*/ 504000 h 693799"/>
                  <a:gd name="connsiteX1" fmla="*/ 278218 w 864096"/>
                  <a:gd name="connsiteY1" fmla="*/ 0 h 693799"/>
                  <a:gd name="connsiteX2" fmla="*/ 585878 w 864096"/>
                  <a:gd name="connsiteY2" fmla="*/ 0 h 693799"/>
                  <a:gd name="connsiteX3" fmla="*/ 864096 w 864096"/>
                  <a:gd name="connsiteY3" fmla="*/ 504000 h 693799"/>
                  <a:gd name="connsiteX4" fmla="*/ 646114 w 864096"/>
                  <a:gd name="connsiteY4" fmla="*/ 692597 h 693799"/>
                  <a:gd name="connsiteX5" fmla="*/ 418548 w 864096"/>
                  <a:gd name="connsiteY5" fmla="*/ 580882 h 693799"/>
                  <a:gd name="connsiteX6" fmla="*/ 0 w 864096"/>
                  <a:gd name="connsiteY6" fmla="*/ 504000 h 693799"/>
                  <a:gd name="connsiteX0" fmla="*/ 0 w 864096"/>
                  <a:gd name="connsiteY0" fmla="*/ 504000 h 693347"/>
                  <a:gd name="connsiteX1" fmla="*/ 278218 w 864096"/>
                  <a:gd name="connsiteY1" fmla="*/ 0 h 693347"/>
                  <a:gd name="connsiteX2" fmla="*/ 585878 w 864096"/>
                  <a:gd name="connsiteY2" fmla="*/ 0 h 693347"/>
                  <a:gd name="connsiteX3" fmla="*/ 864096 w 864096"/>
                  <a:gd name="connsiteY3" fmla="*/ 504000 h 693347"/>
                  <a:gd name="connsiteX4" fmla="*/ 646114 w 864096"/>
                  <a:gd name="connsiteY4" fmla="*/ 692597 h 693347"/>
                  <a:gd name="connsiteX5" fmla="*/ 418548 w 864096"/>
                  <a:gd name="connsiteY5" fmla="*/ 518819 h 693347"/>
                  <a:gd name="connsiteX6" fmla="*/ 0 w 864096"/>
                  <a:gd name="connsiteY6" fmla="*/ 504000 h 69334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18548 w 864096"/>
                  <a:gd name="connsiteY5" fmla="*/ 518819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18548 w 864096"/>
                  <a:gd name="connsiteY5" fmla="*/ 518819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22686 w 864096"/>
                  <a:gd name="connsiteY5" fmla="*/ 489856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22686 w 864096"/>
                  <a:gd name="connsiteY5" fmla="*/ 489856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22686 w 864096"/>
                  <a:gd name="connsiteY5" fmla="*/ 489856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22686 w 864096"/>
                  <a:gd name="connsiteY5" fmla="*/ 489856 h 692597"/>
                  <a:gd name="connsiteX6" fmla="*/ 0 w 864096"/>
                  <a:gd name="connsiteY6" fmla="*/ 504000 h 692597"/>
                  <a:gd name="connsiteX0" fmla="*/ 162 w 864258"/>
                  <a:gd name="connsiteY0" fmla="*/ 504000 h 692597"/>
                  <a:gd name="connsiteX1" fmla="*/ 278380 w 864258"/>
                  <a:gd name="connsiteY1" fmla="*/ 0 h 692597"/>
                  <a:gd name="connsiteX2" fmla="*/ 586040 w 864258"/>
                  <a:gd name="connsiteY2" fmla="*/ 0 h 692597"/>
                  <a:gd name="connsiteX3" fmla="*/ 864258 w 864258"/>
                  <a:gd name="connsiteY3" fmla="*/ 504000 h 692597"/>
                  <a:gd name="connsiteX4" fmla="*/ 646276 w 864258"/>
                  <a:gd name="connsiteY4" fmla="*/ 692597 h 692597"/>
                  <a:gd name="connsiteX5" fmla="*/ 422848 w 864258"/>
                  <a:gd name="connsiteY5" fmla="*/ 489856 h 692597"/>
                  <a:gd name="connsiteX6" fmla="*/ 240795 w 864258"/>
                  <a:gd name="connsiteY6" fmla="*/ 576744 h 692597"/>
                  <a:gd name="connsiteX7" fmla="*/ 162 w 864258"/>
                  <a:gd name="connsiteY7" fmla="*/ 504000 h 692597"/>
                  <a:gd name="connsiteX0" fmla="*/ 153 w 864249"/>
                  <a:gd name="connsiteY0" fmla="*/ 504000 h 692597"/>
                  <a:gd name="connsiteX1" fmla="*/ 278371 w 864249"/>
                  <a:gd name="connsiteY1" fmla="*/ 0 h 692597"/>
                  <a:gd name="connsiteX2" fmla="*/ 586031 w 864249"/>
                  <a:gd name="connsiteY2" fmla="*/ 0 h 692597"/>
                  <a:gd name="connsiteX3" fmla="*/ 864249 w 864249"/>
                  <a:gd name="connsiteY3" fmla="*/ 504000 h 692597"/>
                  <a:gd name="connsiteX4" fmla="*/ 646267 w 864249"/>
                  <a:gd name="connsiteY4" fmla="*/ 692597 h 692597"/>
                  <a:gd name="connsiteX5" fmla="*/ 422839 w 864249"/>
                  <a:gd name="connsiteY5" fmla="*/ 489856 h 692597"/>
                  <a:gd name="connsiteX6" fmla="*/ 253199 w 864249"/>
                  <a:gd name="connsiteY6" fmla="*/ 688458 h 692597"/>
                  <a:gd name="connsiteX7" fmla="*/ 153 w 864249"/>
                  <a:gd name="connsiteY7" fmla="*/ 504000 h 692597"/>
                  <a:gd name="connsiteX0" fmla="*/ 153 w 864249"/>
                  <a:gd name="connsiteY0" fmla="*/ 504000 h 692597"/>
                  <a:gd name="connsiteX1" fmla="*/ 278371 w 864249"/>
                  <a:gd name="connsiteY1" fmla="*/ 0 h 692597"/>
                  <a:gd name="connsiteX2" fmla="*/ 586031 w 864249"/>
                  <a:gd name="connsiteY2" fmla="*/ 0 h 692597"/>
                  <a:gd name="connsiteX3" fmla="*/ 864249 w 864249"/>
                  <a:gd name="connsiteY3" fmla="*/ 504000 h 692597"/>
                  <a:gd name="connsiteX4" fmla="*/ 646267 w 864249"/>
                  <a:gd name="connsiteY4" fmla="*/ 692597 h 692597"/>
                  <a:gd name="connsiteX5" fmla="*/ 422839 w 864249"/>
                  <a:gd name="connsiteY5" fmla="*/ 489856 h 692597"/>
                  <a:gd name="connsiteX6" fmla="*/ 253199 w 864249"/>
                  <a:gd name="connsiteY6" fmla="*/ 688458 h 692597"/>
                  <a:gd name="connsiteX7" fmla="*/ 153 w 864249"/>
                  <a:gd name="connsiteY7" fmla="*/ 504000 h 692597"/>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22827 w 864237"/>
                  <a:gd name="connsiteY5" fmla="*/ 489856 h 696774"/>
                  <a:gd name="connsiteX6" fmla="*/ 269737 w 864237"/>
                  <a:gd name="connsiteY6" fmla="*/ 696733 h 696774"/>
                  <a:gd name="connsiteX7" fmla="*/ 141 w 864237"/>
                  <a:gd name="connsiteY7" fmla="*/ 504000 h 696774"/>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22827 w 864237"/>
                  <a:gd name="connsiteY5" fmla="*/ 489856 h 696774"/>
                  <a:gd name="connsiteX6" fmla="*/ 269737 w 864237"/>
                  <a:gd name="connsiteY6" fmla="*/ 696733 h 696774"/>
                  <a:gd name="connsiteX7" fmla="*/ 141 w 864237"/>
                  <a:gd name="connsiteY7" fmla="*/ 504000 h 696774"/>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22827 w 864237"/>
                  <a:gd name="connsiteY5" fmla="*/ 489856 h 696774"/>
                  <a:gd name="connsiteX6" fmla="*/ 269737 w 864237"/>
                  <a:gd name="connsiteY6" fmla="*/ 696733 h 696774"/>
                  <a:gd name="connsiteX7" fmla="*/ 141 w 864237"/>
                  <a:gd name="connsiteY7" fmla="*/ 504000 h 696774"/>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22827 w 864237"/>
                  <a:gd name="connsiteY5" fmla="*/ 489856 h 696774"/>
                  <a:gd name="connsiteX6" fmla="*/ 269737 w 864237"/>
                  <a:gd name="connsiteY6" fmla="*/ 696733 h 696774"/>
                  <a:gd name="connsiteX7" fmla="*/ 141 w 864237"/>
                  <a:gd name="connsiteY7" fmla="*/ 504000 h 696774"/>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43514 w 864237"/>
                  <a:gd name="connsiteY5" fmla="*/ 481581 h 696774"/>
                  <a:gd name="connsiteX6" fmla="*/ 269737 w 864237"/>
                  <a:gd name="connsiteY6" fmla="*/ 696733 h 696774"/>
                  <a:gd name="connsiteX7" fmla="*/ 141 w 864237"/>
                  <a:gd name="connsiteY7" fmla="*/ 504000 h 696774"/>
                  <a:gd name="connsiteX0" fmla="*/ 187 w 864283"/>
                  <a:gd name="connsiteY0" fmla="*/ 504000 h 696733"/>
                  <a:gd name="connsiteX1" fmla="*/ 278405 w 864283"/>
                  <a:gd name="connsiteY1" fmla="*/ 0 h 696733"/>
                  <a:gd name="connsiteX2" fmla="*/ 586065 w 864283"/>
                  <a:gd name="connsiteY2" fmla="*/ 0 h 696733"/>
                  <a:gd name="connsiteX3" fmla="*/ 864283 w 864283"/>
                  <a:gd name="connsiteY3" fmla="*/ 504000 h 696733"/>
                  <a:gd name="connsiteX4" fmla="*/ 646301 w 864283"/>
                  <a:gd name="connsiteY4" fmla="*/ 692597 h 696733"/>
                  <a:gd name="connsiteX5" fmla="*/ 443560 w 864283"/>
                  <a:gd name="connsiteY5" fmla="*/ 481581 h 696733"/>
                  <a:gd name="connsiteX6" fmla="*/ 269783 w 864283"/>
                  <a:gd name="connsiteY6" fmla="*/ 696733 h 696733"/>
                  <a:gd name="connsiteX7" fmla="*/ 187 w 864283"/>
                  <a:gd name="connsiteY7" fmla="*/ 504000 h 696733"/>
                  <a:gd name="connsiteX0" fmla="*/ 0 w 864096"/>
                  <a:gd name="connsiteY0" fmla="*/ 504000 h 696733"/>
                  <a:gd name="connsiteX1" fmla="*/ 278218 w 864096"/>
                  <a:gd name="connsiteY1" fmla="*/ 0 h 696733"/>
                  <a:gd name="connsiteX2" fmla="*/ 585878 w 864096"/>
                  <a:gd name="connsiteY2" fmla="*/ 0 h 696733"/>
                  <a:gd name="connsiteX3" fmla="*/ 864096 w 864096"/>
                  <a:gd name="connsiteY3" fmla="*/ 504000 h 696733"/>
                  <a:gd name="connsiteX4" fmla="*/ 646114 w 864096"/>
                  <a:gd name="connsiteY4" fmla="*/ 692597 h 696733"/>
                  <a:gd name="connsiteX5" fmla="*/ 443373 w 864096"/>
                  <a:gd name="connsiteY5" fmla="*/ 481581 h 696733"/>
                  <a:gd name="connsiteX6" fmla="*/ 269596 w 864096"/>
                  <a:gd name="connsiteY6" fmla="*/ 696733 h 696733"/>
                  <a:gd name="connsiteX7" fmla="*/ 0 w 864096"/>
                  <a:gd name="connsiteY7" fmla="*/ 504000 h 696733"/>
                  <a:gd name="connsiteX0" fmla="*/ 0 w 864096"/>
                  <a:gd name="connsiteY0" fmla="*/ 504000 h 696733"/>
                  <a:gd name="connsiteX1" fmla="*/ 278218 w 864096"/>
                  <a:gd name="connsiteY1" fmla="*/ 0 h 696733"/>
                  <a:gd name="connsiteX2" fmla="*/ 585878 w 864096"/>
                  <a:gd name="connsiteY2" fmla="*/ 0 h 696733"/>
                  <a:gd name="connsiteX3" fmla="*/ 864096 w 864096"/>
                  <a:gd name="connsiteY3" fmla="*/ 504000 h 696733"/>
                  <a:gd name="connsiteX4" fmla="*/ 646114 w 864096"/>
                  <a:gd name="connsiteY4" fmla="*/ 692597 h 696733"/>
                  <a:gd name="connsiteX5" fmla="*/ 443373 w 864096"/>
                  <a:gd name="connsiteY5" fmla="*/ 506406 h 696733"/>
                  <a:gd name="connsiteX6" fmla="*/ 269596 w 864096"/>
                  <a:gd name="connsiteY6" fmla="*/ 696733 h 696733"/>
                  <a:gd name="connsiteX7" fmla="*/ 0 w 864096"/>
                  <a:gd name="connsiteY7" fmla="*/ 504000 h 696733"/>
                  <a:gd name="connsiteX0" fmla="*/ 0 w 864096"/>
                  <a:gd name="connsiteY0" fmla="*/ 504000 h 696733"/>
                  <a:gd name="connsiteX1" fmla="*/ 278218 w 864096"/>
                  <a:gd name="connsiteY1" fmla="*/ 0 h 696733"/>
                  <a:gd name="connsiteX2" fmla="*/ 585878 w 864096"/>
                  <a:gd name="connsiteY2" fmla="*/ 0 h 696733"/>
                  <a:gd name="connsiteX3" fmla="*/ 864096 w 864096"/>
                  <a:gd name="connsiteY3" fmla="*/ 504000 h 696733"/>
                  <a:gd name="connsiteX4" fmla="*/ 646114 w 864096"/>
                  <a:gd name="connsiteY4" fmla="*/ 692597 h 696733"/>
                  <a:gd name="connsiteX5" fmla="*/ 443373 w 864096"/>
                  <a:gd name="connsiteY5" fmla="*/ 506406 h 696733"/>
                  <a:gd name="connsiteX6" fmla="*/ 269596 w 864096"/>
                  <a:gd name="connsiteY6" fmla="*/ 696733 h 696733"/>
                  <a:gd name="connsiteX7" fmla="*/ 0 w 864096"/>
                  <a:gd name="connsiteY7" fmla="*/ 504000 h 696733"/>
                  <a:gd name="connsiteX0" fmla="*/ 0 w 864096"/>
                  <a:gd name="connsiteY0" fmla="*/ 504000 h 696733"/>
                  <a:gd name="connsiteX1" fmla="*/ 278218 w 864096"/>
                  <a:gd name="connsiteY1" fmla="*/ 0 h 696733"/>
                  <a:gd name="connsiteX2" fmla="*/ 585878 w 864096"/>
                  <a:gd name="connsiteY2" fmla="*/ 0 h 696733"/>
                  <a:gd name="connsiteX3" fmla="*/ 864096 w 864096"/>
                  <a:gd name="connsiteY3" fmla="*/ 504000 h 696733"/>
                  <a:gd name="connsiteX4" fmla="*/ 646114 w 864096"/>
                  <a:gd name="connsiteY4" fmla="*/ 692597 h 696733"/>
                  <a:gd name="connsiteX5" fmla="*/ 443373 w 864096"/>
                  <a:gd name="connsiteY5" fmla="*/ 506406 h 696733"/>
                  <a:gd name="connsiteX6" fmla="*/ 269596 w 864096"/>
                  <a:gd name="connsiteY6" fmla="*/ 696733 h 696733"/>
                  <a:gd name="connsiteX7" fmla="*/ 0 w 864096"/>
                  <a:gd name="connsiteY7" fmla="*/ 504000 h 6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096" h="696733">
                    <a:moveTo>
                      <a:pt x="0" y="504000"/>
                    </a:moveTo>
                    <a:lnTo>
                      <a:pt x="278218" y="0"/>
                    </a:lnTo>
                    <a:lnTo>
                      <a:pt x="585878" y="0"/>
                    </a:lnTo>
                    <a:lnTo>
                      <a:pt x="864096" y="504000"/>
                    </a:lnTo>
                    <a:lnTo>
                      <a:pt x="646114" y="692597"/>
                    </a:lnTo>
                    <a:cubicBezTo>
                      <a:pt x="555306" y="618523"/>
                      <a:pt x="538646" y="587490"/>
                      <a:pt x="443373" y="506406"/>
                    </a:cubicBezTo>
                    <a:cubicBezTo>
                      <a:pt x="342692" y="607086"/>
                      <a:pt x="319356" y="636450"/>
                      <a:pt x="269596" y="696733"/>
                    </a:cubicBezTo>
                    <a:cubicBezTo>
                      <a:pt x="145360" y="616339"/>
                      <a:pt x="130275" y="612536"/>
                      <a:pt x="0" y="504000"/>
                    </a:cubicBezTo>
                    <a:close/>
                  </a:path>
                </a:pathLst>
              </a:custGeom>
              <a:solidFill>
                <a:schemeClr val="bg1"/>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58" name="Isosceles Triangle 14">
                <a:extLst>
                  <a:ext uri="{FF2B5EF4-FFF2-40B4-BE49-F238E27FC236}">
                    <a16:creationId xmlns="" xmlns:a16="http://schemas.microsoft.com/office/drawing/2014/main" id="{7E77C55F-8F28-4E3E-845E-549C7F1BF3C1}"/>
                  </a:ext>
                </a:extLst>
              </p:cNvPr>
              <p:cNvSpPr/>
              <p:nvPr/>
            </p:nvSpPr>
            <p:spPr>
              <a:xfrm rot="10800000">
                <a:off x="6405891" y="5884187"/>
                <a:ext cx="468769" cy="463414"/>
              </a:xfrm>
              <a:prstGeom prst="triangle">
                <a:avLst>
                  <a:gd name="adj" fmla="val 53724"/>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grpSp>
        <p:grpSp>
          <p:nvGrpSpPr>
            <p:cNvPr id="38" name="그룹 8">
              <a:extLst>
                <a:ext uri="{FF2B5EF4-FFF2-40B4-BE49-F238E27FC236}">
                  <a16:creationId xmlns="" xmlns:a16="http://schemas.microsoft.com/office/drawing/2014/main" id="{E664EBAB-B075-4B08-A1CE-E20B32FE4AED}"/>
                </a:ext>
              </a:extLst>
            </p:cNvPr>
            <p:cNvGrpSpPr/>
            <p:nvPr/>
          </p:nvGrpSpPr>
          <p:grpSpPr>
            <a:xfrm>
              <a:off x="1561176" y="2495176"/>
              <a:ext cx="1063915" cy="1178548"/>
              <a:chOff x="1561176" y="2495176"/>
              <a:chExt cx="1063915" cy="1178548"/>
            </a:xfrm>
          </p:grpSpPr>
          <p:sp>
            <p:nvSpPr>
              <p:cNvPr id="39" name="Freeform 23">
                <a:extLst>
                  <a:ext uri="{FF2B5EF4-FFF2-40B4-BE49-F238E27FC236}">
                    <a16:creationId xmlns="" xmlns:a16="http://schemas.microsoft.com/office/drawing/2014/main" id="{222F8C23-18D2-4344-A500-6E643F878793}"/>
                  </a:ext>
                </a:extLst>
              </p:cNvPr>
              <p:cNvSpPr/>
              <p:nvPr/>
            </p:nvSpPr>
            <p:spPr>
              <a:xfrm rot="19043010">
                <a:off x="2359636" y="3192185"/>
                <a:ext cx="105125" cy="481539"/>
              </a:xfrm>
              <a:custGeom>
                <a:avLst/>
                <a:gdLst>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Lst>
                <a:ahLst/>
                <a:cxnLst>
                  <a:cxn ang="0">
                    <a:pos x="connsiteX0" y="connsiteY0"/>
                  </a:cxn>
                  <a:cxn ang="0">
                    <a:pos x="connsiteX1" y="connsiteY1"/>
                  </a:cxn>
                  <a:cxn ang="0">
                    <a:pos x="connsiteX2" y="connsiteY2"/>
                  </a:cxn>
                  <a:cxn ang="0">
                    <a:pos x="connsiteX3" y="connsiteY3"/>
                  </a:cxn>
                </a:cxnLst>
                <a:rect l="l" t="t" r="r" b="b"/>
                <a:pathLst>
                  <a:path w="118110" h="541020">
                    <a:moveTo>
                      <a:pt x="0" y="0"/>
                    </a:moveTo>
                    <a:cubicBezTo>
                      <a:pt x="123190" y="153670"/>
                      <a:pt x="116840" y="356870"/>
                      <a:pt x="118110" y="541020"/>
                    </a:cubicBezTo>
                    <a:lnTo>
                      <a:pt x="118110" y="541020"/>
                    </a:lnTo>
                    <a:lnTo>
                      <a:pt x="118110" y="541020"/>
                    </a:lnTo>
                  </a:path>
                </a:pathLst>
              </a:custGeom>
              <a:ln w="508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40" name="Freeform 24">
                <a:extLst>
                  <a:ext uri="{FF2B5EF4-FFF2-40B4-BE49-F238E27FC236}">
                    <a16:creationId xmlns="" xmlns:a16="http://schemas.microsoft.com/office/drawing/2014/main" id="{6CE71F51-6B35-476A-B6ED-7F232F6B2962}"/>
                  </a:ext>
                </a:extLst>
              </p:cNvPr>
              <p:cNvSpPr/>
              <p:nvPr/>
            </p:nvSpPr>
            <p:spPr>
              <a:xfrm rot="19043010" flipH="1">
                <a:off x="2519966" y="3044667"/>
                <a:ext cx="105125" cy="481539"/>
              </a:xfrm>
              <a:custGeom>
                <a:avLst/>
                <a:gdLst>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Lst>
                <a:ahLst/>
                <a:cxnLst>
                  <a:cxn ang="0">
                    <a:pos x="connsiteX0" y="connsiteY0"/>
                  </a:cxn>
                  <a:cxn ang="0">
                    <a:pos x="connsiteX1" y="connsiteY1"/>
                  </a:cxn>
                  <a:cxn ang="0">
                    <a:pos x="connsiteX2" y="connsiteY2"/>
                  </a:cxn>
                  <a:cxn ang="0">
                    <a:pos x="connsiteX3" y="connsiteY3"/>
                  </a:cxn>
                </a:cxnLst>
                <a:rect l="l" t="t" r="r" b="b"/>
                <a:pathLst>
                  <a:path w="118110" h="541020">
                    <a:moveTo>
                      <a:pt x="0" y="0"/>
                    </a:moveTo>
                    <a:cubicBezTo>
                      <a:pt x="123190" y="153670"/>
                      <a:pt x="116840" y="356870"/>
                      <a:pt x="118110" y="541020"/>
                    </a:cubicBezTo>
                    <a:lnTo>
                      <a:pt x="118110" y="541020"/>
                    </a:lnTo>
                    <a:lnTo>
                      <a:pt x="118110" y="541020"/>
                    </a:lnTo>
                  </a:path>
                </a:pathLst>
              </a:custGeom>
              <a:noFill/>
              <a:ln w="508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nvGrpSpPr>
              <p:cNvPr id="41" name="그룹 7">
                <a:extLst>
                  <a:ext uri="{FF2B5EF4-FFF2-40B4-BE49-F238E27FC236}">
                    <a16:creationId xmlns="" xmlns:a16="http://schemas.microsoft.com/office/drawing/2014/main" id="{88EAC63F-0A67-4379-B899-5C20DBF9EA78}"/>
                  </a:ext>
                </a:extLst>
              </p:cNvPr>
              <p:cNvGrpSpPr/>
              <p:nvPr/>
            </p:nvGrpSpPr>
            <p:grpSpPr>
              <a:xfrm rot="19020000">
                <a:off x="1561176" y="2495176"/>
                <a:ext cx="1058138" cy="791152"/>
                <a:chOff x="3323392" y="61421"/>
                <a:chExt cx="4436326" cy="3316965"/>
              </a:xfrm>
            </p:grpSpPr>
            <p:sp>
              <p:nvSpPr>
                <p:cNvPr id="42" name="자유형: 도형 3">
                  <a:extLst>
                    <a:ext uri="{FF2B5EF4-FFF2-40B4-BE49-F238E27FC236}">
                      <a16:creationId xmlns="" xmlns:a16="http://schemas.microsoft.com/office/drawing/2014/main" id="{78CA792D-96B9-4BC0-864A-362F6D068D31}"/>
                    </a:ext>
                  </a:extLst>
                </p:cNvPr>
                <p:cNvSpPr/>
                <p:nvPr/>
              </p:nvSpPr>
              <p:spPr>
                <a:xfrm>
                  <a:off x="5565729" y="61421"/>
                  <a:ext cx="2193989" cy="3316965"/>
                </a:xfrm>
                <a:custGeom>
                  <a:avLst/>
                  <a:gdLst>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1983 h 3520436"/>
                    <a:gd name="connsiteX1" fmla="*/ 991074 w 2385391"/>
                    <a:gd name="connsiteY1" fmla="*/ 363058 h 3520436"/>
                    <a:gd name="connsiteX2" fmla="*/ 1630018 w 2385391"/>
                    <a:gd name="connsiteY2" fmla="*/ 270340 h 3520436"/>
                    <a:gd name="connsiteX3" fmla="*/ 1789044 w 2385391"/>
                    <a:gd name="connsiteY3" fmla="*/ 717601 h 3520436"/>
                    <a:gd name="connsiteX4" fmla="*/ 2216426 w 2385391"/>
                    <a:gd name="connsiteY4" fmla="*/ 1065470 h 3520436"/>
                    <a:gd name="connsiteX5" fmla="*/ 2037522 w 2385391"/>
                    <a:gd name="connsiteY5" fmla="*/ 1641940 h 3520436"/>
                    <a:gd name="connsiteX6" fmla="*/ 2385391 w 2385391"/>
                    <a:gd name="connsiteY6" fmla="*/ 2059383 h 3520436"/>
                    <a:gd name="connsiteX7" fmla="*/ 1938131 w 2385391"/>
                    <a:gd name="connsiteY7" fmla="*/ 2645792 h 3520436"/>
                    <a:gd name="connsiteX8" fmla="*/ 1719470 w 2385391"/>
                    <a:gd name="connsiteY8" fmla="*/ 3301775 h 3520436"/>
                    <a:gd name="connsiteX9" fmla="*/ 1033670 w 2385391"/>
                    <a:gd name="connsiteY9" fmla="*/ 3351470 h 3520436"/>
                    <a:gd name="connsiteX10" fmla="*/ 357809 w 2385391"/>
                    <a:gd name="connsiteY10" fmla="*/ 3520436 h 3520436"/>
                    <a:gd name="connsiteX11" fmla="*/ 0 w 2385391"/>
                    <a:gd name="connsiteY11" fmla="*/ 2735244 h 3520436"/>
                    <a:gd name="connsiteX12" fmla="*/ 9939 w 2385391"/>
                    <a:gd name="connsiteY12" fmla="*/ 538696 h 3520436"/>
                    <a:gd name="connsiteX13" fmla="*/ 467139 w 2385391"/>
                    <a:gd name="connsiteY13" fmla="*/ 1983 h 3520436"/>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95068 w 2385391"/>
                    <a:gd name="connsiteY5" fmla="*/ 1640113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27050 h 3521874"/>
                    <a:gd name="connsiteX6" fmla="*/ 2352734 w 2352734"/>
                    <a:gd name="connsiteY6" fmla="*/ 2080415 h 3521874"/>
                    <a:gd name="connsiteX7" fmla="*/ 1938131 w 2352734"/>
                    <a:gd name="connsiteY7" fmla="*/ 2647230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27050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21104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40112 h 3521874"/>
                    <a:gd name="connsiteX6" fmla="*/ 2352734 w 2352734"/>
                    <a:gd name="connsiteY6" fmla="*/ 2080415 h 3521874"/>
                    <a:gd name="connsiteX7" fmla="*/ 1882614 w 2352734"/>
                    <a:gd name="connsiteY7" fmla="*/ 2608041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760"/>
                    <a:gd name="connsiteY0" fmla="*/ 3421 h 3521874"/>
                    <a:gd name="connsiteX1" fmla="*/ 991074 w 2352760"/>
                    <a:gd name="connsiteY1" fmla="*/ 364496 h 3521874"/>
                    <a:gd name="connsiteX2" fmla="*/ 1597361 w 2352760"/>
                    <a:gd name="connsiteY2" fmla="*/ 304435 h 3521874"/>
                    <a:gd name="connsiteX3" fmla="*/ 1762919 w 2352760"/>
                    <a:gd name="connsiteY3" fmla="*/ 741899 h 3521874"/>
                    <a:gd name="connsiteX4" fmla="*/ 2190300 w 2352760"/>
                    <a:gd name="connsiteY4" fmla="*/ 1096300 h 3521874"/>
                    <a:gd name="connsiteX5" fmla="*/ 1982005 w 2352760"/>
                    <a:gd name="connsiteY5" fmla="*/ 1640112 h 3521874"/>
                    <a:gd name="connsiteX6" fmla="*/ 2352734 w 2352760"/>
                    <a:gd name="connsiteY6" fmla="*/ 2080415 h 3521874"/>
                    <a:gd name="connsiteX7" fmla="*/ 1882614 w 2352760"/>
                    <a:gd name="connsiteY7" fmla="*/ 2608041 h 3521874"/>
                    <a:gd name="connsiteX8" fmla="*/ 1719470 w 2352760"/>
                    <a:gd name="connsiteY8" fmla="*/ 3303213 h 3521874"/>
                    <a:gd name="connsiteX9" fmla="*/ 1033670 w 2352760"/>
                    <a:gd name="connsiteY9" fmla="*/ 3352908 h 3521874"/>
                    <a:gd name="connsiteX10" fmla="*/ 357809 w 2352760"/>
                    <a:gd name="connsiteY10" fmla="*/ 3521874 h 3521874"/>
                    <a:gd name="connsiteX11" fmla="*/ 0 w 2352760"/>
                    <a:gd name="connsiteY11" fmla="*/ 2736682 h 3521874"/>
                    <a:gd name="connsiteX12" fmla="*/ 9939 w 2352760"/>
                    <a:gd name="connsiteY12" fmla="*/ 540134 h 3521874"/>
                    <a:gd name="connsiteX13" fmla="*/ 467139 w 2352760"/>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82614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484067"/>
                    <a:gd name="connsiteX1" fmla="*/ 991074 w 2349495"/>
                    <a:gd name="connsiteY1" fmla="*/ 364496 h 3484067"/>
                    <a:gd name="connsiteX2" fmla="*/ 1597361 w 2349495"/>
                    <a:gd name="connsiteY2" fmla="*/ 304435 h 3484067"/>
                    <a:gd name="connsiteX3" fmla="*/ 1762919 w 2349495"/>
                    <a:gd name="connsiteY3" fmla="*/ 741899 h 3484067"/>
                    <a:gd name="connsiteX4" fmla="*/ 2190300 w 2349495"/>
                    <a:gd name="connsiteY4" fmla="*/ 1096300 h 3484067"/>
                    <a:gd name="connsiteX5" fmla="*/ 1982005 w 2349495"/>
                    <a:gd name="connsiteY5" fmla="*/ 1640112 h 3484067"/>
                    <a:gd name="connsiteX6" fmla="*/ 2349468 w 2349495"/>
                    <a:gd name="connsiteY6" fmla="*/ 2100010 h 3484067"/>
                    <a:gd name="connsiteX7" fmla="*/ 1869551 w 2349495"/>
                    <a:gd name="connsiteY7" fmla="*/ 2608041 h 3484067"/>
                    <a:gd name="connsiteX8" fmla="*/ 1686813 w 2349495"/>
                    <a:gd name="connsiteY8" fmla="*/ 3254228 h 3484067"/>
                    <a:gd name="connsiteX9" fmla="*/ 1108782 w 2349495"/>
                    <a:gd name="connsiteY9" fmla="*/ 3333313 h 3484067"/>
                    <a:gd name="connsiteX10" fmla="*/ 364340 w 2349495"/>
                    <a:gd name="connsiteY10" fmla="*/ 3469622 h 3484067"/>
                    <a:gd name="connsiteX11" fmla="*/ 0 w 2349495"/>
                    <a:gd name="connsiteY11" fmla="*/ 2736682 h 3484067"/>
                    <a:gd name="connsiteX12" fmla="*/ 9939 w 2349495"/>
                    <a:gd name="connsiteY12" fmla="*/ 540134 h 3484067"/>
                    <a:gd name="connsiteX13" fmla="*/ 467139 w 2349495"/>
                    <a:gd name="connsiteY13" fmla="*/ 3421 h 3484067"/>
                    <a:gd name="connsiteX0" fmla="*/ 467139 w 2349495"/>
                    <a:gd name="connsiteY0" fmla="*/ 3421 h 3480224"/>
                    <a:gd name="connsiteX1" fmla="*/ 991074 w 2349495"/>
                    <a:gd name="connsiteY1" fmla="*/ 364496 h 3480224"/>
                    <a:gd name="connsiteX2" fmla="*/ 1597361 w 2349495"/>
                    <a:gd name="connsiteY2" fmla="*/ 304435 h 3480224"/>
                    <a:gd name="connsiteX3" fmla="*/ 1762919 w 2349495"/>
                    <a:gd name="connsiteY3" fmla="*/ 741899 h 3480224"/>
                    <a:gd name="connsiteX4" fmla="*/ 2190300 w 2349495"/>
                    <a:gd name="connsiteY4" fmla="*/ 1096300 h 3480224"/>
                    <a:gd name="connsiteX5" fmla="*/ 1982005 w 2349495"/>
                    <a:gd name="connsiteY5" fmla="*/ 1640112 h 3480224"/>
                    <a:gd name="connsiteX6" fmla="*/ 2349468 w 2349495"/>
                    <a:gd name="connsiteY6" fmla="*/ 2100010 h 3480224"/>
                    <a:gd name="connsiteX7" fmla="*/ 1869551 w 2349495"/>
                    <a:gd name="connsiteY7" fmla="*/ 2608041 h 3480224"/>
                    <a:gd name="connsiteX8" fmla="*/ 1686813 w 2349495"/>
                    <a:gd name="connsiteY8" fmla="*/ 3254228 h 3480224"/>
                    <a:gd name="connsiteX9" fmla="*/ 1108782 w 2349495"/>
                    <a:gd name="connsiteY9" fmla="*/ 3333313 h 3480224"/>
                    <a:gd name="connsiteX10" fmla="*/ 370871 w 2349495"/>
                    <a:gd name="connsiteY10" fmla="*/ 3459825 h 3480224"/>
                    <a:gd name="connsiteX11" fmla="*/ 0 w 2349495"/>
                    <a:gd name="connsiteY11" fmla="*/ 2736682 h 3480224"/>
                    <a:gd name="connsiteX12" fmla="*/ 9939 w 2349495"/>
                    <a:gd name="connsiteY12" fmla="*/ 540134 h 3480224"/>
                    <a:gd name="connsiteX13" fmla="*/ 467139 w 2349495"/>
                    <a:gd name="connsiteY13" fmla="*/ 3421 h 3480224"/>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233 w 2349589"/>
                    <a:gd name="connsiteY0" fmla="*/ 3421 h 3552207"/>
                    <a:gd name="connsiteX1" fmla="*/ 991168 w 2349589"/>
                    <a:gd name="connsiteY1" fmla="*/ 364496 h 3552207"/>
                    <a:gd name="connsiteX2" fmla="*/ 1597455 w 2349589"/>
                    <a:gd name="connsiteY2" fmla="*/ 304435 h 3552207"/>
                    <a:gd name="connsiteX3" fmla="*/ 1763013 w 2349589"/>
                    <a:gd name="connsiteY3" fmla="*/ 741899 h 3552207"/>
                    <a:gd name="connsiteX4" fmla="*/ 2190394 w 2349589"/>
                    <a:gd name="connsiteY4" fmla="*/ 1096300 h 3552207"/>
                    <a:gd name="connsiteX5" fmla="*/ 1982099 w 2349589"/>
                    <a:gd name="connsiteY5" fmla="*/ 1640112 h 3552207"/>
                    <a:gd name="connsiteX6" fmla="*/ 2349562 w 2349589"/>
                    <a:gd name="connsiteY6" fmla="*/ 2100010 h 3552207"/>
                    <a:gd name="connsiteX7" fmla="*/ 1869645 w 2349589"/>
                    <a:gd name="connsiteY7" fmla="*/ 2608041 h 3552207"/>
                    <a:gd name="connsiteX8" fmla="*/ 1686907 w 2349589"/>
                    <a:gd name="connsiteY8" fmla="*/ 3254228 h 3552207"/>
                    <a:gd name="connsiteX9" fmla="*/ 1108876 w 2349589"/>
                    <a:gd name="connsiteY9" fmla="*/ 3333313 h 3552207"/>
                    <a:gd name="connsiteX10" fmla="*/ 370965 w 2349589"/>
                    <a:gd name="connsiteY10" fmla="*/ 3459825 h 3552207"/>
                    <a:gd name="connsiteX11" fmla="*/ 94 w 2349589"/>
                    <a:gd name="connsiteY11" fmla="*/ 2736682 h 3552207"/>
                    <a:gd name="connsiteX12" fmla="*/ 10033 w 2349589"/>
                    <a:gd name="connsiteY12" fmla="*/ 540134 h 3552207"/>
                    <a:gd name="connsiteX13" fmla="*/ 467233 w 2349589"/>
                    <a:gd name="connsiteY13" fmla="*/ 3421 h 355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9589" h="3552207">
                      <a:moveTo>
                        <a:pt x="467233" y="3421"/>
                      </a:moveTo>
                      <a:cubicBezTo>
                        <a:pt x="734407" y="-24266"/>
                        <a:pt x="981985" y="117864"/>
                        <a:pt x="991168" y="364496"/>
                      </a:cubicBezTo>
                      <a:cubicBezTo>
                        <a:pt x="1194352" y="121319"/>
                        <a:pt x="1498773" y="227572"/>
                        <a:pt x="1597455" y="304435"/>
                      </a:cubicBezTo>
                      <a:cubicBezTo>
                        <a:pt x="1689652" y="352285"/>
                        <a:pt x="1788382" y="579749"/>
                        <a:pt x="1763013" y="741899"/>
                      </a:cubicBezTo>
                      <a:cubicBezTo>
                        <a:pt x="1943573" y="782744"/>
                        <a:pt x="2133931" y="882371"/>
                        <a:pt x="2190394" y="1096300"/>
                      </a:cubicBezTo>
                      <a:cubicBezTo>
                        <a:pt x="2247236" y="1330910"/>
                        <a:pt x="2127731" y="1529599"/>
                        <a:pt x="1982099" y="1640112"/>
                      </a:cubicBezTo>
                      <a:cubicBezTo>
                        <a:pt x="2152484" y="1693262"/>
                        <a:pt x="2352260" y="1890106"/>
                        <a:pt x="2349562" y="2100010"/>
                      </a:cubicBezTo>
                      <a:cubicBezTo>
                        <a:pt x="2319129" y="2527345"/>
                        <a:pt x="2047035" y="2618311"/>
                        <a:pt x="1869645" y="2608041"/>
                      </a:cubicBezTo>
                      <a:cubicBezTo>
                        <a:pt x="1950246" y="2898548"/>
                        <a:pt x="1812046" y="3097616"/>
                        <a:pt x="1686907" y="3254228"/>
                      </a:cubicBezTo>
                      <a:cubicBezTo>
                        <a:pt x="1508381" y="3391624"/>
                        <a:pt x="1336387" y="3401657"/>
                        <a:pt x="1108876" y="3333313"/>
                      </a:cubicBezTo>
                      <a:cubicBezTo>
                        <a:pt x="969586" y="3611704"/>
                        <a:pt x="680072" y="3589648"/>
                        <a:pt x="370965" y="3459825"/>
                      </a:cubicBezTo>
                      <a:cubicBezTo>
                        <a:pt x="103649" y="3346140"/>
                        <a:pt x="-3644" y="3069170"/>
                        <a:pt x="94" y="2736682"/>
                      </a:cubicBezTo>
                      <a:lnTo>
                        <a:pt x="10033" y="540134"/>
                      </a:lnTo>
                      <a:cubicBezTo>
                        <a:pt x="2413" y="246930"/>
                        <a:pt x="200533" y="45165"/>
                        <a:pt x="467233" y="34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43" name="그룹 42">
                  <a:extLst>
                    <a:ext uri="{FF2B5EF4-FFF2-40B4-BE49-F238E27FC236}">
                      <a16:creationId xmlns="" xmlns:a16="http://schemas.microsoft.com/office/drawing/2014/main" id="{13620095-4835-4216-9B7D-608F0C493544}"/>
                    </a:ext>
                  </a:extLst>
                </p:cNvPr>
                <p:cNvGrpSpPr/>
                <p:nvPr/>
              </p:nvGrpSpPr>
              <p:grpSpPr>
                <a:xfrm>
                  <a:off x="5560358" y="66818"/>
                  <a:ext cx="2194998" cy="3306170"/>
                  <a:chOff x="6150565" y="3254095"/>
                  <a:chExt cx="979312" cy="1475068"/>
                </a:xfrm>
              </p:grpSpPr>
              <p:sp>
                <p:nvSpPr>
                  <p:cNvPr id="51" name="자유형: 도형 43">
                    <a:extLst>
                      <a:ext uri="{FF2B5EF4-FFF2-40B4-BE49-F238E27FC236}">
                        <a16:creationId xmlns="" xmlns:a16="http://schemas.microsoft.com/office/drawing/2014/main" id="{190032CC-0CC7-418B-BAA7-5A6EB65BC1D6}"/>
                      </a:ext>
                    </a:extLst>
                  </p:cNvPr>
                  <p:cNvSpPr/>
                  <p:nvPr/>
                </p:nvSpPr>
                <p:spPr>
                  <a:xfrm>
                    <a:off x="6154072" y="3254095"/>
                    <a:ext cx="734589" cy="517434"/>
                  </a:xfrm>
                  <a:custGeom>
                    <a:avLst/>
                    <a:gdLst>
                      <a:gd name="connsiteX0" fmla="*/ 182319 w 931229"/>
                      <a:gd name="connsiteY0" fmla="*/ 476834 h 617079"/>
                      <a:gd name="connsiteX1" fmla="*/ 423541 w 931229"/>
                      <a:gd name="connsiteY1" fmla="*/ 339394 h 617079"/>
                      <a:gd name="connsiteX2" fmla="*/ 516103 w 931229"/>
                      <a:gd name="connsiteY2" fmla="*/ 617079 h 617079"/>
                      <a:gd name="connsiteX3" fmla="*/ 0 w 931229"/>
                      <a:gd name="connsiteY3" fmla="*/ 448785 h 617079"/>
                      <a:gd name="connsiteX4" fmla="*/ 274881 w 931229"/>
                      <a:gd name="connsiteY4" fmla="*/ 0 h 617079"/>
                      <a:gd name="connsiteX5" fmla="*/ 504883 w 931229"/>
                      <a:gd name="connsiteY5" fmla="*/ 235612 h 617079"/>
                      <a:gd name="connsiteX6" fmla="*/ 765740 w 931229"/>
                      <a:gd name="connsiteY6" fmla="*/ 159879 h 617079"/>
                      <a:gd name="connsiteX7" fmla="*/ 931229 w 931229"/>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68"/>
                      <a:gd name="connsiteY0" fmla="*/ 476834 h 617079"/>
                      <a:gd name="connsiteX1" fmla="*/ 423541 w 931968"/>
                      <a:gd name="connsiteY1" fmla="*/ 339394 h 617079"/>
                      <a:gd name="connsiteX2" fmla="*/ 516103 w 931968"/>
                      <a:gd name="connsiteY2" fmla="*/ 617079 h 617079"/>
                      <a:gd name="connsiteX3" fmla="*/ 0 w 931968"/>
                      <a:gd name="connsiteY3" fmla="*/ 448785 h 617079"/>
                      <a:gd name="connsiteX4" fmla="*/ 274881 w 931968"/>
                      <a:gd name="connsiteY4" fmla="*/ 0 h 617079"/>
                      <a:gd name="connsiteX5" fmla="*/ 504883 w 931968"/>
                      <a:gd name="connsiteY5" fmla="*/ 235612 h 617079"/>
                      <a:gd name="connsiteX6" fmla="*/ 765740 w 931968"/>
                      <a:gd name="connsiteY6" fmla="*/ 159879 h 617079"/>
                      <a:gd name="connsiteX7" fmla="*/ 931229 w 93196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4161"/>
                      <a:gd name="connsiteY0" fmla="*/ 476834 h 617079"/>
                      <a:gd name="connsiteX1" fmla="*/ 423541 w 934161"/>
                      <a:gd name="connsiteY1" fmla="*/ 339394 h 617079"/>
                      <a:gd name="connsiteX2" fmla="*/ 516103 w 934161"/>
                      <a:gd name="connsiteY2" fmla="*/ 617079 h 617079"/>
                      <a:gd name="connsiteX3" fmla="*/ 0 w 934161"/>
                      <a:gd name="connsiteY3" fmla="*/ 448785 h 617079"/>
                      <a:gd name="connsiteX4" fmla="*/ 274881 w 934161"/>
                      <a:gd name="connsiteY4" fmla="*/ 0 h 617079"/>
                      <a:gd name="connsiteX5" fmla="*/ 477341 w 934161"/>
                      <a:gd name="connsiteY5" fmla="*/ 243874 h 617079"/>
                      <a:gd name="connsiteX6" fmla="*/ 787773 w 934161"/>
                      <a:gd name="connsiteY6" fmla="*/ 162633 h 617079"/>
                      <a:gd name="connsiteX7" fmla="*/ 931229 w 934161"/>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5016"/>
                      <a:gd name="connsiteY0" fmla="*/ 476834 h 617079"/>
                      <a:gd name="connsiteX1" fmla="*/ 423541 w 935016"/>
                      <a:gd name="connsiteY1" fmla="*/ 339394 h 617079"/>
                      <a:gd name="connsiteX2" fmla="*/ 516103 w 935016"/>
                      <a:gd name="connsiteY2" fmla="*/ 617079 h 617079"/>
                      <a:gd name="connsiteX3" fmla="*/ 0 w 935016"/>
                      <a:gd name="connsiteY3" fmla="*/ 448785 h 617079"/>
                      <a:gd name="connsiteX4" fmla="*/ 274881 w 935016"/>
                      <a:gd name="connsiteY4" fmla="*/ 0 h 617079"/>
                      <a:gd name="connsiteX5" fmla="*/ 477341 w 935016"/>
                      <a:gd name="connsiteY5" fmla="*/ 243874 h 617079"/>
                      <a:gd name="connsiteX6" fmla="*/ 782265 w 935016"/>
                      <a:gd name="connsiteY6" fmla="*/ 143353 h 617079"/>
                      <a:gd name="connsiteX7" fmla="*/ 931229 w 935016"/>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77341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60286 w 910740"/>
                      <a:gd name="connsiteY0" fmla="*/ 478537 h 618782"/>
                      <a:gd name="connsiteX1" fmla="*/ 401508 w 910740"/>
                      <a:gd name="connsiteY1" fmla="*/ 341097 h 618782"/>
                      <a:gd name="connsiteX2" fmla="*/ 494070 w 910740"/>
                      <a:gd name="connsiteY2" fmla="*/ 618782 h 618782"/>
                      <a:gd name="connsiteX3" fmla="*/ 0 w 910740"/>
                      <a:gd name="connsiteY3" fmla="*/ 450488 h 618782"/>
                      <a:gd name="connsiteX4" fmla="*/ 217043 w 910740"/>
                      <a:gd name="connsiteY4" fmla="*/ 1703 h 618782"/>
                      <a:gd name="connsiteX5" fmla="*/ 469079 w 910740"/>
                      <a:gd name="connsiteY5" fmla="*/ 245577 h 618782"/>
                      <a:gd name="connsiteX6" fmla="*/ 760232 w 910740"/>
                      <a:gd name="connsiteY6" fmla="*/ 145056 h 618782"/>
                      <a:gd name="connsiteX7" fmla="*/ 909196 w 910740"/>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07765"/>
                      <a:gd name="connsiteX1" fmla="*/ 446317 w 955549"/>
                      <a:gd name="connsiteY1" fmla="*/ 341097 h 607765"/>
                      <a:gd name="connsiteX2" fmla="*/ 527862 w 955549"/>
                      <a:gd name="connsiteY2" fmla="*/ 607765 h 607765"/>
                      <a:gd name="connsiteX3" fmla="*/ 44809 w 955549"/>
                      <a:gd name="connsiteY3" fmla="*/ 450488 h 607765"/>
                      <a:gd name="connsiteX4" fmla="*/ 261852 w 955549"/>
                      <a:gd name="connsiteY4" fmla="*/ 1703 h 607765"/>
                      <a:gd name="connsiteX5" fmla="*/ 513888 w 955549"/>
                      <a:gd name="connsiteY5" fmla="*/ 245577 h 607765"/>
                      <a:gd name="connsiteX6" fmla="*/ 805041 w 955549"/>
                      <a:gd name="connsiteY6" fmla="*/ 145056 h 607765"/>
                      <a:gd name="connsiteX7" fmla="*/ 954005 w 955549"/>
                      <a:gd name="connsiteY7" fmla="*/ 405609 h 60776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8696 w 962625"/>
                      <a:gd name="connsiteY0" fmla="*/ 500570 h 673975"/>
                      <a:gd name="connsiteX1" fmla="*/ 403816 w 962625"/>
                      <a:gd name="connsiteY1" fmla="*/ 327327 h 673975"/>
                      <a:gd name="connsiteX2" fmla="*/ 485362 w 962625"/>
                      <a:gd name="connsiteY2" fmla="*/ 610520 h 673975"/>
                      <a:gd name="connsiteX3" fmla="*/ 43623 w 962625"/>
                      <a:gd name="connsiteY3" fmla="*/ 480784 h 673975"/>
                      <a:gd name="connsiteX4" fmla="*/ 268928 w 962625"/>
                      <a:gd name="connsiteY4" fmla="*/ 1703 h 673975"/>
                      <a:gd name="connsiteX5" fmla="*/ 520964 w 962625"/>
                      <a:gd name="connsiteY5" fmla="*/ 245577 h 673975"/>
                      <a:gd name="connsiteX6" fmla="*/ 812117 w 962625"/>
                      <a:gd name="connsiteY6" fmla="*/ 145056 h 673975"/>
                      <a:gd name="connsiteX7" fmla="*/ 961081 w 962625"/>
                      <a:gd name="connsiteY7" fmla="*/ 405609 h 673975"/>
                      <a:gd name="connsiteX0" fmla="*/ 238218 w 972147"/>
                      <a:gd name="connsiteY0" fmla="*/ 500570 h 681004"/>
                      <a:gd name="connsiteX1" fmla="*/ 413338 w 972147"/>
                      <a:gd name="connsiteY1" fmla="*/ 327327 h 681004"/>
                      <a:gd name="connsiteX2" fmla="*/ 494884 w 972147"/>
                      <a:gd name="connsiteY2" fmla="*/ 610520 h 681004"/>
                      <a:gd name="connsiteX3" fmla="*/ 42128 w 972147"/>
                      <a:gd name="connsiteY3" fmla="*/ 505572 h 681004"/>
                      <a:gd name="connsiteX4" fmla="*/ 278450 w 972147"/>
                      <a:gd name="connsiteY4" fmla="*/ 1703 h 681004"/>
                      <a:gd name="connsiteX5" fmla="*/ 530486 w 972147"/>
                      <a:gd name="connsiteY5" fmla="*/ 245577 h 681004"/>
                      <a:gd name="connsiteX6" fmla="*/ 821639 w 972147"/>
                      <a:gd name="connsiteY6" fmla="*/ 145056 h 681004"/>
                      <a:gd name="connsiteX7" fmla="*/ 970603 w 972147"/>
                      <a:gd name="connsiteY7" fmla="*/ 405609 h 681004"/>
                      <a:gd name="connsiteX0" fmla="*/ 238218 w 972147"/>
                      <a:gd name="connsiteY0" fmla="*/ 500570 h 684851"/>
                      <a:gd name="connsiteX1" fmla="*/ 413338 w 972147"/>
                      <a:gd name="connsiteY1" fmla="*/ 327327 h 684851"/>
                      <a:gd name="connsiteX2" fmla="*/ 483867 w 972147"/>
                      <a:gd name="connsiteY2" fmla="*/ 616028 h 684851"/>
                      <a:gd name="connsiteX3" fmla="*/ 42128 w 972147"/>
                      <a:gd name="connsiteY3" fmla="*/ 505572 h 684851"/>
                      <a:gd name="connsiteX4" fmla="*/ 278450 w 972147"/>
                      <a:gd name="connsiteY4" fmla="*/ 1703 h 684851"/>
                      <a:gd name="connsiteX5" fmla="*/ 530486 w 972147"/>
                      <a:gd name="connsiteY5" fmla="*/ 245577 h 684851"/>
                      <a:gd name="connsiteX6" fmla="*/ 821639 w 972147"/>
                      <a:gd name="connsiteY6" fmla="*/ 145056 h 684851"/>
                      <a:gd name="connsiteX7" fmla="*/ 970603 w 972147"/>
                      <a:gd name="connsiteY7" fmla="*/ 405609 h 684851"/>
                      <a:gd name="connsiteX0" fmla="*/ 238218 w 972147"/>
                      <a:gd name="connsiteY0" fmla="*/ 500570 h 678763"/>
                      <a:gd name="connsiteX1" fmla="*/ 413338 w 972147"/>
                      <a:gd name="connsiteY1" fmla="*/ 327327 h 678763"/>
                      <a:gd name="connsiteX2" fmla="*/ 483867 w 972147"/>
                      <a:gd name="connsiteY2" fmla="*/ 616028 h 678763"/>
                      <a:gd name="connsiteX3" fmla="*/ 42128 w 972147"/>
                      <a:gd name="connsiteY3" fmla="*/ 505572 h 678763"/>
                      <a:gd name="connsiteX4" fmla="*/ 278450 w 972147"/>
                      <a:gd name="connsiteY4" fmla="*/ 1703 h 678763"/>
                      <a:gd name="connsiteX5" fmla="*/ 530486 w 972147"/>
                      <a:gd name="connsiteY5" fmla="*/ 245577 h 678763"/>
                      <a:gd name="connsiteX6" fmla="*/ 821639 w 972147"/>
                      <a:gd name="connsiteY6" fmla="*/ 145056 h 678763"/>
                      <a:gd name="connsiteX7" fmla="*/ 970603 w 972147"/>
                      <a:gd name="connsiteY7" fmla="*/ 405609 h 67876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2590 h 680783"/>
                      <a:gd name="connsiteX1" fmla="*/ 413338 w 972147"/>
                      <a:gd name="connsiteY1" fmla="*/ 329347 h 680783"/>
                      <a:gd name="connsiteX2" fmla="*/ 483867 w 972147"/>
                      <a:gd name="connsiteY2" fmla="*/ 618048 h 680783"/>
                      <a:gd name="connsiteX3" fmla="*/ 42128 w 972147"/>
                      <a:gd name="connsiteY3" fmla="*/ 507592 h 680783"/>
                      <a:gd name="connsiteX4" fmla="*/ 278450 w 972147"/>
                      <a:gd name="connsiteY4" fmla="*/ 3723 h 680783"/>
                      <a:gd name="connsiteX5" fmla="*/ 535994 w 972147"/>
                      <a:gd name="connsiteY5" fmla="*/ 211792 h 680783"/>
                      <a:gd name="connsiteX6" fmla="*/ 821639 w 972147"/>
                      <a:gd name="connsiteY6" fmla="*/ 147076 h 680783"/>
                      <a:gd name="connsiteX7" fmla="*/ 970603 w 972147"/>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58028 w 973301"/>
                      <a:gd name="connsiteY5" fmla="*/ 211792 h 680783"/>
                      <a:gd name="connsiteX6" fmla="*/ 857444 w 973301"/>
                      <a:gd name="connsiteY6" fmla="*/ 144322 h 680783"/>
                      <a:gd name="connsiteX7" fmla="*/ 970603 w 973301"/>
                      <a:gd name="connsiteY7" fmla="*/ 407629 h 680783"/>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6290 h 684483"/>
                      <a:gd name="connsiteX1" fmla="*/ 413338 w 973301"/>
                      <a:gd name="connsiteY1" fmla="*/ 333047 h 684483"/>
                      <a:gd name="connsiteX2" fmla="*/ 483867 w 973301"/>
                      <a:gd name="connsiteY2" fmla="*/ 621748 h 684483"/>
                      <a:gd name="connsiteX3" fmla="*/ 42128 w 973301"/>
                      <a:gd name="connsiteY3" fmla="*/ 511292 h 684483"/>
                      <a:gd name="connsiteX4" fmla="*/ 278450 w 973301"/>
                      <a:gd name="connsiteY4" fmla="*/ 7423 h 684483"/>
                      <a:gd name="connsiteX5" fmla="*/ 549765 w 973301"/>
                      <a:gd name="connsiteY5" fmla="*/ 190704 h 684483"/>
                      <a:gd name="connsiteX6" fmla="*/ 857444 w 973301"/>
                      <a:gd name="connsiteY6" fmla="*/ 148022 h 684483"/>
                      <a:gd name="connsiteX7" fmla="*/ 970603 w 973301"/>
                      <a:gd name="connsiteY7" fmla="*/ 411329 h 684483"/>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1535 h 679728"/>
                      <a:gd name="connsiteX1" fmla="*/ 413338 w 973301"/>
                      <a:gd name="connsiteY1" fmla="*/ 328292 h 679728"/>
                      <a:gd name="connsiteX2" fmla="*/ 483867 w 973301"/>
                      <a:gd name="connsiteY2" fmla="*/ 616993 h 679728"/>
                      <a:gd name="connsiteX3" fmla="*/ 42128 w 973301"/>
                      <a:gd name="connsiteY3" fmla="*/ 506537 h 679728"/>
                      <a:gd name="connsiteX4" fmla="*/ 278450 w 973301"/>
                      <a:gd name="connsiteY4" fmla="*/ 2668 h 679728"/>
                      <a:gd name="connsiteX5" fmla="*/ 549765 w 973301"/>
                      <a:gd name="connsiteY5" fmla="*/ 185949 h 679728"/>
                      <a:gd name="connsiteX6" fmla="*/ 857444 w 973301"/>
                      <a:gd name="connsiteY6" fmla="*/ 143267 h 679728"/>
                      <a:gd name="connsiteX7" fmla="*/ 970603 w 973301"/>
                      <a:gd name="connsiteY7" fmla="*/ 406574 h 679728"/>
                      <a:gd name="connsiteX0" fmla="*/ 239713 w 974796"/>
                      <a:gd name="connsiteY0" fmla="*/ 509581 h 687774"/>
                      <a:gd name="connsiteX1" fmla="*/ 414833 w 974796"/>
                      <a:gd name="connsiteY1" fmla="*/ 336338 h 687774"/>
                      <a:gd name="connsiteX2" fmla="*/ 485362 w 974796"/>
                      <a:gd name="connsiteY2" fmla="*/ 625039 h 687774"/>
                      <a:gd name="connsiteX3" fmla="*/ 43623 w 974796"/>
                      <a:gd name="connsiteY3" fmla="*/ 514583 h 687774"/>
                      <a:gd name="connsiteX4" fmla="*/ 268928 w 974796"/>
                      <a:gd name="connsiteY4" fmla="*/ 2452 h 687774"/>
                      <a:gd name="connsiteX5" fmla="*/ 551260 w 974796"/>
                      <a:gd name="connsiteY5" fmla="*/ 193995 h 687774"/>
                      <a:gd name="connsiteX6" fmla="*/ 858939 w 974796"/>
                      <a:gd name="connsiteY6" fmla="*/ 151313 h 687774"/>
                      <a:gd name="connsiteX7" fmla="*/ 972098 w 974796"/>
                      <a:gd name="connsiteY7" fmla="*/ 414620 h 687774"/>
                      <a:gd name="connsiteX0" fmla="*/ 239713 w 974796"/>
                      <a:gd name="connsiteY0" fmla="*/ 508440 h 686633"/>
                      <a:gd name="connsiteX1" fmla="*/ 414833 w 974796"/>
                      <a:gd name="connsiteY1" fmla="*/ 335197 h 686633"/>
                      <a:gd name="connsiteX2" fmla="*/ 485362 w 974796"/>
                      <a:gd name="connsiteY2" fmla="*/ 623898 h 686633"/>
                      <a:gd name="connsiteX3" fmla="*/ 43623 w 974796"/>
                      <a:gd name="connsiteY3" fmla="*/ 513442 h 686633"/>
                      <a:gd name="connsiteX4" fmla="*/ 268928 w 974796"/>
                      <a:gd name="connsiteY4" fmla="*/ 1311 h 686633"/>
                      <a:gd name="connsiteX5" fmla="*/ 551260 w 974796"/>
                      <a:gd name="connsiteY5" fmla="*/ 192854 h 686633"/>
                      <a:gd name="connsiteX6" fmla="*/ 858939 w 974796"/>
                      <a:gd name="connsiteY6" fmla="*/ 150172 h 686633"/>
                      <a:gd name="connsiteX7" fmla="*/ 972098 w 974796"/>
                      <a:gd name="connsiteY7" fmla="*/ 413479 h 68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796" h="686633">
                        <a:moveTo>
                          <a:pt x="239713" y="508440"/>
                        </a:moveTo>
                        <a:cubicBezTo>
                          <a:pt x="220051" y="400199"/>
                          <a:pt x="313311" y="308483"/>
                          <a:pt x="414833" y="335197"/>
                        </a:cubicBezTo>
                        <a:cubicBezTo>
                          <a:pt x="568709" y="355231"/>
                          <a:pt x="571103" y="526747"/>
                          <a:pt x="485362" y="623898"/>
                        </a:cubicBezTo>
                        <a:cubicBezTo>
                          <a:pt x="359231" y="741315"/>
                          <a:pt x="103653" y="687971"/>
                          <a:pt x="43623" y="513442"/>
                        </a:cubicBezTo>
                        <a:cubicBezTo>
                          <a:pt x="-86006" y="165544"/>
                          <a:pt x="98347" y="15949"/>
                          <a:pt x="268928" y="1311"/>
                        </a:cubicBezTo>
                        <a:cubicBezTo>
                          <a:pt x="423631" y="-11041"/>
                          <a:pt x="534267" y="64743"/>
                          <a:pt x="551260" y="192854"/>
                        </a:cubicBezTo>
                        <a:cubicBezTo>
                          <a:pt x="632704" y="84983"/>
                          <a:pt x="783005" y="98296"/>
                          <a:pt x="858939" y="150172"/>
                        </a:cubicBezTo>
                        <a:cubicBezTo>
                          <a:pt x="963678" y="201219"/>
                          <a:pt x="983037" y="310103"/>
                          <a:pt x="972098" y="413479"/>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2" name="자유형: 도형 44">
                    <a:extLst>
                      <a:ext uri="{FF2B5EF4-FFF2-40B4-BE49-F238E27FC236}">
                        <a16:creationId xmlns="" xmlns:a16="http://schemas.microsoft.com/office/drawing/2014/main" id="{DB514262-F377-42D0-8831-51CA3BF87ECB}"/>
                      </a:ext>
                    </a:extLst>
                  </p:cNvPr>
                  <p:cNvSpPr/>
                  <p:nvPr/>
                </p:nvSpPr>
                <p:spPr>
                  <a:xfrm>
                    <a:off x="6646452" y="3560646"/>
                    <a:ext cx="483425" cy="785841"/>
                  </a:xfrm>
                  <a:custGeom>
                    <a:avLst/>
                    <a:gdLst>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35314"/>
                      <a:gd name="connsiteX1" fmla="*/ 330979 w 647937"/>
                      <a:gd name="connsiteY1" fmla="*/ 0 h 1035314"/>
                      <a:gd name="connsiteX2" fmla="*/ 560982 w 647937"/>
                      <a:gd name="connsiteY2" fmla="*/ 171099 h 1035314"/>
                      <a:gd name="connsiteX3" fmla="*/ 468420 w 647937"/>
                      <a:gd name="connsiteY3" fmla="*/ 493663 h 1035314"/>
                      <a:gd name="connsiteX4" fmla="*/ 647934 w 647937"/>
                      <a:gd name="connsiteY4" fmla="*/ 793789 h 1035314"/>
                      <a:gd name="connsiteX5" fmla="*/ 465665 w 647937"/>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489"/>
                      <a:gd name="connsiteY0" fmla="*/ 277685 h 1035314"/>
                      <a:gd name="connsiteX1" fmla="*/ 330979 w 642489"/>
                      <a:gd name="connsiteY1" fmla="*/ 0 h 1035314"/>
                      <a:gd name="connsiteX2" fmla="*/ 560982 w 642489"/>
                      <a:gd name="connsiteY2" fmla="*/ 171099 h 1035314"/>
                      <a:gd name="connsiteX3" fmla="*/ 446386 w 642489"/>
                      <a:gd name="connsiteY3" fmla="*/ 490909 h 1035314"/>
                      <a:gd name="connsiteX4" fmla="*/ 642425 w 642489"/>
                      <a:gd name="connsiteY4" fmla="*/ 769001 h 1035314"/>
                      <a:gd name="connsiteX5" fmla="*/ 465665 w 642489"/>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564"/>
                      <a:gd name="connsiteY0" fmla="*/ 277685 h 1035314"/>
                      <a:gd name="connsiteX1" fmla="*/ 330979 w 642564"/>
                      <a:gd name="connsiteY1" fmla="*/ 0 h 1035314"/>
                      <a:gd name="connsiteX2" fmla="*/ 560982 w 642564"/>
                      <a:gd name="connsiteY2" fmla="*/ 171099 h 1035314"/>
                      <a:gd name="connsiteX3" fmla="*/ 446386 w 642564"/>
                      <a:gd name="connsiteY3" fmla="*/ 490909 h 1035314"/>
                      <a:gd name="connsiteX4" fmla="*/ 642425 w 642564"/>
                      <a:gd name="connsiteY4" fmla="*/ 769001 h 1035314"/>
                      <a:gd name="connsiteX5" fmla="*/ 465665 w 642564"/>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80359 h 1037988"/>
                      <a:gd name="connsiteX1" fmla="*/ 330979 w 639815"/>
                      <a:gd name="connsiteY1" fmla="*/ 2674 h 1037988"/>
                      <a:gd name="connsiteX2" fmla="*/ 560982 w 639815"/>
                      <a:gd name="connsiteY2" fmla="*/ 173773 h 1037988"/>
                      <a:gd name="connsiteX3" fmla="*/ 446386 w 639815"/>
                      <a:gd name="connsiteY3" fmla="*/ 493583 h 1037988"/>
                      <a:gd name="connsiteX4" fmla="*/ 639670 w 639815"/>
                      <a:gd name="connsiteY4" fmla="*/ 763412 h 1037988"/>
                      <a:gd name="connsiteX5" fmla="*/ 465665 w 639815"/>
                      <a:gd name="connsiteY5" fmla="*/ 1037988 h 1037988"/>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78763 h 1036392"/>
                      <a:gd name="connsiteX1" fmla="*/ 330979 w 639815"/>
                      <a:gd name="connsiteY1" fmla="*/ 1078 h 1036392"/>
                      <a:gd name="connsiteX2" fmla="*/ 560982 w 639815"/>
                      <a:gd name="connsiteY2" fmla="*/ 172177 h 1036392"/>
                      <a:gd name="connsiteX3" fmla="*/ 446386 w 639815"/>
                      <a:gd name="connsiteY3" fmla="*/ 491987 h 1036392"/>
                      <a:gd name="connsiteX4" fmla="*/ 639670 w 639815"/>
                      <a:gd name="connsiteY4" fmla="*/ 761816 h 1036392"/>
                      <a:gd name="connsiteX5" fmla="*/ 465665 w 639815"/>
                      <a:gd name="connsiteY5" fmla="*/ 1036392 h 1036392"/>
                      <a:gd name="connsiteX0" fmla="*/ 0 w 639815"/>
                      <a:gd name="connsiteY0" fmla="*/ 280192 h 1037821"/>
                      <a:gd name="connsiteX1" fmla="*/ 330979 w 639815"/>
                      <a:gd name="connsiteY1" fmla="*/ 2507 h 1037821"/>
                      <a:gd name="connsiteX2" fmla="*/ 560982 w 639815"/>
                      <a:gd name="connsiteY2" fmla="*/ 173606 h 1037821"/>
                      <a:gd name="connsiteX3" fmla="*/ 446386 w 639815"/>
                      <a:gd name="connsiteY3" fmla="*/ 493416 h 1037821"/>
                      <a:gd name="connsiteX4" fmla="*/ 639670 w 639815"/>
                      <a:gd name="connsiteY4" fmla="*/ 763245 h 1037821"/>
                      <a:gd name="connsiteX5" fmla="*/ 465665 w 639815"/>
                      <a:gd name="connsiteY5" fmla="*/ 1037821 h 1037821"/>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26 w 639841"/>
                      <a:gd name="connsiteY0" fmla="*/ 279103 h 1036732"/>
                      <a:gd name="connsiteX1" fmla="*/ 331005 w 639841"/>
                      <a:gd name="connsiteY1" fmla="*/ 1418 h 1036732"/>
                      <a:gd name="connsiteX2" fmla="*/ 561008 w 639841"/>
                      <a:gd name="connsiteY2" fmla="*/ 172517 h 1036732"/>
                      <a:gd name="connsiteX3" fmla="*/ 446412 w 639841"/>
                      <a:gd name="connsiteY3" fmla="*/ 492327 h 1036732"/>
                      <a:gd name="connsiteX4" fmla="*/ 639696 w 639841"/>
                      <a:gd name="connsiteY4" fmla="*/ 762156 h 1036732"/>
                      <a:gd name="connsiteX5" fmla="*/ 465691 w 639841"/>
                      <a:gd name="connsiteY5" fmla="*/ 1036732 h 1036732"/>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40 w 620576"/>
                      <a:gd name="connsiteY0" fmla="*/ 296331 h 1037435"/>
                      <a:gd name="connsiteX1" fmla="*/ 311740 w 620576"/>
                      <a:gd name="connsiteY1" fmla="*/ 2121 h 1037435"/>
                      <a:gd name="connsiteX2" fmla="*/ 541743 w 620576"/>
                      <a:gd name="connsiteY2" fmla="*/ 173220 h 1037435"/>
                      <a:gd name="connsiteX3" fmla="*/ 427147 w 620576"/>
                      <a:gd name="connsiteY3" fmla="*/ 493030 h 1037435"/>
                      <a:gd name="connsiteX4" fmla="*/ 620431 w 620576"/>
                      <a:gd name="connsiteY4" fmla="*/ 762859 h 1037435"/>
                      <a:gd name="connsiteX5" fmla="*/ 446426 w 620576"/>
                      <a:gd name="connsiteY5" fmla="*/ 1037435 h 1037435"/>
                      <a:gd name="connsiteX0" fmla="*/ 5008 w 625544"/>
                      <a:gd name="connsiteY0" fmla="*/ 297012 h 1038116"/>
                      <a:gd name="connsiteX1" fmla="*/ 316708 w 625544"/>
                      <a:gd name="connsiteY1" fmla="*/ 2802 h 1038116"/>
                      <a:gd name="connsiteX2" fmla="*/ 546711 w 625544"/>
                      <a:gd name="connsiteY2" fmla="*/ 173901 h 1038116"/>
                      <a:gd name="connsiteX3" fmla="*/ 432115 w 625544"/>
                      <a:gd name="connsiteY3" fmla="*/ 493711 h 1038116"/>
                      <a:gd name="connsiteX4" fmla="*/ 625399 w 625544"/>
                      <a:gd name="connsiteY4" fmla="*/ 763540 h 1038116"/>
                      <a:gd name="connsiteX5" fmla="*/ 451394 w 625544"/>
                      <a:gd name="connsiteY5" fmla="*/ 1038116 h 1038116"/>
                      <a:gd name="connsiteX0" fmla="*/ 5008 w 625544"/>
                      <a:gd name="connsiteY0" fmla="*/ 299704 h 1040808"/>
                      <a:gd name="connsiteX1" fmla="*/ 316708 w 625544"/>
                      <a:gd name="connsiteY1" fmla="*/ 2739 h 1040808"/>
                      <a:gd name="connsiteX2" fmla="*/ 546711 w 625544"/>
                      <a:gd name="connsiteY2" fmla="*/ 176593 h 1040808"/>
                      <a:gd name="connsiteX3" fmla="*/ 432115 w 625544"/>
                      <a:gd name="connsiteY3" fmla="*/ 496403 h 1040808"/>
                      <a:gd name="connsiteX4" fmla="*/ 625399 w 625544"/>
                      <a:gd name="connsiteY4" fmla="*/ 766232 h 1040808"/>
                      <a:gd name="connsiteX5" fmla="*/ 451394 w 625544"/>
                      <a:gd name="connsiteY5" fmla="*/ 1040808 h 1040808"/>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5023"/>
                      <a:gd name="connsiteY0" fmla="*/ 298093 h 1039197"/>
                      <a:gd name="connsiteX1" fmla="*/ 315906 w 625023"/>
                      <a:gd name="connsiteY1" fmla="*/ 1128 h 1039197"/>
                      <a:gd name="connsiteX2" fmla="*/ 545909 w 625023"/>
                      <a:gd name="connsiteY2" fmla="*/ 174982 h 1039197"/>
                      <a:gd name="connsiteX3" fmla="*/ 431313 w 625023"/>
                      <a:gd name="connsiteY3" fmla="*/ 494792 h 1039197"/>
                      <a:gd name="connsiteX4" fmla="*/ 624597 w 625023"/>
                      <a:gd name="connsiteY4" fmla="*/ 764621 h 1039197"/>
                      <a:gd name="connsiteX5" fmla="*/ 450592 w 625023"/>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25804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503" h="1042808">
                        <a:moveTo>
                          <a:pt x="4206" y="298093"/>
                        </a:moveTo>
                        <a:cubicBezTo>
                          <a:pt x="-31441" y="73328"/>
                          <a:pt x="167021" y="-10969"/>
                          <a:pt x="315906" y="1128"/>
                        </a:cubicBezTo>
                        <a:cubicBezTo>
                          <a:pt x="428380" y="8585"/>
                          <a:pt x="527080" y="95916"/>
                          <a:pt x="545909" y="174982"/>
                        </a:cubicBezTo>
                        <a:cubicBezTo>
                          <a:pt x="579319" y="262305"/>
                          <a:pt x="557648" y="418486"/>
                          <a:pt x="431313" y="494792"/>
                        </a:cubicBezTo>
                        <a:cubicBezTo>
                          <a:pt x="576532" y="548013"/>
                          <a:pt x="647384" y="650808"/>
                          <a:pt x="641122" y="764621"/>
                        </a:cubicBezTo>
                        <a:cubicBezTo>
                          <a:pt x="633615" y="919493"/>
                          <a:pt x="535403" y="1017236"/>
                          <a:pt x="384825" y="1042808"/>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3" name="자유형: 도형 45">
                    <a:extLst>
                      <a:ext uri="{FF2B5EF4-FFF2-40B4-BE49-F238E27FC236}">
                        <a16:creationId xmlns="" xmlns:a16="http://schemas.microsoft.com/office/drawing/2014/main" id="{94F69705-9B56-45E7-9B1F-3F413D4D8E5F}"/>
                      </a:ext>
                    </a:extLst>
                  </p:cNvPr>
                  <p:cNvSpPr/>
                  <p:nvPr/>
                </p:nvSpPr>
                <p:spPr>
                  <a:xfrm>
                    <a:off x="6153240" y="3948272"/>
                    <a:ext cx="785355" cy="780891"/>
                  </a:xfrm>
                  <a:custGeom>
                    <a:avLst/>
                    <a:gdLst>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7877 w 1035080"/>
                      <a:gd name="connsiteY0" fmla="*/ 213173 h 925619"/>
                      <a:gd name="connsiteX1" fmla="*/ 535806 w 1035080"/>
                      <a:gd name="connsiteY1" fmla="*/ 0 h 925619"/>
                      <a:gd name="connsiteX2" fmla="*/ 676051 w 1035080"/>
                      <a:gd name="connsiteY2" fmla="*/ 311345 h 925619"/>
                      <a:gd name="connsiteX3" fmla="*/ 1035080 w 1035080"/>
                      <a:gd name="connsiteY3" fmla="*/ 535737 h 925619"/>
                      <a:gd name="connsiteX4" fmla="*/ 603124 w 1035080"/>
                      <a:gd name="connsiteY4" fmla="*/ 925619 h 925619"/>
                      <a:gd name="connsiteX5" fmla="*/ 53565 w 1035080"/>
                      <a:gd name="connsiteY5" fmla="*/ 871971 h 925619"/>
                      <a:gd name="connsiteX6" fmla="*/ 106351 w 1035080"/>
                      <a:gd name="connsiteY6" fmla="*/ 395289 h 925619"/>
                      <a:gd name="connsiteX7" fmla="*/ 443903 w 1035080"/>
                      <a:gd name="connsiteY7" fmla="*/ 599641 h 925619"/>
                      <a:gd name="connsiteX0" fmla="*/ 375671 w 1062874"/>
                      <a:gd name="connsiteY0" fmla="*/ 213173 h 925619"/>
                      <a:gd name="connsiteX1" fmla="*/ 563600 w 1062874"/>
                      <a:gd name="connsiteY1" fmla="*/ 0 h 925619"/>
                      <a:gd name="connsiteX2" fmla="*/ 703845 w 1062874"/>
                      <a:gd name="connsiteY2" fmla="*/ 311345 h 925619"/>
                      <a:gd name="connsiteX3" fmla="*/ 1062874 w 1062874"/>
                      <a:gd name="connsiteY3" fmla="*/ 535737 h 925619"/>
                      <a:gd name="connsiteX4" fmla="*/ 630918 w 1062874"/>
                      <a:gd name="connsiteY4" fmla="*/ 925619 h 925619"/>
                      <a:gd name="connsiteX5" fmla="*/ 81359 w 1062874"/>
                      <a:gd name="connsiteY5" fmla="*/ 871971 h 925619"/>
                      <a:gd name="connsiteX6" fmla="*/ 134145 w 1062874"/>
                      <a:gd name="connsiteY6" fmla="*/ 395289 h 925619"/>
                      <a:gd name="connsiteX7" fmla="*/ 471697 w 1062874"/>
                      <a:gd name="connsiteY7" fmla="*/ 599641 h 92561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30918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06130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9036"/>
                      <a:gd name="connsiteX1" fmla="*/ 563600 w 1062874"/>
                      <a:gd name="connsiteY1" fmla="*/ 0 h 979036"/>
                      <a:gd name="connsiteX2" fmla="*/ 703845 w 1062874"/>
                      <a:gd name="connsiteY2" fmla="*/ 311345 h 979036"/>
                      <a:gd name="connsiteX3" fmla="*/ 1062874 w 1062874"/>
                      <a:gd name="connsiteY3" fmla="*/ 535737 h 979036"/>
                      <a:gd name="connsiteX4" fmla="*/ 597867 w 1062874"/>
                      <a:gd name="connsiteY4" fmla="*/ 942144 h 979036"/>
                      <a:gd name="connsiteX5" fmla="*/ 81359 w 1062874"/>
                      <a:gd name="connsiteY5" fmla="*/ 871971 h 979036"/>
                      <a:gd name="connsiteX6" fmla="*/ 134145 w 1062874"/>
                      <a:gd name="connsiteY6" fmla="*/ 395289 h 979036"/>
                      <a:gd name="connsiteX7" fmla="*/ 471697 w 1062874"/>
                      <a:gd name="connsiteY7" fmla="*/ 599641 h 979036"/>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33999"/>
                      <a:gd name="connsiteX1" fmla="*/ 563600 w 1062874"/>
                      <a:gd name="connsiteY1" fmla="*/ 0 h 1033999"/>
                      <a:gd name="connsiteX2" fmla="*/ 703845 w 1062874"/>
                      <a:gd name="connsiteY2" fmla="*/ 311345 h 1033999"/>
                      <a:gd name="connsiteX3" fmla="*/ 1062874 w 1062874"/>
                      <a:gd name="connsiteY3" fmla="*/ 535737 h 1033999"/>
                      <a:gd name="connsiteX4" fmla="*/ 597867 w 1062874"/>
                      <a:gd name="connsiteY4" fmla="*/ 942144 h 1033999"/>
                      <a:gd name="connsiteX5" fmla="*/ 81359 w 1062874"/>
                      <a:gd name="connsiteY5" fmla="*/ 871971 h 1033999"/>
                      <a:gd name="connsiteX6" fmla="*/ 134145 w 1062874"/>
                      <a:gd name="connsiteY6" fmla="*/ 395289 h 1033999"/>
                      <a:gd name="connsiteX7" fmla="*/ 471697 w 1062874"/>
                      <a:gd name="connsiteY7" fmla="*/ 599641 h 1033999"/>
                      <a:gd name="connsiteX0" fmla="*/ 363975 w 1051178"/>
                      <a:gd name="connsiteY0" fmla="*/ 213173 h 1033999"/>
                      <a:gd name="connsiteX1" fmla="*/ 551904 w 1051178"/>
                      <a:gd name="connsiteY1" fmla="*/ 0 h 1033999"/>
                      <a:gd name="connsiteX2" fmla="*/ 692149 w 1051178"/>
                      <a:gd name="connsiteY2" fmla="*/ 311345 h 1033999"/>
                      <a:gd name="connsiteX3" fmla="*/ 1051178 w 1051178"/>
                      <a:gd name="connsiteY3" fmla="*/ 535737 h 1033999"/>
                      <a:gd name="connsiteX4" fmla="*/ 586171 w 1051178"/>
                      <a:gd name="connsiteY4" fmla="*/ 942144 h 1033999"/>
                      <a:gd name="connsiteX5" fmla="*/ 69663 w 1051178"/>
                      <a:gd name="connsiteY5" fmla="*/ 871971 h 1033999"/>
                      <a:gd name="connsiteX6" fmla="*/ 122449 w 1051178"/>
                      <a:gd name="connsiteY6" fmla="*/ 395289 h 1033999"/>
                      <a:gd name="connsiteX7" fmla="*/ 460001 w 1051178"/>
                      <a:gd name="connsiteY7" fmla="*/ 599641 h 1033999"/>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34653"/>
                      <a:gd name="connsiteY0" fmla="*/ 213173 h 1030327"/>
                      <a:gd name="connsiteX1" fmla="*/ 551904 w 1034653"/>
                      <a:gd name="connsiteY1" fmla="*/ 0 h 1030327"/>
                      <a:gd name="connsiteX2" fmla="*/ 692149 w 1034653"/>
                      <a:gd name="connsiteY2" fmla="*/ 311345 h 1030327"/>
                      <a:gd name="connsiteX3" fmla="*/ 1034653 w 1034653"/>
                      <a:gd name="connsiteY3" fmla="*/ 538491 h 1030327"/>
                      <a:gd name="connsiteX4" fmla="*/ 613713 w 1034653"/>
                      <a:gd name="connsiteY4" fmla="*/ 936636 h 1030327"/>
                      <a:gd name="connsiteX5" fmla="*/ 69663 w 1034653"/>
                      <a:gd name="connsiteY5" fmla="*/ 871971 h 1030327"/>
                      <a:gd name="connsiteX6" fmla="*/ 122449 w 1034653"/>
                      <a:gd name="connsiteY6" fmla="*/ 395289 h 1030327"/>
                      <a:gd name="connsiteX7" fmla="*/ 460001 w 1034653"/>
                      <a:gd name="connsiteY7" fmla="*/ 599641 h 1030327"/>
                      <a:gd name="connsiteX0" fmla="*/ 363975 w 1037690"/>
                      <a:gd name="connsiteY0" fmla="*/ 213173 h 1030327"/>
                      <a:gd name="connsiteX1" fmla="*/ 551904 w 1037690"/>
                      <a:gd name="connsiteY1" fmla="*/ 0 h 1030327"/>
                      <a:gd name="connsiteX2" fmla="*/ 692149 w 1037690"/>
                      <a:gd name="connsiteY2" fmla="*/ 311345 h 1030327"/>
                      <a:gd name="connsiteX3" fmla="*/ 1034653 w 1037690"/>
                      <a:gd name="connsiteY3" fmla="*/ 538491 h 1030327"/>
                      <a:gd name="connsiteX4" fmla="*/ 613713 w 1037690"/>
                      <a:gd name="connsiteY4" fmla="*/ 936636 h 1030327"/>
                      <a:gd name="connsiteX5" fmla="*/ 69663 w 1037690"/>
                      <a:gd name="connsiteY5" fmla="*/ 871971 h 1030327"/>
                      <a:gd name="connsiteX6" fmla="*/ 122449 w 1037690"/>
                      <a:gd name="connsiteY6" fmla="*/ 395289 h 1030327"/>
                      <a:gd name="connsiteX7" fmla="*/ 460001 w 1037690"/>
                      <a:gd name="connsiteY7" fmla="*/ 599641 h 1030327"/>
                      <a:gd name="connsiteX0" fmla="*/ 363975 w 1037917"/>
                      <a:gd name="connsiteY0" fmla="*/ 213173 h 1030327"/>
                      <a:gd name="connsiteX1" fmla="*/ 551904 w 1037917"/>
                      <a:gd name="connsiteY1" fmla="*/ 0 h 1030327"/>
                      <a:gd name="connsiteX2" fmla="*/ 692149 w 1037917"/>
                      <a:gd name="connsiteY2" fmla="*/ 311345 h 1030327"/>
                      <a:gd name="connsiteX3" fmla="*/ 1034653 w 1037917"/>
                      <a:gd name="connsiteY3" fmla="*/ 538491 h 1030327"/>
                      <a:gd name="connsiteX4" fmla="*/ 613713 w 1037917"/>
                      <a:gd name="connsiteY4" fmla="*/ 936636 h 1030327"/>
                      <a:gd name="connsiteX5" fmla="*/ 69663 w 1037917"/>
                      <a:gd name="connsiteY5" fmla="*/ 871971 h 1030327"/>
                      <a:gd name="connsiteX6" fmla="*/ 122449 w 1037917"/>
                      <a:gd name="connsiteY6" fmla="*/ 395289 h 1030327"/>
                      <a:gd name="connsiteX7" fmla="*/ 460001 w 103791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270 h 1030424"/>
                      <a:gd name="connsiteX1" fmla="*/ 551904 w 1041370"/>
                      <a:gd name="connsiteY1" fmla="*/ 97 h 1030424"/>
                      <a:gd name="connsiteX2" fmla="*/ 675624 w 1041370"/>
                      <a:gd name="connsiteY2" fmla="*/ 300425 h 1030424"/>
                      <a:gd name="connsiteX3" fmla="*/ 1034653 w 1041370"/>
                      <a:gd name="connsiteY3" fmla="*/ 538588 h 1030424"/>
                      <a:gd name="connsiteX4" fmla="*/ 613713 w 1041370"/>
                      <a:gd name="connsiteY4" fmla="*/ 936733 h 1030424"/>
                      <a:gd name="connsiteX5" fmla="*/ 69663 w 1041370"/>
                      <a:gd name="connsiteY5" fmla="*/ 872068 h 1030424"/>
                      <a:gd name="connsiteX6" fmla="*/ 122449 w 1041370"/>
                      <a:gd name="connsiteY6" fmla="*/ 395386 h 1030424"/>
                      <a:gd name="connsiteX7" fmla="*/ 460001 w 1041370"/>
                      <a:gd name="connsiteY7" fmla="*/ 599738 h 1030424"/>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266"/>
                      <a:gd name="connsiteY0" fmla="*/ 237961 h 1016230"/>
                      <a:gd name="connsiteX1" fmla="*/ 551904 w 1041266"/>
                      <a:gd name="connsiteY1" fmla="*/ 0 h 1016230"/>
                      <a:gd name="connsiteX2" fmla="*/ 675624 w 1041266"/>
                      <a:gd name="connsiteY2" fmla="*/ 300328 h 1016230"/>
                      <a:gd name="connsiteX3" fmla="*/ 1034653 w 1041266"/>
                      <a:gd name="connsiteY3" fmla="*/ 538491 h 1016230"/>
                      <a:gd name="connsiteX4" fmla="*/ 610959 w 1041266"/>
                      <a:gd name="connsiteY4" fmla="*/ 914602 h 1016230"/>
                      <a:gd name="connsiteX5" fmla="*/ 69663 w 1041266"/>
                      <a:gd name="connsiteY5" fmla="*/ 871971 h 1016230"/>
                      <a:gd name="connsiteX6" fmla="*/ 122449 w 1041266"/>
                      <a:gd name="connsiteY6" fmla="*/ 395289 h 1016230"/>
                      <a:gd name="connsiteX7" fmla="*/ 407671 w 1041266"/>
                      <a:gd name="connsiteY7" fmla="*/ 709810 h 1016230"/>
                      <a:gd name="connsiteX0" fmla="*/ 408043 w 1042386"/>
                      <a:gd name="connsiteY0" fmla="*/ 237961 h 1016230"/>
                      <a:gd name="connsiteX1" fmla="*/ 551904 w 1042386"/>
                      <a:gd name="connsiteY1" fmla="*/ 0 h 1016230"/>
                      <a:gd name="connsiteX2" fmla="*/ 675624 w 1042386"/>
                      <a:gd name="connsiteY2" fmla="*/ 300328 h 1016230"/>
                      <a:gd name="connsiteX3" fmla="*/ 1034653 w 1042386"/>
                      <a:gd name="connsiteY3" fmla="*/ 538491 h 1016230"/>
                      <a:gd name="connsiteX4" fmla="*/ 610959 w 1042386"/>
                      <a:gd name="connsiteY4" fmla="*/ 914602 h 1016230"/>
                      <a:gd name="connsiteX5" fmla="*/ 69663 w 1042386"/>
                      <a:gd name="connsiteY5" fmla="*/ 871971 h 1016230"/>
                      <a:gd name="connsiteX6" fmla="*/ 122449 w 1042386"/>
                      <a:gd name="connsiteY6" fmla="*/ 395289 h 1016230"/>
                      <a:gd name="connsiteX7" fmla="*/ 407671 w 1042386"/>
                      <a:gd name="connsiteY7" fmla="*/ 709810 h 1016230"/>
                      <a:gd name="connsiteX0" fmla="*/ 408043 w 1042386"/>
                      <a:gd name="connsiteY0" fmla="*/ 237961 h 1031503"/>
                      <a:gd name="connsiteX1" fmla="*/ 551904 w 1042386"/>
                      <a:gd name="connsiteY1" fmla="*/ 0 h 1031503"/>
                      <a:gd name="connsiteX2" fmla="*/ 675624 w 1042386"/>
                      <a:gd name="connsiteY2" fmla="*/ 300328 h 1031503"/>
                      <a:gd name="connsiteX3" fmla="*/ 1034653 w 1042386"/>
                      <a:gd name="connsiteY3" fmla="*/ 538491 h 1031503"/>
                      <a:gd name="connsiteX4" fmla="*/ 610959 w 1042386"/>
                      <a:gd name="connsiteY4" fmla="*/ 914602 h 1031503"/>
                      <a:gd name="connsiteX5" fmla="*/ 69663 w 1042386"/>
                      <a:gd name="connsiteY5" fmla="*/ 871971 h 1031503"/>
                      <a:gd name="connsiteX6" fmla="*/ 122449 w 1042386"/>
                      <a:gd name="connsiteY6" fmla="*/ 395289 h 1031503"/>
                      <a:gd name="connsiteX7" fmla="*/ 407671 w 1042386"/>
                      <a:gd name="connsiteY7" fmla="*/ 709810 h 1031503"/>
                      <a:gd name="connsiteX0" fmla="*/ 408043 w 1040983"/>
                      <a:gd name="connsiteY0" fmla="*/ 237961 h 1031503"/>
                      <a:gd name="connsiteX1" fmla="*/ 551904 w 1040983"/>
                      <a:gd name="connsiteY1" fmla="*/ 0 h 1031503"/>
                      <a:gd name="connsiteX2" fmla="*/ 675624 w 1040983"/>
                      <a:gd name="connsiteY2" fmla="*/ 300328 h 1031503"/>
                      <a:gd name="connsiteX3" fmla="*/ 1034653 w 1040983"/>
                      <a:gd name="connsiteY3" fmla="*/ 538491 h 1031503"/>
                      <a:gd name="connsiteX4" fmla="*/ 610959 w 1040983"/>
                      <a:gd name="connsiteY4" fmla="*/ 914602 h 1031503"/>
                      <a:gd name="connsiteX5" fmla="*/ 69663 w 1040983"/>
                      <a:gd name="connsiteY5" fmla="*/ 871971 h 1031503"/>
                      <a:gd name="connsiteX6" fmla="*/ 122449 w 1040983"/>
                      <a:gd name="connsiteY6" fmla="*/ 395289 h 1031503"/>
                      <a:gd name="connsiteX7" fmla="*/ 407671 w 1040983"/>
                      <a:gd name="connsiteY7" fmla="*/ 709810 h 1031503"/>
                      <a:gd name="connsiteX0" fmla="*/ 408043 w 1040983"/>
                      <a:gd name="connsiteY0" fmla="*/ 237961 h 1036239"/>
                      <a:gd name="connsiteX1" fmla="*/ 551904 w 1040983"/>
                      <a:gd name="connsiteY1" fmla="*/ 0 h 1036239"/>
                      <a:gd name="connsiteX2" fmla="*/ 675624 w 1040983"/>
                      <a:gd name="connsiteY2" fmla="*/ 300328 h 1036239"/>
                      <a:gd name="connsiteX3" fmla="*/ 1034653 w 1040983"/>
                      <a:gd name="connsiteY3" fmla="*/ 538491 h 1036239"/>
                      <a:gd name="connsiteX4" fmla="*/ 610959 w 1040983"/>
                      <a:gd name="connsiteY4" fmla="*/ 914602 h 1036239"/>
                      <a:gd name="connsiteX5" fmla="*/ 69663 w 1040983"/>
                      <a:gd name="connsiteY5" fmla="*/ 871971 h 1036239"/>
                      <a:gd name="connsiteX6" fmla="*/ 122449 w 1040983"/>
                      <a:gd name="connsiteY6" fmla="*/ 395289 h 1036239"/>
                      <a:gd name="connsiteX7" fmla="*/ 407671 w 1040983"/>
                      <a:gd name="connsiteY7" fmla="*/ 709810 h 1036239"/>
                      <a:gd name="connsiteX0" fmla="*/ 408043 w 1040106"/>
                      <a:gd name="connsiteY0" fmla="*/ 237961 h 1036239"/>
                      <a:gd name="connsiteX1" fmla="*/ 551904 w 1040106"/>
                      <a:gd name="connsiteY1" fmla="*/ 0 h 1036239"/>
                      <a:gd name="connsiteX2" fmla="*/ 675624 w 1040106"/>
                      <a:gd name="connsiteY2" fmla="*/ 300328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2163"/>
                      <a:gd name="connsiteY0" fmla="*/ 237961 h 1036239"/>
                      <a:gd name="connsiteX1" fmla="*/ 551904 w 1042163"/>
                      <a:gd name="connsiteY1" fmla="*/ 0 h 1036239"/>
                      <a:gd name="connsiteX2" fmla="*/ 694904 w 1042163"/>
                      <a:gd name="connsiteY2" fmla="*/ 308591 h 1036239"/>
                      <a:gd name="connsiteX3" fmla="*/ 1034653 w 1042163"/>
                      <a:gd name="connsiteY3" fmla="*/ 538491 h 1036239"/>
                      <a:gd name="connsiteX4" fmla="*/ 610959 w 1042163"/>
                      <a:gd name="connsiteY4" fmla="*/ 914602 h 1036239"/>
                      <a:gd name="connsiteX5" fmla="*/ 69663 w 1042163"/>
                      <a:gd name="connsiteY5" fmla="*/ 871971 h 1036239"/>
                      <a:gd name="connsiteX6" fmla="*/ 122449 w 1042163"/>
                      <a:gd name="connsiteY6" fmla="*/ 395289 h 1036239"/>
                      <a:gd name="connsiteX7" fmla="*/ 407671 w 1042163"/>
                      <a:gd name="connsiteY7" fmla="*/ 709810 h 103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2163" h="1036239">
                        <a:moveTo>
                          <a:pt x="408043" y="237961"/>
                        </a:moveTo>
                        <a:cubicBezTo>
                          <a:pt x="343992" y="128344"/>
                          <a:pt x="425913" y="2202"/>
                          <a:pt x="551904" y="0"/>
                        </a:cubicBezTo>
                        <a:cubicBezTo>
                          <a:pt x="692297" y="9220"/>
                          <a:pt x="799637" y="145134"/>
                          <a:pt x="694904" y="308591"/>
                        </a:cubicBezTo>
                        <a:cubicBezTo>
                          <a:pt x="913733" y="254856"/>
                          <a:pt x="1005866" y="388412"/>
                          <a:pt x="1034653" y="538491"/>
                        </a:cubicBezTo>
                        <a:cubicBezTo>
                          <a:pt x="1080710" y="748323"/>
                          <a:pt x="911934" y="1029765"/>
                          <a:pt x="610959" y="914602"/>
                        </a:cubicBezTo>
                        <a:cubicBezTo>
                          <a:pt x="529678" y="1130828"/>
                          <a:pt x="156451" y="1022057"/>
                          <a:pt x="69663" y="871971"/>
                        </a:cubicBezTo>
                        <a:cubicBezTo>
                          <a:pt x="-4549" y="766325"/>
                          <a:pt x="-59482" y="489919"/>
                          <a:pt x="122449" y="395289"/>
                        </a:cubicBezTo>
                        <a:cubicBezTo>
                          <a:pt x="315758" y="274283"/>
                          <a:pt x="605462" y="514080"/>
                          <a:pt x="407671" y="709810"/>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4" name="자유형: 도형 46">
                    <a:extLst>
                      <a:ext uri="{FF2B5EF4-FFF2-40B4-BE49-F238E27FC236}">
                        <a16:creationId xmlns="" xmlns:a16="http://schemas.microsoft.com/office/drawing/2014/main" id="{A9D36674-4094-4EE9-BF97-7B95E3EFC61D}"/>
                      </a:ext>
                    </a:extLst>
                  </p:cNvPr>
                  <p:cNvSpPr/>
                  <p:nvPr/>
                </p:nvSpPr>
                <p:spPr>
                  <a:xfrm>
                    <a:off x="6150565" y="3902140"/>
                    <a:ext cx="223711" cy="335071"/>
                  </a:xfrm>
                  <a:custGeom>
                    <a:avLst/>
                    <a:gdLst>
                      <a:gd name="connsiteX0" fmla="*/ 0 w 210368"/>
                      <a:gd name="connsiteY0" fmla="*/ 692812 h 692812"/>
                      <a:gd name="connsiteX1" fmla="*/ 145855 w 210368"/>
                      <a:gd name="connsiteY1" fmla="*/ 0 h 692812"/>
                      <a:gd name="connsiteX2" fmla="*/ 210368 w 210368"/>
                      <a:gd name="connsiteY2" fmla="*/ 350614 h 692812"/>
                      <a:gd name="connsiteX0" fmla="*/ 0 w 204758"/>
                      <a:gd name="connsiteY0" fmla="*/ 692812 h 692812"/>
                      <a:gd name="connsiteX1" fmla="*/ 145855 w 204758"/>
                      <a:gd name="connsiteY1" fmla="*/ 0 h 692812"/>
                      <a:gd name="connsiteX2" fmla="*/ 204758 w 204758"/>
                      <a:gd name="connsiteY2" fmla="*/ 350614 h 692812"/>
                      <a:gd name="connsiteX0" fmla="*/ 0 w 259110"/>
                      <a:gd name="connsiteY0" fmla="*/ 692812 h 692812"/>
                      <a:gd name="connsiteX1" fmla="*/ 145855 w 259110"/>
                      <a:gd name="connsiteY1" fmla="*/ 0 h 692812"/>
                      <a:gd name="connsiteX2" fmla="*/ 204758 w 259110"/>
                      <a:gd name="connsiteY2" fmla="*/ 350614 h 692812"/>
                      <a:gd name="connsiteX0" fmla="*/ 0 w 259110"/>
                      <a:gd name="connsiteY0" fmla="*/ 670372 h 670372"/>
                      <a:gd name="connsiteX1" fmla="*/ 145855 w 259110"/>
                      <a:gd name="connsiteY1" fmla="*/ 0 h 670372"/>
                      <a:gd name="connsiteX2" fmla="*/ 204758 w 259110"/>
                      <a:gd name="connsiteY2" fmla="*/ 328174 h 670372"/>
                      <a:gd name="connsiteX0" fmla="*/ 0 w 276458"/>
                      <a:gd name="connsiteY0" fmla="*/ 670372 h 670372"/>
                      <a:gd name="connsiteX1" fmla="*/ 145855 w 276458"/>
                      <a:gd name="connsiteY1" fmla="*/ 0 h 670372"/>
                      <a:gd name="connsiteX2" fmla="*/ 204758 w 276458"/>
                      <a:gd name="connsiteY2" fmla="*/ 328174 h 670372"/>
                      <a:gd name="connsiteX0" fmla="*/ 0 w 276458"/>
                      <a:gd name="connsiteY0" fmla="*/ 670381 h 670381"/>
                      <a:gd name="connsiteX1" fmla="*/ 145855 w 276458"/>
                      <a:gd name="connsiteY1" fmla="*/ 9 h 670381"/>
                      <a:gd name="connsiteX2" fmla="*/ 204758 w 276458"/>
                      <a:gd name="connsiteY2" fmla="*/ 328183 h 670381"/>
                      <a:gd name="connsiteX0" fmla="*/ 17567 w 294025"/>
                      <a:gd name="connsiteY0" fmla="*/ 670381 h 670381"/>
                      <a:gd name="connsiteX1" fmla="*/ 163422 w 294025"/>
                      <a:gd name="connsiteY1" fmla="*/ 9 h 670381"/>
                      <a:gd name="connsiteX2" fmla="*/ 222325 w 294025"/>
                      <a:gd name="connsiteY2" fmla="*/ 328183 h 670381"/>
                      <a:gd name="connsiteX0" fmla="*/ 17567 w 327330"/>
                      <a:gd name="connsiteY0" fmla="*/ 671068 h 671068"/>
                      <a:gd name="connsiteX1" fmla="*/ 163422 w 327330"/>
                      <a:gd name="connsiteY1" fmla="*/ 696 h 671068"/>
                      <a:gd name="connsiteX2" fmla="*/ 222325 w 327330"/>
                      <a:gd name="connsiteY2" fmla="*/ 328870 h 671068"/>
                      <a:gd name="connsiteX0" fmla="*/ 17567 w 321664"/>
                      <a:gd name="connsiteY0" fmla="*/ 671068 h 671068"/>
                      <a:gd name="connsiteX1" fmla="*/ 163422 w 321664"/>
                      <a:gd name="connsiteY1" fmla="*/ 696 h 671068"/>
                      <a:gd name="connsiteX2" fmla="*/ 222325 w 321664"/>
                      <a:gd name="connsiteY2" fmla="*/ 328870 h 671068"/>
                      <a:gd name="connsiteX0" fmla="*/ 18431 w 322528"/>
                      <a:gd name="connsiteY0" fmla="*/ 671068 h 671068"/>
                      <a:gd name="connsiteX1" fmla="*/ 164286 w 322528"/>
                      <a:gd name="connsiteY1" fmla="*/ 696 h 671068"/>
                      <a:gd name="connsiteX2" fmla="*/ 223189 w 322528"/>
                      <a:gd name="connsiteY2" fmla="*/ 328870 h 671068"/>
                      <a:gd name="connsiteX0" fmla="*/ 18431 w 311947"/>
                      <a:gd name="connsiteY0" fmla="*/ 671151 h 671151"/>
                      <a:gd name="connsiteX1" fmla="*/ 164286 w 311947"/>
                      <a:gd name="connsiteY1" fmla="*/ 779 h 671151"/>
                      <a:gd name="connsiteX2" fmla="*/ 203910 w 311947"/>
                      <a:gd name="connsiteY2" fmla="*/ 312427 h 671151"/>
                      <a:gd name="connsiteX0" fmla="*/ 18431 w 319515"/>
                      <a:gd name="connsiteY0" fmla="*/ 670768 h 670768"/>
                      <a:gd name="connsiteX1" fmla="*/ 164286 w 319515"/>
                      <a:gd name="connsiteY1" fmla="*/ 396 h 670768"/>
                      <a:gd name="connsiteX2" fmla="*/ 203910 w 319515"/>
                      <a:gd name="connsiteY2" fmla="*/ 312044 h 670768"/>
                      <a:gd name="connsiteX0" fmla="*/ 16717 w 317801"/>
                      <a:gd name="connsiteY0" fmla="*/ 670768 h 670768"/>
                      <a:gd name="connsiteX1" fmla="*/ 162572 w 317801"/>
                      <a:gd name="connsiteY1" fmla="*/ 396 h 670768"/>
                      <a:gd name="connsiteX2" fmla="*/ 202196 w 317801"/>
                      <a:gd name="connsiteY2" fmla="*/ 312044 h 670768"/>
                      <a:gd name="connsiteX0" fmla="*/ 16717 w 320719"/>
                      <a:gd name="connsiteY0" fmla="*/ 670412 h 670412"/>
                      <a:gd name="connsiteX1" fmla="*/ 162572 w 320719"/>
                      <a:gd name="connsiteY1" fmla="*/ 40 h 670412"/>
                      <a:gd name="connsiteX2" fmla="*/ 202196 w 320719"/>
                      <a:gd name="connsiteY2" fmla="*/ 311688 h 670412"/>
                      <a:gd name="connsiteX0" fmla="*/ 16717 w 314294"/>
                      <a:gd name="connsiteY0" fmla="*/ 670412 h 670412"/>
                      <a:gd name="connsiteX1" fmla="*/ 162572 w 314294"/>
                      <a:gd name="connsiteY1" fmla="*/ 40 h 670412"/>
                      <a:gd name="connsiteX2" fmla="*/ 202196 w 314294"/>
                      <a:gd name="connsiteY2" fmla="*/ 311688 h 670412"/>
                      <a:gd name="connsiteX0" fmla="*/ 20002 w 313692"/>
                      <a:gd name="connsiteY0" fmla="*/ 684181 h 684181"/>
                      <a:gd name="connsiteX1" fmla="*/ 157594 w 313692"/>
                      <a:gd name="connsiteY1" fmla="*/ 38 h 684181"/>
                      <a:gd name="connsiteX2" fmla="*/ 205481 w 313692"/>
                      <a:gd name="connsiteY2" fmla="*/ 325457 h 684181"/>
                      <a:gd name="connsiteX0" fmla="*/ 20002 w 335146"/>
                      <a:gd name="connsiteY0" fmla="*/ 684143 h 684143"/>
                      <a:gd name="connsiteX1" fmla="*/ 157594 w 335146"/>
                      <a:gd name="connsiteY1" fmla="*/ 0 h 684143"/>
                      <a:gd name="connsiteX2" fmla="*/ 205481 w 335146"/>
                      <a:gd name="connsiteY2" fmla="*/ 325419 h 684143"/>
                      <a:gd name="connsiteX0" fmla="*/ 20002 w 322593"/>
                      <a:gd name="connsiteY0" fmla="*/ 684143 h 684143"/>
                      <a:gd name="connsiteX1" fmla="*/ 157594 w 322593"/>
                      <a:gd name="connsiteY1" fmla="*/ 0 h 684143"/>
                      <a:gd name="connsiteX2" fmla="*/ 177939 w 322593"/>
                      <a:gd name="connsiteY2" fmla="*/ 275843 h 684143"/>
                      <a:gd name="connsiteX0" fmla="*/ 20002 w 322593"/>
                      <a:gd name="connsiteY0" fmla="*/ 684143 h 684143"/>
                      <a:gd name="connsiteX1" fmla="*/ 157594 w 322593"/>
                      <a:gd name="connsiteY1" fmla="*/ 0 h 684143"/>
                      <a:gd name="connsiteX2" fmla="*/ 177939 w 322593"/>
                      <a:gd name="connsiteY2" fmla="*/ 275843 h 684143"/>
                      <a:gd name="connsiteX0" fmla="*/ 20002 w 305016"/>
                      <a:gd name="connsiteY0" fmla="*/ 684145 h 684145"/>
                      <a:gd name="connsiteX1" fmla="*/ 157594 w 305016"/>
                      <a:gd name="connsiteY1" fmla="*/ 2 h 684145"/>
                      <a:gd name="connsiteX2" fmla="*/ 177939 w 305016"/>
                      <a:gd name="connsiteY2" fmla="*/ 275845 h 684145"/>
                      <a:gd name="connsiteX0" fmla="*/ 20002 w 305016"/>
                      <a:gd name="connsiteY0" fmla="*/ 684145 h 684145"/>
                      <a:gd name="connsiteX1" fmla="*/ 157594 w 305016"/>
                      <a:gd name="connsiteY1" fmla="*/ 2 h 684145"/>
                      <a:gd name="connsiteX2" fmla="*/ 177939 w 305016"/>
                      <a:gd name="connsiteY2" fmla="*/ 275845 h 684145"/>
                      <a:gd name="connsiteX0" fmla="*/ 11876 w 318923"/>
                      <a:gd name="connsiteY0" fmla="*/ 463808 h 463808"/>
                      <a:gd name="connsiteX1" fmla="*/ 171501 w 318923"/>
                      <a:gd name="connsiteY1" fmla="*/ 2 h 463808"/>
                      <a:gd name="connsiteX2" fmla="*/ 191846 w 318923"/>
                      <a:gd name="connsiteY2" fmla="*/ 275845 h 463808"/>
                      <a:gd name="connsiteX0" fmla="*/ 11876 w 318923"/>
                      <a:gd name="connsiteY0" fmla="*/ 444528 h 444528"/>
                      <a:gd name="connsiteX1" fmla="*/ 171501 w 318923"/>
                      <a:gd name="connsiteY1" fmla="*/ 2 h 444528"/>
                      <a:gd name="connsiteX2" fmla="*/ 191846 w 318923"/>
                      <a:gd name="connsiteY2" fmla="*/ 275845 h 444528"/>
                      <a:gd name="connsiteX0" fmla="*/ 1452 w 308499"/>
                      <a:gd name="connsiteY0" fmla="*/ 444528 h 444528"/>
                      <a:gd name="connsiteX1" fmla="*/ 161077 w 308499"/>
                      <a:gd name="connsiteY1" fmla="*/ 2 h 444528"/>
                      <a:gd name="connsiteX2" fmla="*/ 181422 w 308499"/>
                      <a:gd name="connsiteY2" fmla="*/ 275845 h 444528"/>
                      <a:gd name="connsiteX0" fmla="*/ 1452 w 296864"/>
                      <a:gd name="connsiteY0" fmla="*/ 444638 h 444638"/>
                      <a:gd name="connsiteX1" fmla="*/ 161077 w 296864"/>
                      <a:gd name="connsiteY1" fmla="*/ 112 h 444638"/>
                      <a:gd name="connsiteX2" fmla="*/ 181422 w 296864"/>
                      <a:gd name="connsiteY2" fmla="*/ 275955 h 444638"/>
                    </a:gdLst>
                    <a:ahLst/>
                    <a:cxnLst>
                      <a:cxn ang="0">
                        <a:pos x="connsiteX0" y="connsiteY0"/>
                      </a:cxn>
                      <a:cxn ang="0">
                        <a:pos x="connsiteX1" y="connsiteY1"/>
                      </a:cxn>
                      <a:cxn ang="0">
                        <a:pos x="connsiteX2" y="connsiteY2"/>
                      </a:cxn>
                    </a:cxnLst>
                    <a:rect l="l" t="t" r="r" b="b"/>
                    <a:pathLst>
                      <a:path w="296864" h="444638">
                        <a:moveTo>
                          <a:pt x="1452" y="444638"/>
                        </a:moveTo>
                        <a:cubicBezTo>
                          <a:pt x="-2260" y="204656"/>
                          <a:pt x="-11482" y="8739"/>
                          <a:pt x="161077" y="112"/>
                        </a:cubicBezTo>
                        <a:cubicBezTo>
                          <a:pt x="350238" y="-6281"/>
                          <a:pt x="327228" y="262274"/>
                          <a:pt x="181422" y="275955"/>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55" name="직선 연결선 47">
                    <a:extLst>
                      <a:ext uri="{FF2B5EF4-FFF2-40B4-BE49-F238E27FC236}">
                        <a16:creationId xmlns="" xmlns:a16="http://schemas.microsoft.com/office/drawing/2014/main" id="{F27E3EB7-70CC-4F89-A0DD-9896FF1CABD0}"/>
                      </a:ext>
                    </a:extLst>
                  </p:cNvPr>
                  <p:cNvCxnSpPr>
                    <a:cxnSpLocks/>
                  </p:cNvCxnSpPr>
                  <p:nvPr/>
                </p:nvCxnSpPr>
                <p:spPr>
                  <a:xfrm flipH="1">
                    <a:off x="6152008" y="3476077"/>
                    <a:ext cx="1188" cy="97473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 name="자유형: 도형 95">
                  <a:extLst>
                    <a:ext uri="{FF2B5EF4-FFF2-40B4-BE49-F238E27FC236}">
                      <a16:creationId xmlns="" xmlns:a16="http://schemas.microsoft.com/office/drawing/2014/main" id="{7D14ECD5-0F10-44F0-8C12-7D72A9949C54}"/>
                    </a:ext>
                  </a:extLst>
                </p:cNvPr>
                <p:cNvSpPr/>
                <p:nvPr/>
              </p:nvSpPr>
              <p:spPr>
                <a:xfrm flipH="1">
                  <a:off x="3323392" y="61421"/>
                  <a:ext cx="2193989" cy="3316965"/>
                </a:xfrm>
                <a:custGeom>
                  <a:avLst/>
                  <a:gdLst>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1983 h 3520436"/>
                    <a:gd name="connsiteX1" fmla="*/ 991074 w 2385391"/>
                    <a:gd name="connsiteY1" fmla="*/ 363058 h 3520436"/>
                    <a:gd name="connsiteX2" fmla="*/ 1630018 w 2385391"/>
                    <a:gd name="connsiteY2" fmla="*/ 270340 h 3520436"/>
                    <a:gd name="connsiteX3" fmla="*/ 1789044 w 2385391"/>
                    <a:gd name="connsiteY3" fmla="*/ 717601 h 3520436"/>
                    <a:gd name="connsiteX4" fmla="*/ 2216426 w 2385391"/>
                    <a:gd name="connsiteY4" fmla="*/ 1065470 h 3520436"/>
                    <a:gd name="connsiteX5" fmla="*/ 2037522 w 2385391"/>
                    <a:gd name="connsiteY5" fmla="*/ 1641940 h 3520436"/>
                    <a:gd name="connsiteX6" fmla="*/ 2385391 w 2385391"/>
                    <a:gd name="connsiteY6" fmla="*/ 2059383 h 3520436"/>
                    <a:gd name="connsiteX7" fmla="*/ 1938131 w 2385391"/>
                    <a:gd name="connsiteY7" fmla="*/ 2645792 h 3520436"/>
                    <a:gd name="connsiteX8" fmla="*/ 1719470 w 2385391"/>
                    <a:gd name="connsiteY8" fmla="*/ 3301775 h 3520436"/>
                    <a:gd name="connsiteX9" fmla="*/ 1033670 w 2385391"/>
                    <a:gd name="connsiteY9" fmla="*/ 3351470 h 3520436"/>
                    <a:gd name="connsiteX10" fmla="*/ 357809 w 2385391"/>
                    <a:gd name="connsiteY10" fmla="*/ 3520436 h 3520436"/>
                    <a:gd name="connsiteX11" fmla="*/ 0 w 2385391"/>
                    <a:gd name="connsiteY11" fmla="*/ 2735244 h 3520436"/>
                    <a:gd name="connsiteX12" fmla="*/ 9939 w 2385391"/>
                    <a:gd name="connsiteY12" fmla="*/ 538696 h 3520436"/>
                    <a:gd name="connsiteX13" fmla="*/ 467139 w 2385391"/>
                    <a:gd name="connsiteY13" fmla="*/ 1983 h 3520436"/>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95068 w 2385391"/>
                    <a:gd name="connsiteY5" fmla="*/ 1640113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27050 h 3521874"/>
                    <a:gd name="connsiteX6" fmla="*/ 2352734 w 2352734"/>
                    <a:gd name="connsiteY6" fmla="*/ 2080415 h 3521874"/>
                    <a:gd name="connsiteX7" fmla="*/ 1938131 w 2352734"/>
                    <a:gd name="connsiteY7" fmla="*/ 2647230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27050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21104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40112 h 3521874"/>
                    <a:gd name="connsiteX6" fmla="*/ 2352734 w 2352734"/>
                    <a:gd name="connsiteY6" fmla="*/ 2080415 h 3521874"/>
                    <a:gd name="connsiteX7" fmla="*/ 1882614 w 2352734"/>
                    <a:gd name="connsiteY7" fmla="*/ 2608041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760"/>
                    <a:gd name="connsiteY0" fmla="*/ 3421 h 3521874"/>
                    <a:gd name="connsiteX1" fmla="*/ 991074 w 2352760"/>
                    <a:gd name="connsiteY1" fmla="*/ 364496 h 3521874"/>
                    <a:gd name="connsiteX2" fmla="*/ 1597361 w 2352760"/>
                    <a:gd name="connsiteY2" fmla="*/ 304435 h 3521874"/>
                    <a:gd name="connsiteX3" fmla="*/ 1762919 w 2352760"/>
                    <a:gd name="connsiteY3" fmla="*/ 741899 h 3521874"/>
                    <a:gd name="connsiteX4" fmla="*/ 2190300 w 2352760"/>
                    <a:gd name="connsiteY4" fmla="*/ 1096300 h 3521874"/>
                    <a:gd name="connsiteX5" fmla="*/ 1982005 w 2352760"/>
                    <a:gd name="connsiteY5" fmla="*/ 1640112 h 3521874"/>
                    <a:gd name="connsiteX6" fmla="*/ 2352734 w 2352760"/>
                    <a:gd name="connsiteY6" fmla="*/ 2080415 h 3521874"/>
                    <a:gd name="connsiteX7" fmla="*/ 1882614 w 2352760"/>
                    <a:gd name="connsiteY7" fmla="*/ 2608041 h 3521874"/>
                    <a:gd name="connsiteX8" fmla="*/ 1719470 w 2352760"/>
                    <a:gd name="connsiteY8" fmla="*/ 3303213 h 3521874"/>
                    <a:gd name="connsiteX9" fmla="*/ 1033670 w 2352760"/>
                    <a:gd name="connsiteY9" fmla="*/ 3352908 h 3521874"/>
                    <a:gd name="connsiteX10" fmla="*/ 357809 w 2352760"/>
                    <a:gd name="connsiteY10" fmla="*/ 3521874 h 3521874"/>
                    <a:gd name="connsiteX11" fmla="*/ 0 w 2352760"/>
                    <a:gd name="connsiteY11" fmla="*/ 2736682 h 3521874"/>
                    <a:gd name="connsiteX12" fmla="*/ 9939 w 2352760"/>
                    <a:gd name="connsiteY12" fmla="*/ 540134 h 3521874"/>
                    <a:gd name="connsiteX13" fmla="*/ 467139 w 2352760"/>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82614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484067"/>
                    <a:gd name="connsiteX1" fmla="*/ 991074 w 2349495"/>
                    <a:gd name="connsiteY1" fmla="*/ 364496 h 3484067"/>
                    <a:gd name="connsiteX2" fmla="*/ 1597361 w 2349495"/>
                    <a:gd name="connsiteY2" fmla="*/ 304435 h 3484067"/>
                    <a:gd name="connsiteX3" fmla="*/ 1762919 w 2349495"/>
                    <a:gd name="connsiteY3" fmla="*/ 741899 h 3484067"/>
                    <a:gd name="connsiteX4" fmla="*/ 2190300 w 2349495"/>
                    <a:gd name="connsiteY4" fmla="*/ 1096300 h 3484067"/>
                    <a:gd name="connsiteX5" fmla="*/ 1982005 w 2349495"/>
                    <a:gd name="connsiteY5" fmla="*/ 1640112 h 3484067"/>
                    <a:gd name="connsiteX6" fmla="*/ 2349468 w 2349495"/>
                    <a:gd name="connsiteY6" fmla="*/ 2100010 h 3484067"/>
                    <a:gd name="connsiteX7" fmla="*/ 1869551 w 2349495"/>
                    <a:gd name="connsiteY7" fmla="*/ 2608041 h 3484067"/>
                    <a:gd name="connsiteX8" fmla="*/ 1686813 w 2349495"/>
                    <a:gd name="connsiteY8" fmla="*/ 3254228 h 3484067"/>
                    <a:gd name="connsiteX9" fmla="*/ 1108782 w 2349495"/>
                    <a:gd name="connsiteY9" fmla="*/ 3333313 h 3484067"/>
                    <a:gd name="connsiteX10" fmla="*/ 364340 w 2349495"/>
                    <a:gd name="connsiteY10" fmla="*/ 3469622 h 3484067"/>
                    <a:gd name="connsiteX11" fmla="*/ 0 w 2349495"/>
                    <a:gd name="connsiteY11" fmla="*/ 2736682 h 3484067"/>
                    <a:gd name="connsiteX12" fmla="*/ 9939 w 2349495"/>
                    <a:gd name="connsiteY12" fmla="*/ 540134 h 3484067"/>
                    <a:gd name="connsiteX13" fmla="*/ 467139 w 2349495"/>
                    <a:gd name="connsiteY13" fmla="*/ 3421 h 3484067"/>
                    <a:gd name="connsiteX0" fmla="*/ 467139 w 2349495"/>
                    <a:gd name="connsiteY0" fmla="*/ 3421 h 3480224"/>
                    <a:gd name="connsiteX1" fmla="*/ 991074 w 2349495"/>
                    <a:gd name="connsiteY1" fmla="*/ 364496 h 3480224"/>
                    <a:gd name="connsiteX2" fmla="*/ 1597361 w 2349495"/>
                    <a:gd name="connsiteY2" fmla="*/ 304435 h 3480224"/>
                    <a:gd name="connsiteX3" fmla="*/ 1762919 w 2349495"/>
                    <a:gd name="connsiteY3" fmla="*/ 741899 h 3480224"/>
                    <a:gd name="connsiteX4" fmla="*/ 2190300 w 2349495"/>
                    <a:gd name="connsiteY4" fmla="*/ 1096300 h 3480224"/>
                    <a:gd name="connsiteX5" fmla="*/ 1982005 w 2349495"/>
                    <a:gd name="connsiteY5" fmla="*/ 1640112 h 3480224"/>
                    <a:gd name="connsiteX6" fmla="*/ 2349468 w 2349495"/>
                    <a:gd name="connsiteY6" fmla="*/ 2100010 h 3480224"/>
                    <a:gd name="connsiteX7" fmla="*/ 1869551 w 2349495"/>
                    <a:gd name="connsiteY7" fmla="*/ 2608041 h 3480224"/>
                    <a:gd name="connsiteX8" fmla="*/ 1686813 w 2349495"/>
                    <a:gd name="connsiteY8" fmla="*/ 3254228 h 3480224"/>
                    <a:gd name="connsiteX9" fmla="*/ 1108782 w 2349495"/>
                    <a:gd name="connsiteY9" fmla="*/ 3333313 h 3480224"/>
                    <a:gd name="connsiteX10" fmla="*/ 370871 w 2349495"/>
                    <a:gd name="connsiteY10" fmla="*/ 3459825 h 3480224"/>
                    <a:gd name="connsiteX11" fmla="*/ 0 w 2349495"/>
                    <a:gd name="connsiteY11" fmla="*/ 2736682 h 3480224"/>
                    <a:gd name="connsiteX12" fmla="*/ 9939 w 2349495"/>
                    <a:gd name="connsiteY12" fmla="*/ 540134 h 3480224"/>
                    <a:gd name="connsiteX13" fmla="*/ 467139 w 2349495"/>
                    <a:gd name="connsiteY13" fmla="*/ 3421 h 3480224"/>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233 w 2349589"/>
                    <a:gd name="connsiteY0" fmla="*/ 3421 h 3552207"/>
                    <a:gd name="connsiteX1" fmla="*/ 991168 w 2349589"/>
                    <a:gd name="connsiteY1" fmla="*/ 364496 h 3552207"/>
                    <a:gd name="connsiteX2" fmla="*/ 1597455 w 2349589"/>
                    <a:gd name="connsiteY2" fmla="*/ 304435 h 3552207"/>
                    <a:gd name="connsiteX3" fmla="*/ 1763013 w 2349589"/>
                    <a:gd name="connsiteY3" fmla="*/ 741899 h 3552207"/>
                    <a:gd name="connsiteX4" fmla="*/ 2190394 w 2349589"/>
                    <a:gd name="connsiteY4" fmla="*/ 1096300 h 3552207"/>
                    <a:gd name="connsiteX5" fmla="*/ 1982099 w 2349589"/>
                    <a:gd name="connsiteY5" fmla="*/ 1640112 h 3552207"/>
                    <a:gd name="connsiteX6" fmla="*/ 2349562 w 2349589"/>
                    <a:gd name="connsiteY6" fmla="*/ 2100010 h 3552207"/>
                    <a:gd name="connsiteX7" fmla="*/ 1869645 w 2349589"/>
                    <a:gd name="connsiteY7" fmla="*/ 2608041 h 3552207"/>
                    <a:gd name="connsiteX8" fmla="*/ 1686907 w 2349589"/>
                    <a:gd name="connsiteY8" fmla="*/ 3254228 h 3552207"/>
                    <a:gd name="connsiteX9" fmla="*/ 1108876 w 2349589"/>
                    <a:gd name="connsiteY9" fmla="*/ 3333313 h 3552207"/>
                    <a:gd name="connsiteX10" fmla="*/ 370965 w 2349589"/>
                    <a:gd name="connsiteY10" fmla="*/ 3459825 h 3552207"/>
                    <a:gd name="connsiteX11" fmla="*/ 94 w 2349589"/>
                    <a:gd name="connsiteY11" fmla="*/ 2736682 h 3552207"/>
                    <a:gd name="connsiteX12" fmla="*/ 10033 w 2349589"/>
                    <a:gd name="connsiteY12" fmla="*/ 540134 h 3552207"/>
                    <a:gd name="connsiteX13" fmla="*/ 467233 w 2349589"/>
                    <a:gd name="connsiteY13" fmla="*/ 3421 h 355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9589" h="3552207">
                      <a:moveTo>
                        <a:pt x="467233" y="3421"/>
                      </a:moveTo>
                      <a:cubicBezTo>
                        <a:pt x="734407" y="-24266"/>
                        <a:pt x="981985" y="117864"/>
                        <a:pt x="991168" y="364496"/>
                      </a:cubicBezTo>
                      <a:cubicBezTo>
                        <a:pt x="1194352" y="121319"/>
                        <a:pt x="1498773" y="227572"/>
                        <a:pt x="1597455" y="304435"/>
                      </a:cubicBezTo>
                      <a:cubicBezTo>
                        <a:pt x="1689652" y="352285"/>
                        <a:pt x="1788382" y="579749"/>
                        <a:pt x="1763013" y="741899"/>
                      </a:cubicBezTo>
                      <a:cubicBezTo>
                        <a:pt x="1943573" y="782744"/>
                        <a:pt x="2133931" y="882371"/>
                        <a:pt x="2190394" y="1096300"/>
                      </a:cubicBezTo>
                      <a:cubicBezTo>
                        <a:pt x="2247236" y="1330910"/>
                        <a:pt x="2127731" y="1529599"/>
                        <a:pt x="1982099" y="1640112"/>
                      </a:cubicBezTo>
                      <a:cubicBezTo>
                        <a:pt x="2152484" y="1693262"/>
                        <a:pt x="2352260" y="1890106"/>
                        <a:pt x="2349562" y="2100010"/>
                      </a:cubicBezTo>
                      <a:cubicBezTo>
                        <a:pt x="2319129" y="2527345"/>
                        <a:pt x="2047035" y="2618311"/>
                        <a:pt x="1869645" y="2608041"/>
                      </a:cubicBezTo>
                      <a:cubicBezTo>
                        <a:pt x="1950246" y="2898548"/>
                        <a:pt x="1812046" y="3097616"/>
                        <a:pt x="1686907" y="3254228"/>
                      </a:cubicBezTo>
                      <a:cubicBezTo>
                        <a:pt x="1508381" y="3391624"/>
                        <a:pt x="1336387" y="3401657"/>
                        <a:pt x="1108876" y="3333313"/>
                      </a:cubicBezTo>
                      <a:cubicBezTo>
                        <a:pt x="969586" y="3611704"/>
                        <a:pt x="680072" y="3589648"/>
                        <a:pt x="370965" y="3459825"/>
                      </a:cubicBezTo>
                      <a:cubicBezTo>
                        <a:pt x="103649" y="3346140"/>
                        <a:pt x="-3644" y="3069170"/>
                        <a:pt x="94" y="2736682"/>
                      </a:cubicBezTo>
                      <a:lnTo>
                        <a:pt x="10033" y="540134"/>
                      </a:lnTo>
                      <a:cubicBezTo>
                        <a:pt x="2413" y="246930"/>
                        <a:pt x="200533" y="45165"/>
                        <a:pt x="467233" y="342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45" name="그룹 96">
                  <a:extLst>
                    <a:ext uri="{FF2B5EF4-FFF2-40B4-BE49-F238E27FC236}">
                      <a16:creationId xmlns="" xmlns:a16="http://schemas.microsoft.com/office/drawing/2014/main" id="{AD094309-5025-4DB0-84FC-863B26EDDD40}"/>
                    </a:ext>
                  </a:extLst>
                </p:cNvPr>
                <p:cNvGrpSpPr/>
                <p:nvPr/>
              </p:nvGrpSpPr>
              <p:grpSpPr>
                <a:xfrm flipH="1">
                  <a:off x="3326867" y="66818"/>
                  <a:ext cx="2194998" cy="3306170"/>
                  <a:chOff x="6150565" y="3254095"/>
                  <a:chExt cx="979312" cy="1475068"/>
                </a:xfrm>
              </p:grpSpPr>
              <p:sp>
                <p:nvSpPr>
                  <p:cNvPr id="46" name="자유형: 도형 97">
                    <a:extLst>
                      <a:ext uri="{FF2B5EF4-FFF2-40B4-BE49-F238E27FC236}">
                        <a16:creationId xmlns="" xmlns:a16="http://schemas.microsoft.com/office/drawing/2014/main" id="{B5C60632-DF26-4150-9C18-40F7DDDECF8C}"/>
                      </a:ext>
                    </a:extLst>
                  </p:cNvPr>
                  <p:cNvSpPr/>
                  <p:nvPr/>
                </p:nvSpPr>
                <p:spPr>
                  <a:xfrm>
                    <a:off x="6154072" y="3254095"/>
                    <a:ext cx="734589" cy="517434"/>
                  </a:xfrm>
                  <a:custGeom>
                    <a:avLst/>
                    <a:gdLst>
                      <a:gd name="connsiteX0" fmla="*/ 182319 w 931229"/>
                      <a:gd name="connsiteY0" fmla="*/ 476834 h 617079"/>
                      <a:gd name="connsiteX1" fmla="*/ 423541 w 931229"/>
                      <a:gd name="connsiteY1" fmla="*/ 339394 h 617079"/>
                      <a:gd name="connsiteX2" fmla="*/ 516103 w 931229"/>
                      <a:gd name="connsiteY2" fmla="*/ 617079 h 617079"/>
                      <a:gd name="connsiteX3" fmla="*/ 0 w 931229"/>
                      <a:gd name="connsiteY3" fmla="*/ 448785 h 617079"/>
                      <a:gd name="connsiteX4" fmla="*/ 274881 w 931229"/>
                      <a:gd name="connsiteY4" fmla="*/ 0 h 617079"/>
                      <a:gd name="connsiteX5" fmla="*/ 504883 w 931229"/>
                      <a:gd name="connsiteY5" fmla="*/ 235612 h 617079"/>
                      <a:gd name="connsiteX6" fmla="*/ 765740 w 931229"/>
                      <a:gd name="connsiteY6" fmla="*/ 159879 h 617079"/>
                      <a:gd name="connsiteX7" fmla="*/ 931229 w 931229"/>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68"/>
                      <a:gd name="connsiteY0" fmla="*/ 476834 h 617079"/>
                      <a:gd name="connsiteX1" fmla="*/ 423541 w 931968"/>
                      <a:gd name="connsiteY1" fmla="*/ 339394 h 617079"/>
                      <a:gd name="connsiteX2" fmla="*/ 516103 w 931968"/>
                      <a:gd name="connsiteY2" fmla="*/ 617079 h 617079"/>
                      <a:gd name="connsiteX3" fmla="*/ 0 w 931968"/>
                      <a:gd name="connsiteY3" fmla="*/ 448785 h 617079"/>
                      <a:gd name="connsiteX4" fmla="*/ 274881 w 931968"/>
                      <a:gd name="connsiteY4" fmla="*/ 0 h 617079"/>
                      <a:gd name="connsiteX5" fmla="*/ 504883 w 931968"/>
                      <a:gd name="connsiteY5" fmla="*/ 235612 h 617079"/>
                      <a:gd name="connsiteX6" fmla="*/ 765740 w 931968"/>
                      <a:gd name="connsiteY6" fmla="*/ 159879 h 617079"/>
                      <a:gd name="connsiteX7" fmla="*/ 931229 w 93196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4161"/>
                      <a:gd name="connsiteY0" fmla="*/ 476834 h 617079"/>
                      <a:gd name="connsiteX1" fmla="*/ 423541 w 934161"/>
                      <a:gd name="connsiteY1" fmla="*/ 339394 h 617079"/>
                      <a:gd name="connsiteX2" fmla="*/ 516103 w 934161"/>
                      <a:gd name="connsiteY2" fmla="*/ 617079 h 617079"/>
                      <a:gd name="connsiteX3" fmla="*/ 0 w 934161"/>
                      <a:gd name="connsiteY3" fmla="*/ 448785 h 617079"/>
                      <a:gd name="connsiteX4" fmla="*/ 274881 w 934161"/>
                      <a:gd name="connsiteY4" fmla="*/ 0 h 617079"/>
                      <a:gd name="connsiteX5" fmla="*/ 477341 w 934161"/>
                      <a:gd name="connsiteY5" fmla="*/ 243874 h 617079"/>
                      <a:gd name="connsiteX6" fmla="*/ 787773 w 934161"/>
                      <a:gd name="connsiteY6" fmla="*/ 162633 h 617079"/>
                      <a:gd name="connsiteX7" fmla="*/ 931229 w 934161"/>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5016"/>
                      <a:gd name="connsiteY0" fmla="*/ 476834 h 617079"/>
                      <a:gd name="connsiteX1" fmla="*/ 423541 w 935016"/>
                      <a:gd name="connsiteY1" fmla="*/ 339394 h 617079"/>
                      <a:gd name="connsiteX2" fmla="*/ 516103 w 935016"/>
                      <a:gd name="connsiteY2" fmla="*/ 617079 h 617079"/>
                      <a:gd name="connsiteX3" fmla="*/ 0 w 935016"/>
                      <a:gd name="connsiteY3" fmla="*/ 448785 h 617079"/>
                      <a:gd name="connsiteX4" fmla="*/ 274881 w 935016"/>
                      <a:gd name="connsiteY4" fmla="*/ 0 h 617079"/>
                      <a:gd name="connsiteX5" fmla="*/ 477341 w 935016"/>
                      <a:gd name="connsiteY5" fmla="*/ 243874 h 617079"/>
                      <a:gd name="connsiteX6" fmla="*/ 782265 w 935016"/>
                      <a:gd name="connsiteY6" fmla="*/ 143353 h 617079"/>
                      <a:gd name="connsiteX7" fmla="*/ 931229 w 935016"/>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77341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60286 w 910740"/>
                      <a:gd name="connsiteY0" fmla="*/ 478537 h 618782"/>
                      <a:gd name="connsiteX1" fmla="*/ 401508 w 910740"/>
                      <a:gd name="connsiteY1" fmla="*/ 341097 h 618782"/>
                      <a:gd name="connsiteX2" fmla="*/ 494070 w 910740"/>
                      <a:gd name="connsiteY2" fmla="*/ 618782 h 618782"/>
                      <a:gd name="connsiteX3" fmla="*/ 0 w 910740"/>
                      <a:gd name="connsiteY3" fmla="*/ 450488 h 618782"/>
                      <a:gd name="connsiteX4" fmla="*/ 217043 w 910740"/>
                      <a:gd name="connsiteY4" fmla="*/ 1703 h 618782"/>
                      <a:gd name="connsiteX5" fmla="*/ 469079 w 910740"/>
                      <a:gd name="connsiteY5" fmla="*/ 245577 h 618782"/>
                      <a:gd name="connsiteX6" fmla="*/ 760232 w 910740"/>
                      <a:gd name="connsiteY6" fmla="*/ 145056 h 618782"/>
                      <a:gd name="connsiteX7" fmla="*/ 909196 w 910740"/>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07765"/>
                      <a:gd name="connsiteX1" fmla="*/ 446317 w 955549"/>
                      <a:gd name="connsiteY1" fmla="*/ 341097 h 607765"/>
                      <a:gd name="connsiteX2" fmla="*/ 527862 w 955549"/>
                      <a:gd name="connsiteY2" fmla="*/ 607765 h 607765"/>
                      <a:gd name="connsiteX3" fmla="*/ 44809 w 955549"/>
                      <a:gd name="connsiteY3" fmla="*/ 450488 h 607765"/>
                      <a:gd name="connsiteX4" fmla="*/ 261852 w 955549"/>
                      <a:gd name="connsiteY4" fmla="*/ 1703 h 607765"/>
                      <a:gd name="connsiteX5" fmla="*/ 513888 w 955549"/>
                      <a:gd name="connsiteY5" fmla="*/ 245577 h 607765"/>
                      <a:gd name="connsiteX6" fmla="*/ 805041 w 955549"/>
                      <a:gd name="connsiteY6" fmla="*/ 145056 h 607765"/>
                      <a:gd name="connsiteX7" fmla="*/ 954005 w 955549"/>
                      <a:gd name="connsiteY7" fmla="*/ 405609 h 60776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8696 w 962625"/>
                      <a:gd name="connsiteY0" fmla="*/ 500570 h 673975"/>
                      <a:gd name="connsiteX1" fmla="*/ 403816 w 962625"/>
                      <a:gd name="connsiteY1" fmla="*/ 327327 h 673975"/>
                      <a:gd name="connsiteX2" fmla="*/ 485362 w 962625"/>
                      <a:gd name="connsiteY2" fmla="*/ 610520 h 673975"/>
                      <a:gd name="connsiteX3" fmla="*/ 43623 w 962625"/>
                      <a:gd name="connsiteY3" fmla="*/ 480784 h 673975"/>
                      <a:gd name="connsiteX4" fmla="*/ 268928 w 962625"/>
                      <a:gd name="connsiteY4" fmla="*/ 1703 h 673975"/>
                      <a:gd name="connsiteX5" fmla="*/ 520964 w 962625"/>
                      <a:gd name="connsiteY5" fmla="*/ 245577 h 673975"/>
                      <a:gd name="connsiteX6" fmla="*/ 812117 w 962625"/>
                      <a:gd name="connsiteY6" fmla="*/ 145056 h 673975"/>
                      <a:gd name="connsiteX7" fmla="*/ 961081 w 962625"/>
                      <a:gd name="connsiteY7" fmla="*/ 405609 h 673975"/>
                      <a:gd name="connsiteX0" fmla="*/ 238218 w 972147"/>
                      <a:gd name="connsiteY0" fmla="*/ 500570 h 681004"/>
                      <a:gd name="connsiteX1" fmla="*/ 413338 w 972147"/>
                      <a:gd name="connsiteY1" fmla="*/ 327327 h 681004"/>
                      <a:gd name="connsiteX2" fmla="*/ 494884 w 972147"/>
                      <a:gd name="connsiteY2" fmla="*/ 610520 h 681004"/>
                      <a:gd name="connsiteX3" fmla="*/ 42128 w 972147"/>
                      <a:gd name="connsiteY3" fmla="*/ 505572 h 681004"/>
                      <a:gd name="connsiteX4" fmla="*/ 278450 w 972147"/>
                      <a:gd name="connsiteY4" fmla="*/ 1703 h 681004"/>
                      <a:gd name="connsiteX5" fmla="*/ 530486 w 972147"/>
                      <a:gd name="connsiteY5" fmla="*/ 245577 h 681004"/>
                      <a:gd name="connsiteX6" fmla="*/ 821639 w 972147"/>
                      <a:gd name="connsiteY6" fmla="*/ 145056 h 681004"/>
                      <a:gd name="connsiteX7" fmla="*/ 970603 w 972147"/>
                      <a:gd name="connsiteY7" fmla="*/ 405609 h 681004"/>
                      <a:gd name="connsiteX0" fmla="*/ 238218 w 972147"/>
                      <a:gd name="connsiteY0" fmla="*/ 500570 h 684851"/>
                      <a:gd name="connsiteX1" fmla="*/ 413338 w 972147"/>
                      <a:gd name="connsiteY1" fmla="*/ 327327 h 684851"/>
                      <a:gd name="connsiteX2" fmla="*/ 483867 w 972147"/>
                      <a:gd name="connsiteY2" fmla="*/ 616028 h 684851"/>
                      <a:gd name="connsiteX3" fmla="*/ 42128 w 972147"/>
                      <a:gd name="connsiteY3" fmla="*/ 505572 h 684851"/>
                      <a:gd name="connsiteX4" fmla="*/ 278450 w 972147"/>
                      <a:gd name="connsiteY4" fmla="*/ 1703 h 684851"/>
                      <a:gd name="connsiteX5" fmla="*/ 530486 w 972147"/>
                      <a:gd name="connsiteY5" fmla="*/ 245577 h 684851"/>
                      <a:gd name="connsiteX6" fmla="*/ 821639 w 972147"/>
                      <a:gd name="connsiteY6" fmla="*/ 145056 h 684851"/>
                      <a:gd name="connsiteX7" fmla="*/ 970603 w 972147"/>
                      <a:gd name="connsiteY7" fmla="*/ 405609 h 684851"/>
                      <a:gd name="connsiteX0" fmla="*/ 238218 w 972147"/>
                      <a:gd name="connsiteY0" fmla="*/ 500570 h 678763"/>
                      <a:gd name="connsiteX1" fmla="*/ 413338 w 972147"/>
                      <a:gd name="connsiteY1" fmla="*/ 327327 h 678763"/>
                      <a:gd name="connsiteX2" fmla="*/ 483867 w 972147"/>
                      <a:gd name="connsiteY2" fmla="*/ 616028 h 678763"/>
                      <a:gd name="connsiteX3" fmla="*/ 42128 w 972147"/>
                      <a:gd name="connsiteY3" fmla="*/ 505572 h 678763"/>
                      <a:gd name="connsiteX4" fmla="*/ 278450 w 972147"/>
                      <a:gd name="connsiteY4" fmla="*/ 1703 h 678763"/>
                      <a:gd name="connsiteX5" fmla="*/ 530486 w 972147"/>
                      <a:gd name="connsiteY5" fmla="*/ 245577 h 678763"/>
                      <a:gd name="connsiteX6" fmla="*/ 821639 w 972147"/>
                      <a:gd name="connsiteY6" fmla="*/ 145056 h 678763"/>
                      <a:gd name="connsiteX7" fmla="*/ 970603 w 972147"/>
                      <a:gd name="connsiteY7" fmla="*/ 405609 h 67876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2590 h 680783"/>
                      <a:gd name="connsiteX1" fmla="*/ 413338 w 972147"/>
                      <a:gd name="connsiteY1" fmla="*/ 329347 h 680783"/>
                      <a:gd name="connsiteX2" fmla="*/ 483867 w 972147"/>
                      <a:gd name="connsiteY2" fmla="*/ 618048 h 680783"/>
                      <a:gd name="connsiteX3" fmla="*/ 42128 w 972147"/>
                      <a:gd name="connsiteY3" fmla="*/ 507592 h 680783"/>
                      <a:gd name="connsiteX4" fmla="*/ 278450 w 972147"/>
                      <a:gd name="connsiteY4" fmla="*/ 3723 h 680783"/>
                      <a:gd name="connsiteX5" fmla="*/ 535994 w 972147"/>
                      <a:gd name="connsiteY5" fmla="*/ 211792 h 680783"/>
                      <a:gd name="connsiteX6" fmla="*/ 821639 w 972147"/>
                      <a:gd name="connsiteY6" fmla="*/ 147076 h 680783"/>
                      <a:gd name="connsiteX7" fmla="*/ 970603 w 972147"/>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58028 w 973301"/>
                      <a:gd name="connsiteY5" fmla="*/ 211792 h 680783"/>
                      <a:gd name="connsiteX6" fmla="*/ 857444 w 973301"/>
                      <a:gd name="connsiteY6" fmla="*/ 144322 h 680783"/>
                      <a:gd name="connsiteX7" fmla="*/ 970603 w 973301"/>
                      <a:gd name="connsiteY7" fmla="*/ 407629 h 680783"/>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6290 h 684483"/>
                      <a:gd name="connsiteX1" fmla="*/ 413338 w 973301"/>
                      <a:gd name="connsiteY1" fmla="*/ 333047 h 684483"/>
                      <a:gd name="connsiteX2" fmla="*/ 483867 w 973301"/>
                      <a:gd name="connsiteY2" fmla="*/ 621748 h 684483"/>
                      <a:gd name="connsiteX3" fmla="*/ 42128 w 973301"/>
                      <a:gd name="connsiteY3" fmla="*/ 511292 h 684483"/>
                      <a:gd name="connsiteX4" fmla="*/ 278450 w 973301"/>
                      <a:gd name="connsiteY4" fmla="*/ 7423 h 684483"/>
                      <a:gd name="connsiteX5" fmla="*/ 549765 w 973301"/>
                      <a:gd name="connsiteY5" fmla="*/ 190704 h 684483"/>
                      <a:gd name="connsiteX6" fmla="*/ 857444 w 973301"/>
                      <a:gd name="connsiteY6" fmla="*/ 148022 h 684483"/>
                      <a:gd name="connsiteX7" fmla="*/ 970603 w 973301"/>
                      <a:gd name="connsiteY7" fmla="*/ 411329 h 684483"/>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1535 h 679728"/>
                      <a:gd name="connsiteX1" fmla="*/ 413338 w 973301"/>
                      <a:gd name="connsiteY1" fmla="*/ 328292 h 679728"/>
                      <a:gd name="connsiteX2" fmla="*/ 483867 w 973301"/>
                      <a:gd name="connsiteY2" fmla="*/ 616993 h 679728"/>
                      <a:gd name="connsiteX3" fmla="*/ 42128 w 973301"/>
                      <a:gd name="connsiteY3" fmla="*/ 506537 h 679728"/>
                      <a:gd name="connsiteX4" fmla="*/ 278450 w 973301"/>
                      <a:gd name="connsiteY4" fmla="*/ 2668 h 679728"/>
                      <a:gd name="connsiteX5" fmla="*/ 549765 w 973301"/>
                      <a:gd name="connsiteY5" fmla="*/ 185949 h 679728"/>
                      <a:gd name="connsiteX6" fmla="*/ 857444 w 973301"/>
                      <a:gd name="connsiteY6" fmla="*/ 143267 h 679728"/>
                      <a:gd name="connsiteX7" fmla="*/ 970603 w 973301"/>
                      <a:gd name="connsiteY7" fmla="*/ 406574 h 679728"/>
                      <a:gd name="connsiteX0" fmla="*/ 239713 w 974796"/>
                      <a:gd name="connsiteY0" fmla="*/ 509581 h 687774"/>
                      <a:gd name="connsiteX1" fmla="*/ 414833 w 974796"/>
                      <a:gd name="connsiteY1" fmla="*/ 336338 h 687774"/>
                      <a:gd name="connsiteX2" fmla="*/ 485362 w 974796"/>
                      <a:gd name="connsiteY2" fmla="*/ 625039 h 687774"/>
                      <a:gd name="connsiteX3" fmla="*/ 43623 w 974796"/>
                      <a:gd name="connsiteY3" fmla="*/ 514583 h 687774"/>
                      <a:gd name="connsiteX4" fmla="*/ 268928 w 974796"/>
                      <a:gd name="connsiteY4" fmla="*/ 2452 h 687774"/>
                      <a:gd name="connsiteX5" fmla="*/ 551260 w 974796"/>
                      <a:gd name="connsiteY5" fmla="*/ 193995 h 687774"/>
                      <a:gd name="connsiteX6" fmla="*/ 858939 w 974796"/>
                      <a:gd name="connsiteY6" fmla="*/ 151313 h 687774"/>
                      <a:gd name="connsiteX7" fmla="*/ 972098 w 974796"/>
                      <a:gd name="connsiteY7" fmla="*/ 414620 h 687774"/>
                      <a:gd name="connsiteX0" fmla="*/ 239713 w 974796"/>
                      <a:gd name="connsiteY0" fmla="*/ 508440 h 686633"/>
                      <a:gd name="connsiteX1" fmla="*/ 414833 w 974796"/>
                      <a:gd name="connsiteY1" fmla="*/ 335197 h 686633"/>
                      <a:gd name="connsiteX2" fmla="*/ 485362 w 974796"/>
                      <a:gd name="connsiteY2" fmla="*/ 623898 h 686633"/>
                      <a:gd name="connsiteX3" fmla="*/ 43623 w 974796"/>
                      <a:gd name="connsiteY3" fmla="*/ 513442 h 686633"/>
                      <a:gd name="connsiteX4" fmla="*/ 268928 w 974796"/>
                      <a:gd name="connsiteY4" fmla="*/ 1311 h 686633"/>
                      <a:gd name="connsiteX5" fmla="*/ 551260 w 974796"/>
                      <a:gd name="connsiteY5" fmla="*/ 192854 h 686633"/>
                      <a:gd name="connsiteX6" fmla="*/ 858939 w 974796"/>
                      <a:gd name="connsiteY6" fmla="*/ 150172 h 686633"/>
                      <a:gd name="connsiteX7" fmla="*/ 972098 w 974796"/>
                      <a:gd name="connsiteY7" fmla="*/ 413479 h 68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796" h="686633">
                        <a:moveTo>
                          <a:pt x="239713" y="508440"/>
                        </a:moveTo>
                        <a:cubicBezTo>
                          <a:pt x="220051" y="400199"/>
                          <a:pt x="313311" y="308483"/>
                          <a:pt x="414833" y="335197"/>
                        </a:cubicBezTo>
                        <a:cubicBezTo>
                          <a:pt x="568709" y="355231"/>
                          <a:pt x="571103" y="526747"/>
                          <a:pt x="485362" y="623898"/>
                        </a:cubicBezTo>
                        <a:cubicBezTo>
                          <a:pt x="359231" y="741315"/>
                          <a:pt x="103653" y="687971"/>
                          <a:pt x="43623" y="513442"/>
                        </a:cubicBezTo>
                        <a:cubicBezTo>
                          <a:pt x="-86006" y="165544"/>
                          <a:pt x="98347" y="15949"/>
                          <a:pt x="268928" y="1311"/>
                        </a:cubicBezTo>
                        <a:cubicBezTo>
                          <a:pt x="423631" y="-11041"/>
                          <a:pt x="534267" y="64743"/>
                          <a:pt x="551260" y="192854"/>
                        </a:cubicBezTo>
                        <a:cubicBezTo>
                          <a:pt x="632704" y="84983"/>
                          <a:pt x="783005" y="98296"/>
                          <a:pt x="858939" y="150172"/>
                        </a:cubicBezTo>
                        <a:cubicBezTo>
                          <a:pt x="963678" y="201219"/>
                          <a:pt x="983037" y="310103"/>
                          <a:pt x="972098" y="413479"/>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자유형: 도형 98">
                    <a:extLst>
                      <a:ext uri="{FF2B5EF4-FFF2-40B4-BE49-F238E27FC236}">
                        <a16:creationId xmlns="" xmlns:a16="http://schemas.microsoft.com/office/drawing/2014/main" id="{10016ADF-C26A-4FC9-941F-EBED6508B4DB}"/>
                      </a:ext>
                    </a:extLst>
                  </p:cNvPr>
                  <p:cNvSpPr/>
                  <p:nvPr/>
                </p:nvSpPr>
                <p:spPr>
                  <a:xfrm>
                    <a:off x="6646452" y="3560646"/>
                    <a:ext cx="483425" cy="785841"/>
                  </a:xfrm>
                  <a:custGeom>
                    <a:avLst/>
                    <a:gdLst>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35314"/>
                      <a:gd name="connsiteX1" fmla="*/ 330979 w 647937"/>
                      <a:gd name="connsiteY1" fmla="*/ 0 h 1035314"/>
                      <a:gd name="connsiteX2" fmla="*/ 560982 w 647937"/>
                      <a:gd name="connsiteY2" fmla="*/ 171099 h 1035314"/>
                      <a:gd name="connsiteX3" fmla="*/ 468420 w 647937"/>
                      <a:gd name="connsiteY3" fmla="*/ 493663 h 1035314"/>
                      <a:gd name="connsiteX4" fmla="*/ 647934 w 647937"/>
                      <a:gd name="connsiteY4" fmla="*/ 793789 h 1035314"/>
                      <a:gd name="connsiteX5" fmla="*/ 465665 w 647937"/>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489"/>
                      <a:gd name="connsiteY0" fmla="*/ 277685 h 1035314"/>
                      <a:gd name="connsiteX1" fmla="*/ 330979 w 642489"/>
                      <a:gd name="connsiteY1" fmla="*/ 0 h 1035314"/>
                      <a:gd name="connsiteX2" fmla="*/ 560982 w 642489"/>
                      <a:gd name="connsiteY2" fmla="*/ 171099 h 1035314"/>
                      <a:gd name="connsiteX3" fmla="*/ 446386 w 642489"/>
                      <a:gd name="connsiteY3" fmla="*/ 490909 h 1035314"/>
                      <a:gd name="connsiteX4" fmla="*/ 642425 w 642489"/>
                      <a:gd name="connsiteY4" fmla="*/ 769001 h 1035314"/>
                      <a:gd name="connsiteX5" fmla="*/ 465665 w 642489"/>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564"/>
                      <a:gd name="connsiteY0" fmla="*/ 277685 h 1035314"/>
                      <a:gd name="connsiteX1" fmla="*/ 330979 w 642564"/>
                      <a:gd name="connsiteY1" fmla="*/ 0 h 1035314"/>
                      <a:gd name="connsiteX2" fmla="*/ 560982 w 642564"/>
                      <a:gd name="connsiteY2" fmla="*/ 171099 h 1035314"/>
                      <a:gd name="connsiteX3" fmla="*/ 446386 w 642564"/>
                      <a:gd name="connsiteY3" fmla="*/ 490909 h 1035314"/>
                      <a:gd name="connsiteX4" fmla="*/ 642425 w 642564"/>
                      <a:gd name="connsiteY4" fmla="*/ 769001 h 1035314"/>
                      <a:gd name="connsiteX5" fmla="*/ 465665 w 642564"/>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80359 h 1037988"/>
                      <a:gd name="connsiteX1" fmla="*/ 330979 w 639815"/>
                      <a:gd name="connsiteY1" fmla="*/ 2674 h 1037988"/>
                      <a:gd name="connsiteX2" fmla="*/ 560982 w 639815"/>
                      <a:gd name="connsiteY2" fmla="*/ 173773 h 1037988"/>
                      <a:gd name="connsiteX3" fmla="*/ 446386 w 639815"/>
                      <a:gd name="connsiteY3" fmla="*/ 493583 h 1037988"/>
                      <a:gd name="connsiteX4" fmla="*/ 639670 w 639815"/>
                      <a:gd name="connsiteY4" fmla="*/ 763412 h 1037988"/>
                      <a:gd name="connsiteX5" fmla="*/ 465665 w 639815"/>
                      <a:gd name="connsiteY5" fmla="*/ 1037988 h 1037988"/>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78763 h 1036392"/>
                      <a:gd name="connsiteX1" fmla="*/ 330979 w 639815"/>
                      <a:gd name="connsiteY1" fmla="*/ 1078 h 1036392"/>
                      <a:gd name="connsiteX2" fmla="*/ 560982 w 639815"/>
                      <a:gd name="connsiteY2" fmla="*/ 172177 h 1036392"/>
                      <a:gd name="connsiteX3" fmla="*/ 446386 w 639815"/>
                      <a:gd name="connsiteY3" fmla="*/ 491987 h 1036392"/>
                      <a:gd name="connsiteX4" fmla="*/ 639670 w 639815"/>
                      <a:gd name="connsiteY4" fmla="*/ 761816 h 1036392"/>
                      <a:gd name="connsiteX5" fmla="*/ 465665 w 639815"/>
                      <a:gd name="connsiteY5" fmla="*/ 1036392 h 1036392"/>
                      <a:gd name="connsiteX0" fmla="*/ 0 w 639815"/>
                      <a:gd name="connsiteY0" fmla="*/ 280192 h 1037821"/>
                      <a:gd name="connsiteX1" fmla="*/ 330979 w 639815"/>
                      <a:gd name="connsiteY1" fmla="*/ 2507 h 1037821"/>
                      <a:gd name="connsiteX2" fmla="*/ 560982 w 639815"/>
                      <a:gd name="connsiteY2" fmla="*/ 173606 h 1037821"/>
                      <a:gd name="connsiteX3" fmla="*/ 446386 w 639815"/>
                      <a:gd name="connsiteY3" fmla="*/ 493416 h 1037821"/>
                      <a:gd name="connsiteX4" fmla="*/ 639670 w 639815"/>
                      <a:gd name="connsiteY4" fmla="*/ 763245 h 1037821"/>
                      <a:gd name="connsiteX5" fmla="*/ 465665 w 639815"/>
                      <a:gd name="connsiteY5" fmla="*/ 1037821 h 1037821"/>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26 w 639841"/>
                      <a:gd name="connsiteY0" fmla="*/ 279103 h 1036732"/>
                      <a:gd name="connsiteX1" fmla="*/ 331005 w 639841"/>
                      <a:gd name="connsiteY1" fmla="*/ 1418 h 1036732"/>
                      <a:gd name="connsiteX2" fmla="*/ 561008 w 639841"/>
                      <a:gd name="connsiteY2" fmla="*/ 172517 h 1036732"/>
                      <a:gd name="connsiteX3" fmla="*/ 446412 w 639841"/>
                      <a:gd name="connsiteY3" fmla="*/ 492327 h 1036732"/>
                      <a:gd name="connsiteX4" fmla="*/ 639696 w 639841"/>
                      <a:gd name="connsiteY4" fmla="*/ 762156 h 1036732"/>
                      <a:gd name="connsiteX5" fmla="*/ 465691 w 639841"/>
                      <a:gd name="connsiteY5" fmla="*/ 1036732 h 1036732"/>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40 w 620576"/>
                      <a:gd name="connsiteY0" fmla="*/ 296331 h 1037435"/>
                      <a:gd name="connsiteX1" fmla="*/ 311740 w 620576"/>
                      <a:gd name="connsiteY1" fmla="*/ 2121 h 1037435"/>
                      <a:gd name="connsiteX2" fmla="*/ 541743 w 620576"/>
                      <a:gd name="connsiteY2" fmla="*/ 173220 h 1037435"/>
                      <a:gd name="connsiteX3" fmla="*/ 427147 w 620576"/>
                      <a:gd name="connsiteY3" fmla="*/ 493030 h 1037435"/>
                      <a:gd name="connsiteX4" fmla="*/ 620431 w 620576"/>
                      <a:gd name="connsiteY4" fmla="*/ 762859 h 1037435"/>
                      <a:gd name="connsiteX5" fmla="*/ 446426 w 620576"/>
                      <a:gd name="connsiteY5" fmla="*/ 1037435 h 1037435"/>
                      <a:gd name="connsiteX0" fmla="*/ 5008 w 625544"/>
                      <a:gd name="connsiteY0" fmla="*/ 297012 h 1038116"/>
                      <a:gd name="connsiteX1" fmla="*/ 316708 w 625544"/>
                      <a:gd name="connsiteY1" fmla="*/ 2802 h 1038116"/>
                      <a:gd name="connsiteX2" fmla="*/ 546711 w 625544"/>
                      <a:gd name="connsiteY2" fmla="*/ 173901 h 1038116"/>
                      <a:gd name="connsiteX3" fmla="*/ 432115 w 625544"/>
                      <a:gd name="connsiteY3" fmla="*/ 493711 h 1038116"/>
                      <a:gd name="connsiteX4" fmla="*/ 625399 w 625544"/>
                      <a:gd name="connsiteY4" fmla="*/ 763540 h 1038116"/>
                      <a:gd name="connsiteX5" fmla="*/ 451394 w 625544"/>
                      <a:gd name="connsiteY5" fmla="*/ 1038116 h 1038116"/>
                      <a:gd name="connsiteX0" fmla="*/ 5008 w 625544"/>
                      <a:gd name="connsiteY0" fmla="*/ 299704 h 1040808"/>
                      <a:gd name="connsiteX1" fmla="*/ 316708 w 625544"/>
                      <a:gd name="connsiteY1" fmla="*/ 2739 h 1040808"/>
                      <a:gd name="connsiteX2" fmla="*/ 546711 w 625544"/>
                      <a:gd name="connsiteY2" fmla="*/ 176593 h 1040808"/>
                      <a:gd name="connsiteX3" fmla="*/ 432115 w 625544"/>
                      <a:gd name="connsiteY3" fmla="*/ 496403 h 1040808"/>
                      <a:gd name="connsiteX4" fmla="*/ 625399 w 625544"/>
                      <a:gd name="connsiteY4" fmla="*/ 766232 h 1040808"/>
                      <a:gd name="connsiteX5" fmla="*/ 451394 w 625544"/>
                      <a:gd name="connsiteY5" fmla="*/ 1040808 h 1040808"/>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5023"/>
                      <a:gd name="connsiteY0" fmla="*/ 298093 h 1039197"/>
                      <a:gd name="connsiteX1" fmla="*/ 315906 w 625023"/>
                      <a:gd name="connsiteY1" fmla="*/ 1128 h 1039197"/>
                      <a:gd name="connsiteX2" fmla="*/ 545909 w 625023"/>
                      <a:gd name="connsiteY2" fmla="*/ 174982 h 1039197"/>
                      <a:gd name="connsiteX3" fmla="*/ 431313 w 625023"/>
                      <a:gd name="connsiteY3" fmla="*/ 494792 h 1039197"/>
                      <a:gd name="connsiteX4" fmla="*/ 624597 w 625023"/>
                      <a:gd name="connsiteY4" fmla="*/ 764621 h 1039197"/>
                      <a:gd name="connsiteX5" fmla="*/ 450592 w 625023"/>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25804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503" h="1042808">
                        <a:moveTo>
                          <a:pt x="4206" y="298093"/>
                        </a:moveTo>
                        <a:cubicBezTo>
                          <a:pt x="-31441" y="73328"/>
                          <a:pt x="167021" y="-10969"/>
                          <a:pt x="315906" y="1128"/>
                        </a:cubicBezTo>
                        <a:cubicBezTo>
                          <a:pt x="428380" y="8585"/>
                          <a:pt x="527080" y="95916"/>
                          <a:pt x="545909" y="174982"/>
                        </a:cubicBezTo>
                        <a:cubicBezTo>
                          <a:pt x="579319" y="262305"/>
                          <a:pt x="557648" y="418486"/>
                          <a:pt x="431313" y="494792"/>
                        </a:cubicBezTo>
                        <a:cubicBezTo>
                          <a:pt x="576532" y="548013"/>
                          <a:pt x="647384" y="650808"/>
                          <a:pt x="641122" y="764621"/>
                        </a:cubicBezTo>
                        <a:cubicBezTo>
                          <a:pt x="633615" y="919493"/>
                          <a:pt x="535403" y="1017236"/>
                          <a:pt x="384825" y="1042808"/>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 name="자유형: 도형 99">
                    <a:extLst>
                      <a:ext uri="{FF2B5EF4-FFF2-40B4-BE49-F238E27FC236}">
                        <a16:creationId xmlns="" xmlns:a16="http://schemas.microsoft.com/office/drawing/2014/main" id="{3036F323-0ACF-4F80-A556-A858971C25B2}"/>
                      </a:ext>
                    </a:extLst>
                  </p:cNvPr>
                  <p:cNvSpPr/>
                  <p:nvPr/>
                </p:nvSpPr>
                <p:spPr>
                  <a:xfrm>
                    <a:off x="6153240" y="3948272"/>
                    <a:ext cx="785355" cy="780891"/>
                  </a:xfrm>
                  <a:custGeom>
                    <a:avLst/>
                    <a:gdLst>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7877 w 1035080"/>
                      <a:gd name="connsiteY0" fmla="*/ 213173 h 925619"/>
                      <a:gd name="connsiteX1" fmla="*/ 535806 w 1035080"/>
                      <a:gd name="connsiteY1" fmla="*/ 0 h 925619"/>
                      <a:gd name="connsiteX2" fmla="*/ 676051 w 1035080"/>
                      <a:gd name="connsiteY2" fmla="*/ 311345 h 925619"/>
                      <a:gd name="connsiteX3" fmla="*/ 1035080 w 1035080"/>
                      <a:gd name="connsiteY3" fmla="*/ 535737 h 925619"/>
                      <a:gd name="connsiteX4" fmla="*/ 603124 w 1035080"/>
                      <a:gd name="connsiteY4" fmla="*/ 925619 h 925619"/>
                      <a:gd name="connsiteX5" fmla="*/ 53565 w 1035080"/>
                      <a:gd name="connsiteY5" fmla="*/ 871971 h 925619"/>
                      <a:gd name="connsiteX6" fmla="*/ 106351 w 1035080"/>
                      <a:gd name="connsiteY6" fmla="*/ 395289 h 925619"/>
                      <a:gd name="connsiteX7" fmla="*/ 443903 w 1035080"/>
                      <a:gd name="connsiteY7" fmla="*/ 599641 h 925619"/>
                      <a:gd name="connsiteX0" fmla="*/ 375671 w 1062874"/>
                      <a:gd name="connsiteY0" fmla="*/ 213173 h 925619"/>
                      <a:gd name="connsiteX1" fmla="*/ 563600 w 1062874"/>
                      <a:gd name="connsiteY1" fmla="*/ 0 h 925619"/>
                      <a:gd name="connsiteX2" fmla="*/ 703845 w 1062874"/>
                      <a:gd name="connsiteY2" fmla="*/ 311345 h 925619"/>
                      <a:gd name="connsiteX3" fmla="*/ 1062874 w 1062874"/>
                      <a:gd name="connsiteY3" fmla="*/ 535737 h 925619"/>
                      <a:gd name="connsiteX4" fmla="*/ 630918 w 1062874"/>
                      <a:gd name="connsiteY4" fmla="*/ 925619 h 925619"/>
                      <a:gd name="connsiteX5" fmla="*/ 81359 w 1062874"/>
                      <a:gd name="connsiteY5" fmla="*/ 871971 h 925619"/>
                      <a:gd name="connsiteX6" fmla="*/ 134145 w 1062874"/>
                      <a:gd name="connsiteY6" fmla="*/ 395289 h 925619"/>
                      <a:gd name="connsiteX7" fmla="*/ 471697 w 1062874"/>
                      <a:gd name="connsiteY7" fmla="*/ 599641 h 92561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30918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06130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9036"/>
                      <a:gd name="connsiteX1" fmla="*/ 563600 w 1062874"/>
                      <a:gd name="connsiteY1" fmla="*/ 0 h 979036"/>
                      <a:gd name="connsiteX2" fmla="*/ 703845 w 1062874"/>
                      <a:gd name="connsiteY2" fmla="*/ 311345 h 979036"/>
                      <a:gd name="connsiteX3" fmla="*/ 1062874 w 1062874"/>
                      <a:gd name="connsiteY3" fmla="*/ 535737 h 979036"/>
                      <a:gd name="connsiteX4" fmla="*/ 597867 w 1062874"/>
                      <a:gd name="connsiteY4" fmla="*/ 942144 h 979036"/>
                      <a:gd name="connsiteX5" fmla="*/ 81359 w 1062874"/>
                      <a:gd name="connsiteY5" fmla="*/ 871971 h 979036"/>
                      <a:gd name="connsiteX6" fmla="*/ 134145 w 1062874"/>
                      <a:gd name="connsiteY6" fmla="*/ 395289 h 979036"/>
                      <a:gd name="connsiteX7" fmla="*/ 471697 w 1062874"/>
                      <a:gd name="connsiteY7" fmla="*/ 599641 h 979036"/>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33999"/>
                      <a:gd name="connsiteX1" fmla="*/ 563600 w 1062874"/>
                      <a:gd name="connsiteY1" fmla="*/ 0 h 1033999"/>
                      <a:gd name="connsiteX2" fmla="*/ 703845 w 1062874"/>
                      <a:gd name="connsiteY2" fmla="*/ 311345 h 1033999"/>
                      <a:gd name="connsiteX3" fmla="*/ 1062874 w 1062874"/>
                      <a:gd name="connsiteY3" fmla="*/ 535737 h 1033999"/>
                      <a:gd name="connsiteX4" fmla="*/ 597867 w 1062874"/>
                      <a:gd name="connsiteY4" fmla="*/ 942144 h 1033999"/>
                      <a:gd name="connsiteX5" fmla="*/ 81359 w 1062874"/>
                      <a:gd name="connsiteY5" fmla="*/ 871971 h 1033999"/>
                      <a:gd name="connsiteX6" fmla="*/ 134145 w 1062874"/>
                      <a:gd name="connsiteY6" fmla="*/ 395289 h 1033999"/>
                      <a:gd name="connsiteX7" fmla="*/ 471697 w 1062874"/>
                      <a:gd name="connsiteY7" fmla="*/ 599641 h 1033999"/>
                      <a:gd name="connsiteX0" fmla="*/ 363975 w 1051178"/>
                      <a:gd name="connsiteY0" fmla="*/ 213173 h 1033999"/>
                      <a:gd name="connsiteX1" fmla="*/ 551904 w 1051178"/>
                      <a:gd name="connsiteY1" fmla="*/ 0 h 1033999"/>
                      <a:gd name="connsiteX2" fmla="*/ 692149 w 1051178"/>
                      <a:gd name="connsiteY2" fmla="*/ 311345 h 1033999"/>
                      <a:gd name="connsiteX3" fmla="*/ 1051178 w 1051178"/>
                      <a:gd name="connsiteY3" fmla="*/ 535737 h 1033999"/>
                      <a:gd name="connsiteX4" fmla="*/ 586171 w 1051178"/>
                      <a:gd name="connsiteY4" fmla="*/ 942144 h 1033999"/>
                      <a:gd name="connsiteX5" fmla="*/ 69663 w 1051178"/>
                      <a:gd name="connsiteY5" fmla="*/ 871971 h 1033999"/>
                      <a:gd name="connsiteX6" fmla="*/ 122449 w 1051178"/>
                      <a:gd name="connsiteY6" fmla="*/ 395289 h 1033999"/>
                      <a:gd name="connsiteX7" fmla="*/ 460001 w 1051178"/>
                      <a:gd name="connsiteY7" fmla="*/ 599641 h 1033999"/>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34653"/>
                      <a:gd name="connsiteY0" fmla="*/ 213173 h 1030327"/>
                      <a:gd name="connsiteX1" fmla="*/ 551904 w 1034653"/>
                      <a:gd name="connsiteY1" fmla="*/ 0 h 1030327"/>
                      <a:gd name="connsiteX2" fmla="*/ 692149 w 1034653"/>
                      <a:gd name="connsiteY2" fmla="*/ 311345 h 1030327"/>
                      <a:gd name="connsiteX3" fmla="*/ 1034653 w 1034653"/>
                      <a:gd name="connsiteY3" fmla="*/ 538491 h 1030327"/>
                      <a:gd name="connsiteX4" fmla="*/ 613713 w 1034653"/>
                      <a:gd name="connsiteY4" fmla="*/ 936636 h 1030327"/>
                      <a:gd name="connsiteX5" fmla="*/ 69663 w 1034653"/>
                      <a:gd name="connsiteY5" fmla="*/ 871971 h 1030327"/>
                      <a:gd name="connsiteX6" fmla="*/ 122449 w 1034653"/>
                      <a:gd name="connsiteY6" fmla="*/ 395289 h 1030327"/>
                      <a:gd name="connsiteX7" fmla="*/ 460001 w 1034653"/>
                      <a:gd name="connsiteY7" fmla="*/ 599641 h 1030327"/>
                      <a:gd name="connsiteX0" fmla="*/ 363975 w 1037690"/>
                      <a:gd name="connsiteY0" fmla="*/ 213173 h 1030327"/>
                      <a:gd name="connsiteX1" fmla="*/ 551904 w 1037690"/>
                      <a:gd name="connsiteY1" fmla="*/ 0 h 1030327"/>
                      <a:gd name="connsiteX2" fmla="*/ 692149 w 1037690"/>
                      <a:gd name="connsiteY2" fmla="*/ 311345 h 1030327"/>
                      <a:gd name="connsiteX3" fmla="*/ 1034653 w 1037690"/>
                      <a:gd name="connsiteY3" fmla="*/ 538491 h 1030327"/>
                      <a:gd name="connsiteX4" fmla="*/ 613713 w 1037690"/>
                      <a:gd name="connsiteY4" fmla="*/ 936636 h 1030327"/>
                      <a:gd name="connsiteX5" fmla="*/ 69663 w 1037690"/>
                      <a:gd name="connsiteY5" fmla="*/ 871971 h 1030327"/>
                      <a:gd name="connsiteX6" fmla="*/ 122449 w 1037690"/>
                      <a:gd name="connsiteY6" fmla="*/ 395289 h 1030327"/>
                      <a:gd name="connsiteX7" fmla="*/ 460001 w 1037690"/>
                      <a:gd name="connsiteY7" fmla="*/ 599641 h 1030327"/>
                      <a:gd name="connsiteX0" fmla="*/ 363975 w 1037917"/>
                      <a:gd name="connsiteY0" fmla="*/ 213173 h 1030327"/>
                      <a:gd name="connsiteX1" fmla="*/ 551904 w 1037917"/>
                      <a:gd name="connsiteY1" fmla="*/ 0 h 1030327"/>
                      <a:gd name="connsiteX2" fmla="*/ 692149 w 1037917"/>
                      <a:gd name="connsiteY2" fmla="*/ 311345 h 1030327"/>
                      <a:gd name="connsiteX3" fmla="*/ 1034653 w 1037917"/>
                      <a:gd name="connsiteY3" fmla="*/ 538491 h 1030327"/>
                      <a:gd name="connsiteX4" fmla="*/ 613713 w 1037917"/>
                      <a:gd name="connsiteY4" fmla="*/ 936636 h 1030327"/>
                      <a:gd name="connsiteX5" fmla="*/ 69663 w 1037917"/>
                      <a:gd name="connsiteY5" fmla="*/ 871971 h 1030327"/>
                      <a:gd name="connsiteX6" fmla="*/ 122449 w 1037917"/>
                      <a:gd name="connsiteY6" fmla="*/ 395289 h 1030327"/>
                      <a:gd name="connsiteX7" fmla="*/ 460001 w 103791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270 h 1030424"/>
                      <a:gd name="connsiteX1" fmla="*/ 551904 w 1041370"/>
                      <a:gd name="connsiteY1" fmla="*/ 97 h 1030424"/>
                      <a:gd name="connsiteX2" fmla="*/ 675624 w 1041370"/>
                      <a:gd name="connsiteY2" fmla="*/ 300425 h 1030424"/>
                      <a:gd name="connsiteX3" fmla="*/ 1034653 w 1041370"/>
                      <a:gd name="connsiteY3" fmla="*/ 538588 h 1030424"/>
                      <a:gd name="connsiteX4" fmla="*/ 613713 w 1041370"/>
                      <a:gd name="connsiteY4" fmla="*/ 936733 h 1030424"/>
                      <a:gd name="connsiteX5" fmla="*/ 69663 w 1041370"/>
                      <a:gd name="connsiteY5" fmla="*/ 872068 h 1030424"/>
                      <a:gd name="connsiteX6" fmla="*/ 122449 w 1041370"/>
                      <a:gd name="connsiteY6" fmla="*/ 395386 h 1030424"/>
                      <a:gd name="connsiteX7" fmla="*/ 460001 w 1041370"/>
                      <a:gd name="connsiteY7" fmla="*/ 599738 h 1030424"/>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266"/>
                      <a:gd name="connsiteY0" fmla="*/ 237961 h 1016230"/>
                      <a:gd name="connsiteX1" fmla="*/ 551904 w 1041266"/>
                      <a:gd name="connsiteY1" fmla="*/ 0 h 1016230"/>
                      <a:gd name="connsiteX2" fmla="*/ 675624 w 1041266"/>
                      <a:gd name="connsiteY2" fmla="*/ 300328 h 1016230"/>
                      <a:gd name="connsiteX3" fmla="*/ 1034653 w 1041266"/>
                      <a:gd name="connsiteY3" fmla="*/ 538491 h 1016230"/>
                      <a:gd name="connsiteX4" fmla="*/ 610959 w 1041266"/>
                      <a:gd name="connsiteY4" fmla="*/ 914602 h 1016230"/>
                      <a:gd name="connsiteX5" fmla="*/ 69663 w 1041266"/>
                      <a:gd name="connsiteY5" fmla="*/ 871971 h 1016230"/>
                      <a:gd name="connsiteX6" fmla="*/ 122449 w 1041266"/>
                      <a:gd name="connsiteY6" fmla="*/ 395289 h 1016230"/>
                      <a:gd name="connsiteX7" fmla="*/ 407671 w 1041266"/>
                      <a:gd name="connsiteY7" fmla="*/ 709810 h 1016230"/>
                      <a:gd name="connsiteX0" fmla="*/ 408043 w 1042386"/>
                      <a:gd name="connsiteY0" fmla="*/ 237961 h 1016230"/>
                      <a:gd name="connsiteX1" fmla="*/ 551904 w 1042386"/>
                      <a:gd name="connsiteY1" fmla="*/ 0 h 1016230"/>
                      <a:gd name="connsiteX2" fmla="*/ 675624 w 1042386"/>
                      <a:gd name="connsiteY2" fmla="*/ 300328 h 1016230"/>
                      <a:gd name="connsiteX3" fmla="*/ 1034653 w 1042386"/>
                      <a:gd name="connsiteY3" fmla="*/ 538491 h 1016230"/>
                      <a:gd name="connsiteX4" fmla="*/ 610959 w 1042386"/>
                      <a:gd name="connsiteY4" fmla="*/ 914602 h 1016230"/>
                      <a:gd name="connsiteX5" fmla="*/ 69663 w 1042386"/>
                      <a:gd name="connsiteY5" fmla="*/ 871971 h 1016230"/>
                      <a:gd name="connsiteX6" fmla="*/ 122449 w 1042386"/>
                      <a:gd name="connsiteY6" fmla="*/ 395289 h 1016230"/>
                      <a:gd name="connsiteX7" fmla="*/ 407671 w 1042386"/>
                      <a:gd name="connsiteY7" fmla="*/ 709810 h 1016230"/>
                      <a:gd name="connsiteX0" fmla="*/ 408043 w 1042386"/>
                      <a:gd name="connsiteY0" fmla="*/ 237961 h 1031503"/>
                      <a:gd name="connsiteX1" fmla="*/ 551904 w 1042386"/>
                      <a:gd name="connsiteY1" fmla="*/ 0 h 1031503"/>
                      <a:gd name="connsiteX2" fmla="*/ 675624 w 1042386"/>
                      <a:gd name="connsiteY2" fmla="*/ 300328 h 1031503"/>
                      <a:gd name="connsiteX3" fmla="*/ 1034653 w 1042386"/>
                      <a:gd name="connsiteY3" fmla="*/ 538491 h 1031503"/>
                      <a:gd name="connsiteX4" fmla="*/ 610959 w 1042386"/>
                      <a:gd name="connsiteY4" fmla="*/ 914602 h 1031503"/>
                      <a:gd name="connsiteX5" fmla="*/ 69663 w 1042386"/>
                      <a:gd name="connsiteY5" fmla="*/ 871971 h 1031503"/>
                      <a:gd name="connsiteX6" fmla="*/ 122449 w 1042386"/>
                      <a:gd name="connsiteY6" fmla="*/ 395289 h 1031503"/>
                      <a:gd name="connsiteX7" fmla="*/ 407671 w 1042386"/>
                      <a:gd name="connsiteY7" fmla="*/ 709810 h 1031503"/>
                      <a:gd name="connsiteX0" fmla="*/ 408043 w 1040983"/>
                      <a:gd name="connsiteY0" fmla="*/ 237961 h 1031503"/>
                      <a:gd name="connsiteX1" fmla="*/ 551904 w 1040983"/>
                      <a:gd name="connsiteY1" fmla="*/ 0 h 1031503"/>
                      <a:gd name="connsiteX2" fmla="*/ 675624 w 1040983"/>
                      <a:gd name="connsiteY2" fmla="*/ 300328 h 1031503"/>
                      <a:gd name="connsiteX3" fmla="*/ 1034653 w 1040983"/>
                      <a:gd name="connsiteY3" fmla="*/ 538491 h 1031503"/>
                      <a:gd name="connsiteX4" fmla="*/ 610959 w 1040983"/>
                      <a:gd name="connsiteY4" fmla="*/ 914602 h 1031503"/>
                      <a:gd name="connsiteX5" fmla="*/ 69663 w 1040983"/>
                      <a:gd name="connsiteY5" fmla="*/ 871971 h 1031503"/>
                      <a:gd name="connsiteX6" fmla="*/ 122449 w 1040983"/>
                      <a:gd name="connsiteY6" fmla="*/ 395289 h 1031503"/>
                      <a:gd name="connsiteX7" fmla="*/ 407671 w 1040983"/>
                      <a:gd name="connsiteY7" fmla="*/ 709810 h 1031503"/>
                      <a:gd name="connsiteX0" fmla="*/ 408043 w 1040983"/>
                      <a:gd name="connsiteY0" fmla="*/ 237961 h 1036239"/>
                      <a:gd name="connsiteX1" fmla="*/ 551904 w 1040983"/>
                      <a:gd name="connsiteY1" fmla="*/ 0 h 1036239"/>
                      <a:gd name="connsiteX2" fmla="*/ 675624 w 1040983"/>
                      <a:gd name="connsiteY2" fmla="*/ 300328 h 1036239"/>
                      <a:gd name="connsiteX3" fmla="*/ 1034653 w 1040983"/>
                      <a:gd name="connsiteY3" fmla="*/ 538491 h 1036239"/>
                      <a:gd name="connsiteX4" fmla="*/ 610959 w 1040983"/>
                      <a:gd name="connsiteY4" fmla="*/ 914602 h 1036239"/>
                      <a:gd name="connsiteX5" fmla="*/ 69663 w 1040983"/>
                      <a:gd name="connsiteY5" fmla="*/ 871971 h 1036239"/>
                      <a:gd name="connsiteX6" fmla="*/ 122449 w 1040983"/>
                      <a:gd name="connsiteY6" fmla="*/ 395289 h 1036239"/>
                      <a:gd name="connsiteX7" fmla="*/ 407671 w 1040983"/>
                      <a:gd name="connsiteY7" fmla="*/ 709810 h 1036239"/>
                      <a:gd name="connsiteX0" fmla="*/ 408043 w 1040106"/>
                      <a:gd name="connsiteY0" fmla="*/ 237961 h 1036239"/>
                      <a:gd name="connsiteX1" fmla="*/ 551904 w 1040106"/>
                      <a:gd name="connsiteY1" fmla="*/ 0 h 1036239"/>
                      <a:gd name="connsiteX2" fmla="*/ 675624 w 1040106"/>
                      <a:gd name="connsiteY2" fmla="*/ 300328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2163"/>
                      <a:gd name="connsiteY0" fmla="*/ 237961 h 1036239"/>
                      <a:gd name="connsiteX1" fmla="*/ 551904 w 1042163"/>
                      <a:gd name="connsiteY1" fmla="*/ 0 h 1036239"/>
                      <a:gd name="connsiteX2" fmla="*/ 694904 w 1042163"/>
                      <a:gd name="connsiteY2" fmla="*/ 308591 h 1036239"/>
                      <a:gd name="connsiteX3" fmla="*/ 1034653 w 1042163"/>
                      <a:gd name="connsiteY3" fmla="*/ 538491 h 1036239"/>
                      <a:gd name="connsiteX4" fmla="*/ 610959 w 1042163"/>
                      <a:gd name="connsiteY4" fmla="*/ 914602 h 1036239"/>
                      <a:gd name="connsiteX5" fmla="*/ 69663 w 1042163"/>
                      <a:gd name="connsiteY5" fmla="*/ 871971 h 1036239"/>
                      <a:gd name="connsiteX6" fmla="*/ 122449 w 1042163"/>
                      <a:gd name="connsiteY6" fmla="*/ 395289 h 1036239"/>
                      <a:gd name="connsiteX7" fmla="*/ 407671 w 1042163"/>
                      <a:gd name="connsiteY7" fmla="*/ 709810 h 103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2163" h="1036239">
                        <a:moveTo>
                          <a:pt x="408043" y="237961"/>
                        </a:moveTo>
                        <a:cubicBezTo>
                          <a:pt x="343992" y="128344"/>
                          <a:pt x="425913" y="2202"/>
                          <a:pt x="551904" y="0"/>
                        </a:cubicBezTo>
                        <a:cubicBezTo>
                          <a:pt x="692297" y="9220"/>
                          <a:pt x="799637" y="145134"/>
                          <a:pt x="694904" y="308591"/>
                        </a:cubicBezTo>
                        <a:cubicBezTo>
                          <a:pt x="913733" y="254856"/>
                          <a:pt x="1005866" y="388412"/>
                          <a:pt x="1034653" y="538491"/>
                        </a:cubicBezTo>
                        <a:cubicBezTo>
                          <a:pt x="1080710" y="748323"/>
                          <a:pt x="911934" y="1029765"/>
                          <a:pt x="610959" y="914602"/>
                        </a:cubicBezTo>
                        <a:cubicBezTo>
                          <a:pt x="529678" y="1130828"/>
                          <a:pt x="156451" y="1022057"/>
                          <a:pt x="69663" y="871971"/>
                        </a:cubicBezTo>
                        <a:cubicBezTo>
                          <a:pt x="-4549" y="766325"/>
                          <a:pt x="-59482" y="489919"/>
                          <a:pt x="122449" y="395289"/>
                        </a:cubicBezTo>
                        <a:cubicBezTo>
                          <a:pt x="315758" y="274283"/>
                          <a:pt x="605462" y="514080"/>
                          <a:pt x="407671" y="709810"/>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자유형: 도형 100">
                    <a:extLst>
                      <a:ext uri="{FF2B5EF4-FFF2-40B4-BE49-F238E27FC236}">
                        <a16:creationId xmlns="" xmlns:a16="http://schemas.microsoft.com/office/drawing/2014/main" id="{5C8D2C91-7671-4EC1-920A-E6516AE89A7E}"/>
                      </a:ext>
                    </a:extLst>
                  </p:cNvPr>
                  <p:cNvSpPr/>
                  <p:nvPr/>
                </p:nvSpPr>
                <p:spPr>
                  <a:xfrm>
                    <a:off x="6150565" y="3902140"/>
                    <a:ext cx="223711" cy="335071"/>
                  </a:xfrm>
                  <a:custGeom>
                    <a:avLst/>
                    <a:gdLst>
                      <a:gd name="connsiteX0" fmla="*/ 0 w 210368"/>
                      <a:gd name="connsiteY0" fmla="*/ 692812 h 692812"/>
                      <a:gd name="connsiteX1" fmla="*/ 145855 w 210368"/>
                      <a:gd name="connsiteY1" fmla="*/ 0 h 692812"/>
                      <a:gd name="connsiteX2" fmla="*/ 210368 w 210368"/>
                      <a:gd name="connsiteY2" fmla="*/ 350614 h 692812"/>
                      <a:gd name="connsiteX0" fmla="*/ 0 w 204758"/>
                      <a:gd name="connsiteY0" fmla="*/ 692812 h 692812"/>
                      <a:gd name="connsiteX1" fmla="*/ 145855 w 204758"/>
                      <a:gd name="connsiteY1" fmla="*/ 0 h 692812"/>
                      <a:gd name="connsiteX2" fmla="*/ 204758 w 204758"/>
                      <a:gd name="connsiteY2" fmla="*/ 350614 h 692812"/>
                      <a:gd name="connsiteX0" fmla="*/ 0 w 259110"/>
                      <a:gd name="connsiteY0" fmla="*/ 692812 h 692812"/>
                      <a:gd name="connsiteX1" fmla="*/ 145855 w 259110"/>
                      <a:gd name="connsiteY1" fmla="*/ 0 h 692812"/>
                      <a:gd name="connsiteX2" fmla="*/ 204758 w 259110"/>
                      <a:gd name="connsiteY2" fmla="*/ 350614 h 692812"/>
                      <a:gd name="connsiteX0" fmla="*/ 0 w 259110"/>
                      <a:gd name="connsiteY0" fmla="*/ 670372 h 670372"/>
                      <a:gd name="connsiteX1" fmla="*/ 145855 w 259110"/>
                      <a:gd name="connsiteY1" fmla="*/ 0 h 670372"/>
                      <a:gd name="connsiteX2" fmla="*/ 204758 w 259110"/>
                      <a:gd name="connsiteY2" fmla="*/ 328174 h 670372"/>
                      <a:gd name="connsiteX0" fmla="*/ 0 w 276458"/>
                      <a:gd name="connsiteY0" fmla="*/ 670372 h 670372"/>
                      <a:gd name="connsiteX1" fmla="*/ 145855 w 276458"/>
                      <a:gd name="connsiteY1" fmla="*/ 0 h 670372"/>
                      <a:gd name="connsiteX2" fmla="*/ 204758 w 276458"/>
                      <a:gd name="connsiteY2" fmla="*/ 328174 h 670372"/>
                      <a:gd name="connsiteX0" fmla="*/ 0 w 276458"/>
                      <a:gd name="connsiteY0" fmla="*/ 670381 h 670381"/>
                      <a:gd name="connsiteX1" fmla="*/ 145855 w 276458"/>
                      <a:gd name="connsiteY1" fmla="*/ 9 h 670381"/>
                      <a:gd name="connsiteX2" fmla="*/ 204758 w 276458"/>
                      <a:gd name="connsiteY2" fmla="*/ 328183 h 670381"/>
                      <a:gd name="connsiteX0" fmla="*/ 17567 w 294025"/>
                      <a:gd name="connsiteY0" fmla="*/ 670381 h 670381"/>
                      <a:gd name="connsiteX1" fmla="*/ 163422 w 294025"/>
                      <a:gd name="connsiteY1" fmla="*/ 9 h 670381"/>
                      <a:gd name="connsiteX2" fmla="*/ 222325 w 294025"/>
                      <a:gd name="connsiteY2" fmla="*/ 328183 h 670381"/>
                      <a:gd name="connsiteX0" fmla="*/ 17567 w 327330"/>
                      <a:gd name="connsiteY0" fmla="*/ 671068 h 671068"/>
                      <a:gd name="connsiteX1" fmla="*/ 163422 w 327330"/>
                      <a:gd name="connsiteY1" fmla="*/ 696 h 671068"/>
                      <a:gd name="connsiteX2" fmla="*/ 222325 w 327330"/>
                      <a:gd name="connsiteY2" fmla="*/ 328870 h 671068"/>
                      <a:gd name="connsiteX0" fmla="*/ 17567 w 321664"/>
                      <a:gd name="connsiteY0" fmla="*/ 671068 h 671068"/>
                      <a:gd name="connsiteX1" fmla="*/ 163422 w 321664"/>
                      <a:gd name="connsiteY1" fmla="*/ 696 h 671068"/>
                      <a:gd name="connsiteX2" fmla="*/ 222325 w 321664"/>
                      <a:gd name="connsiteY2" fmla="*/ 328870 h 671068"/>
                      <a:gd name="connsiteX0" fmla="*/ 18431 w 322528"/>
                      <a:gd name="connsiteY0" fmla="*/ 671068 h 671068"/>
                      <a:gd name="connsiteX1" fmla="*/ 164286 w 322528"/>
                      <a:gd name="connsiteY1" fmla="*/ 696 h 671068"/>
                      <a:gd name="connsiteX2" fmla="*/ 223189 w 322528"/>
                      <a:gd name="connsiteY2" fmla="*/ 328870 h 671068"/>
                      <a:gd name="connsiteX0" fmla="*/ 18431 w 311947"/>
                      <a:gd name="connsiteY0" fmla="*/ 671151 h 671151"/>
                      <a:gd name="connsiteX1" fmla="*/ 164286 w 311947"/>
                      <a:gd name="connsiteY1" fmla="*/ 779 h 671151"/>
                      <a:gd name="connsiteX2" fmla="*/ 203910 w 311947"/>
                      <a:gd name="connsiteY2" fmla="*/ 312427 h 671151"/>
                      <a:gd name="connsiteX0" fmla="*/ 18431 w 319515"/>
                      <a:gd name="connsiteY0" fmla="*/ 670768 h 670768"/>
                      <a:gd name="connsiteX1" fmla="*/ 164286 w 319515"/>
                      <a:gd name="connsiteY1" fmla="*/ 396 h 670768"/>
                      <a:gd name="connsiteX2" fmla="*/ 203910 w 319515"/>
                      <a:gd name="connsiteY2" fmla="*/ 312044 h 670768"/>
                      <a:gd name="connsiteX0" fmla="*/ 16717 w 317801"/>
                      <a:gd name="connsiteY0" fmla="*/ 670768 h 670768"/>
                      <a:gd name="connsiteX1" fmla="*/ 162572 w 317801"/>
                      <a:gd name="connsiteY1" fmla="*/ 396 h 670768"/>
                      <a:gd name="connsiteX2" fmla="*/ 202196 w 317801"/>
                      <a:gd name="connsiteY2" fmla="*/ 312044 h 670768"/>
                      <a:gd name="connsiteX0" fmla="*/ 16717 w 320719"/>
                      <a:gd name="connsiteY0" fmla="*/ 670412 h 670412"/>
                      <a:gd name="connsiteX1" fmla="*/ 162572 w 320719"/>
                      <a:gd name="connsiteY1" fmla="*/ 40 h 670412"/>
                      <a:gd name="connsiteX2" fmla="*/ 202196 w 320719"/>
                      <a:gd name="connsiteY2" fmla="*/ 311688 h 670412"/>
                      <a:gd name="connsiteX0" fmla="*/ 16717 w 314294"/>
                      <a:gd name="connsiteY0" fmla="*/ 670412 h 670412"/>
                      <a:gd name="connsiteX1" fmla="*/ 162572 w 314294"/>
                      <a:gd name="connsiteY1" fmla="*/ 40 h 670412"/>
                      <a:gd name="connsiteX2" fmla="*/ 202196 w 314294"/>
                      <a:gd name="connsiteY2" fmla="*/ 311688 h 670412"/>
                      <a:gd name="connsiteX0" fmla="*/ 20002 w 313692"/>
                      <a:gd name="connsiteY0" fmla="*/ 684181 h 684181"/>
                      <a:gd name="connsiteX1" fmla="*/ 157594 w 313692"/>
                      <a:gd name="connsiteY1" fmla="*/ 38 h 684181"/>
                      <a:gd name="connsiteX2" fmla="*/ 205481 w 313692"/>
                      <a:gd name="connsiteY2" fmla="*/ 325457 h 684181"/>
                      <a:gd name="connsiteX0" fmla="*/ 20002 w 335146"/>
                      <a:gd name="connsiteY0" fmla="*/ 684143 h 684143"/>
                      <a:gd name="connsiteX1" fmla="*/ 157594 w 335146"/>
                      <a:gd name="connsiteY1" fmla="*/ 0 h 684143"/>
                      <a:gd name="connsiteX2" fmla="*/ 205481 w 335146"/>
                      <a:gd name="connsiteY2" fmla="*/ 325419 h 684143"/>
                      <a:gd name="connsiteX0" fmla="*/ 20002 w 322593"/>
                      <a:gd name="connsiteY0" fmla="*/ 684143 h 684143"/>
                      <a:gd name="connsiteX1" fmla="*/ 157594 w 322593"/>
                      <a:gd name="connsiteY1" fmla="*/ 0 h 684143"/>
                      <a:gd name="connsiteX2" fmla="*/ 177939 w 322593"/>
                      <a:gd name="connsiteY2" fmla="*/ 275843 h 684143"/>
                      <a:gd name="connsiteX0" fmla="*/ 20002 w 322593"/>
                      <a:gd name="connsiteY0" fmla="*/ 684143 h 684143"/>
                      <a:gd name="connsiteX1" fmla="*/ 157594 w 322593"/>
                      <a:gd name="connsiteY1" fmla="*/ 0 h 684143"/>
                      <a:gd name="connsiteX2" fmla="*/ 177939 w 322593"/>
                      <a:gd name="connsiteY2" fmla="*/ 275843 h 684143"/>
                      <a:gd name="connsiteX0" fmla="*/ 20002 w 305016"/>
                      <a:gd name="connsiteY0" fmla="*/ 684145 h 684145"/>
                      <a:gd name="connsiteX1" fmla="*/ 157594 w 305016"/>
                      <a:gd name="connsiteY1" fmla="*/ 2 h 684145"/>
                      <a:gd name="connsiteX2" fmla="*/ 177939 w 305016"/>
                      <a:gd name="connsiteY2" fmla="*/ 275845 h 684145"/>
                      <a:gd name="connsiteX0" fmla="*/ 20002 w 305016"/>
                      <a:gd name="connsiteY0" fmla="*/ 684145 h 684145"/>
                      <a:gd name="connsiteX1" fmla="*/ 157594 w 305016"/>
                      <a:gd name="connsiteY1" fmla="*/ 2 h 684145"/>
                      <a:gd name="connsiteX2" fmla="*/ 177939 w 305016"/>
                      <a:gd name="connsiteY2" fmla="*/ 275845 h 684145"/>
                      <a:gd name="connsiteX0" fmla="*/ 11876 w 318923"/>
                      <a:gd name="connsiteY0" fmla="*/ 463808 h 463808"/>
                      <a:gd name="connsiteX1" fmla="*/ 171501 w 318923"/>
                      <a:gd name="connsiteY1" fmla="*/ 2 h 463808"/>
                      <a:gd name="connsiteX2" fmla="*/ 191846 w 318923"/>
                      <a:gd name="connsiteY2" fmla="*/ 275845 h 463808"/>
                      <a:gd name="connsiteX0" fmla="*/ 11876 w 318923"/>
                      <a:gd name="connsiteY0" fmla="*/ 444528 h 444528"/>
                      <a:gd name="connsiteX1" fmla="*/ 171501 w 318923"/>
                      <a:gd name="connsiteY1" fmla="*/ 2 h 444528"/>
                      <a:gd name="connsiteX2" fmla="*/ 191846 w 318923"/>
                      <a:gd name="connsiteY2" fmla="*/ 275845 h 444528"/>
                      <a:gd name="connsiteX0" fmla="*/ 1452 w 308499"/>
                      <a:gd name="connsiteY0" fmla="*/ 444528 h 444528"/>
                      <a:gd name="connsiteX1" fmla="*/ 161077 w 308499"/>
                      <a:gd name="connsiteY1" fmla="*/ 2 h 444528"/>
                      <a:gd name="connsiteX2" fmla="*/ 181422 w 308499"/>
                      <a:gd name="connsiteY2" fmla="*/ 275845 h 444528"/>
                      <a:gd name="connsiteX0" fmla="*/ 1452 w 296864"/>
                      <a:gd name="connsiteY0" fmla="*/ 444638 h 444638"/>
                      <a:gd name="connsiteX1" fmla="*/ 161077 w 296864"/>
                      <a:gd name="connsiteY1" fmla="*/ 112 h 444638"/>
                      <a:gd name="connsiteX2" fmla="*/ 181422 w 296864"/>
                      <a:gd name="connsiteY2" fmla="*/ 275955 h 444638"/>
                    </a:gdLst>
                    <a:ahLst/>
                    <a:cxnLst>
                      <a:cxn ang="0">
                        <a:pos x="connsiteX0" y="connsiteY0"/>
                      </a:cxn>
                      <a:cxn ang="0">
                        <a:pos x="connsiteX1" y="connsiteY1"/>
                      </a:cxn>
                      <a:cxn ang="0">
                        <a:pos x="connsiteX2" y="connsiteY2"/>
                      </a:cxn>
                    </a:cxnLst>
                    <a:rect l="l" t="t" r="r" b="b"/>
                    <a:pathLst>
                      <a:path w="296864" h="444638">
                        <a:moveTo>
                          <a:pt x="1452" y="444638"/>
                        </a:moveTo>
                        <a:cubicBezTo>
                          <a:pt x="-2260" y="204656"/>
                          <a:pt x="-11482" y="8739"/>
                          <a:pt x="161077" y="112"/>
                        </a:cubicBezTo>
                        <a:cubicBezTo>
                          <a:pt x="350238" y="-6281"/>
                          <a:pt x="327228" y="262274"/>
                          <a:pt x="181422" y="275955"/>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50" name="직선 연결선 101">
                    <a:extLst>
                      <a:ext uri="{FF2B5EF4-FFF2-40B4-BE49-F238E27FC236}">
                        <a16:creationId xmlns="" xmlns:a16="http://schemas.microsoft.com/office/drawing/2014/main" id="{D3F00F7B-1150-49B7-AA11-742733633757}"/>
                      </a:ext>
                    </a:extLst>
                  </p:cNvPr>
                  <p:cNvCxnSpPr>
                    <a:cxnSpLocks/>
                  </p:cNvCxnSpPr>
                  <p:nvPr/>
                </p:nvCxnSpPr>
                <p:spPr>
                  <a:xfrm flipH="1">
                    <a:off x="6152008" y="3476077"/>
                    <a:ext cx="1188" cy="97473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spTree>
    <p:extLst>
      <p:ext uri="{BB962C8B-B14F-4D97-AF65-F5344CB8AC3E}">
        <p14:creationId xmlns:p14="http://schemas.microsoft.com/office/powerpoint/2010/main" val="43050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 xmlns:a16="http://schemas.microsoft.com/office/drawing/2014/main" id="{8B42739C-A220-45FD-BD0B-6782333A9539}"/>
              </a:ext>
            </a:extLst>
          </p:cNvPr>
          <p:cNvGrpSpPr/>
          <p:nvPr/>
        </p:nvGrpSpPr>
        <p:grpSpPr>
          <a:xfrm>
            <a:off x="927007" y="924397"/>
            <a:ext cx="1483573" cy="2389772"/>
            <a:chOff x="885166" y="3186393"/>
            <a:chExt cx="1319766" cy="2125908"/>
          </a:xfrm>
        </p:grpSpPr>
        <p:sp>
          <p:nvSpPr>
            <p:cNvPr id="37" name="Freeform: Shape 36">
              <a:extLst>
                <a:ext uri="{FF2B5EF4-FFF2-40B4-BE49-F238E27FC236}">
                  <a16:creationId xmlns="" xmlns:a16="http://schemas.microsoft.com/office/drawing/2014/main" id="{20EBDACC-590C-4AE3-A5D7-32B75124B27F}"/>
                </a:ext>
              </a:extLst>
            </p:cNvPr>
            <p:cNvSpPr/>
            <p:nvPr/>
          </p:nvSpPr>
          <p:spPr>
            <a:xfrm>
              <a:off x="885166" y="3186393"/>
              <a:ext cx="1319766" cy="2125908"/>
            </a:xfrm>
            <a:custGeom>
              <a:avLst/>
              <a:gdLst>
                <a:gd name="connsiteX0" fmla="*/ 503138 w 1537011"/>
                <a:gd name="connsiteY0" fmla="*/ 2319191 h 2480745"/>
                <a:gd name="connsiteX1" fmla="*/ 443744 w 1537011"/>
                <a:gd name="connsiteY1" fmla="*/ 2360024 h 2480745"/>
                <a:gd name="connsiteX2" fmla="*/ 501653 w 1537011"/>
                <a:gd name="connsiteY2" fmla="*/ 2403827 h 2480745"/>
                <a:gd name="connsiteX3" fmla="*/ 1051782 w 1537011"/>
                <a:gd name="connsiteY3" fmla="*/ 2420160 h 2480745"/>
                <a:gd name="connsiteX4" fmla="*/ 1097070 w 1537011"/>
                <a:gd name="connsiteY4" fmla="*/ 2383040 h 2480745"/>
                <a:gd name="connsiteX5" fmla="*/ 1058465 w 1537011"/>
                <a:gd name="connsiteY5" fmla="*/ 2339237 h 2480745"/>
                <a:gd name="connsiteX6" fmla="*/ 503138 w 1537011"/>
                <a:gd name="connsiteY6" fmla="*/ 2319191 h 2480745"/>
                <a:gd name="connsiteX7" fmla="*/ 470472 w 1537011"/>
                <a:gd name="connsiteY7" fmla="*/ 2270192 h 2480745"/>
                <a:gd name="connsiteX8" fmla="*/ 525411 w 1537011"/>
                <a:gd name="connsiteY8" fmla="*/ 2270192 h 2480745"/>
                <a:gd name="connsiteX9" fmla="*/ 1067374 w 1537011"/>
                <a:gd name="connsiteY9" fmla="*/ 2287268 h 2480745"/>
                <a:gd name="connsiteX10" fmla="*/ 1152751 w 1537011"/>
                <a:gd name="connsiteY10" fmla="*/ 2388236 h 2480745"/>
                <a:gd name="connsiteX11" fmla="*/ 1054010 w 1537011"/>
                <a:gd name="connsiteY11" fmla="*/ 2475841 h 2480745"/>
                <a:gd name="connsiteX12" fmla="*/ 643455 w 1537011"/>
                <a:gd name="connsiteY12" fmla="*/ 2463963 h 2480745"/>
                <a:gd name="connsiteX13" fmla="*/ 608445 w 1537011"/>
                <a:gd name="connsiteY13" fmla="*/ 2467907 h 2480745"/>
                <a:gd name="connsiteX14" fmla="*/ 588812 w 1537011"/>
                <a:gd name="connsiteY14" fmla="*/ 2480745 h 2480745"/>
                <a:gd name="connsiteX15" fmla="*/ 565995 w 1537011"/>
                <a:gd name="connsiteY15" fmla="*/ 2480745 h 2480745"/>
                <a:gd name="connsiteX16" fmla="*/ 569955 w 1537011"/>
                <a:gd name="connsiteY16" fmla="*/ 2463220 h 2480745"/>
                <a:gd name="connsiteX17" fmla="*/ 500911 w 1537011"/>
                <a:gd name="connsiteY17" fmla="*/ 2459508 h 2480745"/>
                <a:gd name="connsiteX18" fmla="*/ 447457 w 1537011"/>
                <a:gd name="connsiteY18" fmla="*/ 2446887 h 2480745"/>
                <a:gd name="connsiteX19" fmla="*/ 391775 w 1537011"/>
                <a:gd name="connsiteY19" fmla="*/ 2352600 h 2480745"/>
                <a:gd name="connsiteX20" fmla="*/ 470472 w 1537011"/>
                <a:gd name="connsiteY20" fmla="*/ 2270192 h 2480745"/>
                <a:gd name="connsiteX21" fmla="*/ 460819 w 1537011"/>
                <a:gd name="connsiteY21" fmla="*/ 2117997 h 2480745"/>
                <a:gd name="connsiteX22" fmla="*/ 417759 w 1537011"/>
                <a:gd name="connsiteY22" fmla="*/ 2125420 h 2480745"/>
                <a:gd name="connsiteX23" fmla="*/ 390290 w 1537011"/>
                <a:gd name="connsiteY23" fmla="*/ 2156602 h 2480745"/>
                <a:gd name="connsiteX24" fmla="*/ 414047 w 1537011"/>
                <a:gd name="connsiteY24" fmla="*/ 2190753 h 2480745"/>
                <a:gd name="connsiteX25" fmla="*/ 458592 w 1537011"/>
                <a:gd name="connsiteY25" fmla="*/ 2201147 h 2480745"/>
                <a:gd name="connsiteX26" fmla="*/ 763724 w 1537011"/>
                <a:gd name="connsiteY26" fmla="*/ 2210798 h 2480745"/>
                <a:gd name="connsiteX27" fmla="*/ 1054751 w 1537011"/>
                <a:gd name="connsiteY27" fmla="*/ 2220450 h 2480745"/>
                <a:gd name="connsiteX28" fmla="*/ 1106721 w 1537011"/>
                <a:gd name="connsiteY28" fmla="*/ 2215253 h 2480745"/>
                <a:gd name="connsiteX29" fmla="*/ 1136417 w 1537011"/>
                <a:gd name="connsiteY29" fmla="*/ 2182586 h 2480745"/>
                <a:gd name="connsiteX30" fmla="*/ 1110433 w 1537011"/>
                <a:gd name="connsiteY30" fmla="*/ 2146950 h 2480745"/>
                <a:gd name="connsiteX31" fmla="*/ 1045100 w 1537011"/>
                <a:gd name="connsiteY31" fmla="*/ 2136557 h 2480745"/>
                <a:gd name="connsiteX32" fmla="*/ 460819 w 1537011"/>
                <a:gd name="connsiteY32" fmla="*/ 2117997 h 2480745"/>
                <a:gd name="connsiteX33" fmla="*/ 425926 w 1537011"/>
                <a:gd name="connsiteY33" fmla="*/ 2063800 h 2480745"/>
                <a:gd name="connsiteX34" fmla="*/ 465274 w 1537011"/>
                <a:gd name="connsiteY34" fmla="*/ 2065285 h 2480745"/>
                <a:gd name="connsiteX35" fmla="*/ 506849 w 1537011"/>
                <a:gd name="connsiteY35" fmla="*/ 2066770 h 2480745"/>
                <a:gd name="connsiteX36" fmla="*/ 526151 w 1537011"/>
                <a:gd name="connsiteY36" fmla="*/ 2066770 h 2480745"/>
                <a:gd name="connsiteX37" fmla="*/ 1096326 w 1537011"/>
                <a:gd name="connsiteY37" fmla="*/ 2083845 h 2480745"/>
                <a:gd name="connsiteX38" fmla="*/ 1137159 w 1537011"/>
                <a:gd name="connsiteY38" fmla="*/ 2097209 h 2480745"/>
                <a:gd name="connsiteX39" fmla="*/ 1192840 w 1537011"/>
                <a:gd name="connsiteY39" fmla="*/ 2187041 h 2480745"/>
                <a:gd name="connsiteX40" fmla="*/ 1128251 w 1537011"/>
                <a:gd name="connsiteY40" fmla="*/ 2267964 h 2480745"/>
                <a:gd name="connsiteX41" fmla="*/ 1097811 w 1537011"/>
                <a:gd name="connsiteY41" fmla="*/ 2276131 h 2480745"/>
                <a:gd name="connsiteX42" fmla="*/ 443001 w 1537011"/>
                <a:gd name="connsiteY42" fmla="*/ 2256828 h 2480745"/>
                <a:gd name="connsiteX43" fmla="*/ 338320 w 1537011"/>
                <a:gd name="connsiteY43" fmla="*/ 2126163 h 2480745"/>
                <a:gd name="connsiteX44" fmla="*/ 425926 w 1537011"/>
                <a:gd name="connsiteY44" fmla="*/ 2063800 h 2480745"/>
                <a:gd name="connsiteX45" fmla="*/ 446713 w 1537011"/>
                <a:gd name="connsiteY45" fmla="*/ 1916802 h 2480745"/>
                <a:gd name="connsiteX46" fmla="*/ 390289 w 1537011"/>
                <a:gd name="connsiteY46" fmla="*/ 1927939 h 2480745"/>
                <a:gd name="connsiteX47" fmla="*/ 388062 w 1537011"/>
                <a:gd name="connsiteY47" fmla="*/ 1982877 h 2480745"/>
                <a:gd name="connsiteX48" fmla="*/ 440773 w 1537011"/>
                <a:gd name="connsiteY48" fmla="*/ 1996983 h 2480745"/>
                <a:gd name="connsiteX49" fmla="*/ 1098555 w 1537011"/>
                <a:gd name="connsiteY49" fmla="*/ 2018513 h 2480745"/>
                <a:gd name="connsiteX50" fmla="*/ 1149038 w 1537011"/>
                <a:gd name="connsiteY50" fmla="*/ 2008119 h 2480745"/>
                <a:gd name="connsiteX51" fmla="*/ 1151266 w 1537011"/>
                <a:gd name="connsiteY51" fmla="*/ 1952438 h 2480745"/>
                <a:gd name="connsiteX52" fmla="*/ 1098555 w 1537011"/>
                <a:gd name="connsiteY52" fmla="*/ 1937590 h 2480745"/>
                <a:gd name="connsiteX53" fmla="*/ 523923 w 1537011"/>
                <a:gd name="connsiteY53" fmla="*/ 192914 h 2480745"/>
                <a:gd name="connsiteX54" fmla="*/ 408107 w 1537011"/>
                <a:gd name="connsiteY54" fmla="*/ 273095 h 2480745"/>
                <a:gd name="connsiteX55" fmla="*/ 183898 w 1537011"/>
                <a:gd name="connsiteY55" fmla="*/ 552985 h 2480745"/>
                <a:gd name="connsiteX56" fmla="*/ 150488 w 1537011"/>
                <a:gd name="connsiteY56" fmla="*/ 820997 h 2480745"/>
                <a:gd name="connsiteX57" fmla="*/ 244033 w 1537011"/>
                <a:gd name="connsiteY57" fmla="*/ 1149145 h 2480745"/>
                <a:gd name="connsiteX58" fmla="*/ 242548 w 1537011"/>
                <a:gd name="connsiteY58" fmla="*/ 1156569 h 2480745"/>
                <a:gd name="connsiteX59" fmla="*/ 154200 w 1537011"/>
                <a:gd name="connsiteY59" fmla="*/ 950920 h 2480745"/>
                <a:gd name="connsiteX60" fmla="*/ 131186 w 1537011"/>
                <a:gd name="connsiteY60" fmla="*/ 648757 h 2480745"/>
                <a:gd name="connsiteX61" fmla="*/ 215821 w 1537011"/>
                <a:gd name="connsiteY61" fmla="*/ 443851 h 2480745"/>
                <a:gd name="connsiteX62" fmla="*/ 500165 w 1537011"/>
                <a:gd name="connsiteY62" fmla="*/ 201081 h 2480745"/>
                <a:gd name="connsiteX63" fmla="*/ 523923 w 1537011"/>
                <a:gd name="connsiteY63" fmla="*/ 192914 h 2480745"/>
                <a:gd name="connsiteX64" fmla="*/ 800630 w 1537011"/>
                <a:gd name="connsiteY64" fmla="*/ 46764 h 2480745"/>
                <a:gd name="connsiteX65" fmla="*/ 713588 w 1537011"/>
                <a:gd name="connsiteY65" fmla="*/ 47343 h 2480745"/>
                <a:gd name="connsiteX66" fmla="*/ 595938 w 1537011"/>
                <a:gd name="connsiteY66" fmla="*/ 67446 h 2480745"/>
                <a:gd name="connsiteX67" fmla="*/ 175732 w 1537011"/>
                <a:gd name="connsiteY67" fmla="*/ 344366 h 2480745"/>
                <a:gd name="connsiteX68" fmla="*/ 49521 w 1537011"/>
                <a:gd name="connsiteY68" fmla="*/ 655438 h 2480745"/>
                <a:gd name="connsiteX69" fmla="*/ 137126 w 1537011"/>
                <a:gd name="connsiteY69" fmla="*/ 1109796 h 2480745"/>
                <a:gd name="connsiteX70" fmla="*/ 310109 w 1537011"/>
                <a:gd name="connsiteY70" fmla="*/ 1387460 h 2480745"/>
                <a:gd name="connsiteX71" fmla="*/ 440773 w 1537011"/>
                <a:gd name="connsiteY71" fmla="*/ 1695562 h 2480745"/>
                <a:gd name="connsiteX72" fmla="*/ 460819 w 1537011"/>
                <a:gd name="connsiteY72" fmla="*/ 1792076 h 2480745"/>
                <a:gd name="connsiteX73" fmla="*/ 492743 w 1537011"/>
                <a:gd name="connsiteY73" fmla="*/ 1817318 h 2480745"/>
                <a:gd name="connsiteX74" fmla="*/ 1065146 w 1537011"/>
                <a:gd name="connsiteY74" fmla="*/ 1836621 h 2480745"/>
                <a:gd name="connsiteX75" fmla="*/ 1089645 w 1537011"/>
                <a:gd name="connsiteY75" fmla="*/ 1818803 h 2480745"/>
                <a:gd name="connsiteX76" fmla="*/ 1116372 w 1537011"/>
                <a:gd name="connsiteY76" fmla="*/ 1688138 h 2480745"/>
                <a:gd name="connsiteX77" fmla="*/ 1268567 w 1537011"/>
                <a:gd name="connsiteY77" fmla="*/ 1319900 h 2480745"/>
                <a:gd name="connsiteX78" fmla="*/ 1376960 w 1537011"/>
                <a:gd name="connsiteY78" fmla="*/ 1166220 h 2480745"/>
                <a:gd name="connsiteX79" fmla="*/ 1468276 w 1537011"/>
                <a:gd name="connsiteY79" fmla="*/ 916026 h 2480745"/>
                <a:gd name="connsiteX80" fmla="*/ 1468276 w 1537011"/>
                <a:gd name="connsiteY80" fmla="*/ 599015 h 2480745"/>
                <a:gd name="connsiteX81" fmla="*/ 1056236 w 1537011"/>
                <a:gd name="connsiteY81" fmla="*/ 110506 h 2480745"/>
                <a:gd name="connsiteX82" fmla="*/ 800630 w 1537011"/>
                <a:gd name="connsiteY82" fmla="*/ 46764 h 2480745"/>
                <a:gd name="connsiteX83" fmla="*/ 794163 w 1537011"/>
                <a:gd name="connsiteY83" fmla="*/ 814 h 2480745"/>
                <a:gd name="connsiteX84" fmla="*/ 1036191 w 1537011"/>
                <a:gd name="connsiteY84" fmla="*/ 52598 h 2480745"/>
                <a:gd name="connsiteX85" fmla="*/ 1503912 w 1537011"/>
                <a:gd name="connsiteY85" fmla="*/ 551500 h 2480745"/>
                <a:gd name="connsiteX86" fmla="*/ 1518761 w 1537011"/>
                <a:gd name="connsiteY86" fmla="*/ 910830 h 2480745"/>
                <a:gd name="connsiteX87" fmla="*/ 1377702 w 1537011"/>
                <a:gd name="connsiteY87" fmla="*/ 1250855 h 2480745"/>
                <a:gd name="connsiteX88" fmla="*/ 1264855 w 1537011"/>
                <a:gd name="connsiteY88" fmla="*/ 1406020 h 2480745"/>
                <a:gd name="connsiteX89" fmla="*/ 1163144 w 1537011"/>
                <a:gd name="connsiteY89" fmla="*/ 1694078 h 2480745"/>
                <a:gd name="connsiteX90" fmla="*/ 1115630 w 1537011"/>
                <a:gd name="connsiteY90" fmla="*/ 1876711 h 2480745"/>
                <a:gd name="connsiteX91" fmla="*/ 1149781 w 1537011"/>
                <a:gd name="connsiteY91" fmla="*/ 1887848 h 2480745"/>
                <a:gd name="connsiteX92" fmla="*/ 1229961 w 1537011"/>
                <a:gd name="connsiteY92" fmla="*/ 1991044 h 2480745"/>
                <a:gd name="connsiteX93" fmla="*/ 1126023 w 1537011"/>
                <a:gd name="connsiteY93" fmla="*/ 2077164 h 2480745"/>
                <a:gd name="connsiteX94" fmla="*/ 1100038 w 1537011"/>
                <a:gd name="connsiteY94" fmla="*/ 2077906 h 2480745"/>
                <a:gd name="connsiteX95" fmla="*/ 423698 w 1537011"/>
                <a:gd name="connsiteY95" fmla="*/ 2054891 h 2480745"/>
                <a:gd name="connsiteX96" fmla="*/ 368017 w 1537011"/>
                <a:gd name="connsiteY96" fmla="*/ 2039300 h 2480745"/>
                <a:gd name="connsiteX97" fmla="*/ 311594 w 1537011"/>
                <a:gd name="connsiteY97" fmla="*/ 1951695 h 2480745"/>
                <a:gd name="connsiteX98" fmla="*/ 382123 w 1537011"/>
                <a:gd name="connsiteY98" fmla="*/ 1867803 h 2480745"/>
                <a:gd name="connsiteX99" fmla="*/ 434092 w 1537011"/>
                <a:gd name="connsiteY99" fmla="*/ 1854439 h 2480745"/>
                <a:gd name="connsiteX100" fmla="*/ 387320 w 1537011"/>
                <a:gd name="connsiteY100" fmla="*/ 1655472 h 2480745"/>
                <a:gd name="connsiteX101" fmla="*/ 301199 w 1537011"/>
                <a:gd name="connsiteY101" fmla="*/ 1459474 h 2480745"/>
                <a:gd name="connsiteX102" fmla="*/ 137869 w 1537011"/>
                <a:gd name="connsiteY102" fmla="*/ 1212992 h 2480745"/>
                <a:gd name="connsiteX103" fmla="*/ 2748 w 1537011"/>
                <a:gd name="connsiteY103" fmla="*/ 664348 h 2480745"/>
                <a:gd name="connsiteX104" fmla="*/ 145292 w 1537011"/>
                <a:gd name="connsiteY104" fmla="*/ 308730 h 2480745"/>
                <a:gd name="connsiteX105" fmla="*/ 549909 w 1537011"/>
                <a:gd name="connsiteY105" fmla="*/ 32552 h 2480745"/>
                <a:gd name="connsiteX106" fmla="*/ 794163 w 1537011"/>
                <a:gd name="connsiteY106" fmla="*/ 814 h 2480745"/>
                <a:gd name="connsiteX0" fmla="*/ 503138 w 1537011"/>
                <a:gd name="connsiteY0" fmla="*/ 2319191 h 2480745"/>
                <a:gd name="connsiteX1" fmla="*/ 443744 w 1537011"/>
                <a:gd name="connsiteY1" fmla="*/ 2360024 h 2480745"/>
                <a:gd name="connsiteX2" fmla="*/ 501653 w 1537011"/>
                <a:gd name="connsiteY2" fmla="*/ 2403827 h 2480745"/>
                <a:gd name="connsiteX3" fmla="*/ 1051782 w 1537011"/>
                <a:gd name="connsiteY3" fmla="*/ 2420160 h 2480745"/>
                <a:gd name="connsiteX4" fmla="*/ 1097070 w 1537011"/>
                <a:gd name="connsiteY4" fmla="*/ 2383040 h 2480745"/>
                <a:gd name="connsiteX5" fmla="*/ 1058465 w 1537011"/>
                <a:gd name="connsiteY5" fmla="*/ 2339237 h 2480745"/>
                <a:gd name="connsiteX6" fmla="*/ 503138 w 1537011"/>
                <a:gd name="connsiteY6" fmla="*/ 2319191 h 2480745"/>
                <a:gd name="connsiteX7" fmla="*/ 470472 w 1537011"/>
                <a:gd name="connsiteY7" fmla="*/ 2270192 h 2480745"/>
                <a:gd name="connsiteX8" fmla="*/ 525411 w 1537011"/>
                <a:gd name="connsiteY8" fmla="*/ 2270192 h 2480745"/>
                <a:gd name="connsiteX9" fmla="*/ 1067374 w 1537011"/>
                <a:gd name="connsiteY9" fmla="*/ 2287268 h 2480745"/>
                <a:gd name="connsiteX10" fmla="*/ 1152751 w 1537011"/>
                <a:gd name="connsiteY10" fmla="*/ 2388236 h 2480745"/>
                <a:gd name="connsiteX11" fmla="*/ 1054010 w 1537011"/>
                <a:gd name="connsiteY11" fmla="*/ 2475841 h 2480745"/>
                <a:gd name="connsiteX12" fmla="*/ 643455 w 1537011"/>
                <a:gd name="connsiteY12" fmla="*/ 2463963 h 2480745"/>
                <a:gd name="connsiteX13" fmla="*/ 608445 w 1537011"/>
                <a:gd name="connsiteY13" fmla="*/ 2467907 h 2480745"/>
                <a:gd name="connsiteX14" fmla="*/ 588812 w 1537011"/>
                <a:gd name="connsiteY14" fmla="*/ 2480745 h 2480745"/>
                <a:gd name="connsiteX15" fmla="*/ 565995 w 1537011"/>
                <a:gd name="connsiteY15" fmla="*/ 2480745 h 2480745"/>
                <a:gd name="connsiteX16" fmla="*/ 500911 w 1537011"/>
                <a:gd name="connsiteY16" fmla="*/ 2459508 h 2480745"/>
                <a:gd name="connsiteX17" fmla="*/ 447457 w 1537011"/>
                <a:gd name="connsiteY17" fmla="*/ 2446887 h 2480745"/>
                <a:gd name="connsiteX18" fmla="*/ 391775 w 1537011"/>
                <a:gd name="connsiteY18" fmla="*/ 2352600 h 2480745"/>
                <a:gd name="connsiteX19" fmla="*/ 470472 w 1537011"/>
                <a:gd name="connsiteY19" fmla="*/ 2270192 h 2480745"/>
                <a:gd name="connsiteX20" fmla="*/ 460819 w 1537011"/>
                <a:gd name="connsiteY20" fmla="*/ 2117997 h 2480745"/>
                <a:gd name="connsiteX21" fmla="*/ 417759 w 1537011"/>
                <a:gd name="connsiteY21" fmla="*/ 2125420 h 2480745"/>
                <a:gd name="connsiteX22" fmla="*/ 390290 w 1537011"/>
                <a:gd name="connsiteY22" fmla="*/ 2156602 h 2480745"/>
                <a:gd name="connsiteX23" fmla="*/ 414047 w 1537011"/>
                <a:gd name="connsiteY23" fmla="*/ 2190753 h 2480745"/>
                <a:gd name="connsiteX24" fmla="*/ 458592 w 1537011"/>
                <a:gd name="connsiteY24" fmla="*/ 2201147 h 2480745"/>
                <a:gd name="connsiteX25" fmla="*/ 763724 w 1537011"/>
                <a:gd name="connsiteY25" fmla="*/ 2210798 h 2480745"/>
                <a:gd name="connsiteX26" fmla="*/ 1054751 w 1537011"/>
                <a:gd name="connsiteY26" fmla="*/ 2220450 h 2480745"/>
                <a:gd name="connsiteX27" fmla="*/ 1106721 w 1537011"/>
                <a:gd name="connsiteY27" fmla="*/ 2215253 h 2480745"/>
                <a:gd name="connsiteX28" fmla="*/ 1136417 w 1537011"/>
                <a:gd name="connsiteY28" fmla="*/ 2182586 h 2480745"/>
                <a:gd name="connsiteX29" fmla="*/ 1110433 w 1537011"/>
                <a:gd name="connsiteY29" fmla="*/ 2146950 h 2480745"/>
                <a:gd name="connsiteX30" fmla="*/ 1045100 w 1537011"/>
                <a:gd name="connsiteY30" fmla="*/ 2136557 h 2480745"/>
                <a:gd name="connsiteX31" fmla="*/ 460819 w 1537011"/>
                <a:gd name="connsiteY31" fmla="*/ 2117997 h 2480745"/>
                <a:gd name="connsiteX32" fmla="*/ 425926 w 1537011"/>
                <a:gd name="connsiteY32" fmla="*/ 2063800 h 2480745"/>
                <a:gd name="connsiteX33" fmla="*/ 465274 w 1537011"/>
                <a:gd name="connsiteY33" fmla="*/ 2065285 h 2480745"/>
                <a:gd name="connsiteX34" fmla="*/ 506849 w 1537011"/>
                <a:gd name="connsiteY34" fmla="*/ 2066770 h 2480745"/>
                <a:gd name="connsiteX35" fmla="*/ 526151 w 1537011"/>
                <a:gd name="connsiteY35" fmla="*/ 2066770 h 2480745"/>
                <a:gd name="connsiteX36" fmla="*/ 1096326 w 1537011"/>
                <a:gd name="connsiteY36" fmla="*/ 2083845 h 2480745"/>
                <a:gd name="connsiteX37" fmla="*/ 1137159 w 1537011"/>
                <a:gd name="connsiteY37" fmla="*/ 2097209 h 2480745"/>
                <a:gd name="connsiteX38" fmla="*/ 1192840 w 1537011"/>
                <a:gd name="connsiteY38" fmla="*/ 2187041 h 2480745"/>
                <a:gd name="connsiteX39" fmla="*/ 1128251 w 1537011"/>
                <a:gd name="connsiteY39" fmla="*/ 2267964 h 2480745"/>
                <a:gd name="connsiteX40" fmla="*/ 1097811 w 1537011"/>
                <a:gd name="connsiteY40" fmla="*/ 2276131 h 2480745"/>
                <a:gd name="connsiteX41" fmla="*/ 443001 w 1537011"/>
                <a:gd name="connsiteY41" fmla="*/ 2256828 h 2480745"/>
                <a:gd name="connsiteX42" fmla="*/ 338320 w 1537011"/>
                <a:gd name="connsiteY42" fmla="*/ 2126163 h 2480745"/>
                <a:gd name="connsiteX43" fmla="*/ 425926 w 1537011"/>
                <a:gd name="connsiteY43" fmla="*/ 2063800 h 2480745"/>
                <a:gd name="connsiteX44" fmla="*/ 446713 w 1537011"/>
                <a:gd name="connsiteY44" fmla="*/ 1916802 h 2480745"/>
                <a:gd name="connsiteX45" fmla="*/ 390289 w 1537011"/>
                <a:gd name="connsiteY45" fmla="*/ 1927939 h 2480745"/>
                <a:gd name="connsiteX46" fmla="*/ 388062 w 1537011"/>
                <a:gd name="connsiteY46" fmla="*/ 1982877 h 2480745"/>
                <a:gd name="connsiteX47" fmla="*/ 440773 w 1537011"/>
                <a:gd name="connsiteY47" fmla="*/ 1996983 h 2480745"/>
                <a:gd name="connsiteX48" fmla="*/ 1098555 w 1537011"/>
                <a:gd name="connsiteY48" fmla="*/ 2018513 h 2480745"/>
                <a:gd name="connsiteX49" fmla="*/ 1149038 w 1537011"/>
                <a:gd name="connsiteY49" fmla="*/ 2008119 h 2480745"/>
                <a:gd name="connsiteX50" fmla="*/ 1151266 w 1537011"/>
                <a:gd name="connsiteY50" fmla="*/ 1952438 h 2480745"/>
                <a:gd name="connsiteX51" fmla="*/ 1098555 w 1537011"/>
                <a:gd name="connsiteY51" fmla="*/ 1937590 h 2480745"/>
                <a:gd name="connsiteX52" fmla="*/ 446713 w 1537011"/>
                <a:gd name="connsiteY52" fmla="*/ 1916802 h 2480745"/>
                <a:gd name="connsiteX53" fmla="*/ 523923 w 1537011"/>
                <a:gd name="connsiteY53" fmla="*/ 192914 h 2480745"/>
                <a:gd name="connsiteX54" fmla="*/ 408107 w 1537011"/>
                <a:gd name="connsiteY54" fmla="*/ 273095 h 2480745"/>
                <a:gd name="connsiteX55" fmla="*/ 183898 w 1537011"/>
                <a:gd name="connsiteY55" fmla="*/ 552985 h 2480745"/>
                <a:gd name="connsiteX56" fmla="*/ 150488 w 1537011"/>
                <a:gd name="connsiteY56" fmla="*/ 820997 h 2480745"/>
                <a:gd name="connsiteX57" fmla="*/ 244033 w 1537011"/>
                <a:gd name="connsiteY57" fmla="*/ 1149145 h 2480745"/>
                <a:gd name="connsiteX58" fmla="*/ 242548 w 1537011"/>
                <a:gd name="connsiteY58" fmla="*/ 1156569 h 2480745"/>
                <a:gd name="connsiteX59" fmla="*/ 154200 w 1537011"/>
                <a:gd name="connsiteY59" fmla="*/ 950920 h 2480745"/>
                <a:gd name="connsiteX60" fmla="*/ 131186 w 1537011"/>
                <a:gd name="connsiteY60" fmla="*/ 648757 h 2480745"/>
                <a:gd name="connsiteX61" fmla="*/ 215821 w 1537011"/>
                <a:gd name="connsiteY61" fmla="*/ 443851 h 2480745"/>
                <a:gd name="connsiteX62" fmla="*/ 500165 w 1537011"/>
                <a:gd name="connsiteY62" fmla="*/ 201081 h 2480745"/>
                <a:gd name="connsiteX63" fmla="*/ 523923 w 1537011"/>
                <a:gd name="connsiteY63" fmla="*/ 192914 h 2480745"/>
                <a:gd name="connsiteX64" fmla="*/ 800630 w 1537011"/>
                <a:gd name="connsiteY64" fmla="*/ 46764 h 2480745"/>
                <a:gd name="connsiteX65" fmla="*/ 713588 w 1537011"/>
                <a:gd name="connsiteY65" fmla="*/ 47343 h 2480745"/>
                <a:gd name="connsiteX66" fmla="*/ 595938 w 1537011"/>
                <a:gd name="connsiteY66" fmla="*/ 67446 h 2480745"/>
                <a:gd name="connsiteX67" fmla="*/ 175732 w 1537011"/>
                <a:gd name="connsiteY67" fmla="*/ 344366 h 2480745"/>
                <a:gd name="connsiteX68" fmla="*/ 49521 w 1537011"/>
                <a:gd name="connsiteY68" fmla="*/ 655438 h 2480745"/>
                <a:gd name="connsiteX69" fmla="*/ 137126 w 1537011"/>
                <a:gd name="connsiteY69" fmla="*/ 1109796 h 2480745"/>
                <a:gd name="connsiteX70" fmla="*/ 310109 w 1537011"/>
                <a:gd name="connsiteY70" fmla="*/ 1387460 h 2480745"/>
                <a:gd name="connsiteX71" fmla="*/ 440773 w 1537011"/>
                <a:gd name="connsiteY71" fmla="*/ 1695562 h 2480745"/>
                <a:gd name="connsiteX72" fmla="*/ 460819 w 1537011"/>
                <a:gd name="connsiteY72" fmla="*/ 1792076 h 2480745"/>
                <a:gd name="connsiteX73" fmla="*/ 492743 w 1537011"/>
                <a:gd name="connsiteY73" fmla="*/ 1817318 h 2480745"/>
                <a:gd name="connsiteX74" fmla="*/ 1065146 w 1537011"/>
                <a:gd name="connsiteY74" fmla="*/ 1836621 h 2480745"/>
                <a:gd name="connsiteX75" fmla="*/ 1089645 w 1537011"/>
                <a:gd name="connsiteY75" fmla="*/ 1818803 h 2480745"/>
                <a:gd name="connsiteX76" fmla="*/ 1116372 w 1537011"/>
                <a:gd name="connsiteY76" fmla="*/ 1688138 h 2480745"/>
                <a:gd name="connsiteX77" fmla="*/ 1268567 w 1537011"/>
                <a:gd name="connsiteY77" fmla="*/ 1319900 h 2480745"/>
                <a:gd name="connsiteX78" fmla="*/ 1376960 w 1537011"/>
                <a:gd name="connsiteY78" fmla="*/ 1166220 h 2480745"/>
                <a:gd name="connsiteX79" fmla="*/ 1468276 w 1537011"/>
                <a:gd name="connsiteY79" fmla="*/ 916026 h 2480745"/>
                <a:gd name="connsiteX80" fmla="*/ 1468276 w 1537011"/>
                <a:gd name="connsiteY80" fmla="*/ 599015 h 2480745"/>
                <a:gd name="connsiteX81" fmla="*/ 1056236 w 1537011"/>
                <a:gd name="connsiteY81" fmla="*/ 110506 h 2480745"/>
                <a:gd name="connsiteX82" fmla="*/ 800630 w 1537011"/>
                <a:gd name="connsiteY82" fmla="*/ 46764 h 2480745"/>
                <a:gd name="connsiteX83" fmla="*/ 794163 w 1537011"/>
                <a:gd name="connsiteY83" fmla="*/ 814 h 2480745"/>
                <a:gd name="connsiteX84" fmla="*/ 1036191 w 1537011"/>
                <a:gd name="connsiteY84" fmla="*/ 52598 h 2480745"/>
                <a:gd name="connsiteX85" fmla="*/ 1503912 w 1537011"/>
                <a:gd name="connsiteY85" fmla="*/ 551500 h 2480745"/>
                <a:gd name="connsiteX86" fmla="*/ 1518761 w 1537011"/>
                <a:gd name="connsiteY86" fmla="*/ 910830 h 2480745"/>
                <a:gd name="connsiteX87" fmla="*/ 1377702 w 1537011"/>
                <a:gd name="connsiteY87" fmla="*/ 1250855 h 2480745"/>
                <a:gd name="connsiteX88" fmla="*/ 1264855 w 1537011"/>
                <a:gd name="connsiteY88" fmla="*/ 1406020 h 2480745"/>
                <a:gd name="connsiteX89" fmla="*/ 1163144 w 1537011"/>
                <a:gd name="connsiteY89" fmla="*/ 1694078 h 2480745"/>
                <a:gd name="connsiteX90" fmla="*/ 1115630 w 1537011"/>
                <a:gd name="connsiteY90" fmla="*/ 1876711 h 2480745"/>
                <a:gd name="connsiteX91" fmla="*/ 1149781 w 1537011"/>
                <a:gd name="connsiteY91" fmla="*/ 1887848 h 2480745"/>
                <a:gd name="connsiteX92" fmla="*/ 1229961 w 1537011"/>
                <a:gd name="connsiteY92" fmla="*/ 1991044 h 2480745"/>
                <a:gd name="connsiteX93" fmla="*/ 1126023 w 1537011"/>
                <a:gd name="connsiteY93" fmla="*/ 2077164 h 2480745"/>
                <a:gd name="connsiteX94" fmla="*/ 1100038 w 1537011"/>
                <a:gd name="connsiteY94" fmla="*/ 2077906 h 2480745"/>
                <a:gd name="connsiteX95" fmla="*/ 423698 w 1537011"/>
                <a:gd name="connsiteY95" fmla="*/ 2054891 h 2480745"/>
                <a:gd name="connsiteX96" fmla="*/ 368017 w 1537011"/>
                <a:gd name="connsiteY96" fmla="*/ 2039300 h 2480745"/>
                <a:gd name="connsiteX97" fmla="*/ 311594 w 1537011"/>
                <a:gd name="connsiteY97" fmla="*/ 1951695 h 2480745"/>
                <a:gd name="connsiteX98" fmla="*/ 382123 w 1537011"/>
                <a:gd name="connsiteY98" fmla="*/ 1867803 h 2480745"/>
                <a:gd name="connsiteX99" fmla="*/ 434092 w 1537011"/>
                <a:gd name="connsiteY99" fmla="*/ 1854439 h 2480745"/>
                <a:gd name="connsiteX100" fmla="*/ 387320 w 1537011"/>
                <a:gd name="connsiteY100" fmla="*/ 1655472 h 2480745"/>
                <a:gd name="connsiteX101" fmla="*/ 301199 w 1537011"/>
                <a:gd name="connsiteY101" fmla="*/ 1459474 h 2480745"/>
                <a:gd name="connsiteX102" fmla="*/ 137869 w 1537011"/>
                <a:gd name="connsiteY102" fmla="*/ 1212992 h 2480745"/>
                <a:gd name="connsiteX103" fmla="*/ 2748 w 1537011"/>
                <a:gd name="connsiteY103" fmla="*/ 664348 h 2480745"/>
                <a:gd name="connsiteX104" fmla="*/ 145292 w 1537011"/>
                <a:gd name="connsiteY104" fmla="*/ 308730 h 2480745"/>
                <a:gd name="connsiteX105" fmla="*/ 549909 w 1537011"/>
                <a:gd name="connsiteY105" fmla="*/ 32552 h 2480745"/>
                <a:gd name="connsiteX106" fmla="*/ 794163 w 1537011"/>
                <a:gd name="connsiteY106" fmla="*/ 814 h 2480745"/>
                <a:gd name="connsiteX0" fmla="*/ 503138 w 1537011"/>
                <a:gd name="connsiteY0" fmla="*/ 2319191 h 2480745"/>
                <a:gd name="connsiteX1" fmla="*/ 443744 w 1537011"/>
                <a:gd name="connsiteY1" fmla="*/ 2360024 h 2480745"/>
                <a:gd name="connsiteX2" fmla="*/ 501653 w 1537011"/>
                <a:gd name="connsiteY2" fmla="*/ 2403827 h 2480745"/>
                <a:gd name="connsiteX3" fmla="*/ 1051782 w 1537011"/>
                <a:gd name="connsiteY3" fmla="*/ 2420160 h 2480745"/>
                <a:gd name="connsiteX4" fmla="*/ 1097070 w 1537011"/>
                <a:gd name="connsiteY4" fmla="*/ 2383040 h 2480745"/>
                <a:gd name="connsiteX5" fmla="*/ 1058465 w 1537011"/>
                <a:gd name="connsiteY5" fmla="*/ 2339237 h 2480745"/>
                <a:gd name="connsiteX6" fmla="*/ 503138 w 1537011"/>
                <a:gd name="connsiteY6" fmla="*/ 2319191 h 2480745"/>
                <a:gd name="connsiteX7" fmla="*/ 470472 w 1537011"/>
                <a:gd name="connsiteY7" fmla="*/ 2270192 h 2480745"/>
                <a:gd name="connsiteX8" fmla="*/ 525411 w 1537011"/>
                <a:gd name="connsiteY8" fmla="*/ 2270192 h 2480745"/>
                <a:gd name="connsiteX9" fmla="*/ 1067374 w 1537011"/>
                <a:gd name="connsiteY9" fmla="*/ 2287268 h 2480745"/>
                <a:gd name="connsiteX10" fmla="*/ 1152751 w 1537011"/>
                <a:gd name="connsiteY10" fmla="*/ 2388236 h 2480745"/>
                <a:gd name="connsiteX11" fmla="*/ 1054010 w 1537011"/>
                <a:gd name="connsiteY11" fmla="*/ 2475841 h 2480745"/>
                <a:gd name="connsiteX12" fmla="*/ 643455 w 1537011"/>
                <a:gd name="connsiteY12" fmla="*/ 2463963 h 2480745"/>
                <a:gd name="connsiteX13" fmla="*/ 608445 w 1537011"/>
                <a:gd name="connsiteY13" fmla="*/ 2467907 h 2480745"/>
                <a:gd name="connsiteX14" fmla="*/ 588812 w 1537011"/>
                <a:gd name="connsiteY14" fmla="*/ 2480745 h 2480745"/>
                <a:gd name="connsiteX15" fmla="*/ 500911 w 1537011"/>
                <a:gd name="connsiteY15" fmla="*/ 2459508 h 2480745"/>
                <a:gd name="connsiteX16" fmla="*/ 447457 w 1537011"/>
                <a:gd name="connsiteY16" fmla="*/ 2446887 h 2480745"/>
                <a:gd name="connsiteX17" fmla="*/ 391775 w 1537011"/>
                <a:gd name="connsiteY17" fmla="*/ 2352600 h 2480745"/>
                <a:gd name="connsiteX18" fmla="*/ 470472 w 1537011"/>
                <a:gd name="connsiteY18" fmla="*/ 2270192 h 2480745"/>
                <a:gd name="connsiteX19" fmla="*/ 460819 w 1537011"/>
                <a:gd name="connsiteY19" fmla="*/ 2117997 h 2480745"/>
                <a:gd name="connsiteX20" fmla="*/ 417759 w 1537011"/>
                <a:gd name="connsiteY20" fmla="*/ 2125420 h 2480745"/>
                <a:gd name="connsiteX21" fmla="*/ 390290 w 1537011"/>
                <a:gd name="connsiteY21" fmla="*/ 2156602 h 2480745"/>
                <a:gd name="connsiteX22" fmla="*/ 414047 w 1537011"/>
                <a:gd name="connsiteY22" fmla="*/ 2190753 h 2480745"/>
                <a:gd name="connsiteX23" fmla="*/ 458592 w 1537011"/>
                <a:gd name="connsiteY23" fmla="*/ 2201147 h 2480745"/>
                <a:gd name="connsiteX24" fmla="*/ 763724 w 1537011"/>
                <a:gd name="connsiteY24" fmla="*/ 2210798 h 2480745"/>
                <a:gd name="connsiteX25" fmla="*/ 1054751 w 1537011"/>
                <a:gd name="connsiteY25" fmla="*/ 2220450 h 2480745"/>
                <a:gd name="connsiteX26" fmla="*/ 1106721 w 1537011"/>
                <a:gd name="connsiteY26" fmla="*/ 2215253 h 2480745"/>
                <a:gd name="connsiteX27" fmla="*/ 1136417 w 1537011"/>
                <a:gd name="connsiteY27" fmla="*/ 2182586 h 2480745"/>
                <a:gd name="connsiteX28" fmla="*/ 1110433 w 1537011"/>
                <a:gd name="connsiteY28" fmla="*/ 2146950 h 2480745"/>
                <a:gd name="connsiteX29" fmla="*/ 1045100 w 1537011"/>
                <a:gd name="connsiteY29" fmla="*/ 2136557 h 2480745"/>
                <a:gd name="connsiteX30" fmla="*/ 460819 w 1537011"/>
                <a:gd name="connsiteY30" fmla="*/ 2117997 h 2480745"/>
                <a:gd name="connsiteX31" fmla="*/ 425926 w 1537011"/>
                <a:gd name="connsiteY31" fmla="*/ 2063800 h 2480745"/>
                <a:gd name="connsiteX32" fmla="*/ 465274 w 1537011"/>
                <a:gd name="connsiteY32" fmla="*/ 2065285 h 2480745"/>
                <a:gd name="connsiteX33" fmla="*/ 506849 w 1537011"/>
                <a:gd name="connsiteY33" fmla="*/ 2066770 h 2480745"/>
                <a:gd name="connsiteX34" fmla="*/ 526151 w 1537011"/>
                <a:gd name="connsiteY34" fmla="*/ 2066770 h 2480745"/>
                <a:gd name="connsiteX35" fmla="*/ 1096326 w 1537011"/>
                <a:gd name="connsiteY35" fmla="*/ 2083845 h 2480745"/>
                <a:gd name="connsiteX36" fmla="*/ 1137159 w 1537011"/>
                <a:gd name="connsiteY36" fmla="*/ 2097209 h 2480745"/>
                <a:gd name="connsiteX37" fmla="*/ 1192840 w 1537011"/>
                <a:gd name="connsiteY37" fmla="*/ 2187041 h 2480745"/>
                <a:gd name="connsiteX38" fmla="*/ 1128251 w 1537011"/>
                <a:gd name="connsiteY38" fmla="*/ 2267964 h 2480745"/>
                <a:gd name="connsiteX39" fmla="*/ 1097811 w 1537011"/>
                <a:gd name="connsiteY39" fmla="*/ 2276131 h 2480745"/>
                <a:gd name="connsiteX40" fmla="*/ 443001 w 1537011"/>
                <a:gd name="connsiteY40" fmla="*/ 2256828 h 2480745"/>
                <a:gd name="connsiteX41" fmla="*/ 338320 w 1537011"/>
                <a:gd name="connsiteY41" fmla="*/ 2126163 h 2480745"/>
                <a:gd name="connsiteX42" fmla="*/ 425926 w 1537011"/>
                <a:gd name="connsiteY42" fmla="*/ 2063800 h 2480745"/>
                <a:gd name="connsiteX43" fmla="*/ 446713 w 1537011"/>
                <a:gd name="connsiteY43" fmla="*/ 1916802 h 2480745"/>
                <a:gd name="connsiteX44" fmla="*/ 390289 w 1537011"/>
                <a:gd name="connsiteY44" fmla="*/ 1927939 h 2480745"/>
                <a:gd name="connsiteX45" fmla="*/ 388062 w 1537011"/>
                <a:gd name="connsiteY45" fmla="*/ 1982877 h 2480745"/>
                <a:gd name="connsiteX46" fmla="*/ 440773 w 1537011"/>
                <a:gd name="connsiteY46" fmla="*/ 1996983 h 2480745"/>
                <a:gd name="connsiteX47" fmla="*/ 1098555 w 1537011"/>
                <a:gd name="connsiteY47" fmla="*/ 2018513 h 2480745"/>
                <a:gd name="connsiteX48" fmla="*/ 1149038 w 1537011"/>
                <a:gd name="connsiteY48" fmla="*/ 2008119 h 2480745"/>
                <a:gd name="connsiteX49" fmla="*/ 1151266 w 1537011"/>
                <a:gd name="connsiteY49" fmla="*/ 1952438 h 2480745"/>
                <a:gd name="connsiteX50" fmla="*/ 1098555 w 1537011"/>
                <a:gd name="connsiteY50" fmla="*/ 1937590 h 2480745"/>
                <a:gd name="connsiteX51" fmla="*/ 446713 w 1537011"/>
                <a:gd name="connsiteY51" fmla="*/ 1916802 h 2480745"/>
                <a:gd name="connsiteX52" fmla="*/ 523923 w 1537011"/>
                <a:gd name="connsiteY52" fmla="*/ 192914 h 2480745"/>
                <a:gd name="connsiteX53" fmla="*/ 408107 w 1537011"/>
                <a:gd name="connsiteY53" fmla="*/ 273095 h 2480745"/>
                <a:gd name="connsiteX54" fmla="*/ 183898 w 1537011"/>
                <a:gd name="connsiteY54" fmla="*/ 552985 h 2480745"/>
                <a:gd name="connsiteX55" fmla="*/ 150488 w 1537011"/>
                <a:gd name="connsiteY55" fmla="*/ 820997 h 2480745"/>
                <a:gd name="connsiteX56" fmla="*/ 244033 w 1537011"/>
                <a:gd name="connsiteY56" fmla="*/ 1149145 h 2480745"/>
                <a:gd name="connsiteX57" fmla="*/ 242548 w 1537011"/>
                <a:gd name="connsiteY57" fmla="*/ 1156569 h 2480745"/>
                <a:gd name="connsiteX58" fmla="*/ 154200 w 1537011"/>
                <a:gd name="connsiteY58" fmla="*/ 950920 h 2480745"/>
                <a:gd name="connsiteX59" fmla="*/ 131186 w 1537011"/>
                <a:gd name="connsiteY59" fmla="*/ 648757 h 2480745"/>
                <a:gd name="connsiteX60" fmla="*/ 215821 w 1537011"/>
                <a:gd name="connsiteY60" fmla="*/ 443851 h 2480745"/>
                <a:gd name="connsiteX61" fmla="*/ 500165 w 1537011"/>
                <a:gd name="connsiteY61" fmla="*/ 201081 h 2480745"/>
                <a:gd name="connsiteX62" fmla="*/ 523923 w 1537011"/>
                <a:gd name="connsiteY62" fmla="*/ 192914 h 2480745"/>
                <a:gd name="connsiteX63" fmla="*/ 800630 w 1537011"/>
                <a:gd name="connsiteY63" fmla="*/ 46764 h 2480745"/>
                <a:gd name="connsiteX64" fmla="*/ 713588 w 1537011"/>
                <a:gd name="connsiteY64" fmla="*/ 47343 h 2480745"/>
                <a:gd name="connsiteX65" fmla="*/ 595938 w 1537011"/>
                <a:gd name="connsiteY65" fmla="*/ 67446 h 2480745"/>
                <a:gd name="connsiteX66" fmla="*/ 175732 w 1537011"/>
                <a:gd name="connsiteY66" fmla="*/ 344366 h 2480745"/>
                <a:gd name="connsiteX67" fmla="*/ 49521 w 1537011"/>
                <a:gd name="connsiteY67" fmla="*/ 655438 h 2480745"/>
                <a:gd name="connsiteX68" fmla="*/ 137126 w 1537011"/>
                <a:gd name="connsiteY68" fmla="*/ 1109796 h 2480745"/>
                <a:gd name="connsiteX69" fmla="*/ 310109 w 1537011"/>
                <a:gd name="connsiteY69" fmla="*/ 1387460 h 2480745"/>
                <a:gd name="connsiteX70" fmla="*/ 440773 w 1537011"/>
                <a:gd name="connsiteY70" fmla="*/ 1695562 h 2480745"/>
                <a:gd name="connsiteX71" fmla="*/ 460819 w 1537011"/>
                <a:gd name="connsiteY71" fmla="*/ 1792076 h 2480745"/>
                <a:gd name="connsiteX72" fmla="*/ 492743 w 1537011"/>
                <a:gd name="connsiteY72" fmla="*/ 1817318 h 2480745"/>
                <a:gd name="connsiteX73" fmla="*/ 1065146 w 1537011"/>
                <a:gd name="connsiteY73" fmla="*/ 1836621 h 2480745"/>
                <a:gd name="connsiteX74" fmla="*/ 1089645 w 1537011"/>
                <a:gd name="connsiteY74" fmla="*/ 1818803 h 2480745"/>
                <a:gd name="connsiteX75" fmla="*/ 1116372 w 1537011"/>
                <a:gd name="connsiteY75" fmla="*/ 1688138 h 2480745"/>
                <a:gd name="connsiteX76" fmla="*/ 1268567 w 1537011"/>
                <a:gd name="connsiteY76" fmla="*/ 1319900 h 2480745"/>
                <a:gd name="connsiteX77" fmla="*/ 1376960 w 1537011"/>
                <a:gd name="connsiteY77" fmla="*/ 1166220 h 2480745"/>
                <a:gd name="connsiteX78" fmla="*/ 1468276 w 1537011"/>
                <a:gd name="connsiteY78" fmla="*/ 916026 h 2480745"/>
                <a:gd name="connsiteX79" fmla="*/ 1468276 w 1537011"/>
                <a:gd name="connsiteY79" fmla="*/ 599015 h 2480745"/>
                <a:gd name="connsiteX80" fmla="*/ 1056236 w 1537011"/>
                <a:gd name="connsiteY80" fmla="*/ 110506 h 2480745"/>
                <a:gd name="connsiteX81" fmla="*/ 800630 w 1537011"/>
                <a:gd name="connsiteY81" fmla="*/ 46764 h 2480745"/>
                <a:gd name="connsiteX82" fmla="*/ 794163 w 1537011"/>
                <a:gd name="connsiteY82" fmla="*/ 814 h 2480745"/>
                <a:gd name="connsiteX83" fmla="*/ 1036191 w 1537011"/>
                <a:gd name="connsiteY83" fmla="*/ 52598 h 2480745"/>
                <a:gd name="connsiteX84" fmla="*/ 1503912 w 1537011"/>
                <a:gd name="connsiteY84" fmla="*/ 551500 h 2480745"/>
                <a:gd name="connsiteX85" fmla="*/ 1518761 w 1537011"/>
                <a:gd name="connsiteY85" fmla="*/ 910830 h 2480745"/>
                <a:gd name="connsiteX86" fmla="*/ 1377702 w 1537011"/>
                <a:gd name="connsiteY86" fmla="*/ 1250855 h 2480745"/>
                <a:gd name="connsiteX87" fmla="*/ 1264855 w 1537011"/>
                <a:gd name="connsiteY87" fmla="*/ 1406020 h 2480745"/>
                <a:gd name="connsiteX88" fmla="*/ 1163144 w 1537011"/>
                <a:gd name="connsiteY88" fmla="*/ 1694078 h 2480745"/>
                <a:gd name="connsiteX89" fmla="*/ 1115630 w 1537011"/>
                <a:gd name="connsiteY89" fmla="*/ 1876711 h 2480745"/>
                <a:gd name="connsiteX90" fmla="*/ 1149781 w 1537011"/>
                <a:gd name="connsiteY90" fmla="*/ 1887848 h 2480745"/>
                <a:gd name="connsiteX91" fmla="*/ 1229961 w 1537011"/>
                <a:gd name="connsiteY91" fmla="*/ 1991044 h 2480745"/>
                <a:gd name="connsiteX92" fmla="*/ 1126023 w 1537011"/>
                <a:gd name="connsiteY92" fmla="*/ 2077164 h 2480745"/>
                <a:gd name="connsiteX93" fmla="*/ 1100038 w 1537011"/>
                <a:gd name="connsiteY93" fmla="*/ 2077906 h 2480745"/>
                <a:gd name="connsiteX94" fmla="*/ 423698 w 1537011"/>
                <a:gd name="connsiteY94" fmla="*/ 2054891 h 2480745"/>
                <a:gd name="connsiteX95" fmla="*/ 368017 w 1537011"/>
                <a:gd name="connsiteY95" fmla="*/ 2039300 h 2480745"/>
                <a:gd name="connsiteX96" fmla="*/ 311594 w 1537011"/>
                <a:gd name="connsiteY96" fmla="*/ 1951695 h 2480745"/>
                <a:gd name="connsiteX97" fmla="*/ 382123 w 1537011"/>
                <a:gd name="connsiteY97" fmla="*/ 1867803 h 2480745"/>
                <a:gd name="connsiteX98" fmla="*/ 434092 w 1537011"/>
                <a:gd name="connsiteY98" fmla="*/ 1854439 h 2480745"/>
                <a:gd name="connsiteX99" fmla="*/ 387320 w 1537011"/>
                <a:gd name="connsiteY99" fmla="*/ 1655472 h 2480745"/>
                <a:gd name="connsiteX100" fmla="*/ 301199 w 1537011"/>
                <a:gd name="connsiteY100" fmla="*/ 1459474 h 2480745"/>
                <a:gd name="connsiteX101" fmla="*/ 137869 w 1537011"/>
                <a:gd name="connsiteY101" fmla="*/ 1212992 h 2480745"/>
                <a:gd name="connsiteX102" fmla="*/ 2748 w 1537011"/>
                <a:gd name="connsiteY102" fmla="*/ 664348 h 2480745"/>
                <a:gd name="connsiteX103" fmla="*/ 145292 w 1537011"/>
                <a:gd name="connsiteY103" fmla="*/ 308730 h 2480745"/>
                <a:gd name="connsiteX104" fmla="*/ 549909 w 1537011"/>
                <a:gd name="connsiteY104" fmla="*/ 32552 h 2480745"/>
                <a:gd name="connsiteX105" fmla="*/ 794163 w 1537011"/>
                <a:gd name="connsiteY105" fmla="*/ 814 h 2480745"/>
                <a:gd name="connsiteX0" fmla="*/ 503138 w 1537011"/>
                <a:gd name="connsiteY0" fmla="*/ 2319191 h 2475850"/>
                <a:gd name="connsiteX1" fmla="*/ 443744 w 1537011"/>
                <a:gd name="connsiteY1" fmla="*/ 2360024 h 2475850"/>
                <a:gd name="connsiteX2" fmla="*/ 501653 w 1537011"/>
                <a:gd name="connsiteY2" fmla="*/ 2403827 h 2475850"/>
                <a:gd name="connsiteX3" fmla="*/ 1051782 w 1537011"/>
                <a:gd name="connsiteY3" fmla="*/ 2420160 h 2475850"/>
                <a:gd name="connsiteX4" fmla="*/ 1097070 w 1537011"/>
                <a:gd name="connsiteY4" fmla="*/ 2383040 h 2475850"/>
                <a:gd name="connsiteX5" fmla="*/ 1058465 w 1537011"/>
                <a:gd name="connsiteY5" fmla="*/ 2339237 h 2475850"/>
                <a:gd name="connsiteX6" fmla="*/ 503138 w 1537011"/>
                <a:gd name="connsiteY6" fmla="*/ 2319191 h 2475850"/>
                <a:gd name="connsiteX7" fmla="*/ 470472 w 1537011"/>
                <a:gd name="connsiteY7" fmla="*/ 2270192 h 2475850"/>
                <a:gd name="connsiteX8" fmla="*/ 525411 w 1537011"/>
                <a:gd name="connsiteY8" fmla="*/ 2270192 h 2475850"/>
                <a:gd name="connsiteX9" fmla="*/ 1067374 w 1537011"/>
                <a:gd name="connsiteY9" fmla="*/ 2287268 h 2475850"/>
                <a:gd name="connsiteX10" fmla="*/ 1152751 w 1537011"/>
                <a:gd name="connsiteY10" fmla="*/ 2388236 h 2475850"/>
                <a:gd name="connsiteX11" fmla="*/ 1054010 w 1537011"/>
                <a:gd name="connsiteY11" fmla="*/ 2475841 h 2475850"/>
                <a:gd name="connsiteX12" fmla="*/ 643455 w 1537011"/>
                <a:gd name="connsiteY12" fmla="*/ 2463963 h 2475850"/>
                <a:gd name="connsiteX13" fmla="*/ 608445 w 1537011"/>
                <a:gd name="connsiteY13" fmla="*/ 2467907 h 2475850"/>
                <a:gd name="connsiteX14" fmla="*/ 500911 w 1537011"/>
                <a:gd name="connsiteY14" fmla="*/ 2459508 h 2475850"/>
                <a:gd name="connsiteX15" fmla="*/ 447457 w 1537011"/>
                <a:gd name="connsiteY15" fmla="*/ 2446887 h 2475850"/>
                <a:gd name="connsiteX16" fmla="*/ 391775 w 1537011"/>
                <a:gd name="connsiteY16" fmla="*/ 2352600 h 2475850"/>
                <a:gd name="connsiteX17" fmla="*/ 470472 w 1537011"/>
                <a:gd name="connsiteY17" fmla="*/ 2270192 h 2475850"/>
                <a:gd name="connsiteX18" fmla="*/ 460819 w 1537011"/>
                <a:gd name="connsiteY18" fmla="*/ 2117997 h 2475850"/>
                <a:gd name="connsiteX19" fmla="*/ 417759 w 1537011"/>
                <a:gd name="connsiteY19" fmla="*/ 2125420 h 2475850"/>
                <a:gd name="connsiteX20" fmla="*/ 390290 w 1537011"/>
                <a:gd name="connsiteY20" fmla="*/ 2156602 h 2475850"/>
                <a:gd name="connsiteX21" fmla="*/ 414047 w 1537011"/>
                <a:gd name="connsiteY21" fmla="*/ 2190753 h 2475850"/>
                <a:gd name="connsiteX22" fmla="*/ 458592 w 1537011"/>
                <a:gd name="connsiteY22" fmla="*/ 2201147 h 2475850"/>
                <a:gd name="connsiteX23" fmla="*/ 763724 w 1537011"/>
                <a:gd name="connsiteY23" fmla="*/ 2210798 h 2475850"/>
                <a:gd name="connsiteX24" fmla="*/ 1054751 w 1537011"/>
                <a:gd name="connsiteY24" fmla="*/ 2220450 h 2475850"/>
                <a:gd name="connsiteX25" fmla="*/ 1106721 w 1537011"/>
                <a:gd name="connsiteY25" fmla="*/ 2215253 h 2475850"/>
                <a:gd name="connsiteX26" fmla="*/ 1136417 w 1537011"/>
                <a:gd name="connsiteY26" fmla="*/ 2182586 h 2475850"/>
                <a:gd name="connsiteX27" fmla="*/ 1110433 w 1537011"/>
                <a:gd name="connsiteY27" fmla="*/ 2146950 h 2475850"/>
                <a:gd name="connsiteX28" fmla="*/ 1045100 w 1537011"/>
                <a:gd name="connsiteY28" fmla="*/ 2136557 h 2475850"/>
                <a:gd name="connsiteX29" fmla="*/ 460819 w 1537011"/>
                <a:gd name="connsiteY29" fmla="*/ 2117997 h 2475850"/>
                <a:gd name="connsiteX30" fmla="*/ 425926 w 1537011"/>
                <a:gd name="connsiteY30" fmla="*/ 2063800 h 2475850"/>
                <a:gd name="connsiteX31" fmla="*/ 465274 w 1537011"/>
                <a:gd name="connsiteY31" fmla="*/ 2065285 h 2475850"/>
                <a:gd name="connsiteX32" fmla="*/ 506849 w 1537011"/>
                <a:gd name="connsiteY32" fmla="*/ 2066770 h 2475850"/>
                <a:gd name="connsiteX33" fmla="*/ 526151 w 1537011"/>
                <a:gd name="connsiteY33" fmla="*/ 2066770 h 2475850"/>
                <a:gd name="connsiteX34" fmla="*/ 1096326 w 1537011"/>
                <a:gd name="connsiteY34" fmla="*/ 2083845 h 2475850"/>
                <a:gd name="connsiteX35" fmla="*/ 1137159 w 1537011"/>
                <a:gd name="connsiteY35" fmla="*/ 2097209 h 2475850"/>
                <a:gd name="connsiteX36" fmla="*/ 1192840 w 1537011"/>
                <a:gd name="connsiteY36" fmla="*/ 2187041 h 2475850"/>
                <a:gd name="connsiteX37" fmla="*/ 1128251 w 1537011"/>
                <a:gd name="connsiteY37" fmla="*/ 2267964 h 2475850"/>
                <a:gd name="connsiteX38" fmla="*/ 1097811 w 1537011"/>
                <a:gd name="connsiteY38" fmla="*/ 2276131 h 2475850"/>
                <a:gd name="connsiteX39" fmla="*/ 443001 w 1537011"/>
                <a:gd name="connsiteY39" fmla="*/ 2256828 h 2475850"/>
                <a:gd name="connsiteX40" fmla="*/ 338320 w 1537011"/>
                <a:gd name="connsiteY40" fmla="*/ 2126163 h 2475850"/>
                <a:gd name="connsiteX41" fmla="*/ 425926 w 1537011"/>
                <a:gd name="connsiteY41" fmla="*/ 2063800 h 2475850"/>
                <a:gd name="connsiteX42" fmla="*/ 446713 w 1537011"/>
                <a:gd name="connsiteY42" fmla="*/ 1916802 h 2475850"/>
                <a:gd name="connsiteX43" fmla="*/ 390289 w 1537011"/>
                <a:gd name="connsiteY43" fmla="*/ 1927939 h 2475850"/>
                <a:gd name="connsiteX44" fmla="*/ 388062 w 1537011"/>
                <a:gd name="connsiteY44" fmla="*/ 1982877 h 2475850"/>
                <a:gd name="connsiteX45" fmla="*/ 440773 w 1537011"/>
                <a:gd name="connsiteY45" fmla="*/ 1996983 h 2475850"/>
                <a:gd name="connsiteX46" fmla="*/ 1098555 w 1537011"/>
                <a:gd name="connsiteY46" fmla="*/ 2018513 h 2475850"/>
                <a:gd name="connsiteX47" fmla="*/ 1149038 w 1537011"/>
                <a:gd name="connsiteY47" fmla="*/ 2008119 h 2475850"/>
                <a:gd name="connsiteX48" fmla="*/ 1151266 w 1537011"/>
                <a:gd name="connsiteY48" fmla="*/ 1952438 h 2475850"/>
                <a:gd name="connsiteX49" fmla="*/ 1098555 w 1537011"/>
                <a:gd name="connsiteY49" fmla="*/ 1937590 h 2475850"/>
                <a:gd name="connsiteX50" fmla="*/ 446713 w 1537011"/>
                <a:gd name="connsiteY50" fmla="*/ 1916802 h 2475850"/>
                <a:gd name="connsiteX51" fmla="*/ 523923 w 1537011"/>
                <a:gd name="connsiteY51" fmla="*/ 192914 h 2475850"/>
                <a:gd name="connsiteX52" fmla="*/ 408107 w 1537011"/>
                <a:gd name="connsiteY52" fmla="*/ 273095 h 2475850"/>
                <a:gd name="connsiteX53" fmla="*/ 183898 w 1537011"/>
                <a:gd name="connsiteY53" fmla="*/ 552985 h 2475850"/>
                <a:gd name="connsiteX54" fmla="*/ 150488 w 1537011"/>
                <a:gd name="connsiteY54" fmla="*/ 820997 h 2475850"/>
                <a:gd name="connsiteX55" fmla="*/ 244033 w 1537011"/>
                <a:gd name="connsiteY55" fmla="*/ 1149145 h 2475850"/>
                <a:gd name="connsiteX56" fmla="*/ 242548 w 1537011"/>
                <a:gd name="connsiteY56" fmla="*/ 1156569 h 2475850"/>
                <a:gd name="connsiteX57" fmla="*/ 154200 w 1537011"/>
                <a:gd name="connsiteY57" fmla="*/ 950920 h 2475850"/>
                <a:gd name="connsiteX58" fmla="*/ 131186 w 1537011"/>
                <a:gd name="connsiteY58" fmla="*/ 648757 h 2475850"/>
                <a:gd name="connsiteX59" fmla="*/ 215821 w 1537011"/>
                <a:gd name="connsiteY59" fmla="*/ 443851 h 2475850"/>
                <a:gd name="connsiteX60" fmla="*/ 500165 w 1537011"/>
                <a:gd name="connsiteY60" fmla="*/ 201081 h 2475850"/>
                <a:gd name="connsiteX61" fmla="*/ 523923 w 1537011"/>
                <a:gd name="connsiteY61" fmla="*/ 192914 h 2475850"/>
                <a:gd name="connsiteX62" fmla="*/ 800630 w 1537011"/>
                <a:gd name="connsiteY62" fmla="*/ 46764 h 2475850"/>
                <a:gd name="connsiteX63" fmla="*/ 713588 w 1537011"/>
                <a:gd name="connsiteY63" fmla="*/ 47343 h 2475850"/>
                <a:gd name="connsiteX64" fmla="*/ 595938 w 1537011"/>
                <a:gd name="connsiteY64" fmla="*/ 67446 h 2475850"/>
                <a:gd name="connsiteX65" fmla="*/ 175732 w 1537011"/>
                <a:gd name="connsiteY65" fmla="*/ 344366 h 2475850"/>
                <a:gd name="connsiteX66" fmla="*/ 49521 w 1537011"/>
                <a:gd name="connsiteY66" fmla="*/ 655438 h 2475850"/>
                <a:gd name="connsiteX67" fmla="*/ 137126 w 1537011"/>
                <a:gd name="connsiteY67" fmla="*/ 1109796 h 2475850"/>
                <a:gd name="connsiteX68" fmla="*/ 310109 w 1537011"/>
                <a:gd name="connsiteY68" fmla="*/ 1387460 h 2475850"/>
                <a:gd name="connsiteX69" fmla="*/ 440773 w 1537011"/>
                <a:gd name="connsiteY69" fmla="*/ 1695562 h 2475850"/>
                <a:gd name="connsiteX70" fmla="*/ 460819 w 1537011"/>
                <a:gd name="connsiteY70" fmla="*/ 1792076 h 2475850"/>
                <a:gd name="connsiteX71" fmla="*/ 492743 w 1537011"/>
                <a:gd name="connsiteY71" fmla="*/ 1817318 h 2475850"/>
                <a:gd name="connsiteX72" fmla="*/ 1065146 w 1537011"/>
                <a:gd name="connsiteY72" fmla="*/ 1836621 h 2475850"/>
                <a:gd name="connsiteX73" fmla="*/ 1089645 w 1537011"/>
                <a:gd name="connsiteY73" fmla="*/ 1818803 h 2475850"/>
                <a:gd name="connsiteX74" fmla="*/ 1116372 w 1537011"/>
                <a:gd name="connsiteY74" fmla="*/ 1688138 h 2475850"/>
                <a:gd name="connsiteX75" fmla="*/ 1268567 w 1537011"/>
                <a:gd name="connsiteY75" fmla="*/ 1319900 h 2475850"/>
                <a:gd name="connsiteX76" fmla="*/ 1376960 w 1537011"/>
                <a:gd name="connsiteY76" fmla="*/ 1166220 h 2475850"/>
                <a:gd name="connsiteX77" fmla="*/ 1468276 w 1537011"/>
                <a:gd name="connsiteY77" fmla="*/ 916026 h 2475850"/>
                <a:gd name="connsiteX78" fmla="*/ 1468276 w 1537011"/>
                <a:gd name="connsiteY78" fmla="*/ 599015 h 2475850"/>
                <a:gd name="connsiteX79" fmla="*/ 1056236 w 1537011"/>
                <a:gd name="connsiteY79" fmla="*/ 110506 h 2475850"/>
                <a:gd name="connsiteX80" fmla="*/ 800630 w 1537011"/>
                <a:gd name="connsiteY80" fmla="*/ 46764 h 2475850"/>
                <a:gd name="connsiteX81" fmla="*/ 794163 w 1537011"/>
                <a:gd name="connsiteY81" fmla="*/ 814 h 2475850"/>
                <a:gd name="connsiteX82" fmla="*/ 1036191 w 1537011"/>
                <a:gd name="connsiteY82" fmla="*/ 52598 h 2475850"/>
                <a:gd name="connsiteX83" fmla="*/ 1503912 w 1537011"/>
                <a:gd name="connsiteY83" fmla="*/ 551500 h 2475850"/>
                <a:gd name="connsiteX84" fmla="*/ 1518761 w 1537011"/>
                <a:gd name="connsiteY84" fmla="*/ 910830 h 2475850"/>
                <a:gd name="connsiteX85" fmla="*/ 1377702 w 1537011"/>
                <a:gd name="connsiteY85" fmla="*/ 1250855 h 2475850"/>
                <a:gd name="connsiteX86" fmla="*/ 1264855 w 1537011"/>
                <a:gd name="connsiteY86" fmla="*/ 1406020 h 2475850"/>
                <a:gd name="connsiteX87" fmla="*/ 1163144 w 1537011"/>
                <a:gd name="connsiteY87" fmla="*/ 1694078 h 2475850"/>
                <a:gd name="connsiteX88" fmla="*/ 1115630 w 1537011"/>
                <a:gd name="connsiteY88" fmla="*/ 1876711 h 2475850"/>
                <a:gd name="connsiteX89" fmla="*/ 1149781 w 1537011"/>
                <a:gd name="connsiteY89" fmla="*/ 1887848 h 2475850"/>
                <a:gd name="connsiteX90" fmla="*/ 1229961 w 1537011"/>
                <a:gd name="connsiteY90" fmla="*/ 1991044 h 2475850"/>
                <a:gd name="connsiteX91" fmla="*/ 1126023 w 1537011"/>
                <a:gd name="connsiteY91" fmla="*/ 2077164 h 2475850"/>
                <a:gd name="connsiteX92" fmla="*/ 1100038 w 1537011"/>
                <a:gd name="connsiteY92" fmla="*/ 2077906 h 2475850"/>
                <a:gd name="connsiteX93" fmla="*/ 423698 w 1537011"/>
                <a:gd name="connsiteY93" fmla="*/ 2054891 h 2475850"/>
                <a:gd name="connsiteX94" fmla="*/ 368017 w 1537011"/>
                <a:gd name="connsiteY94" fmla="*/ 2039300 h 2475850"/>
                <a:gd name="connsiteX95" fmla="*/ 311594 w 1537011"/>
                <a:gd name="connsiteY95" fmla="*/ 1951695 h 2475850"/>
                <a:gd name="connsiteX96" fmla="*/ 382123 w 1537011"/>
                <a:gd name="connsiteY96" fmla="*/ 1867803 h 2475850"/>
                <a:gd name="connsiteX97" fmla="*/ 434092 w 1537011"/>
                <a:gd name="connsiteY97" fmla="*/ 1854439 h 2475850"/>
                <a:gd name="connsiteX98" fmla="*/ 387320 w 1537011"/>
                <a:gd name="connsiteY98" fmla="*/ 1655472 h 2475850"/>
                <a:gd name="connsiteX99" fmla="*/ 301199 w 1537011"/>
                <a:gd name="connsiteY99" fmla="*/ 1459474 h 2475850"/>
                <a:gd name="connsiteX100" fmla="*/ 137869 w 1537011"/>
                <a:gd name="connsiteY100" fmla="*/ 1212992 h 2475850"/>
                <a:gd name="connsiteX101" fmla="*/ 2748 w 1537011"/>
                <a:gd name="connsiteY101" fmla="*/ 664348 h 2475850"/>
                <a:gd name="connsiteX102" fmla="*/ 145292 w 1537011"/>
                <a:gd name="connsiteY102" fmla="*/ 308730 h 2475850"/>
                <a:gd name="connsiteX103" fmla="*/ 549909 w 1537011"/>
                <a:gd name="connsiteY103" fmla="*/ 32552 h 2475850"/>
                <a:gd name="connsiteX104" fmla="*/ 794163 w 1537011"/>
                <a:gd name="connsiteY104" fmla="*/ 814 h 2475850"/>
                <a:gd name="connsiteX0" fmla="*/ 503138 w 1537011"/>
                <a:gd name="connsiteY0" fmla="*/ 2319191 h 2475850"/>
                <a:gd name="connsiteX1" fmla="*/ 443744 w 1537011"/>
                <a:gd name="connsiteY1" fmla="*/ 2360024 h 2475850"/>
                <a:gd name="connsiteX2" fmla="*/ 501653 w 1537011"/>
                <a:gd name="connsiteY2" fmla="*/ 2403827 h 2475850"/>
                <a:gd name="connsiteX3" fmla="*/ 1051782 w 1537011"/>
                <a:gd name="connsiteY3" fmla="*/ 2420160 h 2475850"/>
                <a:gd name="connsiteX4" fmla="*/ 1097070 w 1537011"/>
                <a:gd name="connsiteY4" fmla="*/ 2383040 h 2475850"/>
                <a:gd name="connsiteX5" fmla="*/ 1058465 w 1537011"/>
                <a:gd name="connsiteY5" fmla="*/ 2339237 h 2475850"/>
                <a:gd name="connsiteX6" fmla="*/ 503138 w 1537011"/>
                <a:gd name="connsiteY6" fmla="*/ 2319191 h 2475850"/>
                <a:gd name="connsiteX7" fmla="*/ 470472 w 1537011"/>
                <a:gd name="connsiteY7" fmla="*/ 2270192 h 2475850"/>
                <a:gd name="connsiteX8" fmla="*/ 525411 w 1537011"/>
                <a:gd name="connsiteY8" fmla="*/ 2270192 h 2475850"/>
                <a:gd name="connsiteX9" fmla="*/ 1067374 w 1537011"/>
                <a:gd name="connsiteY9" fmla="*/ 2287268 h 2475850"/>
                <a:gd name="connsiteX10" fmla="*/ 1152751 w 1537011"/>
                <a:gd name="connsiteY10" fmla="*/ 2388236 h 2475850"/>
                <a:gd name="connsiteX11" fmla="*/ 1054010 w 1537011"/>
                <a:gd name="connsiteY11" fmla="*/ 2475841 h 2475850"/>
                <a:gd name="connsiteX12" fmla="*/ 643455 w 1537011"/>
                <a:gd name="connsiteY12" fmla="*/ 2463963 h 2475850"/>
                <a:gd name="connsiteX13" fmla="*/ 500911 w 1537011"/>
                <a:gd name="connsiteY13" fmla="*/ 2459508 h 2475850"/>
                <a:gd name="connsiteX14" fmla="*/ 447457 w 1537011"/>
                <a:gd name="connsiteY14" fmla="*/ 2446887 h 2475850"/>
                <a:gd name="connsiteX15" fmla="*/ 391775 w 1537011"/>
                <a:gd name="connsiteY15" fmla="*/ 2352600 h 2475850"/>
                <a:gd name="connsiteX16" fmla="*/ 470472 w 1537011"/>
                <a:gd name="connsiteY16" fmla="*/ 2270192 h 2475850"/>
                <a:gd name="connsiteX17" fmla="*/ 460819 w 1537011"/>
                <a:gd name="connsiteY17" fmla="*/ 2117997 h 2475850"/>
                <a:gd name="connsiteX18" fmla="*/ 417759 w 1537011"/>
                <a:gd name="connsiteY18" fmla="*/ 2125420 h 2475850"/>
                <a:gd name="connsiteX19" fmla="*/ 390290 w 1537011"/>
                <a:gd name="connsiteY19" fmla="*/ 2156602 h 2475850"/>
                <a:gd name="connsiteX20" fmla="*/ 414047 w 1537011"/>
                <a:gd name="connsiteY20" fmla="*/ 2190753 h 2475850"/>
                <a:gd name="connsiteX21" fmla="*/ 458592 w 1537011"/>
                <a:gd name="connsiteY21" fmla="*/ 2201147 h 2475850"/>
                <a:gd name="connsiteX22" fmla="*/ 763724 w 1537011"/>
                <a:gd name="connsiteY22" fmla="*/ 2210798 h 2475850"/>
                <a:gd name="connsiteX23" fmla="*/ 1054751 w 1537011"/>
                <a:gd name="connsiteY23" fmla="*/ 2220450 h 2475850"/>
                <a:gd name="connsiteX24" fmla="*/ 1106721 w 1537011"/>
                <a:gd name="connsiteY24" fmla="*/ 2215253 h 2475850"/>
                <a:gd name="connsiteX25" fmla="*/ 1136417 w 1537011"/>
                <a:gd name="connsiteY25" fmla="*/ 2182586 h 2475850"/>
                <a:gd name="connsiteX26" fmla="*/ 1110433 w 1537011"/>
                <a:gd name="connsiteY26" fmla="*/ 2146950 h 2475850"/>
                <a:gd name="connsiteX27" fmla="*/ 1045100 w 1537011"/>
                <a:gd name="connsiteY27" fmla="*/ 2136557 h 2475850"/>
                <a:gd name="connsiteX28" fmla="*/ 460819 w 1537011"/>
                <a:gd name="connsiteY28" fmla="*/ 2117997 h 2475850"/>
                <a:gd name="connsiteX29" fmla="*/ 425926 w 1537011"/>
                <a:gd name="connsiteY29" fmla="*/ 2063800 h 2475850"/>
                <a:gd name="connsiteX30" fmla="*/ 465274 w 1537011"/>
                <a:gd name="connsiteY30" fmla="*/ 2065285 h 2475850"/>
                <a:gd name="connsiteX31" fmla="*/ 506849 w 1537011"/>
                <a:gd name="connsiteY31" fmla="*/ 2066770 h 2475850"/>
                <a:gd name="connsiteX32" fmla="*/ 526151 w 1537011"/>
                <a:gd name="connsiteY32" fmla="*/ 2066770 h 2475850"/>
                <a:gd name="connsiteX33" fmla="*/ 1096326 w 1537011"/>
                <a:gd name="connsiteY33" fmla="*/ 2083845 h 2475850"/>
                <a:gd name="connsiteX34" fmla="*/ 1137159 w 1537011"/>
                <a:gd name="connsiteY34" fmla="*/ 2097209 h 2475850"/>
                <a:gd name="connsiteX35" fmla="*/ 1192840 w 1537011"/>
                <a:gd name="connsiteY35" fmla="*/ 2187041 h 2475850"/>
                <a:gd name="connsiteX36" fmla="*/ 1128251 w 1537011"/>
                <a:gd name="connsiteY36" fmla="*/ 2267964 h 2475850"/>
                <a:gd name="connsiteX37" fmla="*/ 1097811 w 1537011"/>
                <a:gd name="connsiteY37" fmla="*/ 2276131 h 2475850"/>
                <a:gd name="connsiteX38" fmla="*/ 443001 w 1537011"/>
                <a:gd name="connsiteY38" fmla="*/ 2256828 h 2475850"/>
                <a:gd name="connsiteX39" fmla="*/ 338320 w 1537011"/>
                <a:gd name="connsiteY39" fmla="*/ 2126163 h 2475850"/>
                <a:gd name="connsiteX40" fmla="*/ 425926 w 1537011"/>
                <a:gd name="connsiteY40" fmla="*/ 2063800 h 2475850"/>
                <a:gd name="connsiteX41" fmla="*/ 446713 w 1537011"/>
                <a:gd name="connsiteY41" fmla="*/ 1916802 h 2475850"/>
                <a:gd name="connsiteX42" fmla="*/ 390289 w 1537011"/>
                <a:gd name="connsiteY42" fmla="*/ 1927939 h 2475850"/>
                <a:gd name="connsiteX43" fmla="*/ 388062 w 1537011"/>
                <a:gd name="connsiteY43" fmla="*/ 1982877 h 2475850"/>
                <a:gd name="connsiteX44" fmla="*/ 440773 w 1537011"/>
                <a:gd name="connsiteY44" fmla="*/ 1996983 h 2475850"/>
                <a:gd name="connsiteX45" fmla="*/ 1098555 w 1537011"/>
                <a:gd name="connsiteY45" fmla="*/ 2018513 h 2475850"/>
                <a:gd name="connsiteX46" fmla="*/ 1149038 w 1537011"/>
                <a:gd name="connsiteY46" fmla="*/ 2008119 h 2475850"/>
                <a:gd name="connsiteX47" fmla="*/ 1151266 w 1537011"/>
                <a:gd name="connsiteY47" fmla="*/ 1952438 h 2475850"/>
                <a:gd name="connsiteX48" fmla="*/ 1098555 w 1537011"/>
                <a:gd name="connsiteY48" fmla="*/ 1937590 h 2475850"/>
                <a:gd name="connsiteX49" fmla="*/ 446713 w 1537011"/>
                <a:gd name="connsiteY49" fmla="*/ 1916802 h 2475850"/>
                <a:gd name="connsiteX50" fmla="*/ 523923 w 1537011"/>
                <a:gd name="connsiteY50" fmla="*/ 192914 h 2475850"/>
                <a:gd name="connsiteX51" fmla="*/ 408107 w 1537011"/>
                <a:gd name="connsiteY51" fmla="*/ 273095 h 2475850"/>
                <a:gd name="connsiteX52" fmla="*/ 183898 w 1537011"/>
                <a:gd name="connsiteY52" fmla="*/ 552985 h 2475850"/>
                <a:gd name="connsiteX53" fmla="*/ 150488 w 1537011"/>
                <a:gd name="connsiteY53" fmla="*/ 820997 h 2475850"/>
                <a:gd name="connsiteX54" fmla="*/ 244033 w 1537011"/>
                <a:gd name="connsiteY54" fmla="*/ 1149145 h 2475850"/>
                <a:gd name="connsiteX55" fmla="*/ 242548 w 1537011"/>
                <a:gd name="connsiteY55" fmla="*/ 1156569 h 2475850"/>
                <a:gd name="connsiteX56" fmla="*/ 154200 w 1537011"/>
                <a:gd name="connsiteY56" fmla="*/ 950920 h 2475850"/>
                <a:gd name="connsiteX57" fmla="*/ 131186 w 1537011"/>
                <a:gd name="connsiteY57" fmla="*/ 648757 h 2475850"/>
                <a:gd name="connsiteX58" fmla="*/ 215821 w 1537011"/>
                <a:gd name="connsiteY58" fmla="*/ 443851 h 2475850"/>
                <a:gd name="connsiteX59" fmla="*/ 500165 w 1537011"/>
                <a:gd name="connsiteY59" fmla="*/ 201081 h 2475850"/>
                <a:gd name="connsiteX60" fmla="*/ 523923 w 1537011"/>
                <a:gd name="connsiteY60" fmla="*/ 192914 h 2475850"/>
                <a:gd name="connsiteX61" fmla="*/ 800630 w 1537011"/>
                <a:gd name="connsiteY61" fmla="*/ 46764 h 2475850"/>
                <a:gd name="connsiteX62" fmla="*/ 713588 w 1537011"/>
                <a:gd name="connsiteY62" fmla="*/ 47343 h 2475850"/>
                <a:gd name="connsiteX63" fmla="*/ 595938 w 1537011"/>
                <a:gd name="connsiteY63" fmla="*/ 67446 h 2475850"/>
                <a:gd name="connsiteX64" fmla="*/ 175732 w 1537011"/>
                <a:gd name="connsiteY64" fmla="*/ 344366 h 2475850"/>
                <a:gd name="connsiteX65" fmla="*/ 49521 w 1537011"/>
                <a:gd name="connsiteY65" fmla="*/ 655438 h 2475850"/>
                <a:gd name="connsiteX66" fmla="*/ 137126 w 1537011"/>
                <a:gd name="connsiteY66" fmla="*/ 1109796 h 2475850"/>
                <a:gd name="connsiteX67" fmla="*/ 310109 w 1537011"/>
                <a:gd name="connsiteY67" fmla="*/ 1387460 h 2475850"/>
                <a:gd name="connsiteX68" fmla="*/ 440773 w 1537011"/>
                <a:gd name="connsiteY68" fmla="*/ 1695562 h 2475850"/>
                <a:gd name="connsiteX69" fmla="*/ 460819 w 1537011"/>
                <a:gd name="connsiteY69" fmla="*/ 1792076 h 2475850"/>
                <a:gd name="connsiteX70" fmla="*/ 492743 w 1537011"/>
                <a:gd name="connsiteY70" fmla="*/ 1817318 h 2475850"/>
                <a:gd name="connsiteX71" fmla="*/ 1065146 w 1537011"/>
                <a:gd name="connsiteY71" fmla="*/ 1836621 h 2475850"/>
                <a:gd name="connsiteX72" fmla="*/ 1089645 w 1537011"/>
                <a:gd name="connsiteY72" fmla="*/ 1818803 h 2475850"/>
                <a:gd name="connsiteX73" fmla="*/ 1116372 w 1537011"/>
                <a:gd name="connsiteY73" fmla="*/ 1688138 h 2475850"/>
                <a:gd name="connsiteX74" fmla="*/ 1268567 w 1537011"/>
                <a:gd name="connsiteY74" fmla="*/ 1319900 h 2475850"/>
                <a:gd name="connsiteX75" fmla="*/ 1376960 w 1537011"/>
                <a:gd name="connsiteY75" fmla="*/ 1166220 h 2475850"/>
                <a:gd name="connsiteX76" fmla="*/ 1468276 w 1537011"/>
                <a:gd name="connsiteY76" fmla="*/ 916026 h 2475850"/>
                <a:gd name="connsiteX77" fmla="*/ 1468276 w 1537011"/>
                <a:gd name="connsiteY77" fmla="*/ 599015 h 2475850"/>
                <a:gd name="connsiteX78" fmla="*/ 1056236 w 1537011"/>
                <a:gd name="connsiteY78" fmla="*/ 110506 h 2475850"/>
                <a:gd name="connsiteX79" fmla="*/ 800630 w 1537011"/>
                <a:gd name="connsiteY79" fmla="*/ 46764 h 2475850"/>
                <a:gd name="connsiteX80" fmla="*/ 794163 w 1537011"/>
                <a:gd name="connsiteY80" fmla="*/ 814 h 2475850"/>
                <a:gd name="connsiteX81" fmla="*/ 1036191 w 1537011"/>
                <a:gd name="connsiteY81" fmla="*/ 52598 h 2475850"/>
                <a:gd name="connsiteX82" fmla="*/ 1503912 w 1537011"/>
                <a:gd name="connsiteY82" fmla="*/ 551500 h 2475850"/>
                <a:gd name="connsiteX83" fmla="*/ 1518761 w 1537011"/>
                <a:gd name="connsiteY83" fmla="*/ 910830 h 2475850"/>
                <a:gd name="connsiteX84" fmla="*/ 1377702 w 1537011"/>
                <a:gd name="connsiteY84" fmla="*/ 1250855 h 2475850"/>
                <a:gd name="connsiteX85" fmla="*/ 1264855 w 1537011"/>
                <a:gd name="connsiteY85" fmla="*/ 1406020 h 2475850"/>
                <a:gd name="connsiteX86" fmla="*/ 1163144 w 1537011"/>
                <a:gd name="connsiteY86" fmla="*/ 1694078 h 2475850"/>
                <a:gd name="connsiteX87" fmla="*/ 1115630 w 1537011"/>
                <a:gd name="connsiteY87" fmla="*/ 1876711 h 2475850"/>
                <a:gd name="connsiteX88" fmla="*/ 1149781 w 1537011"/>
                <a:gd name="connsiteY88" fmla="*/ 1887848 h 2475850"/>
                <a:gd name="connsiteX89" fmla="*/ 1229961 w 1537011"/>
                <a:gd name="connsiteY89" fmla="*/ 1991044 h 2475850"/>
                <a:gd name="connsiteX90" fmla="*/ 1126023 w 1537011"/>
                <a:gd name="connsiteY90" fmla="*/ 2077164 h 2475850"/>
                <a:gd name="connsiteX91" fmla="*/ 1100038 w 1537011"/>
                <a:gd name="connsiteY91" fmla="*/ 2077906 h 2475850"/>
                <a:gd name="connsiteX92" fmla="*/ 423698 w 1537011"/>
                <a:gd name="connsiteY92" fmla="*/ 2054891 h 2475850"/>
                <a:gd name="connsiteX93" fmla="*/ 368017 w 1537011"/>
                <a:gd name="connsiteY93" fmla="*/ 2039300 h 2475850"/>
                <a:gd name="connsiteX94" fmla="*/ 311594 w 1537011"/>
                <a:gd name="connsiteY94" fmla="*/ 1951695 h 2475850"/>
                <a:gd name="connsiteX95" fmla="*/ 382123 w 1537011"/>
                <a:gd name="connsiteY95" fmla="*/ 1867803 h 2475850"/>
                <a:gd name="connsiteX96" fmla="*/ 434092 w 1537011"/>
                <a:gd name="connsiteY96" fmla="*/ 1854439 h 2475850"/>
                <a:gd name="connsiteX97" fmla="*/ 387320 w 1537011"/>
                <a:gd name="connsiteY97" fmla="*/ 1655472 h 2475850"/>
                <a:gd name="connsiteX98" fmla="*/ 301199 w 1537011"/>
                <a:gd name="connsiteY98" fmla="*/ 1459474 h 2475850"/>
                <a:gd name="connsiteX99" fmla="*/ 137869 w 1537011"/>
                <a:gd name="connsiteY99" fmla="*/ 1212992 h 2475850"/>
                <a:gd name="connsiteX100" fmla="*/ 2748 w 1537011"/>
                <a:gd name="connsiteY100" fmla="*/ 664348 h 2475850"/>
                <a:gd name="connsiteX101" fmla="*/ 145292 w 1537011"/>
                <a:gd name="connsiteY101" fmla="*/ 308730 h 2475850"/>
                <a:gd name="connsiteX102" fmla="*/ 549909 w 1537011"/>
                <a:gd name="connsiteY102" fmla="*/ 32552 h 2475850"/>
                <a:gd name="connsiteX103" fmla="*/ 794163 w 1537011"/>
                <a:gd name="connsiteY103" fmla="*/ 814 h 2475850"/>
                <a:gd name="connsiteX0" fmla="*/ 503138 w 1537011"/>
                <a:gd name="connsiteY0" fmla="*/ 2319191 h 2475850"/>
                <a:gd name="connsiteX1" fmla="*/ 443744 w 1537011"/>
                <a:gd name="connsiteY1" fmla="*/ 2360024 h 2475850"/>
                <a:gd name="connsiteX2" fmla="*/ 501653 w 1537011"/>
                <a:gd name="connsiteY2" fmla="*/ 2403827 h 2475850"/>
                <a:gd name="connsiteX3" fmla="*/ 1051782 w 1537011"/>
                <a:gd name="connsiteY3" fmla="*/ 2420160 h 2475850"/>
                <a:gd name="connsiteX4" fmla="*/ 1097070 w 1537011"/>
                <a:gd name="connsiteY4" fmla="*/ 2383040 h 2475850"/>
                <a:gd name="connsiteX5" fmla="*/ 1058465 w 1537011"/>
                <a:gd name="connsiteY5" fmla="*/ 2339237 h 2475850"/>
                <a:gd name="connsiteX6" fmla="*/ 503138 w 1537011"/>
                <a:gd name="connsiteY6" fmla="*/ 2319191 h 2475850"/>
                <a:gd name="connsiteX7" fmla="*/ 470472 w 1537011"/>
                <a:gd name="connsiteY7" fmla="*/ 2270192 h 2475850"/>
                <a:gd name="connsiteX8" fmla="*/ 525411 w 1537011"/>
                <a:gd name="connsiteY8" fmla="*/ 2270192 h 2475850"/>
                <a:gd name="connsiteX9" fmla="*/ 1067374 w 1537011"/>
                <a:gd name="connsiteY9" fmla="*/ 2287268 h 2475850"/>
                <a:gd name="connsiteX10" fmla="*/ 1152751 w 1537011"/>
                <a:gd name="connsiteY10" fmla="*/ 2388236 h 2475850"/>
                <a:gd name="connsiteX11" fmla="*/ 1054010 w 1537011"/>
                <a:gd name="connsiteY11" fmla="*/ 2475841 h 2475850"/>
                <a:gd name="connsiteX12" fmla="*/ 500911 w 1537011"/>
                <a:gd name="connsiteY12" fmla="*/ 2459508 h 2475850"/>
                <a:gd name="connsiteX13" fmla="*/ 447457 w 1537011"/>
                <a:gd name="connsiteY13" fmla="*/ 2446887 h 2475850"/>
                <a:gd name="connsiteX14" fmla="*/ 391775 w 1537011"/>
                <a:gd name="connsiteY14" fmla="*/ 2352600 h 2475850"/>
                <a:gd name="connsiteX15" fmla="*/ 470472 w 1537011"/>
                <a:gd name="connsiteY15" fmla="*/ 2270192 h 2475850"/>
                <a:gd name="connsiteX16" fmla="*/ 460819 w 1537011"/>
                <a:gd name="connsiteY16" fmla="*/ 2117997 h 2475850"/>
                <a:gd name="connsiteX17" fmla="*/ 417759 w 1537011"/>
                <a:gd name="connsiteY17" fmla="*/ 2125420 h 2475850"/>
                <a:gd name="connsiteX18" fmla="*/ 390290 w 1537011"/>
                <a:gd name="connsiteY18" fmla="*/ 2156602 h 2475850"/>
                <a:gd name="connsiteX19" fmla="*/ 414047 w 1537011"/>
                <a:gd name="connsiteY19" fmla="*/ 2190753 h 2475850"/>
                <a:gd name="connsiteX20" fmla="*/ 458592 w 1537011"/>
                <a:gd name="connsiteY20" fmla="*/ 2201147 h 2475850"/>
                <a:gd name="connsiteX21" fmla="*/ 763724 w 1537011"/>
                <a:gd name="connsiteY21" fmla="*/ 2210798 h 2475850"/>
                <a:gd name="connsiteX22" fmla="*/ 1054751 w 1537011"/>
                <a:gd name="connsiteY22" fmla="*/ 2220450 h 2475850"/>
                <a:gd name="connsiteX23" fmla="*/ 1106721 w 1537011"/>
                <a:gd name="connsiteY23" fmla="*/ 2215253 h 2475850"/>
                <a:gd name="connsiteX24" fmla="*/ 1136417 w 1537011"/>
                <a:gd name="connsiteY24" fmla="*/ 2182586 h 2475850"/>
                <a:gd name="connsiteX25" fmla="*/ 1110433 w 1537011"/>
                <a:gd name="connsiteY25" fmla="*/ 2146950 h 2475850"/>
                <a:gd name="connsiteX26" fmla="*/ 1045100 w 1537011"/>
                <a:gd name="connsiteY26" fmla="*/ 2136557 h 2475850"/>
                <a:gd name="connsiteX27" fmla="*/ 460819 w 1537011"/>
                <a:gd name="connsiteY27" fmla="*/ 2117997 h 2475850"/>
                <a:gd name="connsiteX28" fmla="*/ 425926 w 1537011"/>
                <a:gd name="connsiteY28" fmla="*/ 2063800 h 2475850"/>
                <a:gd name="connsiteX29" fmla="*/ 465274 w 1537011"/>
                <a:gd name="connsiteY29" fmla="*/ 2065285 h 2475850"/>
                <a:gd name="connsiteX30" fmla="*/ 506849 w 1537011"/>
                <a:gd name="connsiteY30" fmla="*/ 2066770 h 2475850"/>
                <a:gd name="connsiteX31" fmla="*/ 526151 w 1537011"/>
                <a:gd name="connsiteY31" fmla="*/ 2066770 h 2475850"/>
                <a:gd name="connsiteX32" fmla="*/ 1096326 w 1537011"/>
                <a:gd name="connsiteY32" fmla="*/ 2083845 h 2475850"/>
                <a:gd name="connsiteX33" fmla="*/ 1137159 w 1537011"/>
                <a:gd name="connsiteY33" fmla="*/ 2097209 h 2475850"/>
                <a:gd name="connsiteX34" fmla="*/ 1192840 w 1537011"/>
                <a:gd name="connsiteY34" fmla="*/ 2187041 h 2475850"/>
                <a:gd name="connsiteX35" fmla="*/ 1128251 w 1537011"/>
                <a:gd name="connsiteY35" fmla="*/ 2267964 h 2475850"/>
                <a:gd name="connsiteX36" fmla="*/ 1097811 w 1537011"/>
                <a:gd name="connsiteY36" fmla="*/ 2276131 h 2475850"/>
                <a:gd name="connsiteX37" fmla="*/ 443001 w 1537011"/>
                <a:gd name="connsiteY37" fmla="*/ 2256828 h 2475850"/>
                <a:gd name="connsiteX38" fmla="*/ 338320 w 1537011"/>
                <a:gd name="connsiteY38" fmla="*/ 2126163 h 2475850"/>
                <a:gd name="connsiteX39" fmla="*/ 425926 w 1537011"/>
                <a:gd name="connsiteY39" fmla="*/ 2063800 h 2475850"/>
                <a:gd name="connsiteX40" fmla="*/ 446713 w 1537011"/>
                <a:gd name="connsiteY40" fmla="*/ 1916802 h 2475850"/>
                <a:gd name="connsiteX41" fmla="*/ 390289 w 1537011"/>
                <a:gd name="connsiteY41" fmla="*/ 1927939 h 2475850"/>
                <a:gd name="connsiteX42" fmla="*/ 388062 w 1537011"/>
                <a:gd name="connsiteY42" fmla="*/ 1982877 h 2475850"/>
                <a:gd name="connsiteX43" fmla="*/ 440773 w 1537011"/>
                <a:gd name="connsiteY43" fmla="*/ 1996983 h 2475850"/>
                <a:gd name="connsiteX44" fmla="*/ 1098555 w 1537011"/>
                <a:gd name="connsiteY44" fmla="*/ 2018513 h 2475850"/>
                <a:gd name="connsiteX45" fmla="*/ 1149038 w 1537011"/>
                <a:gd name="connsiteY45" fmla="*/ 2008119 h 2475850"/>
                <a:gd name="connsiteX46" fmla="*/ 1151266 w 1537011"/>
                <a:gd name="connsiteY46" fmla="*/ 1952438 h 2475850"/>
                <a:gd name="connsiteX47" fmla="*/ 1098555 w 1537011"/>
                <a:gd name="connsiteY47" fmla="*/ 1937590 h 2475850"/>
                <a:gd name="connsiteX48" fmla="*/ 446713 w 1537011"/>
                <a:gd name="connsiteY48" fmla="*/ 1916802 h 2475850"/>
                <a:gd name="connsiteX49" fmla="*/ 523923 w 1537011"/>
                <a:gd name="connsiteY49" fmla="*/ 192914 h 2475850"/>
                <a:gd name="connsiteX50" fmla="*/ 408107 w 1537011"/>
                <a:gd name="connsiteY50" fmla="*/ 273095 h 2475850"/>
                <a:gd name="connsiteX51" fmla="*/ 183898 w 1537011"/>
                <a:gd name="connsiteY51" fmla="*/ 552985 h 2475850"/>
                <a:gd name="connsiteX52" fmla="*/ 150488 w 1537011"/>
                <a:gd name="connsiteY52" fmla="*/ 820997 h 2475850"/>
                <a:gd name="connsiteX53" fmla="*/ 244033 w 1537011"/>
                <a:gd name="connsiteY53" fmla="*/ 1149145 h 2475850"/>
                <a:gd name="connsiteX54" fmla="*/ 242548 w 1537011"/>
                <a:gd name="connsiteY54" fmla="*/ 1156569 h 2475850"/>
                <a:gd name="connsiteX55" fmla="*/ 154200 w 1537011"/>
                <a:gd name="connsiteY55" fmla="*/ 950920 h 2475850"/>
                <a:gd name="connsiteX56" fmla="*/ 131186 w 1537011"/>
                <a:gd name="connsiteY56" fmla="*/ 648757 h 2475850"/>
                <a:gd name="connsiteX57" fmla="*/ 215821 w 1537011"/>
                <a:gd name="connsiteY57" fmla="*/ 443851 h 2475850"/>
                <a:gd name="connsiteX58" fmla="*/ 500165 w 1537011"/>
                <a:gd name="connsiteY58" fmla="*/ 201081 h 2475850"/>
                <a:gd name="connsiteX59" fmla="*/ 523923 w 1537011"/>
                <a:gd name="connsiteY59" fmla="*/ 192914 h 2475850"/>
                <a:gd name="connsiteX60" fmla="*/ 800630 w 1537011"/>
                <a:gd name="connsiteY60" fmla="*/ 46764 h 2475850"/>
                <a:gd name="connsiteX61" fmla="*/ 713588 w 1537011"/>
                <a:gd name="connsiteY61" fmla="*/ 47343 h 2475850"/>
                <a:gd name="connsiteX62" fmla="*/ 595938 w 1537011"/>
                <a:gd name="connsiteY62" fmla="*/ 67446 h 2475850"/>
                <a:gd name="connsiteX63" fmla="*/ 175732 w 1537011"/>
                <a:gd name="connsiteY63" fmla="*/ 344366 h 2475850"/>
                <a:gd name="connsiteX64" fmla="*/ 49521 w 1537011"/>
                <a:gd name="connsiteY64" fmla="*/ 655438 h 2475850"/>
                <a:gd name="connsiteX65" fmla="*/ 137126 w 1537011"/>
                <a:gd name="connsiteY65" fmla="*/ 1109796 h 2475850"/>
                <a:gd name="connsiteX66" fmla="*/ 310109 w 1537011"/>
                <a:gd name="connsiteY66" fmla="*/ 1387460 h 2475850"/>
                <a:gd name="connsiteX67" fmla="*/ 440773 w 1537011"/>
                <a:gd name="connsiteY67" fmla="*/ 1695562 h 2475850"/>
                <a:gd name="connsiteX68" fmla="*/ 460819 w 1537011"/>
                <a:gd name="connsiteY68" fmla="*/ 1792076 h 2475850"/>
                <a:gd name="connsiteX69" fmla="*/ 492743 w 1537011"/>
                <a:gd name="connsiteY69" fmla="*/ 1817318 h 2475850"/>
                <a:gd name="connsiteX70" fmla="*/ 1065146 w 1537011"/>
                <a:gd name="connsiteY70" fmla="*/ 1836621 h 2475850"/>
                <a:gd name="connsiteX71" fmla="*/ 1089645 w 1537011"/>
                <a:gd name="connsiteY71" fmla="*/ 1818803 h 2475850"/>
                <a:gd name="connsiteX72" fmla="*/ 1116372 w 1537011"/>
                <a:gd name="connsiteY72" fmla="*/ 1688138 h 2475850"/>
                <a:gd name="connsiteX73" fmla="*/ 1268567 w 1537011"/>
                <a:gd name="connsiteY73" fmla="*/ 1319900 h 2475850"/>
                <a:gd name="connsiteX74" fmla="*/ 1376960 w 1537011"/>
                <a:gd name="connsiteY74" fmla="*/ 1166220 h 2475850"/>
                <a:gd name="connsiteX75" fmla="*/ 1468276 w 1537011"/>
                <a:gd name="connsiteY75" fmla="*/ 916026 h 2475850"/>
                <a:gd name="connsiteX76" fmla="*/ 1468276 w 1537011"/>
                <a:gd name="connsiteY76" fmla="*/ 599015 h 2475850"/>
                <a:gd name="connsiteX77" fmla="*/ 1056236 w 1537011"/>
                <a:gd name="connsiteY77" fmla="*/ 110506 h 2475850"/>
                <a:gd name="connsiteX78" fmla="*/ 800630 w 1537011"/>
                <a:gd name="connsiteY78" fmla="*/ 46764 h 2475850"/>
                <a:gd name="connsiteX79" fmla="*/ 794163 w 1537011"/>
                <a:gd name="connsiteY79" fmla="*/ 814 h 2475850"/>
                <a:gd name="connsiteX80" fmla="*/ 1036191 w 1537011"/>
                <a:gd name="connsiteY80" fmla="*/ 52598 h 2475850"/>
                <a:gd name="connsiteX81" fmla="*/ 1503912 w 1537011"/>
                <a:gd name="connsiteY81" fmla="*/ 551500 h 2475850"/>
                <a:gd name="connsiteX82" fmla="*/ 1518761 w 1537011"/>
                <a:gd name="connsiteY82" fmla="*/ 910830 h 2475850"/>
                <a:gd name="connsiteX83" fmla="*/ 1377702 w 1537011"/>
                <a:gd name="connsiteY83" fmla="*/ 1250855 h 2475850"/>
                <a:gd name="connsiteX84" fmla="*/ 1264855 w 1537011"/>
                <a:gd name="connsiteY84" fmla="*/ 1406020 h 2475850"/>
                <a:gd name="connsiteX85" fmla="*/ 1163144 w 1537011"/>
                <a:gd name="connsiteY85" fmla="*/ 1694078 h 2475850"/>
                <a:gd name="connsiteX86" fmla="*/ 1115630 w 1537011"/>
                <a:gd name="connsiteY86" fmla="*/ 1876711 h 2475850"/>
                <a:gd name="connsiteX87" fmla="*/ 1149781 w 1537011"/>
                <a:gd name="connsiteY87" fmla="*/ 1887848 h 2475850"/>
                <a:gd name="connsiteX88" fmla="*/ 1229961 w 1537011"/>
                <a:gd name="connsiteY88" fmla="*/ 1991044 h 2475850"/>
                <a:gd name="connsiteX89" fmla="*/ 1126023 w 1537011"/>
                <a:gd name="connsiteY89" fmla="*/ 2077164 h 2475850"/>
                <a:gd name="connsiteX90" fmla="*/ 1100038 w 1537011"/>
                <a:gd name="connsiteY90" fmla="*/ 2077906 h 2475850"/>
                <a:gd name="connsiteX91" fmla="*/ 423698 w 1537011"/>
                <a:gd name="connsiteY91" fmla="*/ 2054891 h 2475850"/>
                <a:gd name="connsiteX92" fmla="*/ 368017 w 1537011"/>
                <a:gd name="connsiteY92" fmla="*/ 2039300 h 2475850"/>
                <a:gd name="connsiteX93" fmla="*/ 311594 w 1537011"/>
                <a:gd name="connsiteY93" fmla="*/ 1951695 h 2475850"/>
                <a:gd name="connsiteX94" fmla="*/ 382123 w 1537011"/>
                <a:gd name="connsiteY94" fmla="*/ 1867803 h 2475850"/>
                <a:gd name="connsiteX95" fmla="*/ 434092 w 1537011"/>
                <a:gd name="connsiteY95" fmla="*/ 1854439 h 2475850"/>
                <a:gd name="connsiteX96" fmla="*/ 387320 w 1537011"/>
                <a:gd name="connsiteY96" fmla="*/ 1655472 h 2475850"/>
                <a:gd name="connsiteX97" fmla="*/ 301199 w 1537011"/>
                <a:gd name="connsiteY97" fmla="*/ 1459474 h 2475850"/>
                <a:gd name="connsiteX98" fmla="*/ 137869 w 1537011"/>
                <a:gd name="connsiteY98" fmla="*/ 1212992 h 2475850"/>
                <a:gd name="connsiteX99" fmla="*/ 2748 w 1537011"/>
                <a:gd name="connsiteY99" fmla="*/ 664348 h 2475850"/>
                <a:gd name="connsiteX100" fmla="*/ 145292 w 1537011"/>
                <a:gd name="connsiteY100" fmla="*/ 308730 h 2475850"/>
                <a:gd name="connsiteX101" fmla="*/ 549909 w 1537011"/>
                <a:gd name="connsiteY101" fmla="*/ 32552 h 2475850"/>
                <a:gd name="connsiteX102" fmla="*/ 794163 w 1537011"/>
                <a:gd name="connsiteY102" fmla="*/ 814 h 247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537011" h="2475850">
                  <a:moveTo>
                    <a:pt x="503138" y="2319191"/>
                  </a:moveTo>
                  <a:cubicBezTo>
                    <a:pt x="466017" y="2317706"/>
                    <a:pt x="444487" y="2334039"/>
                    <a:pt x="443744" y="2360024"/>
                  </a:cubicBezTo>
                  <a:cubicBezTo>
                    <a:pt x="443744" y="2385266"/>
                    <a:pt x="466017" y="2402342"/>
                    <a:pt x="501653" y="2403827"/>
                  </a:cubicBezTo>
                  <a:lnTo>
                    <a:pt x="1051782" y="2420160"/>
                  </a:lnTo>
                  <a:cubicBezTo>
                    <a:pt x="1074055" y="2418675"/>
                    <a:pt x="1094100" y="2407539"/>
                    <a:pt x="1097070" y="2383040"/>
                  </a:cubicBezTo>
                  <a:cubicBezTo>
                    <a:pt x="1099297" y="2357797"/>
                    <a:pt x="1080737" y="2345176"/>
                    <a:pt x="1058465" y="2339237"/>
                  </a:cubicBezTo>
                  <a:cubicBezTo>
                    <a:pt x="1047329" y="2336267"/>
                    <a:pt x="618212" y="2322161"/>
                    <a:pt x="503138" y="2319191"/>
                  </a:cubicBezTo>
                  <a:close/>
                  <a:moveTo>
                    <a:pt x="470472" y="2270192"/>
                  </a:moveTo>
                  <a:cubicBezTo>
                    <a:pt x="489032" y="2270192"/>
                    <a:pt x="506850" y="2269450"/>
                    <a:pt x="525411" y="2270192"/>
                  </a:cubicBezTo>
                  <a:lnTo>
                    <a:pt x="1067374" y="2287268"/>
                  </a:lnTo>
                  <a:cubicBezTo>
                    <a:pt x="1120828" y="2297661"/>
                    <a:pt x="1155721" y="2339237"/>
                    <a:pt x="1152751" y="2388236"/>
                  </a:cubicBezTo>
                  <a:cubicBezTo>
                    <a:pt x="1149782" y="2435751"/>
                    <a:pt x="1106721" y="2476583"/>
                    <a:pt x="1054010" y="2475841"/>
                  </a:cubicBezTo>
                  <a:lnTo>
                    <a:pt x="500911" y="2459508"/>
                  </a:lnTo>
                  <a:cubicBezTo>
                    <a:pt x="468245" y="2456662"/>
                    <a:pt x="464532" y="2455053"/>
                    <a:pt x="447457" y="2446887"/>
                  </a:cubicBezTo>
                  <a:cubicBezTo>
                    <a:pt x="410336" y="2428327"/>
                    <a:pt x="385837" y="2388978"/>
                    <a:pt x="391775" y="2352600"/>
                  </a:cubicBezTo>
                  <a:cubicBezTo>
                    <a:pt x="398457" y="2308055"/>
                    <a:pt x="425926" y="2280586"/>
                    <a:pt x="470472" y="2270192"/>
                  </a:cubicBezTo>
                  <a:close/>
                  <a:moveTo>
                    <a:pt x="460819" y="2117997"/>
                  </a:moveTo>
                  <a:cubicBezTo>
                    <a:pt x="445229" y="2117997"/>
                    <a:pt x="431123" y="2119481"/>
                    <a:pt x="417759" y="2125420"/>
                  </a:cubicBezTo>
                  <a:cubicBezTo>
                    <a:pt x="404395" y="2131360"/>
                    <a:pt x="391774" y="2140269"/>
                    <a:pt x="390290" y="2156602"/>
                  </a:cubicBezTo>
                  <a:cubicBezTo>
                    <a:pt x="388805" y="2173678"/>
                    <a:pt x="401425" y="2183329"/>
                    <a:pt x="414047" y="2190753"/>
                  </a:cubicBezTo>
                  <a:cubicBezTo>
                    <a:pt x="427411" y="2198919"/>
                    <a:pt x="443001" y="2201147"/>
                    <a:pt x="458592" y="2201147"/>
                  </a:cubicBezTo>
                  <a:lnTo>
                    <a:pt x="763724" y="2210798"/>
                  </a:lnTo>
                  <a:lnTo>
                    <a:pt x="1054751" y="2220450"/>
                  </a:lnTo>
                  <a:cubicBezTo>
                    <a:pt x="1072569" y="2221192"/>
                    <a:pt x="1090387" y="2221935"/>
                    <a:pt x="1106721" y="2215253"/>
                  </a:cubicBezTo>
                  <a:cubicBezTo>
                    <a:pt x="1121569" y="2209314"/>
                    <a:pt x="1134932" y="2201147"/>
                    <a:pt x="1136417" y="2182586"/>
                  </a:cubicBezTo>
                  <a:cubicBezTo>
                    <a:pt x="1137159" y="2163283"/>
                    <a:pt x="1124538" y="2154375"/>
                    <a:pt x="1110433" y="2146950"/>
                  </a:cubicBezTo>
                  <a:cubicBezTo>
                    <a:pt x="1090387" y="2136557"/>
                    <a:pt x="1067372" y="2137299"/>
                    <a:pt x="1045100" y="2136557"/>
                  </a:cubicBezTo>
                  <a:lnTo>
                    <a:pt x="460819" y="2117997"/>
                  </a:lnTo>
                  <a:close/>
                  <a:moveTo>
                    <a:pt x="425926" y="2063800"/>
                  </a:moveTo>
                  <a:cubicBezTo>
                    <a:pt x="438546" y="2064543"/>
                    <a:pt x="451910" y="2064543"/>
                    <a:pt x="465274" y="2065285"/>
                  </a:cubicBezTo>
                  <a:cubicBezTo>
                    <a:pt x="479379" y="2066770"/>
                    <a:pt x="493485" y="2066770"/>
                    <a:pt x="506849" y="2066770"/>
                  </a:cubicBezTo>
                  <a:lnTo>
                    <a:pt x="526151" y="2066770"/>
                  </a:lnTo>
                  <a:lnTo>
                    <a:pt x="1096326" y="2083845"/>
                  </a:lnTo>
                  <a:cubicBezTo>
                    <a:pt x="1109690" y="2090528"/>
                    <a:pt x="1123796" y="2089785"/>
                    <a:pt x="1137159" y="2097209"/>
                  </a:cubicBezTo>
                  <a:cubicBezTo>
                    <a:pt x="1172795" y="2117254"/>
                    <a:pt x="1195810" y="2143981"/>
                    <a:pt x="1192840" y="2187041"/>
                  </a:cubicBezTo>
                  <a:cubicBezTo>
                    <a:pt x="1190613" y="2229358"/>
                    <a:pt x="1164628" y="2253116"/>
                    <a:pt x="1128251" y="2267964"/>
                  </a:cubicBezTo>
                  <a:cubicBezTo>
                    <a:pt x="1118599" y="2272419"/>
                    <a:pt x="1108205" y="2273904"/>
                    <a:pt x="1097811" y="2276131"/>
                  </a:cubicBezTo>
                  <a:cubicBezTo>
                    <a:pt x="1078508" y="2276131"/>
                    <a:pt x="492000" y="2253116"/>
                    <a:pt x="443001" y="2256828"/>
                  </a:cubicBezTo>
                  <a:cubicBezTo>
                    <a:pt x="366532" y="2253858"/>
                    <a:pt x="313078" y="2187784"/>
                    <a:pt x="338320" y="2126163"/>
                  </a:cubicBezTo>
                  <a:cubicBezTo>
                    <a:pt x="353911" y="2088299"/>
                    <a:pt x="386577" y="2070482"/>
                    <a:pt x="425926" y="2063800"/>
                  </a:cubicBezTo>
                  <a:close/>
                  <a:moveTo>
                    <a:pt x="446713" y="1916802"/>
                  </a:moveTo>
                  <a:cubicBezTo>
                    <a:pt x="426668" y="1916059"/>
                    <a:pt x="407365" y="1919029"/>
                    <a:pt x="390289" y="1927939"/>
                  </a:cubicBezTo>
                  <a:cubicBezTo>
                    <a:pt x="364305" y="1941302"/>
                    <a:pt x="363563" y="1966543"/>
                    <a:pt x="388062" y="1982877"/>
                  </a:cubicBezTo>
                  <a:cubicBezTo>
                    <a:pt x="404395" y="1992528"/>
                    <a:pt x="421471" y="1996241"/>
                    <a:pt x="440773" y="1996983"/>
                  </a:cubicBezTo>
                  <a:lnTo>
                    <a:pt x="1098555" y="2018513"/>
                  </a:lnTo>
                  <a:cubicBezTo>
                    <a:pt x="1116372" y="2019255"/>
                    <a:pt x="1133448" y="2017029"/>
                    <a:pt x="1149038" y="2008119"/>
                  </a:cubicBezTo>
                  <a:cubicBezTo>
                    <a:pt x="1176507" y="1993271"/>
                    <a:pt x="1177992" y="1969513"/>
                    <a:pt x="1151266" y="1952438"/>
                  </a:cubicBezTo>
                  <a:cubicBezTo>
                    <a:pt x="1135674" y="1942787"/>
                    <a:pt x="1117115" y="1938332"/>
                    <a:pt x="1098555" y="1937590"/>
                  </a:cubicBezTo>
                  <a:lnTo>
                    <a:pt x="446713" y="1916802"/>
                  </a:lnTo>
                  <a:close/>
                  <a:moveTo>
                    <a:pt x="523923" y="192914"/>
                  </a:moveTo>
                  <a:cubicBezTo>
                    <a:pt x="480864" y="222610"/>
                    <a:pt x="443743" y="246368"/>
                    <a:pt x="408107" y="273095"/>
                  </a:cubicBezTo>
                  <a:cubicBezTo>
                    <a:pt x="311592" y="348079"/>
                    <a:pt x="229927" y="436426"/>
                    <a:pt x="183898" y="552985"/>
                  </a:cubicBezTo>
                  <a:cubicBezTo>
                    <a:pt x="149004" y="639105"/>
                    <a:pt x="140095" y="728938"/>
                    <a:pt x="150488" y="820997"/>
                  </a:cubicBezTo>
                  <a:cubicBezTo>
                    <a:pt x="163110" y="935329"/>
                    <a:pt x="194291" y="1044464"/>
                    <a:pt x="244033" y="1149145"/>
                  </a:cubicBezTo>
                  <a:cubicBezTo>
                    <a:pt x="244775" y="1149887"/>
                    <a:pt x="243290" y="1152114"/>
                    <a:pt x="242548" y="1156569"/>
                  </a:cubicBezTo>
                  <a:cubicBezTo>
                    <a:pt x="201715" y="1091237"/>
                    <a:pt x="174988" y="1022191"/>
                    <a:pt x="154200" y="950920"/>
                  </a:cubicBezTo>
                  <a:cubicBezTo>
                    <a:pt x="125989" y="852179"/>
                    <a:pt x="115595" y="751210"/>
                    <a:pt x="131186" y="648757"/>
                  </a:cubicBezTo>
                  <a:cubicBezTo>
                    <a:pt x="142322" y="573773"/>
                    <a:pt x="173503" y="506213"/>
                    <a:pt x="215821" y="443851"/>
                  </a:cubicBezTo>
                  <a:cubicBezTo>
                    <a:pt x="288578" y="336943"/>
                    <a:pt x="387319" y="260474"/>
                    <a:pt x="500165" y="201081"/>
                  </a:cubicBezTo>
                  <a:cubicBezTo>
                    <a:pt x="505363" y="198111"/>
                    <a:pt x="510560" y="197369"/>
                    <a:pt x="523923" y="192914"/>
                  </a:cubicBezTo>
                  <a:close/>
                  <a:moveTo>
                    <a:pt x="800630" y="46764"/>
                  </a:moveTo>
                  <a:cubicBezTo>
                    <a:pt x="771780" y="44996"/>
                    <a:pt x="742769" y="45142"/>
                    <a:pt x="713588" y="47343"/>
                  </a:cubicBezTo>
                  <a:cubicBezTo>
                    <a:pt x="674681" y="50278"/>
                    <a:pt x="635472" y="56866"/>
                    <a:pt x="595938" y="67446"/>
                  </a:cubicBezTo>
                  <a:cubicBezTo>
                    <a:pt x="425183" y="112734"/>
                    <a:pt x="287836" y="210732"/>
                    <a:pt x="175732" y="344366"/>
                  </a:cubicBezTo>
                  <a:cubicBezTo>
                    <a:pt x="100748" y="434199"/>
                    <a:pt x="62142" y="540364"/>
                    <a:pt x="49521" y="655438"/>
                  </a:cubicBezTo>
                  <a:cubicBezTo>
                    <a:pt x="32446" y="815058"/>
                    <a:pt x="71793" y="965026"/>
                    <a:pt x="137126" y="1109796"/>
                  </a:cubicBezTo>
                  <a:cubicBezTo>
                    <a:pt x="182413" y="1210023"/>
                    <a:pt x="249230" y="1296886"/>
                    <a:pt x="310109" y="1387460"/>
                  </a:cubicBezTo>
                  <a:cubicBezTo>
                    <a:pt x="373956" y="1482489"/>
                    <a:pt x="427410" y="1581972"/>
                    <a:pt x="440773" y="1695562"/>
                  </a:cubicBezTo>
                  <a:cubicBezTo>
                    <a:pt x="445228" y="1727486"/>
                    <a:pt x="454138" y="1759410"/>
                    <a:pt x="460819" y="1792076"/>
                  </a:cubicBezTo>
                  <a:cubicBezTo>
                    <a:pt x="464531" y="1810636"/>
                    <a:pt x="462764" y="1817754"/>
                    <a:pt x="492743" y="1817318"/>
                  </a:cubicBezTo>
                  <a:cubicBezTo>
                    <a:pt x="593727" y="1815849"/>
                    <a:pt x="965662" y="1836373"/>
                    <a:pt x="1065146" y="1836621"/>
                  </a:cubicBezTo>
                  <a:cubicBezTo>
                    <a:pt x="1079251" y="1838106"/>
                    <a:pt x="1085190" y="1832167"/>
                    <a:pt x="1089645" y="1818803"/>
                  </a:cubicBezTo>
                  <a:cubicBezTo>
                    <a:pt x="1103008" y="1776485"/>
                    <a:pt x="1111175" y="1731941"/>
                    <a:pt x="1116372" y="1688138"/>
                  </a:cubicBezTo>
                  <a:cubicBezTo>
                    <a:pt x="1132705" y="1550791"/>
                    <a:pt x="1179477" y="1427550"/>
                    <a:pt x="1268567" y="1319900"/>
                  </a:cubicBezTo>
                  <a:cubicBezTo>
                    <a:pt x="1307915" y="1271643"/>
                    <a:pt x="1343551" y="1219674"/>
                    <a:pt x="1376960" y="1166220"/>
                  </a:cubicBezTo>
                  <a:cubicBezTo>
                    <a:pt x="1425217" y="1089752"/>
                    <a:pt x="1448232" y="1002889"/>
                    <a:pt x="1468276" y="916026"/>
                  </a:cubicBezTo>
                  <a:cubicBezTo>
                    <a:pt x="1493519" y="809861"/>
                    <a:pt x="1500201" y="703696"/>
                    <a:pt x="1468276" y="599015"/>
                  </a:cubicBezTo>
                  <a:cubicBezTo>
                    <a:pt x="1401459" y="377775"/>
                    <a:pt x="1275248" y="204792"/>
                    <a:pt x="1056236" y="110506"/>
                  </a:cubicBezTo>
                  <a:cubicBezTo>
                    <a:pt x="972297" y="74592"/>
                    <a:pt x="887183" y="52067"/>
                    <a:pt x="800630" y="46764"/>
                  </a:cubicBezTo>
                  <a:close/>
                  <a:moveTo>
                    <a:pt x="794163" y="814"/>
                  </a:moveTo>
                  <a:cubicBezTo>
                    <a:pt x="875086" y="4712"/>
                    <a:pt x="955638" y="22530"/>
                    <a:pt x="1036191" y="52598"/>
                  </a:cubicBezTo>
                  <a:cubicBezTo>
                    <a:pt x="1275248" y="140945"/>
                    <a:pt x="1421504" y="317640"/>
                    <a:pt x="1503912" y="551500"/>
                  </a:cubicBezTo>
                  <a:cubicBezTo>
                    <a:pt x="1544745" y="668802"/>
                    <a:pt x="1545488" y="789816"/>
                    <a:pt x="1518761" y="910830"/>
                  </a:cubicBezTo>
                  <a:cubicBezTo>
                    <a:pt x="1492034" y="1032586"/>
                    <a:pt x="1457140" y="1149887"/>
                    <a:pt x="1377702" y="1250855"/>
                  </a:cubicBezTo>
                  <a:cubicBezTo>
                    <a:pt x="1337612" y="1300597"/>
                    <a:pt x="1301233" y="1354051"/>
                    <a:pt x="1264855" y="1406020"/>
                  </a:cubicBezTo>
                  <a:cubicBezTo>
                    <a:pt x="1203977" y="1492140"/>
                    <a:pt x="1177250" y="1590882"/>
                    <a:pt x="1163144" y="1694078"/>
                  </a:cubicBezTo>
                  <a:cubicBezTo>
                    <a:pt x="1154235" y="1756440"/>
                    <a:pt x="1146811" y="1819546"/>
                    <a:pt x="1115630" y="1876711"/>
                  </a:cubicBezTo>
                  <a:cubicBezTo>
                    <a:pt x="1125281" y="1884878"/>
                    <a:pt x="1138644" y="1884136"/>
                    <a:pt x="1149781" y="1887848"/>
                  </a:cubicBezTo>
                  <a:cubicBezTo>
                    <a:pt x="1203235" y="1904923"/>
                    <a:pt x="1235158" y="1945757"/>
                    <a:pt x="1229961" y="1991044"/>
                  </a:cubicBezTo>
                  <a:cubicBezTo>
                    <a:pt x="1224022" y="2034846"/>
                    <a:pt x="1177992" y="2073451"/>
                    <a:pt x="1126023" y="2077164"/>
                  </a:cubicBezTo>
                  <a:cubicBezTo>
                    <a:pt x="1117857" y="2077906"/>
                    <a:pt x="1108948" y="2077906"/>
                    <a:pt x="1100038" y="2077906"/>
                  </a:cubicBezTo>
                  <a:cubicBezTo>
                    <a:pt x="1038418" y="2074936"/>
                    <a:pt x="496455" y="2056376"/>
                    <a:pt x="423698" y="2054891"/>
                  </a:cubicBezTo>
                  <a:cubicBezTo>
                    <a:pt x="403653" y="2055633"/>
                    <a:pt x="385093" y="2048210"/>
                    <a:pt x="368017" y="2039300"/>
                  </a:cubicBezTo>
                  <a:cubicBezTo>
                    <a:pt x="333866" y="2020740"/>
                    <a:pt x="309366" y="1994013"/>
                    <a:pt x="311594" y="1951695"/>
                  </a:cubicBezTo>
                  <a:cubicBezTo>
                    <a:pt x="314565" y="1907151"/>
                    <a:pt x="344260" y="1882651"/>
                    <a:pt x="382123" y="1867803"/>
                  </a:cubicBezTo>
                  <a:cubicBezTo>
                    <a:pt x="397714" y="1861121"/>
                    <a:pt x="415532" y="1858893"/>
                    <a:pt x="434092" y="1854439"/>
                  </a:cubicBezTo>
                  <a:cubicBezTo>
                    <a:pt x="408107" y="1790591"/>
                    <a:pt x="400684" y="1722289"/>
                    <a:pt x="387320" y="1655472"/>
                  </a:cubicBezTo>
                  <a:cubicBezTo>
                    <a:pt x="372471" y="1584200"/>
                    <a:pt x="337578" y="1521837"/>
                    <a:pt x="301199" y="1459474"/>
                  </a:cubicBezTo>
                  <a:cubicBezTo>
                    <a:pt x="251458" y="1374096"/>
                    <a:pt x="185383" y="1299855"/>
                    <a:pt x="137869" y="1212992"/>
                  </a:cubicBezTo>
                  <a:cubicBezTo>
                    <a:pt x="44324" y="1041494"/>
                    <a:pt x="-13585" y="861830"/>
                    <a:pt x="2748" y="664348"/>
                  </a:cubicBezTo>
                  <a:cubicBezTo>
                    <a:pt x="13885" y="531456"/>
                    <a:pt x="57687" y="409699"/>
                    <a:pt x="145292" y="308730"/>
                  </a:cubicBezTo>
                  <a:cubicBezTo>
                    <a:pt x="254428" y="180293"/>
                    <a:pt x="387320" y="83779"/>
                    <a:pt x="549909" y="32552"/>
                  </a:cubicBezTo>
                  <a:cubicBezTo>
                    <a:pt x="631946" y="6939"/>
                    <a:pt x="713240" y="-3084"/>
                    <a:pt x="794163" y="814"/>
                  </a:cubicBezTo>
                  <a:close/>
                </a:path>
              </a:pathLst>
            </a:custGeom>
            <a:solidFill>
              <a:schemeClr val="bg1"/>
            </a:solidFill>
            <a:ln w="8005" cap="flat">
              <a:noFill/>
              <a:prstDash val="solid"/>
              <a:miter/>
            </a:ln>
          </p:spPr>
          <p:txBody>
            <a:bodyPr wrap="square" rtlCol="0" anchor="ctr">
              <a:noAutofit/>
            </a:bodyPr>
            <a:lstStyle/>
            <a:p>
              <a:endParaRPr lang="en-US" dirty="0"/>
            </a:p>
          </p:txBody>
        </p:sp>
        <p:sp>
          <p:nvSpPr>
            <p:cNvPr id="42" name="Freeform: Shape 41">
              <a:extLst>
                <a:ext uri="{FF2B5EF4-FFF2-40B4-BE49-F238E27FC236}">
                  <a16:creationId xmlns="" xmlns:a16="http://schemas.microsoft.com/office/drawing/2014/main" id="{32E7F029-00F7-4635-850A-DF967B355FCC}"/>
                </a:ext>
              </a:extLst>
            </p:cNvPr>
            <p:cNvSpPr/>
            <p:nvPr/>
          </p:nvSpPr>
          <p:spPr>
            <a:xfrm rot="628173">
              <a:off x="1123596" y="3654235"/>
              <a:ext cx="804614" cy="1101019"/>
            </a:xfrm>
            <a:custGeom>
              <a:avLst/>
              <a:gdLst>
                <a:gd name="connsiteX0" fmla="*/ 72231 w 937061"/>
                <a:gd name="connsiteY0" fmla="*/ 508194 h 1282256"/>
                <a:gd name="connsiteX1" fmla="*/ 139689 w 937061"/>
                <a:gd name="connsiteY1" fmla="*/ 559080 h 1282256"/>
                <a:gd name="connsiteX2" fmla="*/ 137581 w 937061"/>
                <a:gd name="connsiteY2" fmla="*/ 579636 h 1282256"/>
                <a:gd name="connsiteX3" fmla="*/ 173595 w 937061"/>
                <a:gd name="connsiteY3" fmla="*/ 561778 h 1282256"/>
                <a:gd name="connsiteX4" fmla="*/ 235622 w 937061"/>
                <a:gd name="connsiteY4" fmla="*/ 562333 h 1282256"/>
                <a:gd name="connsiteX5" fmla="*/ 265212 w 937061"/>
                <a:gd name="connsiteY5" fmla="*/ 596791 h 1282256"/>
                <a:gd name="connsiteX6" fmla="*/ 264188 w 937061"/>
                <a:gd name="connsiteY6" fmla="*/ 602277 h 1282256"/>
                <a:gd name="connsiteX7" fmla="*/ 251467 w 937061"/>
                <a:gd name="connsiteY7" fmla="*/ 657997 h 1282256"/>
                <a:gd name="connsiteX8" fmla="*/ 248802 w 937061"/>
                <a:gd name="connsiteY8" fmla="*/ 665620 h 1282256"/>
                <a:gd name="connsiteX9" fmla="*/ 226702 w 937061"/>
                <a:gd name="connsiteY9" fmla="*/ 731221 h 1282256"/>
                <a:gd name="connsiteX10" fmla="*/ 292287 w 937061"/>
                <a:gd name="connsiteY10" fmla="*/ 797322 h 1282256"/>
                <a:gd name="connsiteX11" fmla="*/ 318540 w 937061"/>
                <a:gd name="connsiteY11" fmla="*/ 799397 h 1282256"/>
                <a:gd name="connsiteX12" fmla="*/ 386587 w 937061"/>
                <a:gd name="connsiteY12" fmla="*/ 855674 h 1282256"/>
                <a:gd name="connsiteX13" fmla="*/ 391213 w 937061"/>
                <a:gd name="connsiteY13" fmla="*/ 832209 h 1282256"/>
                <a:gd name="connsiteX14" fmla="*/ 339010 w 937061"/>
                <a:gd name="connsiteY14" fmla="*/ 777893 h 1282256"/>
                <a:gd name="connsiteX15" fmla="*/ 374294 w 937061"/>
                <a:gd name="connsiteY15" fmla="*/ 724114 h 1282256"/>
                <a:gd name="connsiteX16" fmla="*/ 365526 w 937061"/>
                <a:gd name="connsiteY16" fmla="*/ 703124 h 1282256"/>
                <a:gd name="connsiteX17" fmla="*/ 314275 w 937061"/>
                <a:gd name="connsiteY17" fmla="*/ 774111 h 1282256"/>
                <a:gd name="connsiteX18" fmla="*/ 255752 w 937061"/>
                <a:gd name="connsiteY18" fmla="*/ 746224 h 1282256"/>
                <a:gd name="connsiteX19" fmla="*/ 257804 w 937061"/>
                <a:gd name="connsiteY19" fmla="*/ 700011 h 1282256"/>
                <a:gd name="connsiteX20" fmla="*/ 281358 w 937061"/>
                <a:gd name="connsiteY20" fmla="*/ 666529 h 1282256"/>
                <a:gd name="connsiteX21" fmla="*/ 276069 w 937061"/>
                <a:gd name="connsiteY21" fmla="*/ 646729 h 1282256"/>
                <a:gd name="connsiteX22" fmla="*/ 315725 w 937061"/>
                <a:gd name="connsiteY22" fmla="*/ 605586 h 1282256"/>
                <a:gd name="connsiteX23" fmla="*/ 348811 w 937061"/>
                <a:gd name="connsiteY23" fmla="*/ 615972 h 1282256"/>
                <a:gd name="connsiteX24" fmla="*/ 355707 w 937061"/>
                <a:gd name="connsiteY24" fmla="*/ 609198 h 1282256"/>
                <a:gd name="connsiteX25" fmla="*/ 423989 w 937061"/>
                <a:gd name="connsiteY25" fmla="*/ 603914 h 1282256"/>
                <a:gd name="connsiteX26" fmla="*/ 462978 w 937061"/>
                <a:gd name="connsiteY26" fmla="*/ 667189 h 1282256"/>
                <a:gd name="connsiteX27" fmla="*/ 447498 w 937061"/>
                <a:gd name="connsiteY27" fmla="*/ 742160 h 1282256"/>
                <a:gd name="connsiteX28" fmla="*/ 444272 w 937061"/>
                <a:gd name="connsiteY28" fmla="*/ 747849 h 1282256"/>
                <a:gd name="connsiteX29" fmla="*/ 468977 w 937061"/>
                <a:gd name="connsiteY29" fmla="*/ 772413 h 1282256"/>
                <a:gd name="connsiteX30" fmla="*/ 495847 w 937061"/>
                <a:gd name="connsiteY30" fmla="*/ 863799 h 1282256"/>
                <a:gd name="connsiteX31" fmla="*/ 444271 w 937061"/>
                <a:gd name="connsiteY31" fmla="*/ 922014 h 1282256"/>
                <a:gd name="connsiteX32" fmla="*/ 431747 w 937061"/>
                <a:gd name="connsiteY32" fmla="*/ 921551 h 1282256"/>
                <a:gd name="connsiteX33" fmla="*/ 442410 w 937061"/>
                <a:gd name="connsiteY33" fmla="*/ 937592 h 1282256"/>
                <a:gd name="connsiteX34" fmla="*/ 543619 w 937061"/>
                <a:gd name="connsiteY34" fmla="*/ 1186492 h 1282256"/>
                <a:gd name="connsiteX35" fmla="*/ 566594 w 937061"/>
                <a:gd name="connsiteY35" fmla="*/ 1273228 h 1282256"/>
                <a:gd name="connsiteX36" fmla="*/ 531195 w 937061"/>
                <a:gd name="connsiteY36" fmla="*/ 1282256 h 1282256"/>
                <a:gd name="connsiteX37" fmla="*/ 510987 w 937061"/>
                <a:gd name="connsiteY37" fmla="*/ 1183176 h 1282256"/>
                <a:gd name="connsiteX38" fmla="*/ 419465 w 937061"/>
                <a:gd name="connsiteY38" fmla="*/ 965735 h 1282256"/>
                <a:gd name="connsiteX39" fmla="*/ 380666 w 937061"/>
                <a:gd name="connsiteY39" fmla="*/ 911088 h 1282256"/>
                <a:gd name="connsiteX40" fmla="*/ 370913 w 937061"/>
                <a:gd name="connsiteY40" fmla="*/ 906441 h 1282256"/>
                <a:gd name="connsiteX41" fmla="*/ 360466 w 937061"/>
                <a:gd name="connsiteY41" fmla="*/ 906130 h 1282256"/>
                <a:gd name="connsiteX42" fmla="*/ 314518 w 937061"/>
                <a:gd name="connsiteY42" fmla="*/ 920936 h 1282256"/>
                <a:gd name="connsiteX43" fmla="*/ 256927 w 937061"/>
                <a:gd name="connsiteY43" fmla="*/ 880449 h 1282256"/>
                <a:gd name="connsiteX44" fmla="*/ 248732 w 937061"/>
                <a:gd name="connsiteY44" fmla="*/ 847130 h 1282256"/>
                <a:gd name="connsiteX45" fmla="*/ 247889 w 937061"/>
                <a:gd name="connsiteY45" fmla="*/ 840361 h 1282256"/>
                <a:gd name="connsiteX46" fmla="*/ 220304 w 937061"/>
                <a:gd name="connsiteY46" fmla="*/ 848717 h 1282256"/>
                <a:gd name="connsiteX47" fmla="*/ 136302 w 937061"/>
                <a:gd name="connsiteY47" fmla="*/ 795389 h 1282256"/>
                <a:gd name="connsiteX48" fmla="*/ 132240 w 937061"/>
                <a:gd name="connsiteY48" fmla="*/ 772306 h 1282256"/>
                <a:gd name="connsiteX49" fmla="*/ 132030 w 937061"/>
                <a:gd name="connsiteY49" fmla="*/ 749123 h 1282256"/>
                <a:gd name="connsiteX50" fmla="*/ 118944 w 937061"/>
                <a:gd name="connsiteY50" fmla="*/ 746653 h 1282256"/>
                <a:gd name="connsiteX51" fmla="*/ 28110 w 937061"/>
                <a:gd name="connsiteY51" fmla="*/ 666272 h 1282256"/>
                <a:gd name="connsiteX52" fmla="*/ 18430 w 937061"/>
                <a:gd name="connsiteY52" fmla="*/ 570895 h 1282256"/>
                <a:gd name="connsiteX53" fmla="*/ 72231 w 937061"/>
                <a:gd name="connsiteY53" fmla="*/ 508194 h 1282256"/>
                <a:gd name="connsiteX54" fmla="*/ 828778 w 937061"/>
                <a:gd name="connsiteY54" fmla="*/ 368188 h 1282256"/>
                <a:gd name="connsiteX55" fmla="*/ 903402 w 937061"/>
                <a:gd name="connsiteY55" fmla="*/ 393916 h 1282256"/>
                <a:gd name="connsiteX56" fmla="*/ 921670 w 937061"/>
                <a:gd name="connsiteY56" fmla="*/ 560021 h 1282256"/>
                <a:gd name="connsiteX57" fmla="*/ 873673 w 937061"/>
                <a:gd name="connsiteY57" fmla="*/ 610037 h 1282256"/>
                <a:gd name="connsiteX58" fmla="*/ 870382 w 937061"/>
                <a:gd name="connsiteY58" fmla="*/ 612071 h 1282256"/>
                <a:gd name="connsiteX59" fmla="*/ 881183 w 937061"/>
                <a:gd name="connsiteY59" fmla="*/ 655093 h 1282256"/>
                <a:gd name="connsiteX60" fmla="*/ 811085 w 937061"/>
                <a:gd name="connsiteY60" fmla="*/ 738732 h 1282256"/>
                <a:gd name="connsiteX61" fmla="*/ 793636 w 937061"/>
                <a:gd name="connsiteY61" fmla="*/ 739105 h 1282256"/>
                <a:gd name="connsiteX62" fmla="*/ 799023 w 937061"/>
                <a:gd name="connsiteY62" fmla="*/ 768256 h 1282256"/>
                <a:gd name="connsiteX63" fmla="*/ 794668 w 937061"/>
                <a:gd name="connsiteY63" fmla="*/ 805320 h 1282256"/>
                <a:gd name="connsiteX64" fmla="*/ 736637 w 937061"/>
                <a:gd name="connsiteY64" fmla="*/ 842933 h 1282256"/>
                <a:gd name="connsiteX65" fmla="*/ 711441 w 937061"/>
                <a:gd name="connsiteY65" fmla="*/ 841070 h 1282256"/>
                <a:gd name="connsiteX66" fmla="*/ 702708 w 937061"/>
                <a:gd name="connsiteY66" fmla="*/ 844516 h 1282256"/>
                <a:gd name="connsiteX67" fmla="*/ 683025 w 937061"/>
                <a:gd name="connsiteY67" fmla="*/ 866563 h 1282256"/>
                <a:gd name="connsiteX68" fmla="*/ 657843 w 937061"/>
                <a:gd name="connsiteY68" fmla="*/ 881435 h 1282256"/>
                <a:gd name="connsiteX69" fmla="*/ 694319 w 937061"/>
                <a:gd name="connsiteY69" fmla="*/ 1016214 h 1282256"/>
                <a:gd name="connsiteX70" fmla="*/ 713201 w 937061"/>
                <a:gd name="connsiteY70" fmla="*/ 1156998 h 1282256"/>
                <a:gd name="connsiteX71" fmla="*/ 720960 w 937061"/>
                <a:gd name="connsiteY71" fmla="*/ 1258622 h 1282256"/>
                <a:gd name="connsiteX72" fmla="*/ 679557 w 937061"/>
                <a:gd name="connsiteY72" fmla="*/ 1261399 h 1282256"/>
                <a:gd name="connsiteX73" fmla="*/ 677437 w 937061"/>
                <a:gd name="connsiteY73" fmla="*/ 1146560 h 1282256"/>
                <a:gd name="connsiteX74" fmla="*/ 658812 w 937061"/>
                <a:gd name="connsiteY74" fmla="*/ 1013559 h 1282256"/>
                <a:gd name="connsiteX75" fmla="*/ 620096 w 937061"/>
                <a:gd name="connsiteY75" fmla="*/ 884815 h 1282256"/>
                <a:gd name="connsiteX76" fmla="*/ 617487 w 937061"/>
                <a:gd name="connsiteY76" fmla="*/ 885041 h 1282256"/>
                <a:gd name="connsiteX77" fmla="*/ 582656 w 937061"/>
                <a:gd name="connsiteY77" fmla="*/ 865072 h 1282256"/>
                <a:gd name="connsiteX78" fmla="*/ 558217 w 937061"/>
                <a:gd name="connsiteY78" fmla="*/ 771403 h 1282256"/>
                <a:gd name="connsiteX79" fmla="*/ 575867 w 937061"/>
                <a:gd name="connsiteY79" fmla="*/ 722513 h 1282256"/>
                <a:gd name="connsiteX80" fmla="*/ 560670 w 937061"/>
                <a:gd name="connsiteY80" fmla="*/ 708618 h 1282256"/>
                <a:gd name="connsiteX81" fmla="*/ 534291 w 937061"/>
                <a:gd name="connsiteY81" fmla="*/ 600031 h 1282256"/>
                <a:gd name="connsiteX82" fmla="*/ 572231 w 937061"/>
                <a:gd name="connsiteY82" fmla="*/ 560631 h 1282256"/>
                <a:gd name="connsiteX83" fmla="*/ 603475 w 937061"/>
                <a:gd name="connsiteY83" fmla="*/ 559950 h 1282256"/>
                <a:gd name="connsiteX84" fmla="*/ 618559 w 937061"/>
                <a:gd name="connsiteY84" fmla="*/ 565514 h 1282256"/>
                <a:gd name="connsiteX85" fmla="*/ 649454 w 937061"/>
                <a:gd name="connsiteY85" fmla="*/ 543101 h 1282256"/>
                <a:gd name="connsiteX86" fmla="*/ 697970 w 937061"/>
                <a:gd name="connsiteY86" fmla="*/ 567543 h 1282256"/>
                <a:gd name="connsiteX87" fmla="*/ 700456 w 937061"/>
                <a:gd name="connsiteY87" fmla="*/ 590917 h 1282256"/>
                <a:gd name="connsiteX88" fmla="*/ 720550 w 937061"/>
                <a:gd name="connsiteY88" fmla="*/ 600445 h 1282256"/>
                <a:gd name="connsiteX89" fmla="*/ 751604 w 937061"/>
                <a:gd name="connsiteY89" fmla="*/ 639520 h 1282256"/>
                <a:gd name="connsiteX90" fmla="*/ 738347 w 937061"/>
                <a:gd name="connsiteY90" fmla="*/ 683525 h 1282256"/>
                <a:gd name="connsiteX91" fmla="*/ 707956 w 937061"/>
                <a:gd name="connsiteY91" fmla="*/ 700956 h 1282256"/>
                <a:gd name="connsiteX92" fmla="*/ 634896 w 937061"/>
                <a:gd name="connsiteY92" fmla="*/ 651717 h 1282256"/>
                <a:gd name="connsiteX93" fmla="*/ 633997 w 937061"/>
                <a:gd name="connsiteY93" fmla="*/ 675512 h 1282256"/>
                <a:gd name="connsiteX94" fmla="*/ 687058 w 937061"/>
                <a:gd name="connsiteY94" fmla="*/ 716835 h 1282256"/>
                <a:gd name="connsiteX95" fmla="*/ 656986 w 937061"/>
                <a:gd name="connsiteY95" fmla="*/ 782282 h 1282256"/>
                <a:gd name="connsiteX96" fmla="*/ 669532 w 937061"/>
                <a:gd name="connsiteY96" fmla="*/ 802778 h 1282256"/>
                <a:gd name="connsiteX97" fmla="*/ 712109 w 937061"/>
                <a:gd name="connsiteY97" fmla="*/ 736651 h 1282256"/>
                <a:gd name="connsiteX98" fmla="*/ 723692 w 937061"/>
                <a:gd name="connsiteY98" fmla="*/ 721066 h 1282256"/>
                <a:gd name="connsiteX99" fmla="*/ 776459 w 937061"/>
                <a:gd name="connsiteY99" fmla="*/ 653872 h 1282256"/>
                <a:gd name="connsiteX100" fmla="*/ 733368 w 937061"/>
                <a:gd name="connsiteY100" fmla="*/ 578317 h 1282256"/>
                <a:gd name="connsiteX101" fmla="*/ 723890 w 937061"/>
                <a:gd name="connsiteY101" fmla="*/ 565605 h 1282256"/>
                <a:gd name="connsiteX102" fmla="*/ 694098 w 937061"/>
                <a:gd name="connsiteY102" fmla="*/ 523444 h 1282256"/>
                <a:gd name="connsiteX103" fmla="*/ 690243 w 937061"/>
                <a:gd name="connsiteY103" fmla="*/ 515805 h 1282256"/>
                <a:gd name="connsiteX104" fmla="*/ 698774 w 937061"/>
                <a:gd name="connsiteY104" fmla="*/ 485914 h 1282256"/>
                <a:gd name="connsiteX105" fmla="*/ 755797 w 937061"/>
                <a:gd name="connsiteY105" fmla="*/ 452765 h 1282256"/>
                <a:gd name="connsiteX106" fmla="*/ 802978 w 937061"/>
                <a:gd name="connsiteY106" fmla="*/ 455658 h 1282256"/>
                <a:gd name="connsiteX107" fmla="*/ 792796 w 937061"/>
                <a:gd name="connsiteY107" fmla="*/ 434725 h 1282256"/>
                <a:gd name="connsiteX108" fmla="*/ 828778 w 937061"/>
                <a:gd name="connsiteY108" fmla="*/ 368188 h 1282256"/>
                <a:gd name="connsiteX109" fmla="*/ 80732 w 937061"/>
                <a:gd name="connsiteY109" fmla="*/ 236718 h 1282256"/>
                <a:gd name="connsiteX110" fmla="*/ 85733 w 937061"/>
                <a:gd name="connsiteY110" fmla="*/ 243941 h 1282256"/>
                <a:gd name="connsiteX111" fmla="*/ 165483 w 937061"/>
                <a:gd name="connsiteY111" fmla="*/ 295204 h 1282256"/>
                <a:gd name="connsiteX112" fmla="*/ 199590 w 937061"/>
                <a:gd name="connsiteY112" fmla="*/ 324345 h 1282256"/>
                <a:gd name="connsiteX113" fmla="*/ 183395 w 937061"/>
                <a:gd name="connsiteY113" fmla="*/ 381115 h 1282256"/>
                <a:gd name="connsiteX114" fmla="*/ 167577 w 937061"/>
                <a:gd name="connsiteY114" fmla="*/ 388113 h 1282256"/>
                <a:gd name="connsiteX115" fmla="*/ 179565 w 937061"/>
                <a:gd name="connsiteY115" fmla="*/ 401175 h 1282256"/>
                <a:gd name="connsiteX116" fmla="*/ 179992 w 937061"/>
                <a:gd name="connsiteY116" fmla="*/ 449781 h 1282256"/>
                <a:gd name="connsiteX117" fmla="*/ 108044 w 937061"/>
                <a:gd name="connsiteY117" fmla="*/ 482632 h 1282256"/>
                <a:gd name="connsiteX118" fmla="*/ 27201 w 937061"/>
                <a:gd name="connsiteY118" fmla="*/ 505923 h 1282256"/>
                <a:gd name="connsiteX119" fmla="*/ 570 w 937061"/>
                <a:gd name="connsiteY119" fmla="*/ 441177 h 1282256"/>
                <a:gd name="connsiteX120" fmla="*/ 70413 w 937061"/>
                <a:gd name="connsiteY120" fmla="*/ 361661 h 1282256"/>
                <a:gd name="connsiteX121" fmla="*/ 65724 w 937061"/>
                <a:gd name="connsiteY121" fmla="*/ 357231 h 1282256"/>
                <a:gd name="connsiteX122" fmla="*/ 36050 w 937061"/>
                <a:gd name="connsiteY122" fmla="*/ 293659 h 1282256"/>
                <a:gd name="connsiteX123" fmla="*/ 80732 w 937061"/>
                <a:gd name="connsiteY123" fmla="*/ 236718 h 1282256"/>
                <a:gd name="connsiteX124" fmla="*/ 734063 w 937061"/>
                <a:gd name="connsiteY124" fmla="*/ 115786 h 1282256"/>
                <a:gd name="connsiteX125" fmla="*/ 800039 w 937061"/>
                <a:gd name="connsiteY125" fmla="*/ 168575 h 1282256"/>
                <a:gd name="connsiteX126" fmla="*/ 790133 w 937061"/>
                <a:gd name="connsiteY126" fmla="*/ 225202 h 1282256"/>
                <a:gd name="connsiteX127" fmla="*/ 788636 w 937061"/>
                <a:gd name="connsiteY127" fmla="*/ 228126 h 1282256"/>
                <a:gd name="connsiteX128" fmla="*/ 788782 w 937061"/>
                <a:gd name="connsiteY128" fmla="*/ 228914 h 1282256"/>
                <a:gd name="connsiteX129" fmla="*/ 879477 w 937061"/>
                <a:gd name="connsiteY129" fmla="*/ 273265 h 1282256"/>
                <a:gd name="connsiteX130" fmla="*/ 880462 w 937061"/>
                <a:gd name="connsiteY130" fmla="*/ 348046 h 1282256"/>
                <a:gd name="connsiteX131" fmla="*/ 875371 w 937061"/>
                <a:gd name="connsiteY131" fmla="*/ 346949 h 1282256"/>
                <a:gd name="connsiteX132" fmla="*/ 802289 w 937061"/>
                <a:gd name="connsiteY132" fmla="*/ 352714 h 1282256"/>
                <a:gd name="connsiteX133" fmla="*/ 731227 w 937061"/>
                <a:gd name="connsiteY133" fmla="*/ 357290 h 1282256"/>
                <a:gd name="connsiteX134" fmla="*/ 699035 w 937061"/>
                <a:gd name="connsiteY134" fmla="*/ 320868 h 1282256"/>
                <a:gd name="connsiteX135" fmla="*/ 705546 w 937061"/>
                <a:gd name="connsiteY135" fmla="*/ 292165 h 1282256"/>
                <a:gd name="connsiteX136" fmla="*/ 707611 w 937061"/>
                <a:gd name="connsiteY136" fmla="*/ 287913 h 1282256"/>
                <a:gd name="connsiteX137" fmla="*/ 691898 w 937061"/>
                <a:gd name="connsiteY137" fmla="*/ 287761 h 1282256"/>
                <a:gd name="connsiteX138" fmla="*/ 656836 w 937061"/>
                <a:gd name="connsiteY138" fmla="*/ 256759 h 1282256"/>
                <a:gd name="connsiteX139" fmla="*/ 657076 w 937061"/>
                <a:gd name="connsiteY139" fmla="*/ 221678 h 1282256"/>
                <a:gd name="connsiteX140" fmla="*/ 672162 w 937061"/>
                <a:gd name="connsiteY140" fmla="*/ 203002 h 1282256"/>
                <a:gd name="connsiteX141" fmla="*/ 732996 w 937061"/>
                <a:gd name="connsiteY141" fmla="*/ 118834 h 1282256"/>
                <a:gd name="connsiteX142" fmla="*/ 734063 w 937061"/>
                <a:gd name="connsiteY142" fmla="*/ 115786 h 1282256"/>
                <a:gd name="connsiteX143" fmla="*/ 234805 w 937061"/>
                <a:gd name="connsiteY143" fmla="*/ 54681 h 1282256"/>
                <a:gd name="connsiteX144" fmla="*/ 265378 w 937061"/>
                <a:gd name="connsiteY144" fmla="*/ 49820 h 1282256"/>
                <a:gd name="connsiteX145" fmla="*/ 314937 w 937061"/>
                <a:gd name="connsiteY145" fmla="*/ 75496 h 1282256"/>
                <a:gd name="connsiteX146" fmla="*/ 345601 w 937061"/>
                <a:gd name="connsiteY146" fmla="*/ 197347 h 1282256"/>
                <a:gd name="connsiteX147" fmla="*/ 334083 w 937061"/>
                <a:gd name="connsiteY147" fmla="*/ 235327 h 1282256"/>
                <a:gd name="connsiteX148" fmla="*/ 353353 w 937061"/>
                <a:gd name="connsiteY148" fmla="*/ 413468 h 1282256"/>
                <a:gd name="connsiteX149" fmla="*/ 418223 w 937061"/>
                <a:gd name="connsiteY149" fmla="*/ 498850 h 1282256"/>
                <a:gd name="connsiteX150" fmla="*/ 414075 w 937061"/>
                <a:gd name="connsiteY150" fmla="*/ 570097 h 1282256"/>
                <a:gd name="connsiteX151" fmla="*/ 374791 w 937061"/>
                <a:gd name="connsiteY151" fmla="*/ 572468 h 1282256"/>
                <a:gd name="connsiteX152" fmla="*/ 347212 w 937061"/>
                <a:gd name="connsiteY152" fmla="*/ 583064 h 1282256"/>
                <a:gd name="connsiteX153" fmla="*/ 340945 w 937061"/>
                <a:gd name="connsiteY153" fmla="*/ 584425 h 1282256"/>
                <a:gd name="connsiteX154" fmla="*/ 286621 w 937061"/>
                <a:gd name="connsiteY154" fmla="*/ 583668 h 1282256"/>
                <a:gd name="connsiteX155" fmla="*/ 233948 w 937061"/>
                <a:gd name="connsiteY155" fmla="*/ 534531 h 1282256"/>
                <a:gd name="connsiteX156" fmla="*/ 162779 w 937061"/>
                <a:gd name="connsiteY156" fmla="*/ 538517 h 1282256"/>
                <a:gd name="connsiteX157" fmla="*/ 146371 w 937061"/>
                <a:gd name="connsiteY157" fmla="*/ 502641 h 1282256"/>
                <a:gd name="connsiteX158" fmla="*/ 196829 w 937061"/>
                <a:gd name="connsiteY158" fmla="*/ 467040 h 1282256"/>
                <a:gd name="connsiteX159" fmla="*/ 291634 w 937061"/>
                <a:gd name="connsiteY159" fmla="*/ 464187 h 1282256"/>
                <a:gd name="connsiteX160" fmla="*/ 339848 w 937061"/>
                <a:gd name="connsiteY160" fmla="*/ 495814 h 1282256"/>
                <a:gd name="connsiteX161" fmla="*/ 344709 w 937061"/>
                <a:gd name="connsiteY161" fmla="*/ 472509 h 1282256"/>
                <a:gd name="connsiteX162" fmla="*/ 302160 w 937061"/>
                <a:gd name="connsiteY162" fmla="*/ 429650 h 1282256"/>
                <a:gd name="connsiteX163" fmla="*/ 317151 w 937061"/>
                <a:gd name="connsiteY163" fmla="*/ 371880 h 1282256"/>
                <a:gd name="connsiteX164" fmla="*/ 300153 w 937061"/>
                <a:gd name="connsiteY164" fmla="*/ 354855 h 1282256"/>
                <a:gd name="connsiteX165" fmla="*/ 275979 w 937061"/>
                <a:gd name="connsiteY165" fmla="*/ 409229 h 1282256"/>
                <a:gd name="connsiteX166" fmla="*/ 278835 w 937061"/>
                <a:gd name="connsiteY166" fmla="*/ 436812 h 1282256"/>
                <a:gd name="connsiteX167" fmla="*/ 277330 w 937061"/>
                <a:gd name="connsiteY167" fmla="*/ 442997 h 1282256"/>
                <a:gd name="connsiteX168" fmla="*/ 211427 w 937061"/>
                <a:gd name="connsiteY168" fmla="*/ 446824 h 1282256"/>
                <a:gd name="connsiteX169" fmla="*/ 209401 w 937061"/>
                <a:gd name="connsiteY169" fmla="*/ 440273 h 1282256"/>
                <a:gd name="connsiteX170" fmla="*/ 206434 w 937061"/>
                <a:gd name="connsiteY170" fmla="*/ 398858 h 1282256"/>
                <a:gd name="connsiteX171" fmla="*/ 207223 w 937061"/>
                <a:gd name="connsiteY171" fmla="*/ 393213 h 1282256"/>
                <a:gd name="connsiteX172" fmla="*/ 213263 w 937061"/>
                <a:gd name="connsiteY172" fmla="*/ 300227 h 1282256"/>
                <a:gd name="connsiteX173" fmla="*/ 210849 w 937061"/>
                <a:gd name="connsiteY173" fmla="*/ 295987 h 1282256"/>
                <a:gd name="connsiteX174" fmla="*/ 230359 w 937061"/>
                <a:gd name="connsiteY174" fmla="*/ 289124 h 1282256"/>
                <a:gd name="connsiteX175" fmla="*/ 278448 w 937061"/>
                <a:gd name="connsiteY175" fmla="*/ 208737 h 1282256"/>
                <a:gd name="connsiteX176" fmla="*/ 283559 w 937061"/>
                <a:gd name="connsiteY176" fmla="*/ 197812 h 1282256"/>
                <a:gd name="connsiteX177" fmla="*/ 314933 w 937061"/>
                <a:gd name="connsiteY177" fmla="*/ 142718 h 1282256"/>
                <a:gd name="connsiteX178" fmla="*/ 291729 w 937061"/>
                <a:gd name="connsiteY178" fmla="*/ 141710 h 1282256"/>
                <a:gd name="connsiteX179" fmla="*/ 204653 w 937061"/>
                <a:gd name="connsiteY179" fmla="*/ 172059 h 1282256"/>
                <a:gd name="connsiteX180" fmla="*/ 190282 w 937061"/>
                <a:gd name="connsiteY180" fmla="*/ 190196 h 1282256"/>
                <a:gd name="connsiteX181" fmla="*/ 254302 w 937061"/>
                <a:gd name="connsiteY181" fmla="*/ 210348 h 1282256"/>
                <a:gd name="connsiteX182" fmla="*/ 206445 w 937061"/>
                <a:gd name="connsiteY182" fmla="*/ 272154 h 1282256"/>
                <a:gd name="connsiteX183" fmla="*/ 114462 w 937061"/>
                <a:gd name="connsiteY183" fmla="*/ 240670 h 1282256"/>
                <a:gd name="connsiteX184" fmla="*/ 120246 w 937061"/>
                <a:gd name="connsiteY184" fmla="*/ 146306 h 1282256"/>
                <a:gd name="connsiteX185" fmla="*/ 159117 w 937061"/>
                <a:gd name="connsiteY185" fmla="*/ 137290 h 1282256"/>
                <a:gd name="connsiteX186" fmla="*/ 166880 w 937061"/>
                <a:gd name="connsiteY186" fmla="*/ 133004 h 1282256"/>
                <a:gd name="connsiteX187" fmla="*/ 208914 w 937061"/>
                <a:gd name="connsiteY187" fmla="*/ 71662 h 1282256"/>
                <a:gd name="connsiteX188" fmla="*/ 234805 w 937061"/>
                <a:gd name="connsiteY188" fmla="*/ 54681 h 1282256"/>
                <a:gd name="connsiteX189" fmla="*/ 518054 w 937061"/>
                <a:gd name="connsiteY189" fmla="*/ 685 h 1282256"/>
                <a:gd name="connsiteX190" fmla="*/ 567481 w 937061"/>
                <a:gd name="connsiteY190" fmla="*/ 11310 h 1282256"/>
                <a:gd name="connsiteX191" fmla="*/ 617166 w 937061"/>
                <a:gd name="connsiteY191" fmla="*/ 49796 h 1282256"/>
                <a:gd name="connsiteX192" fmla="*/ 624803 w 937061"/>
                <a:gd name="connsiteY192" fmla="*/ 51439 h 1282256"/>
                <a:gd name="connsiteX193" fmla="*/ 685335 w 937061"/>
                <a:gd name="connsiteY193" fmla="*/ 54921 h 1282256"/>
                <a:gd name="connsiteX194" fmla="*/ 709531 w 937061"/>
                <a:gd name="connsiteY194" fmla="*/ 114208 h 1282256"/>
                <a:gd name="connsiteX195" fmla="*/ 661812 w 937061"/>
                <a:gd name="connsiteY195" fmla="*/ 180063 h 1282256"/>
                <a:gd name="connsiteX196" fmla="*/ 610202 w 937061"/>
                <a:gd name="connsiteY196" fmla="*/ 195099 h 1282256"/>
                <a:gd name="connsiteX197" fmla="*/ 562692 w 937061"/>
                <a:gd name="connsiteY197" fmla="*/ 152954 h 1282256"/>
                <a:gd name="connsiteX198" fmla="*/ 615624 w 937061"/>
                <a:gd name="connsiteY198" fmla="*/ 112005 h 1282256"/>
                <a:gd name="connsiteX199" fmla="*/ 594985 w 937061"/>
                <a:gd name="connsiteY199" fmla="*/ 99523 h 1282256"/>
                <a:gd name="connsiteX200" fmla="*/ 549403 w 937061"/>
                <a:gd name="connsiteY200" fmla="*/ 129539 h 1282256"/>
                <a:gd name="connsiteX201" fmla="*/ 503638 w 937061"/>
                <a:gd name="connsiteY201" fmla="*/ 102348 h 1282256"/>
                <a:gd name="connsiteX202" fmla="*/ 481968 w 937061"/>
                <a:gd name="connsiteY202" fmla="*/ 111852 h 1282256"/>
                <a:gd name="connsiteX203" fmla="*/ 529275 w 937061"/>
                <a:gd name="connsiteY203" fmla="*/ 151795 h 1282256"/>
                <a:gd name="connsiteX204" fmla="*/ 540380 w 937061"/>
                <a:gd name="connsiteY204" fmla="*/ 163391 h 1282256"/>
                <a:gd name="connsiteX205" fmla="*/ 586552 w 937061"/>
                <a:gd name="connsiteY205" fmla="*/ 213729 h 1282256"/>
                <a:gd name="connsiteX206" fmla="*/ 633128 w 937061"/>
                <a:gd name="connsiteY206" fmla="*/ 217751 h 1282256"/>
                <a:gd name="connsiteX207" fmla="*/ 631375 w 937061"/>
                <a:gd name="connsiteY207" fmla="*/ 243538 h 1282256"/>
                <a:gd name="connsiteX208" fmla="*/ 670400 w 937061"/>
                <a:gd name="connsiteY208" fmla="*/ 307011 h 1282256"/>
                <a:gd name="connsiteX209" fmla="*/ 674359 w 937061"/>
                <a:gd name="connsiteY209" fmla="*/ 313002 h 1282256"/>
                <a:gd name="connsiteX210" fmla="*/ 686366 w 937061"/>
                <a:gd name="connsiteY210" fmla="*/ 351523 h 1282256"/>
                <a:gd name="connsiteX211" fmla="*/ 686786 w 937061"/>
                <a:gd name="connsiteY211" fmla="*/ 360408 h 1282256"/>
                <a:gd name="connsiteX212" fmla="*/ 624276 w 937061"/>
                <a:gd name="connsiteY212" fmla="*/ 379293 h 1282256"/>
                <a:gd name="connsiteX213" fmla="*/ 620186 w 937061"/>
                <a:gd name="connsiteY213" fmla="*/ 371494 h 1282256"/>
                <a:gd name="connsiteX214" fmla="*/ 577039 w 937061"/>
                <a:gd name="connsiteY214" fmla="*/ 307763 h 1282256"/>
                <a:gd name="connsiteX215" fmla="*/ 571263 w 937061"/>
                <a:gd name="connsiteY215" fmla="*/ 305164 h 1282256"/>
                <a:gd name="connsiteX216" fmla="*/ 561472 w 937061"/>
                <a:gd name="connsiteY216" fmla="*/ 327139 h 1282256"/>
                <a:gd name="connsiteX217" fmla="*/ 596193 w 937061"/>
                <a:gd name="connsiteY217" fmla="*/ 376131 h 1282256"/>
                <a:gd name="connsiteX218" fmla="*/ 571697 w 937061"/>
                <a:gd name="connsiteY218" fmla="*/ 430972 h 1282256"/>
                <a:gd name="connsiteX219" fmla="*/ 584565 w 937061"/>
                <a:gd name="connsiteY219" fmla="*/ 451001 h 1282256"/>
                <a:gd name="connsiteX220" fmla="*/ 618292 w 937061"/>
                <a:gd name="connsiteY220" fmla="*/ 404232 h 1282256"/>
                <a:gd name="connsiteX221" fmla="*/ 707017 w 937061"/>
                <a:gd name="connsiteY221" fmla="*/ 373985 h 1282256"/>
                <a:gd name="connsiteX222" fmla="*/ 737381 w 937061"/>
                <a:gd name="connsiteY222" fmla="*/ 385077 h 1282256"/>
                <a:gd name="connsiteX223" fmla="*/ 767814 w 937061"/>
                <a:gd name="connsiteY223" fmla="*/ 388823 h 1282256"/>
                <a:gd name="connsiteX224" fmla="*/ 765487 w 937061"/>
                <a:gd name="connsiteY224" fmla="*/ 426939 h 1282256"/>
                <a:gd name="connsiteX225" fmla="*/ 665711 w 937061"/>
                <a:gd name="connsiteY225" fmla="*/ 514227 h 1282256"/>
                <a:gd name="connsiteX226" fmla="*/ 615799 w 937061"/>
                <a:gd name="connsiteY226" fmla="*/ 534043 h 1282256"/>
                <a:gd name="connsiteX227" fmla="*/ 611378 w 937061"/>
                <a:gd name="connsiteY227" fmla="*/ 535471 h 1282256"/>
                <a:gd name="connsiteX228" fmla="*/ 545354 w 937061"/>
                <a:gd name="connsiteY228" fmla="*/ 547467 h 1282256"/>
                <a:gd name="connsiteX229" fmla="*/ 543618 w 937061"/>
                <a:gd name="connsiteY229" fmla="*/ 547992 h 1282256"/>
                <a:gd name="connsiteX230" fmla="*/ 543114 w 937061"/>
                <a:gd name="connsiteY230" fmla="*/ 378809 h 1282256"/>
                <a:gd name="connsiteX231" fmla="*/ 481297 w 937061"/>
                <a:gd name="connsiteY231" fmla="*/ 302233 h 1282256"/>
                <a:gd name="connsiteX232" fmla="*/ 497521 w 937061"/>
                <a:gd name="connsiteY232" fmla="*/ 205940 h 1282256"/>
                <a:gd name="connsiteX233" fmla="*/ 471375 w 937061"/>
                <a:gd name="connsiteY233" fmla="*/ 172476 h 1282256"/>
                <a:gd name="connsiteX234" fmla="*/ 460261 w 937061"/>
                <a:gd name="connsiteY234" fmla="*/ 46197 h 1282256"/>
                <a:gd name="connsiteX235" fmla="*/ 518054 w 937061"/>
                <a:gd name="connsiteY235" fmla="*/ 685 h 128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937061" h="1282256">
                  <a:moveTo>
                    <a:pt x="72231" y="508194"/>
                  </a:moveTo>
                  <a:cubicBezTo>
                    <a:pt x="110176" y="495275"/>
                    <a:pt x="141455" y="519031"/>
                    <a:pt x="139689" y="559080"/>
                  </a:cubicBezTo>
                  <a:cubicBezTo>
                    <a:pt x="139351" y="566068"/>
                    <a:pt x="138225" y="573202"/>
                    <a:pt x="137581" y="579636"/>
                  </a:cubicBezTo>
                  <a:cubicBezTo>
                    <a:pt x="149335" y="573797"/>
                    <a:pt x="161104" y="566938"/>
                    <a:pt x="173595" y="561778"/>
                  </a:cubicBezTo>
                  <a:cubicBezTo>
                    <a:pt x="194067" y="553512"/>
                    <a:pt x="215165" y="550836"/>
                    <a:pt x="235622" y="562333"/>
                  </a:cubicBezTo>
                  <a:cubicBezTo>
                    <a:pt x="249692" y="570123"/>
                    <a:pt x="258507" y="582549"/>
                    <a:pt x="265212" y="596791"/>
                  </a:cubicBezTo>
                  <a:cubicBezTo>
                    <a:pt x="265897" y="598294"/>
                    <a:pt x="265188" y="601073"/>
                    <a:pt x="264188" y="602277"/>
                  </a:cubicBezTo>
                  <a:cubicBezTo>
                    <a:pt x="251373" y="618904"/>
                    <a:pt x="247251" y="637387"/>
                    <a:pt x="251467" y="657997"/>
                  </a:cubicBezTo>
                  <a:cubicBezTo>
                    <a:pt x="251904" y="660360"/>
                    <a:pt x="250479" y="663679"/>
                    <a:pt x="248802" y="665620"/>
                  </a:cubicBezTo>
                  <a:cubicBezTo>
                    <a:pt x="232301" y="684354"/>
                    <a:pt x="223028" y="705826"/>
                    <a:pt x="226702" y="731221"/>
                  </a:cubicBezTo>
                  <a:cubicBezTo>
                    <a:pt x="231605" y="766574"/>
                    <a:pt x="256814" y="791656"/>
                    <a:pt x="292287" y="797322"/>
                  </a:cubicBezTo>
                  <a:cubicBezTo>
                    <a:pt x="300478" y="798661"/>
                    <a:pt x="309043" y="798708"/>
                    <a:pt x="318540" y="799397"/>
                  </a:cubicBezTo>
                  <a:cubicBezTo>
                    <a:pt x="330434" y="829589"/>
                    <a:pt x="353581" y="847922"/>
                    <a:pt x="386587" y="855674"/>
                  </a:cubicBezTo>
                  <a:cubicBezTo>
                    <a:pt x="388158" y="847643"/>
                    <a:pt x="389605" y="840043"/>
                    <a:pt x="391213" y="832209"/>
                  </a:cubicBezTo>
                  <a:cubicBezTo>
                    <a:pt x="363044" y="824173"/>
                    <a:pt x="342646" y="808591"/>
                    <a:pt x="339010" y="777893"/>
                  </a:cubicBezTo>
                  <a:cubicBezTo>
                    <a:pt x="336531" y="756758"/>
                    <a:pt x="346844" y="742020"/>
                    <a:pt x="374294" y="724114"/>
                  </a:cubicBezTo>
                  <a:cubicBezTo>
                    <a:pt x="371371" y="717117"/>
                    <a:pt x="368449" y="710120"/>
                    <a:pt x="365526" y="703124"/>
                  </a:cubicBezTo>
                  <a:cubicBezTo>
                    <a:pt x="339298" y="710007"/>
                    <a:pt x="321614" y="734460"/>
                    <a:pt x="314275" y="774111"/>
                  </a:cubicBezTo>
                  <a:cubicBezTo>
                    <a:pt x="290368" y="778122"/>
                    <a:pt x="265358" y="766244"/>
                    <a:pt x="255752" y="746224"/>
                  </a:cubicBezTo>
                  <a:cubicBezTo>
                    <a:pt x="248361" y="730477"/>
                    <a:pt x="249498" y="714583"/>
                    <a:pt x="257804" y="700011"/>
                  </a:cubicBezTo>
                  <a:cubicBezTo>
                    <a:pt x="263879" y="687685"/>
                    <a:pt x="272863" y="677876"/>
                    <a:pt x="281358" y="666529"/>
                  </a:cubicBezTo>
                  <a:cubicBezTo>
                    <a:pt x="279908" y="660889"/>
                    <a:pt x="277416" y="654017"/>
                    <a:pt x="276069" y="646729"/>
                  </a:cubicBezTo>
                  <a:cubicBezTo>
                    <a:pt x="271404" y="619276"/>
                    <a:pt x="288248" y="601294"/>
                    <a:pt x="315725" y="605586"/>
                  </a:cubicBezTo>
                  <a:cubicBezTo>
                    <a:pt x="326623" y="607240"/>
                    <a:pt x="337119" y="612225"/>
                    <a:pt x="348811" y="615972"/>
                  </a:cubicBezTo>
                  <a:cubicBezTo>
                    <a:pt x="350168" y="614499"/>
                    <a:pt x="352920" y="611750"/>
                    <a:pt x="355707" y="609198"/>
                  </a:cubicBezTo>
                  <a:cubicBezTo>
                    <a:pt x="375418" y="591297"/>
                    <a:pt x="401497" y="589125"/>
                    <a:pt x="423989" y="603914"/>
                  </a:cubicBezTo>
                  <a:cubicBezTo>
                    <a:pt x="446911" y="618826"/>
                    <a:pt x="458728" y="640883"/>
                    <a:pt x="462978" y="667189"/>
                  </a:cubicBezTo>
                  <a:cubicBezTo>
                    <a:pt x="467140" y="694123"/>
                    <a:pt x="460690" y="718741"/>
                    <a:pt x="447498" y="742160"/>
                  </a:cubicBezTo>
                  <a:cubicBezTo>
                    <a:pt x="446251" y="744224"/>
                    <a:pt x="445200" y="746252"/>
                    <a:pt x="444272" y="747849"/>
                  </a:cubicBezTo>
                  <a:cubicBezTo>
                    <a:pt x="452753" y="756263"/>
                    <a:pt x="461679" y="763780"/>
                    <a:pt x="468977" y="772413"/>
                  </a:cubicBezTo>
                  <a:cubicBezTo>
                    <a:pt x="491574" y="798793"/>
                    <a:pt x="503038" y="828859"/>
                    <a:pt x="495847" y="863799"/>
                  </a:cubicBezTo>
                  <a:cubicBezTo>
                    <a:pt x="489963" y="892589"/>
                    <a:pt x="473198" y="913206"/>
                    <a:pt x="444271" y="922014"/>
                  </a:cubicBezTo>
                  <a:lnTo>
                    <a:pt x="431747" y="921551"/>
                  </a:lnTo>
                  <a:lnTo>
                    <a:pt x="442410" y="937592"/>
                  </a:lnTo>
                  <a:cubicBezTo>
                    <a:pt x="487480" y="1016676"/>
                    <a:pt x="529845" y="1122313"/>
                    <a:pt x="543619" y="1186492"/>
                  </a:cubicBezTo>
                  <a:cubicBezTo>
                    <a:pt x="550598" y="1215224"/>
                    <a:pt x="555819" y="1248481"/>
                    <a:pt x="566594" y="1273228"/>
                  </a:cubicBezTo>
                  <a:lnTo>
                    <a:pt x="531195" y="1282256"/>
                  </a:lnTo>
                  <a:cubicBezTo>
                    <a:pt x="524459" y="1249229"/>
                    <a:pt x="517723" y="1216203"/>
                    <a:pt x="510987" y="1183176"/>
                  </a:cubicBezTo>
                  <a:cubicBezTo>
                    <a:pt x="491057" y="1106410"/>
                    <a:pt x="461690" y="1033323"/>
                    <a:pt x="419465" y="965735"/>
                  </a:cubicBezTo>
                  <a:lnTo>
                    <a:pt x="380666" y="911088"/>
                  </a:lnTo>
                  <a:lnTo>
                    <a:pt x="370913" y="906441"/>
                  </a:lnTo>
                  <a:cubicBezTo>
                    <a:pt x="367054" y="904302"/>
                    <a:pt x="364509" y="903754"/>
                    <a:pt x="360466" y="906130"/>
                  </a:cubicBezTo>
                  <a:cubicBezTo>
                    <a:pt x="346392" y="914842"/>
                    <a:pt x="331143" y="920512"/>
                    <a:pt x="314518" y="920936"/>
                  </a:cubicBezTo>
                  <a:cubicBezTo>
                    <a:pt x="287950" y="921567"/>
                    <a:pt x="267107" y="906882"/>
                    <a:pt x="256927" y="880449"/>
                  </a:cubicBezTo>
                  <a:cubicBezTo>
                    <a:pt x="252918" y="869783"/>
                    <a:pt x="251397" y="858249"/>
                    <a:pt x="248732" y="847130"/>
                  </a:cubicBezTo>
                  <a:cubicBezTo>
                    <a:pt x="248098" y="844804"/>
                    <a:pt x="248092" y="842563"/>
                    <a:pt x="247889" y="840361"/>
                  </a:cubicBezTo>
                  <a:cubicBezTo>
                    <a:pt x="238455" y="843325"/>
                    <a:pt x="229525" y="846809"/>
                    <a:pt x="220304" y="848717"/>
                  </a:cubicBezTo>
                  <a:cubicBezTo>
                    <a:pt x="180981" y="856390"/>
                    <a:pt x="146339" y="834274"/>
                    <a:pt x="136302" y="795389"/>
                  </a:cubicBezTo>
                  <a:cubicBezTo>
                    <a:pt x="134291" y="787816"/>
                    <a:pt x="132872" y="780134"/>
                    <a:pt x="132240" y="772306"/>
                  </a:cubicBezTo>
                  <a:cubicBezTo>
                    <a:pt x="131484" y="764909"/>
                    <a:pt x="131910" y="757293"/>
                    <a:pt x="132030" y="749123"/>
                  </a:cubicBezTo>
                  <a:cubicBezTo>
                    <a:pt x="127799" y="748275"/>
                    <a:pt x="123408" y="747660"/>
                    <a:pt x="118944" y="746653"/>
                  </a:cubicBezTo>
                  <a:cubicBezTo>
                    <a:pt x="74070" y="736407"/>
                    <a:pt x="44624" y="708238"/>
                    <a:pt x="28110" y="666272"/>
                  </a:cubicBezTo>
                  <a:cubicBezTo>
                    <a:pt x="15910" y="635527"/>
                    <a:pt x="10210" y="603580"/>
                    <a:pt x="18430" y="570895"/>
                  </a:cubicBezTo>
                  <a:cubicBezTo>
                    <a:pt x="25779" y="541222"/>
                    <a:pt x="42144" y="518440"/>
                    <a:pt x="72231" y="508194"/>
                  </a:cubicBezTo>
                  <a:close/>
                  <a:moveTo>
                    <a:pt x="828778" y="368188"/>
                  </a:moveTo>
                  <a:cubicBezTo>
                    <a:pt x="858645" y="362262"/>
                    <a:pt x="883627" y="370681"/>
                    <a:pt x="903402" y="393916"/>
                  </a:cubicBezTo>
                  <a:cubicBezTo>
                    <a:pt x="939823" y="436686"/>
                    <a:pt x="947900" y="510155"/>
                    <a:pt x="921670" y="560021"/>
                  </a:cubicBezTo>
                  <a:cubicBezTo>
                    <a:pt x="910516" y="581230"/>
                    <a:pt x="894205" y="597688"/>
                    <a:pt x="873673" y="610037"/>
                  </a:cubicBezTo>
                  <a:cubicBezTo>
                    <a:pt x="872564" y="610650"/>
                    <a:pt x="871455" y="611263"/>
                    <a:pt x="870382" y="612071"/>
                  </a:cubicBezTo>
                  <a:cubicBezTo>
                    <a:pt x="874134" y="626859"/>
                    <a:pt x="879155" y="640802"/>
                    <a:pt x="881183" y="655093"/>
                  </a:cubicBezTo>
                  <a:cubicBezTo>
                    <a:pt x="888104" y="700259"/>
                    <a:pt x="856642" y="737240"/>
                    <a:pt x="811085" y="738732"/>
                  </a:cubicBezTo>
                  <a:cubicBezTo>
                    <a:pt x="805423" y="738963"/>
                    <a:pt x="799923" y="738961"/>
                    <a:pt x="793636" y="739105"/>
                  </a:cubicBezTo>
                  <a:cubicBezTo>
                    <a:pt x="795456" y="748953"/>
                    <a:pt x="797633" y="758532"/>
                    <a:pt x="799023" y="768256"/>
                  </a:cubicBezTo>
                  <a:cubicBezTo>
                    <a:pt x="800761" y="780973"/>
                    <a:pt x="799166" y="793286"/>
                    <a:pt x="794668" y="805320"/>
                  </a:cubicBezTo>
                  <a:cubicBezTo>
                    <a:pt x="785846" y="828135"/>
                    <a:pt x="763672" y="842622"/>
                    <a:pt x="736637" y="842933"/>
                  </a:cubicBezTo>
                  <a:cubicBezTo>
                    <a:pt x="728307" y="843046"/>
                    <a:pt x="719830" y="842371"/>
                    <a:pt x="711441" y="841070"/>
                  </a:cubicBezTo>
                  <a:cubicBezTo>
                    <a:pt x="707480" y="840580"/>
                    <a:pt x="705153" y="841213"/>
                    <a:pt x="702708" y="844516"/>
                  </a:cubicBezTo>
                  <a:cubicBezTo>
                    <a:pt x="696891" y="852721"/>
                    <a:pt x="690436" y="860229"/>
                    <a:pt x="683025" y="866563"/>
                  </a:cubicBezTo>
                  <a:lnTo>
                    <a:pt x="657843" y="881435"/>
                  </a:lnTo>
                  <a:lnTo>
                    <a:pt x="694319" y="1016214"/>
                  </a:lnTo>
                  <a:cubicBezTo>
                    <a:pt x="705217" y="1069419"/>
                    <a:pt x="712131" y="1119734"/>
                    <a:pt x="713201" y="1156998"/>
                  </a:cubicBezTo>
                  <a:cubicBezTo>
                    <a:pt x="715065" y="1190532"/>
                    <a:pt x="714032" y="1228757"/>
                    <a:pt x="720960" y="1258622"/>
                  </a:cubicBezTo>
                  <a:lnTo>
                    <a:pt x="679557" y="1261399"/>
                  </a:lnTo>
                  <a:cubicBezTo>
                    <a:pt x="678850" y="1223119"/>
                    <a:pt x="678143" y="1184840"/>
                    <a:pt x="677437" y="1146560"/>
                  </a:cubicBezTo>
                  <a:cubicBezTo>
                    <a:pt x="674228" y="1101631"/>
                    <a:pt x="668194" y="1057242"/>
                    <a:pt x="658812" y="1013559"/>
                  </a:cubicBezTo>
                  <a:lnTo>
                    <a:pt x="620096" y="884815"/>
                  </a:lnTo>
                  <a:lnTo>
                    <a:pt x="617487" y="885041"/>
                  </a:lnTo>
                  <a:cubicBezTo>
                    <a:pt x="604917" y="882194"/>
                    <a:pt x="593230" y="875442"/>
                    <a:pt x="582656" y="865072"/>
                  </a:cubicBezTo>
                  <a:cubicBezTo>
                    <a:pt x="556244" y="838990"/>
                    <a:pt x="550041" y="806525"/>
                    <a:pt x="558217" y="771403"/>
                  </a:cubicBezTo>
                  <a:cubicBezTo>
                    <a:pt x="562112" y="754999"/>
                    <a:pt x="569609" y="739354"/>
                    <a:pt x="575867" y="722513"/>
                  </a:cubicBezTo>
                  <a:cubicBezTo>
                    <a:pt x="571718" y="718798"/>
                    <a:pt x="565774" y="714192"/>
                    <a:pt x="560670" y="708618"/>
                  </a:cubicBezTo>
                  <a:cubicBezTo>
                    <a:pt x="531466" y="677348"/>
                    <a:pt x="519772" y="641620"/>
                    <a:pt x="534291" y="600031"/>
                  </a:cubicBezTo>
                  <a:cubicBezTo>
                    <a:pt x="540848" y="581504"/>
                    <a:pt x="552919" y="567458"/>
                    <a:pt x="572231" y="560631"/>
                  </a:cubicBezTo>
                  <a:cubicBezTo>
                    <a:pt x="582540" y="556892"/>
                    <a:pt x="593183" y="557167"/>
                    <a:pt x="603475" y="559950"/>
                  </a:cubicBezTo>
                  <a:cubicBezTo>
                    <a:pt x="609267" y="561527"/>
                    <a:pt x="614846" y="564164"/>
                    <a:pt x="618559" y="565514"/>
                  </a:cubicBezTo>
                  <a:cubicBezTo>
                    <a:pt x="629322" y="557618"/>
                    <a:pt x="638415" y="548400"/>
                    <a:pt x="649454" y="543101"/>
                  </a:cubicBezTo>
                  <a:cubicBezTo>
                    <a:pt x="672605" y="531694"/>
                    <a:pt x="692487" y="542279"/>
                    <a:pt x="697970" y="567543"/>
                  </a:cubicBezTo>
                  <a:cubicBezTo>
                    <a:pt x="699586" y="575189"/>
                    <a:pt x="699788" y="582892"/>
                    <a:pt x="700456" y="590917"/>
                  </a:cubicBezTo>
                  <a:cubicBezTo>
                    <a:pt x="706933" y="593998"/>
                    <a:pt x="713927" y="596576"/>
                    <a:pt x="720550" y="600445"/>
                  </a:cubicBezTo>
                  <a:cubicBezTo>
                    <a:pt x="735858" y="609431"/>
                    <a:pt x="747467" y="621545"/>
                    <a:pt x="751604" y="639520"/>
                  </a:cubicBezTo>
                  <a:cubicBezTo>
                    <a:pt x="755595" y="656708"/>
                    <a:pt x="750549" y="671289"/>
                    <a:pt x="738347" y="683525"/>
                  </a:cubicBezTo>
                  <a:cubicBezTo>
                    <a:pt x="729932" y="692006"/>
                    <a:pt x="719754" y="697554"/>
                    <a:pt x="707956" y="700956"/>
                  </a:cubicBezTo>
                  <a:cubicBezTo>
                    <a:pt x="693641" y="669787"/>
                    <a:pt x="669443" y="653481"/>
                    <a:pt x="634896" y="651717"/>
                  </a:cubicBezTo>
                  <a:cubicBezTo>
                    <a:pt x="634543" y="659726"/>
                    <a:pt x="634350" y="667503"/>
                    <a:pt x="633997" y="675512"/>
                  </a:cubicBezTo>
                  <a:cubicBezTo>
                    <a:pt x="660271" y="678805"/>
                    <a:pt x="681371" y="689369"/>
                    <a:pt x="687058" y="716835"/>
                  </a:cubicBezTo>
                  <a:cubicBezTo>
                    <a:pt x="692854" y="744894"/>
                    <a:pt x="679387" y="765716"/>
                    <a:pt x="656986" y="782282"/>
                  </a:cubicBezTo>
                  <a:cubicBezTo>
                    <a:pt x="661091" y="789060"/>
                    <a:pt x="665158" y="795641"/>
                    <a:pt x="669532" y="802778"/>
                  </a:cubicBezTo>
                  <a:cubicBezTo>
                    <a:pt x="693852" y="786673"/>
                    <a:pt x="709290" y="765487"/>
                    <a:pt x="712109" y="736651"/>
                  </a:cubicBezTo>
                  <a:cubicBezTo>
                    <a:pt x="712907" y="727745"/>
                    <a:pt x="715710" y="724171"/>
                    <a:pt x="723692" y="721066"/>
                  </a:cubicBezTo>
                  <a:cubicBezTo>
                    <a:pt x="753809" y="708779"/>
                    <a:pt x="773689" y="687383"/>
                    <a:pt x="776459" y="653872"/>
                  </a:cubicBezTo>
                  <a:cubicBezTo>
                    <a:pt x="779084" y="619572"/>
                    <a:pt x="762709" y="594895"/>
                    <a:pt x="733368" y="578317"/>
                  </a:cubicBezTo>
                  <a:cubicBezTo>
                    <a:pt x="727912" y="575252"/>
                    <a:pt x="725127" y="572303"/>
                    <a:pt x="723890" y="565605"/>
                  </a:cubicBezTo>
                  <a:cubicBezTo>
                    <a:pt x="720505" y="547287"/>
                    <a:pt x="710304" y="532876"/>
                    <a:pt x="694098" y="523444"/>
                  </a:cubicBezTo>
                  <a:cubicBezTo>
                    <a:pt x="690671" y="521430"/>
                    <a:pt x="689446" y="519211"/>
                    <a:pt x="690243" y="515805"/>
                  </a:cubicBezTo>
                  <a:cubicBezTo>
                    <a:pt x="692866" y="505747"/>
                    <a:pt x="694394" y="495279"/>
                    <a:pt x="698774" y="485914"/>
                  </a:cubicBezTo>
                  <a:cubicBezTo>
                    <a:pt x="710120" y="462428"/>
                    <a:pt x="731075" y="453464"/>
                    <a:pt x="755797" y="452765"/>
                  </a:cubicBezTo>
                  <a:cubicBezTo>
                    <a:pt x="771597" y="452290"/>
                    <a:pt x="787712" y="454610"/>
                    <a:pt x="802978" y="455658"/>
                  </a:cubicBezTo>
                  <a:cubicBezTo>
                    <a:pt x="800042" y="449682"/>
                    <a:pt x="795827" y="442313"/>
                    <a:pt x="792796" y="434725"/>
                  </a:cubicBezTo>
                  <a:cubicBezTo>
                    <a:pt x="780108" y="402441"/>
                    <a:pt x="795007" y="375039"/>
                    <a:pt x="828778" y="368188"/>
                  </a:cubicBezTo>
                  <a:close/>
                  <a:moveTo>
                    <a:pt x="80732" y="236718"/>
                  </a:moveTo>
                  <a:cubicBezTo>
                    <a:pt x="82386" y="239060"/>
                    <a:pt x="84041" y="241402"/>
                    <a:pt x="85733" y="243941"/>
                  </a:cubicBezTo>
                  <a:cubicBezTo>
                    <a:pt x="105038" y="272355"/>
                    <a:pt x="132213" y="289334"/>
                    <a:pt x="165483" y="295204"/>
                  </a:cubicBezTo>
                  <a:cubicBezTo>
                    <a:pt x="183391" y="298413"/>
                    <a:pt x="193256" y="308813"/>
                    <a:pt x="199590" y="324345"/>
                  </a:cubicBezTo>
                  <a:cubicBezTo>
                    <a:pt x="208088" y="344979"/>
                    <a:pt x="200922" y="370136"/>
                    <a:pt x="183395" y="381115"/>
                  </a:cubicBezTo>
                  <a:cubicBezTo>
                    <a:pt x="178799" y="383798"/>
                    <a:pt x="173231" y="385642"/>
                    <a:pt x="167577" y="388113"/>
                  </a:cubicBezTo>
                  <a:cubicBezTo>
                    <a:pt x="171406" y="392294"/>
                    <a:pt x="175861" y="396564"/>
                    <a:pt x="179565" y="401175"/>
                  </a:cubicBezTo>
                  <a:cubicBezTo>
                    <a:pt x="191398" y="416711"/>
                    <a:pt x="191808" y="434357"/>
                    <a:pt x="179992" y="449781"/>
                  </a:cubicBezTo>
                  <a:cubicBezTo>
                    <a:pt x="161928" y="473286"/>
                    <a:pt x="138040" y="484014"/>
                    <a:pt x="108044" y="482632"/>
                  </a:cubicBezTo>
                  <a:cubicBezTo>
                    <a:pt x="70199" y="480662"/>
                    <a:pt x="58475" y="484458"/>
                    <a:pt x="27201" y="505923"/>
                  </a:cubicBezTo>
                  <a:cubicBezTo>
                    <a:pt x="7335" y="488816"/>
                    <a:pt x="-2562" y="467219"/>
                    <a:pt x="570" y="441177"/>
                  </a:cubicBezTo>
                  <a:cubicBezTo>
                    <a:pt x="5466" y="399329"/>
                    <a:pt x="29111" y="372959"/>
                    <a:pt x="70413" y="361661"/>
                  </a:cubicBezTo>
                  <a:cubicBezTo>
                    <a:pt x="68706" y="360143"/>
                    <a:pt x="67197" y="358588"/>
                    <a:pt x="65724" y="357231"/>
                  </a:cubicBezTo>
                  <a:cubicBezTo>
                    <a:pt x="47471" y="340029"/>
                    <a:pt x="37055" y="318936"/>
                    <a:pt x="36050" y="293659"/>
                  </a:cubicBezTo>
                  <a:cubicBezTo>
                    <a:pt x="35113" y="266537"/>
                    <a:pt x="51607" y="245563"/>
                    <a:pt x="80732" y="236718"/>
                  </a:cubicBezTo>
                  <a:close/>
                  <a:moveTo>
                    <a:pt x="734063" y="115786"/>
                  </a:moveTo>
                  <a:cubicBezTo>
                    <a:pt x="769312" y="112531"/>
                    <a:pt x="794903" y="133062"/>
                    <a:pt x="800039" y="168575"/>
                  </a:cubicBezTo>
                  <a:cubicBezTo>
                    <a:pt x="802927" y="188615"/>
                    <a:pt x="799667" y="207347"/>
                    <a:pt x="790133" y="225202"/>
                  </a:cubicBezTo>
                  <a:cubicBezTo>
                    <a:pt x="789688" y="226098"/>
                    <a:pt x="789279" y="227193"/>
                    <a:pt x="788636" y="228126"/>
                  </a:cubicBezTo>
                  <a:cubicBezTo>
                    <a:pt x="788673" y="228323"/>
                    <a:pt x="788709" y="228520"/>
                    <a:pt x="788782" y="228914"/>
                  </a:cubicBezTo>
                  <a:cubicBezTo>
                    <a:pt x="828453" y="224231"/>
                    <a:pt x="859115" y="239140"/>
                    <a:pt x="879477" y="273265"/>
                  </a:cubicBezTo>
                  <a:cubicBezTo>
                    <a:pt x="893897" y="297285"/>
                    <a:pt x="893683" y="322583"/>
                    <a:pt x="880462" y="348046"/>
                  </a:cubicBezTo>
                  <a:cubicBezTo>
                    <a:pt x="878741" y="347548"/>
                    <a:pt x="877093" y="347446"/>
                    <a:pt x="875371" y="346949"/>
                  </a:cubicBezTo>
                  <a:cubicBezTo>
                    <a:pt x="850156" y="338368"/>
                    <a:pt x="825797" y="341036"/>
                    <a:pt x="802289" y="352714"/>
                  </a:cubicBezTo>
                  <a:cubicBezTo>
                    <a:pt x="779174" y="364318"/>
                    <a:pt x="755458" y="366052"/>
                    <a:pt x="731227" y="357290"/>
                  </a:cubicBezTo>
                  <a:cubicBezTo>
                    <a:pt x="714189" y="351067"/>
                    <a:pt x="701420" y="340390"/>
                    <a:pt x="699035" y="320868"/>
                  </a:cubicBezTo>
                  <a:cubicBezTo>
                    <a:pt x="697732" y="310516"/>
                    <a:pt x="701091" y="301136"/>
                    <a:pt x="705546" y="292165"/>
                  </a:cubicBezTo>
                  <a:cubicBezTo>
                    <a:pt x="706115" y="290837"/>
                    <a:pt x="706882" y="289474"/>
                    <a:pt x="707611" y="287913"/>
                  </a:cubicBezTo>
                  <a:cubicBezTo>
                    <a:pt x="702111" y="287911"/>
                    <a:pt x="696917" y="288463"/>
                    <a:pt x="691898" y="287761"/>
                  </a:cubicBezTo>
                  <a:cubicBezTo>
                    <a:pt x="673669" y="285018"/>
                    <a:pt x="662761" y="273386"/>
                    <a:pt x="656836" y="256759"/>
                  </a:cubicBezTo>
                  <a:cubicBezTo>
                    <a:pt x="652880" y="245268"/>
                    <a:pt x="652504" y="233319"/>
                    <a:pt x="657076" y="221678"/>
                  </a:cubicBezTo>
                  <a:cubicBezTo>
                    <a:pt x="660099" y="213786"/>
                    <a:pt x="664631" y="207448"/>
                    <a:pt x="672162" y="203002"/>
                  </a:cubicBezTo>
                  <a:cubicBezTo>
                    <a:pt x="704464" y="183791"/>
                    <a:pt x="725615" y="156050"/>
                    <a:pt x="732996" y="118834"/>
                  </a:cubicBezTo>
                  <a:cubicBezTo>
                    <a:pt x="733405" y="117741"/>
                    <a:pt x="733851" y="116844"/>
                    <a:pt x="734063" y="115786"/>
                  </a:cubicBezTo>
                  <a:close/>
                  <a:moveTo>
                    <a:pt x="234805" y="54681"/>
                  </a:moveTo>
                  <a:cubicBezTo>
                    <a:pt x="244119" y="50796"/>
                    <a:pt x="254214" y="48930"/>
                    <a:pt x="265378" y="49820"/>
                  </a:cubicBezTo>
                  <a:cubicBezTo>
                    <a:pt x="285431" y="51412"/>
                    <a:pt x="301834" y="60807"/>
                    <a:pt x="314937" y="75496"/>
                  </a:cubicBezTo>
                  <a:cubicBezTo>
                    <a:pt x="346284" y="110647"/>
                    <a:pt x="354358" y="152137"/>
                    <a:pt x="345601" y="197347"/>
                  </a:cubicBezTo>
                  <a:cubicBezTo>
                    <a:pt x="343095" y="210236"/>
                    <a:pt x="338042" y="222577"/>
                    <a:pt x="334083" y="235327"/>
                  </a:cubicBezTo>
                  <a:cubicBezTo>
                    <a:pt x="396552" y="283468"/>
                    <a:pt x="397932" y="358175"/>
                    <a:pt x="353353" y="413468"/>
                  </a:cubicBezTo>
                  <a:cubicBezTo>
                    <a:pt x="386181" y="433475"/>
                    <a:pt x="408834" y="461271"/>
                    <a:pt x="418223" y="498850"/>
                  </a:cubicBezTo>
                  <a:cubicBezTo>
                    <a:pt x="424422" y="523575"/>
                    <a:pt x="422771" y="547713"/>
                    <a:pt x="414075" y="570097"/>
                  </a:cubicBezTo>
                  <a:cubicBezTo>
                    <a:pt x="400353" y="570800"/>
                    <a:pt x="387201" y="570175"/>
                    <a:pt x="374791" y="572468"/>
                  </a:cubicBezTo>
                  <a:cubicBezTo>
                    <a:pt x="365336" y="574215"/>
                    <a:pt x="356339" y="579545"/>
                    <a:pt x="347212" y="583064"/>
                  </a:cubicBezTo>
                  <a:cubicBezTo>
                    <a:pt x="345118" y="583858"/>
                    <a:pt x="342703" y="585119"/>
                    <a:pt x="340945" y="584425"/>
                  </a:cubicBezTo>
                  <a:cubicBezTo>
                    <a:pt x="320158" y="576656"/>
                    <a:pt x="306706" y="577716"/>
                    <a:pt x="286621" y="583668"/>
                  </a:cubicBezTo>
                  <a:cubicBezTo>
                    <a:pt x="275089" y="560947"/>
                    <a:pt x="258734" y="542988"/>
                    <a:pt x="233948" y="534531"/>
                  </a:cubicBezTo>
                  <a:cubicBezTo>
                    <a:pt x="209361" y="526039"/>
                    <a:pt x="185309" y="529261"/>
                    <a:pt x="162779" y="538517"/>
                  </a:cubicBezTo>
                  <a:cubicBezTo>
                    <a:pt x="157261" y="526295"/>
                    <a:pt x="151853" y="514665"/>
                    <a:pt x="146371" y="502641"/>
                  </a:cubicBezTo>
                  <a:cubicBezTo>
                    <a:pt x="166223" y="496529"/>
                    <a:pt x="183874" y="485119"/>
                    <a:pt x="196829" y="467040"/>
                  </a:cubicBezTo>
                  <a:cubicBezTo>
                    <a:pt x="227102" y="489760"/>
                    <a:pt x="261161" y="489985"/>
                    <a:pt x="291634" y="464187"/>
                  </a:cubicBezTo>
                  <a:cubicBezTo>
                    <a:pt x="303898" y="479847"/>
                    <a:pt x="319250" y="491269"/>
                    <a:pt x="339848" y="495814"/>
                  </a:cubicBezTo>
                  <a:cubicBezTo>
                    <a:pt x="341456" y="487981"/>
                    <a:pt x="343137" y="480540"/>
                    <a:pt x="344709" y="472509"/>
                  </a:cubicBezTo>
                  <a:cubicBezTo>
                    <a:pt x="322528" y="466016"/>
                    <a:pt x="308439" y="451508"/>
                    <a:pt x="302160" y="429650"/>
                  </a:cubicBezTo>
                  <a:cubicBezTo>
                    <a:pt x="295916" y="407989"/>
                    <a:pt x="301505" y="388623"/>
                    <a:pt x="317151" y="371880"/>
                  </a:cubicBezTo>
                  <a:cubicBezTo>
                    <a:pt x="311383" y="366020"/>
                    <a:pt x="305921" y="360715"/>
                    <a:pt x="300153" y="354855"/>
                  </a:cubicBezTo>
                  <a:cubicBezTo>
                    <a:pt x="284879" y="370308"/>
                    <a:pt x="276797" y="388301"/>
                    <a:pt x="275979" y="409229"/>
                  </a:cubicBezTo>
                  <a:cubicBezTo>
                    <a:pt x="275646" y="418457"/>
                    <a:pt x="277948" y="427606"/>
                    <a:pt x="278835" y="436812"/>
                  </a:cubicBezTo>
                  <a:cubicBezTo>
                    <a:pt x="279002" y="438818"/>
                    <a:pt x="278688" y="441524"/>
                    <a:pt x="277330" y="442997"/>
                  </a:cubicBezTo>
                  <a:cubicBezTo>
                    <a:pt x="260099" y="463292"/>
                    <a:pt x="230451" y="464901"/>
                    <a:pt x="211427" y="446824"/>
                  </a:cubicBezTo>
                  <a:cubicBezTo>
                    <a:pt x="209954" y="445467"/>
                    <a:pt x="208941" y="442191"/>
                    <a:pt x="209401" y="440273"/>
                  </a:cubicBezTo>
                  <a:cubicBezTo>
                    <a:pt x="212477" y="426056"/>
                    <a:pt x="211775" y="412334"/>
                    <a:pt x="206434" y="398858"/>
                  </a:cubicBezTo>
                  <a:cubicBezTo>
                    <a:pt x="205748" y="397356"/>
                    <a:pt x="205990" y="394255"/>
                    <a:pt x="207223" y="393213"/>
                  </a:cubicBezTo>
                  <a:cubicBezTo>
                    <a:pt x="231524" y="370389"/>
                    <a:pt x="232881" y="331435"/>
                    <a:pt x="213263" y="300227"/>
                  </a:cubicBezTo>
                  <a:cubicBezTo>
                    <a:pt x="212417" y="298958"/>
                    <a:pt x="211768" y="297651"/>
                    <a:pt x="210849" y="295987"/>
                  </a:cubicBezTo>
                  <a:cubicBezTo>
                    <a:pt x="217525" y="293531"/>
                    <a:pt x="224114" y="291704"/>
                    <a:pt x="230359" y="289124"/>
                  </a:cubicBezTo>
                  <a:cubicBezTo>
                    <a:pt x="263644" y="275232"/>
                    <a:pt x="282205" y="244506"/>
                    <a:pt x="278448" y="208737"/>
                  </a:cubicBezTo>
                  <a:cubicBezTo>
                    <a:pt x="277932" y="203741"/>
                    <a:pt x="278998" y="200692"/>
                    <a:pt x="283559" y="197812"/>
                  </a:cubicBezTo>
                  <a:cubicBezTo>
                    <a:pt x="302800" y="185089"/>
                    <a:pt x="313049" y="166696"/>
                    <a:pt x="314933" y="142718"/>
                  </a:cubicBezTo>
                  <a:cubicBezTo>
                    <a:pt x="306726" y="142401"/>
                    <a:pt x="299111" y="141975"/>
                    <a:pt x="291729" y="141710"/>
                  </a:cubicBezTo>
                  <a:cubicBezTo>
                    <a:pt x="288305" y="184917"/>
                    <a:pt x="240257" y="198277"/>
                    <a:pt x="204653" y="172059"/>
                  </a:cubicBezTo>
                  <a:cubicBezTo>
                    <a:pt x="199850" y="178039"/>
                    <a:pt x="195085" y="184217"/>
                    <a:pt x="190282" y="190196"/>
                  </a:cubicBezTo>
                  <a:cubicBezTo>
                    <a:pt x="203291" y="203274"/>
                    <a:pt x="223160" y="209381"/>
                    <a:pt x="254302" y="210348"/>
                  </a:cubicBezTo>
                  <a:cubicBezTo>
                    <a:pt x="258834" y="241492"/>
                    <a:pt x="238558" y="268460"/>
                    <a:pt x="206445" y="272154"/>
                  </a:cubicBezTo>
                  <a:cubicBezTo>
                    <a:pt x="171144" y="276232"/>
                    <a:pt x="139743" y="266146"/>
                    <a:pt x="114462" y="240670"/>
                  </a:cubicBezTo>
                  <a:cubicBezTo>
                    <a:pt x="86234" y="212479"/>
                    <a:pt x="89402" y="167894"/>
                    <a:pt x="120246" y="146306"/>
                  </a:cubicBezTo>
                  <a:cubicBezTo>
                    <a:pt x="131958" y="138030"/>
                    <a:pt x="145083" y="135198"/>
                    <a:pt x="159117" y="137290"/>
                  </a:cubicBezTo>
                  <a:cubicBezTo>
                    <a:pt x="163311" y="137940"/>
                    <a:pt x="165136" y="136789"/>
                    <a:pt x="166880" y="133004"/>
                  </a:cubicBezTo>
                  <a:cubicBezTo>
                    <a:pt x="177313" y="110095"/>
                    <a:pt x="189847" y="88630"/>
                    <a:pt x="208914" y="71662"/>
                  </a:cubicBezTo>
                  <a:cubicBezTo>
                    <a:pt x="216957" y="64472"/>
                    <a:pt x="225490" y="58567"/>
                    <a:pt x="234805" y="54681"/>
                  </a:cubicBezTo>
                  <a:close/>
                  <a:moveTo>
                    <a:pt x="518054" y="685"/>
                  </a:moveTo>
                  <a:cubicBezTo>
                    <a:pt x="535695" y="-1964"/>
                    <a:pt x="551960" y="3383"/>
                    <a:pt x="567481" y="11310"/>
                  </a:cubicBezTo>
                  <a:cubicBezTo>
                    <a:pt x="586392" y="21056"/>
                    <a:pt x="602181" y="34843"/>
                    <a:pt x="617166" y="49796"/>
                  </a:cubicBezTo>
                  <a:cubicBezTo>
                    <a:pt x="619412" y="52029"/>
                    <a:pt x="621119" y="53546"/>
                    <a:pt x="624803" y="51439"/>
                  </a:cubicBezTo>
                  <a:cubicBezTo>
                    <a:pt x="645553" y="40272"/>
                    <a:pt x="666213" y="40732"/>
                    <a:pt x="685335" y="54921"/>
                  </a:cubicBezTo>
                  <a:cubicBezTo>
                    <a:pt x="704960" y="69628"/>
                    <a:pt x="713618" y="90027"/>
                    <a:pt x="709531" y="114208"/>
                  </a:cubicBezTo>
                  <a:cubicBezTo>
                    <a:pt x="704617" y="143838"/>
                    <a:pt x="686008" y="164388"/>
                    <a:pt x="661812" y="180063"/>
                  </a:cubicBezTo>
                  <a:cubicBezTo>
                    <a:pt x="646343" y="190051"/>
                    <a:pt x="629358" y="196244"/>
                    <a:pt x="610202" y="195099"/>
                  </a:cubicBezTo>
                  <a:cubicBezTo>
                    <a:pt x="586961" y="193894"/>
                    <a:pt x="565244" y="174481"/>
                    <a:pt x="562692" y="152954"/>
                  </a:cubicBezTo>
                  <a:cubicBezTo>
                    <a:pt x="585571" y="146688"/>
                    <a:pt x="602749" y="132718"/>
                    <a:pt x="615624" y="112005"/>
                  </a:cubicBezTo>
                  <a:cubicBezTo>
                    <a:pt x="608733" y="107779"/>
                    <a:pt x="602074" y="103714"/>
                    <a:pt x="594985" y="99523"/>
                  </a:cubicBezTo>
                  <a:cubicBezTo>
                    <a:pt x="584014" y="116217"/>
                    <a:pt x="569428" y="127672"/>
                    <a:pt x="549403" y="129539"/>
                  </a:cubicBezTo>
                  <a:cubicBezTo>
                    <a:pt x="528196" y="131624"/>
                    <a:pt x="513136" y="121778"/>
                    <a:pt x="503638" y="102348"/>
                  </a:cubicBezTo>
                  <a:cubicBezTo>
                    <a:pt x="496480" y="105504"/>
                    <a:pt x="489322" y="108659"/>
                    <a:pt x="481968" y="111852"/>
                  </a:cubicBezTo>
                  <a:cubicBezTo>
                    <a:pt x="491757" y="132858"/>
                    <a:pt x="507348" y="146680"/>
                    <a:pt x="529275" y="151795"/>
                  </a:cubicBezTo>
                  <a:cubicBezTo>
                    <a:pt x="536517" y="153512"/>
                    <a:pt x="538661" y="157394"/>
                    <a:pt x="540380" y="163391"/>
                  </a:cubicBezTo>
                  <a:cubicBezTo>
                    <a:pt x="547848" y="187270"/>
                    <a:pt x="562876" y="204659"/>
                    <a:pt x="586552" y="213729"/>
                  </a:cubicBezTo>
                  <a:cubicBezTo>
                    <a:pt x="601672" y="219490"/>
                    <a:pt x="617458" y="220036"/>
                    <a:pt x="633128" y="217751"/>
                  </a:cubicBezTo>
                  <a:cubicBezTo>
                    <a:pt x="632490" y="226425"/>
                    <a:pt x="631028" y="235047"/>
                    <a:pt x="631375" y="243538"/>
                  </a:cubicBezTo>
                  <a:cubicBezTo>
                    <a:pt x="632531" y="271842"/>
                    <a:pt x="644151" y="293936"/>
                    <a:pt x="670400" y="307011"/>
                  </a:cubicBezTo>
                  <a:cubicBezTo>
                    <a:pt x="672391" y="307865"/>
                    <a:pt x="674389" y="310959"/>
                    <a:pt x="674359" y="313002"/>
                  </a:cubicBezTo>
                  <a:cubicBezTo>
                    <a:pt x="674507" y="327029"/>
                    <a:pt x="678128" y="340009"/>
                    <a:pt x="686366" y="351523"/>
                  </a:cubicBezTo>
                  <a:cubicBezTo>
                    <a:pt x="688597" y="354777"/>
                    <a:pt x="688444" y="357250"/>
                    <a:pt x="686786" y="360408"/>
                  </a:cubicBezTo>
                  <a:cubicBezTo>
                    <a:pt x="674346" y="383485"/>
                    <a:pt x="647586" y="391893"/>
                    <a:pt x="624276" y="379293"/>
                  </a:cubicBezTo>
                  <a:cubicBezTo>
                    <a:pt x="622212" y="378045"/>
                    <a:pt x="620696" y="374251"/>
                    <a:pt x="620186" y="371494"/>
                  </a:cubicBezTo>
                  <a:cubicBezTo>
                    <a:pt x="616003" y="343340"/>
                    <a:pt x="601859" y="321918"/>
                    <a:pt x="577039" y="307763"/>
                  </a:cubicBezTo>
                  <a:cubicBezTo>
                    <a:pt x="575443" y="306837"/>
                    <a:pt x="573488" y="306179"/>
                    <a:pt x="571263" y="305164"/>
                  </a:cubicBezTo>
                  <a:cubicBezTo>
                    <a:pt x="567934" y="312501"/>
                    <a:pt x="564766" y="319605"/>
                    <a:pt x="561472" y="327139"/>
                  </a:cubicBezTo>
                  <a:cubicBezTo>
                    <a:pt x="582070" y="337186"/>
                    <a:pt x="594443" y="353436"/>
                    <a:pt x="596193" y="376131"/>
                  </a:cubicBezTo>
                  <a:cubicBezTo>
                    <a:pt x="598066" y="398396"/>
                    <a:pt x="590093" y="416979"/>
                    <a:pt x="571697" y="430972"/>
                  </a:cubicBezTo>
                  <a:cubicBezTo>
                    <a:pt x="575998" y="437714"/>
                    <a:pt x="580263" y="444259"/>
                    <a:pt x="584565" y="451001"/>
                  </a:cubicBezTo>
                  <a:cubicBezTo>
                    <a:pt x="602215" y="439591"/>
                    <a:pt x="612471" y="423437"/>
                    <a:pt x="618292" y="404232"/>
                  </a:cubicBezTo>
                  <a:cubicBezTo>
                    <a:pt x="656636" y="417720"/>
                    <a:pt x="688185" y="404353"/>
                    <a:pt x="707017" y="373985"/>
                  </a:cubicBezTo>
                  <a:cubicBezTo>
                    <a:pt x="717097" y="377826"/>
                    <a:pt x="726965" y="382724"/>
                    <a:pt x="737381" y="385077"/>
                  </a:cubicBezTo>
                  <a:cubicBezTo>
                    <a:pt x="747600" y="387467"/>
                    <a:pt x="758243" y="387740"/>
                    <a:pt x="767814" y="388823"/>
                  </a:cubicBezTo>
                  <a:cubicBezTo>
                    <a:pt x="767007" y="400991"/>
                    <a:pt x="766309" y="413750"/>
                    <a:pt x="765487" y="426939"/>
                  </a:cubicBezTo>
                  <a:cubicBezTo>
                    <a:pt x="708784" y="427639"/>
                    <a:pt x="673764" y="455296"/>
                    <a:pt x="665711" y="514227"/>
                  </a:cubicBezTo>
                  <a:cubicBezTo>
                    <a:pt x="646576" y="514301"/>
                    <a:pt x="629861" y="520852"/>
                    <a:pt x="615799" y="534043"/>
                  </a:cubicBezTo>
                  <a:cubicBezTo>
                    <a:pt x="614762" y="535049"/>
                    <a:pt x="612633" y="535647"/>
                    <a:pt x="611378" y="535471"/>
                  </a:cubicBezTo>
                  <a:cubicBezTo>
                    <a:pt x="587569" y="530093"/>
                    <a:pt x="565924" y="535315"/>
                    <a:pt x="545354" y="547467"/>
                  </a:cubicBezTo>
                  <a:cubicBezTo>
                    <a:pt x="544800" y="547774"/>
                    <a:pt x="544172" y="547686"/>
                    <a:pt x="543618" y="547992"/>
                  </a:cubicBezTo>
                  <a:cubicBezTo>
                    <a:pt x="504751" y="508527"/>
                    <a:pt x="497966" y="435430"/>
                    <a:pt x="543114" y="378809"/>
                  </a:cubicBezTo>
                  <a:cubicBezTo>
                    <a:pt x="513284" y="360692"/>
                    <a:pt x="490336" y="336822"/>
                    <a:pt x="481297" y="302233"/>
                  </a:cubicBezTo>
                  <a:cubicBezTo>
                    <a:pt x="471988" y="267287"/>
                    <a:pt x="479922" y="235266"/>
                    <a:pt x="497521" y="205940"/>
                  </a:cubicBezTo>
                  <a:cubicBezTo>
                    <a:pt x="488494" y="194571"/>
                    <a:pt x="478826" y="184135"/>
                    <a:pt x="471375" y="172476"/>
                  </a:cubicBezTo>
                  <a:cubicBezTo>
                    <a:pt x="446267" y="132505"/>
                    <a:pt x="440053" y="90061"/>
                    <a:pt x="460261" y="46197"/>
                  </a:cubicBezTo>
                  <a:cubicBezTo>
                    <a:pt x="471621" y="21691"/>
                    <a:pt x="490099" y="4833"/>
                    <a:pt x="518054" y="685"/>
                  </a:cubicBezTo>
                  <a:close/>
                </a:path>
              </a:pathLst>
            </a:custGeom>
            <a:solidFill>
              <a:schemeClr val="bg1"/>
            </a:solidFill>
            <a:ln w="8005" cap="flat">
              <a:noFill/>
              <a:prstDash val="solid"/>
              <a:miter/>
            </a:ln>
          </p:spPr>
          <p:txBody>
            <a:bodyPr wrap="square" rtlCol="0" anchor="ctr">
              <a:noAutofit/>
            </a:bodyPr>
            <a:lstStyle/>
            <a:p>
              <a:endParaRPr lang="en-US"/>
            </a:p>
          </p:txBody>
        </p:sp>
      </p:grpSp>
      <p:sp>
        <p:nvSpPr>
          <p:cNvPr id="15" name="TextBox 14">
            <a:extLst>
              <a:ext uri="{FF2B5EF4-FFF2-40B4-BE49-F238E27FC236}">
                <a16:creationId xmlns="" xmlns:a16="http://schemas.microsoft.com/office/drawing/2014/main" id="{438F7E8B-57C9-4ED9-B7B7-92FBF59185E4}"/>
              </a:ext>
            </a:extLst>
          </p:cNvPr>
          <p:cNvSpPr txBox="1"/>
          <p:nvPr/>
        </p:nvSpPr>
        <p:spPr>
          <a:xfrm>
            <a:off x="3221584" y="300792"/>
            <a:ext cx="9367744" cy="1651671"/>
          </a:xfrm>
          <a:prstGeom prst="rect">
            <a:avLst/>
          </a:prstGeom>
          <a:noFill/>
        </p:spPr>
        <p:txBody>
          <a:bodyPr wrap="square" rtlCol="0" anchor="ctr">
            <a:spAutoFit/>
          </a:bodyPr>
          <a:lstStyle/>
          <a:p>
            <a:pPr algn="ctr">
              <a:lnSpc>
                <a:spcPct val="150000"/>
              </a:lnSpc>
            </a:pPr>
            <a:r>
              <a:rPr lang="en-US" altLang="ko-KR" sz="3600" b="1" smtClean="0">
                <a:solidFill>
                  <a:schemeClr val="bg1"/>
                </a:solidFill>
                <a:latin typeface="+mj-lt"/>
                <a:cs typeface="Arial" pitchFamily="34" charset="0"/>
              </a:rPr>
              <a:t>BÀI 3. CẤU TRÚC RẼ NHÁNH </a:t>
            </a:r>
          </a:p>
          <a:p>
            <a:pPr algn="ctr">
              <a:lnSpc>
                <a:spcPct val="150000"/>
              </a:lnSpc>
            </a:pPr>
            <a:r>
              <a:rPr lang="en-US" altLang="ko-KR" sz="3600" b="1" smtClean="0">
                <a:solidFill>
                  <a:schemeClr val="bg1"/>
                </a:solidFill>
                <a:latin typeface="+mj-lt"/>
                <a:cs typeface="Arial" pitchFamily="34" charset="0"/>
              </a:rPr>
              <a:t>TRONG THUẬT TOÁN</a:t>
            </a:r>
            <a:endParaRPr lang="ko-KR" altLang="en-US" sz="3600" b="1" dirty="0">
              <a:solidFill>
                <a:schemeClr val="bg1"/>
              </a:solidFill>
              <a:latin typeface="+mj-lt"/>
              <a:cs typeface="Arial" pitchFamily="34" charset="0"/>
            </a:endParaRPr>
          </a:p>
        </p:txBody>
      </p:sp>
      <p:grpSp>
        <p:nvGrpSpPr>
          <p:cNvPr id="34" name="Group 33">
            <a:extLst>
              <a:ext uri="{FF2B5EF4-FFF2-40B4-BE49-F238E27FC236}">
                <a16:creationId xmlns="" xmlns:a16="http://schemas.microsoft.com/office/drawing/2014/main" id="{C53E183A-8E39-43CC-989E-06F3566EE608}"/>
              </a:ext>
            </a:extLst>
          </p:cNvPr>
          <p:cNvGrpSpPr/>
          <p:nvPr/>
        </p:nvGrpSpPr>
        <p:grpSpPr>
          <a:xfrm flipH="1">
            <a:off x="113442" y="205676"/>
            <a:ext cx="3099195" cy="6177405"/>
            <a:chOff x="1525348" y="1579815"/>
            <a:chExt cx="6070988" cy="13942596"/>
          </a:xfrm>
        </p:grpSpPr>
        <p:sp>
          <p:nvSpPr>
            <p:cNvPr id="35" name="Rectangle 5">
              <a:extLst>
                <a:ext uri="{FF2B5EF4-FFF2-40B4-BE49-F238E27FC236}">
                  <a16:creationId xmlns="" xmlns:a16="http://schemas.microsoft.com/office/drawing/2014/main" id="{22C1503C-435D-499A-9ACA-0C3A35F94C88}"/>
                </a:ext>
              </a:extLst>
            </p:cNvPr>
            <p:cNvSpPr/>
            <p:nvPr/>
          </p:nvSpPr>
          <p:spPr>
            <a:xfrm>
              <a:off x="3268738" y="2309739"/>
              <a:ext cx="2598977" cy="2031775"/>
            </a:xfrm>
            <a:custGeom>
              <a:avLst/>
              <a:gdLst>
                <a:gd name="connsiteX0" fmla="*/ 0 w 2897024"/>
                <a:gd name="connsiteY0" fmla="*/ 0 h 2264776"/>
                <a:gd name="connsiteX1" fmla="*/ 2897024 w 2897024"/>
                <a:gd name="connsiteY1" fmla="*/ 0 h 2264776"/>
                <a:gd name="connsiteX2" fmla="*/ 2897024 w 2897024"/>
                <a:gd name="connsiteY2" fmla="*/ 1891127 h 2264776"/>
                <a:gd name="connsiteX3" fmla="*/ 2606215 w 2897024"/>
                <a:gd name="connsiteY3" fmla="*/ 1863893 h 2264776"/>
                <a:gd name="connsiteX4" fmla="*/ 1449884 w 2897024"/>
                <a:gd name="connsiteY4" fmla="*/ 2264776 h 2264776"/>
                <a:gd name="connsiteX5" fmla="*/ 462219 w 2897024"/>
                <a:gd name="connsiteY5" fmla="*/ 1863893 h 2264776"/>
                <a:gd name="connsiteX6" fmla="*/ 0 w 2897024"/>
                <a:gd name="connsiteY6" fmla="*/ 1931001 h 2264776"/>
                <a:gd name="connsiteX7" fmla="*/ 0 w 2897024"/>
                <a:gd name="connsiteY7" fmla="*/ 0 h 226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024" h="2264776">
                  <a:moveTo>
                    <a:pt x="0" y="0"/>
                  </a:moveTo>
                  <a:lnTo>
                    <a:pt x="2897024" y="0"/>
                  </a:lnTo>
                  <a:lnTo>
                    <a:pt x="2897024" y="1891127"/>
                  </a:lnTo>
                  <a:cubicBezTo>
                    <a:pt x="2802822" y="1872712"/>
                    <a:pt x="2847405" y="1801618"/>
                    <a:pt x="2606215" y="1863893"/>
                  </a:cubicBezTo>
                  <a:cubicBezTo>
                    <a:pt x="2365025" y="1926168"/>
                    <a:pt x="1736930" y="2014603"/>
                    <a:pt x="1449884" y="2264776"/>
                  </a:cubicBezTo>
                  <a:cubicBezTo>
                    <a:pt x="1164010" y="2014157"/>
                    <a:pt x="872259" y="1863893"/>
                    <a:pt x="462219" y="1863893"/>
                  </a:cubicBezTo>
                  <a:cubicBezTo>
                    <a:pt x="301614" y="1863893"/>
                    <a:pt x="146393" y="1886946"/>
                    <a:pt x="0" y="1931001"/>
                  </a:cubicBez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 name="Rectangle 5">
              <a:extLst>
                <a:ext uri="{FF2B5EF4-FFF2-40B4-BE49-F238E27FC236}">
                  <a16:creationId xmlns="" xmlns:a16="http://schemas.microsoft.com/office/drawing/2014/main" id="{76F48300-FCD3-4E60-BD9D-5534635ECAA1}"/>
                </a:ext>
              </a:extLst>
            </p:cNvPr>
            <p:cNvSpPr/>
            <p:nvPr/>
          </p:nvSpPr>
          <p:spPr>
            <a:xfrm>
              <a:off x="3268739" y="2704966"/>
              <a:ext cx="2598977" cy="977877"/>
            </a:xfrm>
            <a:custGeom>
              <a:avLst/>
              <a:gdLst/>
              <a:ahLst/>
              <a:cxnLst/>
              <a:rect l="l" t="t" r="r" b="b"/>
              <a:pathLst>
                <a:path w="648072" h="243840">
                  <a:moveTo>
                    <a:pt x="0" y="0"/>
                  </a:moveTo>
                  <a:lnTo>
                    <a:pt x="648072" y="0"/>
                  </a:lnTo>
                  <a:lnTo>
                    <a:pt x="648072" y="146327"/>
                  </a:lnTo>
                  <a:lnTo>
                    <a:pt x="359596" y="243840"/>
                  </a:lnTo>
                  <a:lnTo>
                    <a:pt x="0" y="128585"/>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Freeform 22">
              <a:extLst>
                <a:ext uri="{FF2B5EF4-FFF2-40B4-BE49-F238E27FC236}">
                  <a16:creationId xmlns="" xmlns:a16="http://schemas.microsoft.com/office/drawing/2014/main" id="{D9783271-0C06-40FC-B794-21318E279C25}"/>
                </a:ext>
              </a:extLst>
            </p:cNvPr>
            <p:cNvSpPr/>
            <p:nvPr/>
          </p:nvSpPr>
          <p:spPr>
            <a:xfrm>
              <a:off x="1525348" y="1579815"/>
              <a:ext cx="6070988" cy="1788714"/>
            </a:xfrm>
            <a:custGeom>
              <a:avLst/>
              <a:gdLst>
                <a:gd name="connsiteX0" fmla="*/ 762000 w 1513840"/>
                <a:gd name="connsiteY0" fmla="*/ 0 h 487680"/>
                <a:gd name="connsiteX1" fmla="*/ 0 w 1513840"/>
                <a:gd name="connsiteY1" fmla="*/ 233680 h 487680"/>
                <a:gd name="connsiteX2" fmla="*/ 792480 w 1513840"/>
                <a:gd name="connsiteY2" fmla="*/ 487680 h 487680"/>
                <a:gd name="connsiteX3" fmla="*/ 1513840 w 1513840"/>
                <a:gd name="connsiteY3" fmla="*/ 243840 h 487680"/>
                <a:gd name="connsiteX4" fmla="*/ 762000 w 1513840"/>
                <a:gd name="connsiteY4" fmla="*/ 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840" h="487680">
                  <a:moveTo>
                    <a:pt x="762000" y="0"/>
                  </a:moveTo>
                  <a:lnTo>
                    <a:pt x="0" y="233680"/>
                  </a:lnTo>
                  <a:lnTo>
                    <a:pt x="792480" y="487680"/>
                  </a:lnTo>
                  <a:lnTo>
                    <a:pt x="1513840" y="243840"/>
                  </a:lnTo>
                  <a:lnTo>
                    <a:pt x="76200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40" name="Straight Connector 39">
              <a:extLst>
                <a:ext uri="{FF2B5EF4-FFF2-40B4-BE49-F238E27FC236}">
                  <a16:creationId xmlns="" xmlns:a16="http://schemas.microsoft.com/office/drawing/2014/main" id="{BD223A0A-28A7-4390-BE61-0FC043A7C4F3}"/>
                </a:ext>
              </a:extLst>
            </p:cNvPr>
            <p:cNvCxnSpPr>
              <a:cxnSpLocks/>
            </p:cNvCxnSpPr>
            <p:nvPr/>
          </p:nvCxnSpPr>
          <p:spPr>
            <a:xfrm>
              <a:off x="4662701" y="2187505"/>
              <a:ext cx="1695374" cy="652907"/>
            </a:xfrm>
            <a:prstGeom prst="line">
              <a:avLst/>
            </a:prstGeom>
            <a:solidFill>
              <a:schemeClr val="accent4"/>
            </a:solid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98BF22D9-B275-45EE-80EF-176A0493B434}"/>
                </a:ext>
              </a:extLst>
            </p:cNvPr>
            <p:cNvCxnSpPr>
              <a:cxnSpLocks/>
            </p:cNvCxnSpPr>
            <p:nvPr/>
          </p:nvCxnSpPr>
          <p:spPr>
            <a:xfrm flipH="1">
              <a:off x="6358075" y="2816616"/>
              <a:ext cx="6617" cy="12705795"/>
            </a:xfrm>
            <a:prstGeom prst="line">
              <a:avLst/>
            </a:prstGeom>
            <a:solidFill>
              <a:schemeClr val="accent4"/>
            </a:solidFill>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a:extLst>
              <a:ext uri="{FF2B5EF4-FFF2-40B4-BE49-F238E27FC236}">
                <a16:creationId xmlns="" xmlns:a16="http://schemas.microsoft.com/office/drawing/2014/main" id="{D5B50F87-B224-4D7B-9BE1-81DCAA02EFFF}"/>
              </a:ext>
            </a:extLst>
          </p:cNvPr>
          <p:cNvCxnSpPr>
            <a:cxnSpLocks/>
          </p:cNvCxnSpPr>
          <p:nvPr/>
        </p:nvCxnSpPr>
        <p:spPr>
          <a:xfrm flipH="1">
            <a:off x="3926101" y="205676"/>
            <a:ext cx="7770599" cy="2438"/>
          </a:xfrm>
          <a:prstGeom prst="line">
            <a:avLst/>
          </a:prstGeom>
          <a:solidFill>
            <a:schemeClr val="accent4"/>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 xmlns:a16="http://schemas.microsoft.com/office/drawing/2014/main" id="{72FEC449-1B88-4A6D-AB31-941DA8EE5CA7}"/>
              </a:ext>
            </a:extLst>
          </p:cNvPr>
          <p:cNvSpPr/>
          <p:nvPr/>
        </p:nvSpPr>
        <p:spPr>
          <a:xfrm flipH="1">
            <a:off x="3852369" y="2038055"/>
            <a:ext cx="235095" cy="429805"/>
          </a:xfrm>
          <a:custGeom>
            <a:avLst/>
            <a:gdLst>
              <a:gd name="connsiteX0" fmla="*/ 235095 w 235095"/>
              <a:gd name="connsiteY0" fmla="*/ 429805 h 429805"/>
              <a:gd name="connsiteX1" fmla="*/ 142960 w 235095"/>
              <a:gd name="connsiteY1" fmla="*/ 109986 h 429805"/>
              <a:gd name="connsiteX2" fmla="*/ 160155 w 235095"/>
              <a:gd name="connsiteY2" fmla="*/ 102863 h 429805"/>
              <a:gd name="connsiteX3" fmla="*/ 177804 w 235095"/>
              <a:gd name="connsiteY3" fmla="*/ 60256 h 429805"/>
              <a:gd name="connsiteX4" fmla="*/ 117548 w 235095"/>
              <a:gd name="connsiteY4" fmla="*/ 0 h 429805"/>
              <a:gd name="connsiteX5" fmla="*/ 57292 w 235095"/>
              <a:gd name="connsiteY5" fmla="*/ 60256 h 429805"/>
              <a:gd name="connsiteX6" fmla="*/ 74941 w 235095"/>
              <a:gd name="connsiteY6" fmla="*/ 102863 h 429805"/>
              <a:gd name="connsiteX7" fmla="*/ 92135 w 235095"/>
              <a:gd name="connsiteY7" fmla="*/ 109985 h 429805"/>
              <a:gd name="connsiteX8" fmla="*/ 0 w 235095"/>
              <a:gd name="connsiteY8" fmla="*/ 429805 h 42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095" h="429805">
                <a:moveTo>
                  <a:pt x="235095" y="429805"/>
                </a:moveTo>
                <a:lnTo>
                  <a:pt x="142960" y="109986"/>
                </a:lnTo>
                <a:lnTo>
                  <a:pt x="160155" y="102863"/>
                </a:lnTo>
                <a:cubicBezTo>
                  <a:pt x="171060" y="91959"/>
                  <a:pt x="177804" y="76895"/>
                  <a:pt x="177804" y="60256"/>
                </a:cubicBezTo>
                <a:cubicBezTo>
                  <a:pt x="177804" y="26978"/>
                  <a:pt x="150826" y="0"/>
                  <a:pt x="117548" y="0"/>
                </a:cubicBezTo>
                <a:cubicBezTo>
                  <a:pt x="84270" y="0"/>
                  <a:pt x="57292" y="26978"/>
                  <a:pt x="57292" y="60256"/>
                </a:cubicBezTo>
                <a:cubicBezTo>
                  <a:pt x="57292" y="76895"/>
                  <a:pt x="64037" y="91959"/>
                  <a:pt x="74941" y="102863"/>
                </a:cubicBezTo>
                <a:lnTo>
                  <a:pt x="92135" y="109985"/>
                </a:lnTo>
                <a:lnTo>
                  <a:pt x="0" y="42980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cxnSp>
        <p:nvCxnSpPr>
          <p:cNvPr id="46" name="Straight Connector 45">
            <a:extLst>
              <a:ext uri="{FF2B5EF4-FFF2-40B4-BE49-F238E27FC236}">
                <a16:creationId xmlns="" xmlns:a16="http://schemas.microsoft.com/office/drawing/2014/main" id="{5D8868CC-DBF1-4BBA-B2B6-435B2C4AB141}"/>
              </a:ext>
            </a:extLst>
          </p:cNvPr>
          <p:cNvCxnSpPr>
            <a:cxnSpLocks/>
          </p:cNvCxnSpPr>
          <p:nvPr/>
        </p:nvCxnSpPr>
        <p:spPr>
          <a:xfrm flipH="1">
            <a:off x="742188" y="6383081"/>
            <a:ext cx="10954512" cy="0"/>
          </a:xfrm>
          <a:prstGeom prst="line">
            <a:avLst/>
          </a:prstGeom>
          <a:solidFill>
            <a:schemeClr val="accent4"/>
          </a:solid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3249D88A-9C39-4C00-B90A-4806B6B00545}"/>
              </a:ext>
            </a:extLst>
          </p:cNvPr>
          <p:cNvCxnSpPr>
            <a:cxnSpLocks/>
          </p:cNvCxnSpPr>
          <p:nvPr/>
        </p:nvCxnSpPr>
        <p:spPr>
          <a:xfrm>
            <a:off x="11696700" y="205676"/>
            <a:ext cx="0" cy="6187948"/>
          </a:xfrm>
          <a:prstGeom prst="line">
            <a:avLst/>
          </a:prstGeom>
          <a:solidFill>
            <a:schemeClr val="accent4"/>
          </a:solid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 xmlns:a16="http://schemas.microsoft.com/office/drawing/2014/main" id="{CC75DAE8-427A-4958-8199-CE6C0E8671E3}"/>
              </a:ext>
            </a:extLst>
          </p:cNvPr>
          <p:cNvCxnSpPr>
            <a:cxnSpLocks/>
          </p:cNvCxnSpPr>
          <p:nvPr/>
        </p:nvCxnSpPr>
        <p:spPr>
          <a:xfrm>
            <a:off x="3947301" y="205676"/>
            <a:ext cx="22615" cy="1841904"/>
          </a:xfrm>
          <a:prstGeom prst="line">
            <a:avLst/>
          </a:prstGeom>
          <a:solidFill>
            <a:schemeClr val="accent4"/>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iamond 2"/>
          <p:cNvSpPr/>
          <p:nvPr/>
        </p:nvSpPr>
        <p:spPr>
          <a:xfrm>
            <a:off x="3111500" y="3060700"/>
            <a:ext cx="975964" cy="102870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3"/>
          <p:cNvSpPr/>
          <p:nvPr/>
        </p:nvSpPr>
        <p:spPr>
          <a:xfrm>
            <a:off x="3221584" y="3186515"/>
            <a:ext cx="734664" cy="777069"/>
          </a:xfrm>
          <a:prstGeom prst="diamon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3111500" y="4146549"/>
            <a:ext cx="975964" cy="102870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3221584" y="4272364"/>
            <a:ext cx="734664" cy="777069"/>
          </a:xfrm>
          <a:prstGeom prst="diamon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3102553" y="5219700"/>
            <a:ext cx="975964" cy="102870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3212637" y="5345515"/>
            <a:ext cx="734664" cy="777069"/>
          </a:xfrm>
          <a:prstGeom prst="diamon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78300" y="3123607"/>
            <a:ext cx="7112000" cy="9028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37050" y="3186515"/>
            <a:ext cx="6794500" cy="77706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178300" y="4240023"/>
            <a:ext cx="7112000" cy="9028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4337050" y="4302931"/>
            <a:ext cx="6794500" cy="77706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178300" y="5301065"/>
            <a:ext cx="7112000" cy="9028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337050" y="5363973"/>
            <a:ext cx="6794500" cy="77706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93336" y="3314169"/>
            <a:ext cx="412292" cy="584775"/>
          </a:xfrm>
          <a:prstGeom prst="rect">
            <a:avLst/>
          </a:prstGeom>
          <a:noFill/>
        </p:spPr>
        <p:txBody>
          <a:bodyPr wrap="none" rtlCol="0">
            <a:spAutoFit/>
          </a:bodyPr>
          <a:lstStyle/>
          <a:p>
            <a:r>
              <a:rPr lang="en-US" sz="3200" b="1" smtClean="0">
                <a:solidFill>
                  <a:srgbClr val="0070C0"/>
                </a:solidFill>
              </a:rPr>
              <a:t>1</a:t>
            </a:r>
            <a:endParaRPr lang="en-US" sz="3200" b="1">
              <a:solidFill>
                <a:srgbClr val="0070C0"/>
              </a:solidFill>
            </a:endParaRPr>
          </a:p>
        </p:txBody>
      </p:sp>
      <p:sp>
        <p:nvSpPr>
          <p:cNvPr id="103" name="TextBox 102"/>
          <p:cNvSpPr txBox="1"/>
          <p:nvPr/>
        </p:nvSpPr>
        <p:spPr>
          <a:xfrm>
            <a:off x="3382770" y="4368511"/>
            <a:ext cx="412292" cy="584775"/>
          </a:xfrm>
          <a:prstGeom prst="rect">
            <a:avLst/>
          </a:prstGeom>
          <a:noFill/>
        </p:spPr>
        <p:txBody>
          <a:bodyPr wrap="none" rtlCol="0">
            <a:spAutoFit/>
          </a:bodyPr>
          <a:lstStyle/>
          <a:p>
            <a:r>
              <a:rPr lang="en-US" sz="3200" b="1" smtClean="0">
                <a:solidFill>
                  <a:srgbClr val="0070C0"/>
                </a:solidFill>
              </a:rPr>
              <a:t>2</a:t>
            </a:r>
            <a:endParaRPr lang="en-US" sz="3200" b="1">
              <a:solidFill>
                <a:srgbClr val="0070C0"/>
              </a:solidFill>
            </a:endParaRPr>
          </a:p>
        </p:txBody>
      </p:sp>
      <p:sp>
        <p:nvSpPr>
          <p:cNvPr id="104" name="TextBox 103"/>
          <p:cNvSpPr txBox="1"/>
          <p:nvPr/>
        </p:nvSpPr>
        <p:spPr>
          <a:xfrm>
            <a:off x="3393336" y="5441661"/>
            <a:ext cx="412292" cy="584775"/>
          </a:xfrm>
          <a:prstGeom prst="rect">
            <a:avLst/>
          </a:prstGeom>
          <a:noFill/>
        </p:spPr>
        <p:txBody>
          <a:bodyPr wrap="none" rtlCol="0">
            <a:spAutoFit/>
          </a:bodyPr>
          <a:lstStyle/>
          <a:p>
            <a:r>
              <a:rPr lang="en-US" sz="3200" b="1" smtClean="0">
                <a:solidFill>
                  <a:srgbClr val="0070C0"/>
                </a:solidFill>
              </a:rPr>
              <a:t>3</a:t>
            </a:r>
            <a:endParaRPr lang="en-US" sz="3200" b="1">
              <a:solidFill>
                <a:srgbClr val="0070C0"/>
              </a:solidFill>
            </a:endParaRPr>
          </a:p>
        </p:txBody>
      </p:sp>
      <p:sp>
        <p:nvSpPr>
          <p:cNvPr id="105" name="TextBox 104"/>
          <p:cNvSpPr txBox="1"/>
          <p:nvPr/>
        </p:nvSpPr>
        <p:spPr>
          <a:xfrm>
            <a:off x="4392243" y="3314167"/>
            <a:ext cx="6684114" cy="461665"/>
          </a:xfrm>
          <a:prstGeom prst="rect">
            <a:avLst/>
          </a:prstGeom>
          <a:noFill/>
        </p:spPr>
        <p:txBody>
          <a:bodyPr wrap="square" rtlCol="0">
            <a:spAutoFit/>
          </a:bodyPr>
          <a:lstStyle/>
          <a:p>
            <a:r>
              <a:rPr lang="en-US" sz="2400" b="1" smtClean="0">
                <a:solidFill>
                  <a:srgbClr val="0070C0"/>
                </a:solidFill>
              </a:rPr>
              <a:t>Lựa chọn hành động tùy thuộc vào điều kiện</a:t>
            </a:r>
            <a:endParaRPr lang="en-US" sz="2400" b="1">
              <a:solidFill>
                <a:srgbClr val="0070C0"/>
              </a:solidFill>
            </a:endParaRPr>
          </a:p>
        </p:txBody>
      </p:sp>
      <p:sp>
        <p:nvSpPr>
          <p:cNvPr id="106" name="TextBox 105"/>
          <p:cNvSpPr txBox="1"/>
          <p:nvPr/>
        </p:nvSpPr>
        <p:spPr>
          <a:xfrm>
            <a:off x="4447436" y="4460632"/>
            <a:ext cx="6684114" cy="461665"/>
          </a:xfrm>
          <a:prstGeom prst="rect">
            <a:avLst/>
          </a:prstGeom>
          <a:noFill/>
        </p:spPr>
        <p:txBody>
          <a:bodyPr wrap="square" rtlCol="0">
            <a:spAutoFit/>
          </a:bodyPr>
          <a:lstStyle/>
          <a:p>
            <a:r>
              <a:rPr lang="en-US" sz="2400" b="1" smtClean="0">
                <a:solidFill>
                  <a:srgbClr val="0070C0"/>
                </a:solidFill>
              </a:rPr>
              <a:t>Thể hiện cấu trúc rẽ nhánh</a:t>
            </a:r>
            <a:endParaRPr lang="en-US" sz="2400" b="1">
              <a:solidFill>
                <a:srgbClr val="0070C0"/>
              </a:solidFill>
            </a:endParaRPr>
          </a:p>
        </p:txBody>
      </p:sp>
      <p:sp>
        <p:nvSpPr>
          <p:cNvPr id="107" name="TextBox 106"/>
          <p:cNvSpPr txBox="1"/>
          <p:nvPr/>
        </p:nvSpPr>
        <p:spPr>
          <a:xfrm>
            <a:off x="4447436" y="5494634"/>
            <a:ext cx="6684114" cy="461665"/>
          </a:xfrm>
          <a:prstGeom prst="rect">
            <a:avLst/>
          </a:prstGeom>
          <a:noFill/>
        </p:spPr>
        <p:txBody>
          <a:bodyPr wrap="square" rtlCol="0">
            <a:spAutoFit/>
          </a:bodyPr>
          <a:lstStyle/>
          <a:p>
            <a:r>
              <a:rPr lang="en-US" sz="2400" b="1" smtClean="0">
                <a:solidFill>
                  <a:srgbClr val="0070C0"/>
                </a:solidFill>
              </a:rPr>
              <a:t>Biểu thức điều kiện trong cấu trúc rẽ nhánh</a:t>
            </a:r>
            <a:endParaRPr lang="en-US" sz="2400" b="1">
              <a:solidFill>
                <a:srgbClr val="0070C0"/>
              </a:solidFill>
            </a:endParaRPr>
          </a:p>
        </p:txBody>
      </p:sp>
      <p:sp>
        <p:nvSpPr>
          <p:cNvPr id="11" name="Rounded Rectangle 10"/>
          <p:cNvSpPr/>
          <p:nvPr/>
        </p:nvSpPr>
        <p:spPr>
          <a:xfrm>
            <a:off x="5543550" y="2252957"/>
            <a:ext cx="4381500" cy="6426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B0F0"/>
                </a:solidFill>
              </a:rPr>
              <a:t>NỘI DUNG BÀI HỌC</a:t>
            </a:r>
            <a:endParaRPr lang="en-US" sz="3200" b="1">
              <a:solidFill>
                <a:srgbClr val="00B0F0"/>
              </a:solidFill>
            </a:endParaRPr>
          </a:p>
        </p:txBody>
      </p:sp>
    </p:spTree>
    <p:extLst>
      <p:ext uri="{BB962C8B-B14F-4D97-AF65-F5344CB8AC3E}">
        <p14:creationId xmlns:p14="http://schemas.microsoft.com/office/powerpoint/2010/main" val="53090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arn(inVertical)">
                                      <p:cBhvr>
                                        <p:cTn id="13" dur="500"/>
                                        <p:tgtEl>
                                          <p:spTgt spid="4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arn(inVertical)">
                                      <p:cBhvr>
                                        <p:cTn id="16" dur="500"/>
                                        <p:tgtEl>
                                          <p:spTgt spid="58"/>
                                        </p:tgtEl>
                                      </p:cBhvr>
                                    </p:animEffect>
                                  </p:childTnLst>
                                </p:cTn>
                              </p:par>
                              <p:par>
                                <p:cTn id="17" presetID="16" presetClass="entr" presetSubtype="21"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par>
                                <p:cTn id="20" presetID="16" presetClass="entr" presetSubtype="21"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inVertical)">
                                      <p:cBhvr>
                                        <p:cTn id="22" dur="500"/>
                                        <p:tgtEl>
                                          <p:spTgt spid="43"/>
                                        </p:tgtEl>
                                      </p:cBhvr>
                                    </p:animEffect>
                                  </p:childTnLst>
                                </p:cTn>
                              </p:par>
                              <p:par>
                                <p:cTn id="23" presetID="16" presetClass="entr" presetSubtype="21"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barn(inVertical)">
                                      <p:cBhvr>
                                        <p:cTn id="25" dur="500"/>
                                        <p:tgtEl>
                                          <p:spTgt spid="5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barn(inVertical)">
                                      <p:cBhvr>
                                        <p:cTn id="46" dur="500"/>
                                        <p:tgtEl>
                                          <p:spTgt spid="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arn(inVertical)">
                                      <p:cBhvr>
                                        <p:cTn id="49" dur="500"/>
                                        <p:tgtEl>
                                          <p:spTgt spid="5"/>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05"/>
                                        </p:tgtEl>
                                        <p:attrNameLst>
                                          <p:attrName>style.visibility</p:attrName>
                                        </p:attrNameLst>
                                      </p:cBhvr>
                                      <p:to>
                                        <p:strVal val="visible"/>
                                      </p:to>
                                    </p:set>
                                    <p:animEffect transition="in" filter="barn(inVertical)">
                                      <p:cBhvr>
                                        <p:cTn id="52" dur="500"/>
                                        <p:tgtEl>
                                          <p:spTgt spid="10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barn(inVertical)">
                                      <p:cBhvr>
                                        <p:cTn id="55" dur="500"/>
                                        <p:tgtEl>
                                          <p:spTgt spid="6"/>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barn(inVertical)">
                                      <p:cBhvr>
                                        <p:cTn id="58" dur="500"/>
                                        <p:tgtEl>
                                          <p:spTgt spid="100"/>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barn(inVertical)">
                                      <p:cBhvr>
                                        <p:cTn id="61" dur="500"/>
                                        <p:tgtEl>
                                          <p:spTgt spid="106"/>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barn(inVertical)">
                                      <p:cBhvr>
                                        <p:cTn id="64" dur="500"/>
                                        <p:tgtEl>
                                          <p:spTgt spid="99"/>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95"/>
                                        </p:tgtEl>
                                        <p:attrNameLst>
                                          <p:attrName>style.visibility</p:attrName>
                                        </p:attrNameLst>
                                      </p:cBhvr>
                                      <p:to>
                                        <p:strVal val="visible"/>
                                      </p:to>
                                    </p:set>
                                    <p:animEffect transition="in" filter="barn(inVertical)">
                                      <p:cBhvr>
                                        <p:cTn id="67" dur="500"/>
                                        <p:tgtEl>
                                          <p:spTgt spid="95"/>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barn(inVertical)">
                                      <p:cBhvr>
                                        <p:cTn id="70" dur="500"/>
                                        <p:tgtEl>
                                          <p:spTgt spid="96"/>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03"/>
                                        </p:tgtEl>
                                        <p:attrNameLst>
                                          <p:attrName>style.visibility</p:attrName>
                                        </p:attrNameLst>
                                      </p:cBhvr>
                                      <p:to>
                                        <p:strVal val="visible"/>
                                      </p:to>
                                    </p:set>
                                    <p:animEffect transition="in" filter="barn(inVertical)">
                                      <p:cBhvr>
                                        <p:cTn id="73" dur="500"/>
                                        <p:tgtEl>
                                          <p:spTgt spid="103"/>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04"/>
                                        </p:tgtEl>
                                        <p:attrNameLst>
                                          <p:attrName>style.visibility</p:attrName>
                                        </p:attrNameLst>
                                      </p:cBhvr>
                                      <p:to>
                                        <p:strVal val="visible"/>
                                      </p:to>
                                    </p:set>
                                    <p:animEffect transition="in" filter="barn(inVertical)">
                                      <p:cBhvr>
                                        <p:cTn id="76" dur="500"/>
                                        <p:tgtEl>
                                          <p:spTgt spid="104"/>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barn(inVertical)">
                                      <p:cBhvr>
                                        <p:cTn id="79" dur="500"/>
                                        <p:tgtEl>
                                          <p:spTgt spid="98"/>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97"/>
                                        </p:tgtEl>
                                        <p:attrNameLst>
                                          <p:attrName>style.visibility</p:attrName>
                                        </p:attrNameLst>
                                      </p:cBhvr>
                                      <p:to>
                                        <p:strVal val="visible"/>
                                      </p:to>
                                    </p:set>
                                    <p:animEffect transition="in" filter="barn(inVertical)">
                                      <p:cBhvr>
                                        <p:cTn id="82" dur="500"/>
                                        <p:tgtEl>
                                          <p:spTgt spid="97"/>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101"/>
                                        </p:tgtEl>
                                        <p:attrNameLst>
                                          <p:attrName>style.visibility</p:attrName>
                                        </p:attrNameLst>
                                      </p:cBhvr>
                                      <p:to>
                                        <p:strVal val="visible"/>
                                      </p:to>
                                    </p:set>
                                    <p:animEffect transition="in" filter="barn(inVertical)">
                                      <p:cBhvr>
                                        <p:cTn id="85" dur="500"/>
                                        <p:tgtEl>
                                          <p:spTgt spid="101"/>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barn(inVertical)">
                                      <p:cBhvr>
                                        <p:cTn id="88" dur="500"/>
                                        <p:tgtEl>
                                          <p:spTgt spid="102"/>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107"/>
                                        </p:tgtEl>
                                        <p:attrNameLst>
                                          <p:attrName>style.visibility</p:attrName>
                                        </p:attrNameLst>
                                      </p:cBhvr>
                                      <p:to>
                                        <p:strVal val="visible"/>
                                      </p:to>
                                    </p:set>
                                    <p:animEffect transition="in" filter="barn(inVertical)">
                                      <p:cBhvr>
                                        <p:cTn id="91"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8" grpId="0" animBg="1"/>
      <p:bldP spid="3" grpId="0" animBg="1"/>
      <p:bldP spid="4" grpId="0" animBg="1"/>
      <p:bldP spid="95" grpId="0" animBg="1"/>
      <p:bldP spid="96" grpId="0" animBg="1"/>
      <p:bldP spid="97" grpId="0" animBg="1"/>
      <p:bldP spid="98" grpId="0" animBg="1"/>
      <p:bldP spid="5" grpId="0" animBg="1"/>
      <p:bldP spid="6" grpId="0" animBg="1"/>
      <p:bldP spid="99" grpId="0" animBg="1"/>
      <p:bldP spid="100" grpId="0" animBg="1"/>
      <p:bldP spid="101" grpId="0" animBg="1"/>
      <p:bldP spid="102" grpId="0" animBg="1"/>
      <p:bldP spid="7" grpId="0"/>
      <p:bldP spid="103" grpId="0"/>
      <p:bldP spid="104" grpId="0"/>
      <p:bldP spid="105" grpId="0"/>
      <p:bldP spid="106" grpId="0"/>
      <p:bldP spid="107"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9B85F3A-0D98-4AE5-8CED-AA4A4CF82188}"/>
              </a:ext>
            </a:extLst>
          </p:cNvPr>
          <p:cNvSpPr>
            <a:spLocks noGrp="1"/>
          </p:cNvSpPr>
          <p:nvPr>
            <p:ph type="body" sz="quarter" idx="10"/>
          </p:nvPr>
        </p:nvSpPr>
        <p:spPr/>
        <p:txBody>
          <a:bodyPr/>
          <a:lstStyle/>
          <a:p>
            <a:r>
              <a:rPr lang="en-US" sz="3600" b="1" u="sng" smtClean="0">
                <a:solidFill>
                  <a:srgbClr val="0070C0"/>
                </a:solidFill>
                <a:effectLst>
                  <a:outerShdw blurRad="38100" dist="38100" dir="2700000" algn="tl">
                    <a:srgbClr val="000000">
                      <a:alpha val="43137"/>
                    </a:srgbClr>
                  </a:outerShdw>
                </a:effectLst>
              </a:rPr>
              <a:t>KHỞI ĐỘNG</a:t>
            </a:r>
            <a:endParaRPr lang="en-US" sz="3600" b="1" u="sng" dirty="0">
              <a:solidFill>
                <a:srgbClr val="0070C0"/>
              </a:solidFill>
              <a:effectLst>
                <a:outerShdw blurRad="38100" dist="38100" dir="2700000" algn="tl">
                  <a:srgbClr val="000000">
                    <a:alpha val="43137"/>
                  </a:srgbClr>
                </a:outerShdw>
              </a:effectLst>
            </a:endParaRPr>
          </a:p>
        </p:txBody>
      </p:sp>
      <p:grpSp>
        <p:nvGrpSpPr>
          <p:cNvPr id="12" name="Group 11">
            <a:extLst>
              <a:ext uri="{FF2B5EF4-FFF2-40B4-BE49-F238E27FC236}">
                <a16:creationId xmlns="" xmlns:a16="http://schemas.microsoft.com/office/drawing/2014/main" id="{F0A2F3AC-2A11-4A12-9D80-A5507A707422}"/>
              </a:ext>
            </a:extLst>
          </p:cNvPr>
          <p:cNvGrpSpPr/>
          <p:nvPr/>
        </p:nvGrpSpPr>
        <p:grpSpPr>
          <a:xfrm>
            <a:off x="3753237" y="205454"/>
            <a:ext cx="1079500" cy="757077"/>
            <a:chOff x="219453" y="2580615"/>
            <a:chExt cx="2625263" cy="2731686"/>
          </a:xfrm>
        </p:grpSpPr>
        <p:grpSp>
          <p:nvGrpSpPr>
            <p:cNvPr id="13" name="Group 12">
              <a:extLst>
                <a:ext uri="{FF2B5EF4-FFF2-40B4-BE49-F238E27FC236}">
                  <a16:creationId xmlns="" xmlns:a16="http://schemas.microsoft.com/office/drawing/2014/main" id="{911EC6BF-952D-4390-8F32-88FBA5D46974}"/>
                </a:ext>
              </a:extLst>
            </p:cNvPr>
            <p:cNvGrpSpPr/>
            <p:nvPr/>
          </p:nvGrpSpPr>
          <p:grpSpPr>
            <a:xfrm>
              <a:off x="885166" y="3186393"/>
              <a:ext cx="1319766" cy="2125908"/>
              <a:chOff x="7271291" y="1882249"/>
              <a:chExt cx="1537011" cy="2475850"/>
            </a:xfrm>
            <a:solidFill>
              <a:schemeClr val="bg1"/>
            </a:solidFill>
          </p:grpSpPr>
          <p:sp>
            <p:nvSpPr>
              <p:cNvPr id="22" name="Freeform: Shape 21">
                <a:extLst>
                  <a:ext uri="{FF2B5EF4-FFF2-40B4-BE49-F238E27FC236}">
                    <a16:creationId xmlns="" xmlns:a16="http://schemas.microsoft.com/office/drawing/2014/main" id="{B8440D19-06B8-4E92-914C-10F954506180}"/>
                  </a:ext>
                </a:extLst>
              </p:cNvPr>
              <p:cNvSpPr/>
              <p:nvPr/>
            </p:nvSpPr>
            <p:spPr>
              <a:xfrm>
                <a:off x="7271291" y="1882249"/>
                <a:ext cx="1537011" cy="2475850"/>
              </a:xfrm>
              <a:custGeom>
                <a:avLst/>
                <a:gdLst>
                  <a:gd name="connsiteX0" fmla="*/ 503138 w 1537011"/>
                  <a:gd name="connsiteY0" fmla="*/ 2319191 h 2480745"/>
                  <a:gd name="connsiteX1" fmla="*/ 443744 w 1537011"/>
                  <a:gd name="connsiteY1" fmla="*/ 2360024 h 2480745"/>
                  <a:gd name="connsiteX2" fmla="*/ 501653 w 1537011"/>
                  <a:gd name="connsiteY2" fmla="*/ 2403827 h 2480745"/>
                  <a:gd name="connsiteX3" fmla="*/ 1051782 w 1537011"/>
                  <a:gd name="connsiteY3" fmla="*/ 2420160 h 2480745"/>
                  <a:gd name="connsiteX4" fmla="*/ 1097070 w 1537011"/>
                  <a:gd name="connsiteY4" fmla="*/ 2383040 h 2480745"/>
                  <a:gd name="connsiteX5" fmla="*/ 1058465 w 1537011"/>
                  <a:gd name="connsiteY5" fmla="*/ 2339237 h 2480745"/>
                  <a:gd name="connsiteX6" fmla="*/ 503138 w 1537011"/>
                  <a:gd name="connsiteY6" fmla="*/ 2319191 h 2480745"/>
                  <a:gd name="connsiteX7" fmla="*/ 470472 w 1537011"/>
                  <a:gd name="connsiteY7" fmla="*/ 2270192 h 2480745"/>
                  <a:gd name="connsiteX8" fmla="*/ 525411 w 1537011"/>
                  <a:gd name="connsiteY8" fmla="*/ 2270192 h 2480745"/>
                  <a:gd name="connsiteX9" fmla="*/ 1067374 w 1537011"/>
                  <a:gd name="connsiteY9" fmla="*/ 2287268 h 2480745"/>
                  <a:gd name="connsiteX10" fmla="*/ 1152751 w 1537011"/>
                  <a:gd name="connsiteY10" fmla="*/ 2388236 h 2480745"/>
                  <a:gd name="connsiteX11" fmla="*/ 1054010 w 1537011"/>
                  <a:gd name="connsiteY11" fmla="*/ 2475841 h 2480745"/>
                  <a:gd name="connsiteX12" fmla="*/ 643455 w 1537011"/>
                  <a:gd name="connsiteY12" fmla="*/ 2463963 h 2480745"/>
                  <a:gd name="connsiteX13" fmla="*/ 608445 w 1537011"/>
                  <a:gd name="connsiteY13" fmla="*/ 2467907 h 2480745"/>
                  <a:gd name="connsiteX14" fmla="*/ 588812 w 1537011"/>
                  <a:gd name="connsiteY14" fmla="*/ 2480745 h 2480745"/>
                  <a:gd name="connsiteX15" fmla="*/ 565995 w 1537011"/>
                  <a:gd name="connsiteY15" fmla="*/ 2480745 h 2480745"/>
                  <a:gd name="connsiteX16" fmla="*/ 569955 w 1537011"/>
                  <a:gd name="connsiteY16" fmla="*/ 2463220 h 2480745"/>
                  <a:gd name="connsiteX17" fmla="*/ 500911 w 1537011"/>
                  <a:gd name="connsiteY17" fmla="*/ 2459508 h 2480745"/>
                  <a:gd name="connsiteX18" fmla="*/ 447457 w 1537011"/>
                  <a:gd name="connsiteY18" fmla="*/ 2446887 h 2480745"/>
                  <a:gd name="connsiteX19" fmla="*/ 391775 w 1537011"/>
                  <a:gd name="connsiteY19" fmla="*/ 2352600 h 2480745"/>
                  <a:gd name="connsiteX20" fmla="*/ 470472 w 1537011"/>
                  <a:gd name="connsiteY20" fmla="*/ 2270192 h 2480745"/>
                  <a:gd name="connsiteX21" fmla="*/ 460819 w 1537011"/>
                  <a:gd name="connsiteY21" fmla="*/ 2117997 h 2480745"/>
                  <a:gd name="connsiteX22" fmla="*/ 417759 w 1537011"/>
                  <a:gd name="connsiteY22" fmla="*/ 2125420 h 2480745"/>
                  <a:gd name="connsiteX23" fmla="*/ 390290 w 1537011"/>
                  <a:gd name="connsiteY23" fmla="*/ 2156602 h 2480745"/>
                  <a:gd name="connsiteX24" fmla="*/ 414047 w 1537011"/>
                  <a:gd name="connsiteY24" fmla="*/ 2190753 h 2480745"/>
                  <a:gd name="connsiteX25" fmla="*/ 458592 w 1537011"/>
                  <a:gd name="connsiteY25" fmla="*/ 2201147 h 2480745"/>
                  <a:gd name="connsiteX26" fmla="*/ 763724 w 1537011"/>
                  <a:gd name="connsiteY26" fmla="*/ 2210798 h 2480745"/>
                  <a:gd name="connsiteX27" fmla="*/ 1054751 w 1537011"/>
                  <a:gd name="connsiteY27" fmla="*/ 2220450 h 2480745"/>
                  <a:gd name="connsiteX28" fmla="*/ 1106721 w 1537011"/>
                  <a:gd name="connsiteY28" fmla="*/ 2215253 h 2480745"/>
                  <a:gd name="connsiteX29" fmla="*/ 1136417 w 1537011"/>
                  <a:gd name="connsiteY29" fmla="*/ 2182586 h 2480745"/>
                  <a:gd name="connsiteX30" fmla="*/ 1110433 w 1537011"/>
                  <a:gd name="connsiteY30" fmla="*/ 2146950 h 2480745"/>
                  <a:gd name="connsiteX31" fmla="*/ 1045100 w 1537011"/>
                  <a:gd name="connsiteY31" fmla="*/ 2136557 h 2480745"/>
                  <a:gd name="connsiteX32" fmla="*/ 460819 w 1537011"/>
                  <a:gd name="connsiteY32" fmla="*/ 2117997 h 2480745"/>
                  <a:gd name="connsiteX33" fmla="*/ 425926 w 1537011"/>
                  <a:gd name="connsiteY33" fmla="*/ 2063800 h 2480745"/>
                  <a:gd name="connsiteX34" fmla="*/ 465274 w 1537011"/>
                  <a:gd name="connsiteY34" fmla="*/ 2065285 h 2480745"/>
                  <a:gd name="connsiteX35" fmla="*/ 506849 w 1537011"/>
                  <a:gd name="connsiteY35" fmla="*/ 2066770 h 2480745"/>
                  <a:gd name="connsiteX36" fmla="*/ 526151 w 1537011"/>
                  <a:gd name="connsiteY36" fmla="*/ 2066770 h 2480745"/>
                  <a:gd name="connsiteX37" fmla="*/ 1096326 w 1537011"/>
                  <a:gd name="connsiteY37" fmla="*/ 2083845 h 2480745"/>
                  <a:gd name="connsiteX38" fmla="*/ 1137159 w 1537011"/>
                  <a:gd name="connsiteY38" fmla="*/ 2097209 h 2480745"/>
                  <a:gd name="connsiteX39" fmla="*/ 1192840 w 1537011"/>
                  <a:gd name="connsiteY39" fmla="*/ 2187041 h 2480745"/>
                  <a:gd name="connsiteX40" fmla="*/ 1128251 w 1537011"/>
                  <a:gd name="connsiteY40" fmla="*/ 2267964 h 2480745"/>
                  <a:gd name="connsiteX41" fmla="*/ 1097811 w 1537011"/>
                  <a:gd name="connsiteY41" fmla="*/ 2276131 h 2480745"/>
                  <a:gd name="connsiteX42" fmla="*/ 443001 w 1537011"/>
                  <a:gd name="connsiteY42" fmla="*/ 2256828 h 2480745"/>
                  <a:gd name="connsiteX43" fmla="*/ 338320 w 1537011"/>
                  <a:gd name="connsiteY43" fmla="*/ 2126163 h 2480745"/>
                  <a:gd name="connsiteX44" fmla="*/ 425926 w 1537011"/>
                  <a:gd name="connsiteY44" fmla="*/ 2063800 h 2480745"/>
                  <a:gd name="connsiteX45" fmla="*/ 446713 w 1537011"/>
                  <a:gd name="connsiteY45" fmla="*/ 1916802 h 2480745"/>
                  <a:gd name="connsiteX46" fmla="*/ 390289 w 1537011"/>
                  <a:gd name="connsiteY46" fmla="*/ 1927939 h 2480745"/>
                  <a:gd name="connsiteX47" fmla="*/ 388062 w 1537011"/>
                  <a:gd name="connsiteY47" fmla="*/ 1982877 h 2480745"/>
                  <a:gd name="connsiteX48" fmla="*/ 440773 w 1537011"/>
                  <a:gd name="connsiteY48" fmla="*/ 1996983 h 2480745"/>
                  <a:gd name="connsiteX49" fmla="*/ 1098555 w 1537011"/>
                  <a:gd name="connsiteY49" fmla="*/ 2018513 h 2480745"/>
                  <a:gd name="connsiteX50" fmla="*/ 1149038 w 1537011"/>
                  <a:gd name="connsiteY50" fmla="*/ 2008119 h 2480745"/>
                  <a:gd name="connsiteX51" fmla="*/ 1151266 w 1537011"/>
                  <a:gd name="connsiteY51" fmla="*/ 1952438 h 2480745"/>
                  <a:gd name="connsiteX52" fmla="*/ 1098555 w 1537011"/>
                  <a:gd name="connsiteY52" fmla="*/ 1937590 h 2480745"/>
                  <a:gd name="connsiteX53" fmla="*/ 523923 w 1537011"/>
                  <a:gd name="connsiteY53" fmla="*/ 192914 h 2480745"/>
                  <a:gd name="connsiteX54" fmla="*/ 408107 w 1537011"/>
                  <a:gd name="connsiteY54" fmla="*/ 273095 h 2480745"/>
                  <a:gd name="connsiteX55" fmla="*/ 183898 w 1537011"/>
                  <a:gd name="connsiteY55" fmla="*/ 552985 h 2480745"/>
                  <a:gd name="connsiteX56" fmla="*/ 150488 w 1537011"/>
                  <a:gd name="connsiteY56" fmla="*/ 820997 h 2480745"/>
                  <a:gd name="connsiteX57" fmla="*/ 244033 w 1537011"/>
                  <a:gd name="connsiteY57" fmla="*/ 1149145 h 2480745"/>
                  <a:gd name="connsiteX58" fmla="*/ 242548 w 1537011"/>
                  <a:gd name="connsiteY58" fmla="*/ 1156569 h 2480745"/>
                  <a:gd name="connsiteX59" fmla="*/ 154200 w 1537011"/>
                  <a:gd name="connsiteY59" fmla="*/ 950920 h 2480745"/>
                  <a:gd name="connsiteX60" fmla="*/ 131186 w 1537011"/>
                  <a:gd name="connsiteY60" fmla="*/ 648757 h 2480745"/>
                  <a:gd name="connsiteX61" fmla="*/ 215821 w 1537011"/>
                  <a:gd name="connsiteY61" fmla="*/ 443851 h 2480745"/>
                  <a:gd name="connsiteX62" fmla="*/ 500165 w 1537011"/>
                  <a:gd name="connsiteY62" fmla="*/ 201081 h 2480745"/>
                  <a:gd name="connsiteX63" fmla="*/ 523923 w 1537011"/>
                  <a:gd name="connsiteY63" fmla="*/ 192914 h 2480745"/>
                  <a:gd name="connsiteX64" fmla="*/ 800630 w 1537011"/>
                  <a:gd name="connsiteY64" fmla="*/ 46764 h 2480745"/>
                  <a:gd name="connsiteX65" fmla="*/ 713588 w 1537011"/>
                  <a:gd name="connsiteY65" fmla="*/ 47343 h 2480745"/>
                  <a:gd name="connsiteX66" fmla="*/ 595938 w 1537011"/>
                  <a:gd name="connsiteY66" fmla="*/ 67446 h 2480745"/>
                  <a:gd name="connsiteX67" fmla="*/ 175732 w 1537011"/>
                  <a:gd name="connsiteY67" fmla="*/ 344366 h 2480745"/>
                  <a:gd name="connsiteX68" fmla="*/ 49521 w 1537011"/>
                  <a:gd name="connsiteY68" fmla="*/ 655438 h 2480745"/>
                  <a:gd name="connsiteX69" fmla="*/ 137126 w 1537011"/>
                  <a:gd name="connsiteY69" fmla="*/ 1109796 h 2480745"/>
                  <a:gd name="connsiteX70" fmla="*/ 310109 w 1537011"/>
                  <a:gd name="connsiteY70" fmla="*/ 1387460 h 2480745"/>
                  <a:gd name="connsiteX71" fmla="*/ 440773 w 1537011"/>
                  <a:gd name="connsiteY71" fmla="*/ 1695562 h 2480745"/>
                  <a:gd name="connsiteX72" fmla="*/ 460819 w 1537011"/>
                  <a:gd name="connsiteY72" fmla="*/ 1792076 h 2480745"/>
                  <a:gd name="connsiteX73" fmla="*/ 492743 w 1537011"/>
                  <a:gd name="connsiteY73" fmla="*/ 1817318 h 2480745"/>
                  <a:gd name="connsiteX74" fmla="*/ 1065146 w 1537011"/>
                  <a:gd name="connsiteY74" fmla="*/ 1836621 h 2480745"/>
                  <a:gd name="connsiteX75" fmla="*/ 1089645 w 1537011"/>
                  <a:gd name="connsiteY75" fmla="*/ 1818803 h 2480745"/>
                  <a:gd name="connsiteX76" fmla="*/ 1116372 w 1537011"/>
                  <a:gd name="connsiteY76" fmla="*/ 1688138 h 2480745"/>
                  <a:gd name="connsiteX77" fmla="*/ 1268567 w 1537011"/>
                  <a:gd name="connsiteY77" fmla="*/ 1319900 h 2480745"/>
                  <a:gd name="connsiteX78" fmla="*/ 1376960 w 1537011"/>
                  <a:gd name="connsiteY78" fmla="*/ 1166220 h 2480745"/>
                  <a:gd name="connsiteX79" fmla="*/ 1468276 w 1537011"/>
                  <a:gd name="connsiteY79" fmla="*/ 916026 h 2480745"/>
                  <a:gd name="connsiteX80" fmla="*/ 1468276 w 1537011"/>
                  <a:gd name="connsiteY80" fmla="*/ 599015 h 2480745"/>
                  <a:gd name="connsiteX81" fmla="*/ 1056236 w 1537011"/>
                  <a:gd name="connsiteY81" fmla="*/ 110506 h 2480745"/>
                  <a:gd name="connsiteX82" fmla="*/ 800630 w 1537011"/>
                  <a:gd name="connsiteY82" fmla="*/ 46764 h 2480745"/>
                  <a:gd name="connsiteX83" fmla="*/ 794163 w 1537011"/>
                  <a:gd name="connsiteY83" fmla="*/ 814 h 2480745"/>
                  <a:gd name="connsiteX84" fmla="*/ 1036191 w 1537011"/>
                  <a:gd name="connsiteY84" fmla="*/ 52598 h 2480745"/>
                  <a:gd name="connsiteX85" fmla="*/ 1503912 w 1537011"/>
                  <a:gd name="connsiteY85" fmla="*/ 551500 h 2480745"/>
                  <a:gd name="connsiteX86" fmla="*/ 1518761 w 1537011"/>
                  <a:gd name="connsiteY86" fmla="*/ 910830 h 2480745"/>
                  <a:gd name="connsiteX87" fmla="*/ 1377702 w 1537011"/>
                  <a:gd name="connsiteY87" fmla="*/ 1250855 h 2480745"/>
                  <a:gd name="connsiteX88" fmla="*/ 1264855 w 1537011"/>
                  <a:gd name="connsiteY88" fmla="*/ 1406020 h 2480745"/>
                  <a:gd name="connsiteX89" fmla="*/ 1163144 w 1537011"/>
                  <a:gd name="connsiteY89" fmla="*/ 1694078 h 2480745"/>
                  <a:gd name="connsiteX90" fmla="*/ 1115630 w 1537011"/>
                  <a:gd name="connsiteY90" fmla="*/ 1876711 h 2480745"/>
                  <a:gd name="connsiteX91" fmla="*/ 1149781 w 1537011"/>
                  <a:gd name="connsiteY91" fmla="*/ 1887848 h 2480745"/>
                  <a:gd name="connsiteX92" fmla="*/ 1229961 w 1537011"/>
                  <a:gd name="connsiteY92" fmla="*/ 1991044 h 2480745"/>
                  <a:gd name="connsiteX93" fmla="*/ 1126023 w 1537011"/>
                  <a:gd name="connsiteY93" fmla="*/ 2077164 h 2480745"/>
                  <a:gd name="connsiteX94" fmla="*/ 1100038 w 1537011"/>
                  <a:gd name="connsiteY94" fmla="*/ 2077906 h 2480745"/>
                  <a:gd name="connsiteX95" fmla="*/ 423698 w 1537011"/>
                  <a:gd name="connsiteY95" fmla="*/ 2054891 h 2480745"/>
                  <a:gd name="connsiteX96" fmla="*/ 368017 w 1537011"/>
                  <a:gd name="connsiteY96" fmla="*/ 2039300 h 2480745"/>
                  <a:gd name="connsiteX97" fmla="*/ 311594 w 1537011"/>
                  <a:gd name="connsiteY97" fmla="*/ 1951695 h 2480745"/>
                  <a:gd name="connsiteX98" fmla="*/ 382123 w 1537011"/>
                  <a:gd name="connsiteY98" fmla="*/ 1867803 h 2480745"/>
                  <a:gd name="connsiteX99" fmla="*/ 434092 w 1537011"/>
                  <a:gd name="connsiteY99" fmla="*/ 1854439 h 2480745"/>
                  <a:gd name="connsiteX100" fmla="*/ 387320 w 1537011"/>
                  <a:gd name="connsiteY100" fmla="*/ 1655472 h 2480745"/>
                  <a:gd name="connsiteX101" fmla="*/ 301199 w 1537011"/>
                  <a:gd name="connsiteY101" fmla="*/ 1459474 h 2480745"/>
                  <a:gd name="connsiteX102" fmla="*/ 137869 w 1537011"/>
                  <a:gd name="connsiteY102" fmla="*/ 1212992 h 2480745"/>
                  <a:gd name="connsiteX103" fmla="*/ 2748 w 1537011"/>
                  <a:gd name="connsiteY103" fmla="*/ 664348 h 2480745"/>
                  <a:gd name="connsiteX104" fmla="*/ 145292 w 1537011"/>
                  <a:gd name="connsiteY104" fmla="*/ 308730 h 2480745"/>
                  <a:gd name="connsiteX105" fmla="*/ 549909 w 1537011"/>
                  <a:gd name="connsiteY105" fmla="*/ 32552 h 2480745"/>
                  <a:gd name="connsiteX106" fmla="*/ 794163 w 1537011"/>
                  <a:gd name="connsiteY106" fmla="*/ 814 h 2480745"/>
                  <a:gd name="connsiteX0" fmla="*/ 503138 w 1537011"/>
                  <a:gd name="connsiteY0" fmla="*/ 2319191 h 2480745"/>
                  <a:gd name="connsiteX1" fmla="*/ 443744 w 1537011"/>
                  <a:gd name="connsiteY1" fmla="*/ 2360024 h 2480745"/>
                  <a:gd name="connsiteX2" fmla="*/ 501653 w 1537011"/>
                  <a:gd name="connsiteY2" fmla="*/ 2403827 h 2480745"/>
                  <a:gd name="connsiteX3" fmla="*/ 1051782 w 1537011"/>
                  <a:gd name="connsiteY3" fmla="*/ 2420160 h 2480745"/>
                  <a:gd name="connsiteX4" fmla="*/ 1097070 w 1537011"/>
                  <a:gd name="connsiteY4" fmla="*/ 2383040 h 2480745"/>
                  <a:gd name="connsiteX5" fmla="*/ 1058465 w 1537011"/>
                  <a:gd name="connsiteY5" fmla="*/ 2339237 h 2480745"/>
                  <a:gd name="connsiteX6" fmla="*/ 503138 w 1537011"/>
                  <a:gd name="connsiteY6" fmla="*/ 2319191 h 2480745"/>
                  <a:gd name="connsiteX7" fmla="*/ 470472 w 1537011"/>
                  <a:gd name="connsiteY7" fmla="*/ 2270192 h 2480745"/>
                  <a:gd name="connsiteX8" fmla="*/ 525411 w 1537011"/>
                  <a:gd name="connsiteY8" fmla="*/ 2270192 h 2480745"/>
                  <a:gd name="connsiteX9" fmla="*/ 1067374 w 1537011"/>
                  <a:gd name="connsiteY9" fmla="*/ 2287268 h 2480745"/>
                  <a:gd name="connsiteX10" fmla="*/ 1152751 w 1537011"/>
                  <a:gd name="connsiteY10" fmla="*/ 2388236 h 2480745"/>
                  <a:gd name="connsiteX11" fmla="*/ 1054010 w 1537011"/>
                  <a:gd name="connsiteY11" fmla="*/ 2475841 h 2480745"/>
                  <a:gd name="connsiteX12" fmla="*/ 643455 w 1537011"/>
                  <a:gd name="connsiteY12" fmla="*/ 2463963 h 2480745"/>
                  <a:gd name="connsiteX13" fmla="*/ 608445 w 1537011"/>
                  <a:gd name="connsiteY13" fmla="*/ 2467907 h 2480745"/>
                  <a:gd name="connsiteX14" fmla="*/ 588812 w 1537011"/>
                  <a:gd name="connsiteY14" fmla="*/ 2480745 h 2480745"/>
                  <a:gd name="connsiteX15" fmla="*/ 565995 w 1537011"/>
                  <a:gd name="connsiteY15" fmla="*/ 2480745 h 2480745"/>
                  <a:gd name="connsiteX16" fmla="*/ 500911 w 1537011"/>
                  <a:gd name="connsiteY16" fmla="*/ 2459508 h 2480745"/>
                  <a:gd name="connsiteX17" fmla="*/ 447457 w 1537011"/>
                  <a:gd name="connsiteY17" fmla="*/ 2446887 h 2480745"/>
                  <a:gd name="connsiteX18" fmla="*/ 391775 w 1537011"/>
                  <a:gd name="connsiteY18" fmla="*/ 2352600 h 2480745"/>
                  <a:gd name="connsiteX19" fmla="*/ 470472 w 1537011"/>
                  <a:gd name="connsiteY19" fmla="*/ 2270192 h 2480745"/>
                  <a:gd name="connsiteX20" fmla="*/ 460819 w 1537011"/>
                  <a:gd name="connsiteY20" fmla="*/ 2117997 h 2480745"/>
                  <a:gd name="connsiteX21" fmla="*/ 417759 w 1537011"/>
                  <a:gd name="connsiteY21" fmla="*/ 2125420 h 2480745"/>
                  <a:gd name="connsiteX22" fmla="*/ 390290 w 1537011"/>
                  <a:gd name="connsiteY22" fmla="*/ 2156602 h 2480745"/>
                  <a:gd name="connsiteX23" fmla="*/ 414047 w 1537011"/>
                  <a:gd name="connsiteY23" fmla="*/ 2190753 h 2480745"/>
                  <a:gd name="connsiteX24" fmla="*/ 458592 w 1537011"/>
                  <a:gd name="connsiteY24" fmla="*/ 2201147 h 2480745"/>
                  <a:gd name="connsiteX25" fmla="*/ 763724 w 1537011"/>
                  <a:gd name="connsiteY25" fmla="*/ 2210798 h 2480745"/>
                  <a:gd name="connsiteX26" fmla="*/ 1054751 w 1537011"/>
                  <a:gd name="connsiteY26" fmla="*/ 2220450 h 2480745"/>
                  <a:gd name="connsiteX27" fmla="*/ 1106721 w 1537011"/>
                  <a:gd name="connsiteY27" fmla="*/ 2215253 h 2480745"/>
                  <a:gd name="connsiteX28" fmla="*/ 1136417 w 1537011"/>
                  <a:gd name="connsiteY28" fmla="*/ 2182586 h 2480745"/>
                  <a:gd name="connsiteX29" fmla="*/ 1110433 w 1537011"/>
                  <a:gd name="connsiteY29" fmla="*/ 2146950 h 2480745"/>
                  <a:gd name="connsiteX30" fmla="*/ 1045100 w 1537011"/>
                  <a:gd name="connsiteY30" fmla="*/ 2136557 h 2480745"/>
                  <a:gd name="connsiteX31" fmla="*/ 460819 w 1537011"/>
                  <a:gd name="connsiteY31" fmla="*/ 2117997 h 2480745"/>
                  <a:gd name="connsiteX32" fmla="*/ 425926 w 1537011"/>
                  <a:gd name="connsiteY32" fmla="*/ 2063800 h 2480745"/>
                  <a:gd name="connsiteX33" fmla="*/ 465274 w 1537011"/>
                  <a:gd name="connsiteY33" fmla="*/ 2065285 h 2480745"/>
                  <a:gd name="connsiteX34" fmla="*/ 506849 w 1537011"/>
                  <a:gd name="connsiteY34" fmla="*/ 2066770 h 2480745"/>
                  <a:gd name="connsiteX35" fmla="*/ 526151 w 1537011"/>
                  <a:gd name="connsiteY35" fmla="*/ 2066770 h 2480745"/>
                  <a:gd name="connsiteX36" fmla="*/ 1096326 w 1537011"/>
                  <a:gd name="connsiteY36" fmla="*/ 2083845 h 2480745"/>
                  <a:gd name="connsiteX37" fmla="*/ 1137159 w 1537011"/>
                  <a:gd name="connsiteY37" fmla="*/ 2097209 h 2480745"/>
                  <a:gd name="connsiteX38" fmla="*/ 1192840 w 1537011"/>
                  <a:gd name="connsiteY38" fmla="*/ 2187041 h 2480745"/>
                  <a:gd name="connsiteX39" fmla="*/ 1128251 w 1537011"/>
                  <a:gd name="connsiteY39" fmla="*/ 2267964 h 2480745"/>
                  <a:gd name="connsiteX40" fmla="*/ 1097811 w 1537011"/>
                  <a:gd name="connsiteY40" fmla="*/ 2276131 h 2480745"/>
                  <a:gd name="connsiteX41" fmla="*/ 443001 w 1537011"/>
                  <a:gd name="connsiteY41" fmla="*/ 2256828 h 2480745"/>
                  <a:gd name="connsiteX42" fmla="*/ 338320 w 1537011"/>
                  <a:gd name="connsiteY42" fmla="*/ 2126163 h 2480745"/>
                  <a:gd name="connsiteX43" fmla="*/ 425926 w 1537011"/>
                  <a:gd name="connsiteY43" fmla="*/ 2063800 h 2480745"/>
                  <a:gd name="connsiteX44" fmla="*/ 446713 w 1537011"/>
                  <a:gd name="connsiteY44" fmla="*/ 1916802 h 2480745"/>
                  <a:gd name="connsiteX45" fmla="*/ 390289 w 1537011"/>
                  <a:gd name="connsiteY45" fmla="*/ 1927939 h 2480745"/>
                  <a:gd name="connsiteX46" fmla="*/ 388062 w 1537011"/>
                  <a:gd name="connsiteY46" fmla="*/ 1982877 h 2480745"/>
                  <a:gd name="connsiteX47" fmla="*/ 440773 w 1537011"/>
                  <a:gd name="connsiteY47" fmla="*/ 1996983 h 2480745"/>
                  <a:gd name="connsiteX48" fmla="*/ 1098555 w 1537011"/>
                  <a:gd name="connsiteY48" fmla="*/ 2018513 h 2480745"/>
                  <a:gd name="connsiteX49" fmla="*/ 1149038 w 1537011"/>
                  <a:gd name="connsiteY49" fmla="*/ 2008119 h 2480745"/>
                  <a:gd name="connsiteX50" fmla="*/ 1151266 w 1537011"/>
                  <a:gd name="connsiteY50" fmla="*/ 1952438 h 2480745"/>
                  <a:gd name="connsiteX51" fmla="*/ 1098555 w 1537011"/>
                  <a:gd name="connsiteY51" fmla="*/ 1937590 h 2480745"/>
                  <a:gd name="connsiteX52" fmla="*/ 446713 w 1537011"/>
                  <a:gd name="connsiteY52" fmla="*/ 1916802 h 2480745"/>
                  <a:gd name="connsiteX53" fmla="*/ 523923 w 1537011"/>
                  <a:gd name="connsiteY53" fmla="*/ 192914 h 2480745"/>
                  <a:gd name="connsiteX54" fmla="*/ 408107 w 1537011"/>
                  <a:gd name="connsiteY54" fmla="*/ 273095 h 2480745"/>
                  <a:gd name="connsiteX55" fmla="*/ 183898 w 1537011"/>
                  <a:gd name="connsiteY55" fmla="*/ 552985 h 2480745"/>
                  <a:gd name="connsiteX56" fmla="*/ 150488 w 1537011"/>
                  <a:gd name="connsiteY56" fmla="*/ 820997 h 2480745"/>
                  <a:gd name="connsiteX57" fmla="*/ 244033 w 1537011"/>
                  <a:gd name="connsiteY57" fmla="*/ 1149145 h 2480745"/>
                  <a:gd name="connsiteX58" fmla="*/ 242548 w 1537011"/>
                  <a:gd name="connsiteY58" fmla="*/ 1156569 h 2480745"/>
                  <a:gd name="connsiteX59" fmla="*/ 154200 w 1537011"/>
                  <a:gd name="connsiteY59" fmla="*/ 950920 h 2480745"/>
                  <a:gd name="connsiteX60" fmla="*/ 131186 w 1537011"/>
                  <a:gd name="connsiteY60" fmla="*/ 648757 h 2480745"/>
                  <a:gd name="connsiteX61" fmla="*/ 215821 w 1537011"/>
                  <a:gd name="connsiteY61" fmla="*/ 443851 h 2480745"/>
                  <a:gd name="connsiteX62" fmla="*/ 500165 w 1537011"/>
                  <a:gd name="connsiteY62" fmla="*/ 201081 h 2480745"/>
                  <a:gd name="connsiteX63" fmla="*/ 523923 w 1537011"/>
                  <a:gd name="connsiteY63" fmla="*/ 192914 h 2480745"/>
                  <a:gd name="connsiteX64" fmla="*/ 800630 w 1537011"/>
                  <a:gd name="connsiteY64" fmla="*/ 46764 h 2480745"/>
                  <a:gd name="connsiteX65" fmla="*/ 713588 w 1537011"/>
                  <a:gd name="connsiteY65" fmla="*/ 47343 h 2480745"/>
                  <a:gd name="connsiteX66" fmla="*/ 595938 w 1537011"/>
                  <a:gd name="connsiteY66" fmla="*/ 67446 h 2480745"/>
                  <a:gd name="connsiteX67" fmla="*/ 175732 w 1537011"/>
                  <a:gd name="connsiteY67" fmla="*/ 344366 h 2480745"/>
                  <a:gd name="connsiteX68" fmla="*/ 49521 w 1537011"/>
                  <a:gd name="connsiteY68" fmla="*/ 655438 h 2480745"/>
                  <a:gd name="connsiteX69" fmla="*/ 137126 w 1537011"/>
                  <a:gd name="connsiteY69" fmla="*/ 1109796 h 2480745"/>
                  <a:gd name="connsiteX70" fmla="*/ 310109 w 1537011"/>
                  <a:gd name="connsiteY70" fmla="*/ 1387460 h 2480745"/>
                  <a:gd name="connsiteX71" fmla="*/ 440773 w 1537011"/>
                  <a:gd name="connsiteY71" fmla="*/ 1695562 h 2480745"/>
                  <a:gd name="connsiteX72" fmla="*/ 460819 w 1537011"/>
                  <a:gd name="connsiteY72" fmla="*/ 1792076 h 2480745"/>
                  <a:gd name="connsiteX73" fmla="*/ 492743 w 1537011"/>
                  <a:gd name="connsiteY73" fmla="*/ 1817318 h 2480745"/>
                  <a:gd name="connsiteX74" fmla="*/ 1065146 w 1537011"/>
                  <a:gd name="connsiteY74" fmla="*/ 1836621 h 2480745"/>
                  <a:gd name="connsiteX75" fmla="*/ 1089645 w 1537011"/>
                  <a:gd name="connsiteY75" fmla="*/ 1818803 h 2480745"/>
                  <a:gd name="connsiteX76" fmla="*/ 1116372 w 1537011"/>
                  <a:gd name="connsiteY76" fmla="*/ 1688138 h 2480745"/>
                  <a:gd name="connsiteX77" fmla="*/ 1268567 w 1537011"/>
                  <a:gd name="connsiteY77" fmla="*/ 1319900 h 2480745"/>
                  <a:gd name="connsiteX78" fmla="*/ 1376960 w 1537011"/>
                  <a:gd name="connsiteY78" fmla="*/ 1166220 h 2480745"/>
                  <a:gd name="connsiteX79" fmla="*/ 1468276 w 1537011"/>
                  <a:gd name="connsiteY79" fmla="*/ 916026 h 2480745"/>
                  <a:gd name="connsiteX80" fmla="*/ 1468276 w 1537011"/>
                  <a:gd name="connsiteY80" fmla="*/ 599015 h 2480745"/>
                  <a:gd name="connsiteX81" fmla="*/ 1056236 w 1537011"/>
                  <a:gd name="connsiteY81" fmla="*/ 110506 h 2480745"/>
                  <a:gd name="connsiteX82" fmla="*/ 800630 w 1537011"/>
                  <a:gd name="connsiteY82" fmla="*/ 46764 h 2480745"/>
                  <a:gd name="connsiteX83" fmla="*/ 794163 w 1537011"/>
                  <a:gd name="connsiteY83" fmla="*/ 814 h 2480745"/>
                  <a:gd name="connsiteX84" fmla="*/ 1036191 w 1537011"/>
                  <a:gd name="connsiteY84" fmla="*/ 52598 h 2480745"/>
                  <a:gd name="connsiteX85" fmla="*/ 1503912 w 1537011"/>
                  <a:gd name="connsiteY85" fmla="*/ 551500 h 2480745"/>
                  <a:gd name="connsiteX86" fmla="*/ 1518761 w 1537011"/>
                  <a:gd name="connsiteY86" fmla="*/ 910830 h 2480745"/>
                  <a:gd name="connsiteX87" fmla="*/ 1377702 w 1537011"/>
                  <a:gd name="connsiteY87" fmla="*/ 1250855 h 2480745"/>
                  <a:gd name="connsiteX88" fmla="*/ 1264855 w 1537011"/>
                  <a:gd name="connsiteY88" fmla="*/ 1406020 h 2480745"/>
                  <a:gd name="connsiteX89" fmla="*/ 1163144 w 1537011"/>
                  <a:gd name="connsiteY89" fmla="*/ 1694078 h 2480745"/>
                  <a:gd name="connsiteX90" fmla="*/ 1115630 w 1537011"/>
                  <a:gd name="connsiteY90" fmla="*/ 1876711 h 2480745"/>
                  <a:gd name="connsiteX91" fmla="*/ 1149781 w 1537011"/>
                  <a:gd name="connsiteY91" fmla="*/ 1887848 h 2480745"/>
                  <a:gd name="connsiteX92" fmla="*/ 1229961 w 1537011"/>
                  <a:gd name="connsiteY92" fmla="*/ 1991044 h 2480745"/>
                  <a:gd name="connsiteX93" fmla="*/ 1126023 w 1537011"/>
                  <a:gd name="connsiteY93" fmla="*/ 2077164 h 2480745"/>
                  <a:gd name="connsiteX94" fmla="*/ 1100038 w 1537011"/>
                  <a:gd name="connsiteY94" fmla="*/ 2077906 h 2480745"/>
                  <a:gd name="connsiteX95" fmla="*/ 423698 w 1537011"/>
                  <a:gd name="connsiteY95" fmla="*/ 2054891 h 2480745"/>
                  <a:gd name="connsiteX96" fmla="*/ 368017 w 1537011"/>
                  <a:gd name="connsiteY96" fmla="*/ 2039300 h 2480745"/>
                  <a:gd name="connsiteX97" fmla="*/ 311594 w 1537011"/>
                  <a:gd name="connsiteY97" fmla="*/ 1951695 h 2480745"/>
                  <a:gd name="connsiteX98" fmla="*/ 382123 w 1537011"/>
                  <a:gd name="connsiteY98" fmla="*/ 1867803 h 2480745"/>
                  <a:gd name="connsiteX99" fmla="*/ 434092 w 1537011"/>
                  <a:gd name="connsiteY99" fmla="*/ 1854439 h 2480745"/>
                  <a:gd name="connsiteX100" fmla="*/ 387320 w 1537011"/>
                  <a:gd name="connsiteY100" fmla="*/ 1655472 h 2480745"/>
                  <a:gd name="connsiteX101" fmla="*/ 301199 w 1537011"/>
                  <a:gd name="connsiteY101" fmla="*/ 1459474 h 2480745"/>
                  <a:gd name="connsiteX102" fmla="*/ 137869 w 1537011"/>
                  <a:gd name="connsiteY102" fmla="*/ 1212992 h 2480745"/>
                  <a:gd name="connsiteX103" fmla="*/ 2748 w 1537011"/>
                  <a:gd name="connsiteY103" fmla="*/ 664348 h 2480745"/>
                  <a:gd name="connsiteX104" fmla="*/ 145292 w 1537011"/>
                  <a:gd name="connsiteY104" fmla="*/ 308730 h 2480745"/>
                  <a:gd name="connsiteX105" fmla="*/ 549909 w 1537011"/>
                  <a:gd name="connsiteY105" fmla="*/ 32552 h 2480745"/>
                  <a:gd name="connsiteX106" fmla="*/ 794163 w 1537011"/>
                  <a:gd name="connsiteY106" fmla="*/ 814 h 2480745"/>
                  <a:gd name="connsiteX0" fmla="*/ 503138 w 1537011"/>
                  <a:gd name="connsiteY0" fmla="*/ 2319191 h 2480745"/>
                  <a:gd name="connsiteX1" fmla="*/ 443744 w 1537011"/>
                  <a:gd name="connsiteY1" fmla="*/ 2360024 h 2480745"/>
                  <a:gd name="connsiteX2" fmla="*/ 501653 w 1537011"/>
                  <a:gd name="connsiteY2" fmla="*/ 2403827 h 2480745"/>
                  <a:gd name="connsiteX3" fmla="*/ 1051782 w 1537011"/>
                  <a:gd name="connsiteY3" fmla="*/ 2420160 h 2480745"/>
                  <a:gd name="connsiteX4" fmla="*/ 1097070 w 1537011"/>
                  <a:gd name="connsiteY4" fmla="*/ 2383040 h 2480745"/>
                  <a:gd name="connsiteX5" fmla="*/ 1058465 w 1537011"/>
                  <a:gd name="connsiteY5" fmla="*/ 2339237 h 2480745"/>
                  <a:gd name="connsiteX6" fmla="*/ 503138 w 1537011"/>
                  <a:gd name="connsiteY6" fmla="*/ 2319191 h 2480745"/>
                  <a:gd name="connsiteX7" fmla="*/ 470472 w 1537011"/>
                  <a:gd name="connsiteY7" fmla="*/ 2270192 h 2480745"/>
                  <a:gd name="connsiteX8" fmla="*/ 525411 w 1537011"/>
                  <a:gd name="connsiteY8" fmla="*/ 2270192 h 2480745"/>
                  <a:gd name="connsiteX9" fmla="*/ 1067374 w 1537011"/>
                  <a:gd name="connsiteY9" fmla="*/ 2287268 h 2480745"/>
                  <a:gd name="connsiteX10" fmla="*/ 1152751 w 1537011"/>
                  <a:gd name="connsiteY10" fmla="*/ 2388236 h 2480745"/>
                  <a:gd name="connsiteX11" fmla="*/ 1054010 w 1537011"/>
                  <a:gd name="connsiteY11" fmla="*/ 2475841 h 2480745"/>
                  <a:gd name="connsiteX12" fmla="*/ 643455 w 1537011"/>
                  <a:gd name="connsiteY12" fmla="*/ 2463963 h 2480745"/>
                  <a:gd name="connsiteX13" fmla="*/ 608445 w 1537011"/>
                  <a:gd name="connsiteY13" fmla="*/ 2467907 h 2480745"/>
                  <a:gd name="connsiteX14" fmla="*/ 588812 w 1537011"/>
                  <a:gd name="connsiteY14" fmla="*/ 2480745 h 2480745"/>
                  <a:gd name="connsiteX15" fmla="*/ 500911 w 1537011"/>
                  <a:gd name="connsiteY15" fmla="*/ 2459508 h 2480745"/>
                  <a:gd name="connsiteX16" fmla="*/ 447457 w 1537011"/>
                  <a:gd name="connsiteY16" fmla="*/ 2446887 h 2480745"/>
                  <a:gd name="connsiteX17" fmla="*/ 391775 w 1537011"/>
                  <a:gd name="connsiteY17" fmla="*/ 2352600 h 2480745"/>
                  <a:gd name="connsiteX18" fmla="*/ 470472 w 1537011"/>
                  <a:gd name="connsiteY18" fmla="*/ 2270192 h 2480745"/>
                  <a:gd name="connsiteX19" fmla="*/ 460819 w 1537011"/>
                  <a:gd name="connsiteY19" fmla="*/ 2117997 h 2480745"/>
                  <a:gd name="connsiteX20" fmla="*/ 417759 w 1537011"/>
                  <a:gd name="connsiteY20" fmla="*/ 2125420 h 2480745"/>
                  <a:gd name="connsiteX21" fmla="*/ 390290 w 1537011"/>
                  <a:gd name="connsiteY21" fmla="*/ 2156602 h 2480745"/>
                  <a:gd name="connsiteX22" fmla="*/ 414047 w 1537011"/>
                  <a:gd name="connsiteY22" fmla="*/ 2190753 h 2480745"/>
                  <a:gd name="connsiteX23" fmla="*/ 458592 w 1537011"/>
                  <a:gd name="connsiteY23" fmla="*/ 2201147 h 2480745"/>
                  <a:gd name="connsiteX24" fmla="*/ 763724 w 1537011"/>
                  <a:gd name="connsiteY24" fmla="*/ 2210798 h 2480745"/>
                  <a:gd name="connsiteX25" fmla="*/ 1054751 w 1537011"/>
                  <a:gd name="connsiteY25" fmla="*/ 2220450 h 2480745"/>
                  <a:gd name="connsiteX26" fmla="*/ 1106721 w 1537011"/>
                  <a:gd name="connsiteY26" fmla="*/ 2215253 h 2480745"/>
                  <a:gd name="connsiteX27" fmla="*/ 1136417 w 1537011"/>
                  <a:gd name="connsiteY27" fmla="*/ 2182586 h 2480745"/>
                  <a:gd name="connsiteX28" fmla="*/ 1110433 w 1537011"/>
                  <a:gd name="connsiteY28" fmla="*/ 2146950 h 2480745"/>
                  <a:gd name="connsiteX29" fmla="*/ 1045100 w 1537011"/>
                  <a:gd name="connsiteY29" fmla="*/ 2136557 h 2480745"/>
                  <a:gd name="connsiteX30" fmla="*/ 460819 w 1537011"/>
                  <a:gd name="connsiteY30" fmla="*/ 2117997 h 2480745"/>
                  <a:gd name="connsiteX31" fmla="*/ 425926 w 1537011"/>
                  <a:gd name="connsiteY31" fmla="*/ 2063800 h 2480745"/>
                  <a:gd name="connsiteX32" fmla="*/ 465274 w 1537011"/>
                  <a:gd name="connsiteY32" fmla="*/ 2065285 h 2480745"/>
                  <a:gd name="connsiteX33" fmla="*/ 506849 w 1537011"/>
                  <a:gd name="connsiteY33" fmla="*/ 2066770 h 2480745"/>
                  <a:gd name="connsiteX34" fmla="*/ 526151 w 1537011"/>
                  <a:gd name="connsiteY34" fmla="*/ 2066770 h 2480745"/>
                  <a:gd name="connsiteX35" fmla="*/ 1096326 w 1537011"/>
                  <a:gd name="connsiteY35" fmla="*/ 2083845 h 2480745"/>
                  <a:gd name="connsiteX36" fmla="*/ 1137159 w 1537011"/>
                  <a:gd name="connsiteY36" fmla="*/ 2097209 h 2480745"/>
                  <a:gd name="connsiteX37" fmla="*/ 1192840 w 1537011"/>
                  <a:gd name="connsiteY37" fmla="*/ 2187041 h 2480745"/>
                  <a:gd name="connsiteX38" fmla="*/ 1128251 w 1537011"/>
                  <a:gd name="connsiteY38" fmla="*/ 2267964 h 2480745"/>
                  <a:gd name="connsiteX39" fmla="*/ 1097811 w 1537011"/>
                  <a:gd name="connsiteY39" fmla="*/ 2276131 h 2480745"/>
                  <a:gd name="connsiteX40" fmla="*/ 443001 w 1537011"/>
                  <a:gd name="connsiteY40" fmla="*/ 2256828 h 2480745"/>
                  <a:gd name="connsiteX41" fmla="*/ 338320 w 1537011"/>
                  <a:gd name="connsiteY41" fmla="*/ 2126163 h 2480745"/>
                  <a:gd name="connsiteX42" fmla="*/ 425926 w 1537011"/>
                  <a:gd name="connsiteY42" fmla="*/ 2063800 h 2480745"/>
                  <a:gd name="connsiteX43" fmla="*/ 446713 w 1537011"/>
                  <a:gd name="connsiteY43" fmla="*/ 1916802 h 2480745"/>
                  <a:gd name="connsiteX44" fmla="*/ 390289 w 1537011"/>
                  <a:gd name="connsiteY44" fmla="*/ 1927939 h 2480745"/>
                  <a:gd name="connsiteX45" fmla="*/ 388062 w 1537011"/>
                  <a:gd name="connsiteY45" fmla="*/ 1982877 h 2480745"/>
                  <a:gd name="connsiteX46" fmla="*/ 440773 w 1537011"/>
                  <a:gd name="connsiteY46" fmla="*/ 1996983 h 2480745"/>
                  <a:gd name="connsiteX47" fmla="*/ 1098555 w 1537011"/>
                  <a:gd name="connsiteY47" fmla="*/ 2018513 h 2480745"/>
                  <a:gd name="connsiteX48" fmla="*/ 1149038 w 1537011"/>
                  <a:gd name="connsiteY48" fmla="*/ 2008119 h 2480745"/>
                  <a:gd name="connsiteX49" fmla="*/ 1151266 w 1537011"/>
                  <a:gd name="connsiteY49" fmla="*/ 1952438 h 2480745"/>
                  <a:gd name="connsiteX50" fmla="*/ 1098555 w 1537011"/>
                  <a:gd name="connsiteY50" fmla="*/ 1937590 h 2480745"/>
                  <a:gd name="connsiteX51" fmla="*/ 446713 w 1537011"/>
                  <a:gd name="connsiteY51" fmla="*/ 1916802 h 2480745"/>
                  <a:gd name="connsiteX52" fmla="*/ 523923 w 1537011"/>
                  <a:gd name="connsiteY52" fmla="*/ 192914 h 2480745"/>
                  <a:gd name="connsiteX53" fmla="*/ 408107 w 1537011"/>
                  <a:gd name="connsiteY53" fmla="*/ 273095 h 2480745"/>
                  <a:gd name="connsiteX54" fmla="*/ 183898 w 1537011"/>
                  <a:gd name="connsiteY54" fmla="*/ 552985 h 2480745"/>
                  <a:gd name="connsiteX55" fmla="*/ 150488 w 1537011"/>
                  <a:gd name="connsiteY55" fmla="*/ 820997 h 2480745"/>
                  <a:gd name="connsiteX56" fmla="*/ 244033 w 1537011"/>
                  <a:gd name="connsiteY56" fmla="*/ 1149145 h 2480745"/>
                  <a:gd name="connsiteX57" fmla="*/ 242548 w 1537011"/>
                  <a:gd name="connsiteY57" fmla="*/ 1156569 h 2480745"/>
                  <a:gd name="connsiteX58" fmla="*/ 154200 w 1537011"/>
                  <a:gd name="connsiteY58" fmla="*/ 950920 h 2480745"/>
                  <a:gd name="connsiteX59" fmla="*/ 131186 w 1537011"/>
                  <a:gd name="connsiteY59" fmla="*/ 648757 h 2480745"/>
                  <a:gd name="connsiteX60" fmla="*/ 215821 w 1537011"/>
                  <a:gd name="connsiteY60" fmla="*/ 443851 h 2480745"/>
                  <a:gd name="connsiteX61" fmla="*/ 500165 w 1537011"/>
                  <a:gd name="connsiteY61" fmla="*/ 201081 h 2480745"/>
                  <a:gd name="connsiteX62" fmla="*/ 523923 w 1537011"/>
                  <a:gd name="connsiteY62" fmla="*/ 192914 h 2480745"/>
                  <a:gd name="connsiteX63" fmla="*/ 800630 w 1537011"/>
                  <a:gd name="connsiteY63" fmla="*/ 46764 h 2480745"/>
                  <a:gd name="connsiteX64" fmla="*/ 713588 w 1537011"/>
                  <a:gd name="connsiteY64" fmla="*/ 47343 h 2480745"/>
                  <a:gd name="connsiteX65" fmla="*/ 595938 w 1537011"/>
                  <a:gd name="connsiteY65" fmla="*/ 67446 h 2480745"/>
                  <a:gd name="connsiteX66" fmla="*/ 175732 w 1537011"/>
                  <a:gd name="connsiteY66" fmla="*/ 344366 h 2480745"/>
                  <a:gd name="connsiteX67" fmla="*/ 49521 w 1537011"/>
                  <a:gd name="connsiteY67" fmla="*/ 655438 h 2480745"/>
                  <a:gd name="connsiteX68" fmla="*/ 137126 w 1537011"/>
                  <a:gd name="connsiteY68" fmla="*/ 1109796 h 2480745"/>
                  <a:gd name="connsiteX69" fmla="*/ 310109 w 1537011"/>
                  <a:gd name="connsiteY69" fmla="*/ 1387460 h 2480745"/>
                  <a:gd name="connsiteX70" fmla="*/ 440773 w 1537011"/>
                  <a:gd name="connsiteY70" fmla="*/ 1695562 h 2480745"/>
                  <a:gd name="connsiteX71" fmla="*/ 460819 w 1537011"/>
                  <a:gd name="connsiteY71" fmla="*/ 1792076 h 2480745"/>
                  <a:gd name="connsiteX72" fmla="*/ 492743 w 1537011"/>
                  <a:gd name="connsiteY72" fmla="*/ 1817318 h 2480745"/>
                  <a:gd name="connsiteX73" fmla="*/ 1065146 w 1537011"/>
                  <a:gd name="connsiteY73" fmla="*/ 1836621 h 2480745"/>
                  <a:gd name="connsiteX74" fmla="*/ 1089645 w 1537011"/>
                  <a:gd name="connsiteY74" fmla="*/ 1818803 h 2480745"/>
                  <a:gd name="connsiteX75" fmla="*/ 1116372 w 1537011"/>
                  <a:gd name="connsiteY75" fmla="*/ 1688138 h 2480745"/>
                  <a:gd name="connsiteX76" fmla="*/ 1268567 w 1537011"/>
                  <a:gd name="connsiteY76" fmla="*/ 1319900 h 2480745"/>
                  <a:gd name="connsiteX77" fmla="*/ 1376960 w 1537011"/>
                  <a:gd name="connsiteY77" fmla="*/ 1166220 h 2480745"/>
                  <a:gd name="connsiteX78" fmla="*/ 1468276 w 1537011"/>
                  <a:gd name="connsiteY78" fmla="*/ 916026 h 2480745"/>
                  <a:gd name="connsiteX79" fmla="*/ 1468276 w 1537011"/>
                  <a:gd name="connsiteY79" fmla="*/ 599015 h 2480745"/>
                  <a:gd name="connsiteX80" fmla="*/ 1056236 w 1537011"/>
                  <a:gd name="connsiteY80" fmla="*/ 110506 h 2480745"/>
                  <a:gd name="connsiteX81" fmla="*/ 800630 w 1537011"/>
                  <a:gd name="connsiteY81" fmla="*/ 46764 h 2480745"/>
                  <a:gd name="connsiteX82" fmla="*/ 794163 w 1537011"/>
                  <a:gd name="connsiteY82" fmla="*/ 814 h 2480745"/>
                  <a:gd name="connsiteX83" fmla="*/ 1036191 w 1537011"/>
                  <a:gd name="connsiteY83" fmla="*/ 52598 h 2480745"/>
                  <a:gd name="connsiteX84" fmla="*/ 1503912 w 1537011"/>
                  <a:gd name="connsiteY84" fmla="*/ 551500 h 2480745"/>
                  <a:gd name="connsiteX85" fmla="*/ 1518761 w 1537011"/>
                  <a:gd name="connsiteY85" fmla="*/ 910830 h 2480745"/>
                  <a:gd name="connsiteX86" fmla="*/ 1377702 w 1537011"/>
                  <a:gd name="connsiteY86" fmla="*/ 1250855 h 2480745"/>
                  <a:gd name="connsiteX87" fmla="*/ 1264855 w 1537011"/>
                  <a:gd name="connsiteY87" fmla="*/ 1406020 h 2480745"/>
                  <a:gd name="connsiteX88" fmla="*/ 1163144 w 1537011"/>
                  <a:gd name="connsiteY88" fmla="*/ 1694078 h 2480745"/>
                  <a:gd name="connsiteX89" fmla="*/ 1115630 w 1537011"/>
                  <a:gd name="connsiteY89" fmla="*/ 1876711 h 2480745"/>
                  <a:gd name="connsiteX90" fmla="*/ 1149781 w 1537011"/>
                  <a:gd name="connsiteY90" fmla="*/ 1887848 h 2480745"/>
                  <a:gd name="connsiteX91" fmla="*/ 1229961 w 1537011"/>
                  <a:gd name="connsiteY91" fmla="*/ 1991044 h 2480745"/>
                  <a:gd name="connsiteX92" fmla="*/ 1126023 w 1537011"/>
                  <a:gd name="connsiteY92" fmla="*/ 2077164 h 2480745"/>
                  <a:gd name="connsiteX93" fmla="*/ 1100038 w 1537011"/>
                  <a:gd name="connsiteY93" fmla="*/ 2077906 h 2480745"/>
                  <a:gd name="connsiteX94" fmla="*/ 423698 w 1537011"/>
                  <a:gd name="connsiteY94" fmla="*/ 2054891 h 2480745"/>
                  <a:gd name="connsiteX95" fmla="*/ 368017 w 1537011"/>
                  <a:gd name="connsiteY95" fmla="*/ 2039300 h 2480745"/>
                  <a:gd name="connsiteX96" fmla="*/ 311594 w 1537011"/>
                  <a:gd name="connsiteY96" fmla="*/ 1951695 h 2480745"/>
                  <a:gd name="connsiteX97" fmla="*/ 382123 w 1537011"/>
                  <a:gd name="connsiteY97" fmla="*/ 1867803 h 2480745"/>
                  <a:gd name="connsiteX98" fmla="*/ 434092 w 1537011"/>
                  <a:gd name="connsiteY98" fmla="*/ 1854439 h 2480745"/>
                  <a:gd name="connsiteX99" fmla="*/ 387320 w 1537011"/>
                  <a:gd name="connsiteY99" fmla="*/ 1655472 h 2480745"/>
                  <a:gd name="connsiteX100" fmla="*/ 301199 w 1537011"/>
                  <a:gd name="connsiteY100" fmla="*/ 1459474 h 2480745"/>
                  <a:gd name="connsiteX101" fmla="*/ 137869 w 1537011"/>
                  <a:gd name="connsiteY101" fmla="*/ 1212992 h 2480745"/>
                  <a:gd name="connsiteX102" fmla="*/ 2748 w 1537011"/>
                  <a:gd name="connsiteY102" fmla="*/ 664348 h 2480745"/>
                  <a:gd name="connsiteX103" fmla="*/ 145292 w 1537011"/>
                  <a:gd name="connsiteY103" fmla="*/ 308730 h 2480745"/>
                  <a:gd name="connsiteX104" fmla="*/ 549909 w 1537011"/>
                  <a:gd name="connsiteY104" fmla="*/ 32552 h 2480745"/>
                  <a:gd name="connsiteX105" fmla="*/ 794163 w 1537011"/>
                  <a:gd name="connsiteY105" fmla="*/ 814 h 2480745"/>
                  <a:gd name="connsiteX0" fmla="*/ 503138 w 1537011"/>
                  <a:gd name="connsiteY0" fmla="*/ 2319191 h 2475850"/>
                  <a:gd name="connsiteX1" fmla="*/ 443744 w 1537011"/>
                  <a:gd name="connsiteY1" fmla="*/ 2360024 h 2475850"/>
                  <a:gd name="connsiteX2" fmla="*/ 501653 w 1537011"/>
                  <a:gd name="connsiteY2" fmla="*/ 2403827 h 2475850"/>
                  <a:gd name="connsiteX3" fmla="*/ 1051782 w 1537011"/>
                  <a:gd name="connsiteY3" fmla="*/ 2420160 h 2475850"/>
                  <a:gd name="connsiteX4" fmla="*/ 1097070 w 1537011"/>
                  <a:gd name="connsiteY4" fmla="*/ 2383040 h 2475850"/>
                  <a:gd name="connsiteX5" fmla="*/ 1058465 w 1537011"/>
                  <a:gd name="connsiteY5" fmla="*/ 2339237 h 2475850"/>
                  <a:gd name="connsiteX6" fmla="*/ 503138 w 1537011"/>
                  <a:gd name="connsiteY6" fmla="*/ 2319191 h 2475850"/>
                  <a:gd name="connsiteX7" fmla="*/ 470472 w 1537011"/>
                  <a:gd name="connsiteY7" fmla="*/ 2270192 h 2475850"/>
                  <a:gd name="connsiteX8" fmla="*/ 525411 w 1537011"/>
                  <a:gd name="connsiteY8" fmla="*/ 2270192 h 2475850"/>
                  <a:gd name="connsiteX9" fmla="*/ 1067374 w 1537011"/>
                  <a:gd name="connsiteY9" fmla="*/ 2287268 h 2475850"/>
                  <a:gd name="connsiteX10" fmla="*/ 1152751 w 1537011"/>
                  <a:gd name="connsiteY10" fmla="*/ 2388236 h 2475850"/>
                  <a:gd name="connsiteX11" fmla="*/ 1054010 w 1537011"/>
                  <a:gd name="connsiteY11" fmla="*/ 2475841 h 2475850"/>
                  <a:gd name="connsiteX12" fmla="*/ 643455 w 1537011"/>
                  <a:gd name="connsiteY12" fmla="*/ 2463963 h 2475850"/>
                  <a:gd name="connsiteX13" fmla="*/ 608445 w 1537011"/>
                  <a:gd name="connsiteY13" fmla="*/ 2467907 h 2475850"/>
                  <a:gd name="connsiteX14" fmla="*/ 500911 w 1537011"/>
                  <a:gd name="connsiteY14" fmla="*/ 2459508 h 2475850"/>
                  <a:gd name="connsiteX15" fmla="*/ 447457 w 1537011"/>
                  <a:gd name="connsiteY15" fmla="*/ 2446887 h 2475850"/>
                  <a:gd name="connsiteX16" fmla="*/ 391775 w 1537011"/>
                  <a:gd name="connsiteY16" fmla="*/ 2352600 h 2475850"/>
                  <a:gd name="connsiteX17" fmla="*/ 470472 w 1537011"/>
                  <a:gd name="connsiteY17" fmla="*/ 2270192 h 2475850"/>
                  <a:gd name="connsiteX18" fmla="*/ 460819 w 1537011"/>
                  <a:gd name="connsiteY18" fmla="*/ 2117997 h 2475850"/>
                  <a:gd name="connsiteX19" fmla="*/ 417759 w 1537011"/>
                  <a:gd name="connsiteY19" fmla="*/ 2125420 h 2475850"/>
                  <a:gd name="connsiteX20" fmla="*/ 390290 w 1537011"/>
                  <a:gd name="connsiteY20" fmla="*/ 2156602 h 2475850"/>
                  <a:gd name="connsiteX21" fmla="*/ 414047 w 1537011"/>
                  <a:gd name="connsiteY21" fmla="*/ 2190753 h 2475850"/>
                  <a:gd name="connsiteX22" fmla="*/ 458592 w 1537011"/>
                  <a:gd name="connsiteY22" fmla="*/ 2201147 h 2475850"/>
                  <a:gd name="connsiteX23" fmla="*/ 763724 w 1537011"/>
                  <a:gd name="connsiteY23" fmla="*/ 2210798 h 2475850"/>
                  <a:gd name="connsiteX24" fmla="*/ 1054751 w 1537011"/>
                  <a:gd name="connsiteY24" fmla="*/ 2220450 h 2475850"/>
                  <a:gd name="connsiteX25" fmla="*/ 1106721 w 1537011"/>
                  <a:gd name="connsiteY25" fmla="*/ 2215253 h 2475850"/>
                  <a:gd name="connsiteX26" fmla="*/ 1136417 w 1537011"/>
                  <a:gd name="connsiteY26" fmla="*/ 2182586 h 2475850"/>
                  <a:gd name="connsiteX27" fmla="*/ 1110433 w 1537011"/>
                  <a:gd name="connsiteY27" fmla="*/ 2146950 h 2475850"/>
                  <a:gd name="connsiteX28" fmla="*/ 1045100 w 1537011"/>
                  <a:gd name="connsiteY28" fmla="*/ 2136557 h 2475850"/>
                  <a:gd name="connsiteX29" fmla="*/ 460819 w 1537011"/>
                  <a:gd name="connsiteY29" fmla="*/ 2117997 h 2475850"/>
                  <a:gd name="connsiteX30" fmla="*/ 425926 w 1537011"/>
                  <a:gd name="connsiteY30" fmla="*/ 2063800 h 2475850"/>
                  <a:gd name="connsiteX31" fmla="*/ 465274 w 1537011"/>
                  <a:gd name="connsiteY31" fmla="*/ 2065285 h 2475850"/>
                  <a:gd name="connsiteX32" fmla="*/ 506849 w 1537011"/>
                  <a:gd name="connsiteY32" fmla="*/ 2066770 h 2475850"/>
                  <a:gd name="connsiteX33" fmla="*/ 526151 w 1537011"/>
                  <a:gd name="connsiteY33" fmla="*/ 2066770 h 2475850"/>
                  <a:gd name="connsiteX34" fmla="*/ 1096326 w 1537011"/>
                  <a:gd name="connsiteY34" fmla="*/ 2083845 h 2475850"/>
                  <a:gd name="connsiteX35" fmla="*/ 1137159 w 1537011"/>
                  <a:gd name="connsiteY35" fmla="*/ 2097209 h 2475850"/>
                  <a:gd name="connsiteX36" fmla="*/ 1192840 w 1537011"/>
                  <a:gd name="connsiteY36" fmla="*/ 2187041 h 2475850"/>
                  <a:gd name="connsiteX37" fmla="*/ 1128251 w 1537011"/>
                  <a:gd name="connsiteY37" fmla="*/ 2267964 h 2475850"/>
                  <a:gd name="connsiteX38" fmla="*/ 1097811 w 1537011"/>
                  <a:gd name="connsiteY38" fmla="*/ 2276131 h 2475850"/>
                  <a:gd name="connsiteX39" fmla="*/ 443001 w 1537011"/>
                  <a:gd name="connsiteY39" fmla="*/ 2256828 h 2475850"/>
                  <a:gd name="connsiteX40" fmla="*/ 338320 w 1537011"/>
                  <a:gd name="connsiteY40" fmla="*/ 2126163 h 2475850"/>
                  <a:gd name="connsiteX41" fmla="*/ 425926 w 1537011"/>
                  <a:gd name="connsiteY41" fmla="*/ 2063800 h 2475850"/>
                  <a:gd name="connsiteX42" fmla="*/ 446713 w 1537011"/>
                  <a:gd name="connsiteY42" fmla="*/ 1916802 h 2475850"/>
                  <a:gd name="connsiteX43" fmla="*/ 390289 w 1537011"/>
                  <a:gd name="connsiteY43" fmla="*/ 1927939 h 2475850"/>
                  <a:gd name="connsiteX44" fmla="*/ 388062 w 1537011"/>
                  <a:gd name="connsiteY44" fmla="*/ 1982877 h 2475850"/>
                  <a:gd name="connsiteX45" fmla="*/ 440773 w 1537011"/>
                  <a:gd name="connsiteY45" fmla="*/ 1996983 h 2475850"/>
                  <a:gd name="connsiteX46" fmla="*/ 1098555 w 1537011"/>
                  <a:gd name="connsiteY46" fmla="*/ 2018513 h 2475850"/>
                  <a:gd name="connsiteX47" fmla="*/ 1149038 w 1537011"/>
                  <a:gd name="connsiteY47" fmla="*/ 2008119 h 2475850"/>
                  <a:gd name="connsiteX48" fmla="*/ 1151266 w 1537011"/>
                  <a:gd name="connsiteY48" fmla="*/ 1952438 h 2475850"/>
                  <a:gd name="connsiteX49" fmla="*/ 1098555 w 1537011"/>
                  <a:gd name="connsiteY49" fmla="*/ 1937590 h 2475850"/>
                  <a:gd name="connsiteX50" fmla="*/ 446713 w 1537011"/>
                  <a:gd name="connsiteY50" fmla="*/ 1916802 h 2475850"/>
                  <a:gd name="connsiteX51" fmla="*/ 523923 w 1537011"/>
                  <a:gd name="connsiteY51" fmla="*/ 192914 h 2475850"/>
                  <a:gd name="connsiteX52" fmla="*/ 408107 w 1537011"/>
                  <a:gd name="connsiteY52" fmla="*/ 273095 h 2475850"/>
                  <a:gd name="connsiteX53" fmla="*/ 183898 w 1537011"/>
                  <a:gd name="connsiteY53" fmla="*/ 552985 h 2475850"/>
                  <a:gd name="connsiteX54" fmla="*/ 150488 w 1537011"/>
                  <a:gd name="connsiteY54" fmla="*/ 820997 h 2475850"/>
                  <a:gd name="connsiteX55" fmla="*/ 244033 w 1537011"/>
                  <a:gd name="connsiteY55" fmla="*/ 1149145 h 2475850"/>
                  <a:gd name="connsiteX56" fmla="*/ 242548 w 1537011"/>
                  <a:gd name="connsiteY56" fmla="*/ 1156569 h 2475850"/>
                  <a:gd name="connsiteX57" fmla="*/ 154200 w 1537011"/>
                  <a:gd name="connsiteY57" fmla="*/ 950920 h 2475850"/>
                  <a:gd name="connsiteX58" fmla="*/ 131186 w 1537011"/>
                  <a:gd name="connsiteY58" fmla="*/ 648757 h 2475850"/>
                  <a:gd name="connsiteX59" fmla="*/ 215821 w 1537011"/>
                  <a:gd name="connsiteY59" fmla="*/ 443851 h 2475850"/>
                  <a:gd name="connsiteX60" fmla="*/ 500165 w 1537011"/>
                  <a:gd name="connsiteY60" fmla="*/ 201081 h 2475850"/>
                  <a:gd name="connsiteX61" fmla="*/ 523923 w 1537011"/>
                  <a:gd name="connsiteY61" fmla="*/ 192914 h 2475850"/>
                  <a:gd name="connsiteX62" fmla="*/ 800630 w 1537011"/>
                  <a:gd name="connsiteY62" fmla="*/ 46764 h 2475850"/>
                  <a:gd name="connsiteX63" fmla="*/ 713588 w 1537011"/>
                  <a:gd name="connsiteY63" fmla="*/ 47343 h 2475850"/>
                  <a:gd name="connsiteX64" fmla="*/ 595938 w 1537011"/>
                  <a:gd name="connsiteY64" fmla="*/ 67446 h 2475850"/>
                  <a:gd name="connsiteX65" fmla="*/ 175732 w 1537011"/>
                  <a:gd name="connsiteY65" fmla="*/ 344366 h 2475850"/>
                  <a:gd name="connsiteX66" fmla="*/ 49521 w 1537011"/>
                  <a:gd name="connsiteY66" fmla="*/ 655438 h 2475850"/>
                  <a:gd name="connsiteX67" fmla="*/ 137126 w 1537011"/>
                  <a:gd name="connsiteY67" fmla="*/ 1109796 h 2475850"/>
                  <a:gd name="connsiteX68" fmla="*/ 310109 w 1537011"/>
                  <a:gd name="connsiteY68" fmla="*/ 1387460 h 2475850"/>
                  <a:gd name="connsiteX69" fmla="*/ 440773 w 1537011"/>
                  <a:gd name="connsiteY69" fmla="*/ 1695562 h 2475850"/>
                  <a:gd name="connsiteX70" fmla="*/ 460819 w 1537011"/>
                  <a:gd name="connsiteY70" fmla="*/ 1792076 h 2475850"/>
                  <a:gd name="connsiteX71" fmla="*/ 492743 w 1537011"/>
                  <a:gd name="connsiteY71" fmla="*/ 1817318 h 2475850"/>
                  <a:gd name="connsiteX72" fmla="*/ 1065146 w 1537011"/>
                  <a:gd name="connsiteY72" fmla="*/ 1836621 h 2475850"/>
                  <a:gd name="connsiteX73" fmla="*/ 1089645 w 1537011"/>
                  <a:gd name="connsiteY73" fmla="*/ 1818803 h 2475850"/>
                  <a:gd name="connsiteX74" fmla="*/ 1116372 w 1537011"/>
                  <a:gd name="connsiteY74" fmla="*/ 1688138 h 2475850"/>
                  <a:gd name="connsiteX75" fmla="*/ 1268567 w 1537011"/>
                  <a:gd name="connsiteY75" fmla="*/ 1319900 h 2475850"/>
                  <a:gd name="connsiteX76" fmla="*/ 1376960 w 1537011"/>
                  <a:gd name="connsiteY76" fmla="*/ 1166220 h 2475850"/>
                  <a:gd name="connsiteX77" fmla="*/ 1468276 w 1537011"/>
                  <a:gd name="connsiteY77" fmla="*/ 916026 h 2475850"/>
                  <a:gd name="connsiteX78" fmla="*/ 1468276 w 1537011"/>
                  <a:gd name="connsiteY78" fmla="*/ 599015 h 2475850"/>
                  <a:gd name="connsiteX79" fmla="*/ 1056236 w 1537011"/>
                  <a:gd name="connsiteY79" fmla="*/ 110506 h 2475850"/>
                  <a:gd name="connsiteX80" fmla="*/ 800630 w 1537011"/>
                  <a:gd name="connsiteY80" fmla="*/ 46764 h 2475850"/>
                  <a:gd name="connsiteX81" fmla="*/ 794163 w 1537011"/>
                  <a:gd name="connsiteY81" fmla="*/ 814 h 2475850"/>
                  <a:gd name="connsiteX82" fmla="*/ 1036191 w 1537011"/>
                  <a:gd name="connsiteY82" fmla="*/ 52598 h 2475850"/>
                  <a:gd name="connsiteX83" fmla="*/ 1503912 w 1537011"/>
                  <a:gd name="connsiteY83" fmla="*/ 551500 h 2475850"/>
                  <a:gd name="connsiteX84" fmla="*/ 1518761 w 1537011"/>
                  <a:gd name="connsiteY84" fmla="*/ 910830 h 2475850"/>
                  <a:gd name="connsiteX85" fmla="*/ 1377702 w 1537011"/>
                  <a:gd name="connsiteY85" fmla="*/ 1250855 h 2475850"/>
                  <a:gd name="connsiteX86" fmla="*/ 1264855 w 1537011"/>
                  <a:gd name="connsiteY86" fmla="*/ 1406020 h 2475850"/>
                  <a:gd name="connsiteX87" fmla="*/ 1163144 w 1537011"/>
                  <a:gd name="connsiteY87" fmla="*/ 1694078 h 2475850"/>
                  <a:gd name="connsiteX88" fmla="*/ 1115630 w 1537011"/>
                  <a:gd name="connsiteY88" fmla="*/ 1876711 h 2475850"/>
                  <a:gd name="connsiteX89" fmla="*/ 1149781 w 1537011"/>
                  <a:gd name="connsiteY89" fmla="*/ 1887848 h 2475850"/>
                  <a:gd name="connsiteX90" fmla="*/ 1229961 w 1537011"/>
                  <a:gd name="connsiteY90" fmla="*/ 1991044 h 2475850"/>
                  <a:gd name="connsiteX91" fmla="*/ 1126023 w 1537011"/>
                  <a:gd name="connsiteY91" fmla="*/ 2077164 h 2475850"/>
                  <a:gd name="connsiteX92" fmla="*/ 1100038 w 1537011"/>
                  <a:gd name="connsiteY92" fmla="*/ 2077906 h 2475850"/>
                  <a:gd name="connsiteX93" fmla="*/ 423698 w 1537011"/>
                  <a:gd name="connsiteY93" fmla="*/ 2054891 h 2475850"/>
                  <a:gd name="connsiteX94" fmla="*/ 368017 w 1537011"/>
                  <a:gd name="connsiteY94" fmla="*/ 2039300 h 2475850"/>
                  <a:gd name="connsiteX95" fmla="*/ 311594 w 1537011"/>
                  <a:gd name="connsiteY95" fmla="*/ 1951695 h 2475850"/>
                  <a:gd name="connsiteX96" fmla="*/ 382123 w 1537011"/>
                  <a:gd name="connsiteY96" fmla="*/ 1867803 h 2475850"/>
                  <a:gd name="connsiteX97" fmla="*/ 434092 w 1537011"/>
                  <a:gd name="connsiteY97" fmla="*/ 1854439 h 2475850"/>
                  <a:gd name="connsiteX98" fmla="*/ 387320 w 1537011"/>
                  <a:gd name="connsiteY98" fmla="*/ 1655472 h 2475850"/>
                  <a:gd name="connsiteX99" fmla="*/ 301199 w 1537011"/>
                  <a:gd name="connsiteY99" fmla="*/ 1459474 h 2475850"/>
                  <a:gd name="connsiteX100" fmla="*/ 137869 w 1537011"/>
                  <a:gd name="connsiteY100" fmla="*/ 1212992 h 2475850"/>
                  <a:gd name="connsiteX101" fmla="*/ 2748 w 1537011"/>
                  <a:gd name="connsiteY101" fmla="*/ 664348 h 2475850"/>
                  <a:gd name="connsiteX102" fmla="*/ 145292 w 1537011"/>
                  <a:gd name="connsiteY102" fmla="*/ 308730 h 2475850"/>
                  <a:gd name="connsiteX103" fmla="*/ 549909 w 1537011"/>
                  <a:gd name="connsiteY103" fmla="*/ 32552 h 2475850"/>
                  <a:gd name="connsiteX104" fmla="*/ 794163 w 1537011"/>
                  <a:gd name="connsiteY104" fmla="*/ 814 h 2475850"/>
                  <a:gd name="connsiteX0" fmla="*/ 503138 w 1537011"/>
                  <a:gd name="connsiteY0" fmla="*/ 2319191 h 2475850"/>
                  <a:gd name="connsiteX1" fmla="*/ 443744 w 1537011"/>
                  <a:gd name="connsiteY1" fmla="*/ 2360024 h 2475850"/>
                  <a:gd name="connsiteX2" fmla="*/ 501653 w 1537011"/>
                  <a:gd name="connsiteY2" fmla="*/ 2403827 h 2475850"/>
                  <a:gd name="connsiteX3" fmla="*/ 1051782 w 1537011"/>
                  <a:gd name="connsiteY3" fmla="*/ 2420160 h 2475850"/>
                  <a:gd name="connsiteX4" fmla="*/ 1097070 w 1537011"/>
                  <a:gd name="connsiteY4" fmla="*/ 2383040 h 2475850"/>
                  <a:gd name="connsiteX5" fmla="*/ 1058465 w 1537011"/>
                  <a:gd name="connsiteY5" fmla="*/ 2339237 h 2475850"/>
                  <a:gd name="connsiteX6" fmla="*/ 503138 w 1537011"/>
                  <a:gd name="connsiteY6" fmla="*/ 2319191 h 2475850"/>
                  <a:gd name="connsiteX7" fmla="*/ 470472 w 1537011"/>
                  <a:gd name="connsiteY7" fmla="*/ 2270192 h 2475850"/>
                  <a:gd name="connsiteX8" fmla="*/ 525411 w 1537011"/>
                  <a:gd name="connsiteY8" fmla="*/ 2270192 h 2475850"/>
                  <a:gd name="connsiteX9" fmla="*/ 1067374 w 1537011"/>
                  <a:gd name="connsiteY9" fmla="*/ 2287268 h 2475850"/>
                  <a:gd name="connsiteX10" fmla="*/ 1152751 w 1537011"/>
                  <a:gd name="connsiteY10" fmla="*/ 2388236 h 2475850"/>
                  <a:gd name="connsiteX11" fmla="*/ 1054010 w 1537011"/>
                  <a:gd name="connsiteY11" fmla="*/ 2475841 h 2475850"/>
                  <a:gd name="connsiteX12" fmla="*/ 643455 w 1537011"/>
                  <a:gd name="connsiteY12" fmla="*/ 2463963 h 2475850"/>
                  <a:gd name="connsiteX13" fmla="*/ 500911 w 1537011"/>
                  <a:gd name="connsiteY13" fmla="*/ 2459508 h 2475850"/>
                  <a:gd name="connsiteX14" fmla="*/ 447457 w 1537011"/>
                  <a:gd name="connsiteY14" fmla="*/ 2446887 h 2475850"/>
                  <a:gd name="connsiteX15" fmla="*/ 391775 w 1537011"/>
                  <a:gd name="connsiteY15" fmla="*/ 2352600 h 2475850"/>
                  <a:gd name="connsiteX16" fmla="*/ 470472 w 1537011"/>
                  <a:gd name="connsiteY16" fmla="*/ 2270192 h 2475850"/>
                  <a:gd name="connsiteX17" fmla="*/ 460819 w 1537011"/>
                  <a:gd name="connsiteY17" fmla="*/ 2117997 h 2475850"/>
                  <a:gd name="connsiteX18" fmla="*/ 417759 w 1537011"/>
                  <a:gd name="connsiteY18" fmla="*/ 2125420 h 2475850"/>
                  <a:gd name="connsiteX19" fmla="*/ 390290 w 1537011"/>
                  <a:gd name="connsiteY19" fmla="*/ 2156602 h 2475850"/>
                  <a:gd name="connsiteX20" fmla="*/ 414047 w 1537011"/>
                  <a:gd name="connsiteY20" fmla="*/ 2190753 h 2475850"/>
                  <a:gd name="connsiteX21" fmla="*/ 458592 w 1537011"/>
                  <a:gd name="connsiteY21" fmla="*/ 2201147 h 2475850"/>
                  <a:gd name="connsiteX22" fmla="*/ 763724 w 1537011"/>
                  <a:gd name="connsiteY22" fmla="*/ 2210798 h 2475850"/>
                  <a:gd name="connsiteX23" fmla="*/ 1054751 w 1537011"/>
                  <a:gd name="connsiteY23" fmla="*/ 2220450 h 2475850"/>
                  <a:gd name="connsiteX24" fmla="*/ 1106721 w 1537011"/>
                  <a:gd name="connsiteY24" fmla="*/ 2215253 h 2475850"/>
                  <a:gd name="connsiteX25" fmla="*/ 1136417 w 1537011"/>
                  <a:gd name="connsiteY25" fmla="*/ 2182586 h 2475850"/>
                  <a:gd name="connsiteX26" fmla="*/ 1110433 w 1537011"/>
                  <a:gd name="connsiteY26" fmla="*/ 2146950 h 2475850"/>
                  <a:gd name="connsiteX27" fmla="*/ 1045100 w 1537011"/>
                  <a:gd name="connsiteY27" fmla="*/ 2136557 h 2475850"/>
                  <a:gd name="connsiteX28" fmla="*/ 460819 w 1537011"/>
                  <a:gd name="connsiteY28" fmla="*/ 2117997 h 2475850"/>
                  <a:gd name="connsiteX29" fmla="*/ 425926 w 1537011"/>
                  <a:gd name="connsiteY29" fmla="*/ 2063800 h 2475850"/>
                  <a:gd name="connsiteX30" fmla="*/ 465274 w 1537011"/>
                  <a:gd name="connsiteY30" fmla="*/ 2065285 h 2475850"/>
                  <a:gd name="connsiteX31" fmla="*/ 506849 w 1537011"/>
                  <a:gd name="connsiteY31" fmla="*/ 2066770 h 2475850"/>
                  <a:gd name="connsiteX32" fmla="*/ 526151 w 1537011"/>
                  <a:gd name="connsiteY32" fmla="*/ 2066770 h 2475850"/>
                  <a:gd name="connsiteX33" fmla="*/ 1096326 w 1537011"/>
                  <a:gd name="connsiteY33" fmla="*/ 2083845 h 2475850"/>
                  <a:gd name="connsiteX34" fmla="*/ 1137159 w 1537011"/>
                  <a:gd name="connsiteY34" fmla="*/ 2097209 h 2475850"/>
                  <a:gd name="connsiteX35" fmla="*/ 1192840 w 1537011"/>
                  <a:gd name="connsiteY35" fmla="*/ 2187041 h 2475850"/>
                  <a:gd name="connsiteX36" fmla="*/ 1128251 w 1537011"/>
                  <a:gd name="connsiteY36" fmla="*/ 2267964 h 2475850"/>
                  <a:gd name="connsiteX37" fmla="*/ 1097811 w 1537011"/>
                  <a:gd name="connsiteY37" fmla="*/ 2276131 h 2475850"/>
                  <a:gd name="connsiteX38" fmla="*/ 443001 w 1537011"/>
                  <a:gd name="connsiteY38" fmla="*/ 2256828 h 2475850"/>
                  <a:gd name="connsiteX39" fmla="*/ 338320 w 1537011"/>
                  <a:gd name="connsiteY39" fmla="*/ 2126163 h 2475850"/>
                  <a:gd name="connsiteX40" fmla="*/ 425926 w 1537011"/>
                  <a:gd name="connsiteY40" fmla="*/ 2063800 h 2475850"/>
                  <a:gd name="connsiteX41" fmla="*/ 446713 w 1537011"/>
                  <a:gd name="connsiteY41" fmla="*/ 1916802 h 2475850"/>
                  <a:gd name="connsiteX42" fmla="*/ 390289 w 1537011"/>
                  <a:gd name="connsiteY42" fmla="*/ 1927939 h 2475850"/>
                  <a:gd name="connsiteX43" fmla="*/ 388062 w 1537011"/>
                  <a:gd name="connsiteY43" fmla="*/ 1982877 h 2475850"/>
                  <a:gd name="connsiteX44" fmla="*/ 440773 w 1537011"/>
                  <a:gd name="connsiteY44" fmla="*/ 1996983 h 2475850"/>
                  <a:gd name="connsiteX45" fmla="*/ 1098555 w 1537011"/>
                  <a:gd name="connsiteY45" fmla="*/ 2018513 h 2475850"/>
                  <a:gd name="connsiteX46" fmla="*/ 1149038 w 1537011"/>
                  <a:gd name="connsiteY46" fmla="*/ 2008119 h 2475850"/>
                  <a:gd name="connsiteX47" fmla="*/ 1151266 w 1537011"/>
                  <a:gd name="connsiteY47" fmla="*/ 1952438 h 2475850"/>
                  <a:gd name="connsiteX48" fmla="*/ 1098555 w 1537011"/>
                  <a:gd name="connsiteY48" fmla="*/ 1937590 h 2475850"/>
                  <a:gd name="connsiteX49" fmla="*/ 446713 w 1537011"/>
                  <a:gd name="connsiteY49" fmla="*/ 1916802 h 2475850"/>
                  <a:gd name="connsiteX50" fmla="*/ 523923 w 1537011"/>
                  <a:gd name="connsiteY50" fmla="*/ 192914 h 2475850"/>
                  <a:gd name="connsiteX51" fmla="*/ 408107 w 1537011"/>
                  <a:gd name="connsiteY51" fmla="*/ 273095 h 2475850"/>
                  <a:gd name="connsiteX52" fmla="*/ 183898 w 1537011"/>
                  <a:gd name="connsiteY52" fmla="*/ 552985 h 2475850"/>
                  <a:gd name="connsiteX53" fmla="*/ 150488 w 1537011"/>
                  <a:gd name="connsiteY53" fmla="*/ 820997 h 2475850"/>
                  <a:gd name="connsiteX54" fmla="*/ 244033 w 1537011"/>
                  <a:gd name="connsiteY54" fmla="*/ 1149145 h 2475850"/>
                  <a:gd name="connsiteX55" fmla="*/ 242548 w 1537011"/>
                  <a:gd name="connsiteY55" fmla="*/ 1156569 h 2475850"/>
                  <a:gd name="connsiteX56" fmla="*/ 154200 w 1537011"/>
                  <a:gd name="connsiteY56" fmla="*/ 950920 h 2475850"/>
                  <a:gd name="connsiteX57" fmla="*/ 131186 w 1537011"/>
                  <a:gd name="connsiteY57" fmla="*/ 648757 h 2475850"/>
                  <a:gd name="connsiteX58" fmla="*/ 215821 w 1537011"/>
                  <a:gd name="connsiteY58" fmla="*/ 443851 h 2475850"/>
                  <a:gd name="connsiteX59" fmla="*/ 500165 w 1537011"/>
                  <a:gd name="connsiteY59" fmla="*/ 201081 h 2475850"/>
                  <a:gd name="connsiteX60" fmla="*/ 523923 w 1537011"/>
                  <a:gd name="connsiteY60" fmla="*/ 192914 h 2475850"/>
                  <a:gd name="connsiteX61" fmla="*/ 800630 w 1537011"/>
                  <a:gd name="connsiteY61" fmla="*/ 46764 h 2475850"/>
                  <a:gd name="connsiteX62" fmla="*/ 713588 w 1537011"/>
                  <a:gd name="connsiteY62" fmla="*/ 47343 h 2475850"/>
                  <a:gd name="connsiteX63" fmla="*/ 595938 w 1537011"/>
                  <a:gd name="connsiteY63" fmla="*/ 67446 h 2475850"/>
                  <a:gd name="connsiteX64" fmla="*/ 175732 w 1537011"/>
                  <a:gd name="connsiteY64" fmla="*/ 344366 h 2475850"/>
                  <a:gd name="connsiteX65" fmla="*/ 49521 w 1537011"/>
                  <a:gd name="connsiteY65" fmla="*/ 655438 h 2475850"/>
                  <a:gd name="connsiteX66" fmla="*/ 137126 w 1537011"/>
                  <a:gd name="connsiteY66" fmla="*/ 1109796 h 2475850"/>
                  <a:gd name="connsiteX67" fmla="*/ 310109 w 1537011"/>
                  <a:gd name="connsiteY67" fmla="*/ 1387460 h 2475850"/>
                  <a:gd name="connsiteX68" fmla="*/ 440773 w 1537011"/>
                  <a:gd name="connsiteY68" fmla="*/ 1695562 h 2475850"/>
                  <a:gd name="connsiteX69" fmla="*/ 460819 w 1537011"/>
                  <a:gd name="connsiteY69" fmla="*/ 1792076 h 2475850"/>
                  <a:gd name="connsiteX70" fmla="*/ 492743 w 1537011"/>
                  <a:gd name="connsiteY70" fmla="*/ 1817318 h 2475850"/>
                  <a:gd name="connsiteX71" fmla="*/ 1065146 w 1537011"/>
                  <a:gd name="connsiteY71" fmla="*/ 1836621 h 2475850"/>
                  <a:gd name="connsiteX72" fmla="*/ 1089645 w 1537011"/>
                  <a:gd name="connsiteY72" fmla="*/ 1818803 h 2475850"/>
                  <a:gd name="connsiteX73" fmla="*/ 1116372 w 1537011"/>
                  <a:gd name="connsiteY73" fmla="*/ 1688138 h 2475850"/>
                  <a:gd name="connsiteX74" fmla="*/ 1268567 w 1537011"/>
                  <a:gd name="connsiteY74" fmla="*/ 1319900 h 2475850"/>
                  <a:gd name="connsiteX75" fmla="*/ 1376960 w 1537011"/>
                  <a:gd name="connsiteY75" fmla="*/ 1166220 h 2475850"/>
                  <a:gd name="connsiteX76" fmla="*/ 1468276 w 1537011"/>
                  <a:gd name="connsiteY76" fmla="*/ 916026 h 2475850"/>
                  <a:gd name="connsiteX77" fmla="*/ 1468276 w 1537011"/>
                  <a:gd name="connsiteY77" fmla="*/ 599015 h 2475850"/>
                  <a:gd name="connsiteX78" fmla="*/ 1056236 w 1537011"/>
                  <a:gd name="connsiteY78" fmla="*/ 110506 h 2475850"/>
                  <a:gd name="connsiteX79" fmla="*/ 800630 w 1537011"/>
                  <a:gd name="connsiteY79" fmla="*/ 46764 h 2475850"/>
                  <a:gd name="connsiteX80" fmla="*/ 794163 w 1537011"/>
                  <a:gd name="connsiteY80" fmla="*/ 814 h 2475850"/>
                  <a:gd name="connsiteX81" fmla="*/ 1036191 w 1537011"/>
                  <a:gd name="connsiteY81" fmla="*/ 52598 h 2475850"/>
                  <a:gd name="connsiteX82" fmla="*/ 1503912 w 1537011"/>
                  <a:gd name="connsiteY82" fmla="*/ 551500 h 2475850"/>
                  <a:gd name="connsiteX83" fmla="*/ 1518761 w 1537011"/>
                  <a:gd name="connsiteY83" fmla="*/ 910830 h 2475850"/>
                  <a:gd name="connsiteX84" fmla="*/ 1377702 w 1537011"/>
                  <a:gd name="connsiteY84" fmla="*/ 1250855 h 2475850"/>
                  <a:gd name="connsiteX85" fmla="*/ 1264855 w 1537011"/>
                  <a:gd name="connsiteY85" fmla="*/ 1406020 h 2475850"/>
                  <a:gd name="connsiteX86" fmla="*/ 1163144 w 1537011"/>
                  <a:gd name="connsiteY86" fmla="*/ 1694078 h 2475850"/>
                  <a:gd name="connsiteX87" fmla="*/ 1115630 w 1537011"/>
                  <a:gd name="connsiteY87" fmla="*/ 1876711 h 2475850"/>
                  <a:gd name="connsiteX88" fmla="*/ 1149781 w 1537011"/>
                  <a:gd name="connsiteY88" fmla="*/ 1887848 h 2475850"/>
                  <a:gd name="connsiteX89" fmla="*/ 1229961 w 1537011"/>
                  <a:gd name="connsiteY89" fmla="*/ 1991044 h 2475850"/>
                  <a:gd name="connsiteX90" fmla="*/ 1126023 w 1537011"/>
                  <a:gd name="connsiteY90" fmla="*/ 2077164 h 2475850"/>
                  <a:gd name="connsiteX91" fmla="*/ 1100038 w 1537011"/>
                  <a:gd name="connsiteY91" fmla="*/ 2077906 h 2475850"/>
                  <a:gd name="connsiteX92" fmla="*/ 423698 w 1537011"/>
                  <a:gd name="connsiteY92" fmla="*/ 2054891 h 2475850"/>
                  <a:gd name="connsiteX93" fmla="*/ 368017 w 1537011"/>
                  <a:gd name="connsiteY93" fmla="*/ 2039300 h 2475850"/>
                  <a:gd name="connsiteX94" fmla="*/ 311594 w 1537011"/>
                  <a:gd name="connsiteY94" fmla="*/ 1951695 h 2475850"/>
                  <a:gd name="connsiteX95" fmla="*/ 382123 w 1537011"/>
                  <a:gd name="connsiteY95" fmla="*/ 1867803 h 2475850"/>
                  <a:gd name="connsiteX96" fmla="*/ 434092 w 1537011"/>
                  <a:gd name="connsiteY96" fmla="*/ 1854439 h 2475850"/>
                  <a:gd name="connsiteX97" fmla="*/ 387320 w 1537011"/>
                  <a:gd name="connsiteY97" fmla="*/ 1655472 h 2475850"/>
                  <a:gd name="connsiteX98" fmla="*/ 301199 w 1537011"/>
                  <a:gd name="connsiteY98" fmla="*/ 1459474 h 2475850"/>
                  <a:gd name="connsiteX99" fmla="*/ 137869 w 1537011"/>
                  <a:gd name="connsiteY99" fmla="*/ 1212992 h 2475850"/>
                  <a:gd name="connsiteX100" fmla="*/ 2748 w 1537011"/>
                  <a:gd name="connsiteY100" fmla="*/ 664348 h 2475850"/>
                  <a:gd name="connsiteX101" fmla="*/ 145292 w 1537011"/>
                  <a:gd name="connsiteY101" fmla="*/ 308730 h 2475850"/>
                  <a:gd name="connsiteX102" fmla="*/ 549909 w 1537011"/>
                  <a:gd name="connsiteY102" fmla="*/ 32552 h 2475850"/>
                  <a:gd name="connsiteX103" fmla="*/ 794163 w 1537011"/>
                  <a:gd name="connsiteY103" fmla="*/ 814 h 2475850"/>
                  <a:gd name="connsiteX0" fmla="*/ 503138 w 1537011"/>
                  <a:gd name="connsiteY0" fmla="*/ 2319191 h 2475850"/>
                  <a:gd name="connsiteX1" fmla="*/ 443744 w 1537011"/>
                  <a:gd name="connsiteY1" fmla="*/ 2360024 h 2475850"/>
                  <a:gd name="connsiteX2" fmla="*/ 501653 w 1537011"/>
                  <a:gd name="connsiteY2" fmla="*/ 2403827 h 2475850"/>
                  <a:gd name="connsiteX3" fmla="*/ 1051782 w 1537011"/>
                  <a:gd name="connsiteY3" fmla="*/ 2420160 h 2475850"/>
                  <a:gd name="connsiteX4" fmla="*/ 1097070 w 1537011"/>
                  <a:gd name="connsiteY4" fmla="*/ 2383040 h 2475850"/>
                  <a:gd name="connsiteX5" fmla="*/ 1058465 w 1537011"/>
                  <a:gd name="connsiteY5" fmla="*/ 2339237 h 2475850"/>
                  <a:gd name="connsiteX6" fmla="*/ 503138 w 1537011"/>
                  <a:gd name="connsiteY6" fmla="*/ 2319191 h 2475850"/>
                  <a:gd name="connsiteX7" fmla="*/ 470472 w 1537011"/>
                  <a:gd name="connsiteY7" fmla="*/ 2270192 h 2475850"/>
                  <a:gd name="connsiteX8" fmla="*/ 525411 w 1537011"/>
                  <a:gd name="connsiteY8" fmla="*/ 2270192 h 2475850"/>
                  <a:gd name="connsiteX9" fmla="*/ 1067374 w 1537011"/>
                  <a:gd name="connsiteY9" fmla="*/ 2287268 h 2475850"/>
                  <a:gd name="connsiteX10" fmla="*/ 1152751 w 1537011"/>
                  <a:gd name="connsiteY10" fmla="*/ 2388236 h 2475850"/>
                  <a:gd name="connsiteX11" fmla="*/ 1054010 w 1537011"/>
                  <a:gd name="connsiteY11" fmla="*/ 2475841 h 2475850"/>
                  <a:gd name="connsiteX12" fmla="*/ 500911 w 1537011"/>
                  <a:gd name="connsiteY12" fmla="*/ 2459508 h 2475850"/>
                  <a:gd name="connsiteX13" fmla="*/ 447457 w 1537011"/>
                  <a:gd name="connsiteY13" fmla="*/ 2446887 h 2475850"/>
                  <a:gd name="connsiteX14" fmla="*/ 391775 w 1537011"/>
                  <a:gd name="connsiteY14" fmla="*/ 2352600 h 2475850"/>
                  <a:gd name="connsiteX15" fmla="*/ 470472 w 1537011"/>
                  <a:gd name="connsiteY15" fmla="*/ 2270192 h 2475850"/>
                  <a:gd name="connsiteX16" fmla="*/ 460819 w 1537011"/>
                  <a:gd name="connsiteY16" fmla="*/ 2117997 h 2475850"/>
                  <a:gd name="connsiteX17" fmla="*/ 417759 w 1537011"/>
                  <a:gd name="connsiteY17" fmla="*/ 2125420 h 2475850"/>
                  <a:gd name="connsiteX18" fmla="*/ 390290 w 1537011"/>
                  <a:gd name="connsiteY18" fmla="*/ 2156602 h 2475850"/>
                  <a:gd name="connsiteX19" fmla="*/ 414047 w 1537011"/>
                  <a:gd name="connsiteY19" fmla="*/ 2190753 h 2475850"/>
                  <a:gd name="connsiteX20" fmla="*/ 458592 w 1537011"/>
                  <a:gd name="connsiteY20" fmla="*/ 2201147 h 2475850"/>
                  <a:gd name="connsiteX21" fmla="*/ 763724 w 1537011"/>
                  <a:gd name="connsiteY21" fmla="*/ 2210798 h 2475850"/>
                  <a:gd name="connsiteX22" fmla="*/ 1054751 w 1537011"/>
                  <a:gd name="connsiteY22" fmla="*/ 2220450 h 2475850"/>
                  <a:gd name="connsiteX23" fmla="*/ 1106721 w 1537011"/>
                  <a:gd name="connsiteY23" fmla="*/ 2215253 h 2475850"/>
                  <a:gd name="connsiteX24" fmla="*/ 1136417 w 1537011"/>
                  <a:gd name="connsiteY24" fmla="*/ 2182586 h 2475850"/>
                  <a:gd name="connsiteX25" fmla="*/ 1110433 w 1537011"/>
                  <a:gd name="connsiteY25" fmla="*/ 2146950 h 2475850"/>
                  <a:gd name="connsiteX26" fmla="*/ 1045100 w 1537011"/>
                  <a:gd name="connsiteY26" fmla="*/ 2136557 h 2475850"/>
                  <a:gd name="connsiteX27" fmla="*/ 460819 w 1537011"/>
                  <a:gd name="connsiteY27" fmla="*/ 2117997 h 2475850"/>
                  <a:gd name="connsiteX28" fmla="*/ 425926 w 1537011"/>
                  <a:gd name="connsiteY28" fmla="*/ 2063800 h 2475850"/>
                  <a:gd name="connsiteX29" fmla="*/ 465274 w 1537011"/>
                  <a:gd name="connsiteY29" fmla="*/ 2065285 h 2475850"/>
                  <a:gd name="connsiteX30" fmla="*/ 506849 w 1537011"/>
                  <a:gd name="connsiteY30" fmla="*/ 2066770 h 2475850"/>
                  <a:gd name="connsiteX31" fmla="*/ 526151 w 1537011"/>
                  <a:gd name="connsiteY31" fmla="*/ 2066770 h 2475850"/>
                  <a:gd name="connsiteX32" fmla="*/ 1096326 w 1537011"/>
                  <a:gd name="connsiteY32" fmla="*/ 2083845 h 2475850"/>
                  <a:gd name="connsiteX33" fmla="*/ 1137159 w 1537011"/>
                  <a:gd name="connsiteY33" fmla="*/ 2097209 h 2475850"/>
                  <a:gd name="connsiteX34" fmla="*/ 1192840 w 1537011"/>
                  <a:gd name="connsiteY34" fmla="*/ 2187041 h 2475850"/>
                  <a:gd name="connsiteX35" fmla="*/ 1128251 w 1537011"/>
                  <a:gd name="connsiteY35" fmla="*/ 2267964 h 2475850"/>
                  <a:gd name="connsiteX36" fmla="*/ 1097811 w 1537011"/>
                  <a:gd name="connsiteY36" fmla="*/ 2276131 h 2475850"/>
                  <a:gd name="connsiteX37" fmla="*/ 443001 w 1537011"/>
                  <a:gd name="connsiteY37" fmla="*/ 2256828 h 2475850"/>
                  <a:gd name="connsiteX38" fmla="*/ 338320 w 1537011"/>
                  <a:gd name="connsiteY38" fmla="*/ 2126163 h 2475850"/>
                  <a:gd name="connsiteX39" fmla="*/ 425926 w 1537011"/>
                  <a:gd name="connsiteY39" fmla="*/ 2063800 h 2475850"/>
                  <a:gd name="connsiteX40" fmla="*/ 446713 w 1537011"/>
                  <a:gd name="connsiteY40" fmla="*/ 1916802 h 2475850"/>
                  <a:gd name="connsiteX41" fmla="*/ 390289 w 1537011"/>
                  <a:gd name="connsiteY41" fmla="*/ 1927939 h 2475850"/>
                  <a:gd name="connsiteX42" fmla="*/ 388062 w 1537011"/>
                  <a:gd name="connsiteY42" fmla="*/ 1982877 h 2475850"/>
                  <a:gd name="connsiteX43" fmla="*/ 440773 w 1537011"/>
                  <a:gd name="connsiteY43" fmla="*/ 1996983 h 2475850"/>
                  <a:gd name="connsiteX44" fmla="*/ 1098555 w 1537011"/>
                  <a:gd name="connsiteY44" fmla="*/ 2018513 h 2475850"/>
                  <a:gd name="connsiteX45" fmla="*/ 1149038 w 1537011"/>
                  <a:gd name="connsiteY45" fmla="*/ 2008119 h 2475850"/>
                  <a:gd name="connsiteX46" fmla="*/ 1151266 w 1537011"/>
                  <a:gd name="connsiteY46" fmla="*/ 1952438 h 2475850"/>
                  <a:gd name="connsiteX47" fmla="*/ 1098555 w 1537011"/>
                  <a:gd name="connsiteY47" fmla="*/ 1937590 h 2475850"/>
                  <a:gd name="connsiteX48" fmla="*/ 446713 w 1537011"/>
                  <a:gd name="connsiteY48" fmla="*/ 1916802 h 2475850"/>
                  <a:gd name="connsiteX49" fmla="*/ 523923 w 1537011"/>
                  <a:gd name="connsiteY49" fmla="*/ 192914 h 2475850"/>
                  <a:gd name="connsiteX50" fmla="*/ 408107 w 1537011"/>
                  <a:gd name="connsiteY50" fmla="*/ 273095 h 2475850"/>
                  <a:gd name="connsiteX51" fmla="*/ 183898 w 1537011"/>
                  <a:gd name="connsiteY51" fmla="*/ 552985 h 2475850"/>
                  <a:gd name="connsiteX52" fmla="*/ 150488 w 1537011"/>
                  <a:gd name="connsiteY52" fmla="*/ 820997 h 2475850"/>
                  <a:gd name="connsiteX53" fmla="*/ 244033 w 1537011"/>
                  <a:gd name="connsiteY53" fmla="*/ 1149145 h 2475850"/>
                  <a:gd name="connsiteX54" fmla="*/ 242548 w 1537011"/>
                  <a:gd name="connsiteY54" fmla="*/ 1156569 h 2475850"/>
                  <a:gd name="connsiteX55" fmla="*/ 154200 w 1537011"/>
                  <a:gd name="connsiteY55" fmla="*/ 950920 h 2475850"/>
                  <a:gd name="connsiteX56" fmla="*/ 131186 w 1537011"/>
                  <a:gd name="connsiteY56" fmla="*/ 648757 h 2475850"/>
                  <a:gd name="connsiteX57" fmla="*/ 215821 w 1537011"/>
                  <a:gd name="connsiteY57" fmla="*/ 443851 h 2475850"/>
                  <a:gd name="connsiteX58" fmla="*/ 500165 w 1537011"/>
                  <a:gd name="connsiteY58" fmla="*/ 201081 h 2475850"/>
                  <a:gd name="connsiteX59" fmla="*/ 523923 w 1537011"/>
                  <a:gd name="connsiteY59" fmla="*/ 192914 h 2475850"/>
                  <a:gd name="connsiteX60" fmla="*/ 800630 w 1537011"/>
                  <a:gd name="connsiteY60" fmla="*/ 46764 h 2475850"/>
                  <a:gd name="connsiteX61" fmla="*/ 713588 w 1537011"/>
                  <a:gd name="connsiteY61" fmla="*/ 47343 h 2475850"/>
                  <a:gd name="connsiteX62" fmla="*/ 595938 w 1537011"/>
                  <a:gd name="connsiteY62" fmla="*/ 67446 h 2475850"/>
                  <a:gd name="connsiteX63" fmla="*/ 175732 w 1537011"/>
                  <a:gd name="connsiteY63" fmla="*/ 344366 h 2475850"/>
                  <a:gd name="connsiteX64" fmla="*/ 49521 w 1537011"/>
                  <a:gd name="connsiteY64" fmla="*/ 655438 h 2475850"/>
                  <a:gd name="connsiteX65" fmla="*/ 137126 w 1537011"/>
                  <a:gd name="connsiteY65" fmla="*/ 1109796 h 2475850"/>
                  <a:gd name="connsiteX66" fmla="*/ 310109 w 1537011"/>
                  <a:gd name="connsiteY66" fmla="*/ 1387460 h 2475850"/>
                  <a:gd name="connsiteX67" fmla="*/ 440773 w 1537011"/>
                  <a:gd name="connsiteY67" fmla="*/ 1695562 h 2475850"/>
                  <a:gd name="connsiteX68" fmla="*/ 460819 w 1537011"/>
                  <a:gd name="connsiteY68" fmla="*/ 1792076 h 2475850"/>
                  <a:gd name="connsiteX69" fmla="*/ 492743 w 1537011"/>
                  <a:gd name="connsiteY69" fmla="*/ 1817318 h 2475850"/>
                  <a:gd name="connsiteX70" fmla="*/ 1065146 w 1537011"/>
                  <a:gd name="connsiteY70" fmla="*/ 1836621 h 2475850"/>
                  <a:gd name="connsiteX71" fmla="*/ 1089645 w 1537011"/>
                  <a:gd name="connsiteY71" fmla="*/ 1818803 h 2475850"/>
                  <a:gd name="connsiteX72" fmla="*/ 1116372 w 1537011"/>
                  <a:gd name="connsiteY72" fmla="*/ 1688138 h 2475850"/>
                  <a:gd name="connsiteX73" fmla="*/ 1268567 w 1537011"/>
                  <a:gd name="connsiteY73" fmla="*/ 1319900 h 2475850"/>
                  <a:gd name="connsiteX74" fmla="*/ 1376960 w 1537011"/>
                  <a:gd name="connsiteY74" fmla="*/ 1166220 h 2475850"/>
                  <a:gd name="connsiteX75" fmla="*/ 1468276 w 1537011"/>
                  <a:gd name="connsiteY75" fmla="*/ 916026 h 2475850"/>
                  <a:gd name="connsiteX76" fmla="*/ 1468276 w 1537011"/>
                  <a:gd name="connsiteY76" fmla="*/ 599015 h 2475850"/>
                  <a:gd name="connsiteX77" fmla="*/ 1056236 w 1537011"/>
                  <a:gd name="connsiteY77" fmla="*/ 110506 h 2475850"/>
                  <a:gd name="connsiteX78" fmla="*/ 800630 w 1537011"/>
                  <a:gd name="connsiteY78" fmla="*/ 46764 h 2475850"/>
                  <a:gd name="connsiteX79" fmla="*/ 794163 w 1537011"/>
                  <a:gd name="connsiteY79" fmla="*/ 814 h 2475850"/>
                  <a:gd name="connsiteX80" fmla="*/ 1036191 w 1537011"/>
                  <a:gd name="connsiteY80" fmla="*/ 52598 h 2475850"/>
                  <a:gd name="connsiteX81" fmla="*/ 1503912 w 1537011"/>
                  <a:gd name="connsiteY81" fmla="*/ 551500 h 2475850"/>
                  <a:gd name="connsiteX82" fmla="*/ 1518761 w 1537011"/>
                  <a:gd name="connsiteY82" fmla="*/ 910830 h 2475850"/>
                  <a:gd name="connsiteX83" fmla="*/ 1377702 w 1537011"/>
                  <a:gd name="connsiteY83" fmla="*/ 1250855 h 2475850"/>
                  <a:gd name="connsiteX84" fmla="*/ 1264855 w 1537011"/>
                  <a:gd name="connsiteY84" fmla="*/ 1406020 h 2475850"/>
                  <a:gd name="connsiteX85" fmla="*/ 1163144 w 1537011"/>
                  <a:gd name="connsiteY85" fmla="*/ 1694078 h 2475850"/>
                  <a:gd name="connsiteX86" fmla="*/ 1115630 w 1537011"/>
                  <a:gd name="connsiteY86" fmla="*/ 1876711 h 2475850"/>
                  <a:gd name="connsiteX87" fmla="*/ 1149781 w 1537011"/>
                  <a:gd name="connsiteY87" fmla="*/ 1887848 h 2475850"/>
                  <a:gd name="connsiteX88" fmla="*/ 1229961 w 1537011"/>
                  <a:gd name="connsiteY88" fmla="*/ 1991044 h 2475850"/>
                  <a:gd name="connsiteX89" fmla="*/ 1126023 w 1537011"/>
                  <a:gd name="connsiteY89" fmla="*/ 2077164 h 2475850"/>
                  <a:gd name="connsiteX90" fmla="*/ 1100038 w 1537011"/>
                  <a:gd name="connsiteY90" fmla="*/ 2077906 h 2475850"/>
                  <a:gd name="connsiteX91" fmla="*/ 423698 w 1537011"/>
                  <a:gd name="connsiteY91" fmla="*/ 2054891 h 2475850"/>
                  <a:gd name="connsiteX92" fmla="*/ 368017 w 1537011"/>
                  <a:gd name="connsiteY92" fmla="*/ 2039300 h 2475850"/>
                  <a:gd name="connsiteX93" fmla="*/ 311594 w 1537011"/>
                  <a:gd name="connsiteY93" fmla="*/ 1951695 h 2475850"/>
                  <a:gd name="connsiteX94" fmla="*/ 382123 w 1537011"/>
                  <a:gd name="connsiteY94" fmla="*/ 1867803 h 2475850"/>
                  <a:gd name="connsiteX95" fmla="*/ 434092 w 1537011"/>
                  <a:gd name="connsiteY95" fmla="*/ 1854439 h 2475850"/>
                  <a:gd name="connsiteX96" fmla="*/ 387320 w 1537011"/>
                  <a:gd name="connsiteY96" fmla="*/ 1655472 h 2475850"/>
                  <a:gd name="connsiteX97" fmla="*/ 301199 w 1537011"/>
                  <a:gd name="connsiteY97" fmla="*/ 1459474 h 2475850"/>
                  <a:gd name="connsiteX98" fmla="*/ 137869 w 1537011"/>
                  <a:gd name="connsiteY98" fmla="*/ 1212992 h 2475850"/>
                  <a:gd name="connsiteX99" fmla="*/ 2748 w 1537011"/>
                  <a:gd name="connsiteY99" fmla="*/ 664348 h 2475850"/>
                  <a:gd name="connsiteX100" fmla="*/ 145292 w 1537011"/>
                  <a:gd name="connsiteY100" fmla="*/ 308730 h 2475850"/>
                  <a:gd name="connsiteX101" fmla="*/ 549909 w 1537011"/>
                  <a:gd name="connsiteY101" fmla="*/ 32552 h 2475850"/>
                  <a:gd name="connsiteX102" fmla="*/ 794163 w 1537011"/>
                  <a:gd name="connsiteY102" fmla="*/ 814 h 247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537011" h="2475850">
                    <a:moveTo>
                      <a:pt x="503138" y="2319191"/>
                    </a:moveTo>
                    <a:cubicBezTo>
                      <a:pt x="466017" y="2317706"/>
                      <a:pt x="444487" y="2334039"/>
                      <a:pt x="443744" y="2360024"/>
                    </a:cubicBezTo>
                    <a:cubicBezTo>
                      <a:pt x="443744" y="2385266"/>
                      <a:pt x="466017" y="2402342"/>
                      <a:pt x="501653" y="2403827"/>
                    </a:cubicBezTo>
                    <a:lnTo>
                      <a:pt x="1051782" y="2420160"/>
                    </a:lnTo>
                    <a:cubicBezTo>
                      <a:pt x="1074055" y="2418675"/>
                      <a:pt x="1094100" y="2407539"/>
                      <a:pt x="1097070" y="2383040"/>
                    </a:cubicBezTo>
                    <a:cubicBezTo>
                      <a:pt x="1099297" y="2357797"/>
                      <a:pt x="1080737" y="2345176"/>
                      <a:pt x="1058465" y="2339237"/>
                    </a:cubicBezTo>
                    <a:cubicBezTo>
                      <a:pt x="1047329" y="2336267"/>
                      <a:pt x="618212" y="2322161"/>
                      <a:pt x="503138" y="2319191"/>
                    </a:cubicBezTo>
                    <a:close/>
                    <a:moveTo>
                      <a:pt x="470472" y="2270192"/>
                    </a:moveTo>
                    <a:cubicBezTo>
                      <a:pt x="489032" y="2270192"/>
                      <a:pt x="506850" y="2269450"/>
                      <a:pt x="525411" y="2270192"/>
                    </a:cubicBezTo>
                    <a:lnTo>
                      <a:pt x="1067374" y="2287268"/>
                    </a:lnTo>
                    <a:cubicBezTo>
                      <a:pt x="1120828" y="2297661"/>
                      <a:pt x="1155721" y="2339237"/>
                      <a:pt x="1152751" y="2388236"/>
                    </a:cubicBezTo>
                    <a:cubicBezTo>
                      <a:pt x="1149782" y="2435751"/>
                      <a:pt x="1106721" y="2476583"/>
                      <a:pt x="1054010" y="2475841"/>
                    </a:cubicBezTo>
                    <a:lnTo>
                      <a:pt x="500911" y="2459508"/>
                    </a:lnTo>
                    <a:cubicBezTo>
                      <a:pt x="468245" y="2456662"/>
                      <a:pt x="464532" y="2455053"/>
                      <a:pt x="447457" y="2446887"/>
                    </a:cubicBezTo>
                    <a:cubicBezTo>
                      <a:pt x="410336" y="2428327"/>
                      <a:pt x="385837" y="2388978"/>
                      <a:pt x="391775" y="2352600"/>
                    </a:cubicBezTo>
                    <a:cubicBezTo>
                      <a:pt x="398457" y="2308055"/>
                      <a:pt x="425926" y="2280586"/>
                      <a:pt x="470472" y="2270192"/>
                    </a:cubicBezTo>
                    <a:close/>
                    <a:moveTo>
                      <a:pt x="460819" y="2117997"/>
                    </a:moveTo>
                    <a:cubicBezTo>
                      <a:pt x="445229" y="2117997"/>
                      <a:pt x="431123" y="2119481"/>
                      <a:pt x="417759" y="2125420"/>
                    </a:cubicBezTo>
                    <a:cubicBezTo>
                      <a:pt x="404395" y="2131360"/>
                      <a:pt x="391774" y="2140269"/>
                      <a:pt x="390290" y="2156602"/>
                    </a:cubicBezTo>
                    <a:cubicBezTo>
                      <a:pt x="388805" y="2173678"/>
                      <a:pt x="401425" y="2183329"/>
                      <a:pt x="414047" y="2190753"/>
                    </a:cubicBezTo>
                    <a:cubicBezTo>
                      <a:pt x="427411" y="2198919"/>
                      <a:pt x="443001" y="2201147"/>
                      <a:pt x="458592" y="2201147"/>
                    </a:cubicBezTo>
                    <a:lnTo>
                      <a:pt x="763724" y="2210798"/>
                    </a:lnTo>
                    <a:lnTo>
                      <a:pt x="1054751" y="2220450"/>
                    </a:lnTo>
                    <a:cubicBezTo>
                      <a:pt x="1072569" y="2221192"/>
                      <a:pt x="1090387" y="2221935"/>
                      <a:pt x="1106721" y="2215253"/>
                    </a:cubicBezTo>
                    <a:cubicBezTo>
                      <a:pt x="1121569" y="2209314"/>
                      <a:pt x="1134932" y="2201147"/>
                      <a:pt x="1136417" y="2182586"/>
                    </a:cubicBezTo>
                    <a:cubicBezTo>
                      <a:pt x="1137159" y="2163283"/>
                      <a:pt x="1124538" y="2154375"/>
                      <a:pt x="1110433" y="2146950"/>
                    </a:cubicBezTo>
                    <a:cubicBezTo>
                      <a:pt x="1090387" y="2136557"/>
                      <a:pt x="1067372" y="2137299"/>
                      <a:pt x="1045100" y="2136557"/>
                    </a:cubicBezTo>
                    <a:lnTo>
                      <a:pt x="460819" y="2117997"/>
                    </a:lnTo>
                    <a:close/>
                    <a:moveTo>
                      <a:pt x="425926" y="2063800"/>
                    </a:moveTo>
                    <a:cubicBezTo>
                      <a:pt x="438546" y="2064543"/>
                      <a:pt x="451910" y="2064543"/>
                      <a:pt x="465274" y="2065285"/>
                    </a:cubicBezTo>
                    <a:cubicBezTo>
                      <a:pt x="479379" y="2066770"/>
                      <a:pt x="493485" y="2066770"/>
                      <a:pt x="506849" y="2066770"/>
                    </a:cubicBezTo>
                    <a:lnTo>
                      <a:pt x="526151" y="2066770"/>
                    </a:lnTo>
                    <a:lnTo>
                      <a:pt x="1096326" y="2083845"/>
                    </a:lnTo>
                    <a:cubicBezTo>
                      <a:pt x="1109690" y="2090528"/>
                      <a:pt x="1123796" y="2089785"/>
                      <a:pt x="1137159" y="2097209"/>
                    </a:cubicBezTo>
                    <a:cubicBezTo>
                      <a:pt x="1172795" y="2117254"/>
                      <a:pt x="1195810" y="2143981"/>
                      <a:pt x="1192840" y="2187041"/>
                    </a:cubicBezTo>
                    <a:cubicBezTo>
                      <a:pt x="1190613" y="2229358"/>
                      <a:pt x="1164628" y="2253116"/>
                      <a:pt x="1128251" y="2267964"/>
                    </a:cubicBezTo>
                    <a:cubicBezTo>
                      <a:pt x="1118599" y="2272419"/>
                      <a:pt x="1108205" y="2273904"/>
                      <a:pt x="1097811" y="2276131"/>
                    </a:cubicBezTo>
                    <a:cubicBezTo>
                      <a:pt x="1078508" y="2276131"/>
                      <a:pt x="492000" y="2253116"/>
                      <a:pt x="443001" y="2256828"/>
                    </a:cubicBezTo>
                    <a:cubicBezTo>
                      <a:pt x="366532" y="2253858"/>
                      <a:pt x="313078" y="2187784"/>
                      <a:pt x="338320" y="2126163"/>
                    </a:cubicBezTo>
                    <a:cubicBezTo>
                      <a:pt x="353911" y="2088299"/>
                      <a:pt x="386577" y="2070482"/>
                      <a:pt x="425926" y="2063800"/>
                    </a:cubicBezTo>
                    <a:close/>
                    <a:moveTo>
                      <a:pt x="446713" y="1916802"/>
                    </a:moveTo>
                    <a:cubicBezTo>
                      <a:pt x="426668" y="1916059"/>
                      <a:pt x="407365" y="1919029"/>
                      <a:pt x="390289" y="1927939"/>
                    </a:cubicBezTo>
                    <a:cubicBezTo>
                      <a:pt x="364305" y="1941302"/>
                      <a:pt x="363563" y="1966543"/>
                      <a:pt x="388062" y="1982877"/>
                    </a:cubicBezTo>
                    <a:cubicBezTo>
                      <a:pt x="404395" y="1992528"/>
                      <a:pt x="421471" y="1996241"/>
                      <a:pt x="440773" y="1996983"/>
                    </a:cubicBezTo>
                    <a:lnTo>
                      <a:pt x="1098555" y="2018513"/>
                    </a:lnTo>
                    <a:cubicBezTo>
                      <a:pt x="1116372" y="2019255"/>
                      <a:pt x="1133448" y="2017029"/>
                      <a:pt x="1149038" y="2008119"/>
                    </a:cubicBezTo>
                    <a:cubicBezTo>
                      <a:pt x="1176507" y="1993271"/>
                      <a:pt x="1177992" y="1969513"/>
                      <a:pt x="1151266" y="1952438"/>
                    </a:cubicBezTo>
                    <a:cubicBezTo>
                      <a:pt x="1135674" y="1942787"/>
                      <a:pt x="1117115" y="1938332"/>
                      <a:pt x="1098555" y="1937590"/>
                    </a:cubicBezTo>
                    <a:lnTo>
                      <a:pt x="446713" y="1916802"/>
                    </a:lnTo>
                    <a:close/>
                    <a:moveTo>
                      <a:pt x="523923" y="192914"/>
                    </a:moveTo>
                    <a:cubicBezTo>
                      <a:pt x="480864" y="222610"/>
                      <a:pt x="443743" y="246368"/>
                      <a:pt x="408107" y="273095"/>
                    </a:cubicBezTo>
                    <a:cubicBezTo>
                      <a:pt x="311592" y="348079"/>
                      <a:pt x="229927" y="436426"/>
                      <a:pt x="183898" y="552985"/>
                    </a:cubicBezTo>
                    <a:cubicBezTo>
                      <a:pt x="149004" y="639105"/>
                      <a:pt x="140095" y="728938"/>
                      <a:pt x="150488" y="820997"/>
                    </a:cubicBezTo>
                    <a:cubicBezTo>
                      <a:pt x="163110" y="935329"/>
                      <a:pt x="194291" y="1044464"/>
                      <a:pt x="244033" y="1149145"/>
                    </a:cubicBezTo>
                    <a:cubicBezTo>
                      <a:pt x="244775" y="1149887"/>
                      <a:pt x="243290" y="1152114"/>
                      <a:pt x="242548" y="1156569"/>
                    </a:cubicBezTo>
                    <a:cubicBezTo>
                      <a:pt x="201715" y="1091237"/>
                      <a:pt x="174988" y="1022191"/>
                      <a:pt x="154200" y="950920"/>
                    </a:cubicBezTo>
                    <a:cubicBezTo>
                      <a:pt x="125989" y="852179"/>
                      <a:pt x="115595" y="751210"/>
                      <a:pt x="131186" y="648757"/>
                    </a:cubicBezTo>
                    <a:cubicBezTo>
                      <a:pt x="142322" y="573773"/>
                      <a:pt x="173503" y="506213"/>
                      <a:pt x="215821" y="443851"/>
                    </a:cubicBezTo>
                    <a:cubicBezTo>
                      <a:pt x="288578" y="336943"/>
                      <a:pt x="387319" y="260474"/>
                      <a:pt x="500165" y="201081"/>
                    </a:cubicBezTo>
                    <a:cubicBezTo>
                      <a:pt x="505363" y="198111"/>
                      <a:pt x="510560" y="197369"/>
                      <a:pt x="523923" y="192914"/>
                    </a:cubicBezTo>
                    <a:close/>
                    <a:moveTo>
                      <a:pt x="800630" y="46764"/>
                    </a:moveTo>
                    <a:cubicBezTo>
                      <a:pt x="771780" y="44996"/>
                      <a:pt x="742769" y="45142"/>
                      <a:pt x="713588" y="47343"/>
                    </a:cubicBezTo>
                    <a:cubicBezTo>
                      <a:pt x="674681" y="50278"/>
                      <a:pt x="635472" y="56866"/>
                      <a:pt x="595938" y="67446"/>
                    </a:cubicBezTo>
                    <a:cubicBezTo>
                      <a:pt x="425183" y="112734"/>
                      <a:pt x="287836" y="210732"/>
                      <a:pt x="175732" y="344366"/>
                    </a:cubicBezTo>
                    <a:cubicBezTo>
                      <a:pt x="100748" y="434199"/>
                      <a:pt x="62142" y="540364"/>
                      <a:pt x="49521" y="655438"/>
                    </a:cubicBezTo>
                    <a:cubicBezTo>
                      <a:pt x="32446" y="815058"/>
                      <a:pt x="71793" y="965026"/>
                      <a:pt x="137126" y="1109796"/>
                    </a:cubicBezTo>
                    <a:cubicBezTo>
                      <a:pt x="182413" y="1210023"/>
                      <a:pt x="249230" y="1296886"/>
                      <a:pt x="310109" y="1387460"/>
                    </a:cubicBezTo>
                    <a:cubicBezTo>
                      <a:pt x="373956" y="1482489"/>
                      <a:pt x="427410" y="1581972"/>
                      <a:pt x="440773" y="1695562"/>
                    </a:cubicBezTo>
                    <a:cubicBezTo>
                      <a:pt x="445228" y="1727486"/>
                      <a:pt x="454138" y="1759410"/>
                      <a:pt x="460819" y="1792076"/>
                    </a:cubicBezTo>
                    <a:cubicBezTo>
                      <a:pt x="464531" y="1810636"/>
                      <a:pt x="462764" y="1817754"/>
                      <a:pt x="492743" y="1817318"/>
                    </a:cubicBezTo>
                    <a:cubicBezTo>
                      <a:pt x="593727" y="1815849"/>
                      <a:pt x="965662" y="1836373"/>
                      <a:pt x="1065146" y="1836621"/>
                    </a:cubicBezTo>
                    <a:cubicBezTo>
                      <a:pt x="1079251" y="1838106"/>
                      <a:pt x="1085190" y="1832167"/>
                      <a:pt x="1089645" y="1818803"/>
                    </a:cubicBezTo>
                    <a:cubicBezTo>
                      <a:pt x="1103008" y="1776485"/>
                      <a:pt x="1111175" y="1731941"/>
                      <a:pt x="1116372" y="1688138"/>
                    </a:cubicBezTo>
                    <a:cubicBezTo>
                      <a:pt x="1132705" y="1550791"/>
                      <a:pt x="1179477" y="1427550"/>
                      <a:pt x="1268567" y="1319900"/>
                    </a:cubicBezTo>
                    <a:cubicBezTo>
                      <a:pt x="1307915" y="1271643"/>
                      <a:pt x="1343551" y="1219674"/>
                      <a:pt x="1376960" y="1166220"/>
                    </a:cubicBezTo>
                    <a:cubicBezTo>
                      <a:pt x="1425217" y="1089752"/>
                      <a:pt x="1448232" y="1002889"/>
                      <a:pt x="1468276" y="916026"/>
                    </a:cubicBezTo>
                    <a:cubicBezTo>
                      <a:pt x="1493519" y="809861"/>
                      <a:pt x="1500201" y="703696"/>
                      <a:pt x="1468276" y="599015"/>
                    </a:cubicBezTo>
                    <a:cubicBezTo>
                      <a:pt x="1401459" y="377775"/>
                      <a:pt x="1275248" y="204792"/>
                      <a:pt x="1056236" y="110506"/>
                    </a:cubicBezTo>
                    <a:cubicBezTo>
                      <a:pt x="972297" y="74592"/>
                      <a:pt x="887183" y="52067"/>
                      <a:pt x="800630" y="46764"/>
                    </a:cubicBezTo>
                    <a:close/>
                    <a:moveTo>
                      <a:pt x="794163" y="814"/>
                    </a:moveTo>
                    <a:cubicBezTo>
                      <a:pt x="875086" y="4712"/>
                      <a:pt x="955638" y="22530"/>
                      <a:pt x="1036191" y="52598"/>
                    </a:cubicBezTo>
                    <a:cubicBezTo>
                      <a:pt x="1275248" y="140945"/>
                      <a:pt x="1421504" y="317640"/>
                      <a:pt x="1503912" y="551500"/>
                    </a:cubicBezTo>
                    <a:cubicBezTo>
                      <a:pt x="1544745" y="668802"/>
                      <a:pt x="1545488" y="789816"/>
                      <a:pt x="1518761" y="910830"/>
                    </a:cubicBezTo>
                    <a:cubicBezTo>
                      <a:pt x="1492034" y="1032586"/>
                      <a:pt x="1457140" y="1149887"/>
                      <a:pt x="1377702" y="1250855"/>
                    </a:cubicBezTo>
                    <a:cubicBezTo>
                      <a:pt x="1337612" y="1300597"/>
                      <a:pt x="1301233" y="1354051"/>
                      <a:pt x="1264855" y="1406020"/>
                    </a:cubicBezTo>
                    <a:cubicBezTo>
                      <a:pt x="1203977" y="1492140"/>
                      <a:pt x="1177250" y="1590882"/>
                      <a:pt x="1163144" y="1694078"/>
                    </a:cubicBezTo>
                    <a:cubicBezTo>
                      <a:pt x="1154235" y="1756440"/>
                      <a:pt x="1146811" y="1819546"/>
                      <a:pt x="1115630" y="1876711"/>
                    </a:cubicBezTo>
                    <a:cubicBezTo>
                      <a:pt x="1125281" y="1884878"/>
                      <a:pt x="1138644" y="1884136"/>
                      <a:pt x="1149781" y="1887848"/>
                    </a:cubicBezTo>
                    <a:cubicBezTo>
                      <a:pt x="1203235" y="1904923"/>
                      <a:pt x="1235158" y="1945757"/>
                      <a:pt x="1229961" y="1991044"/>
                    </a:cubicBezTo>
                    <a:cubicBezTo>
                      <a:pt x="1224022" y="2034846"/>
                      <a:pt x="1177992" y="2073451"/>
                      <a:pt x="1126023" y="2077164"/>
                    </a:cubicBezTo>
                    <a:cubicBezTo>
                      <a:pt x="1117857" y="2077906"/>
                      <a:pt x="1108948" y="2077906"/>
                      <a:pt x="1100038" y="2077906"/>
                    </a:cubicBezTo>
                    <a:cubicBezTo>
                      <a:pt x="1038418" y="2074936"/>
                      <a:pt x="496455" y="2056376"/>
                      <a:pt x="423698" y="2054891"/>
                    </a:cubicBezTo>
                    <a:cubicBezTo>
                      <a:pt x="403653" y="2055633"/>
                      <a:pt x="385093" y="2048210"/>
                      <a:pt x="368017" y="2039300"/>
                    </a:cubicBezTo>
                    <a:cubicBezTo>
                      <a:pt x="333866" y="2020740"/>
                      <a:pt x="309366" y="1994013"/>
                      <a:pt x="311594" y="1951695"/>
                    </a:cubicBezTo>
                    <a:cubicBezTo>
                      <a:pt x="314565" y="1907151"/>
                      <a:pt x="344260" y="1882651"/>
                      <a:pt x="382123" y="1867803"/>
                    </a:cubicBezTo>
                    <a:cubicBezTo>
                      <a:pt x="397714" y="1861121"/>
                      <a:pt x="415532" y="1858893"/>
                      <a:pt x="434092" y="1854439"/>
                    </a:cubicBezTo>
                    <a:cubicBezTo>
                      <a:pt x="408107" y="1790591"/>
                      <a:pt x="400684" y="1722289"/>
                      <a:pt x="387320" y="1655472"/>
                    </a:cubicBezTo>
                    <a:cubicBezTo>
                      <a:pt x="372471" y="1584200"/>
                      <a:pt x="337578" y="1521837"/>
                      <a:pt x="301199" y="1459474"/>
                    </a:cubicBezTo>
                    <a:cubicBezTo>
                      <a:pt x="251458" y="1374096"/>
                      <a:pt x="185383" y="1299855"/>
                      <a:pt x="137869" y="1212992"/>
                    </a:cubicBezTo>
                    <a:cubicBezTo>
                      <a:pt x="44324" y="1041494"/>
                      <a:pt x="-13585" y="861830"/>
                      <a:pt x="2748" y="664348"/>
                    </a:cubicBezTo>
                    <a:cubicBezTo>
                      <a:pt x="13885" y="531456"/>
                      <a:pt x="57687" y="409699"/>
                      <a:pt x="145292" y="308730"/>
                    </a:cubicBezTo>
                    <a:cubicBezTo>
                      <a:pt x="254428" y="180293"/>
                      <a:pt x="387320" y="83779"/>
                      <a:pt x="549909" y="32552"/>
                    </a:cubicBezTo>
                    <a:cubicBezTo>
                      <a:pt x="631946" y="6939"/>
                      <a:pt x="713240" y="-3084"/>
                      <a:pt x="794163" y="814"/>
                    </a:cubicBezTo>
                    <a:close/>
                  </a:path>
                </a:pathLst>
              </a:custGeom>
              <a:solidFill>
                <a:schemeClr val="accent1"/>
              </a:solidFill>
              <a:ln w="8005" cap="flat">
                <a:noFill/>
                <a:prstDash val="solid"/>
                <a:miter/>
              </a:ln>
            </p:spPr>
            <p:txBody>
              <a:bodyPr wrap="square" rtlCol="0" anchor="ctr">
                <a:noAutofit/>
              </a:bodyPr>
              <a:lstStyle/>
              <a:p>
                <a:endParaRPr lang="en-US" dirty="0"/>
              </a:p>
            </p:txBody>
          </p:sp>
          <p:sp>
            <p:nvSpPr>
              <p:cNvPr id="23" name="Freeform: Shape 22">
                <a:extLst>
                  <a:ext uri="{FF2B5EF4-FFF2-40B4-BE49-F238E27FC236}">
                    <a16:creationId xmlns="" xmlns:a16="http://schemas.microsoft.com/office/drawing/2014/main" id="{A4BE3562-39C9-48FC-8ABB-A323C7684D1E}"/>
                  </a:ext>
                </a:extLst>
              </p:cNvPr>
              <p:cNvSpPr/>
              <p:nvPr/>
            </p:nvSpPr>
            <p:spPr>
              <a:xfrm rot="628173">
                <a:off x="7558838" y="2427102"/>
                <a:ext cx="937061" cy="1282256"/>
              </a:xfrm>
              <a:custGeom>
                <a:avLst/>
                <a:gdLst>
                  <a:gd name="connsiteX0" fmla="*/ 72231 w 937061"/>
                  <a:gd name="connsiteY0" fmla="*/ 508194 h 1282256"/>
                  <a:gd name="connsiteX1" fmla="*/ 139689 w 937061"/>
                  <a:gd name="connsiteY1" fmla="*/ 559080 h 1282256"/>
                  <a:gd name="connsiteX2" fmla="*/ 137581 w 937061"/>
                  <a:gd name="connsiteY2" fmla="*/ 579636 h 1282256"/>
                  <a:gd name="connsiteX3" fmla="*/ 173595 w 937061"/>
                  <a:gd name="connsiteY3" fmla="*/ 561778 h 1282256"/>
                  <a:gd name="connsiteX4" fmla="*/ 235622 w 937061"/>
                  <a:gd name="connsiteY4" fmla="*/ 562333 h 1282256"/>
                  <a:gd name="connsiteX5" fmla="*/ 265212 w 937061"/>
                  <a:gd name="connsiteY5" fmla="*/ 596791 h 1282256"/>
                  <a:gd name="connsiteX6" fmla="*/ 264188 w 937061"/>
                  <a:gd name="connsiteY6" fmla="*/ 602277 h 1282256"/>
                  <a:gd name="connsiteX7" fmla="*/ 251467 w 937061"/>
                  <a:gd name="connsiteY7" fmla="*/ 657997 h 1282256"/>
                  <a:gd name="connsiteX8" fmla="*/ 248802 w 937061"/>
                  <a:gd name="connsiteY8" fmla="*/ 665620 h 1282256"/>
                  <a:gd name="connsiteX9" fmla="*/ 226702 w 937061"/>
                  <a:gd name="connsiteY9" fmla="*/ 731221 h 1282256"/>
                  <a:gd name="connsiteX10" fmla="*/ 292287 w 937061"/>
                  <a:gd name="connsiteY10" fmla="*/ 797322 h 1282256"/>
                  <a:gd name="connsiteX11" fmla="*/ 318540 w 937061"/>
                  <a:gd name="connsiteY11" fmla="*/ 799397 h 1282256"/>
                  <a:gd name="connsiteX12" fmla="*/ 386587 w 937061"/>
                  <a:gd name="connsiteY12" fmla="*/ 855674 h 1282256"/>
                  <a:gd name="connsiteX13" fmla="*/ 391213 w 937061"/>
                  <a:gd name="connsiteY13" fmla="*/ 832209 h 1282256"/>
                  <a:gd name="connsiteX14" fmla="*/ 339010 w 937061"/>
                  <a:gd name="connsiteY14" fmla="*/ 777893 h 1282256"/>
                  <a:gd name="connsiteX15" fmla="*/ 374294 w 937061"/>
                  <a:gd name="connsiteY15" fmla="*/ 724114 h 1282256"/>
                  <a:gd name="connsiteX16" fmla="*/ 365526 w 937061"/>
                  <a:gd name="connsiteY16" fmla="*/ 703124 h 1282256"/>
                  <a:gd name="connsiteX17" fmla="*/ 314275 w 937061"/>
                  <a:gd name="connsiteY17" fmla="*/ 774111 h 1282256"/>
                  <a:gd name="connsiteX18" fmla="*/ 255752 w 937061"/>
                  <a:gd name="connsiteY18" fmla="*/ 746224 h 1282256"/>
                  <a:gd name="connsiteX19" fmla="*/ 257804 w 937061"/>
                  <a:gd name="connsiteY19" fmla="*/ 700011 h 1282256"/>
                  <a:gd name="connsiteX20" fmla="*/ 281358 w 937061"/>
                  <a:gd name="connsiteY20" fmla="*/ 666529 h 1282256"/>
                  <a:gd name="connsiteX21" fmla="*/ 276069 w 937061"/>
                  <a:gd name="connsiteY21" fmla="*/ 646729 h 1282256"/>
                  <a:gd name="connsiteX22" fmla="*/ 315725 w 937061"/>
                  <a:gd name="connsiteY22" fmla="*/ 605586 h 1282256"/>
                  <a:gd name="connsiteX23" fmla="*/ 348811 w 937061"/>
                  <a:gd name="connsiteY23" fmla="*/ 615972 h 1282256"/>
                  <a:gd name="connsiteX24" fmla="*/ 355707 w 937061"/>
                  <a:gd name="connsiteY24" fmla="*/ 609198 h 1282256"/>
                  <a:gd name="connsiteX25" fmla="*/ 423989 w 937061"/>
                  <a:gd name="connsiteY25" fmla="*/ 603914 h 1282256"/>
                  <a:gd name="connsiteX26" fmla="*/ 462978 w 937061"/>
                  <a:gd name="connsiteY26" fmla="*/ 667189 h 1282256"/>
                  <a:gd name="connsiteX27" fmla="*/ 447498 w 937061"/>
                  <a:gd name="connsiteY27" fmla="*/ 742160 h 1282256"/>
                  <a:gd name="connsiteX28" fmla="*/ 444272 w 937061"/>
                  <a:gd name="connsiteY28" fmla="*/ 747849 h 1282256"/>
                  <a:gd name="connsiteX29" fmla="*/ 468977 w 937061"/>
                  <a:gd name="connsiteY29" fmla="*/ 772413 h 1282256"/>
                  <a:gd name="connsiteX30" fmla="*/ 495847 w 937061"/>
                  <a:gd name="connsiteY30" fmla="*/ 863799 h 1282256"/>
                  <a:gd name="connsiteX31" fmla="*/ 444271 w 937061"/>
                  <a:gd name="connsiteY31" fmla="*/ 922014 h 1282256"/>
                  <a:gd name="connsiteX32" fmla="*/ 431747 w 937061"/>
                  <a:gd name="connsiteY32" fmla="*/ 921551 h 1282256"/>
                  <a:gd name="connsiteX33" fmla="*/ 442410 w 937061"/>
                  <a:gd name="connsiteY33" fmla="*/ 937592 h 1282256"/>
                  <a:gd name="connsiteX34" fmla="*/ 543619 w 937061"/>
                  <a:gd name="connsiteY34" fmla="*/ 1186492 h 1282256"/>
                  <a:gd name="connsiteX35" fmla="*/ 566594 w 937061"/>
                  <a:gd name="connsiteY35" fmla="*/ 1273228 h 1282256"/>
                  <a:gd name="connsiteX36" fmla="*/ 531195 w 937061"/>
                  <a:gd name="connsiteY36" fmla="*/ 1282256 h 1282256"/>
                  <a:gd name="connsiteX37" fmla="*/ 510987 w 937061"/>
                  <a:gd name="connsiteY37" fmla="*/ 1183176 h 1282256"/>
                  <a:gd name="connsiteX38" fmla="*/ 419465 w 937061"/>
                  <a:gd name="connsiteY38" fmla="*/ 965735 h 1282256"/>
                  <a:gd name="connsiteX39" fmla="*/ 380666 w 937061"/>
                  <a:gd name="connsiteY39" fmla="*/ 911088 h 1282256"/>
                  <a:gd name="connsiteX40" fmla="*/ 370913 w 937061"/>
                  <a:gd name="connsiteY40" fmla="*/ 906441 h 1282256"/>
                  <a:gd name="connsiteX41" fmla="*/ 360466 w 937061"/>
                  <a:gd name="connsiteY41" fmla="*/ 906130 h 1282256"/>
                  <a:gd name="connsiteX42" fmla="*/ 314518 w 937061"/>
                  <a:gd name="connsiteY42" fmla="*/ 920936 h 1282256"/>
                  <a:gd name="connsiteX43" fmla="*/ 256927 w 937061"/>
                  <a:gd name="connsiteY43" fmla="*/ 880449 h 1282256"/>
                  <a:gd name="connsiteX44" fmla="*/ 248732 w 937061"/>
                  <a:gd name="connsiteY44" fmla="*/ 847130 h 1282256"/>
                  <a:gd name="connsiteX45" fmla="*/ 247889 w 937061"/>
                  <a:gd name="connsiteY45" fmla="*/ 840361 h 1282256"/>
                  <a:gd name="connsiteX46" fmla="*/ 220304 w 937061"/>
                  <a:gd name="connsiteY46" fmla="*/ 848717 h 1282256"/>
                  <a:gd name="connsiteX47" fmla="*/ 136302 w 937061"/>
                  <a:gd name="connsiteY47" fmla="*/ 795389 h 1282256"/>
                  <a:gd name="connsiteX48" fmla="*/ 132240 w 937061"/>
                  <a:gd name="connsiteY48" fmla="*/ 772306 h 1282256"/>
                  <a:gd name="connsiteX49" fmla="*/ 132030 w 937061"/>
                  <a:gd name="connsiteY49" fmla="*/ 749123 h 1282256"/>
                  <a:gd name="connsiteX50" fmla="*/ 118944 w 937061"/>
                  <a:gd name="connsiteY50" fmla="*/ 746653 h 1282256"/>
                  <a:gd name="connsiteX51" fmla="*/ 28110 w 937061"/>
                  <a:gd name="connsiteY51" fmla="*/ 666272 h 1282256"/>
                  <a:gd name="connsiteX52" fmla="*/ 18430 w 937061"/>
                  <a:gd name="connsiteY52" fmla="*/ 570895 h 1282256"/>
                  <a:gd name="connsiteX53" fmla="*/ 72231 w 937061"/>
                  <a:gd name="connsiteY53" fmla="*/ 508194 h 1282256"/>
                  <a:gd name="connsiteX54" fmla="*/ 828778 w 937061"/>
                  <a:gd name="connsiteY54" fmla="*/ 368188 h 1282256"/>
                  <a:gd name="connsiteX55" fmla="*/ 903402 w 937061"/>
                  <a:gd name="connsiteY55" fmla="*/ 393916 h 1282256"/>
                  <a:gd name="connsiteX56" fmla="*/ 921670 w 937061"/>
                  <a:gd name="connsiteY56" fmla="*/ 560021 h 1282256"/>
                  <a:gd name="connsiteX57" fmla="*/ 873673 w 937061"/>
                  <a:gd name="connsiteY57" fmla="*/ 610037 h 1282256"/>
                  <a:gd name="connsiteX58" fmla="*/ 870382 w 937061"/>
                  <a:gd name="connsiteY58" fmla="*/ 612071 h 1282256"/>
                  <a:gd name="connsiteX59" fmla="*/ 881183 w 937061"/>
                  <a:gd name="connsiteY59" fmla="*/ 655093 h 1282256"/>
                  <a:gd name="connsiteX60" fmla="*/ 811085 w 937061"/>
                  <a:gd name="connsiteY60" fmla="*/ 738732 h 1282256"/>
                  <a:gd name="connsiteX61" fmla="*/ 793636 w 937061"/>
                  <a:gd name="connsiteY61" fmla="*/ 739105 h 1282256"/>
                  <a:gd name="connsiteX62" fmla="*/ 799023 w 937061"/>
                  <a:gd name="connsiteY62" fmla="*/ 768256 h 1282256"/>
                  <a:gd name="connsiteX63" fmla="*/ 794668 w 937061"/>
                  <a:gd name="connsiteY63" fmla="*/ 805320 h 1282256"/>
                  <a:gd name="connsiteX64" fmla="*/ 736637 w 937061"/>
                  <a:gd name="connsiteY64" fmla="*/ 842933 h 1282256"/>
                  <a:gd name="connsiteX65" fmla="*/ 711441 w 937061"/>
                  <a:gd name="connsiteY65" fmla="*/ 841070 h 1282256"/>
                  <a:gd name="connsiteX66" fmla="*/ 702708 w 937061"/>
                  <a:gd name="connsiteY66" fmla="*/ 844516 h 1282256"/>
                  <a:gd name="connsiteX67" fmla="*/ 683025 w 937061"/>
                  <a:gd name="connsiteY67" fmla="*/ 866563 h 1282256"/>
                  <a:gd name="connsiteX68" fmla="*/ 657843 w 937061"/>
                  <a:gd name="connsiteY68" fmla="*/ 881435 h 1282256"/>
                  <a:gd name="connsiteX69" fmla="*/ 694319 w 937061"/>
                  <a:gd name="connsiteY69" fmla="*/ 1016214 h 1282256"/>
                  <a:gd name="connsiteX70" fmla="*/ 713201 w 937061"/>
                  <a:gd name="connsiteY70" fmla="*/ 1156998 h 1282256"/>
                  <a:gd name="connsiteX71" fmla="*/ 720960 w 937061"/>
                  <a:gd name="connsiteY71" fmla="*/ 1258622 h 1282256"/>
                  <a:gd name="connsiteX72" fmla="*/ 679557 w 937061"/>
                  <a:gd name="connsiteY72" fmla="*/ 1261399 h 1282256"/>
                  <a:gd name="connsiteX73" fmla="*/ 677437 w 937061"/>
                  <a:gd name="connsiteY73" fmla="*/ 1146560 h 1282256"/>
                  <a:gd name="connsiteX74" fmla="*/ 658812 w 937061"/>
                  <a:gd name="connsiteY74" fmla="*/ 1013559 h 1282256"/>
                  <a:gd name="connsiteX75" fmla="*/ 620096 w 937061"/>
                  <a:gd name="connsiteY75" fmla="*/ 884815 h 1282256"/>
                  <a:gd name="connsiteX76" fmla="*/ 617487 w 937061"/>
                  <a:gd name="connsiteY76" fmla="*/ 885041 h 1282256"/>
                  <a:gd name="connsiteX77" fmla="*/ 582656 w 937061"/>
                  <a:gd name="connsiteY77" fmla="*/ 865072 h 1282256"/>
                  <a:gd name="connsiteX78" fmla="*/ 558217 w 937061"/>
                  <a:gd name="connsiteY78" fmla="*/ 771403 h 1282256"/>
                  <a:gd name="connsiteX79" fmla="*/ 575867 w 937061"/>
                  <a:gd name="connsiteY79" fmla="*/ 722513 h 1282256"/>
                  <a:gd name="connsiteX80" fmla="*/ 560670 w 937061"/>
                  <a:gd name="connsiteY80" fmla="*/ 708618 h 1282256"/>
                  <a:gd name="connsiteX81" fmla="*/ 534291 w 937061"/>
                  <a:gd name="connsiteY81" fmla="*/ 600031 h 1282256"/>
                  <a:gd name="connsiteX82" fmla="*/ 572231 w 937061"/>
                  <a:gd name="connsiteY82" fmla="*/ 560631 h 1282256"/>
                  <a:gd name="connsiteX83" fmla="*/ 603475 w 937061"/>
                  <a:gd name="connsiteY83" fmla="*/ 559950 h 1282256"/>
                  <a:gd name="connsiteX84" fmla="*/ 618559 w 937061"/>
                  <a:gd name="connsiteY84" fmla="*/ 565514 h 1282256"/>
                  <a:gd name="connsiteX85" fmla="*/ 649454 w 937061"/>
                  <a:gd name="connsiteY85" fmla="*/ 543101 h 1282256"/>
                  <a:gd name="connsiteX86" fmla="*/ 697970 w 937061"/>
                  <a:gd name="connsiteY86" fmla="*/ 567543 h 1282256"/>
                  <a:gd name="connsiteX87" fmla="*/ 700456 w 937061"/>
                  <a:gd name="connsiteY87" fmla="*/ 590917 h 1282256"/>
                  <a:gd name="connsiteX88" fmla="*/ 720550 w 937061"/>
                  <a:gd name="connsiteY88" fmla="*/ 600445 h 1282256"/>
                  <a:gd name="connsiteX89" fmla="*/ 751604 w 937061"/>
                  <a:gd name="connsiteY89" fmla="*/ 639520 h 1282256"/>
                  <a:gd name="connsiteX90" fmla="*/ 738347 w 937061"/>
                  <a:gd name="connsiteY90" fmla="*/ 683525 h 1282256"/>
                  <a:gd name="connsiteX91" fmla="*/ 707956 w 937061"/>
                  <a:gd name="connsiteY91" fmla="*/ 700956 h 1282256"/>
                  <a:gd name="connsiteX92" fmla="*/ 634896 w 937061"/>
                  <a:gd name="connsiteY92" fmla="*/ 651717 h 1282256"/>
                  <a:gd name="connsiteX93" fmla="*/ 633997 w 937061"/>
                  <a:gd name="connsiteY93" fmla="*/ 675512 h 1282256"/>
                  <a:gd name="connsiteX94" fmla="*/ 687058 w 937061"/>
                  <a:gd name="connsiteY94" fmla="*/ 716835 h 1282256"/>
                  <a:gd name="connsiteX95" fmla="*/ 656986 w 937061"/>
                  <a:gd name="connsiteY95" fmla="*/ 782282 h 1282256"/>
                  <a:gd name="connsiteX96" fmla="*/ 669532 w 937061"/>
                  <a:gd name="connsiteY96" fmla="*/ 802778 h 1282256"/>
                  <a:gd name="connsiteX97" fmla="*/ 712109 w 937061"/>
                  <a:gd name="connsiteY97" fmla="*/ 736651 h 1282256"/>
                  <a:gd name="connsiteX98" fmla="*/ 723692 w 937061"/>
                  <a:gd name="connsiteY98" fmla="*/ 721066 h 1282256"/>
                  <a:gd name="connsiteX99" fmla="*/ 776459 w 937061"/>
                  <a:gd name="connsiteY99" fmla="*/ 653872 h 1282256"/>
                  <a:gd name="connsiteX100" fmla="*/ 733368 w 937061"/>
                  <a:gd name="connsiteY100" fmla="*/ 578317 h 1282256"/>
                  <a:gd name="connsiteX101" fmla="*/ 723890 w 937061"/>
                  <a:gd name="connsiteY101" fmla="*/ 565605 h 1282256"/>
                  <a:gd name="connsiteX102" fmla="*/ 694098 w 937061"/>
                  <a:gd name="connsiteY102" fmla="*/ 523444 h 1282256"/>
                  <a:gd name="connsiteX103" fmla="*/ 690243 w 937061"/>
                  <a:gd name="connsiteY103" fmla="*/ 515805 h 1282256"/>
                  <a:gd name="connsiteX104" fmla="*/ 698774 w 937061"/>
                  <a:gd name="connsiteY104" fmla="*/ 485914 h 1282256"/>
                  <a:gd name="connsiteX105" fmla="*/ 755797 w 937061"/>
                  <a:gd name="connsiteY105" fmla="*/ 452765 h 1282256"/>
                  <a:gd name="connsiteX106" fmla="*/ 802978 w 937061"/>
                  <a:gd name="connsiteY106" fmla="*/ 455658 h 1282256"/>
                  <a:gd name="connsiteX107" fmla="*/ 792796 w 937061"/>
                  <a:gd name="connsiteY107" fmla="*/ 434725 h 1282256"/>
                  <a:gd name="connsiteX108" fmla="*/ 828778 w 937061"/>
                  <a:gd name="connsiteY108" fmla="*/ 368188 h 1282256"/>
                  <a:gd name="connsiteX109" fmla="*/ 80732 w 937061"/>
                  <a:gd name="connsiteY109" fmla="*/ 236718 h 1282256"/>
                  <a:gd name="connsiteX110" fmla="*/ 85733 w 937061"/>
                  <a:gd name="connsiteY110" fmla="*/ 243941 h 1282256"/>
                  <a:gd name="connsiteX111" fmla="*/ 165483 w 937061"/>
                  <a:gd name="connsiteY111" fmla="*/ 295204 h 1282256"/>
                  <a:gd name="connsiteX112" fmla="*/ 199590 w 937061"/>
                  <a:gd name="connsiteY112" fmla="*/ 324345 h 1282256"/>
                  <a:gd name="connsiteX113" fmla="*/ 183395 w 937061"/>
                  <a:gd name="connsiteY113" fmla="*/ 381115 h 1282256"/>
                  <a:gd name="connsiteX114" fmla="*/ 167577 w 937061"/>
                  <a:gd name="connsiteY114" fmla="*/ 388113 h 1282256"/>
                  <a:gd name="connsiteX115" fmla="*/ 179565 w 937061"/>
                  <a:gd name="connsiteY115" fmla="*/ 401175 h 1282256"/>
                  <a:gd name="connsiteX116" fmla="*/ 179992 w 937061"/>
                  <a:gd name="connsiteY116" fmla="*/ 449781 h 1282256"/>
                  <a:gd name="connsiteX117" fmla="*/ 108044 w 937061"/>
                  <a:gd name="connsiteY117" fmla="*/ 482632 h 1282256"/>
                  <a:gd name="connsiteX118" fmla="*/ 27201 w 937061"/>
                  <a:gd name="connsiteY118" fmla="*/ 505923 h 1282256"/>
                  <a:gd name="connsiteX119" fmla="*/ 570 w 937061"/>
                  <a:gd name="connsiteY119" fmla="*/ 441177 h 1282256"/>
                  <a:gd name="connsiteX120" fmla="*/ 70413 w 937061"/>
                  <a:gd name="connsiteY120" fmla="*/ 361661 h 1282256"/>
                  <a:gd name="connsiteX121" fmla="*/ 65724 w 937061"/>
                  <a:gd name="connsiteY121" fmla="*/ 357231 h 1282256"/>
                  <a:gd name="connsiteX122" fmla="*/ 36050 w 937061"/>
                  <a:gd name="connsiteY122" fmla="*/ 293659 h 1282256"/>
                  <a:gd name="connsiteX123" fmla="*/ 80732 w 937061"/>
                  <a:gd name="connsiteY123" fmla="*/ 236718 h 1282256"/>
                  <a:gd name="connsiteX124" fmla="*/ 734063 w 937061"/>
                  <a:gd name="connsiteY124" fmla="*/ 115786 h 1282256"/>
                  <a:gd name="connsiteX125" fmla="*/ 800039 w 937061"/>
                  <a:gd name="connsiteY125" fmla="*/ 168575 h 1282256"/>
                  <a:gd name="connsiteX126" fmla="*/ 790133 w 937061"/>
                  <a:gd name="connsiteY126" fmla="*/ 225202 h 1282256"/>
                  <a:gd name="connsiteX127" fmla="*/ 788636 w 937061"/>
                  <a:gd name="connsiteY127" fmla="*/ 228126 h 1282256"/>
                  <a:gd name="connsiteX128" fmla="*/ 788782 w 937061"/>
                  <a:gd name="connsiteY128" fmla="*/ 228914 h 1282256"/>
                  <a:gd name="connsiteX129" fmla="*/ 879477 w 937061"/>
                  <a:gd name="connsiteY129" fmla="*/ 273265 h 1282256"/>
                  <a:gd name="connsiteX130" fmla="*/ 880462 w 937061"/>
                  <a:gd name="connsiteY130" fmla="*/ 348046 h 1282256"/>
                  <a:gd name="connsiteX131" fmla="*/ 875371 w 937061"/>
                  <a:gd name="connsiteY131" fmla="*/ 346949 h 1282256"/>
                  <a:gd name="connsiteX132" fmla="*/ 802289 w 937061"/>
                  <a:gd name="connsiteY132" fmla="*/ 352714 h 1282256"/>
                  <a:gd name="connsiteX133" fmla="*/ 731227 w 937061"/>
                  <a:gd name="connsiteY133" fmla="*/ 357290 h 1282256"/>
                  <a:gd name="connsiteX134" fmla="*/ 699035 w 937061"/>
                  <a:gd name="connsiteY134" fmla="*/ 320868 h 1282256"/>
                  <a:gd name="connsiteX135" fmla="*/ 705546 w 937061"/>
                  <a:gd name="connsiteY135" fmla="*/ 292165 h 1282256"/>
                  <a:gd name="connsiteX136" fmla="*/ 707611 w 937061"/>
                  <a:gd name="connsiteY136" fmla="*/ 287913 h 1282256"/>
                  <a:gd name="connsiteX137" fmla="*/ 691898 w 937061"/>
                  <a:gd name="connsiteY137" fmla="*/ 287761 h 1282256"/>
                  <a:gd name="connsiteX138" fmla="*/ 656836 w 937061"/>
                  <a:gd name="connsiteY138" fmla="*/ 256759 h 1282256"/>
                  <a:gd name="connsiteX139" fmla="*/ 657076 w 937061"/>
                  <a:gd name="connsiteY139" fmla="*/ 221678 h 1282256"/>
                  <a:gd name="connsiteX140" fmla="*/ 672162 w 937061"/>
                  <a:gd name="connsiteY140" fmla="*/ 203002 h 1282256"/>
                  <a:gd name="connsiteX141" fmla="*/ 732996 w 937061"/>
                  <a:gd name="connsiteY141" fmla="*/ 118834 h 1282256"/>
                  <a:gd name="connsiteX142" fmla="*/ 734063 w 937061"/>
                  <a:gd name="connsiteY142" fmla="*/ 115786 h 1282256"/>
                  <a:gd name="connsiteX143" fmla="*/ 234805 w 937061"/>
                  <a:gd name="connsiteY143" fmla="*/ 54681 h 1282256"/>
                  <a:gd name="connsiteX144" fmla="*/ 265378 w 937061"/>
                  <a:gd name="connsiteY144" fmla="*/ 49820 h 1282256"/>
                  <a:gd name="connsiteX145" fmla="*/ 314937 w 937061"/>
                  <a:gd name="connsiteY145" fmla="*/ 75496 h 1282256"/>
                  <a:gd name="connsiteX146" fmla="*/ 345601 w 937061"/>
                  <a:gd name="connsiteY146" fmla="*/ 197347 h 1282256"/>
                  <a:gd name="connsiteX147" fmla="*/ 334083 w 937061"/>
                  <a:gd name="connsiteY147" fmla="*/ 235327 h 1282256"/>
                  <a:gd name="connsiteX148" fmla="*/ 353353 w 937061"/>
                  <a:gd name="connsiteY148" fmla="*/ 413468 h 1282256"/>
                  <a:gd name="connsiteX149" fmla="*/ 418223 w 937061"/>
                  <a:gd name="connsiteY149" fmla="*/ 498850 h 1282256"/>
                  <a:gd name="connsiteX150" fmla="*/ 414075 w 937061"/>
                  <a:gd name="connsiteY150" fmla="*/ 570097 h 1282256"/>
                  <a:gd name="connsiteX151" fmla="*/ 374791 w 937061"/>
                  <a:gd name="connsiteY151" fmla="*/ 572468 h 1282256"/>
                  <a:gd name="connsiteX152" fmla="*/ 347212 w 937061"/>
                  <a:gd name="connsiteY152" fmla="*/ 583064 h 1282256"/>
                  <a:gd name="connsiteX153" fmla="*/ 340945 w 937061"/>
                  <a:gd name="connsiteY153" fmla="*/ 584425 h 1282256"/>
                  <a:gd name="connsiteX154" fmla="*/ 286621 w 937061"/>
                  <a:gd name="connsiteY154" fmla="*/ 583668 h 1282256"/>
                  <a:gd name="connsiteX155" fmla="*/ 233948 w 937061"/>
                  <a:gd name="connsiteY155" fmla="*/ 534531 h 1282256"/>
                  <a:gd name="connsiteX156" fmla="*/ 162779 w 937061"/>
                  <a:gd name="connsiteY156" fmla="*/ 538517 h 1282256"/>
                  <a:gd name="connsiteX157" fmla="*/ 146371 w 937061"/>
                  <a:gd name="connsiteY157" fmla="*/ 502641 h 1282256"/>
                  <a:gd name="connsiteX158" fmla="*/ 196829 w 937061"/>
                  <a:gd name="connsiteY158" fmla="*/ 467040 h 1282256"/>
                  <a:gd name="connsiteX159" fmla="*/ 291634 w 937061"/>
                  <a:gd name="connsiteY159" fmla="*/ 464187 h 1282256"/>
                  <a:gd name="connsiteX160" fmla="*/ 339848 w 937061"/>
                  <a:gd name="connsiteY160" fmla="*/ 495814 h 1282256"/>
                  <a:gd name="connsiteX161" fmla="*/ 344709 w 937061"/>
                  <a:gd name="connsiteY161" fmla="*/ 472509 h 1282256"/>
                  <a:gd name="connsiteX162" fmla="*/ 302160 w 937061"/>
                  <a:gd name="connsiteY162" fmla="*/ 429650 h 1282256"/>
                  <a:gd name="connsiteX163" fmla="*/ 317151 w 937061"/>
                  <a:gd name="connsiteY163" fmla="*/ 371880 h 1282256"/>
                  <a:gd name="connsiteX164" fmla="*/ 300153 w 937061"/>
                  <a:gd name="connsiteY164" fmla="*/ 354855 h 1282256"/>
                  <a:gd name="connsiteX165" fmla="*/ 275979 w 937061"/>
                  <a:gd name="connsiteY165" fmla="*/ 409229 h 1282256"/>
                  <a:gd name="connsiteX166" fmla="*/ 278835 w 937061"/>
                  <a:gd name="connsiteY166" fmla="*/ 436812 h 1282256"/>
                  <a:gd name="connsiteX167" fmla="*/ 277330 w 937061"/>
                  <a:gd name="connsiteY167" fmla="*/ 442997 h 1282256"/>
                  <a:gd name="connsiteX168" fmla="*/ 211427 w 937061"/>
                  <a:gd name="connsiteY168" fmla="*/ 446824 h 1282256"/>
                  <a:gd name="connsiteX169" fmla="*/ 209401 w 937061"/>
                  <a:gd name="connsiteY169" fmla="*/ 440273 h 1282256"/>
                  <a:gd name="connsiteX170" fmla="*/ 206434 w 937061"/>
                  <a:gd name="connsiteY170" fmla="*/ 398858 h 1282256"/>
                  <a:gd name="connsiteX171" fmla="*/ 207223 w 937061"/>
                  <a:gd name="connsiteY171" fmla="*/ 393213 h 1282256"/>
                  <a:gd name="connsiteX172" fmla="*/ 213263 w 937061"/>
                  <a:gd name="connsiteY172" fmla="*/ 300227 h 1282256"/>
                  <a:gd name="connsiteX173" fmla="*/ 210849 w 937061"/>
                  <a:gd name="connsiteY173" fmla="*/ 295987 h 1282256"/>
                  <a:gd name="connsiteX174" fmla="*/ 230359 w 937061"/>
                  <a:gd name="connsiteY174" fmla="*/ 289124 h 1282256"/>
                  <a:gd name="connsiteX175" fmla="*/ 278448 w 937061"/>
                  <a:gd name="connsiteY175" fmla="*/ 208737 h 1282256"/>
                  <a:gd name="connsiteX176" fmla="*/ 283559 w 937061"/>
                  <a:gd name="connsiteY176" fmla="*/ 197812 h 1282256"/>
                  <a:gd name="connsiteX177" fmla="*/ 314933 w 937061"/>
                  <a:gd name="connsiteY177" fmla="*/ 142718 h 1282256"/>
                  <a:gd name="connsiteX178" fmla="*/ 291729 w 937061"/>
                  <a:gd name="connsiteY178" fmla="*/ 141710 h 1282256"/>
                  <a:gd name="connsiteX179" fmla="*/ 204653 w 937061"/>
                  <a:gd name="connsiteY179" fmla="*/ 172059 h 1282256"/>
                  <a:gd name="connsiteX180" fmla="*/ 190282 w 937061"/>
                  <a:gd name="connsiteY180" fmla="*/ 190196 h 1282256"/>
                  <a:gd name="connsiteX181" fmla="*/ 254302 w 937061"/>
                  <a:gd name="connsiteY181" fmla="*/ 210348 h 1282256"/>
                  <a:gd name="connsiteX182" fmla="*/ 206445 w 937061"/>
                  <a:gd name="connsiteY182" fmla="*/ 272154 h 1282256"/>
                  <a:gd name="connsiteX183" fmla="*/ 114462 w 937061"/>
                  <a:gd name="connsiteY183" fmla="*/ 240670 h 1282256"/>
                  <a:gd name="connsiteX184" fmla="*/ 120246 w 937061"/>
                  <a:gd name="connsiteY184" fmla="*/ 146306 h 1282256"/>
                  <a:gd name="connsiteX185" fmla="*/ 159117 w 937061"/>
                  <a:gd name="connsiteY185" fmla="*/ 137290 h 1282256"/>
                  <a:gd name="connsiteX186" fmla="*/ 166880 w 937061"/>
                  <a:gd name="connsiteY186" fmla="*/ 133004 h 1282256"/>
                  <a:gd name="connsiteX187" fmla="*/ 208914 w 937061"/>
                  <a:gd name="connsiteY187" fmla="*/ 71662 h 1282256"/>
                  <a:gd name="connsiteX188" fmla="*/ 234805 w 937061"/>
                  <a:gd name="connsiteY188" fmla="*/ 54681 h 1282256"/>
                  <a:gd name="connsiteX189" fmla="*/ 518054 w 937061"/>
                  <a:gd name="connsiteY189" fmla="*/ 685 h 1282256"/>
                  <a:gd name="connsiteX190" fmla="*/ 567481 w 937061"/>
                  <a:gd name="connsiteY190" fmla="*/ 11310 h 1282256"/>
                  <a:gd name="connsiteX191" fmla="*/ 617166 w 937061"/>
                  <a:gd name="connsiteY191" fmla="*/ 49796 h 1282256"/>
                  <a:gd name="connsiteX192" fmla="*/ 624803 w 937061"/>
                  <a:gd name="connsiteY192" fmla="*/ 51439 h 1282256"/>
                  <a:gd name="connsiteX193" fmla="*/ 685335 w 937061"/>
                  <a:gd name="connsiteY193" fmla="*/ 54921 h 1282256"/>
                  <a:gd name="connsiteX194" fmla="*/ 709531 w 937061"/>
                  <a:gd name="connsiteY194" fmla="*/ 114208 h 1282256"/>
                  <a:gd name="connsiteX195" fmla="*/ 661812 w 937061"/>
                  <a:gd name="connsiteY195" fmla="*/ 180063 h 1282256"/>
                  <a:gd name="connsiteX196" fmla="*/ 610202 w 937061"/>
                  <a:gd name="connsiteY196" fmla="*/ 195099 h 1282256"/>
                  <a:gd name="connsiteX197" fmla="*/ 562692 w 937061"/>
                  <a:gd name="connsiteY197" fmla="*/ 152954 h 1282256"/>
                  <a:gd name="connsiteX198" fmla="*/ 615624 w 937061"/>
                  <a:gd name="connsiteY198" fmla="*/ 112005 h 1282256"/>
                  <a:gd name="connsiteX199" fmla="*/ 594985 w 937061"/>
                  <a:gd name="connsiteY199" fmla="*/ 99523 h 1282256"/>
                  <a:gd name="connsiteX200" fmla="*/ 549403 w 937061"/>
                  <a:gd name="connsiteY200" fmla="*/ 129539 h 1282256"/>
                  <a:gd name="connsiteX201" fmla="*/ 503638 w 937061"/>
                  <a:gd name="connsiteY201" fmla="*/ 102348 h 1282256"/>
                  <a:gd name="connsiteX202" fmla="*/ 481968 w 937061"/>
                  <a:gd name="connsiteY202" fmla="*/ 111852 h 1282256"/>
                  <a:gd name="connsiteX203" fmla="*/ 529275 w 937061"/>
                  <a:gd name="connsiteY203" fmla="*/ 151795 h 1282256"/>
                  <a:gd name="connsiteX204" fmla="*/ 540380 w 937061"/>
                  <a:gd name="connsiteY204" fmla="*/ 163391 h 1282256"/>
                  <a:gd name="connsiteX205" fmla="*/ 586552 w 937061"/>
                  <a:gd name="connsiteY205" fmla="*/ 213729 h 1282256"/>
                  <a:gd name="connsiteX206" fmla="*/ 633128 w 937061"/>
                  <a:gd name="connsiteY206" fmla="*/ 217751 h 1282256"/>
                  <a:gd name="connsiteX207" fmla="*/ 631375 w 937061"/>
                  <a:gd name="connsiteY207" fmla="*/ 243538 h 1282256"/>
                  <a:gd name="connsiteX208" fmla="*/ 670400 w 937061"/>
                  <a:gd name="connsiteY208" fmla="*/ 307011 h 1282256"/>
                  <a:gd name="connsiteX209" fmla="*/ 674359 w 937061"/>
                  <a:gd name="connsiteY209" fmla="*/ 313002 h 1282256"/>
                  <a:gd name="connsiteX210" fmla="*/ 686366 w 937061"/>
                  <a:gd name="connsiteY210" fmla="*/ 351523 h 1282256"/>
                  <a:gd name="connsiteX211" fmla="*/ 686786 w 937061"/>
                  <a:gd name="connsiteY211" fmla="*/ 360408 h 1282256"/>
                  <a:gd name="connsiteX212" fmla="*/ 624276 w 937061"/>
                  <a:gd name="connsiteY212" fmla="*/ 379293 h 1282256"/>
                  <a:gd name="connsiteX213" fmla="*/ 620186 w 937061"/>
                  <a:gd name="connsiteY213" fmla="*/ 371494 h 1282256"/>
                  <a:gd name="connsiteX214" fmla="*/ 577039 w 937061"/>
                  <a:gd name="connsiteY214" fmla="*/ 307763 h 1282256"/>
                  <a:gd name="connsiteX215" fmla="*/ 571263 w 937061"/>
                  <a:gd name="connsiteY215" fmla="*/ 305164 h 1282256"/>
                  <a:gd name="connsiteX216" fmla="*/ 561472 w 937061"/>
                  <a:gd name="connsiteY216" fmla="*/ 327139 h 1282256"/>
                  <a:gd name="connsiteX217" fmla="*/ 596193 w 937061"/>
                  <a:gd name="connsiteY217" fmla="*/ 376131 h 1282256"/>
                  <a:gd name="connsiteX218" fmla="*/ 571697 w 937061"/>
                  <a:gd name="connsiteY218" fmla="*/ 430972 h 1282256"/>
                  <a:gd name="connsiteX219" fmla="*/ 584565 w 937061"/>
                  <a:gd name="connsiteY219" fmla="*/ 451001 h 1282256"/>
                  <a:gd name="connsiteX220" fmla="*/ 618292 w 937061"/>
                  <a:gd name="connsiteY220" fmla="*/ 404232 h 1282256"/>
                  <a:gd name="connsiteX221" fmla="*/ 707017 w 937061"/>
                  <a:gd name="connsiteY221" fmla="*/ 373985 h 1282256"/>
                  <a:gd name="connsiteX222" fmla="*/ 737381 w 937061"/>
                  <a:gd name="connsiteY222" fmla="*/ 385077 h 1282256"/>
                  <a:gd name="connsiteX223" fmla="*/ 767814 w 937061"/>
                  <a:gd name="connsiteY223" fmla="*/ 388823 h 1282256"/>
                  <a:gd name="connsiteX224" fmla="*/ 765487 w 937061"/>
                  <a:gd name="connsiteY224" fmla="*/ 426939 h 1282256"/>
                  <a:gd name="connsiteX225" fmla="*/ 665711 w 937061"/>
                  <a:gd name="connsiteY225" fmla="*/ 514227 h 1282256"/>
                  <a:gd name="connsiteX226" fmla="*/ 615799 w 937061"/>
                  <a:gd name="connsiteY226" fmla="*/ 534043 h 1282256"/>
                  <a:gd name="connsiteX227" fmla="*/ 611378 w 937061"/>
                  <a:gd name="connsiteY227" fmla="*/ 535471 h 1282256"/>
                  <a:gd name="connsiteX228" fmla="*/ 545354 w 937061"/>
                  <a:gd name="connsiteY228" fmla="*/ 547467 h 1282256"/>
                  <a:gd name="connsiteX229" fmla="*/ 543618 w 937061"/>
                  <a:gd name="connsiteY229" fmla="*/ 547992 h 1282256"/>
                  <a:gd name="connsiteX230" fmla="*/ 543114 w 937061"/>
                  <a:gd name="connsiteY230" fmla="*/ 378809 h 1282256"/>
                  <a:gd name="connsiteX231" fmla="*/ 481297 w 937061"/>
                  <a:gd name="connsiteY231" fmla="*/ 302233 h 1282256"/>
                  <a:gd name="connsiteX232" fmla="*/ 497521 w 937061"/>
                  <a:gd name="connsiteY232" fmla="*/ 205940 h 1282256"/>
                  <a:gd name="connsiteX233" fmla="*/ 471375 w 937061"/>
                  <a:gd name="connsiteY233" fmla="*/ 172476 h 1282256"/>
                  <a:gd name="connsiteX234" fmla="*/ 460261 w 937061"/>
                  <a:gd name="connsiteY234" fmla="*/ 46197 h 1282256"/>
                  <a:gd name="connsiteX235" fmla="*/ 518054 w 937061"/>
                  <a:gd name="connsiteY235" fmla="*/ 685 h 128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937061" h="1282256">
                    <a:moveTo>
                      <a:pt x="72231" y="508194"/>
                    </a:moveTo>
                    <a:cubicBezTo>
                      <a:pt x="110176" y="495275"/>
                      <a:pt x="141455" y="519031"/>
                      <a:pt x="139689" y="559080"/>
                    </a:cubicBezTo>
                    <a:cubicBezTo>
                      <a:pt x="139351" y="566068"/>
                      <a:pt x="138225" y="573202"/>
                      <a:pt x="137581" y="579636"/>
                    </a:cubicBezTo>
                    <a:cubicBezTo>
                      <a:pt x="149335" y="573797"/>
                      <a:pt x="161104" y="566938"/>
                      <a:pt x="173595" y="561778"/>
                    </a:cubicBezTo>
                    <a:cubicBezTo>
                      <a:pt x="194067" y="553512"/>
                      <a:pt x="215165" y="550836"/>
                      <a:pt x="235622" y="562333"/>
                    </a:cubicBezTo>
                    <a:cubicBezTo>
                      <a:pt x="249692" y="570123"/>
                      <a:pt x="258507" y="582549"/>
                      <a:pt x="265212" y="596791"/>
                    </a:cubicBezTo>
                    <a:cubicBezTo>
                      <a:pt x="265897" y="598294"/>
                      <a:pt x="265188" y="601073"/>
                      <a:pt x="264188" y="602277"/>
                    </a:cubicBezTo>
                    <a:cubicBezTo>
                      <a:pt x="251373" y="618904"/>
                      <a:pt x="247251" y="637387"/>
                      <a:pt x="251467" y="657997"/>
                    </a:cubicBezTo>
                    <a:cubicBezTo>
                      <a:pt x="251904" y="660360"/>
                      <a:pt x="250479" y="663679"/>
                      <a:pt x="248802" y="665620"/>
                    </a:cubicBezTo>
                    <a:cubicBezTo>
                      <a:pt x="232301" y="684354"/>
                      <a:pt x="223028" y="705826"/>
                      <a:pt x="226702" y="731221"/>
                    </a:cubicBezTo>
                    <a:cubicBezTo>
                      <a:pt x="231605" y="766574"/>
                      <a:pt x="256814" y="791656"/>
                      <a:pt x="292287" y="797322"/>
                    </a:cubicBezTo>
                    <a:cubicBezTo>
                      <a:pt x="300478" y="798661"/>
                      <a:pt x="309043" y="798708"/>
                      <a:pt x="318540" y="799397"/>
                    </a:cubicBezTo>
                    <a:cubicBezTo>
                      <a:pt x="330434" y="829589"/>
                      <a:pt x="353581" y="847922"/>
                      <a:pt x="386587" y="855674"/>
                    </a:cubicBezTo>
                    <a:cubicBezTo>
                      <a:pt x="388158" y="847643"/>
                      <a:pt x="389605" y="840043"/>
                      <a:pt x="391213" y="832209"/>
                    </a:cubicBezTo>
                    <a:cubicBezTo>
                      <a:pt x="363044" y="824173"/>
                      <a:pt x="342646" y="808591"/>
                      <a:pt x="339010" y="777893"/>
                    </a:cubicBezTo>
                    <a:cubicBezTo>
                      <a:pt x="336531" y="756758"/>
                      <a:pt x="346844" y="742020"/>
                      <a:pt x="374294" y="724114"/>
                    </a:cubicBezTo>
                    <a:cubicBezTo>
                      <a:pt x="371371" y="717117"/>
                      <a:pt x="368449" y="710120"/>
                      <a:pt x="365526" y="703124"/>
                    </a:cubicBezTo>
                    <a:cubicBezTo>
                      <a:pt x="339298" y="710007"/>
                      <a:pt x="321614" y="734460"/>
                      <a:pt x="314275" y="774111"/>
                    </a:cubicBezTo>
                    <a:cubicBezTo>
                      <a:pt x="290368" y="778122"/>
                      <a:pt x="265358" y="766244"/>
                      <a:pt x="255752" y="746224"/>
                    </a:cubicBezTo>
                    <a:cubicBezTo>
                      <a:pt x="248361" y="730477"/>
                      <a:pt x="249498" y="714583"/>
                      <a:pt x="257804" y="700011"/>
                    </a:cubicBezTo>
                    <a:cubicBezTo>
                      <a:pt x="263879" y="687685"/>
                      <a:pt x="272863" y="677876"/>
                      <a:pt x="281358" y="666529"/>
                    </a:cubicBezTo>
                    <a:cubicBezTo>
                      <a:pt x="279908" y="660889"/>
                      <a:pt x="277416" y="654017"/>
                      <a:pt x="276069" y="646729"/>
                    </a:cubicBezTo>
                    <a:cubicBezTo>
                      <a:pt x="271404" y="619276"/>
                      <a:pt x="288248" y="601294"/>
                      <a:pt x="315725" y="605586"/>
                    </a:cubicBezTo>
                    <a:cubicBezTo>
                      <a:pt x="326623" y="607240"/>
                      <a:pt x="337119" y="612225"/>
                      <a:pt x="348811" y="615972"/>
                    </a:cubicBezTo>
                    <a:cubicBezTo>
                      <a:pt x="350168" y="614499"/>
                      <a:pt x="352920" y="611750"/>
                      <a:pt x="355707" y="609198"/>
                    </a:cubicBezTo>
                    <a:cubicBezTo>
                      <a:pt x="375418" y="591297"/>
                      <a:pt x="401497" y="589125"/>
                      <a:pt x="423989" y="603914"/>
                    </a:cubicBezTo>
                    <a:cubicBezTo>
                      <a:pt x="446911" y="618826"/>
                      <a:pt x="458728" y="640883"/>
                      <a:pt x="462978" y="667189"/>
                    </a:cubicBezTo>
                    <a:cubicBezTo>
                      <a:pt x="467140" y="694123"/>
                      <a:pt x="460690" y="718741"/>
                      <a:pt x="447498" y="742160"/>
                    </a:cubicBezTo>
                    <a:cubicBezTo>
                      <a:pt x="446251" y="744224"/>
                      <a:pt x="445200" y="746252"/>
                      <a:pt x="444272" y="747849"/>
                    </a:cubicBezTo>
                    <a:cubicBezTo>
                      <a:pt x="452753" y="756263"/>
                      <a:pt x="461679" y="763780"/>
                      <a:pt x="468977" y="772413"/>
                    </a:cubicBezTo>
                    <a:cubicBezTo>
                      <a:pt x="491574" y="798793"/>
                      <a:pt x="503038" y="828859"/>
                      <a:pt x="495847" y="863799"/>
                    </a:cubicBezTo>
                    <a:cubicBezTo>
                      <a:pt x="489963" y="892589"/>
                      <a:pt x="473198" y="913206"/>
                      <a:pt x="444271" y="922014"/>
                    </a:cubicBezTo>
                    <a:lnTo>
                      <a:pt x="431747" y="921551"/>
                    </a:lnTo>
                    <a:lnTo>
                      <a:pt x="442410" y="937592"/>
                    </a:lnTo>
                    <a:cubicBezTo>
                      <a:pt x="487480" y="1016676"/>
                      <a:pt x="529845" y="1122313"/>
                      <a:pt x="543619" y="1186492"/>
                    </a:cubicBezTo>
                    <a:cubicBezTo>
                      <a:pt x="550598" y="1215224"/>
                      <a:pt x="555819" y="1248481"/>
                      <a:pt x="566594" y="1273228"/>
                    </a:cubicBezTo>
                    <a:lnTo>
                      <a:pt x="531195" y="1282256"/>
                    </a:lnTo>
                    <a:cubicBezTo>
                      <a:pt x="524459" y="1249229"/>
                      <a:pt x="517723" y="1216203"/>
                      <a:pt x="510987" y="1183176"/>
                    </a:cubicBezTo>
                    <a:cubicBezTo>
                      <a:pt x="491057" y="1106410"/>
                      <a:pt x="461690" y="1033323"/>
                      <a:pt x="419465" y="965735"/>
                    </a:cubicBezTo>
                    <a:lnTo>
                      <a:pt x="380666" y="911088"/>
                    </a:lnTo>
                    <a:lnTo>
                      <a:pt x="370913" y="906441"/>
                    </a:lnTo>
                    <a:cubicBezTo>
                      <a:pt x="367054" y="904302"/>
                      <a:pt x="364509" y="903754"/>
                      <a:pt x="360466" y="906130"/>
                    </a:cubicBezTo>
                    <a:cubicBezTo>
                      <a:pt x="346392" y="914842"/>
                      <a:pt x="331143" y="920512"/>
                      <a:pt x="314518" y="920936"/>
                    </a:cubicBezTo>
                    <a:cubicBezTo>
                      <a:pt x="287950" y="921567"/>
                      <a:pt x="267107" y="906882"/>
                      <a:pt x="256927" y="880449"/>
                    </a:cubicBezTo>
                    <a:cubicBezTo>
                      <a:pt x="252918" y="869783"/>
                      <a:pt x="251397" y="858249"/>
                      <a:pt x="248732" y="847130"/>
                    </a:cubicBezTo>
                    <a:cubicBezTo>
                      <a:pt x="248098" y="844804"/>
                      <a:pt x="248092" y="842563"/>
                      <a:pt x="247889" y="840361"/>
                    </a:cubicBezTo>
                    <a:cubicBezTo>
                      <a:pt x="238455" y="843325"/>
                      <a:pt x="229525" y="846809"/>
                      <a:pt x="220304" y="848717"/>
                    </a:cubicBezTo>
                    <a:cubicBezTo>
                      <a:pt x="180981" y="856390"/>
                      <a:pt x="146339" y="834274"/>
                      <a:pt x="136302" y="795389"/>
                    </a:cubicBezTo>
                    <a:cubicBezTo>
                      <a:pt x="134291" y="787816"/>
                      <a:pt x="132872" y="780134"/>
                      <a:pt x="132240" y="772306"/>
                    </a:cubicBezTo>
                    <a:cubicBezTo>
                      <a:pt x="131484" y="764909"/>
                      <a:pt x="131910" y="757293"/>
                      <a:pt x="132030" y="749123"/>
                    </a:cubicBezTo>
                    <a:cubicBezTo>
                      <a:pt x="127799" y="748275"/>
                      <a:pt x="123408" y="747660"/>
                      <a:pt x="118944" y="746653"/>
                    </a:cubicBezTo>
                    <a:cubicBezTo>
                      <a:pt x="74070" y="736407"/>
                      <a:pt x="44624" y="708238"/>
                      <a:pt x="28110" y="666272"/>
                    </a:cubicBezTo>
                    <a:cubicBezTo>
                      <a:pt x="15910" y="635527"/>
                      <a:pt x="10210" y="603580"/>
                      <a:pt x="18430" y="570895"/>
                    </a:cubicBezTo>
                    <a:cubicBezTo>
                      <a:pt x="25779" y="541222"/>
                      <a:pt x="42144" y="518440"/>
                      <a:pt x="72231" y="508194"/>
                    </a:cubicBezTo>
                    <a:close/>
                    <a:moveTo>
                      <a:pt x="828778" y="368188"/>
                    </a:moveTo>
                    <a:cubicBezTo>
                      <a:pt x="858645" y="362262"/>
                      <a:pt x="883627" y="370681"/>
                      <a:pt x="903402" y="393916"/>
                    </a:cubicBezTo>
                    <a:cubicBezTo>
                      <a:pt x="939823" y="436686"/>
                      <a:pt x="947900" y="510155"/>
                      <a:pt x="921670" y="560021"/>
                    </a:cubicBezTo>
                    <a:cubicBezTo>
                      <a:pt x="910516" y="581230"/>
                      <a:pt x="894205" y="597688"/>
                      <a:pt x="873673" y="610037"/>
                    </a:cubicBezTo>
                    <a:cubicBezTo>
                      <a:pt x="872564" y="610650"/>
                      <a:pt x="871455" y="611263"/>
                      <a:pt x="870382" y="612071"/>
                    </a:cubicBezTo>
                    <a:cubicBezTo>
                      <a:pt x="874134" y="626859"/>
                      <a:pt x="879155" y="640802"/>
                      <a:pt x="881183" y="655093"/>
                    </a:cubicBezTo>
                    <a:cubicBezTo>
                      <a:pt x="888104" y="700259"/>
                      <a:pt x="856642" y="737240"/>
                      <a:pt x="811085" y="738732"/>
                    </a:cubicBezTo>
                    <a:cubicBezTo>
                      <a:pt x="805423" y="738963"/>
                      <a:pt x="799923" y="738961"/>
                      <a:pt x="793636" y="739105"/>
                    </a:cubicBezTo>
                    <a:cubicBezTo>
                      <a:pt x="795456" y="748953"/>
                      <a:pt x="797633" y="758532"/>
                      <a:pt x="799023" y="768256"/>
                    </a:cubicBezTo>
                    <a:cubicBezTo>
                      <a:pt x="800761" y="780973"/>
                      <a:pt x="799166" y="793286"/>
                      <a:pt x="794668" y="805320"/>
                    </a:cubicBezTo>
                    <a:cubicBezTo>
                      <a:pt x="785846" y="828135"/>
                      <a:pt x="763672" y="842622"/>
                      <a:pt x="736637" y="842933"/>
                    </a:cubicBezTo>
                    <a:cubicBezTo>
                      <a:pt x="728307" y="843046"/>
                      <a:pt x="719830" y="842371"/>
                      <a:pt x="711441" y="841070"/>
                    </a:cubicBezTo>
                    <a:cubicBezTo>
                      <a:pt x="707480" y="840580"/>
                      <a:pt x="705153" y="841213"/>
                      <a:pt x="702708" y="844516"/>
                    </a:cubicBezTo>
                    <a:cubicBezTo>
                      <a:pt x="696891" y="852721"/>
                      <a:pt x="690436" y="860229"/>
                      <a:pt x="683025" y="866563"/>
                    </a:cubicBezTo>
                    <a:lnTo>
                      <a:pt x="657843" y="881435"/>
                    </a:lnTo>
                    <a:lnTo>
                      <a:pt x="694319" y="1016214"/>
                    </a:lnTo>
                    <a:cubicBezTo>
                      <a:pt x="705217" y="1069419"/>
                      <a:pt x="712131" y="1119734"/>
                      <a:pt x="713201" y="1156998"/>
                    </a:cubicBezTo>
                    <a:cubicBezTo>
                      <a:pt x="715065" y="1190532"/>
                      <a:pt x="714032" y="1228757"/>
                      <a:pt x="720960" y="1258622"/>
                    </a:cubicBezTo>
                    <a:lnTo>
                      <a:pt x="679557" y="1261399"/>
                    </a:lnTo>
                    <a:cubicBezTo>
                      <a:pt x="678850" y="1223119"/>
                      <a:pt x="678143" y="1184840"/>
                      <a:pt x="677437" y="1146560"/>
                    </a:cubicBezTo>
                    <a:cubicBezTo>
                      <a:pt x="674228" y="1101631"/>
                      <a:pt x="668194" y="1057242"/>
                      <a:pt x="658812" y="1013559"/>
                    </a:cubicBezTo>
                    <a:lnTo>
                      <a:pt x="620096" y="884815"/>
                    </a:lnTo>
                    <a:lnTo>
                      <a:pt x="617487" y="885041"/>
                    </a:lnTo>
                    <a:cubicBezTo>
                      <a:pt x="604917" y="882194"/>
                      <a:pt x="593230" y="875442"/>
                      <a:pt x="582656" y="865072"/>
                    </a:cubicBezTo>
                    <a:cubicBezTo>
                      <a:pt x="556244" y="838990"/>
                      <a:pt x="550041" y="806525"/>
                      <a:pt x="558217" y="771403"/>
                    </a:cubicBezTo>
                    <a:cubicBezTo>
                      <a:pt x="562112" y="754999"/>
                      <a:pt x="569609" y="739354"/>
                      <a:pt x="575867" y="722513"/>
                    </a:cubicBezTo>
                    <a:cubicBezTo>
                      <a:pt x="571718" y="718798"/>
                      <a:pt x="565774" y="714192"/>
                      <a:pt x="560670" y="708618"/>
                    </a:cubicBezTo>
                    <a:cubicBezTo>
                      <a:pt x="531466" y="677348"/>
                      <a:pt x="519772" y="641620"/>
                      <a:pt x="534291" y="600031"/>
                    </a:cubicBezTo>
                    <a:cubicBezTo>
                      <a:pt x="540848" y="581504"/>
                      <a:pt x="552919" y="567458"/>
                      <a:pt x="572231" y="560631"/>
                    </a:cubicBezTo>
                    <a:cubicBezTo>
                      <a:pt x="582540" y="556892"/>
                      <a:pt x="593183" y="557167"/>
                      <a:pt x="603475" y="559950"/>
                    </a:cubicBezTo>
                    <a:cubicBezTo>
                      <a:pt x="609267" y="561527"/>
                      <a:pt x="614846" y="564164"/>
                      <a:pt x="618559" y="565514"/>
                    </a:cubicBezTo>
                    <a:cubicBezTo>
                      <a:pt x="629322" y="557618"/>
                      <a:pt x="638415" y="548400"/>
                      <a:pt x="649454" y="543101"/>
                    </a:cubicBezTo>
                    <a:cubicBezTo>
                      <a:pt x="672605" y="531694"/>
                      <a:pt x="692487" y="542279"/>
                      <a:pt x="697970" y="567543"/>
                    </a:cubicBezTo>
                    <a:cubicBezTo>
                      <a:pt x="699586" y="575189"/>
                      <a:pt x="699788" y="582892"/>
                      <a:pt x="700456" y="590917"/>
                    </a:cubicBezTo>
                    <a:cubicBezTo>
                      <a:pt x="706933" y="593998"/>
                      <a:pt x="713927" y="596576"/>
                      <a:pt x="720550" y="600445"/>
                    </a:cubicBezTo>
                    <a:cubicBezTo>
                      <a:pt x="735858" y="609431"/>
                      <a:pt x="747467" y="621545"/>
                      <a:pt x="751604" y="639520"/>
                    </a:cubicBezTo>
                    <a:cubicBezTo>
                      <a:pt x="755595" y="656708"/>
                      <a:pt x="750549" y="671289"/>
                      <a:pt x="738347" y="683525"/>
                    </a:cubicBezTo>
                    <a:cubicBezTo>
                      <a:pt x="729932" y="692006"/>
                      <a:pt x="719754" y="697554"/>
                      <a:pt x="707956" y="700956"/>
                    </a:cubicBezTo>
                    <a:cubicBezTo>
                      <a:pt x="693641" y="669787"/>
                      <a:pt x="669443" y="653481"/>
                      <a:pt x="634896" y="651717"/>
                    </a:cubicBezTo>
                    <a:cubicBezTo>
                      <a:pt x="634543" y="659726"/>
                      <a:pt x="634350" y="667503"/>
                      <a:pt x="633997" y="675512"/>
                    </a:cubicBezTo>
                    <a:cubicBezTo>
                      <a:pt x="660271" y="678805"/>
                      <a:pt x="681371" y="689369"/>
                      <a:pt x="687058" y="716835"/>
                    </a:cubicBezTo>
                    <a:cubicBezTo>
                      <a:pt x="692854" y="744894"/>
                      <a:pt x="679387" y="765716"/>
                      <a:pt x="656986" y="782282"/>
                    </a:cubicBezTo>
                    <a:cubicBezTo>
                      <a:pt x="661091" y="789060"/>
                      <a:pt x="665158" y="795641"/>
                      <a:pt x="669532" y="802778"/>
                    </a:cubicBezTo>
                    <a:cubicBezTo>
                      <a:pt x="693852" y="786673"/>
                      <a:pt x="709290" y="765487"/>
                      <a:pt x="712109" y="736651"/>
                    </a:cubicBezTo>
                    <a:cubicBezTo>
                      <a:pt x="712907" y="727745"/>
                      <a:pt x="715710" y="724171"/>
                      <a:pt x="723692" y="721066"/>
                    </a:cubicBezTo>
                    <a:cubicBezTo>
                      <a:pt x="753809" y="708779"/>
                      <a:pt x="773689" y="687383"/>
                      <a:pt x="776459" y="653872"/>
                    </a:cubicBezTo>
                    <a:cubicBezTo>
                      <a:pt x="779084" y="619572"/>
                      <a:pt x="762709" y="594895"/>
                      <a:pt x="733368" y="578317"/>
                    </a:cubicBezTo>
                    <a:cubicBezTo>
                      <a:pt x="727912" y="575252"/>
                      <a:pt x="725127" y="572303"/>
                      <a:pt x="723890" y="565605"/>
                    </a:cubicBezTo>
                    <a:cubicBezTo>
                      <a:pt x="720505" y="547287"/>
                      <a:pt x="710304" y="532876"/>
                      <a:pt x="694098" y="523444"/>
                    </a:cubicBezTo>
                    <a:cubicBezTo>
                      <a:pt x="690671" y="521430"/>
                      <a:pt x="689446" y="519211"/>
                      <a:pt x="690243" y="515805"/>
                    </a:cubicBezTo>
                    <a:cubicBezTo>
                      <a:pt x="692866" y="505747"/>
                      <a:pt x="694394" y="495279"/>
                      <a:pt x="698774" y="485914"/>
                    </a:cubicBezTo>
                    <a:cubicBezTo>
                      <a:pt x="710120" y="462428"/>
                      <a:pt x="731075" y="453464"/>
                      <a:pt x="755797" y="452765"/>
                    </a:cubicBezTo>
                    <a:cubicBezTo>
                      <a:pt x="771597" y="452290"/>
                      <a:pt x="787712" y="454610"/>
                      <a:pt x="802978" y="455658"/>
                    </a:cubicBezTo>
                    <a:cubicBezTo>
                      <a:pt x="800042" y="449682"/>
                      <a:pt x="795827" y="442313"/>
                      <a:pt x="792796" y="434725"/>
                    </a:cubicBezTo>
                    <a:cubicBezTo>
                      <a:pt x="780108" y="402441"/>
                      <a:pt x="795007" y="375039"/>
                      <a:pt x="828778" y="368188"/>
                    </a:cubicBezTo>
                    <a:close/>
                    <a:moveTo>
                      <a:pt x="80732" y="236718"/>
                    </a:moveTo>
                    <a:cubicBezTo>
                      <a:pt x="82386" y="239060"/>
                      <a:pt x="84041" y="241402"/>
                      <a:pt x="85733" y="243941"/>
                    </a:cubicBezTo>
                    <a:cubicBezTo>
                      <a:pt x="105038" y="272355"/>
                      <a:pt x="132213" y="289334"/>
                      <a:pt x="165483" y="295204"/>
                    </a:cubicBezTo>
                    <a:cubicBezTo>
                      <a:pt x="183391" y="298413"/>
                      <a:pt x="193256" y="308813"/>
                      <a:pt x="199590" y="324345"/>
                    </a:cubicBezTo>
                    <a:cubicBezTo>
                      <a:pt x="208088" y="344979"/>
                      <a:pt x="200922" y="370136"/>
                      <a:pt x="183395" y="381115"/>
                    </a:cubicBezTo>
                    <a:cubicBezTo>
                      <a:pt x="178799" y="383798"/>
                      <a:pt x="173231" y="385642"/>
                      <a:pt x="167577" y="388113"/>
                    </a:cubicBezTo>
                    <a:cubicBezTo>
                      <a:pt x="171406" y="392294"/>
                      <a:pt x="175861" y="396564"/>
                      <a:pt x="179565" y="401175"/>
                    </a:cubicBezTo>
                    <a:cubicBezTo>
                      <a:pt x="191398" y="416711"/>
                      <a:pt x="191808" y="434357"/>
                      <a:pt x="179992" y="449781"/>
                    </a:cubicBezTo>
                    <a:cubicBezTo>
                      <a:pt x="161928" y="473286"/>
                      <a:pt x="138040" y="484014"/>
                      <a:pt x="108044" y="482632"/>
                    </a:cubicBezTo>
                    <a:cubicBezTo>
                      <a:pt x="70199" y="480662"/>
                      <a:pt x="58475" y="484458"/>
                      <a:pt x="27201" y="505923"/>
                    </a:cubicBezTo>
                    <a:cubicBezTo>
                      <a:pt x="7335" y="488816"/>
                      <a:pt x="-2562" y="467219"/>
                      <a:pt x="570" y="441177"/>
                    </a:cubicBezTo>
                    <a:cubicBezTo>
                      <a:pt x="5466" y="399329"/>
                      <a:pt x="29111" y="372959"/>
                      <a:pt x="70413" y="361661"/>
                    </a:cubicBezTo>
                    <a:cubicBezTo>
                      <a:pt x="68706" y="360143"/>
                      <a:pt x="67197" y="358588"/>
                      <a:pt x="65724" y="357231"/>
                    </a:cubicBezTo>
                    <a:cubicBezTo>
                      <a:pt x="47471" y="340029"/>
                      <a:pt x="37055" y="318936"/>
                      <a:pt x="36050" y="293659"/>
                    </a:cubicBezTo>
                    <a:cubicBezTo>
                      <a:pt x="35113" y="266537"/>
                      <a:pt x="51607" y="245563"/>
                      <a:pt x="80732" y="236718"/>
                    </a:cubicBezTo>
                    <a:close/>
                    <a:moveTo>
                      <a:pt x="734063" y="115786"/>
                    </a:moveTo>
                    <a:cubicBezTo>
                      <a:pt x="769312" y="112531"/>
                      <a:pt x="794903" y="133062"/>
                      <a:pt x="800039" y="168575"/>
                    </a:cubicBezTo>
                    <a:cubicBezTo>
                      <a:pt x="802927" y="188615"/>
                      <a:pt x="799667" y="207347"/>
                      <a:pt x="790133" y="225202"/>
                    </a:cubicBezTo>
                    <a:cubicBezTo>
                      <a:pt x="789688" y="226098"/>
                      <a:pt x="789279" y="227193"/>
                      <a:pt x="788636" y="228126"/>
                    </a:cubicBezTo>
                    <a:cubicBezTo>
                      <a:pt x="788673" y="228323"/>
                      <a:pt x="788709" y="228520"/>
                      <a:pt x="788782" y="228914"/>
                    </a:cubicBezTo>
                    <a:cubicBezTo>
                      <a:pt x="828453" y="224231"/>
                      <a:pt x="859115" y="239140"/>
                      <a:pt x="879477" y="273265"/>
                    </a:cubicBezTo>
                    <a:cubicBezTo>
                      <a:pt x="893897" y="297285"/>
                      <a:pt x="893683" y="322583"/>
                      <a:pt x="880462" y="348046"/>
                    </a:cubicBezTo>
                    <a:cubicBezTo>
                      <a:pt x="878741" y="347548"/>
                      <a:pt x="877093" y="347446"/>
                      <a:pt x="875371" y="346949"/>
                    </a:cubicBezTo>
                    <a:cubicBezTo>
                      <a:pt x="850156" y="338368"/>
                      <a:pt x="825797" y="341036"/>
                      <a:pt x="802289" y="352714"/>
                    </a:cubicBezTo>
                    <a:cubicBezTo>
                      <a:pt x="779174" y="364318"/>
                      <a:pt x="755458" y="366052"/>
                      <a:pt x="731227" y="357290"/>
                    </a:cubicBezTo>
                    <a:cubicBezTo>
                      <a:pt x="714189" y="351067"/>
                      <a:pt x="701420" y="340390"/>
                      <a:pt x="699035" y="320868"/>
                    </a:cubicBezTo>
                    <a:cubicBezTo>
                      <a:pt x="697732" y="310516"/>
                      <a:pt x="701091" y="301136"/>
                      <a:pt x="705546" y="292165"/>
                    </a:cubicBezTo>
                    <a:cubicBezTo>
                      <a:pt x="706115" y="290837"/>
                      <a:pt x="706882" y="289474"/>
                      <a:pt x="707611" y="287913"/>
                    </a:cubicBezTo>
                    <a:cubicBezTo>
                      <a:pt x="702111" y="287911"/>
                      <a:pt x="696917" y="288463"/>
                      <a:pt x="691898" y="287761"/>
                    </a:cubicBezTo>
                    <a:cubicBezTo>
                      <a:pt x="673669" y="285018"/>
                      <a:pt x="662761" y="273386"/>
                      <a:pt x="656836" y="256759"/>
                    </a:cubicBezTo>
                    <a:cubicBezTo>
                      <a:pt x="652880" y="245268"/>
                      <a:pt x="652504" y="233319"/>
                      <a:pt x="657076" y="221678"/>
                    </a:cubicBezTo>
                    <a:cubicBezTo>
                      <a:pt x="660099" y="213786"/>
                      <a:pt x="664631" y="207448"/>
                      <a:pt x="672162" y="203002"/>
                    </a:cubicBezTo>
                    <a:cubicBezTo>
                      <a:pt x="704464" y="183791"/>
                      <a:pt x="725615" y="156050"/>
                      <a:pt x="732996" y="118834"/>
                    </a:cubicBezTo>
                    <a:cubicBezTo>
                      <a:pt x="733405" y="117741"/>
                      <a:pt x="733851" y="116844"/>
                      <a:pt x="734063" y="115786"/>
                    </a:cubicBezTo>
                    <a:close/>
                    <a:moveTo>
                      <a:pt x="234805" y="54681"/>
                    </a:moveTo>
                    <a:cubicBezTo>
                      <a:pt x="244119" y="50796"/>
                      <a:pt x="254214" y="48930"/>
                      <a:pt x="265378" y="49820"/>
                    </a:cubicBezTo>
                    <a:cubicBezTo>
                      <a:pt x="285431" y="51412"/>
                      <a:pt x="301834" y="60807"/>
                      <a:pt x="314937" y="75496"/>
                    </a:cubicBezTo>
                    <a:cubicBezTo>
                      <a:pt x="346284" y="110647"/>
                      <a:pt x="354358" y="152137"/>
                      <a:pt x="345601" y="197347"/>
                    </a:cubicBezTo>
                    <a:cubicBezTo>
                      <a:pt x="343095" y="210236"/>
                      <a:pt x="338042" y="222577"/>
                      <a:pt x="334083" y="235327"/>
                    </a:cubicBezTo>
                    <a:cubicBezTo>
                      <a:pt x="396552" y="283468"/>
                      <a:pt x="397932" y="358175"/>
                      <a:pt x="353353" y="413468"/>
                    </a:cubicBezTo>
                    <a:cubicBezTo>
                      <a:pt x="386181" y="433475"/>
                      <a:pt x="408834" y="461271"/>
                      <a:pt x="418223" y="498850"/>
                    </a:cubicBezTo>
                    <a:cubicBezTo>
                      <a:pt x="424422" y="523575"/>
                      <a:pt x="422771" y="547713"/>
                      <a:pt x="414075" y="570097"/>
                    </a:cubicBezTo>
                    <a:cubicBezTo>
                      <a:pt x="400353" y="570800"/>
                      <a:pt x="387201" y="570175"/>
                      <a:pt x="374791" y="572468"/>
                    </a:cubicBezTo>
                    <a:cubicBezTo>
                      <a:pt x="365336" y="574215"/>
                      <a:pt x="356339" y="579545"/>
                      <a:pt x="347212" y="583064"/>
                    </a:cubicBezTo>
                    <a:cubicBezTo>
                      <a:pt x="345118" y="583858"/>
                      <a:pt x="342703" y="585119"/>
                      <a:pt x="340945" y="584425"/>
                    </a:cubicBezTo>
                    <a:cubicBezTo>
                      <a:pt x="320158" y="576656"/>
                      <a:pt x="306706" y="577716"/>
                      <a:pt x="286621" y="583668"/>
                    </a:cubicBezTo>
                    <a:cubicBezTo>
                      <a:pt x="275089" y="560947"/>
                      <a:pt x="258734" y="542988"/>
                      <a:pt x="233948" y="534531"/>
                    </a:cubicBezTo>
                    <a:cubicBezTo>
                      <a:pt x="209361" y="526039"/>
                      <a:pt x="185309" y="529261"/>
                      <a:pt x="162779" y="538517"/>
                    </a:cubicBezTo>
                    <a:cubicBezTo>
                      <a:pt x="157261" y="526295"/>
                      <a:pt x="151853" y="514665"/>
                      <a:pt x="146371" y="502641"/>
                    </a:cubicBezTo>
                    <a:cubicBezTo>
                      <a:pt x="166223" y="496529"/>
                      <a:pt x="183874" y="485119"/>
                      <a:pt x="196829" y="467040"/>
                    </a:cubicBezTo>
                    <a:cubicBezTo>
                      <a:pt x="227102" y="489760"/>
                      <a:pt x="261161" y="489985"/>
                      <a:pt x="291634" y="464187"/>
                    </a:cubicBezTo>
                    <a:cubicBezTo>
                      <a:pt x="303898" y="479847"/>
                      <a:pt x="319250" y="491269"/>
                      <a:pt x="339848" y="495814"/>
                    </a:cubicBezTo>
                    <a:cubicBezTo>
                      <a:pt x="341456" y="487981"/>
                      <a:pt x="343137" y="480540"/>
                      <a:pt x="344709" y="472509"/>
                    </a:cubicBezTo>
                    <a:cubicBezTo>
                      <a:pt x="322528" y="466016"/>
                      <a:pt x="308439" y="451508"/>
                      <a:pt x="302160" y="429650"/>
                    </a:cubicBezTo>
                    <a:cubicBezTo>
                      <a:pt x="295916" y="407989"/>
                      <a:pt x="301505" y="388623"/>
                      <a:pt x="317151" y="371880"/>
                    </a:cubicBezTo>
                    <a:cubicBezTo>
                      <a:pt x="311383" y="366020"/>
                      <a:pt x="305921" y="360715"/>
                      <a:pt x="300153" y="354855"/>
                    </a:cubicBezTo>
                    <a:cubicBezTo>
                      <a:pt x="284879" y="370308"/>
                      <a:pt x="276797" y="388301"/>
                      <a:pt x="275979" y="409229"/>
                    </a:cubicBezTo>
                    <a:cubicBezTo>
                      <a:pt x="275646" y="418457"/>
                      <a:pt x="277948" y="427606"/>
                      <a:pt x="278835" y="436812"/>
                    </a:cubicBezTo>
                    <a:cubicBezTo>
                      <a:pt x="279002" y="438818"/>
                      <a:pt x="278688" y="441524"/>
                      <a:pt x="277330" y="442997"/>
                    </a:cubicBezTo>
                    <a:cubicBezTo>
                      <a:pt x="260099" y="463292"/>
                      <a:pt x="230451" y="464901"/>
                      <a:pt x="211427" y="446824"/>
                    </a:cubicBezTo>
                    <a:cubicBezTo>
                      <a:pt x="209954" y="445467"/>
                      <a:pt x="208941" y="442191"/>
                      <a:pt x="209401" y="440273"/>
                    </a:cubicBezTo>
                    <a:cubicBezTo>
                      <a:pt x="212477" y="426056"/>
                      <a:pt x="211775" y="412334"/>
                      <a:pt x="206434" y="398858"/>
                    </a:cubicBezTo>
                    <a:cubicBezTo>
                      <a:pt x="205748" y="397356"/>
                      <a:pt x="205990" y="394255"/>
                      <a:pt x="207223" y="393213"/>
                    </a:cubicBezTo>
                    <a:cubicBezTo>
                      <a:pt x="231524" y="370389"/>
                      <a:pt x="232881" y="331435"/>
                      <a:pt x="213263" y="300227"/>
                    </a:cubicBezTo>
                    <a:cubicBezTo>
                      <a:pt x="212417" y="298958"/>
                      <a:pt x="211768" y="297651"/>
                      <a:pt x="210849" y="295987"/>
                    </a:cubicBezTo>
                    <a:cubicBezTo>
                      <a:pt x="217525" y="293531"/>
                      <a:pt x="224114" y="291704"/>
                      <a:pt x="230359" y="289124"/>
                    </a:cubicBezTo>
                    <a:cubicBezTo>
                      <a:pt x="263644" y="275232"/>
                      <a:pt x="282205" y="244506"/>
                      <a:pt x="278448" y="208737"/>
                    </a:cubicBezTo>
                    <a:cubicBezTo>
                      <a:pt x="277932" y="203741"/>
                      <a:pt x="278998" y="200692"/>
                      <a:pt x="283559" y="197812"/>
                    </a:cubicBezTo>
                    <a:cubicBezTo>
                      <a:pt x="302800" y="185089"/>
                      <a:pt x="313049" y="166696"/>
                      <a:pt x="314933" y="142718"/>
                    </a:cubicBezTo>
                    <a:cubicBezTo>
                      <a:pt x="306726" y="142401"/>
                      <a:pt x="299111" y="141975"/>
                      <a:pt x="291729" y="141710"/>
                    </a:cubicBezTo>
                    <a:cubicBezTo>
                      <a:pt x="288305" y="184917"/>
                      <a:pt x="240257" y="198277"/>
                      <a:pt x="204653" y="172059"/>
                    </a:cubicBezTo>
                    <a:cubicBezTo>
                      <a:pt x="199850" y="178039"/>
                      <a:pt x="195085" y="184217"/>
                      <a:pt x="190282" y="190196"/>
                    </a:cubicBezTo>
                    <a:cubicBezTo>
                      <a:pt x="203291" y="203274"/>
                      <a:pt x="223160" y="209381"/>
                      <a:pt x="254302" y="210348"/>
                    </a:cubicBezTo>
                    <a:cubicBezTo>
                      <a:pt x="258834" y="241492"/>
                      <a:pt x="238558" y="268460"/>
                      <a:pt x="206445" y="272154"/>
                    </a:cubicBezTo>
                    <a:cubicBezTo>
                      <a:pt x="171144" y="276232"/>
                      <a:pt x="139743" y="266146"/>
                      <a:pt x="114462" y="240670"/>
                    </a:cubicBezTo>
                    <a:cubicBezTo>
                      <a:pt x="86234" y="212479"/>
                      <a:pt x="89402" y="167894"/>
                      <a:pt x="120246" y="146306"/>
                    </a:cubicBezTo>
                    <a:cubicBezTo>
                      <a:pt x="131958" y="138030"/>
                      <a:pt x="145083" y="135198"/>
                      <a:pt x="159117" y="137290"/>
                    </a:cubicBezTo>
                    <a:cubicBezTo>
                      <a:pt x="163311" y="137940"/>
                      <a:pt x="165136" y="136789"/>
                      <a:pt x="166880" y="133004"/>
                    </a:cubicBezTo>
                    <a:cubicBezTo>
                      <a:pt x="177313" y="110095"/>
                      <a:pt x="189847" y="88630"/>
                      <a:pt x="208914" y="71662"/>
                    </a:cubicBezTo>
                    <a:cubicBezTo>
                      <a:pt x="216957" y="64472"/>
                      <a:pt x="225490" y="58567"/>
                      <a:pt x="234805" y="54681"/>
                    </a:cubicBezTo>
                    <a:close/>
                    <a:moveTo>
                      <a:pt x="518054" y="685"/>
                    </a:moveTo>
                    <a:cubicBezTo>
                      <a:pt x="535695" y="-1964"/>
                      <a:pt x="551960" y="3383"/>
                      <a:pt x="567481" y="11310"/>
                    </a:cubicBezTo>
                    <a:cubicBezTo>
                      <a:pt x="586392" y="21056"/>
                      <a:pt x="602181" y="34843"/>
                      <a:pt x="617166" y="49796"/>
                    </a:cubicBezTo>
                    <a:cubicBezTo>
                      <a:pt x="619412" y="52029"/>
                      <a:pt x="621119" y="53546"/>
                      <a:pt x="624803" y="51439"/>
                    </a:cubicBezTo>
                    <a:cubicBezTo>
                      <a:pt x="645553" y="40272"/>
                      <a:pt x="666213" y="40732"/>
                      <a:pt x="685335" y="54921"/>
                    </a:cubicBezTo>
                    <a:cubicBezTo>
                      <a:pt x="704960" y="69628"/>
                      <a:pt x="713618" y="90027"/>
                      <a:pt x="709531" y="114208"/>
                    </a:cubicBezTo>
                    <a:cubicBezTo>
                      <a:pt x="704617" y="143838"/>
                      <a:pt x="686008" y="164388"/>
                      <a:pt x="661812" y="180063"/>
                    </a:cubicBezTo>
                    <a:cubicBezTo>
                      <a:pt x="646343" y="190051"/>
                      <a:pt x="629358" y="196244"/>
                      <a:pt x="610202" y="195099"/>
                    </a:cubicBezTo>
                    <a:cubicBezTo>
                      <a:pt x="586961" y="193894"/>
                      <a:pt x="565244" y="174481"/>
                      <a:pt x="562692" y="152954"/>
                    </a:cubicBezTo>
                    <a:cubicBezTo>
                      <a:pt x="585571" y="146688"/>
                      <a:pt x="602749" y="132718"/>
                      <a:pt x="615624" y="112005"/>
                    </a:cubicBezTo>
                    <a:cubicBezTo>
                      <a:pt x="608733" y="107779"/>
                      <a:pt x="602074" y="103714"/>
                      <a:pt x="594985" y="99523"/>
                    </a:cubicBezTo>
                    <a:cubicBezTo>
                      <a:pt x="584014" y="116217"/>
                      <a:pt x="569428" y="127672"/>
                      <a:pt x="549403" y="129539"/>
                    </a:cubicBezTo>
                    <a:cubicBezTo>
                      <a:pt x="528196" y="131624"/>
                      <a:pt x="513136" y="121778"/>
                      <a:pt x="503638" y="102348"/>
                    </a:cubicBezTo>
                    <a:cubicBezTo>
                      <a:pt x="496480" y="105504"/>
                      <a:pt x="489322" y="108659"/>
                      <a:pt x="481968" y="111852"/>
                    </a:cubicBezTo>
                    <a:cubicBezTo>
                      <a:pt x="491757" y="132858"/>
                      <a:pt x="507348" y="146680"/>
                      <a:pt x="529275" y="151795"/>
                    </a:cubicBezTo>
                    <a:cubicBezTo>
                      <a:pt x="536517" y="153512"/>
                      <a:pt x="538661" y="157394"/>
                      <a:pt x="540380" y="163391"/>
                    </a:cubicBezTo>
                    <a:cubicBezTo>
                      <a:pt x="547848" y="187270"/>
                      <a:pt x="562876" y="204659"/>
                      <a:pt x="586552" y="213729"/>
                    </a:cubicBezTo>
                    <a:cubicBezTo>
                      <a:pt x="601672" y="219490"/>
                      <a:pt x="617458" y="220036"/>
                      <a:pt x="633128" y="217751"/>
                    </a:cubicBezTo>
                    <a:cubicBezTo>
                      <a:pt x="632490" y="226425"/>
                      <a:pt x="631028" y="235047"/>
                      <a:pt x="631375" y="243538"/>
                    </a:cubicBezTo>
                    <a:cubicBezTo>
                      <a:pt x="632531" y="271842"/>
                      <a:pt x="644151" y="293936"/>
                      <a:pt x="670400" y="307011"/>
                    </a:cubicBezTo>
                    <a:cubicBezTo>
                      <a:pt x="672391" y="307865"/>
                      <a:pt x="674389" y="310959"/>
                      <a:pt x="674359" y="313002"/>
                    </a:cubicBezTo>
                    <a:cubicBezTo>
                      <a:pt x="674507" y="327029"/>
                      <a:pt x="678128" y="340009"/>
                      <a:pt x="686366" y="351523"/>
                    </a:cubicBezTo>
                    <a:cubicBezTo>
                      <a:pt x="688597" y="354777"/>
                      <a:pt x="688444" y="357250"/>
                      <a:pt x="686786" y="360408"/>
                    </a:cubicBezTo>
                    <a:cubicBezTo>
                      <a:pt x="674346" y="383485"/>
                      <a:pt x="647586" y="391893"/>
                      <a:pt x="624276" y="379293"/>
                    </a:cubicBezTo>
                    <a:cubicBezTo>
                      <a:pt x="622212" y="378045"/>
                      <a:pt x="620696" y="374251"/>
                      <a:pt x="620186" y="371494"/>
                    </a:cubicBezTo>
                    <a:cubicBezTo>
                      <a:pt x="616003" y="343340"/>
                      <a:pt x="601859" y="321918"/>
                      <a:pt x="577039" y="307763"/>
                    </a:cubicBezTo>
                    <a:cubicBezTo>
                      <a:pt x="575443" y="306837"/>
                      <a:pt x="573488" y="306179"/>
                      <a:pt x="571263" y="305164"/>
                    </a:cubicBezTo>
                    <a:cubicBezTo>
                      <a:pt x="567934" y="312501"/>
                      <a:pt x="564766" y="319605"/>
                      <a:pt x="561472" y="327139"/>
                    </a:cubicBezTo>
                    <a:cubicBezTo>
                      <a:pt x="582070" y="337186"/>
                      <a:pt x="594443" y="353436"/>
                      <a:pt x="596193" y="376131"/>
                    </a:cubicBezTo>
                    <a:cubicBezTo>
                      <a:pt x="598066" y="398396"/>
                      <a:pt x="590093" y="416979"/>
                      <a:pt x="571697" y="430972"/>
                    </a:cubicBezTo>
                    <a:cubicBezTo>
                      <a:pt x="575998" y="437714"/>
                      <a:pt x="580263" y="444259"/>
                      <a:pt x="584565" y="451001"/>
                    </a:cubicBezTo>
                    <a:cubicBezTo>
                      <a:pt x="602215" y="439591"/>
                      <a:pt x="612471" y="423437"/>
                      <a:pt x="618292" y="404232"/>
                    </a:cubicBezTo>
                    <a:cubicBezTo>
                      <a:pt x="656636" y="417720"/>
                      <a:pt x="688185" y="404353"/>
                      <a:pt x="707017" y="373985"/>
                    </a:cubicBezTo>
                    <a:cubicBezTo>
                      <a:pt x="717097" y="377826"/>
                      <a:pt x="726965" y="382724"/>
                      <a:pt x="737381" y="385077"/>
                    </a:cubicBezTo>
                    <a:cubicBezTo>
                      <a:pt x="747600" y="387467"/>
                      <a:pt x="758243" y="387740"/>
                      <a:pt x="767814" y="388823"/>
                    </a:cubicBezTo>
                    <a:cubicBezTo>
                      <a:pt x="767007" y="400991"/>
                      <a:pt x="766309" y="413750"/>
                      <a:pt x="765487" y="426939"/>
                    </a:cubicBezTo>
                    <a:cubicBezTo>
                      <a:pt x="708784" y="427639"/>
                      <a:pt x="673764" y="455296"/>
                      <a:pt x="665711" y="514227"/>
                    </a:cubicBezTo>
                    <a:cubicBezTo>
                      <a:pt x="646576" y="514301"/>
                      <a:pt x="629861" y="520852"/>
                      <a:pt x="615799" y="534043"/>
                    </a:cubicBezTo>
                    <a:cubicBezTo>
                      <a:pt x="614762" y="535049"/>
                      <a:pt x="612633" y="535647"/>
                      <a:pt x="611378" y="535471"/>
                    </a:cubicBezTo>
                    <a:cubicBezTo>
                      <a:pt x="587569" y="530093"/>
                      <a:pt x="565924" y="535315"/>
                      <a:pt x="545354" y="547467"/>
                    </a:cubicBezTo>
                    <a:cubicBezTo>
                      <a:pt x="544800" y="547774"/>
                      <a:pt x="544172" y="547686"/>
                      <a:pt x="543618" y="547992"/>
                    </a:cubicBezTo>
                    <a:cubicBezTo>
                      <a:pt x="504751" y="508527"/>
                      <a:pt x="497966" y="435430"/>
                      <a:pt x="543114" y="378809"/>
                    </a:cubicBezTo>
                    <a:cubicBezTo>
                      <a:pt x="513284" y="360692"/>
                      <a:pt x="490336" y="336822"/>
                      <a:pt x="481297" y="302233"/>
                    </a:cubicBezTo>
                    <a:cubicBezTo>
                      <a:pt x="471988" y="267287"/>
                      <a:pt x="479922" y="235266"/>
                      <a:pt x="497521" y="205940"/>
                    </a:cubicBezTo>
                    <a:cubicBezTo>
                      <a:pt x="488494" y="194571"/>
                      <a:pt x="478826" y="184135"/>
                      <a:pt x="471375" y="172476"/>
                    </a:cubicBezTo>
                    <a:cubicBezTo>
                      <a:pt x="446267" y="132505"/>
                      <a:pt x="440053" y="90061"/>
                      <a:pt x="460261" y="46197"/>
                    </a:cubicBezTo>
                    <a:cubicBezTo>
                      <a:pt x="471621" y="21691"/>
                      <a:pt x="490099" y="4833"/>
                      <a:pt x="518054" y="685"/>
                    </a:cubicBezTo>
                    <a:close/>
                  </a:path>
                </a:pathLst>
              </a:custGeom>
              <a:solidFill>
                <a:schemeClr val="accent1"/>
              </a:solidFill>
              <a:ln w="8005" cap="flat">
                <a:noFill/>
                <a:prstDash val="solid"/>
                <a:miter/>
              </a:ln>
            </p:spPr>
            <p:txBody>
              <a:bodyPr wrap="square" rtlCol="0" anchor="ctr">
                <a:noAutofit/>
              </a:bodyPr>
              <a:lstStyle/>
              <a:p>
                <a:endParaRPr lang="en-US"/>
              </a:p>
            </p:txBody>
          </p:sp>
        </p:grpSp>
        <p:grpSp>
          <p:nvGrpSpPr>
            <p:cNvPr id="14" name="Group 13">
              <a:extLst>
                <a:ext uri="{FF2B5EF4-FFF2-40B4-BE49-F238E27FC236}">
                  <a16:creationId xmlns="" xmlns:a16="http://schemas.microsoft.com/office/drawing/2014/main" id="{DD5274DE-59CA-4D6E-8CB5-4636791DA54F}"/>
                </a:ext>
              </a:extLst>
            </p:cNvPr>
            <p:cNvGrpSpPr/>
            <p:nvPr/>
          </p:nvGrpSpPr>
          <p:grpSpPr>
            <a:xfrm>
              <a:off x="219453" y="2580615"/>
              <a:ext cx="2625263" cy="1036484"/>
              <a:chOff x="1525348" y="1579815"/>
              <a:chExt cx="6070988" cy="2761700"/>
            </a:xfrm>
          </p:grpSpPr>
          <p:sp>
            <p:nvSpPr>
              <p:cNvPr id="15" name="Rectangle 5">
                <a:extLst>
                  <a:ext uri="{FF2B5EF4-FFF2-40B4-BE49-F238E27FC236}">
                    <a16:creationId xmlns="" xmlns:a16="http://schemas.microsoft.com/office/drawing/2014/main" id="{1F8C0A2C-85B2-41E9-9B51-0AA47C9AB33E}"/>
                  </a:ext>
                </a:extLst>
              </p:cNvPr>
              <p:cNvSpPr/>
              <p:nvPr/>
            </p:nvSpPr>
            <p:spPr>
              <a:xfrm>
                <a:off x="3268739" y="2309740"/>
                <a:ext cx="2598977" cy="2031775"/>
              </a:xfrm>
              <a:custGeom>
                <a:avLst/>
                <a:gdLst/>
                <a:ahLst/>
                <a:cxnLst/>
                <a:rect l="l" t="t" r="r" b="b"/>
                <a:pathLst>
                  <a:path w="2897024" h="2264776">
                    <a:moveTo>
                      <a:pt x="0" y="0"/>
                    </a:moveTo>
                    <a:lnTo>
                      <a:pt x="2897024" y="0"/>
                    </a:lnTo>
                    <a:lnTo>
                      <a:pt x="2897024" y="1891127"/>
                    </a:lnTo>
                    <a:cubicBezTo>
                      <a:pt x="2802822" y="1872712"/>
                      <a:pt x="2705549" y="1863893"/>
                      <a:pt x="2606215" y="1863893"/>
                    </a:cubicBezTo>
                    <a:cubicBezTo>
                      <a:pt x="2195568" y="1863893"/>
                      <a:pt x="1820122" y="2014603"/>
                      <a:pt x="1533076" y="2264776"/>
                    </a:cubicBezTo>
                    <a:cubicBezTo>
                      <a:pt x="1247202" y="2014157"/>
                      <a:pt x="872259" y="1863893"/>
                      <a:pt x="462219" y="1863893"/>
                    </a:cubicBezTo>
                    <a:cubicBezTo>
                      <a:pt x="301614" y="1863893"/>
                      <a:pt x="146393" y="1886946"/>
                      <a:pt x="0" y="193100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Rectangle 5">
                <a:extLst>
                  <a:ext uri="{FF2B5EF4-FFF2-40B4-BE49-F238E27FC236}">
                    <a16:creationId xmlns="" xmlns:a16="http://schemas.microsoft.com/office/drawing/2014/main" id="{1B8D2F31-0C18-4F26-A893-2B61B6E3C2A2}"/>
                  </a:ext>
                </a:extLst>
              </p:cNvPr>
              <p:cNvSpPr/>
              <p:nvPr/>
            </p:nvSpPr>
            <p:spPr>
              <a:xfrm>
                <a:off x="3268739" y="2704966"/>
                <a:ext cx="2598977" cy="977877"/>
              </a:xfrm>
              <a:custGeom>
                <a:avLst/>
                <a:gdLst/>
                <a:ahLst/>
                <a:cxnLst/>
                <a:rect l="l" t="t" r="r" b="b"/>
                <a:pathLst>
                  <a:path w="648072" h="243840">
                    <a:moveTo>
                      <a:pt x="0" y="0"/>
                    </a:moveTo>
                    <a:lnTo>
                      <a:pt x="648072" y="0"/>
                    </a:lnTo>
                    <a:lnTo>
                      <a:pt x="648072" y="146327"/>
                    </a:lnTo>
                    <a:lnTo>
                      <a:pt x="359596" y="243840"/>
                    </a:lnTo>
                    <a:lnTo>
                      <a:pt x="0" y="128585"/>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Freeform 22">
                <a:extLst>
                  <a:ext uri="{FF2B5EF4-FFF2-40B4-BE49-F238E27FC236}">
                    <a16:creationId xmlns="" xmlns:a16="http://schemas.microsoft.com/office/drawing/2014/main" id="{C8398FB6-B839-4F4A-A2FB-0792AD80E466}"/>
                  </a:ext>
                </a:extLst>
              </p:cNvPr>
              <p:cNvSpPr/>
              <p:nvPr/>
            </p:nvSpPr>
            <p:spPr>
              <a:xfrm>
                <a:off x="1525348" y="1579815"/>
                <a:ext cx="6070988" cy="1788714"/>
              </a:xfrm>
              <a:custGeom>
                <a:avLst/>
                <a:gdLst>
                  <a:gd name="connsiteX0" fmla="*/ 762000 w 1513840"/>
                  <a:gd name="connsiteY0" fmla="*/ 0 h 487680"/>
                  <a:gd name="connsiteX1" fmla="*/ 0 w 1513840"/>
                  <a:gd name="connsiteY1" fmla="*/ 233680 h 487680"/>
                  <a:gd name="connsiteX2" fmla="*/ 792480 w 1513840"/>
                  <a:gd name="connsiteY2" fmla="*/ 487680 h 487680"/>
                  <a:gd name="connsiteX3" fmla="*/ 1513840 w 1513840"/>
                  <a:gd name="connsiteY3" fmla="*/ 243840 h 487680"/>
                  <a:gd name="connsiteX4" fmla="*/ 762000 w 1513840"/>
                  <a:gd name="connsiteY4" fmla="*/ 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840" h="487680">
                    <a:moveTo>
                      <a:pt x="762000" y="0"/>
                    </a:moveTo>
                    <a:lnTo>
                      <a:pt x="0" y="233680"/>
                    </a:lnTo>
                    <a:lnTo>
                      <a:pt x="792480" y="487680"/>
                    </a:lnTo>
                    <a:lnTo>
                      <a:pt x="1513840" y="243840"/>
                    </a:lnTo>
                    <a:lnTo>
                      <a:pt x="76200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18" name="Straight Connector 17">
                <a:extLst>
                  <a:ext uri="{FF2B5EF4-FFF2-40B4-BE49-F238E27FC236}">
                    <a16:creationId xmlns="" xmlns:a16="http://schemas.microsoft.com/office/drawing/2014/main" id="{6C42E8ED-1A2F-408A-8522-2159EEA9332D}"/>
                  </a:ext>
                </a:extLst>
              </p:cNvPr>
              <p:cNvCxnSpPr/>
              <p:nvPr/>
            </p:nvCxnSpPr>
            <p:spPr>
              <a:xfrm>
                <a:off x="4662703" y="2187506"/>
                <a:ext cx="1586226" cy="614736"/>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A0FF36C6-EEEC-499E-8BDA-569C16F28BD7}"/>
                  </a:ext>
                </a:extLst>
              </p:cNvPr>
              <p:cNvCxnSpPr/>
              <p:nvPr/>
            </p:nvCxnSpPr>
            <p:spPr>
              <a:xfrm>
                <a:off x="6248932" y="2802241"/>
                <a:ext cx="0" cy="101060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 xmlns:a16="http://schemas.microsoft.com/office/drawing/2014/main" id="{FFE7A901-B31B-47DA-A086-D63FCA45010C}"/>
                  </a:ext>
                </a:extLst>
              </p:cNvPr>
              <p:cNvSpPr/>
              <p:nvPr/>
            </p:nvSpPr>
            <p:spPr>
              <a:xfrm>
                <a:off x="6018666" y="3406130"/>
                <a:ext cx="460523" cy="92094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 name="Oval 20">
                <a:extLst>
                  <a:ext uri="{FF2B5EF4-FFF2-40B4-BE49-F238E27FC236}">
                    <a16:creationId xmlns="" xmlns:a16="http://schemas.microsoft.com/office/drawing/2014/main" id="{668D832C-AAA0-4059-83F2-5763F033674D}"/>
                  </a:ext>
                </a:extLst>
              </p:cNvPr>
              <p:cNvSpPr/>
              <p:nvPr/>
            </p:nvSpPr>
            <p:spPr>
              <a:xfrm>
                <a:off x="6122006" y="3356992"/>
                <a:ext cx="236067" cy="2719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3" name="Rounded Rectangle 2"/>
          <p:cNvSpPr/>
          <p:nvPr/>
        </p:nvSpPr>
        <p:spPr>
          <a:xfrm>
            <a:off x="660400" y="1206499"/>
            <a:ext cx="11023600" cy="3916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b="1" smtClean="0">
                <a:solidFill>
                  <a:schemeClr val="bg1"/>
                </a:solidFill>
              </a:rPr>
              <a:t>TRÒ CHƠI : ĐỐI NHANH ĐÁP ĐÚNG</a:t>
            </a:r>
          </a:p>
          <a:p>
            <a:pPr>
              <a:lnSpc>
                <a:spcPct val="150000"/>
              </a:lnSpc>
            </a:pPr>
            <a:r>
              <a:rPr lang="en-US" sz="2200" b="1" u="sng" smtClean="0"/>
              <a:t>Luật chơi</a:t>
            </a:r>
            <a:r>
              <a:rPr lang="en-US" sz="2200" smtClean="0"/>
              <a:t>: Lớp chia thành 2 nhóm A và B, mỗi nhóm gồm 3 bạn cùng lên bảng. Sau khi nghe lệnh “bắt đầu” của giáo viên, các bạn nhóm A đưa ra một vế câu “Nếu…..” , trong 10 giây suy nghĩ các bạn nhóm B đáp lại vế câu “thì…..”.</a:t>
            </a:r>
          </a:p>
          <a:p>
            <a:pPr>
              <a:lnSpc>
                <a:spcPct val="150000"/>
              </a:lnSpc>
            </a:pPr>
            <a:r>
              <a:rPr lang="en-US" sz="2200" b="1" u="sng" smtClean="0"/>
              <a:t>Ví dụ</a:t>
            </a:r>
            <a:r>
              <a:rPr lang="en-US" sz="2200" smtClean="0"/>
              <a:t>: Nhóm A: Nếu các bạn nam thường thích đá bóng</a:t>
            </a:r>
          </a:p>
          <a:p>
            <a:pPr>
              <a:lnSpc>
                <a:spcPct val="150000"/>
              </a:lnSpc>
            </a:pPr>
            <a:r>
              <a:rPr lang="en-US" sz="2200" smtClean="0"/>
              <a:t>           Nhóm B: thì các bạn nữ thường thích nhảy dây</a:t>
            </a:r>
          </a:p>
          <a:p>
            <a:pPr>
              <a:lnSpc>
                <a:spcPct val="150000"/>
              </a:lnSpc>
            </a:pPr>
            <a:r>
              <a:rPr lang="en-US" sz="2200" smtClean="0"/>
              <a:t>Sau 5 phút, đội nào dành được nhiều câu trả lời hơn là đội chiến thắng.</a:t>
            </a:r>
            <a:endParaRPr lang="en-US" sz="2200"/>
          </a:p>
        </p:txBody>
      </p:sp>
      <p:grpSp>
        <p:nvGrpSpPr>
          <p:cNvPr id="46" name="组合 3"/>
          <p:cNvGrpSpPr/>
          <p:nvPr/>
        </p:nvGrpSpPr>
        <p:grpSpPr>
          <a:xfrm>
            <a:off x="1845402" y="5412134"/>
            <a:ext cx="1907835" cy="1230321"/>
            <a:chOff x="1879193" y="3693481"/>
            <a:chExt cx="2036165" cy="1313078"/>
          </a:xfrm>
          <a:solidFill>
            <a:srgbClr val="0070C0"/>
          </a:solidFill>
        </p:grpSpPr>
        <p:grpSp>
          <p:nvGrpSpPr>
            <p:cNvPr id="47" name="组合 4"/>
            <p:cNvGrpSpPr/>
            <p:nvPr/>
          </p:nvGrpSpPr>
          <p:grpSpPr>
            <a:xfrm>
              <a:off x="1879193" y="3693481"/>
              <a:ext cx="369487" cy="1313078"/>
              <a:chOff x="6232267" y="1600338"/>
              <a:chExt cx="172034" cy="611372"/>
            </a:xfrm>
            <a:grpFill/>
          </p:grpSpPr>
          <p:grpSp>
            <p:nvGrpSpPr>
              <p:cNvPr id="49" name="组合 6"/>
              <p:cNvGrpSpPr/>
              <p:nvPr/>
            </p:nvGrpSpPr>
            <p:grpSpPr>
              <a:xfrm rot="13239352">
                <a:off x="6232830" y="1656637"/>
                <a:ext cx="171471" cy="555073"/>
                <a:chOff x="2230038" y="5629352"/>
                <a:chExt cx="460578" cy="243835"/>
              </a:xfrm>
              <a:grpFill/>
            </p:grpSpPr>
            <p:sp>
              <p:nvSpPr>
                <p:cNvPr id="55" name="Freeform 809"/>
                <p:cNvSpPr>
                  <a:spLocks/>
                </p:cNvSpPr>
                <p:nvPr/>
              </p:nvSpPr>
              <p:spPr bwMode="auto">
                <a:xfrm>
                  <a:off x="2230038" y="5629352"/>
                  <a:ext cx="90309" cy="185136"/>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56" name="Freeform 810"/>
                <p:cNvSpPr>
                  <a:spLocks/>
                </p:cNvSpPr>
                <p:nvPr/>
              </p:nvSpPr>
              <p:spPr bwMode="auto">
                <a:xfrm>
                  <a:off x="2342926" y="5665475"/>
                  <a:ext cx="81278" cy="185136"/>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57" name="Freeform 811"/>
                <p:cNvSpPr>
                  <a:spLocks/>
                </p:cNvSpPr>
                <p:nvPr/>
              </p:nvSpPr>
              <p:spPr bwMode="auto">
                <a:xfrm>
                  <a:off x="2469360" y="5688051"/>
                  <a:ext cx="72248" cy="176105"/>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58" name="Freeform 812"/>
                <p:cNvSpPr>
                  <a:spLocks/>
                </p:cNvSpPr>
                <p:nvPr/>
              </p:nvSpPr>
              <p:spPr bwMode="auto">
                <a:xfrm>
                  <a:off x="2609338" y="5697082"/>
                  <a:ext cx="81278" cy="176105"/>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grpSp>
            <p:nvGrpSpPr>
              <p:cNvPr id="50" name="组合 7"/>
              <p:cNvGrpSpPr/>
              <p:nvPr/>
            </p:nvGrpSpPr>
            <p:grpSpPr>
              <a:xfrm rot="19551582">
                <a:off x="6232267" y="1600338"/>
                <a:ext cx="171471" cy="555073"/>
                <a:chOff x="2230038" y="5629352"/>
                <a:chExt cx="460578" cy="243835"/>
              </a:xfrm>
              <a:grpFill/>
            </p:grpSpPr>
            <p:sp>
              <p:nvSpPr>
                <p:cNvPr id="51" name="Freeform 809"/>
                <p:cNvSpPr>
                  <a:spLocks/>
                </p:cNvSpPr>
                <p:nvPr/>
              </p:nvSpPr>
              <p:spPr bwMode="auto">
                <a:xfrm>
                  <a:off x="2230038" y="5629352"/>
                  <a:ext cx="90309" cy="185136"/>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52" name="Freeform 810"/>
                <p:cNvSpPr>
                  <a:spLocks/>
                </p:cNvSpPr>
                <p:nvPr/>
              </p:nvSpPr>
              <p:spPr bwMode="auto">
                <a:xfrm>
                  <a:off x="2342926" y="5665475"/>
                  <a:ext cx="81278" cy="185136"/>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53" name="Freeform 811"/>
                <p:cNvSpPr>
                  <a:spLocks/>
                </p:cNvSpPr>
                <p:nvPr/>
              </p:nvSpPr>
              <p:spPr bwMode="auto">
                <a:xfrm>
                  <a:off x="2469360" y="5688051"/>
                  <a:ext cx="72248" cy="176105"/>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54" name="Freeform 812"/>
                <p:cNvSpPr>
                  <a:spLocks/>
                </p:cNvSpPr>
                <p:nvPr/>
              </p:nvSpPr>
              <p:spPr bwMode="auto">
                <a:xfrm>
                  <a:off x="2609338" y="5697082"/>
                  <a:ext cx="81278" cy="176105"/>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grpSp>
        <p:sp>
          <p:nvSpPr>
            <p:cNvPr id="48" name="Freeform 46"/>
            <p:cNvSpPr>
              <a:spLocks noEditPoints="1"/>
            </p:cNvSpPr>
            <p:nvPr/>
          </p:nvSpPr>
          <p:spPr bwMode="auto">
            <a:xfrm rot="3956175" flipH="1">
              <a:off x="2415675" y="3436496"/>
              <a:ext cx="1081418" cy="1917949"/>
            </a:xfrm>
            <a:custGeom>
              <a:avLst/>
              <a:gdLst>
                <a:gd name="T0" fmla="*/ 332 w 337"/>
                <a:gd name="T1" fmla="*/ 82 h 372"/>
                <a:gd name="T2" fmla="*/ 165 w 337"/>
                <a:gd name="T3" fmla="*/ 275 h 372"/>
                <a:gd name="T4" fmla="*/ 3 w 337"/>
                <a:gd name="T5" fmla="*/ 356 h 372"/>
                <a:gd name="T6" fmla="*/ 150 w 337"/>
                <a:gd name="T7" fmla="*/ 202 h 372"/>
                <a:gd name="T8" fmla="*/ 54 w 337"/>
                <a:gd name="T9" fmla="*/ 366 h 372"/>
                <a:gd name="T10" fmla="*/ 95 w 337"/>
                <a:gd name="T11" fmla="*/ 211 h 372"/>
                <a:gd name="T12" fmla="*/ 5 w 337"/>
                <a:gd name="T13" fmla="*/ 346 h 372"/>
                <a:gd name="T14" fmla="*/ 261 w 337"/>
                <a:gd name="T15" fmla="*/ 94 h 372"/>
                <a:gd name="T16" fmla="*/ 8 w 337"/>
                <a:gd name="T17" fmla="*/ 352 h 372"/>
                <a:gd name="T18" fmla="*/ 214 w 337"/>
                <a:gd name="T19" fmla="*/ 72 h 372"/>
                <a:gd name="T20" fmla="*/ 140 w 337"/>
                <a:gd name="T21" fmla="*/ 257 h 372"/>
                <a:gd name="T22" fmla="*/ 229 w 337"/>
                <a:gd name="T23" fmla="*/ 72 h 372"/>
                <a:gd name="T24" fmla="*/ 82 w 337"/>
                <a:gd name="T25" fmla="*/ 328 h 372"/>
                <a:gd name="T26" fmla="*/ 49 w 337"/>
                <a:gd name="T27" fmla="*/ 322 h 372"/>
                <a:gd name="T28" fmla="*/ 273 w 337"/>
                <a:gd name="T29" fmla="*/ 109 h 372"/>
                <a:gd name="T30" fmla="*/ 31 w 337"/>
                <a:gd name="T31" fmla="*/ 327 h 372"/>
                <a:gd name="T32" fmla="*/ 115 w 337"/>
                <a:gd name="T33" fmla="*/ 241 h 372"/>
                <a:gd name="T34" fmla="*/ 123 w 337"/>
                <a:gd name="T35" fmla="*/ 254 h 372"/>
                <a:gd name="T36" fmla="*/ 246 w 337"/>
                <a:gd name="T37" fmla="*/ 190 h 372"/>
                <a:gd name="T38" fmla="*/ 85 w 337"/>
                <a:gd name="T39" fmla="*/ 278 h 372"/>
                <a:gd name="T40" fmla="*/ 108 w 337"/>
                <a:gd name="T41" fmla="*/ 224 h 372"/>
                <a:gd name="T42" fmla="*/ 270 w 337"/>
                <a:gd name="T43" fmla="*/ 89 h 372"/>
                <a:gd name="T44" fmla="*/ 148 w 337"/>
                <a:gd name="T45" fmla="*/ 233 h 372"/>
                <a:gd name="T46" fmla="*/ 91 w 337"/>
                <a:gd name="T47" fmla="*/ 290 h 372"/>
                <a:gd name="T48" fmla="*/ 329 w 337"/>
                <a:gd name="T49" fmla="*/ 82 h 372"/>
                <a:gd name="T50" fmla="*/ 317 w 337"/>
                <a:gd name="T51" fmla="*/ 52 h 372"/>
                <a:gd name="T52" fmla="*/ 302 w 337"/>
                <a:gd name="T53" fmla="*/ 18 h 372"/>
                <a:gd name="T54" fmla="*/ 109 w 337"/>
                <a:gd name="T55" fmla="*/ 268 h 372"/>
                <a:gd name="T56" fmla="*/ 48 w 337"/>
                <a:gd name="T57" fmla="*/ 311 h 372"/>
                <a:gd name="T58" fmla="*/ 59 w 337"/>
                <a:gd name="T59" fmla="*/ 253 h 372"/>
                <a:gd name="T60" fmla="*/ 76 w 337"/>
                <a:gd name="T61" fmla="*/ 260 h 372"/>
                <a:gd name="T62" fmla="*/ 55 w 337"/>
                <a:gd name="T63" fmla="*/ 280 h 372"/>
                <a:gd name="T64" fmla="*/ 292 w 337"/>
                <a:gd name="T65" fmla="*/ 49 h 372"/>
                <a:gd name="T66" fmla="*/ 319 w 337"/>
                <a:gd name="T67" fmla="*/ 84 h 372"/>
                <a:gd name="T68" fmla="*/ 260 w 337"/>
                <a:gd name="T69" fmla="*/ 122 h 372"/>
                <a:gd name="T70" fmla="*/ 257 w 337"/>
                <a:gd name="T71" fmla="*/ 129 h 372"/>
                <a:gd name="T72" fmla="*/ 214 w 337"/>
                <a:gd name="T73" fmla="*/ 219 h 372"/>
                <a:gd name="T74" fmla="*/ 180 w 337"/>
                <a:gd name="T75" fmla="*/ 251 h 372"/>
                <a:gd name="T76" fmla="*/ 128 w 337"/>
                <a:gd name="T77" fmla="*/ 210 h 372"/>
                <a:gd name="T78" fmla="*/ 102 w 337"/>
                <a:gd name="T79" fmla="*/ 230 h 372"/>
                <a:gd name="T80" fmla="*/ 76 w 337"/>
                <a:gd name="T81" fmla="*/ 334 h 372"/>
                <a:gd name="T82" fmla="*/ 285 w 337"/>
                <a:gd name="T83" fmla="*/ 31 h 372"/>
                <a:gd name="T84" fmla="*/ 132 w 337"/>
                <a:gd name="T85" fmla="*/ 177 h 372"/>
                <a:gd name="T86" fmla="*/ 34 w 337"/>
                <a:gd name="T87" fmla="*/ 318 h 372"/>
                <a:gd name="T88" fmla="*/ 68 w 337"/>
                <a:gd name="T89" fmla="*/ 265 h 372"/>
                <a:gd name="T90" fmla="*/ 57 w 337"/>
                <a:gd name="T91" fmla="*/ 292 h 372"/>
                <a:gd name="T92" fmla="*/ 88 w 337"/>
                <a:gd name="T93" fmla="*/ 295 h 372"/>
                <a:gd name="T94" fmla="*/ 267 w 337"/>
                <a:gd name="T95" fmla="*/ 67 h 372"/>
                <a:gd name="T96" fmla="*/ 84 w 337"/>
                <a:gd name="T97" fmla="*/ 337 h 372"/>
                <a:gd name="T98" fmla="*/ 209 w 337"/>
                <a:gd name="T99" fmla="*/ 236 h 372"/>
                <a:gd name="T100" fmla="*/ 133 w 337"/>
                <a:gd name="T101" fmla="*/ 257 h 372"/>
                <a:gd name="T102" fmla="*/ 261 w 337"/>
                <a:gd name="T103" fmla="*/ 116 h 372"/>
                <a:gd name="T104" fmla="*/ 214 w 337"/>
                <a:gd name="T105" fmla="*/ 234 h 372"/>
                <a:gd name="T106" fmla="*/ 247 w 337"/>
                <a:gd name="T107" fmla="*/ 149 h 372"/>
                <a:gd name="T108" fmla="*/ 48 w 337"/>
                <a:gd name="T109" fmla="*/ 281 h 372"/>
                <a:gd name="T110" fmla="*/ 71 w 337"/>
                <a:gd name="T111" fmla="*/ 295 h 372"/>
                <a:gd name="T112" fmla="*/ 268 w 337"/>
                <a:gd name="T113" fmla="*/ 132 h 372"/>
                <a:gd name="T114" fmla="*/ 261 w 337"/>
                <a:gd name="T115" fmla="*/ 143 h 372"/>
                <a:gd name="T116" fmla="*/ 274 w 337"/>
                <a:gd name="T117" fmla="*/ 146 h 372"/>
                <a:gd name="T118" fmla="*/ 260 w 337"/>
                <a:gd name="T119" fmla="*/ 58 h 372"/>
                <a:gd name="T120" fmla="*/ 285 w 337"/>
                <a:gd name="T121" fmla="*/ 82 h 372"/>
                <a:gd name="T122" fmla="*/ 256 w 337"/>
                <a:gd name="T123" fmla="*/ 173 h 372"/>
                <a:gd name="T124" fmla="*/ 230 w 337"/>
                <a:gd name="T125" fmla="*/ 17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7" h="372">
                  <a:moveTo>
                    <a:pt x="246" y="92"/>
                  </a:moveTo>
                  <a:lnTo>
                    <a:pt x="246" y="92"/>
                  </a:lnTo>
                  <a:lnTo>
                    <a:pt x="244" y="92"/>
                  </a:lnTo>
                  <a:lnTo>
                    <a:pt x="244" y="92"/>
                  </a:lnTo>
                  <a:lnTo>
                    <a:pt x="234" y="88"/>
                  </a:lnTo>
                  <a:lnTo>
                    <a:pt x="234" y="88"/>
                  </a:lnTo>
                  <a:lnTo>
                    <a:pt x="220" y="82"/>
                  </a:lnTo>
                  <a:lnTo>
                    <a:pt x="220" y="82"/>
                  </a:lnTo>
                  <a:lnTo>
                    <a:pt x="210" y="79"/>
                  </a:lnTo>
                  <a:lnTo>
                    <a:pt x="210" y="79"/>
                  </a:lnTo>
                  <a:lnTo>
                    <a:pt x="209" y="78"/>
                  </a:lnTo>
                  <a:lnTo>
                    <a:pt x="207" y="76"/>
                  </a:lnTo>
                  <a:lnTo>
                    <a:pt x="207" y="76"/>
                  </a:lnTo>
                  <a:lnTo>
                    <a:pt x="206" y="76"/>
                  </a:lnTo>
                  <a:lnTo>
                    <a:pt x="206" y="76"/>
                  </a:lnTo>
                  <a:lnTo>
                    <a:pt x="204" y="75"/>
                  </a:lnTo>
                  <a:lnTo>
                    <a:pt x="204" y="74"/>
                  </a:lnTo>
                  <a:lnTo>
                    <a:pt x="204" y="74"/>
                  </a:lnTo>
                  <a:lnTo>
                    <a:pt x="206" y="72"/>
                  </a:lnTo>
                  <a:lnTo>
                    <a:pt x="206" y="72"/>
                  </a:lnTo>
                  <a:lnTo>
                    <a:pt x="207" y="69"/>
                  </a:lnTo>
                  <a:lnTo>
                    <a:pt x="207" y="69"/>
                  </a:lnTo>
                  <a:lnTo>
                    <a:pt x="210" y="67"/>
                  </a:lnTo>
                  <a:lnTo>
                    <a:pt x="210" y="67"/>
                  </a:lnTo>
                  <a:lnTo>
                    <a:pt x="217" y="59"/>
                  </a:lnTo>
                  <a:lnTo>
                    <a:pt x="217" y="59"/>
                  </a:lnTo>
                  <a:lnTo>
                    <a:pt x="233" y="45"/>
                  </a:lnTo>
                  <a:lnTo>
                    <a:pt x="233" y="45"/>
                  </a:lnTo>
                  <a:lnTo>
                    <a:pt x="248" y="30"/>
                  </a:lnTo>
                  <a:lnTo>
                    <a:pt x="248" y="30"/>
                  </a:lnTo>
                  <a:lnTo>
                    <a:pt x="257" y="22"/>
                  </a:lnTo>
                  <a:lnTo>
                    <a:pt x="257" y="22"/>
                  </a:lnTo>
                  <a:lnTo>
                    <a:pt x="265" y="14"/>
                  </a:lnTo>
                  <a:lnTo>
                    <a:pt x="265" y="14"/>
                  </a:lnTo>
                  <a:lnTo>
                    <a:pt x="274" y="7"/>
                  </a:lnTo>
                  <a:lnTo>
                    <a:pt x="274" y="7"/>
                  </a:lnTo>
                  <a:lnTo>
                    <a:pt x="278" y="5"/>
                  </a:lnTo>
                  <a:lnTo>
                    <a:pt x="278" y="5"/>
                  </a:lnTo>
                  <a:lnTo>
                    <a:pt x="285" y="4"/>
                  </a:lnTo>
                  <a:lnTo>
                    <a:pt x="285" y="4"/>
                  </a:lnTo>
                  <a:lnTo>
                    <a:pt x="301" y="0"/>
                  </a:lnTo>
                  <a:lnTo>
                    <a:pt x="301" y="0"/>
                  </a:lnTo>
                  <a:lnTo>
                    <a:pt x="305" y="0"/>
                  </a:lnTo>
                  <a:lnTo>
                    <a:pt x="305" y="0"/>
                  </a:lnTo>
                  <a:lnTo>
                    <a:pt x="307" y="0"/>
                  </a:lnTo>
                  <a:lnTo>
                    <a:pt x="308" y="3"/>
                  </a:lnTo>
                  <a:lnTo>
                    <a:pt x="308" y="3"/>
                  </a:lnTo>
                  <a:lnTo>
                    <a:pt x="311" y="10"/>
                  </a:lnTo>
                  <a:lnTo>
                    <a:pt x="311" y="10"/>
                  </a:lnTo>
                  <a:lnTo>
                    <a:pt x="315" y="24"/>
                  </a:lnTo>
                  <a:lnTo>
                    <a:pt x="315" y="24"/>
                  </a:lnTo>
                  <a:lnTo>
                    <a:pt x="321" y="45"/>
                  </a:lnTo>
                  <a:lnTo>
                    <a:pt x="321" y="45"/>
                  </a:lnTo>
                  <a:lnTo>
                    <a:pt x="324" y="54"/>
                  </a:lnTo>
                  <a:lnTo>
                    <a:pt x="324" y="54"/>
                  </a:lnTo>
                  <a:lnTo>
                    <a:pt x="328" y="67"/>
                  </a:lnTo>
                  <a:lnTo>
                    <a:pt x="328" y="67"/>
                  </a:lnTo>
                  <a:lnTo>
                    <a:pt x="332" y="82"/>
                  </a:lnTo>
                  <a:lnTo>
                    <a:pt x="332" y="82"/>
                  </a:lnTo>
                  <a:lnTo>
                    <a:pt x="337" y="96"/>
                  </a:lnTo>
                  <a:lnTo>
                    <a:pt x="337" y="96"/>
                  </a:lnTo>
                  <a:lnTo>
                    <a:pt x="337" y="102"/>
                  </a:lnTo>
                  <a:lnTo>
                    <a:pt x="337" y="102"/>
                  </a:lnTo>
                  <a:lnTo>
                    <a:pt x="335" y="103"/>
                  </a:lnTo>
                  <a:lnTo>
                    <a:pt x="334" y="103"/>
                  </a:lnTo>
                  <a:lnTo>
                    <a:pt x="334" y="103"/>
                  </a:lnTo>
                  <a:lnTo>
                    <a:pt x="331" y="105"/>
                  </a:lnTo>
                  <a:lnTo>
                    <a:pt x="331" y="105"/>
                  </a:lnTo>
                  <a:lnTo>
                    <a:pt x="321" y="112"/>
                  </a:lnTo>
                  <a:lnTo>
                    <a:pt x="321" y="112"/>
                  </a:lnTo>
                  <a:lnTo>
                    <a:pt x="319" y="113"/>
                  </a:lnTo>
                  <a:lnTo>
                    <a:pt x="318" y="113"/>
                  </a:lnTo>
                  <a:lnTo>
                    <a:pt x="318" y="113"/>
                  </a:lnTo>
                  <a:lnTo>
                    <a:pt x="317" y="113"/>
                  </a:lnTo>
                  <a:lnTo>
                    <a:pt x="317" y="113"/>
                  </a:lnTo>
                  <a:lnTo>
                    <a:pt x="312" y="116"/>
                  </a:lnTo>
                  <a:lnTo>
                    <a:pt x="312" y="116"/>
                  </a:lnTo>
                  <a:lnTo>
                    <a:pt x="311" y="116"/>
                  </a:lnTo>
                  <a:lnTo>
                    <a:pt x="310" y="116"/>
                  </a:lnTo>
                  <a:lnTo>
                    <a:pt x="310" y="116"/>
                  </a:lnTo>
                  <a:lnTo>
                    <a:pt x="308" y="115"/>
                  </a:lnTo>
                  <a:lnTo>
                    <a:pt x="308" y="115"/>
                  </a:lnTo>
                  <a:lnTo>
                    <a:pt x="307" y="115"/>
                  </a:lnTo>
                  <a:lnTo>
                    <a:pt x="307" y="115"/>
                  </a:lnTo>
                  <a:lnTo>
                    <a:pt x="300" y="113"/>
                  </a:lnTo>
                  <a:lnTo>
                    <a:pt x="300" y="113"/>
                  </a:lnTo>
                  <a:lnTo>
                    <a:pt x="292" y="113"/>
                  </a:lnTo>
                  <a:lnTo>
                    <a:pt x="292" y="113"/>
                  </a:lnTo>
                  <a:lnTo>
                    <a:pt x="292" y="115"/>
                  </a:lnTo>
                  <a:lnTo>
                    <a:pt x="292" y="115"/>
                  </a:lnTo>
                  <a:lnTo>
                    <a:pt x="291" y="119"/>
                  </a:lnTo>
                  <a:lnTo>
                    <a:pt x="291" y="119"/>
                  </a:lnTo>
                  <a:lnTo>
                    <a:pt x="287" y="128"/>
                  </a:lnTo>
                  <a:lnTo>
                    <a:pt x="283" y="138"/>
                  </a:lnTo>
                  <a:lnTo>
                    <a:pt x="283" y="138"/>
                  </a:lnTo>
                  <a:lnTo>
                    <a:pt x="275" y="152"/>
                  </a:lnTo>
                  <a:lnTo>
                    <a:pt x="275" y="152"/>
                  </a:lnTo>
                  <a:lnTo>
                    <a:pt x="265" y="170"/>
                  </a:lnTo>
                  <a:lnTo>
                    <a:pt x="265" y="170"/>
                  </a:lnTo>
                  <a:lnTo>
                    <a:pt x="248" y="199"/>
                  </a:lnTo>
                  <a:lnTo>
                    <a:pt x="248" y="199"/>
                  </a:lnTo>
                  <a:lnTo>
                    <a:pt x="237" y="217"/>
                  </a:lnTo>
                  <a:lnTo>
                    <a:pt x="237" y="217"/>
                  </a:lnTo>
                  <a:lnTo>
                    <a:pt x="227" y="233"/>
                  </a:lnTo>
                  <a:lnTo>
                    <a:pt x="227" y="233"/>
                  </a:lnTo>
                  <a:lnTo>
                    <a:pt x="221" y="238"/>
                  </a:lnTo>
                  <a:lnTo>
                    <a:pt x="221" y="238"/>
                  </a:lnTo>
                  <a:lnTo>
                    <a:pt x="213" y="247"/>
                  </a:lnTo>
                  <a:lnTo>
                    <a:pt x="213" y="247"/>
                  </a:lnTo>
                  <a:lnTo>
                    <a:pt x="203" y="254"/>
                  </a:lnTo>
                  <a:lnTo>
                    <a:pt x="203" y="254"/>
                  </a:lnTo>
                  <a:lnTo>
                    <a:pt x="194" y="261"/>
                  </a:lnTo>
                  <a:lnTo>
                    <a:pt x="194" y="261"/>
                  </a:lnTo>
                  <a:lnTo>
                    <a:pt x="184" y="268"/>
                  </a:lnTo>
                  <a:lnTo>
                    <a:pt x="184" y="268"/>
                  </a:lnTo>
                  <a:lnTo>
                    <a:pt x="175" y="273"/>
                  </a:lnTo>
                  <a:lnTo>
                    <a:pt x="165" y="275"/>
                  </a:lnTo>
                  <a:lnTo>
                    <a:pt x="165" y="275"/>
                  </a:lnTo>
                  <a:lnTo>
                    <a:pt x="156" y="275"/>
                  </a:lnTo>
                  <a:lnTo>
                    <a:pt x="148" y="274"/>
                  </a:lnTo>
                  <a:lnTo>
                    <a:pt x="148" y="274"/>
                  </a:lnTo>
                  <a:lnTo>
                    <a:pt x="140" y="270"/>
                  </a:lnTo>
                  <a:lnTo>
                    <a:pt x="140" y="270"/>
                  </a:lnTo>
                  <a:lnTo>
                    <a:pt x="139" y="267"/>
                  </a:lnTo>
                  <a:lnTo>
                    <a:pt x="136" y="264"/>
                  </a:lnTo>
                  <a:lnTo>
                    <a:pt x="136" y="264"/>
                  </a:lnTo>
                  <a:lnTo>
                    <a:pt x="133" y="261"/>
                  </a:lnTo>
                  <a:lnTo>
                    <a:pt x="133" y="261"/>
                  </a:lnTo>
                  <a:lnTo>
                    <a:pt x="132" y="260"/>
                  </a:lnTo>
                  <a:lnTo>
                    <a:pt x="132" y="260"/>
                  </a:lnTo>
                  <a:lnTo>
                    <a:pt x="128" y="261"/>
                  </a:lnTo>
                  <a:lnTo>
                    <a:pt x="128" y="261"/>
                  </a:lnTo>
                  <a:lnTo>
                    <a:pt x="126" y="261"/>
                  </a:lnTo>
                  <a:lnTo>
                    <a:pt x="126" y="261"/>
                  </a:lnTo>
                  <a:lnTo>
                    <a:pt x="121" y="273"/>
                  </a:lnTo>
                  <a:lnTo>
                    <a:pt x="121" y="273"/>
                  </a:lnTo>
                  <a:lnTo>
                    <a:pt x="112" y="292"/>
                  </a:lnTo>
                  <a:lnTo>
                    <a:pt x="112" y="292"/>
                  </a:lnTo>
                  <a:lnTo>
                    <a:pt x="111" y="302"/>
                  </a:lnTo>
                  <a:lnTo>
                    <a:pt x="111" y="302"/>
                  </a:lnTo>
                  <a:lnTo>
                    <a:pt x="103" y="328"/>
                  </a:lnTo>
                  <a:lnTo>
                    <a:pt x="103" y="328"/>
                  </a:lnTo>
                  <a:lnTo>
                    <a:pt x="101" y="338"/>
                  </a:lnTo>
                  <a:lnTo>
                    <a:pt x="101" y="338"/>
                  </a:lnTo>
                  <a:lnTo>
                    <a:pt x="95" y="348"/>
                  </a:lnTo>
                  <a:lnTo>
                    <a:pt x="95" y="348"/>
                  </a:lnTo>
                  <a:lnTo>
                    <a:pt x="95" y="348"/>
                  </a:lnTo>
                  <a:lnTo>
                    <a:pt x="95" y="348"/>
                  </a:lnTo>
                  <a:lnTo>
                    <a:pt x="94" y="349"/>
                  </a:lnTo>
                  <a:lnTo>
                    <a:pt x="92" y="351"/>
                  </a:lnTo>
                  <a:lnTo>
                    <a:pt x="92" y="351"/>
                  </a:lnTo>
                  <a:lnTo>
                    <a:pt x="91" y="355"/>
                  </a:lnTo>
                  <a:lnTo>
                    <a:pt x="91" y="355"/>
                  </a:lnTo>
                  <a:lnTo>
                    <a:pt x="85" y="361"/>
                  </a:lnTo>
                  <a:lnTo>
                    <a:pt x="79" y="366"/>
                  </a:lnTo>
                  <a:lnTo>
                    <a:pt x="79" y="366"/>
                  </a:lnTo>
                  <a:lnTo>
                    <a:pt x="74" y="371"/>
                  </a:lnTo>
                  <a:lnTo>
                    <a:pt x="74" y="371"/>
                  </a:lnTo>
                  <a:lnTo>
                    <a:pt x="71" y="372"/>
                  </a:lnTo>
                  <a:lnTo>
                    <a:pt x="68" y="372"/>
                  </a:lnTo>
                  <a:lnTo>
                    <a:pt x="68" y="372"/>
                  </a:lnTo>
                  <a:lnTo>
                    <a:pt x="55" y="369"/>
                  </a:lnTo>
                  <a:lnTo>
                    <a:pt x="55" y="369"/>
                  </a:lnTo>
                  <a:lnTo>
                    <a:pt x="40" y="365"/>
                  </a:lnTo>
                  <a:lnTo>
                    <a:pt x="40" y="365"/>
                  </a:lnTo>
                  <a:lnTo>
                    <a:pt x="27" y="362"/>
                  </a:lnTo>
                  <a:lnTo>
                    <a:pt x="27" y="362"/>
                  </a:lnTo>
                  <a:lnTo>
                    <a:pt x="17" y="361"/>
                  </a:lnTo>
                  <a:lnTo>
                    <a:pt x="17" y="361"/>
                  </a:lnTo>
                  <a:lnTo>
                    <a:pt x="8" y="359"/>
                  </a:lnTo>
                  <a:lnTo>
                    <a:pt x="8" y="359"/>
                  </a:lnTo>
                  <a:lnTo>
                    <a:pt x="5" y="359"/>
                  </a:lnTo>
                  <a:lnTo>
                    <a:pt x="5" y="359"/>
                  </a:lnTo>
                  <a:lnTo>
                    <a:pt x="4" y="358"/>
                  </a:lnTo>
                  <a:lnTo>
                    <a:pt x="4" y="358"/>
                  </a:lnTo>
                  <a:lnTo>
                    <a:pt x="3" y="356"/>
                  </a:lnTo>
                  <a:lnTo>
                    <a:pt x="3" y="356"/>
                  </a:lnTo>
                  <a:lnTo>
                    <a:pt x="1" y="354"/>
                  </a:lnTo>
                  <a:lnTo>
                    <a:pt x="1" y="354"/>
                  </a:lnTo>
                  <a:lnTo>
                    <a:pt x="1" y="352"/>
                  </a:lnTo>
                  <a:lnTo>
                    <a:pt x="1" y="352"/>
                  </a:lnTo>
                  <a:lnTo>
                    <a:pt x="0" y="349"/>
                  </a:lnTo>
                  <a:lnTo>
                    <a:pt x="0" y="349"/>
                  </a:lnTo>
                  <a:lnTo>
                    <a:pt x="1" y="341"/>
                  </a:lnTo>
                  <a:lnTo>
                    <a:pt x="1" y="341"/>
                  </a:lnTo>
                  <a:lnTo>
                    <a:pt x="4" y="328"/>
                  </a:lnTo>
                  <a:lnTo>
                    <a:pt x="4" y="328"/>
                  </a:lnTo>
                  <a:lnTo>
                    <a:pt x="7" y="311"/>
                  </a:lnTo>
                  <a:lnTo>
                    <a:pt x="7" y="311"/>
                  </a:lnTo>
                  <a:lnTo>
                    <a:pt x="8" y="307"/>
                  </a:lnTo>
                  <a:lnTo>
                    <a:pt x="8" y="307"/>
                  </a:lnTo>
                  <a:lnTo>
                    <a:pt x="11" y="295"/>
                  </a:lnTo>
                  <a:lnTo>
                    <a:pt x="11" y="295"/>
                  </a:lnTo>
                  <a:lnTo>
                    <a:pt x="20" y="267"/>
                  </a:lnTo>
                  <a:lnTo>
                    <a:pt x="20" y="267"/>
                  </a:lnTo>
                  <a:lnTo>
                    <a:pt x="27" y="251"/>
                  </a:lnTo>
                  <a:lnTo>
                    <a:pt x="34" y="236"/>
                  </a:lnTo>
                  <a:lnTo>
                    <a:pt x="34" y="236"/>
                  </a:lnTo>
                  <a:lnTo>
                    <a:pt x="38" y="230"/>
                  </a:lnTo>
                  <a:lnTo>
                    <a:pt x="38" y="230"/>
                  </a:lnTo>
                  <a:lnTo>
                    <a:pt x="47" y="214"/>
                  </a:lnTo>
                  <a:lnTo>
                    <a:pt x="47" y="214"/>
                  </a:lnTo>
                  <a:lnTo>
                    <a:pt x="49" y="209"/>
                  </a:lnTo>
                  <a:lnTo>
                    <a:pt x="49" y="209"/>
                  </a:lnTo>
                  <a:lnTo>
                    <a:pt x="54" y="202"/>
                  </a:lnTo>
                  <a:lnTo>
                    <a:pt x="59" y="194"/>
                  </a:lnTo>
                  <a:lnTo>
                    <a:pt x="59" y="194"/>
                  </a:lnTo>
                  <a:lnTo>
                    <a:pt x="71" y="183"/>
                  </a:lnTo>
                  <a:lnTo>
                    <a:pt x="71" y="183"/>
                  </a:lnTo>
                  <a:lnTo>
                    <a:pt x="76" y="179"/>
                  </a:lnTo>
                  <a:lnTo>
                    <a:pt x="82" y="175"/>
                  </a:lnTo>
                  <a:lnTo>
                    <a:pt x="82" y="175"/>
                  </a:lnTo>
                  <a:lnTo>
                    <a:pt x="92" y="170"/>
                  </a:lnTo>
                  <a:lnTo>
                    <a:pt x="92" y="170"/>
                  </a:lnTo>
                  <a:lnTo>
                    <a:pt x="101" y="167"/>
                  </a:lnTo>
                  <a:lnTo>
                    <a:pt x="101" y="167"/>
                  </a:lnTo>
                  <a:lnTo>
                    <a:pt x="105" y="166"/>
                  </a:lnTo>
                  <a:lnTo>
                    <a:pt x="105" y="166"/>
                  </a:lnTo>
                  <a:lnTo>
                    <a:pt x="116" y="165"/>
                  </a:lnTo>
                  <a:lnTo>
                    <a:pt x="116" y="165"/>
                  </a:lnTo>
                  <a:lnTo>
                    <a:pt x="121" y="165"/>
                  </a:lnTo>
                  <a:lnTo>
                    <a:pt x="121" y="165"/>
                  </a:lnTo>
                  <a:lnTo>
                    <a:pt x="125" y="165"/>
                  </a:lnTo>
                  <a:lnTo>
                    <a:pt x="125" y="165"/>
                  </a:lnTo>
                  <a:lnTo>
                    <a:pt x="130" y="166"/>
                  </a:lnTo>
                  <a:lnTo>
                    <a:pt x="130" y="166"/>
                  </a:lnTo>
                  <a:lnTo>
                    <a:pt x="136" y="166"/>
                  </a:lnTo>
                  <a:lnTo>
                    <a:pt x="136" y="166"/>
                  </a:lnTo>
                  <a:lnTo>
                    <a:pt x="140" y="167"/>
                  </a:lnTo>
                  <a:lnTo>
                    <a:pt x="143" y="170"/>
                  </a:lnTo>
                  <a:lnTo>
                    <a:pt x="143" y="170"/>
                  </a:lnTo>
                  <a:lnTo>
                    <a:pt x="146" y="177"/>
                  </a:lnTo>
                  <a:lnTo>
                    <a:pt x="149" y="184"/>
                  </a:lnTo>
                  <a:lnTo>
                    <a:pt x="149" y="184"/>
                  </a:lnTo>
                  <a:lnTo>
                    <a:pt x="150" y="202"/>
                  </a:lnTo>
                  <a:lnTo>
                    <a:pt x="150" y="202"/>
                  </a:lnTo>
                  <a:lnTo>
                    <a:pt x="152" y="207"/>
                  </a:lnTo>
                  <a:lnTo>
                    <a:pt x="152" y="207"/>
                  </a:lnTo>
                  <a:lnTo>
                    <a:pt x="152" y="211"/>
                  </a:lnTo>
                  <a:lnTo>
                    <a:pt x="152" y="211"/>
                  </a:lnTo>
                  <a:lnTo>
                    <a:pt x="153" y="217"/>
                  </a:lnTo>
                  <a:lnTo>
                    <a:pt x="153" y="217"/>
                  </a:lnTo>
                  <a:lnTo>
                    <a:pt x="155" y="219"/>
                  </a:lnTo>
                  <a:lnTo>
                    <a:pt x="155" y="219"/>
                  </a:lnTo>
                  <a:lnTo>
                    <a:pt x="157" y="221"/>
                  </a:lnTo>
                  <a:lnTo>
                    <a:pt x="162" y="224"/>
                  </a:lnTo>
                  <a:lnTo>
                    <a:pt x="162" y="224"/>
                  </a:lnTo>
                  <a:lnTo>
                    <a:pt x="166" y="227"/>
                  </a:lnTo>
                  <a:lnTo>
                    <a:pt x="166" y="227"/>
                  </a:lnTo>
                  <a:lnTo>
                    <a:pt x="167" y="226"/>
                  </a:lnTo>
                  <a:lnTo>
                    <a:pt x="167" y="226"/>
                  </a:lnTo>
                  <a:lnTo>
                    <a:pt x="175" y="221"/>
                  </a:lnTo>
                  <a:lnTo>
                    <a:pt x="180" y="214"/>
                  </a:lnTo>
                  <a:lnTo>
                    <a:pt x="180" y="214"/>
                  </a:lnTo>
                  <a:lnTo>
                    <a:pt x="190" y="199"/>
                  </a:lnTo>
                  <a:lnTo>
                    <a:pt x="190" y="199"/>
                  </a:lnTo>
                  <a:lnTo>
                    <a:pt x="199" y="184"/>
                  </a:lnTo>
                  <a:lnTo>
                    <a:pt x="199" y="184"/>
                  </a:lnTo>
                  <a:lnTo>
                    <a:pt x="207" y="173"/>
                  </a:lnTo>
                  <a:lnTo>
                    <a:pt x="207" y="173"/>
                  </a:lnTo>
                  <a:lnTo>
                    <a:pt x="213" y="160"/>
                  </a:lnTo>
                  <a:lnTo>
                    <a:pt x="213" y="160"/>
                  </a:lnTo>
                  <a:lnTo>
                    <a:pt x="226" y="133"/>
                  </a:lnTo>
                  <a:lnTo>
                    <a:pt x="226" y="133"/>
                  </a:lnTo>
                  <a:lnTo>
                    <a:pt x="237" y="113"/>
                  </a:lnTo>
                  <a:lnTo>
                    <a:pt x="237" y="113"/>
                  </a:lnTo>
                  <a:lnTo>
                    <a:pt x="243" y="101"/>
                  </a:lnTo>
                  <a:lnTo>
                    <a:pt x="243" y="101"/>
                  </a:lnTo>
                  <a:lnTo>
                    <a:pt x="244" y="98"/>
                  </a:lnTo>
                  <a:lnTo>
                    <a:pt x="246" y="95"/>
                  </a:lnTo>
                  <a:lnTo>
                    <a:pt x="246" y="95"/>
                  </a:lnTo>
                  <a:lnTo>
                    <a:pt x="246" y="92"/>
                  </a:lnTo>
                  <a:lnTo>
                    <a:pt x="246" y="92"/>
                  </a:lnTo>
                  <a:close/>
                  <a:moveTo>
                    <a:pt x="54" y="254"/>
                  </a:moveTo>
                  <a:lnTo>
                    <a:pt x="54" y="254"/>
                  </a:lnTo>
                  <a:lnTo>
                    <a:pt x="55" y="251"/>
                  </a:lnTo>
                  <a:lnTo>
                    <a:pt x="55" y="251"/>
                  </a:lnTo>
                  <a:lnTo>
                    <a:pt x="54" y="254"/>
                  </a:lnTo>
                  <a:lnTo>
                    <a:pt x="54" y="254"/>
                  </a:lnTo>
                  <a:lnTo>
                    <a:pt x="54" y="256"/>
                  </a:lnTo>
                  <a:lnTo>
                    <a:pt x="54" y="256"/>
                  </a:lnTo>
                  <a:lnTo>
                    <a:pt x="54" y="256"/>
                  </a:lnTo>
                  <a:lnTo>
                    <a:pt x="54" y="256"/>
                  </a:lnTo>
                  <a:lnTo>
                    <a:pt x="54" y="254"/>
                  </a:lnTo>
                  <a:lnTo>
                    <a:pt x="54" y="254"/>
                  </a:lnTo>
                  <a:close/>
                  <a:moveTo>
                    <a:pt x="67" y="369"/>
                  </a:moveTo>
                  <a:lnTo>
                    <a:pt x="67" y="369"/>
                  </a:lnTo>
                  <a:lnTo>
                    <a:pt x="65" y="369"/>
                  </a:lnTo>
                  <a:lnTo>
                    <a:pt x="65" y="369"/>
                  </a:lnTo>
                  <a:lnTo>
                    <a:pt x="55" y="366"/>
                  </a:lnTo>
                  <a:lnTo>
                    <a:pt x="55" y="366"/>
                  </a:lnTo>
                  <a:lnTo>
                    <a:pt x="52" y="366"/>
                  </a:lnTo>
                  <a:lnTo>
                    <a:pt x="52" y="366"/>
                  </a:lnTo>
                  <a:lnTo>
                    <a:pt x="54" y="366"/>
                  </a:lnTo>
                  <a:lnTo>
                    <a:pt x="54" y="366"/>
                  </a:lnTo>
                  <a:lnTo>
                    <a:pt x="65" y="369"/>
                  </a:lnTo>
                  <a:lnTo>
                    <a:pt x="65" y="369"/>
                  </a:lnTo>
                  <a:lnTo>
                    <a:pt x="67" y="369"/>
                  </a:lnTo>
                  <a:lnTo>
                    <a:pt x="67" y="369"/>
                  </a:lnTo>
                  <a:lnTo>
                    <a:pt x="67" y="369"/>
                  </a:lnTo>
                  <a:lnTo>
                    <a:pt x="67" y="369"/>
                  </a:lnTo>
                  <a:lnTo>
                    <a:pt x="68" y="371"/>
                  </a:lnTo>
                  <a:lnTo>
                    <a:pt x="68" y="371"/>
                  </a:lnTo>
                  <a:lnTo>
                    <a:pt x="71" y="371"/>
                  </a:lnTo>
                  <a:lnTo>
                    <a:pt x="72" y="369"/>
                  </a:lnTo>
                  <a:lnTo>
                    <a:pt x="72" y="369"/>
                  </a:lnTo>
                  <a:lnTo>
                    <a:pt x="78" y="364"/>
                  </a:lnTo>
                  <a:lnTo>
                    <a:pt x="78" y="364"/>
                  </a:lnTo>
                  <a:lnTo>
                    <a:pt x="86" y="356"/>
                  </a:lnTo>
                  <a:lnTo>
                    <a:pt x="86" y="356"/>
                  </a:lnTo>
                  <a:lnTo>
                    <a:pt x="86" y="355"/>
                  </a:lnTo>
                  <a:lnTo>
                    <a:pt x="86" y="355"/>
                  </a:lnTo>
                  <a:lnTo>
                    <a:pt x="85" y="356"/>
                  </a:lnTo>
                  <a:lnTo>
                    <a:pt x="85" y="356"/>
                  </a:lnTo>
                  <a:lnTo>
                    <a:pt x="82" y="358"/>
                  </a:lnTo>
                  <a:lnTo>
                    <a:pt x="82" y="358"/>
                  </a:lnTo>
                  <a:lnTo>
                    <a:pt x="72" y="368"/>
                  </a:lnTo>
                  <a:lnTo>
                    <a:pt x="72" y="368"/>
                  </a:lnTo>
                  <a:lnTo>
                    <a:pt x="69" y="369"/>
                  </a:lnTo>
                  <a:lnTo>
                    <a:pt x="67" y="369"/>
                  </a:lnTo>
                  <a:lnTo>
                    <a:pt x="67" y="369"/>
                  </a:lnTo>
                  <a:close/>
                  <a:moveTo>
                    <a:pt x="94" y="211"/>
                  </a:moveTo>
                  <a:lnTo>
                    <a:pt x="94" y="211"/>
                  </a:lnTo>
                  <a:lnTo>
                    <a:pt x="91" y="209"/>
                  </a:lnTo>
                  <a:lnTo>
                    <a:pt x="91" y="209"/>
                  </a:lnTo>
                  <a:lnTo>
                    <a:pt x="89" y="210"/>
                  </a:lnTo>
                  <a:lnTo>
                    <a:pt x="89" y="210"/>
                  </a:lnTo>
                  <a:lnTo>
                    <a:pt x="91" y="211"/>
                  </a:lnTo>
                  <a:lnTo>
                    <a:pt x="91" y="211"/>
                  </a:lnTo>
                  <a:lnTo>
                    <a:pt x="91" y="213"/>
                  </a:lnTo>
                  <a:lnTo>
                    <a:pt x="91" y="213"/>
                  </a:lnTo>
                  <a:lnTo>
                    <a:pt x="92" y="211"/>
                  </a:lnTo>
                  <a:lnTo>
                    <a:pt x="94" y="211"/>
                  </a:lnTo>
                  <a:lnTo>
                    <a:pt x="94" y="211"/>
                  </a:lnTo>
                  <a:lnTo>
                    <a:pt x="94" y="213"/>
                  </a:lnTo>
                  <a:lnTo>
                    <a:pt x="94" y="214"/>
                  </a:lnTo>
                  <a:lnTo>
                    <a:pt x="94" y="214"/>
                  </a:lnTo>
                  <a:lnTo>
                    <a:pt x="94" y="216"/>
                  </a:lnTo>
                  <a:lnTo>
                    <a:pt x="94" y="216"/>
                  </a:lnTo>
                  <a:lnTo>
                    <a:pt x="94" y="217"/>
                  </a:lnTo>
                  <a:lnTo>
                    <a:pt x="94" y="217"/>
                  </a:lnTo>
                  <a:lnTo>
                    <a:pt x="95" y="220"/>
                  </a:lnTo>
                  <a:lnTo>
                    <a:pt x="95" y="220"/>
                  </a:lnTo>
                  <a:lnTo>
                    <a:pt x="96" y="219"/>
                  </a:lnTo>
                  <a:lnTo>
                    <a:pt x="96" y="219"/>
                  </a:lnTo>
                  <a:lnTo>
                    <a:pt x="95" y="217"/>
                  </a:lnTo>
                  <a:lnTo>
                    <a:pt x="96" y="216"/>
                  </a:lnTo>
                  <a:lnTo>
                    <a:pt x="96" y="216"/>
                  </a:lnTo>
                  <a:lnTo>
                    <a:pt x="98" y="214"/>
                  </a:lnTo>
                  <a:lnTo>
                    <a:pt x="98" y="214"/>
                  </a:lnTo>
                  <a:lnTo>
                    <a:pt x="98" y="213"/>
                  </a:lnTo>
                  <a:lnTo>
                    <a:pt x="98" y="210"/>
                  </a:lnTo>
                  <a:lnTo>
                    <a:pt x="98" y="210"/>
                  </a:lnTo>
                  <a:lnTo>
                    <a:pt x="95" y="211"/>
                  </a:lnTo>
                  <a:lnTo>
                    <a:pt x="94" y="211"/>
                  </a:lnTo>
                  <a:lnTo>
                    <a:pt x="94" y="211"/>
                  </a:lnTo>
                  <a:close/>
                  <a:moveTo>
                    <a:pt x="27" y="317"/>
                  </a:moveTo>
                  <a:lnTo>
                    <a:pt x="27" y="317"/>
                  </a:lnTo>
                  <a:lnTo>
                    <a:pt x="25" y="315"/>
                  </a:lnTo>
                  <a:lnTo>
                    <a:pt x="27" y="314"/>
                  </a:lnTo>
                  <a:lnTo>
                    <a:pt x="27" y="314"/>
                  </a:lnTo>
                  <a:lnTo>
                    <a:pt x="28" y="311"/>
                  </a:lnTo>
                  <a:lnTo>
                    <a:pt x="28" y="311"/>
                  </a:lnTo>
                  <a:lnTo>
                    <a:pt x="31" y="302"/>
                  </a:lnTo>
                  <a:lnTo>
                    <a:pt x="31" y="302"/>
                  </a:lnTo>
                  <a:lnTo>
                    <a:pt x="32" y="291"/>
                  </a:lnTo>
                  <a:lnTo>
                    <a:pt x="32" y="291"/>
                  </a:lnTo>
                  <a:lnTo>
                    <a:pt x="38" y="273"/>
                  </a:lnTo>
                  <a:lnTo>
                    <a:pt x="47" y="254"/>
                  </a:lnTo>
                  <a:lnTo>
                    <a:pt x="47" y="254"/>
                  </a:lnTo>
                  <a:lnTo>
                    <a:pt x="59" y="230"/>
                  </a:lnTo>
                  <a:lnTo>
                    <a:pt x="59" y="230"/>
                  </a:lnTo>
                  <a:lnTo>
                    <a:pt x="75" y="204"/>
                  </a:lnTo>
                  <a:lnTo>
                    <a:pt x="75" y="204"/>
                  </a:lnTo>
                  <a:lnTo>
                    <a:pt x="81" y="196"/>
                  </a:lnTo>
                  <a:lnTo>
                    <a:pt x="81" y="196"/>
                  </a:lnTo>
                  <a:lnTo>
                    <a:pt x="89" y="186"/>
                  </a:lnTo>
                  <a:lnTo>
                    <a:pt x="89" y="186"/>
                  </a:lnTo>
                  <a:lnTo>
                    <a:pt x="95" y="180"/>
                  </a:lnTo>
                  <a:lnTo>
                    <a:pt x="102" y="175"/>
                  </a:lnTo>
                  <a:lnTo>
                    <a:pt x="102" y="175"/>
                  </a:lnTo>
                  <a:lnTo>
                    <a:pt x="102" y="173"/>
                  </a:lnTo>
                  <a:lnTo>
                    <a:pt x="102" y="173"/>
                  </a:lnTo>
                  <a:lnTo>
                    <a:pt x="102" y="173"/>
                  </a:lnTo>
                  <a:lnTo>
                    <a:pt x="102" y="173"/>
                  </a:lnTo>
                  <a:lnTo>
                    <a:pt x="101" y="175"/>
                  </a:lnTo>
                  <a:lnTo>
                    <a:pt x="101" y="175"/>
                  </a:lnTo>
                  <a:lnTo>
                    <a:pt x="92" y="177"/>
                  </a:lnTo>
                  <a:lnTo>
                    <a:pt x="85" y="182"/>
                  </a:lnTo>
                  <a:lnTo>
                    <a:pt x="85" y="182"/>
                  </a:lnTo>
                  <a:lnTo>
                    <a:pt x="71" y="193"/>
                  </a:lnTo>
                  <a:lnTo>
                    <a:pt x="71" y="193"/>
                  </a:lnTo>
                  <a:lnTo>
                    <a:pt x="67" y="196"/>
                  </a:lnTo>
                  <a:lnTo>
                    <a:pt x="62" y="200"/>
                  </a:lnTo>
                  <a:lnTo>
                    <a:pt x="62" y="200"/>
                  </a:lnTo>
                  <a:lnTo>
                    <a:pt x="49" y="217"/>
                  </a:lnTo>
                  <a:lnTo>
                    <a:pt x="49" y="217"/>
                  </a:lnTo>
                  <a:lnTo>
                    <a:pt x="44" y="229"/>
                  </a:lnTo>
                  <a:lnTo>
                    <a:pt x="44" y="229"/>
                  </a:lnTo>
                  <a:lnTo>
                    <a:pt x="38" y="241"/>
                  </a:lnTo>
                  <a:lnTo>
                    <a:pt x="38" y="241"/>
                  </a:lnTo>
                  <a:lnTo>
                    <a:pt x="31" y="260"/>
                  </a:lnTo>
                  <a:lnTo>
                    <a:pt x="31" y="260"/>
                  </a:lnTo>
                  <a:lnTo>
                    <a:pt x="22" y="280"/>
                  </a:lnTo>
                  <a:lnTo>
                    <a:pt x="15" y="301"/>
                  </a:lnTo>
                  <a:lnTo>
                    <a:pt x="15" y="301"/>
                  </a:lnTo>
                  <a:lnTo>
                    <a:pt x="8" y="327"/>
                  </a:lnTo>
                  <a:lnTo>
                    <a:pt x="8" y="327"/>
                  </a:lnTo>
                  <a:lnTo>
                    <a:pt x="5" y="341"/>
                  </a:lnTo>
                  <a:lnTo>
                    <a:pt x="5" y="341"/>
                  </a:lnTo>
                  <a:lnTo>
                    <a:pt x="5" y="346"/>
                  </a:lnTo>
                  <a:lnTo>
                    <a:pt x="5" y="346"/>
                  </a:lnTo>
                  <a:lnTo>
                    <a:pt x="5" y="346"/>
                  </a:lnTo>
                  <a:lnTo>
                    <a:pt x="5" y="346"/>
                  </a:lnTo>
                  <a:lnTo>
                    <a:pt x="5" y="345"/>
                  </a:lnTo>
                  <a:lnTo>
                    <a:pt x="5" y="345"/>
                  </a:lnTo>
                  <a:lnTo>
                    <a:pt x="8" y="341"/>
                  </a:lnTo>
                  <a:lnTo>
                    <a:pt x="13" y="338"/>
                  </a:lnTo>
                  <a:lnTo>
                    <a:pt x="13" y="338"/>
                  </a:lnTo>
                  <a:lnTo>
                    <a:pt x="21" y="334"/>
                  </a:lnTo>
                  <a:lnTo>
                    <a:pt x="21" y="334"/>
                  </a:lnTo>
                  <a:lnTo>
                    <a:pt x="22" y="332"/>
                  </a:lnTo>
                  <a:lnTo>
                    <a:pt x="24" y="331"/>
                  </a:lnTo>
                  <a:lnTo>
                    <a:pt x="24" y="331"/>
                  </a:lnTo>
                  <a:lnTo>
                    <a:pt x="27" y="317"/>
                  </a:lnTo>
                  <a:lnTo>
                    <a:pt x="27" y="317"/>
                  </a:lnTo>
                  <a:close/>
                  <a:moveTo>
                    <a:pt x="219" y="180"/>
                  </a:moveTo>
                  <a:lnTo>
                    <a:pt x="219" y="180"/>
                  </a:lnTo>
                  <a:lnTo>
                    <a:pt x="217" y="179"/>
                  </a:lnTo>
                  <a:lnTo>
                    <a:pt x="219" y="177"/>
                  </a:lnTo>
                  <a:lnTo>
                    <a:pt x="219" y="177"/>
                  </a:lnTo>
                  <a:lnTo>
                    <a:pt x="220" y="176"/>
                  </a:lnTo>
                  <a:lnTo>
                    <a:pt x="220" y="176"/>
                  </a:lnTo>
                  <a:lnTo>
                    <a:pt x="221" y="175"/>
                  </a:lnTo>
                  <a:lnTo>
                    <a:pt x="221" y="175"/>
                  </a:lnTo>
                  <a:lnTo>
                    <a:pt x="223" y="173"/>
                  </a:lnTo>
                  <a:lnTo>
                    <a:pt x="223" y="173"/>
                  </a:lnTo>
                  <a:lnTo>
                    <a:pt x="226" y="165"/>
                  </a:lnTo>
                  <a:lnTo>
                    <a:pt x="226" y="165"/>
                  </a:lnTo>
                  <a:lnTo>
                    <a:pt x="233" y="148"/>
                  </a:lnTo>
                  <a:lnTo>
                    <a:pt x="233" y="148"/>
                  </a:lnTo>
                  <a:lnTo>
                    <a:pt x="238" y="135"/>
                  </a:lnTo>
                  <a:lnTo>
                    <a:pt x="238" y="135"/>
                  </a:lnTo>
                  <a:lnTo>
                    <a:pt x="247" y="116"/>
                  </a:lnTo>
                  <a:lnTo>
                    <a:pt x="247" y="116"/>
                  </a:lnTo>
                  <a:lnTo>
                    <a:pt x="251" y="106"/>
                  </a:lnTo>
                  <a:lnTo>
                    <a:pt x="251" y="106"/>
                  </a:lnTo>
                  <a:lnTo>
                    <a:pt x="254" y="101"/>
                  </a:lnTo>
                  <a:lnTo>
                    <a:pt x="254" y="101"/>
                  </a:lnTo>
                  <a:lnTo>
                    <a:pt x="256" y="98"/>
                  </a:lnTo>
                  <a:lnTo>
                    <a:pt x="257" y="98"/>
                  </a:lnTo>
                  <a:lnTo>
                    <a:pt x="257" y="98"/>
                  </a:lnTo>
                  <a:lnTo>
                    <a:pt x="258" y="98"/>
                  </a:lnTo>
                  <a:lnTo>
                    <a:pt x="258" y="98"/>
                  </a:lnTo>
                  <a:lnTo>
                    <a:pt x="254" y="106"/>
                  </a:lnTo>
                  <a:lnTo>
                    <a:pt x="250" y="115"/>
                  </a:lnTo>
                  <a:lnTo>
                    <a:pt x="250" y="115"/>
                  </a:lnTo>
                  <a:lnTo>
                    <a:pt x="254" y="112"/>
                  </a:lnTo>
                  <a:lnTo>
                    <a:pt x="254" y="112"/>
                  </a:lnTo>
                  <a:lnTo>
                    <a:pt x="254" y="112"/>
                  </a:lnTo>
                  <a:lnTo>
                    <a:pt x="254" y="112"/>
                  </a:lnTo>
                  <a:lnTo>
                    <a:pt x="257" y="106"/>
                  </a:lnTo>
                  <a:lnTo>
                    <a:pt x="257" y="106"/>
                  </a:lnTo>
                  <a:lnTo>
                    <a:pt x="257" y="105"/>
                  </a:lnTo>
                  <a:lnTo>
                    <a:pt x="257" y="105"/>
                  </a:lnTo>
                  <a:lnTo>
                    <a:pt x="258" y="102"/>
                  </a:lnTo>
                  <a:lnTo>
                    <a:pt x="258" y="102"/>
                  </a:lnTo>
                  <a:lnTo>
                    <a:pt x="260" y="99"/>
                  </a:lnTo>
                  <a:lnTo>
                    <a:pt x="260" y="99"/>
                  </a:lnTo>
                  <a:lnTo>
                    <a:pt x="261" y="95"/>
                  </a:lnTo>
                  <a:lnTo>
                    <a:pt x="261" y="95"/>
                  </a:lnTo>
                  <a:lnTo>
                    <a:pt x="261" y="94"/>
                  </a:lnTo>
                  <a:lnTo>
                    <a:pt x="261" y="94"/>
                  </a:lnTo>
                  <a:lnTo>
                    <a:pt x="261" y="92"/>
                  </a:lnTo>
                  <a:lnTo>
                    <a:pt x="258" y="92"/>
                  </a:lnTo>
                  <a:lnTo>
                    <a:pt x="258" y="92"/>
                  </a:lnTo>
                  <a:lnTo>
                    <a:pt x="250" y="95"/>
                  </a:lnTo>
                  <a:lnTo>
                    <a:pt x="250" y="95"/>
                  </a:lnTo>
                  <a:lnTo>
                    <a:pt x="250" y="96"/>
                  </a:lnTo>
                  <a:lnTo>
                    <a:pt x="250" y="96"/>
                  </a:lnTo>
                  <a:lnTo>
                    <a:pt x="246" y="106"/>
                  </a:lnTo>
                  <a:lnTo>
                    <a:pt x="246" y="106"/>
                  </a:lnTo>
                  <a:lnTo>
                    <a:pt x="238" y="121"/>
                  </a:lnTo>
                  <a:lnTo>
                    <a:pt x="238" y="121"/>
                  </a:lnTo>
                  <a:lnTo>
                    <a:pt x="233" y="132"/>
                  </a:lnTo>
                  <a:lnTo>
                    <a:pt x="233" y="132"/>
                  </a:lnTo>
                  <a:lnTo>
                    <a:pt x="226" y="145"/>
                  </a:lnTo>
                  <a:lnTo>
                    <a:pt x="226" y="145"/>
                  </a:lnTo>
                  <a:lnTo>
                    <a:pt x="223" y="150"/>
                  </a:lnTo>
                  <a:lnTo>
                    <a:pt x="223" y="150"/>
                  </a:lnTo>
                  <a:lnTo>
                    <a:pt x="214" y="165"/>
                  </a:lnTo>
                  <a:lnTo>
                    <a:pt x="214" y="165"/>
                  </a:lnTo>
                  <a:lnTo>
                    <a:pt x="202" y="187"/>
                  </a:lnTo>
                  <a:lnTo>
                    <a:pt x="202" y="187"/>
                  </a:lnTo>
                  <a:lnTo>
                    <a:pt x="192" y="203"/>
                  </a:lnTo>
                  <a:lnTo>
                    <a:pt x="182" y="217"/>
                  </a:lnTo>
                  <a:lnTo>
                    <a:pt x="182" y="217"/>
                  </a:lnTo>
                  <a:lnTo>
                    <a:pt x="177" y="223"/>
                  </a:lnTo>
                  <a:lnTo>
                    <a:pt x="172" y="227"/>
                  </a:lnTo>
                  <a:lnTo>
                    <a:pt x="172" y="227"/>
                  </a:lnTo>
                  <a:lnTo>
                    <a:pt x="170" y="227"/>
                  </a:lnTo>
                  <a:lnTo>
                    <a:pt x="170" y="227"/>
                  </a:lnTo>
                  <a:lnTo>
                    <a:pt x="175" y="229"/>
                  </a:lnTo>
                  <a:lnTo>
                    <a:pt x="177" y="227"/>
                  </a:lnTo>
                  <a:lnTo>
                    <a:pt x="177" y="227"/>
                  </a:lnTo>
                  <a:lnTo>
                    <a:pt x="180" y="226"/>
                  </a:lnTo>
                  <a:lnTo>
                    <a:pt x="180" y="226"/>
                  </a:lnTo>
                  <a:lnTo>
                    <a:pt x="192" y="217"/>
                  </a:lnTo>
                  <a:lnTo>
                    <a:pt x="192" y="217"/>
                  </a:lnTo>
                  <a:lnTo>
                    <a:pt x="193" y="214"/>
                  </a:lnTo>
                  <a:lnTo>
                    <a:pt x="193" y="214"/>
                  </a:lnTo>
                  <a:lnTo>
                    <a:pt x="202" y="206"/>
                  </a:lnTo>
                  <a:lnTo>
                    <a:pt x="202" y="206"/>
                  </a:lnTo>
                  <a:lnTo>
                    <a:pt x="207" y="199"/>
                  </a:lnTo>
                  <a:lnTo>
                    <a:pt x="207" y="199"/>
                  </a:lnTo>
                  <a:lnTo>
                    <a:pt x="211" y="193"/>
                  </a:lnTo>
                  <a:lnTo>
                    <a:pt x="211" y="193"/>
                  </a:lnTo>
                  <a:lnTo>
                    <a:pt x="211" y="192"/>
                  </a:lnTo>
                  <a:lnTo>
                    <a:pt x="211" y="192"/>
                  </a:lnTo>
                  <a:lnTo>
                    <a:pt x="210" y="190"/>
                  </a:lnTo>
                  <a:lnTo>
                    <a:pt x="211" y="189"/>
                  </a:lnTo>
                  <a:lnTo>
                    <a:pt x="211" y="189"/>
                  </a:lnTo>
                  <a:lnTo>
                    <a:pt x="211" y="187"/>
                  </a:lnTo>
                  <a:lnTo>
                    <a:pt x="211" y="187"/>
                  </a:lnTo>
                  <a:lnTo>
                    <a:pt x="214" y="186"/>
                  </a:lnTo>
                  <a:lnTo>
                    <a:pt x="214" y="186"/>
                  </a:lnTo>
                  <a:lnTo>
                    <a:pt x="216" y="184"/>
                  </a:lnTo>
                  <a:lnTo>
                    <a:pt x="216" y="184"/>
                  </a:lnTo>
                  <a:lnTo>
                    <a:pt x="219" y="180"/>
                  </a:lnTo>
                  <a:lnTo>
                    <a:pt x="219" y="180"/>
                  </a:lnTo>
                  <a:close/>
                  <a:moveTo>
                    <a:pt x="8" y="352"/>
                  </a:moveTo>
                  <a:lnTo>
                    <a:pt x="8" y="352"/>
                  </a:lnTo>
                  <a:lnTo>
                    <a:pt x="8" y="352"/>
                  </a:lnTo>
                  <a:lnTo>
                    <a:pt x="8" y="352"/>
                  </a:lnTo>
                  <a:lnTo>
                    <a:pt x="22" y="355"/>
                  </a:lnTo>
                  <a:lnTo>
                    <a:pt x="22" y="355"/>
                  </a:lnTo>
                  <a:lnTo>
                    <a:pt x="34" y="358"/>
                  </a:lnTo>
                  <a:lnTo>
                    <a:pt x="34" y="358"/>
                  </a:lnTo>
                  <a:lnTo>
                    <a:pt x="45" y="359"/>
                  </a:lnTo>
                  <a:lnTo>
                    <a:pt x="45" y="359"/>
                  </a:lnTo>
                  <a:lnTo>
                    <a:pt x="64" y="364"/>
                  </a:lnTo>
                  <a:lnTo>
                    <a:pt x="64" y="364"/>
                  </a:lnTo>
                  <a:lnTo>
                    <a:pt x="71" y="365"/>
                  </a:lnTo>
                  <a:lnTo>
                    <a:pt x="71" y="365"/>
                  </a:lnTo>
                  <a:lnTo>
                    <a:pt x="72" y="365"/>
                  </a:lnTo>
                  <a:lnTo>
                    <a:pt x="72" y="365"/>
                  </a:lnTo>
                  <a:lnTo>
                    <a:pt x="79" y="356"/>
                  </a:lnTo>
                  <a:lnTo>
                    <a:pt x="79" y="356"/>
                  </a:lnTo>
                  <a:lnTo>
                    <a:pt x="85" y="351"/>
                  </a:lnTo>
                  <a:lnTo>
                    <a:pt x="85" y="351"/>
                  </a:lnTo>
                  <a:lnTo>
                    <a:pt x="86" y="351"/>
                  </a:lnTo>
                  <a:lnTo>
                    <a:pt x="86" y="351"/>
                  </a:lnTo>
                  <a:lnTo>
                    <a:pt x="82" y="351"/>
                  </a:lnTo>
                  <a:lnTo>
                    <a:pt x="82" y="351"/>
                  </a:lnTo>
                  <a:lnTo>
                    <a:pt x="75" y="351"/>
                  </a:lnTo>
                  <a:lnTo>
                    <a:pt x="68" y="351"/>
                  </a:lnTo>
                  <a:lnTo>
                    <a:pt x="68" y="351"/>
                  </a:lnTo>
                  <a:lnTo>
                    <a:pt x="67" y="349"/>
                  </a:lnTo>
                  <a:lnTo>
                    <a:pt x="67" y="348"/>
                  </a:lnTo>
                  <a:lnTo>
                    <a:pt x="67" y="348"/>
                  </a:lnTo>
                  <a:lnTo>
                    <a:pt x="67" y="348"/>
                  </a:lnTo>
                  <a:lnTo>
                    <a:pt x="67" y="348"/>
                  </a:lnTo>
                  <a:lnTo>
                    <a:pt x="62" y="346"/>
                  </a:lnTo>
                  <a:lnTo>
                    <a:pt x="62" y="346"/>
                  </a:lnTo>
                  <a:lnTo>
                    <a:pt x="42" y="341"/>
                  </a:lnTo>
                  <a:lnTo>
                    <a:pt x="42" y="341"/>
                  </a:lnTo>
                  <a:lnTo>
                    <a:pt x="38" y="341"/>
                  </a:lnTo>
                  <a:lnTo>
                    <a:pt x="32" y="339"/>
                  </a:lnTo>
                  <a:lnTo>
                    <a:pt x="32" y="339"/>
                  </a:lnTo>
                  <a:lnTo>
                    <a:pt x="30" y="339"/>
                  </a:lnTo>
                  <a:lnTo>
                    <a:pt x="30" y="339"/>
                  </a:lnTo>
                  <a:lnTo>
                    <a:pt x="28" y="339"/>
                  </a:lnTo>
                  <a:lnTo>
                    <a:pt x="28" y="339"/>
                  </a:lnTo>
                  <a:lnTo>
                    <a:pt x="24" y="341"/>
                  </a:lnTo>
                  <a:lnTo>
                    <a:pt x="24" y="341"/>
                  </a:lnTo>
                  <a:lnTo>
                    <a:pt x="21" y="342"/>
                  </a:lnTo>
                  <a:lnTo>
                    <a:pt x="21" y="342"/>
                  </a:lnTo>
                  <a:lnTo>
                    <a:pt x="17" y="345"/>
                  </a:lnTo>
                  <a:lnTo>
                    <a:pt x="17" y="345"/>
                  </a:lnTo>
                  <a:lnTo>
                    <a:pt x="10" y="351"/>
                  </a:lnTo>
                  <a:lnTo>
                    <a:pt x="10" y="351"/>
                  </a:lnTo>
                  <a:lnTo>
                    <a:pt x="8" y="352"/>
                  </a:lnTo>
                  <a:lnTo>
                    <a:pt x="8" y="352"/>
                  </a:lnTo>
                  <a:close/>
                  <a:moveTo>
                    <a:pt x="210" y="71"/>
                  </a:moveTo>
                  <a:lnTo>
                    <a:pt x="210" y="71"/>
                  </a:lnTo>
                  <a:lnTo>
                    <a:pt x="211" y="72"/>
                  </a:lnTo>
                  <a:lnTo>
                    <a:pt x="211" y="72"/>
                  </a:lnTo>
                  <a:lnTo>
                    <a:pt x="213" y="72"/>
                  </a:lnTo>
                  <a:lnTo>
                    <a:pt x="214" y="72"/>
                  </a:lnTo>
                  <a:lnTo>
                    <a:pt x="214" y="72"/>
                  </a:lnTo>
                  <a:lnTo>
                    <a:pt x="221" y="69"/>
                  </a:lnTo>
                  <a:lnTo>
                    <a:pt x="221" y="69"/>
                  </a:lnTo>
                  <a:lnTo>
                    <a:pt x="223" y="69"/>
                  </a:lnTo>
                  <a:lnTo>
                    <a:pt x="223" y="69"/>
                  </a:lnTo>
                  <a:lnTo>
                    <a:pt x="226" y="68"/>
                  </a:lnTo>
                  <a:lnTo>
                    <a:pt x="226" y="68"/>
                  </a:lnTo>
                  <a:lnTo>
                    <a:pt x="227" y="67"/>
                  </a:lnTo>
                  <a:lnTo>
                    <a:pt x="227" y="67"/>
                  </a:lnTo>
                  <a:lnTo>
                    <a:pt x="230" y="67"/>
                  </a:lnTo>
                  <a:lnTo>
                    <a:pt x="230" y="65"/>
                  </a:lnTo>
                  <a:lnTo>
                    <a:pt x="230" y="65"/>
                  </a:lnTo>
                  <a:lnTo>
                    <a:pt x="231" y="64"/>
                  </a:lnTo>
                  <a:lnTo>
                    <a:pt x="231" y="64"/>
                  </a:lnTo>
                  <a:lnTo>
                    <a:pt x="236" y="61"/>
                  </a:lnTo>
                  <a:lnTo>
                    <a:pt x="236" y="61"/>
                  </a:lnTo>
                  <a:lnTo>
                    <a:pt x="244" y="55"/>
                  </a:lnTo>
                  <a:lnTo>
                    <a:pt x="244" y="55"/>
                  </a:lnTo>
                  <a:lnTo>
                    <a:pt x="257" y="44"/>
                  </a:lnTo>
                  <a:lnTo>
                    <a:pt x="257" y="44"/>
                  </a:lnTo>
                  <a:lnTo>
                    <a:pt x="263" y="37"/>
                  </a:lnTo>
                  <a:lnTo>
                    <a:pt x="263" y="37"/>
                  </a:lnTo>
                  <a:lnTo>
                    <a:pt x="278" y="24"/>
                  </a:lnTo>
                  <a:lnTo>
                    <a:pt x="278" y="24"/>
                  </a:lnTo>
                  <a:lnTo>
                    <a:pt x="287" y="15"/>
                  </a:lnTo>
                  <a:lnTo>
                    <a:pt x="287" y="15"/>
                  </a:lnTo>
                  <a:lnTo>
                    <a:pt x="294" y="8"/>
                  </a:lnTo>
                  <a:lnTo>
                    <a:pt x="294" y="8"/>
                  </a:lnTo>
                  <a:lnTo>
                    <a:pt x="294" y="8"/>
                  </a:lnTo>
                  <a:lnTo>
                    <a:pt x="294" y="8"/>
                  </a:lnTo>
                  <a:lnTo>
                    <a:pt x="288" y="8"/>
                  </a:lnTo>
                  <a:lnTo>
                    <a:pt x="288" y="8"/>
                  </a:lnTo>
                  <a:lnTo>
                    <a:pt x="278" y="10"/>
                  </a:lnTo>
                  <a:lnTo>
                    <a:pt x="278" y="10"/>
                  </a:lnTo>
                  <a:lnTo>
                    <a:pt x="275" y="13"/>
                  </a:lnTo>
                  <a:lnTo>
                    <a:pt x="275" y="13"/>
                  </a:lnTo>
                  <a:lnTo>
                    <a:pt x="271" y="15"/>
                  </a:lnTo>
                  <a:lnTo>
                    <a:pt x="271" y="15"/>
                  </a:lnTo>
                  <a:lnTo>
                    <a:pt x="263" y="22"/>
                  </a:lnTo>
                  <a:lnTo>
                    <a:pt x="263" y="22"/>
                  </a:lnTo>
                  <a:lnTo>
                    <a:pt x="257" y="28"/>
                  </a:lnTo>
                  <a:lnTo>
                    <a:pt x="257" y="28"/>
                  </a:lnTo>
                  <a:lnTo>
                    <a:pt x="251" y="32"/>
                  </a:lnTo>
                  <a:lnTo>
                    <a:pt x="251" y="32"/>
                  </a:lnTo>
                  <a:lnTo>
                    <a:pt x="246" y="40"/>
                  </a:lnTo>
                  <a:lnTo>
                    <a:pt x="246" y="40"/>
                  </a:lnTo>
                  <a:lnTo>
                    <a:pt x="230" y="52"/>
                  </a:lnTo>
                  <a:lnTo>
                    <a:pt x="230" y="52"/>
                  </a:lnTo>
                  <a:lnTo>
                    <a:pt x="211" y="69"/>
                  </a:lnTo>
                  <a:lnTo>
                    <a:pt x="211" y="69"/>
                  </a:lnTo>
                  <a:lnTo>
                    <a:pt x="210" y="71"/>
                  </a:lnTo>
                  <a:lnTo>
                    <a:pt x="210" y="71"/>
                  </a:lnTo>
                  <a:close/>
                  <a:moveTo>
                    <a:pt x="132" y="254"/>
                  </a:moveTo>
                  <a:lnTo>
                    <a:pt x="132" y="254"/>
                  </a:lnTo>
                  <a:lnTo>
                    <a:pt x="135" y="254"/>
                  </a:lnTo>
                  <a:lnTo>
                    <a:pt x="135" y="254"/>
                  </a:lnTo>
                  <a:lnTo>
                    <a:pt x="136" y="254"/>
                  </a:lnTo>
                  <a:lnTo>
                    <a:pt x="139" y="256"/>
                  </a:lnTo>
                  <a:lnTo>
                    <a:pt x="139" y="256"/>
                  </a:lnTo>
                  <a:lnTo>
                    <a:pt x="140" y="257"/>
                  </a:lnTo>
                  <a:lnTo>
                    <a:pt x="140" y="257"/>
                  </a:lnTo>
                  <a:lnTo>
                    <a:pt x="142" y="258"/>
                  </a:lnTo>
                  <a:lnTo>
                    <a:pt x="142" y="258"/>
                  </a:lnTo>
                  <a:lnTo>
                    <a:pt x="146" y="263"/>
                  </a:lnTo>
                  <a:lnTo>
                    <a:pt x="146" y="263"/>
                  </a:lnTo>
                  <a:lnTo>
                    <a:pt x="149" y="267"/>
                  </a:lnTo>
                  <a:lnTo>
                    <a:pt x="149" y="267"/>
                  </a:lnTo>
                  <a:lnTo>
                    <a:pt x="152" y="268"/>
                  </a:lnTo>
                  <a:lnTo>
                    <a:pt x="152" y="268"/>
                  </a:lnTo>
                  <a:lnTo>
                    <a:pt x="157" y="270"/>
                  </a:lnTo>
                  <a:lnTo>
                    <a:pt x="165" y="270"/>
                  </a:lnTo>
                  <a:lnTo>
                    <a:pt x="165" y="270"/>
                  </a:lnTo>
                  <a:lnTo>
                    <a:pt x="170" y="268"/>
                  </a:lnTo>
                  <a:lnTo>
                    <a:pt x="176" y="267"/>
                  </a:lnTo>
                  <a:lnTo>
                    <a:pt x="176" y="267"/>
                  </a:lnTo>
                  <a:lnTo>
                    <a:pt x="184" y="261"/>
                  </a:lnTo>
                  <a:lnTo>
                    <a:pt x="184" y="261"/>
                  </a:lnTo>
                  <a:lnTo>
                    <a:pt x="186" y="260"/>
                  </a:lnTo>
                  <a:lnTo>
                    <a:pt x="186" y="260"/>
                  </a:lnTo>
                  <a:lnTo>
                    <a:pt x="175" y="261"/>
                  </a:lnTo>
                  <a:lnTo>
                    <a:pt x="175" y="261"/>
                  </a:lnTo>
                  <a:lnTo>
                    <a:pt x="169" y="261"/>
                  </a:lnTo>
                  <a:lnTo>
                    <a:pt x="163" y="261"/>
                  </a:lnTo>
                  <a:lnTo>
                    <a:pt x="163" y="261"/>
                  </a:lnTo>
                  <a:lnTo>
                    <a:pt x="159" y="260"/>
                  </a:lnTo>
                  <a:lnTo>
                    <a:pt x="156" y="257"/>
                  </a:lnTo>
                  <a:lnTo>
                    <a:pt x="156" y="257"/>
                  </a:lnTo>
                  <a:lnTo>
                    <a:pt x="152" y="253"/>
                  </a:lnTo>
                  <a:lnTo>
                    <a:pt x="152" y="253"/>
                  </a:lnTo>
                  <a:lnTo>
                    <a:pt x="146" y="250"/>
                  </a:lnTo>
                  <a:lnTo>
                    <a:pt x="140" y="248"/>
                  </a:lnTo>
                  <a:lnTo>
                    <a:pt x="140" y="248"/>
                  </a:lnTo>
                  <a:lnTo>
                    <a:pt x="138" y="250"/>
                  </a:lnTo>
                  <a:lnTo>
                    <a:pt x="138" y="250"/>
                  </a:lnTo>
                  <a:lnTo>
                    <a:pt x="132" y="254"/>
                  </a:lnTo>
                  <a:lnTo>
                    <a:pt x="132" y="254"/>
                  </a:lnTo>
                  <a:lnTo>
                    <a:pt x="132" y="254"/>
                  </a:lnTo>
                  <a:lnTo>
                    <a:pt x="132" y="254"/>
                  </a:lnTo>
                  <a:close/>
                  <a:moveTo>
                    <a:pt x="254" y="89"/>
                  </a:moveTo>
                  <a:lnTo>
                    <a:pt x="254" y="89"/>
                  </a:lnTo>
                  <a:lnTo>
                    <a:pt x="257" y="88"/>
                  </a:lnTo>
                  <a:lnTo>
                    <a:pt x="257" y="88"/>
                  </a:lnTo>
                  <a:lnTo>
                    <a:pt x="258" y="86"/>
                  </a:lnTo>
                  <a:lnTo>
                    <a:pt x="258" y="86"/>
                  </a:lnTo>
                  <a:lnTo>
                    <a:pt x="260" y="86"/>
                  </a:lnTo>
                  <a:lnTo>
                    <a:pt x="260" y="86"/>
                  </a:lnTo>
                  <a:lnTo>
                    <a:pt x="260" y="86"/>
                  </a:lnTo>
                  <a:lnTo>
                    <a:pt x="260" y="85"/>
                  </a:lnTo>
                  <a:lnTo>
                    <a:pt x="258" y="85"/>
                  </a:lnTo>
                  <a:lnTo>
                    <a:pt x="258" y="85"/>
                  </a:lnTo>
                  <a:lnTo>
                    <a:pt x="250" y="81"/>
                  </a:lnTo>
                  <a:lnTo>
                    <a:pt x="250" y="81"/>
                  </a:lnTo>
                  <a:lnTo>
                    <a:pt x="241" y="76"/>
                  </a:lnTo>
                  <a:lnTo>
                    <a:pt x="241" y="76"/>
                  </a:lnTo>
                  <a:lnTo>
                    <a:pt x="236" y="74"/>
                  </a:lnTo>
                  <a:lnTo>
                    <a:pt x="236" y="74"/>
                  </a:lnTo>
                  <a:lnTo>
                    <a:pt x="230" y="72"/>
                  </a:lnTo>
                  <a:lnTo>
                    <a:pt x="230" y="72"/>
                  </a:lnTo>
                  <a:lnTo>
                    <a:pt x="229" y="72"/>
                  </a:lnTo>
                  <a:lnTo>
                    <a:pt x="229" y="72"/>
                  </a:lnTo>
                  <a:lnTo>
                    <a:pt x="220" y="75"/>
                  </a:lnTo>
                  <a:lnTo>
                    <a:pt x="220" y="75"/>
                  </a:lnTo>
                  <a:lnTo>
                    <a:pt x="219" y="75"/>
                  </a:lnTo>
                  <a:lnTo>
                    <a:pt x="219" y="75"/>
                  </a:lnTo>
                  <a:lnTo>
                    <a:pt x="219" y="75"/>
                  </a:lnTo>
                  <a:lnTo>
                    <a:pt x="219" y="75"/>
                  </a:lnTo>
                  <a:lnTo>
                    <a:pt x="224" y="78"/>
                  </a:lnTo>
                  <a:lnTo>
                    <a:pt x="224" y="78"/>
                  </a:lnTo>
                  <a:lnTo>
                    <a:pt x="231" y="81"/>
                  </a:lnTo>
                  <a:lnTo>
                    <a:pt x="231" y="81"/>
                  </a:lnTo>
                  <a:lnTo>
                    <a:pt x="244" y="85"/>
                  </a:lnTo>
                  <a:lnTo>
                    <a:pt x="244" y="85"/>
                  </a:lnTo>
                  <a:lnTo>
                    <a:pt x="250" y="88"/>
                  </a:lnTo>
                  <a:lnTo>
                    <a:pt x="250" y="88"/>
                  </a:lnTo>
                  <a:lnTo>
                    <a:pt x="253" y="89"/>
                  </a:lnTo>
                  <a:lnTo>
                    <a:pt x="253" y="89"/>
                  </a:lnTo>
                  <a:lnTo>
                    <a:pt x="254" y="89"/>
                  </a:lnTo>
                  <a:lnTo>
                    <a:pt x="254" y="89"/>
                  </a:lnTo>
                  <a:lnTo>
                    <a:pt x="254" y="89"/>
                  </a:lnTo>
                  <a:lnTo>
                    <a:pt x="254" y="89"/>
                  </a:lnTo>
                  <a:close/>
                  <a:moveTo>
                    <a:pt x="294" y="106"/>
                  </a:moveTo>
                  <a:lnTo>
                    <a:pt x="294" y="106"/>
                  </a:lnTo>
                  <a:lnTo>
                    <a:pt x="297" y="108"/>
                  </a:lnTo>
                  <a:lnTo>
                    <a:pt x="297" y="108"/>
                  </a:lnTo>
                  <a:lnTo>
                    <a:pt x="301" y="108"/>
                  </a:lnTo>
                  <a:lnTo>
                    <a:pt x="301" y="108"/>
                  </a:lnTo>
                  <a:lnTo>
                    <a:pt x="310" y="111"/>
                  </a:lnTo>
                  <a:lnTo>
                    <a:pt x="310" y="111"/>
                  </a:lnTo>
                  <a:lnTo>
                    <a:pt x="312" y="111"/>
                  </a:lnTo>
                  <a:lnTo>
                    <a:pt x="314" y="109"/>
                  </a:lnTo>
                  <a:lnTo>
                    <a:pt x="314" y="109"/>
                  </a:lnTo>
                  <a:lnTo>
                    <a:pt x="322" y="103"/>
                  </a:lnTo>
                  <a:lnTo>
                    <a:pt x="322" y="103"/>
                  </a:lnTo>
                  <a:lnTo>
                    <a:pt x="324" y="103"/>
                  </a:lnTo>
                  <a:lnTo>
                    <a:pt x="324" y="103"/>
                  </a:lnTo>
                  <a:lnTo>
                    <a:pt x="324" y="103"/>
                  </a:lnTo>
                  <a:lnTo>
                    <a:pt x="324" y="103"/>
                  </a:lnTo>
                  <a:lnTo>
                    <a:pt x="315" y="101"/>
                  </a:lnTo>
                  <a:lnTo>
                    <a:pt x="315" y="101"/>
                  </a:lnTo>
                  <a:lnTo>
                    <a:pt x="307" y="99"/>
                  </a:lnTo>
                  <a:lnTo>
                    <a:pt x="298" y="96"/>
                  </a:lnTo>
                  <a:lnTo>
                    <a:pt x="298" y="96"/>
                  </a:lnTo>
                  <a:lnTo>
                    <a:pt x="298" y="96"/>
                  </a:lnTo>
                  <a:lnTo>
                    <a:pt x="298" y="96"/>
                  </a:lnTo>
                  <a:lnTo>
                    <a:pt x="294" y="106"/>
                  </a:lnTo>
                  <a:lnTo>
                    <a:pt x="294" y="106"/>
                  </a:lnTo>
                  <a:close/>
                  <a:moveTo>
                    <a:pt x="84" y="314"/>
                  </a:moveTo>
                  <a:lnTo>
                    <a:pt x="84" y="314"/>
                  </a:lnTo>
                  <a:lnTo>
                    <a:pt x="82" y="314"/>
                  </a:lnTo>
                  <a:lnTo>
                    <a:pt x="82" y="314"/>
                  </a:lnTo>
                  <a:lnTo>
                    <a:pt x="81" y="325"/>
                  </a:lnTo>
                  <a:lnTo>
                    <a:pt x="81" y="325"/>
                  </a:lnTo>
                  <a:lnTo>
                    <a:pt x="81" y="325"/>
                  </a:lnTo>
                  <a:lnTo>
                    <a:pt x="81" y="325"/>
                  </a:lnTo>
                  <a:lnTo>
                    <a:pt x="82" y="329"/>
                  </a:lnTo>
                  <a:lnTo>
                    <a:pt x="82" y="329"/>
                  </a:lnTo>
                  <a:lnTo>
                    <a:pt x="82" y="328"/>
                  </a:lnTo>
                  <a:lnTo>
                    <a:pt x="82" y="328"/>
                  </a:lnTo>
                  <a:lnTo>
                    <a:pt x="85" y="318"/>
                  </a:lnTo>
                  <a:lnTo>
                    <a:pt x="85" y="318"/>
                  </a:lnTo>
                  <a:lnTo>
                    <a:pt x="85" y="317"/>
                  </a:lnTo>
                  <a:lnTo>
                    <a:pt x="85" y="317"/>
                  </a:lnTo>
                  <a:lnTo>
                    <a:pt x="84" y="314"/>
                  </a:lnTo>
                  <a:lnTo>
                    <a:pt x="84" y="314"/>
                  </a:lnTo>
                  <a:close/>
                  <a:moveTo>
                    <a:pt x="250" y="116"/>
                  </a:moveTo>
                  <a:lnTo>
                    <a:pt x="250" y="116"/>
                  </a:lnTo>
                  <a:lnTo>
                    <a:pt x="248" y="118"/>
                  </a:lnTo>
                  <a:lnTo>
                    <a:pt x="248" y="118"/>
                  </a:lnTo>
                  <a:lnTo>
                    <a:pt x="244" y="129"/>
                  </a:lnTo>
                  <a:lnTo>
                    <a:pt x="244" y="129"/>
                  </a:lnTo>
                  <a:lnTo>
                    <a:pt x="237" y="143"/>
                  </a:lnTo>
                  <a:lnTo>
                    <a:pt x="237" y="143"/>
                  </a:lnTo>
                  <a:lnTo>
                    <a:pt x="237" y="145"/>
                  </a:lnTo>
                  <a:lnTo>
                    <a:pt x="237" y="145"/>
                  </a:lnTo>
                  <a:lnTo>
                    <a:pt x="237" y="145"/>
                  </a:lnTo>
                  <a:lnTo>
                    <a:pt x="237" y="145"/>
                  </a:lnTo>
                  <a:lnTo>
                    <a:pt x="251" y="118"/>
                  </a:lnTo>
                  <a:lnTo>
                    <a:pt x="251" y="118"/>
                  </a:lnTo>
                  <a:lnTo>
                    <a:pt x="250" y="116"/>
                  </a:lnTo>
                  <a:lnTo>
                    <a:pt x="250" y="116"/>
                  </a:lnTo>
                  <a:close/>
                  <a:moveTo>
                    <a:pt x="136" y="260"/>
                  </a:moveTo>
                  <a:lnTo>
                    <a:pt x="136" y="260"/>
                  </a:lnTo>
                  <a:lnTo>
                    <a:pt x="138" y="263"/>
                  </a:lnTo>
                  <a:lnTo>
                    <a:pt x="138" y="263"/>
                  </a:lnTo>
                  <a:lnTo>
                    <a:pt x="140" y="267"/>
                  </a:lnTo>
                  <a:lnTo>
                    <a:pt x="140" y="267"/>
                  </a:lnTo>
                  <a:lnTo>
                    <a:pt x="145" y="270"/>
                  </a:lnTo>
                  <a:lnTo>
                    <a:pt x="150" y="273"/>
                  </a:lnTo>
                  <a:lnTo>
                    <a:pt x="150" y="273"/>
                  </a:lnTo>
                  <a:lnTo>
                    <a:pt x="150" y="273"/>
                  </a:lnTo>
                  <a:lnTo>
                    <a:pt x="150" y="273"/>
                  </a:lnTo>
                  <a:lnTo>
                    <a:pt x="149" y="270"/>
                  </a:lnTo>
                  <a:lnTo>
                    <a:pt x="149" y="270"/>
                  </a:lnTo>
                  <a:lnTo>
                    <a:pt x="145" y="268"/>
                  </a:lnTo>
                  <a:lnTo>
                    <a:pt x="142" y="265"/>
                  </a:lnTo>
                  <a:lnTo>
                    <a:pt x="142" y="265"/>
                  </a:lnTo>
                  <a:lnTo>
                    <a:pt x="140" y="261"/>
                  </a:lnTo>
                  <a:lnTo>
                    <a:pt x="140" y="261"/>
                  </a:lnTo>
                  <a:lnTo>
                    <a:pt x="139" y="260"/>
                  </a:lnTo>
                  <a:lnTo>
                    <a:pt x="139" y="260"/>
                  </a:lnTo>
                  <a:lnTo>
                    <a:pt x="136" y="260"/>
                  </a:lnTo>
                  <a:lnTo>
                    <a:pt x="136" y="260"/>
                  </a:lnTo>
                  <a:close/>
                  <a:moveTo>
                    <a:pt x="51" y="324"/>
                  </a:moveTo>
                  <a:lnTo>
                    <a:pt x="51" y="324"/>
                  </a:lnTo>
                  <a:lnTo>
                    <a:pt x="51" y="321"/>
                  </a:lnTo>
                  <a:lnTo>
                    <a:pt x="51" y="321"/>
                  </a:lnTo>
                  <a:lnTo>
                    <a:pt x="51" y="319"/>
                  </a:lnTo>
                  <a:lnTo>
                    <a:pt x="51" y="319"/>
                  </a:lnTo>
                  <a:lnTo>
                    <a:pt x="48" y="315"/>
                  </a:lnTo>
                  <a:lnTo>
                    <a:pt x="48" y="315"/>
                  </a:lnTo>
                  <a:lnTo>
                    <a:pt x="48" y="314"/>
                  </a:lnTo>
                  <a:lnTo>
                    <a:pt x="48" y="314"/>
                  </a:lnTo>
                  <a:lnTo>
                    <a:pt x="47" y="315"/>
                  </a:lnTo>
                  <a:lnTo>
                    <a:pt x="47" y="315"/>
                  </a:lnTo>
                  <a:lnTo>
                    <a:pt x="47" y="318"/>
                  </a:lnTo>
                  <a:lnTo>
                    <a:pt x="47" y="318"/>
                  </a:lnTo>
                  <a:lnTo>
                    <a:pt x="49" y="322"/>
                  </a:lnTo>
                  <a:lnTo>
                    <a:pt x="49" y="322"/>
                  </a:lnTo>
                  <a:lnTo>
                    <a:pt x="51" y="324"/>
                  </a:lnTo>
                  <a:lnTo>
                    <a:pt x="51" y="324"/>
                  </a:lnTo>
                  <a:close/>
                  <a:moveTo>
                    <a:pt x="74" y="271"/>
                  </a:moveTo>
                  <a:lnTo>
                    <a:pt x="74" y="271"/>
                  </a:lnTo>
                  <a:lnTo>
                    <a:pt x="76" y="268"/>
                  </a:lnTo>
                  <a:lnTo>
                    <a:pt x="76" y="268"/>
                  </a:lnTo>
                  <a:lnTo>
                    <a:pt x="78" y="267"/>
                  </a:lnTo>
                  <a:lnTo>
                    <a:pt x="78" y="267"/>
                  </a:lnTo>
                  <a:lnTo>
                    <a:pt x="78" y="265"/>
                  </a:lnTo>
                  <a:lnTo>
                    <a:pt x="78" y="265"/>
                  </a:lnTo>
                  <a:lnTo>
                    <a:pt x="75" y="263"/>
                  </a:lnTo>
                  <a:lnTo>
                    <a:pt x="75" y="263"/>
                  </a:lnTo>
                  <a:lnTo>
                    <a:pt x="74" y="267"/>
                  </a:lnTo>
                  <a:lnTo>
                    <a:pt x="74" y="267"/>
                  </a:lnTo>
                  <a:lnTo>
                    <a:pt x="74" y="271"/>
                  </a:lnTo>
                  <a:lnTo>
                    <a:pt x="74" y="271"/>
                  </a:lnTo>
                  <a:close/>
                  <a:moveTo>
                    <a:pt x="271" y="123"/>
                  </a:moveTo>
                  <a:lnTo>
                    <a:pt x="271" y="123"/>
                  </a:lnTo>
                  <a:lnTo>
                    <a:pt x="265" y="125"/>
                  </a:lnTo>
                  <a:lnTo>
                    <a:pt x="265" y="125"/>
                  </a:lnTo>
                  <a:lnTo>
                    <a:pt x="265" y="126"/>
                  </a:lnTo>
                  <a:lnTo>
                    <a:pt x="265" y="126"/>
                  </a:lnTo>
                  <a:lnTo>
                    <a:pt x="267" y="129"/>
                  </a:lnTo>
                  <a:lnTo>
                    <a:pt x="267" y="129"/>
                  </a:lnTo>
                  <a:lnTo>
                    <a:pt x="270" y="128"/>
                  </a:lnTo>
                  <a:lnTo>
                    <a:pt x="270" y="128"/>
                  </a:lnTo>
                  <a:lnTo>
                    <a:pt x="271" y="128"/>
                  </a:lnTo>
                  <a:lnTo>
                    <a:pt x="271" y="128"/>
                  </a:lnTo>
                  <a:lnTo>
                    <a:pt x="271" y="123"/>
                  </a:lnTo>
                  <a:lnTo>
                    <a:pt x="271" y="123"/>
                  </a:lnTo>
                  <a:close/>
                  <a:moveTo>
                    <a:pt x="292" y="35"/>
                  </a:moveTo>
                  <a:lnTo>
                    <a:pt x="292" y="35"/>
                  </a:lnTo>
                  <a:lnTo>
                    <a:pt x="294" y="35"/>
                  </a:lnTo>
                  <a:lnTo>
                    <a:pt x="294" y="35"/>
                  </a:lnTo>
                  <a:lnTo>
                    <a:pt x="298" y="30"/>
                  </a:lnTo>
                  <a:lnTo>
                    <a:pt x="298" y="30"/>
                  </a:lnTo>
                  <a:lnTo>
                    <a:pt x="300" y="28"/>
                  </a:lnTo>
                  <a:lnTo>
                    <a:pt x="300" y="28"/>
                  </a:lnTo>
                  <a:lnTo>
                    <a:pt x="294" y="31"/>
                  </a:lnTo>
                  <a:lnTo>
                    <a:pt x="294" y="31"/>
                  </a:lnTo>
                  <a:lnTo>
                    <a:pt x="294" y="31"/>
                  </a:lnTo>
                  <a:lnTo>
                    <a:pt x="294" y="31"/>
                  </a:lnTo>
                  <a:lnTo>
                    <a:pt x="291" y="34"/>
                  </a:lnTo>
                  <a:lnTo>
                    <a:pt x="291" y="34"/>
                  </a:lnTo>
                  <a:lnTo>
                    <a:pt x="292" y="35"/>
                  </a:lnTo>
                  <a:lnTo>
                    <a:pt x="292" y="35"/>
                  </a:lnTo>
                  <a:close/>
                  <a:moveTo>
                    <a:pt x="281" y="103"/>
                  </a:moveTo>
                  <a:lnTo>
                    <a:pt x="281" y="103"/>
                  </a:lnTo>
                  <a:lnTo>
                    <a:pt x="281" y="103"/>
                  </a:lnTo>
                  <a:lnTo>
                    <a:pt x="281" y="103"/>
                  </a:lnTo>
                  <a:lnTo>
                    <a:pt x="277" y="105"/>
                  </a:lnTo>
                  <a:lnTo>
                    <a:pt x="277" y="105"/>
                  </a:lnTo>
                  <a:lnTo>
                    <a:pt x="275" y="106"/>
                  </a:lnTo>
                  <a:lnTo>
                    <a:pt x="275" y="106"/>
                  </a:lnTo>
                  <a:lnTo>
                    <a:pt x="273" y="109"/>
                  </a:lnTo>
                  <a:lnTo>
                    <a:pt x="273" y="109"/>
                  </a:lnTo>
                  <a:lnTo>
                    <a:pt x="273" y="109"/>
                  </a:lnTo>
                  <a:lnTo>
                    <a:pt x="273" y="109"/>
                  </a:lnTo>
                  <a:lnTo>
                    <a:pt x="278" y="108"/>
                  </a:lnTo>
                  <a:lnTo>
                    <a:pt x="278" y="108"/>
                  </a:lnTo>
                  <a:lnTo>
                    <a:pt x="278" y="108"/>
                  </a:lnTo>
                  <a:lnTo>
                    <a:pt x="278" y="108"/>
                  </a:lnTo>
                  <a:lnTo>
                    <a:pt x="281" y="103"/>
                  </a:lnTo>
                  <a:lnTo>
                    <a:pt x="281" y="103"/>
                  </a:lnTo>
                  <a:close/>
                  <a:moveTo>
                    <a:pt x="96" y="322"/>
                  </a:moveTo>
                  <a:lnTo>
                    <a:pt x="96" y="322"/>
                  </a:lnTo>
                  <a:lnTo>
                    <a:pt x="94" y="329"/>
                  </a:lnTo>
                  <a:lnTo>
                    <a:pt x="94" y="329"/>
                  </a:lnTo>
                  <a:lnTo>
                    <a:pt x="91" y="338"/>
                  </a:lnTo>
                  <a:lnTo>
                    <a:pt x="91" y="338"/>
                  </a:lnTo>
                  <a:lnTo>
                    <a:pt x="89" y="341"/>
                  </a:lnTo>
                  <a:lnTo>
                    <a:pt x="89" y="341"/>
                  </a:lnTo>
                  <a:lnTo>
                    <a:pt x="92" y="337"/>
                  </a:lnTo>
                  <a:lnTo>
                    <a:pt x="92" y="337"/>
                  </a:lnTo>
                  <a:lnTo>
                    <a:pt x="94" y="332"/>
                  </a:lnTo>
                  <a:lnTo>
                    <a:pt x="94" y="332"/>
                  </a:lnTo>
                  <a:lnTo>
                    <a:pt x="98" y="324"/>
                  </a:lnTo>
                  <a:lnTo>
                    <a:pt x="98" y="324"/>
                  </a:lnTo>
                  <a:lnTo>
                    <a:pt x="96" y="322"/>
                  </a:lnTo>
                  <a:lnTo>
                    <a:pt x="96" y="322"/>
                  </a:lnTo>
                  <a:close/>
                  <a:moveTo>
                    <a:pt x="74" y="254"/>
                  </a:moveTo>
                  <a:lnTo>
                    <a:pt x="74" y="254"/>
                  </a:lnTo>
                  <a:lnTo>
                    <a:pt x="75" y="250"/>
                  </a:lnTo>
                  <a:lnTo>
                    <a:pt x="75" y="250"/>
                  </a:lnTo>
                  <a:lnTo>
                    <a:pt x="75" y="250"/>
                  </a:lnTo>
                  <a:lnTo>
                    <a:pt x="75" y="250"/>
                  </a:lnTo>
                  <a:lnTo>
                    <a:pt x="74" y="246"/>
                  </a:lnTo>
                  <a:lnTo>
                    <a:pt x="74" y="246"/>
                  </a:lnTo>
                  <a:lnTo>
                    <a:pt x="72" y="246"/>
                  </a:lnTo>
                  <a:lnTo>
                    <a:pt x="72" y="246"/>
                  </a:lnTo>
                  <a:lnTo>
                    <a:pt x="71" y="250"/>
                  </a:lnTo>
                  <a:lnTo>
                    <a:pt x="71" y="250"/>
                  </a:lnTo>
                  <a:lnTo>
                    <a:pt x="71" y="251"/>
                  </a:lnTo>
                  <a:lnTo>
                    <a:pt x="71" y="251"/>
                  </a:lnTo>
                  <a:lnTo>
                    <a:pt x="74" y="254"/>
                  </a:lnTo>
                  <a:lnTo>
                    <a:pt x="74" y="254"/>
                  </a:lnTo>
                  <a:close/>
                  <a:moveTo>
                    <a:pt x="81" y="206"/>
                  </a:moveTo>
                  <a:lnTo>
                    <a:pt x="81" y="206"/>
                  </a:lnTo>
                  <a:lnTo>
                    <a:pt x="81" y="206"/>
                  </a:lnTo>
                  <a:lnTo>
                    <a:pt x="81" y="206"/>
                  </a:lnTo>
                  <a:lnTo>
                    <a:pt x="76" y="211"/>
                  </a:lnTo>
                  <a:lnTo>
                    <a:pt x="76" y="211"/>
                  </a:lnTo>
                  <a:lnTo>
                    <a:pt x="75" y="213"/>
                  </a:lnTo>
                  <a:lnTo>
                    <a:pt x="76" y="216"/>
                  </a:lnTo>
                  <a:lnTo>
                    <a:pt x="76" y="216"/>
                  </a:lnTo>
                  <a:lnTo>
                    <a:pt x="76" y="216"/>
                  </a:lnTo>
                  <a:lnTo>
                    <a:pt x="76" y="216"/>
                  </a:lnTo>
                  <a:lnTo>
                    <a:pt x="81" y="210"/>
                  </a:lnTo>
                  <a:lnTo>
                    <a:pt x="81" y="210"/>
                  </a:lnTo>
                  <a:lnTo>
                    <a:pt x="81" y="209"/>
                  </a:lnTo>
                  <a:lnTo>
                    <a:pt x="81" y="209"/>
                  </a:lnTo>
                  <a:lnTo>
                    <a:pt x="81" y="206"/>
                  </a:lnTo>
                  <a:lnTo>
                    <a:pt x="81" y="206"/>
                  </a:lnTo>
                  <a:close/>
                  <a:moveTo>
                    <a:pt x="31" y="327"/>
                  </a:moveTo>
                  <a:lnTo>
                    <a:pt x="31" y="327"/>
                  </a:lnTo>
                  <a:lnTo>
                    <a:pt x="31" y="327"/>
                  </a:lnTo>
                  <a:lnTo>
                    <a:pt x="31" y="327"/>
                  </a:lnTo>
                  <a:lnTo>
                    <a:pt x="30" y="332"/>
                  </a:lnTo>
                  <a:lnTo>
                    <a:pt x="30" y="332"/>
                  </a:lnTo>
                  <a:lnTo>
                    <a:pt x="30" y="332"/>
                  </a:lnTo>
                  <a:lnTo>
                    <a:pt x="30" y="332"/>
                  </a:lnTo>
                  <a:lnTo>
                    <a:pt x="34" y="335"/>
                  </a:lnTo>
                  <a:lnTo>
                    <a:pt x="34" y="335"/>
                  </a:lnTo>
                  <a:lnTo>
                    <a:pt x="34" y="331"/>
                  </a:lnTo>
                  <a:lnTo>
                    <a:pt x="34" y="331"/>
                  </a:lnTo>
                  <a:lnTo>
                    <a:pt x="34" y="331"/>
                  </a:lnTo>
                  <a:lnTo>
                    <a:pt x="34" y="331"/>
                  </a:lnTo>
                  <a:lnTo>
                    <a:pt x="31" y="327"/>
                  </a:lnTo>
                  <a:lnTo>
                    <a:pt x="31" y="327"/>
                  </a:lnTo>
                  <a:close/>
                  <a:moveTo>
                    <a:pt x="307" y="10"/>
                  </a:moveTo>
                  <a:lnTo>
                    <a:pt x="307" y="10"/>
                  </a:lnTo>
                  <a:lnTo>
                    <a:pt x="307" y="10"/>
                  </a:lnTo>
                  <a:lnTo>
                    <a:pt x="308" y="11"/>
                  </a:lnTo>
                  <a:lnTo>
                    <a:pt x="308" y="11"/>
                  </a:lnTo>
                  <a:lnTo>
                    <a:pt x="311" y="20"/>
                  </a:lnTo>
                  <a:lnTo>
                    <a:pt x="311" y="20"/>
                  </a:lnTo>
                  <a:lnTo>
                    <a:pt x="311" y="22"/>
                  </a:lnTo>
                  <a:lnTo>
                    <a:pt x="311" y="22"/>
                  </a:lnTo>
                  <a:lnTo>
                    <a:pt x="310" y="13"/>
                  </a:lnTo>
                  <a:lnTo>
                    <a:pt x="307" y="5"/>
                  </a:lnTo>
                  <a:lnTo>
                    <a:pt x="307" y="5"/>
                  </a:lnTo>
                  <a:lnTo>
                    <a:pt x="305" y="7"/>
                  </a:lnTo>
                  <a:lnTo>
                    <a:pt x="304" y="7"/>
                  </a:lnTo>
                  <a:lnTo>
                    <a:pt x="304" y="7"/>
                  </a:lnTo>
                  <a:lnTo>
                    <a:pt x="307" y="10"/>
                  </a:lnTo>
                  <a:lnTo>
                    <a:pt x="307" y="10"/>
                  </a:lnTo>
                  <a:close/>
                  <a:moveTo>
                    <a:pt x="106" y="250"/>
                  </a:moveTo>
                  <a:lnTo>
                    <a:pt x="106" y="250"/>
                  </a:lnTo>
                  <a:lnTo>
                    <a:pt x="105" y="251"/>
                  </a:lnTo>
                  <a:lnTo>
                    <a:pt x="105" y="251"/>
                  </a:lnTo>
                  <a:lnTo>
                    <a:pt x="103" y="258"/>
                  </a:lnTo>
                  <a:lnTo>
                    <a:pt x="103" y="258"/>
                  </a:lnTo>
                  <a:lnTo>
                    <a:pt x="103" y="260"/>
                  </a:lnTo>
                  <a:lnTo>
                    <a:pt x="103" y="260"/>
                  </a:lnTo>
                  <a:lnTo>
                    <a:pt x="106" y="257"/>
                  </a:lnTo>
                  <a:lnTo>
                    <a:pt x="106" y="257"/>
                  </a:lnTo>
                  <a:lnTo>
                    <a:pt x="108" y="254"/>
                  </a:lnTo>
                  <a:lnTo>
                    <a:pt x="108" y="254"/>
                  </a:lnTo>
                  <a:lnTo>
                    <a:pt x="108" y="253"/>
                  </a:lnTo>
                  <a:lnTo>
                    <a:pt x="108" y="253"/>
                  </a:lnTo>
                  <a:lnTo>
                    <a:pt x="106" y="250"/>
                  </a:lnTo>
                  <a:lnTo>
                    <a:pt x="106" y="250"/>
                  </a:lnTo>
                  <a:close/>
                  <a:moveTo>
                    <a:pt x="112" y="251"/>
                  </a:moveTo>
                  <a:lnTo>
                    <a:pt x="112" y="251"/>
                  </a:lnTo>
                  <a:lnTo>
                    <a:pt x="112" y="251"/>
                  </a:lnTo>
                  <a:lnTo>
                    <a:pt x="112" y="251"/>
                  </a:lnTo>
                  <a:lnTo>
                    <a:pt x="115" y="248"/>
                  </a:lnTo>
                  <a:lnTo>
                    <a:pt x="115" y="248"/>
                  </a:lnTo>
                  <a:lnTo>
                    <a:pt x="116" y="247"/>
                  </a:lnTo>
                  <a:lnTo>
                    <a:pt x="116" y="246"/>
                  </a:lnTo>
                  <a:lnTo>
                    <a:pt x="116" y="246"/>
                  </a:lnTo>
                  <a:lnTo>
                    <a:pt x="116" y="246"/>
                  </a:lnTo>
                  <a:lnTo>
                    <a:pt x="116" y="246"/>
                  </a:lnTo>
                  <a:lnTo>
                    <a:pt x="116" y="243"/>
                  </a:lnTo>
                  <a:lnTo>
                    <a:pt x="115" y="241"/>
                  </a:lnTo>
                  <a:lnTo>
                    <a:pt x="115" y="241"/>
                  </a:lnTo>
                  <a:lnTo>
                    <a:pt x="112" y="251"/>
                  </a:lnTo>
                  <a:lnTo>
                    <a:pt x="112" y="251"/>
                  </a:lnTo>
                  <a:close/>
                  <a:moveTo>
                    <a:pt x="300" y="3"/>
                  </a:moveTo>
                  <a:lnTo>
                    <a:pt x="300" y="3"/>
                  </a:lnTo>
                  <a:lnTo>
                    <a:pt x="281" y="7"/>
                  </a:lnTo>
                  <a:lnTo>
                    <a:pt x="281" y="7"/>
                  </a:lnTo>
                  <a:lnTo>
                    <a:pt x="283" y="7"/>
                  </a:lnTo>
                  <a:lnTo>
                    <a:pt x="283" y="7"/>
                  </a:lnTo>
                  <a:lnTo>
                    <a:pt x="295" y="5"/>
                  </a:lnTo>
                  <a:lnTo>
                    <a:pt x="295" y="5"/>
                  </a:lnTo>
                  <a:lnTo>
                    <a:pt x="297" y="4"/>
                  </a:lnTo>
                  <a:lnTo>
                    <a:pt x="300" y="3"/>
                  </a:lnTo>
                  <a:lnTo>
                    <a:pt x="300" y="3"/>
                  </a:lnTo>
                  <a:close/>
                  <a:moveTo>
                    <a:pt x="122" y="248"/>
                  </a:moveTo>
                  <a:lnTo>
                    <a:pt x="122" y="248"/>
                  </a:lnTo>
                  <a:lnTo>
                    <a:pt x="128" y="246"/>
                  </a:lnTo>
                  <a:lnTo>
                    <a:pt x="128" y="246"/>
                  </a:lnTo>
                  <a:lnTo>
                    <a:pt x="126" y="243"/>
                  </a:lnTo>
                  <a:lnTo>
                    <a:pt x="126" y="243"/>
                  </a:lnTo>
                  <a:lnTo>
                    <a:pt x="122" y="246"/>
                  </a:lnTo>
                  <a:lnTo>
                    <a:pt x="122" y="246"/>
                  </a:lnTo>
                  <a:lnTo>
                    <a:pt x="122" y="248"/>
                  </a:lnTo>
                  <a:lnTo>
                    <a:pt x="122" y="248"/>
                  </a:lnTo>
                  <a:close/>
                  <a:moveTo>
                    <a:pt x="274" y="113"/>
                  </a:moveTo>
                  <a:lnTo>
                    <a:pt x="274" y="113"/>
                  </a:lnTo>
                  <a:lnTo>
                    <a:pt x="271" y="115"/>
                  </a:lnTo>
                  <a:lnTo>
                    <a:pt x="271" y="115"/>
                  </a:lnTo>
                  <a:lnTo>
                    <a:pt x="270" y="116"/>
                  </a:lnTo>
                  <a:lnTo>
                    <a:pt x="270" y="116"/>
                  </a:lnTo>
                  <a:lnTo>
                    <a:pt x="268" y="119"/>
                  </a:lnTo>
                  <a:lnTo>
                    <a:pt x="268" y="119"/>
                  </a:lnTo>
                  <a:lnTo>
                    <a:pt x="268" y="121"/>
                  </a:lnTo>
                  <a:lnTo>
                    <a:pt x="268" y="121"/>
                  </a:lnTo>
                  <a:lnTo>
                    <a:pt x="271" y="119"/>
                  </a:lnTo>
                  <a:lnTo>
                    <a:pt x="271" y="119"/>
                  </a:lnTo>
                  <a:lnTo>
                    <a:pt x="271" y="118"/>
                  </a:lnTo>
                  <a:lnTo>
                    <a:pt x="271" y="118"/>
                  </a:lnTo>
                  <a:lnTo>
                    <a:pt x="271" y="116"/>
                  </a:lnTo>
                  <a:lnTo>
                    <a:pt x="271" y="116"/>
                  </a:lnTo>
                  <a:lnTo>
                    <a:pt x="273" y="116"/>
                  </a:lnTo>
                  <a:lnTo>
                    <a:pt x="274" y="116"/>
                  </a:lnTo>
                  <a:lnTo>
                    <a:pt x="274" y="116"/>
                  </a:lnTo>
                  <a:lnTo>
                    <a:pt x="274" y="116"/>
                  </a:lnTo>
                  <a:lnTo>
                    <a:pt x="274" y="116"/>
                  </a:lnTo>
                  <a:lnTo>
                    <a:pt x="274" y="113"/>
                  </a:lnTo>
                  <a:lnTo>
                    <a:pt x="274" y="113"/>
                  </a:lnTo>
                  <a:close/>
                  <a:moveTo>
                    <a:pt x="129" y="248"/>
                  </a:moveTo>
                  <a:lnTo>
                    <a:pt x="129" y="248"/>
                  </a:lnTo>
                  <a:lnTo>
                    <a:pt x="128" y="250"/>
                  </a:lnTo>
                  <a:lnTo>
                    <a:pt x="128" y="250"/>
                  </a:lnTo>
                  <a:lnTo>
                    <a:pt x="123" y="253"/>
                  </a:lnTo>
                  <a:lnTo>
                    <a:pt x="123" y="253"/>
                  </a:lnTo>
                  <a:lnTo>
                    <a:pt x="121" y="256"/>
                  </a:lnTo>
                  <a:lnTo>
                    <a:pt x="121" y="257"/>
                  </a:lnTo>
                  <a:lnTo>
                    <a:pt x="121" y="257"/>
                  </a:lnTo>
                  <a:lnTo>
                    <a:pt x="119" y="260"/>
                  </a:lnTo>
                  <a:lnTo>
                    <a:pt x="119" y="260"/>
                  </a:lnTo>
                  <a:lnTo>
                    <a:pt x="123" y="254"/>
                  </a:lnTo>
                  <a:lnTo>
                    <a:pt x="123" y="254"/>
                  </a:lnTo>
                  <a:lnTo>
                    <a:pt x="123" y="254"/>
                  </a:lnTo>
                  <a:lnTo>
                    <a:pt x="123" y="254"/>
                  </a:lnTo>
                  <a:lnTo>
                    <a:pt x="125" y="253"/>
                  </a:lnTo>
                  <a:lnTo>
                    <a:pt x="125" y="253"/>
                  </a:lnTo>
                  <a:lnTo>
                    <a:pt x="128" y="251"/>
                  </a:lnTo>
                  <a:lnTo>
                    <a:pt x="129" y="248"/>
                  </a:lnTo>
                  <a:lnTo>
                    <a:pt x="129" y="248"/>
                  </a:lnTo>
                  <a:close/>
                  <a:moveTo>
                    <a:pt x="59" y="291"/>
                  </a:moveTo>
                  <a:lnTo>
                    <a:pt x="59" y="291"/>
                  </a:lnTo>
                  <a:lnTo>
                    <a:pt x="59" y="291"/>
                  </a:lnTo>
                  <a:lnTo>
                    <a:pt x="59" y="291"/>
                  </a:lnTo>
                  <a:lnTo>
                    <a:pt x="59" y="297"/>
                  </a:lnTo>
                  <a:lnTo>
                    <a:pt x="59" y="297"/>
                  </a:lnTo>
                  <a:lnTo>
                    <a:pt x="59" y="297"/>
                  </a:lnTo>
                  <a:lnTo>
                    <a:pt x="59" y="297"/>
                  </a:lnTo>
                  <a:lnTo>
                    <a:pt x="61" y="300"/>
                  </a:lnTo>
                  <a:lnTo>
                    <a:pt x="61" y="300"/>
                  </a:lnTo>
                  <a:lnTo>
                    <a:pt x="62" y="295"/>
                  </a:lnTo>
                  <a:lnTo>
                    <a:pt x="62" y="295"/>
                  </a:lnTo>
                  <a:lnTo>
                    <a:pt x="62" y="295"/>
                  </a:lnTo>
                  <a:lnTo>
                    <a:pt x="62" y="295"/>
                  </a:lnTo>
                  <a:lnTo>
                    <a:pt x="59" y="291"/>
                  </a:lnTo>
                  <a:lnTo>
                    <a:pt x="59" y="291"/>
                  </a:lnTo>
                  <a:close/>
                  <a:moveTo>
                    <a:pt x="88" y="261"/>
                  </a:moveTo>
                  <a:lnTo>
                    <a:pt x="88" y="261"/>
                  </a:lnTo>
                  <a:lnTo>
                    <a:pt x="85" y="265"/>
                  </a:lnTo>
                  <a:lnTo>
                    <a:pt x="85" y="265"/>
                  </a:lnTo>
                  <a:lnTo>
                    <a:pt x="88" y="271"/>
                  </a:lnTo>
                  <a:lnTo>
                    <a:pt x="88" y="271"/>
                  </a:lnTo>
                  <a:lnTo>
                    <a:pt x="88" y="270"/>
                  </a:lnTo>
                  <a:lnTo>
                    <a:pt x="88" y="270"/>
                  </a:lnTo>
                  <a:lnTo>
                    <a:pt x="88" y="264"/>
                  </a:lnTo>
                  <a:lnTo>
                    <a:pt x="88" y="264"/>
                  </a:lnTo>
                  <a:lnTo>
                    <a:pt x="88" y="261"/>
                  </a:lnTo>
                  <a:lnTo>
                    <a:pt x="88" y="261"/>
                  </a:lnTo>
                  <a:close/>
                  <a:moveTo>
                    <a:pt x="92" y="175"/>
                  </a:moveTo>
                  <a:lnTo>
                    <a:pt x="92" y="175"/>
                  </a:lnTo>
                  <a:lnTo>
                    <a:pt x="92" y="175"/>
                  </a:lnTo>
                  <a:lnTo>
                    <a:pt x="92" y="175"/>
                  </a:lnTo>
                  <a:lnTo>
                    <a:pt x="108" y="169"/>
                  </a:lnTo>
                  <a:lnTo>
                    <a:pt x="108" y="169"/>
                  </a:lnTo>
                  <a:lnTo>
                    <a:pt x="103" y="169"/>
                  </a:lnTo>
                  <a:lnTo>
                    <a:pt x="99" y="170"/>
                  </a:lnTo>
                  <a:lnTo>
                    <a:pt x="92" y="175"/>
                  </a:lnTo>
                  <a:lnTo>
                    <a:pt x="92" y="175"/>
                  </a:lnTo>
                  <a:close/>
                  <a:moveTo>
                    <a:pt x="92" y="220"/>
                  </a:moveTo>
                  <a:lnTo>
                    <a:pt x="92" y="220"/>
                  </a:lnTo>
                  <a:lnTo>
                    <a:pt x="89" y="226"/>
                  </a:lnTo>
                  <a:lnTo>
                    <a:pt x="89" y="226"/>
                  </a:lnTo>
                  <a:lnTo>
                    <a:pt x="89" y="227"/>
                  </a:lnTo>
                  <a:lnTo>
                    <a:pt x="89" y="229"/>
                  </a:lnTo>
                  <a:lnTo>
                    <a:pt x="89" y="229"/>
                  </a:lnTo>
                  <a:lnTo>
                    <a:pt x="94" y="223"/>
                  </a:lnTo>
                  <a:lnTo>
                    <a:pt x="94" y="223"/>
                  </a:lnTo>
                  <a:lnTo>
                    <a:pt x="92" y="220"/>
                  </a:lnTo>
                  <a:lnTo>
                    <a:pt x="92" y="220"/>
                  </a:lnTo>
                  <a:close/>
                  <a:moveTo>
                    <a:pt x="247" y="187"/>
                  </a:moveTo>
                  <a:lnTo>
                    <a:pt x="247" y="187"/>
                  </a:lnTo>
                  <a:lnTo>
                    <a:pt x="246" y="190"/>
                  </a:lnTo>
                  <a:lnTo>
                    <a:pt x="246" y="190"/>
                  </a:lnTo>
                  <a:lnTo>
                    <a:pt x="244" y="194"/>
                  </a:lnTo>
                  <a:lnTo>
                    <a:pt x="244" y="194"/>
                  </a:lnTo>
                  <a:lnTo>
                    <a:pt x="243" y="196"/>
                  </a:lnTo>
                  <a:lnTo>
                    <a:pt x="244" y="197"/>
                  </a:lnTo>
                  <a:lnTo>
                    <a:pt x="244" y="197"/>
                  </a:lnTo>
                  <a:lnTo>
                    <a:pt x="248" y="189"/>
                  </a:lnTo>
                  <a:lnTo>
                    <a:pt x="248" y="189"/>
                  </a:lnTo>
                  <a:lnTo>
                    <a:pt x="247" y="187"/>
                  </a:lnTo>
                  <a:lnTo>
                    <a:pt x="247" y="187"/>
                  </a:lnTo>
                  <a:close/>
                  <a:moveTo>
                    <a:pt x="115" y="209"/>
                  </a:moveTo>
                  <a:lnTo>
                    <a:pt x="115" y="209"/>
                  </a:lnTo>
                  <a:lnTo>
                    <a:pt x="119" y="204"/>
                  </a:lnTo>
                  <a:lnTo>
                    <a:pt x="119" y="204"/>
                  </a:lnTo>
                  <a:lnTo>
                    <a:pt x="119" y="204"/>
                  </a:lnTo>
                  <a:lnTo>
                    <a:pt x="119" y="204"/>
                  </a:lnTo>
                  <a:lnTo>
                    <a:pt x="119" y="202"/>
                  </a:lnTo>
                  <a:lnTo>
                    <a:pt x="119" y="202"/>
                  </a:lnTo>
                  <a:lnTo>
                    <a:pt x="115" y="206"/>
                  </a:lnTo>
                  <a:lnTo>
                    <a:pt x="115" y="206"/>
                  </a:lnTo>
                  <a:lnTo>
                    <a:pt x="115" y="209"/>
                  </a:lnTo>
                  <a:lnTo>
                    <a:pt x="115" y="209"/>
                  </a:lnTo>
                  <a:close/>
                  <a:moveTo>
                    <a:pt x="103" y="187"/>
                  </a:moveTo>
                  <a:lnTo>
                    <a:pt x="103" y="187"/>
                  </a:lnTo>
                  <a:lnTo>
                    <a:pt x="103" y="187"/>
                  </a:lnTo>
                  <a:lnTo>
                    <a:pt x="103" y="187"/>
                  </a:lnTo>
                  <a:lnTo>
                    <a:pt x="102" y="187"/>
                  </a:lnTo>
                  <a:lnTo>
                    <a:pt x="102" y="187"/>
                  </a:lnTo>
                  <a:lnTo>
                    <a:pt x="99" y="192"/>
                  </a:lnTo>
                  <a:lnTo>
                    <a:pt x="99" y="192"/>
                  </a:lnTo>
                  <a:lnTo>
                    <a:pt x="92" y="199"/>
                  </a:lnTo>
                  <a:lnTo>
                    <a:pt x="92" y="199"/>
                  </a:lnTo>
                  <a:lnTo>
                    <a:pt x="92" y="200"/>
                  </a:lnTo>
                  <a:lnTo>
                    <a:pt x="92" y="200"/>
                  </a:lnTo>
                  <a:lnTo>
                    <a:pt x="92" y="200"/>
                  </a:lnTo>
                  <a:lnTo>
                    <a:pt x="92" y="200"/>
                  </a:lnTo>
                  <a:lnTo>
                    <a:pt x="103" y="187"/>
                  </a:lnTo>
                  <a:lnTo>
                    <a:pt x="103" y="187"/>
                  </a:lnTo>
                  <a:close/>
                  <a:moveTo>
                    <a:pt x="271" y="143"/>
                  </a:moveTo>
                  <a:lnTo>
                    <a:pt x="271" y="143"/>
                  </a:lnTo>
                  <a:lnTo>
                    <a:pt x="270" y="143"/>
                  </a:lnTo>
                  <a:lnTo>
                    <a:pt x="270" y="143"/>
                  </a:lnTo>
                  <a:lnTo>
                    <a:pt x="268" y="145"/>
                  </a:lnTo>
                  <a:lnTo>
                    <a:pt x="268" y="145"/>
                  </a:lnTo>
                  <a:lnTo>
                    <a:pt x="268" y="146"/>
                  </a:lnTo>
                  <a:lnTo>
                    <a:pt x="268" y="146"/>
                  </a:lnTo>
                  <a:lnTo>
                    <a:pt x="265" y="150"/>
                  </a:lnTo>
                  <a:lnTo>
                    <a:pt x="265" y="150"/>
                  </a:lnTo>
                  <a:lnTo>
                    <a:pt x="265" y="152"/>
                  </a:lnTo>
                  <a:lnTo>
                    <a:pt x="265" y="152"/>
                  </a:lnTo>
                  <a:lnTo>
                    <a:pt x="271" y="145"/>
                  </a:lnTo>
                  <a:lnTo>
                    <a:pt x="271" y="145"/>
                  </a:lnTo>
                  <a:lnTo>
                    <a:pt x="271" y="143"/>
                  </a:lnTo>
                  <a:lnTo>
                    <a:pt x="271" y="143"/>
                  </a:lnTo>
                  <a:close/>
                  <a:moveTo>
                    <a:pt x="85" y="281"/>
                  </a:moveTo>
                  <a:lnTo>
                    <a:pt x="85" y="281"/>
                  </a:lnTo>
                  <a:lnTo>
                    <a:pt x="85" y="280"/>
                  </a:lnTo>
                  <a:lnTo>
                    <a:pt x="85" y="278"/>
                  </a:lnTo>
                  <a:lnTo>
                    <a:pt x="85" y="278"/>
                  </a:lnTo>
                  <a:lnTo>
                    <a:pt x="85" y="275"/>
                  </a:lnTo>
                  <a:lnTo>
                    <a:pt x="85" y="275"/>
                  </a:lnTo>
                  <a:lnTo>
                    <a:pt x="82" y="273"/>
                  </a:lnTo>
                  <a:lnTo>
                    <a:pt x="82" y="273"/>
                  </a:lnTo>
                  <a:lnTo>
                    <a:pt x="82" y="277"/>
                  </a:lnTo>
                  <a:lnTo>
                    <a:pt x="82" y="277"/>
                  </a:lnTo>
                  <a:lnTo>
                    <a:pt x="82" y="278"/>
                  </a:lnTo>
                  <a:lnTo>
                    <a:pt x="82" y="278"/>
                  </a:lnTo>
                  <a:lnTo>
                    <a:pt x="85" y="281"/>
                  </a:lnTo>
                  <a:lnTo>
                    <a:pt x="85" y="281"/>
                  </a:lnTo>
                  <a:close/>
                  <a:moveTo>
                    <a:pt x="85" y="204"/>
                  </a:moveTo>
                  <a:lnTo>
                    <a:pt x="85" y="204"/>
                  </a:lnTo>
                  <a:lnTo>
                    <a:pt x="86" y="202"/>
                  </a:lnTo>
                  <a:lnTo>
                    <a:pt x="86" y="202"/>
                  </a:lnTo>
                  <a:lnTo>
                    <a:pt x="88" y="199"/>
                  </a:lnTo>
                  <a:lnTo>
                    <a:pt x="88" y="199"/>
                  </a:lnTo>
                  <a:lnTo>
                    <a:pt x="89" y="196"/>
                  </a:lnTo>
                  <a:lnTo>
                    <a:pt x="89" y="196"/>
                  </a:lnTo>
                  <a:lnTo>
                    <a:pt x="89" y="196"/>
                  </a:lnTo>
                  <a:lnTo>
                    <a:pt x="89" y="196"/>
                  </a:lnTo>
                  <a:lnTo>
                    <a:pt x="84" y="203"/>
                  </a:lnTo>
                  <a:lnTo>
                    <a:pt x="84" y="203"/>
                  </a:lnTo>
                  <a:lnTo>
                    <a:pt x="85" y="204"/>
                  </a:lnTo>
                  <a:lnTo>
                    <a:pt x="85" y="204"/>
                  </a:lnTo>
                  <a:close/>
                  <a:moveTo>
                    <a:pt x="170" y="256"/>
                  </a:moveTo>
                  <a:lnTo>
                    <a:pt x="170" y="256"/>
                  </a:lnTo>
                  <a:lnTo>
                    <a:pt x="165" y="254"/>
                  </a:lnTo>
                  <a:lnTo>
                    <a:pt x="165" y="254"/>
                  </a:lnTo>
                  <a:lnTo>
                    <a:pt x="157" y="251"/>
                  </a:lnTo>
                  <a:lnTo>
                    <a:pt x="157" y="251"/>
                  </a:lnTo>
                  <a:lnTo>
                    <a:pt x="157" y="253"/>
                  </a:lnTo>
                  <a:lnTo>
                    <a:pt x="157" y="253"/>
                  </a:lnTo>
                  <a:lnTo>
                    <a:pt x="163" y="256"/>
                  </a:lnTo>
                  <a:lnTo>
                    <a:pt x="163" y="256"/>
                  </a:lnTo>
                  <a:lnTo>
                    <a:pt x="167" y="256"/>
                  </a:lnTo>
                  <a:lnTo>
                    <a:pt x="170" y="256"/>
                  </a:lnTo>
                  <a:lnTo>
                    <a:pt x="170" y="256"/>
                  </a:lnTo>
                  <a:close/>
                  <a:moveTo>
                    <a:pt x="89" y="216"/>
                  </a:moveTo>
                  <a:lnTo>
                    <a:pt x="89" y="216"/>
                  </a:lnTo>
                  <a:lnTo>
                    <a:pt x="88" y="213"/>
                  </a:lnTo>
                  <a:lnTo>
                    <a:pt x="88" y="213"/>
                  </a:lnTo>
                  <a:lnTo>
                    <a:pt x="86" y="214"/>
                  </a:lnTo>
                  <a:lnTo>
                    <a:pt x="86" y="214"/>
                  </a:lnTo>
                  <a:lnTo>
                    <a:pt x="85" y="216"/>
                  </a:lnTo>
                  <a:lnTo>
                    <a:pt x="85" y="216"/>
                  </a:lnTo>
                  <a:lnTo>
                    <a:pt x="86" y="219"/>
                  </a:lnTo>
                  <a:lnTo>
                    <a:pt x="86" y="219"/>
                  </a:lnTo>
                  <a:lnTo>
                    <a:pt x="86" y="219"/>
                  </a:lnTo>
                  <a:lnTo>
                    <a:pt x="86" y="219"/>
                  </a:lnTo>
                  <a:lnTo>
                    <a:pt x="89" y="216"/>
                  </a:lnTo>
                  <a:lnTo>
                    <a:pt x="89" y="216"/>
                  </a:lnTo>
                  <a:close/>
                  <a:moveTo>
                    <a:pt x="108" y="224"/>
                  </a:moveTo>
                  <a:lnTo>
                    <a:pt x="108" y="224"/>
                  </a:lnTo>
                  <a:lnTo>
                    <a:pt x="106" y="221"/>
                  </a:lnTo>
                  <a:lnTo>
                    <a:pt x="106" y="221"/>
                  </a:lnTo>
                  <a:lnTo>
                    <a:pt x="103" y="224"/>
                  </a:lnTo>
                  <a:lnTo>
                    <a:pt x="103" y="229"/>
                  </a:lnTo>
                  <a:lnTo>
                    <a:pt x="103" y="229"/>
                  </a:lnTo>
                  <a:lnTo>
                    <a:pt x="108" y="224"/>
                  </a:lnTo>
                  <a:lnTo>
                    <a:pt x="108" y="224"/>
                  </a:lnTo>
                  <a:close/>
                  <a:moveTo>
                    <a:pt x="265" y="157"/>
                  </a:moveTo>
                  <a:lnTo>
                    <a:pt x="265" y="157"/>
                  </a:lnTo>
                  <a:lnTo>
                    <a:pt x="264" y="157"/>
                  </a:lnTo>
                  <a:lnTo>
                    <a:pt x="263" y="159"/>
                  </a:lnTo>
                  <a:lnTo>
                    <a:pt x="263" y="159"/>
                  </a:lnTo>
                  <a:lnTo>
                    <a:pt x="263" y="159"/>
                  </a:lnTo>
                  <a:lnTo>
                    <a:pt x="261" y="160"/>
                  </a:lnTo>
                  <a:lnTo>
                    <a:pt x="261" y="160"/>
                  </a:lnTo>
                  <a:lnTo>
                    <a:pt x="261" y="160"/>
                  </a:lnTo>
                  <a:lnTo>
                    <a:pt x="261" y="160"/>
                  </a:lnTo>
                  <a:lnTo>
                    <a:pt x="260" y="163"/>
                  </a:lnTo>
                  <a:lnTo>
                    <a:pt x="260" y="166"/>
                  </a:lnTo>
                  <a:lnTo>
                    <a:pt x="260" y="166"/>
                  </a:lnTo>
                  <a:lnTo>
                    <a:pt x="265" y="157"/>
                  </a:lnTo>
                  <a:lnTo>
                    <a:pt x="265" y="157"/>
                  </a:lnTo>
                  <a:close/>
                  <a:moveTo>
                    <a:pt x="86" y="298"/>
                  </a:moveTo>
                  <a:lnTo>
                    <a:pt x="86" y="298"/>
                  </a:lnTo>
                  <a:lnTo>
                    <a:pt x="85" y="305"/>
                  </a:lnTo>
                  <a:lnTo>
                    <a:pt x="85" y="305"/>
                  </a:lnTo>
                  <a:lnTo>
                    <a:pt x="85" y="305"/>
                  </a:lnTo>
                  <a:lnTo>
                    <a:pt x="85" y="305"/>
                  </a:lnTo>
                  <a:lnTo>
                    <a:pt x="86" y="307"/>
                  </a:lnTo>
                  <a:lnTo>
                    <a:pt x="86" y="307"/>
                  </a:lnTo>
                  <a:lnTo>
                    <a:pt x="88" y="301"/>
                  </a:lnTo>
                  <a:lnTo>
                    <a:pt x="88" y="301"/>
                  </a:lnTo>
                  <a:lnTo>
                    <a:pt x="86" y="300"/>
                  </a:lnTo>
                  <a:lnTo>
                    <a:pt x="86" y="298"/>
                  </a:lnTo>
                  <a:lnTo>
                    <a:pt x="86" y="298"/>
                  </a:lnTo>
                  <a:close/>
                  <a:moveTo>
                    <a:pt x="109" y="231"/>
                  </a:moveTo>
                  <a:lnTo>
                    <a:pt x="109" y="231"/>
                  </a:lnTo>
                  <a:lnTo>
                    <a:pt x="109" y="231"/>
                  </a:lnTo>
                  <a:lnTo>
                    <a:pt x="109" y="231"/>
                  </a:lnTo>
                  <a:lnTo>
                    <a:pt x="106" y="236"/>
                  </a:lnTo>
                  <a:lnTo>
                    <a:pt x="106" y="236"/>
                  </a:lnTo>
                  <a:lnTo>
                    <a:pt x="106" y="237"/>
                  </a:lnTo>
                  <a:lnTo>
                    <a:pt x="108" y="240"/>
                  </a:lnTo>
                  <a:lnTo>
                    <a:pt x="108" y="240"/>
                  </a:lnTo>
                  <a:lnTo>
                    <a:pt x="109" y="237"/>
                  </a:lnTo>
                  <a:lnTo>
                    <a:pt x="109" y="237"/>
                  </a:lnTo>
                  <a:lnTo>
                    <a:pt x="109" y="236"/>
                  </a:lnTo>
                  <a:lnTo>
                    <a:pt x="109" y="236"/>
                  </a:lnTo>
                  <a:lnTo>
                    <a:pt x="109" y="231"/>
                  </a:lnTo>
                  <a:lnTo>
                    <a:pt x="109" y="231"/>
                  </a:lnTo>
                  <a:close/>
                  <a:moveTo>
                    <a:pt x="268" y="91"/>
                  </a:moveTo>
                  <a:lnTo>
                    <a:pt x="268" y="91"/>
                  </a:lnTo>
                  <a:lnTo>
                    <a:pt x="270" y="91"/>
                  </a:lnTo>
                  <a:lnTo>
                    <a:pt x="270" y="91"/>
                  </a:lnTo>
                  <a:lnTo>
                    <a:pt x="277" y="86"/>
                  </a:lnTo>
                  <a:lnTo>
                    <a:pt x="277" y="86"/>
                  </a:lnTo>
                  <a:lnTo>
                    <a:pt x="277" y="86"/>
                  </a:lnTo>
                  <a:lnTo>
                    <a:pt x="277" y="86"/>
                  </a:lnTo>
                  <a:lnTo>
                    <a:pt x="275" y="86"/>
                  </a:lnTo>
                  <a:lnTo>
                    <a:pt x="275" y="86"/>
                  </a:lnTo>
                  <a:lnTo>
                    <a:pt x="271" y="88"/>
                  </a:lnTo>
                  <a:lnTo>
                    <a:pt x="271" y="88"/>
                  </a:lnTo>
                  <a:lnTo>
                    <a:pt x="271" y="88"/>
                  </a:lnTo>
                  <a:lnTo>
                    <a:pt x="271" y="88"/>
                  </a:lnTo>
                  <a:lnTo>
                    <a:pt x="270" y="89"/>
                  </a:lnTo>
                  <a:lnTo>
                    <a:pt x="268" y="89"/>
                  </a:lnTo>
                  <a:lnTo>
                    <a:pt x="268" y="89"/>
                  </a:lnTo>
                  <a:lnTo>
                    <a:pt x="268" y="91"/>
                  </a:lnTo>
                  <a:lnTo>
                    <a:pt x="268" y="91"/>
                  </a:lnTo>
                  <a:close/>
                  <a:moveTo>
                    <a:pt x="71" y="261"/>
                  </a:moveTo>
                  <a:lnTo>
                    <a:pt x="71" y="261"/>
                  </a:lnTo>
                  <a:lnTo>
                    <a:pt x="72" y="257"/>
                  </a:lnTo>
                  <a:lnTo>
                    <a:pt x="72" y="257"/>
                  </a:lnTo>
                  <a:lnTo>
                    <a:pt x="72" y="257"/>
                  </a:lnTo>
                  <a:lnTo>
                    <a:pt x="72" y="257"/>
                  </a:lnTo>
                  <a:lnTo>
                    <a:pt x="71" y="254"/>
                  </a:lnTo>
                  <a:lnTo>
                    <a:pt x="71" y="254"/>
                  </a:lnTo>
                  <a:lnTo>
                    <a:pt x="69" y="257"/>
                  </a:lnTo>
                  <a:lnTo>
                    <a:pt x="69" y="260"/>
                  </a:lnTo>
                  <a:lnTo>
                    <a:pt x="71" y="261"/>
                  </a:lnTo>
                  <a:lnTo>
                    <a:pt x="71" y="261"/>
                  </a:lnTo>
                  <a:close/>
                  <a:moveTo>
                    <a:pt x="176" y="258"/>
                  </a:moveTo>
                  <a:lnTo>
                    <a:pt x="176" y="258"/>
                  </a:lnTo>
                  <a:lnTo>
                    <a:pt x="184" y="257"/>
                  </a:lnTo>
                  <a:lnTo>
                    <a:pt x="190" y="256"/>
                  </a:lnTo>
                  <a:lnTo>
                    <a:pt x="193" y="254"/>
                  </a:lnTo>
                  <a:lnTo>
                    <a:pt x="193" y="254"/>
                  </a:lnTo>
                  <a:lnTo>
                    <a:pt x="176" y="258"/>
                  </a:lnTo>
                  <a:lnTo>
                    <a:pt x="176" y="258"/>
                  </a:lnTo>
                  <a:close/>
                  <a:moveTo>
                    <a:pt x="116" y="211"/>
                  </a:moveTo>
                  <a:lnTo>
                    <a:pt x="116" y="211"/>
                  </a:lnTo>
                  <a:lnTo>
                    <a:pt x="118" y="214"/>
                  </a:lnTo>
                  <a:lnTo>
                    <a:pt x="118" y="214"/>
                  </a:lnTo>
                  <a:lnTo>
                    <a:pt x="119" y="211"/>
                  </a:lnTo>
                  <a:lnTo>
                    <a:pt x="121" y="207"/>
                  </a:lnTo>
                  <a:lnTo>
                    <a:pt x="121" y="207"/>
                  </a:lnTo>
                  <a:lnTo>
                    <a:pt x="121" y="207"/>
                  </a:lnTo>
                  <a:lnTo>
                    <a:pt x="121" y="207"/>
                  </a:lnTo>
                  <a:lnTo>
                    <a:pt x="116" y="211"/>
                  </a:lnTo>
                  <a:lnTo>
                    <a:pt x="116" y="211"/>
                  </a:lnTo>
                  <a:close/>
                  <a:moveTo>
                    <a:pt x="125" y="194"/>
                  </a:moveTo>
                  <a:lnTo>
                    <a:pt x="125" y="194"/>
                  </a:lnTo>
                  <a:lnTo>
                    <a:pt x="123" y="196"/>
                  </a:lnTo>
                  <a:lnTo>
                    <a:pt x="123" y="196"/>
                  </a:lnTo>
                  <a:lnTo>
                    <a:pt x="123" y="197"/>
                  </a:lnTo>
                  <a:lnTo>
                    <a:pt x="123" y="197"/>
                  </a:lnTo>
                  <a:lnTo>
                    <a:pt x="125" y="202"/>
                  </a:lnTo>
                  <a:lnTo>
                    <a:pt x="125" y="202"/>
                  </a:lnTo>
                  <a:lnTo>
                    <a:pt x="126" y="199"/>
                  </a:lnTo>
                  <a:lnTo>
                    <a:pt x="125" y="194"/>
                  </a:lnTo>
                  <a:lnTo>
                    <a:pt x="125" y="194"/>
                  </a:lnTo>
                  <a:close/>
                  <a:moveTo>
                    <a:pt x="148" y="233"/>
                  </a:moveTo>
                  <a:lnTo>
                    <a:pt x="148" y="233"/>
                  </a:lnTo>
                  <a:lnTo>
                    <a:pt x="146" y="229"/>
                  </a:lnTo>
                  <a:lnTo>
                    <a:pt x="146" y="229"/>
                  </a:lnTo>
                  <a:lnTo>
                    <a:pt x="143" y="224"/>
                  </a:lnTo>
                  <a:lnTo>
                    <a:pt x="143" y="224"/>
                  </a:lnTo>
                  <a:lnTo>
                    <a:pt x="145" y="230"/>
                  </a:lnTo>
                  <a:lnTo>
                    <a:pt x="145" y="230"/>
                  </a:lnTo>
                  <a:lnTo>
                    <a:pt x="145" y="230"/>
                  </a:lnTo>
                  <a:lnTo>
                    <a:pt x="145" y="230"/>
                  </a:lnTo>
                  <a:lnTo>
                    <a:pt x="146" y="233"/>
                  </a:lnTo>
                  <a:lnTo>
                    <a:pt x="146" y="233"/>
                  </a:lnTo>
                  <a:lnTo>
                    <a:pt x="148" y="233"/>
                  </a:lnTo>
                  <a:lnTo>
                    <a:pt x="148" y="233"/>
                  </a:lnTo>
                  <a:close/>
                  <a:moveTo>
                    <a:pt x="101" y="202"/>
                  </a:moveTo>
                  <a:lnTo>
                    <a:pt x="101" y="202"/>
                  </a:lnTo>
                  <a:lnTo>
                    <a:pt x="102" y="203"/>
                  </a:lnTo>
                  <a:lnTo>
                    <a:pt x="102" y="203"/>
                  </a:lnTo>
                  <a:lnTo>
                    <a:pt x="106" y="199"/>
                  </a:lnTo>
                  <a:lnTo>
                    <a:pt x="106" y="199"/>
                  </a:lnTo>
                  <a:lnTo>
                    <a:pt x="106" y="197"/>
                  </a:lnTo>
                  <a:lnTo>
                    <a:pt x="106" y="197"/>
                  </a:lnTo>
                  <a:lnTo>
                    <a:pt x="101" y="202"/>
                  </a:lnTo>
                  <a:lnTo>
                    <a:pt x="101" y="202"/>
                  </a:lnTo>
                  <a:close/>
                  <a:moveTo>
                    <a:pt x="49" y="297"/>
                  </a:moveTo>
                  <a:lnTo>
                    <a:pt x="49" y="297"/>
                  </a:lnTo>
                  <a:lnTo>
                    <a:pt x="49" y="297"/>
                  </a:lnTo>
                  <a:lnTo>
                    <a:pt x="49" y="297"/>
                  </a:lnTo>
                  <a:lnTo>
                    <a:pt x="51" y="295"/>
                  </a:lnTo>
                  <a:lnTo>
                    <a:pt x="51" y="295"/>
                  </a:lnTo>
                  <a:lnTo>
                    <a:pt x="51" y="292"/>
                  </a:lnTo>
                  <a:lnTo>
                    <a:pt x="51" y="292"/>
                  </a:lnTo>
                  <a:lnTo>
                    <a:pt x="51" y="291"/>
                  </a:lnTo>
                  <a:lnTo>
                    <a:pt x="51" y="291"/>
                  </a:lnTo>
                  <a:lnTo>
                    <a:pt x="48" y="292"/>
                  </a:lnTo>
                  <a:lnTo>
                    <a:pt x="48" y="292"/>
                  </a:lnTo>
                  <a:lnTo>
                    <a:pt x="48" y="295"/>
                  </a:lnTo>
                  <a:lnTo>
                    <a:pt x="48" y="295"/>
                  </a:lnTo>
                  <a:lnTo>
                    <a:pt x="49" y="297"/>
                  </a:lnTo>
                  <a:lnTo>
                    <a:pt x="49" y="297"/>
                  </a:lnTo>
                  <a:close/>
                  <a:moveTo>
                    <a:pt x="136" y="238"/>
                  </a:moveTo>
                  <a:lnTo>
                    <a:pt x="136" y="238"/>
                  </a:lnTo>
                  <a:lnTo>
                    <a:pt x="136" y="238"/>
                  </a:lnTo>
                  <a:lnTo>
                    <a:pt x="136" y="238"/>
                  </a:lnTo>
                  <a:lnTo>
                    <a:pt x="139" y="238"/>
                  </a:lnTo>
                  <a:lnTo>
                    <a:pt x="139" y="238"/>
                  </a:lnTo>
                  <a:lnTo>
                    <a:pt x="142" y="237"/>
                  </a:lnTo>
                  <a:lnTo>
                    <a:pt x="142" y="237"/>
                  </a:lnTo>
                  <a:lnTo>
                    <a:pt x="142" y="236"/>
                  </a:lnTo>
                  <a:lnTo>
                    <a:pt x="142" y="236"/>
                  </a:lnTo>
                  <a:lnTo>
                    <a:pt x="140" y="234"/>
                  </a:lnTo>
                  <a:lnTo>
                    <a:pt x="139" y="234"/>
                  </a:lnTo>
                  <a:lnTo>
                    <a:pt x="139" y="234"/>
                  </a:lnTo>
                  <a:lnTo>
                    <a:pt x="139" y="236"/>
                  </a:lnTo>
                  <a:lnTo>
                    <a:pt x="139" y="236"/>
                  </a:lnTo>
                  <a:lnTo>
                    <a:pt x="138" y="238"/>
                  </a:lnTo>
                  <a:lnTo>
                    <a:pt x="138" y="238"/>
                  </a:lnTo>
                  <a:lnTo>
                    <a:pt x="136" y="238"/>
                  </a:lnTo>
                  <a:lnTo>
                    <a:pt x="136" y="238"/>
                  </a:lnTo>
                  <a:close/>
                  <a:moveTo>
                    <a:pt x="44" y="291"/>
                  </a:moveTo>
                  <a:lnTo>
                    <a:pt x="44" y="291"/>
                  </a:lnTo>
                  <a:lnTo>
                    <a:pt x="47" y="291"/>
                  </a:lnTo>
                  <a:lnTo>
                    <a:pt x="47" y="290"/>
                  </a:lnTo>
                  <a:lnTo>
                    <a:pt x="47" y="290"/>
                  </a:lnTo>
                  <a:lnTo>
                    <a:pt x="48" y="284"/>
                  </a:lnTo>
                  <a:lnTo>
                    <a:pt x="48" y="284"/>
                  </a:lnTo>
                  <a:lnTo>
                    <a:pt x="47" y="283"/>
                  </a:lnTo>
                  <a:lnTo>
                    <a:pt x="47" y="283"/>
                  </a:lnTo>
                  <a:lnTo>
                    <a:pt x="44" y="291"/>
                  </a:lnTo>
                  <a:lnTo>
                    <a:pt x="44" y="291"/>
                  </a:lnTo>
                  <a:close/>
                  <a:moveTo>
                    <a:pt x="91" y="290"/>
                  </a:moveTo>
                  <a:lnTo>
                    <a:pt x="91" y="290"/>
                  </a:lnTo>
                  <a:lnTo>
                    <a:pt x="91" y="290"/>
                  </a:lnTo>
                  <a:lnTo>
                    <a:pt x="91" y="290"/>
                  </a:lnTo>
                  <a:lnTo>
                    <a:pt x="91" y="297"/>
                  </a:lnTo>
                  <a:lnTo>
                    <a:pt x="91" y="297"/>
                  </a:lnTo>
                  <a:lnTo>
                    <a:pt x="92" y="297"/>
                  </a:lnTo>
                  <a:lnTo>
                    <a:pt x="92" y="297"/>
                  </a:lnTo>
                  <a:lnTo>
                    <a:pt x="92" y="292"/>
                  </a:lnTo>
                  <a:lnTo>
                    <a:pt x="92" y="292"/>
                  </a:lnTo>
                  <a:lnTo>
                    <a:pt x="92" y="292"/>
                  </a:lnTo>
                  <a:lnTo>
                    <a:pt x="92" y="292"/>
                  </a:lnTo>
                  <a:lnTo>
                    <a:pt x="91" y="290"/>
                  </a:lnTo>
                  <a:lnTo>
                    <a:pt x="91" y="290"/>
                  </a:lnTo>
                  <a:close/>
                  <a:moveTo>
                    <a:pt x="64" y="292"/>
                  </a:moveTo>
                  <a:lnTo>
                    <a:pt x="64" y="292"/>
                  </a:lnTo>
                  <a:lnTo>
                    <a:pt x="64" y="292"/>
                  </a:lnTo>
                  <a:lnTo>
                    <a:pt x="64" y="292"/>
                  </a:lnTo>
                  <a:lnTo>
                    <a:pt x="64" y="290"/>
                  </a:lnTo>
                  <a:lnTo>
                    <a:pt x="64" y="290"/>
                  </a:lnTo>
                  <a:lnTo>
                    <a:pt x="64" y="290"/>
                  </a:lnTo>
                  <a:lnTo>
                    <a:pt x="64" y="290"/>
                  </a:lnTo>
                  <a:lnTo>
                    <a:pt x="64" y="288"/>
                  </a:lnTo>
                  <a:lnTo>
                    <a:pt x="64" y="287"/>
                  </a:lnTo>
                  <a:lnTo>
                    <a:pt x="64" y="287"/>
                  </a:lnTo>
                  <a:lnTo>
                    <a:pt x="62" y="285"/>
                  </a:lnTo>
                  <a:lnTo>
                    <a:pt x="62" y="285"/>
                  </a:lnTo>
                  <a:lnTo>
                    <a:pt x="62" y="287"/>
                  </a:lnTo>
                  <a:lnTo>
                    <a:pt x="62" y="287"/>
                  </a:lnTo>
                  <a:lnTo>
                    <a:pt x="62" y="288"/>
                  </a:lnTo>
                  <a:lnTo>
                    <a:pt x="62" y="288"/>
                  </a:lnTo>
                  <a:lnTo>
                    <a:pt x="64" y="292"/>
                  </a:lnTo>
                  <a:lnTo>
                    <a:pt x="64" y="292"/>
                  </a:lnTo>
                  <a:close/>
                  <a:moveTo>
                    <a:pt x="280" y="40"/>
                  </a:moveTo>
                  <a:lnTo>
                    <a:pt x="280" y="40"/>
                  </a:lnTo>
                  <a:lnTo>
                    <a:pt x="283" y="38"/>
                  </a:lnTo>
                  <a:lnTo>
                    <a:pt x="283" y="38"/>
                  </a:lnTo>
                  <a:lnTo>
                    <a:pt x="285" y="34"/>
                  </a:lnTo>
                  <a:lnTo>
                    <a:pt x="285" y="34"/>
                  </a:lnTo>
                  <a:lnTo>
                    <a:pt x="287" y="34"/>
                  </a:lnTo>
                  <a:lnTo>
                    <a:pt x="287" y="34"/>
                  </a:lnTo>
                  <a:lnTo>
                    <a:pt x="283" y="35"/>
                  </a:lnTo>
                  <a:lnTo>
                    <a:pt x="280" y="40"/>
                  </a:lnTo>
                  <a:lnTo>
                    <a:pt x="280" y="40"/>
                  </a:lnTo>
                  <a:close/>
                  <a:moveTo>
                    <a:pt x="82" y="258"/>
                  </a:moveTo>
                  <a:lnTo>
                    <a:pt x="82" y="258"/>
                  </a:lnTo>
                  <a:lnTo>
                    <a:pt x="82" y="258"/>
                  </a:lnTo>
                  <a:lnTo>
                    <a:pt x="82" y="258"/>
                  </a:lnTo>
                  <a:lnTo>
                    <a:pt x="84" y="256"/>
                  </a:lnTo>
                  <a:lnTo>
                    <a:pt x="84" y="256"/>
                  </a:lnTo>
                  <a:lnTo>
                    <a:pt x="84" y="254"/>
                  </a:lnTo>
                  <a:lnTo>
                    <a:pt x="84" y="254"/>
                  </a:lnTo>
                  <a:lnTo>
                    <a:pt x="82" y="253"/>
                  </a:lnTo>
                  <a:lnTo>
                    <a:pt x="82" y="253"/>
                  </a:lnTo>
                  <a:lnTo>
                    <a:pt x="81" y="256"/>
                  </a:lnTo>
                  <a:lnTo>
                    <a:pt x="81" y="256"/>
                  </a:lnTo>
                  <a:lnTo>
                    <a:pt x="81" y="256"/>
                  </a:lnTo>
                  <a:lnTo>
                    <a:pt x="81" y="256"/>
                  </a:lnTo>
                  <a:lnTo>
                    <a:pt x="82" y="258"/>
                  </a:lnTo>
                  <a:lnTo>
                    <a:pt x="82" y="258"/>
                  </a:lnTo>
                  <a:close/>
                  <a:moveTo>
                    <a:pt x="329" y="82"/>
                  </a:moveTo>
                  <a:lnTo>
                    <a:pt x="329" y="82"/>
                  </a:lnTo>
                  <a:lnTo>
                    <a:pt x="329" y="84"/>
                  </a:lnTo>
                  <a:lnTo>
                    <a:pt x="329" y="84"/>
                  </a:lnTo>
                  <a:lnTo>
                    <a:pt x="332" y="96"/>
                  </a:lnTo>
                  <a:lnTo>
                    <a:pt x="332" y="96"/>
                  </a:lnTo>
                  <a:lnTo>
                    <a:pt x="334" y="96"/>
                  </a:lnTo>
                  <a:lnTo>
                    <a:pt x="334" y="96"/>
                  </a:lnTo>
                  <a:lnTo>
                    <a:pt x="332" y="89"/>
                  </a:lnTo>
                  <a:lnTo>
                    <a:pt x="329" y="82"/>
                  </a:lnTo>
                  <a:lnTo>
                    <a:pt x="329" y="82"/>
                  </a:lnTo>
                  <a:close/>
                  <a:moveTo>
                    <a:pt x="95" y="210"/>
                  </a:moveTo>
                  <a:lnTo>
                    <a:pt x="95" y="210"/>
                  </a:lnTo>
                  <a:lnTo>
                    <a:pt x="96" y="207"/>
                  </a:lnTo>
                  <a:lnTo>
                    <a:pt x="96" y="204"/>
                  </a:lnTo>
                  <a:lnTo>
                    <a:pt x="96" y="204"/>
                  </a:lnTo>
                  <a:lnTo>
                    <a:pt x="94" y="207"/>
                  </a:lnTo>
                  <a:lnTo>
                    <a:pt x="94" y="209"/>
                  </a:lnTo>
                  <a:lnTo>
                    <a:pt x="94" y="209"/>
                  </a:lnTo>
                  <a:lnTo>
                    <a:pt x="95" y="210"/>
                  </a:lnTo>
                  <a:lnTo>
                    <a:pt x="95" y="210"/>
                  </a:lnTo>
                  <a:close/>
                  <a:moveTo>
                    <a:pt x="41" y="308"/>
                  </a:moveTo>
                  <a:lnTo>
                    <a:pt x="41" y="308"/>
                  </a:lnTo>
                  <a:lnTo>
                    <a:pt x="40" y="314"/>
                  </a:lnTo>
                  <a:lnTo>
                    <a:pt x="40" y="314"/>
                  </a:lnTo>
                  <a:lnTo>
                    <a:pt x="40" y="315"/>
                  </a:lnTo>
                  <a:lnTo>
                    <a:pt x="40" y="317"/>
                  </a:lnTo>
                  <a:lnTo>
                    <a:pt x="40" y="317"/>
                  </a:lnTo>
                  <a:lnTo>
                    <a:pt x="41" y="312"/>
                  </a:lnTo>
                  <a:lnTo>
                    <a:pt x="41" y="312"/>
                  </a:lnTo>
                  <a:lnTo>
                    <a:pt x="41" y="311"/>
                  </a:lnTo>
                  <a:lnTo>
                    <a:pt x="41" y="308"/>
                  </a:lnTo>
                  <a:lnTo>
                    <a:pt x="41" y="308"/>
                  </a:lnTo>
                  <a:close/>
                  <a:moveTo>
                    <a:pt x="79" y="241"/>
                  </a:moveTo>
                  <a:lnTo>
                    <a:pt x="79" y="241"/>
                  </a:lnTo>
                  <a:lnTo>
                    <a:pt x="79" y="240"/>
                  </a:lnTo>
                  <a:lnTo>
                    <a:pt x="79" y="240"/>
                  </a:lnTo>
                  <a:lnTo>
                    <a:pt x="79" y="238"/>
                  </a:lnTo>
                  <a:lnTo>
                    <a:pt x="79" y="238"/>
                  </a:lnTo>
                  <a:lnTo>
                    <a:pt x="78" y="236"/>
                  </a:lnTo>
                  <a:lnTo>
                    <a:pt x="78" y="236"/>
                  </a:lnTo>
                  <a:lnTo>
                    <a:pt x="76" y="237"/>
                  </a:lnTo>
                  <a:lnTo>
                    <a:pt x="76" y="237"/>
                  </a:lnTo>
                  <a:lnTo>
                    <a:pt x="76" y="238"/>
                  </a:lnTo>
                  <a:lnTo>
                    <a:pt x="76" y="238"/>
                  </a:lnTo>
                  <a:lnTo>
                    <a:pt x="79" y="241"/>
                  </a:lnTo>
                  <a:lnTo>
                    <a:pt x="79" y="241"/>
                  </a:lnTo>
                  <a:close/>
                  <a:moveTo>
                    <a:pt x="101" y="275"/>
                  </a:moveTo>
                  <a:lnTo>
                    <a:pt x="101" y="275"/>
                  </a:lnTo>
                  <a:lnTo>
                    <a:pt x="103" y="270"/>
                  </a:lnTo>
                  <a:lnTo>
                    <a:pt x="103" y="270"/>
                  </a:lnTo>
                  <a:lnTo>
                    <a:pt x="102" y="270"/>
                  </a:lnTo>
                  <a:lnTo>
                    <a:pt x="102" y="270"/>
                  </a:lnTo>
                  <a:lnTo>
                    <a:pt x="99" y="273"/>
                  </a:lnTo>
                  <a:lnTo>
                    <a:pt x="99" y="273"/>
                  </a:lnTo>
                  <a:lnTo>
                    <a:pt x="101" y="275"/>
                  </a:lnTo>
                  <a:lnTo>
                    <a:pt x="101" y="275"/>
                  </a:lnTo>
                  <a:close/>
                  <a:moveTo>
                    <a:pt x="319" y="59"/>
                  </a:moveTo>
                  <a:lnTo>
                    <a:pt x="319" y="59"/>
                  </a:lnTo>
                  <a:lnTo>
                    <a:pt x="317" y="52"/>
                  </a:lnTo>
                  <a:lnTo>
                    <a:pt x="317" y="52"/>
                  </a:lnTo>
                  <a:lnTo>
                    <a:pt x="317" y="52"/>
                  </a:lnTo>
                  <a:lnTo>
                    <a:pt x="317" y="52"/>
                  </a:lnTo>
                  <a:lnTo>
                    <a:pt x="318" y="61"/>
                  </a:lnTo>
                  <a:lnTo>
                    <a:pt x="318" y="61"/>
                  </a:lnTo>
                  <a:lnTo>
                    <a:pt x="319" y="59"/>
                  </a:lnTo>
                  <a:lnTo>
                    <a:pt x="319" y="59"/>
                  </a:lnTo>
                  <a:close/>
                  <a:moveTo>
                    <a:pt x="297" y="22"/>
                  </a:moveTo>
                  <a:lnTo>
                    <a:pt x="297" y="22"/>
                  </a:lnTo>
                  <a:lnTo>
                    <a:pt x="295" y="22"/>
                  </a:lnTo>
                  <a:lnTo>
                    <a:pt x="295" y="22"/>
                  </a:lnTo>
                  <a:lnTo>
                    <a:pt x="292" y="24"/>
                  </a:lnTo>
                  <a:lnTo>
                    <a:pt x="292" y="24"/>
                  </a:lnTo>
                  <a:lnTo>
                    <a:pt x="290" y="27"/>
                  </a:lnTo>
                  <a:lnTo>
                    <a:pt x="290" y="27"/>
                  </a:lnTo>
                  <a:lnTo>
                    <a:pt x="294" y="25"/>
                  </a:lnTo>
                  <a:lnTo>
                    <a:pt x="294" y="25"/>
                  </a:lnTo>
                  <a:lnTo>
                    <a:pt x="294" y="25"/>
                  </a:lnTo>
                  <a:lnTo>
                    <a:pt x="294" y="25"/>
                  </a:lnTo>
                  <a:lnTo>
                    <a:pt x="297" y="22"/>
                  </a:lnTo>
                  <a:lnTo>
                    <a:pt x="297" y="22"/>
                  </a:lnTo>
                  <a:close/>
                  <a:moveTo>
                    <a:pt x="69" y="226"/>
                  </a:moveTo>
                  <a:lnTo>
                    <a:pt x="69" y="226"/>
                  </a:lnTo>
                  <a:lnTo>
                    <a:pt x="72" y="221"/>
                  </a:lnTo>
                  <a:lnTo>
                    <a:pt x="72" y="221"/>
                  </a:lnTo>
                  <a:lnTo>
                    <a:pt x="74" y="220"/>
                  </a:lnTo>
                  <a:lnTo>
                    <a:pt x="72" y="219"/>
                  </a:lnTo>
                  <a:lnTo>
                    <a:pt x="72" y="219"/>
                  </a:lnTo>
                  <a:lnTo>
                    <a:pt x="71" y="221"/>
                  </a:lnTo>
                  <a:lnTo>
                    <a:pt x="69" y="226"/>
                  </a:lnTo>
                  <a:lnTo>
                    <a:pt x="69" y="226"/>
                  </a:lnTo>
                  <a:close/>
                  <a:moveTo>
                    <a:pt x="297" y="47"/>
                  </a:moveTo>
                  <a:lnTo>
                    <a:pt x="297" y="47"/>
                  </a:lnTo>
                  <a:lnTo>
                    <a:pt x="298" y="48"/>
                  </a:lnTo>
                  <a:lnTo>
                    <a:pt x="298" y="48"/>
                  </a:lnTo>
                  <a:lnTo>
                    <a:pt x="300" y="47"/>
                  </a:lnTo>
                  <a:lnTo>
                    <a:pt x="300" y="47"/>
                  </a:lnTo>
                  <a:lnTo>
                    <a:pt x="301" y="45"/>
                  </a:lnTo>
                  <a:lnTo>
                    <a:pt x="300" y="44"/>
                  </a:lnTo>
                  <a:lnTo>
                    <a:pt x="300" y="44"/>
                  </a:lnTo>
                  <a:lnTo>
                    <a:pt x="298" y="45"/>
                  </a:lnTo>
                  <a:lnTo>
                    <a:pt x="297" y="47"/>
                  </a:lnTo>
                  <a:lnTo>
                    <a:pt x="297" y="47"/>
                  </a:lnTo>
                  <a:close/>
                  <a:moveTo>
                    <a:pt x="76" y="247"/>
                  </a:moveTo>
                  <a:lnTo>
                    <a:pt x="76" y="247"/>
                  </a:lnTo>
                  <a:lnTo>
                    <a:pt x="78" y="246"/>
                  </a:lnTo>
                  <a:lnTo>
                    <a:pt x="78" y="246"/>
                  </a:lnTo>
                  <a:lnTo>
                    <a:pt x="78" y="244"/>
                  </a:lnTo>
                  <a:lnTo>
                    <a:pt x="78" y="244"/>
                  </a:lnTo>
                  <a:lnTo>
                    <a:pt x="75" y="240"/>
                  </a:lnTo>
                  <a:lnTo>
                    <a:pt x="75" y="240"/>
                  </a:lnTo>
                  <a:lnTo>
                    <a:pt x="75" y="240"/>
                  </a:lnTo>
                  <a:lnTo>
                    <a:pt x="75" y="240"/>
                  </a:lnTo>
                  <a:lnTo>
                    <a:pt x="75" y="241"/>
                  </a:lnTo>
                  <a:lnTo>
                    <a:pt x="75" y="241"/>
                  </a:lnTo>
                  <a:lnTo>
                    <a:pt x="76" y="247"/>
                  </a:lnTo>
                  <a:lnTo>
                    <a:pt x="76" y="247"/>
                  </a:lnTo>
                  <a:close/>
                  <a:moveTo>
                    <a:pt x="302" y="18"/>
                  </a:moveTo>
                  <a:lnTo>
                    <a:pt x="302" y="18"/>
                  </a:lnTo>
                  <a:lnTo>
                    <a:pt x="301" y="20"/>
                  </a:lnTo>
                  <a:lnTo>
                    <a:pt x="301" y="21"/>
                  </a:lnTo>
                  <a:lnTo>
                    <a:pt x="301" y="21"/>
                  </a:lnTo>
                  <a:lnTo>
                    <a:pt x="301" y="24"/>
                  </a:lnTo>
                  <a:lnTo>
                    <a:pt x="301" y="24"/>
                  </a:lnTo>
                  <a:lnTo>
                    <a:pt x="302" y="22"/>
                  </a:lnTo>
                  <a:lnTo>
                    <a:pt x="302" y="22"/>
                  </a:lnTo>
                  <a:lnTo>
                    <a:pt x="302" y="18"/>
                  </a:lnTo>
                  <a:lnTo>
                    <a:pt x="302" y="18"/>
                  </a:lnTo>
                  <a:close/>
                  <a:moveTo>
                    <a:pt x="277" y="84"/>
                  </a:moveTo>
                  <a:lnTo>
                    <a:pt x="277" y="84"/>
                  </a:lnTo>
                  <a:lnTo>
                    <a:pt x="274" y="79"/>
                  </a:lnTo>
                  <a:lnTo>
                    <a:pt x="274" y="79"/>
                  </a:lnTo>
                  <a:lnTo>
                    <a:pt x="273" y="82"/>
                  </a:lnTo>
                  <a:lnTo>
                    <a:pt x="273" y="82"/>
                  </a:lnTo>
                  <a:lnTo>
                    <a:pt x="274" y="84"/>
                  </a:lnTo>
                  <a:lnTo>
                    <a:pt x="274" y="84"/>
                  </a:lnTo>
                  <a:lnTo>
                    <a:pt x="277" y="84"/>
                  </a:lnTo>
                  <a:lnTo>
                    <a:pt x="277" y="84"/>
                  </a:lnTo>
                  <a:close/>
                  <a:moveTo>
                    <a:pt x="278" y="139"/>
                  </a:moveTo>
                  <a:lnTo>
                    <a:pt x="278" y="139"/>
                  </a:lnTo>
                  <a:lnTo>
                    <a:pt x="283" y="130"/>
                  </a:lnTo>
                  <a:lnTo>
                    <a:pt x="287" y="122"/>
                  </a:lnTo>
                  <a:lnTo>
                    <a:pt x="287" y="122"/>
                  </a:lnTo>
                  <a:lnTo>
                    <a:pt x="278" y="139"/>
                  </a:lnTo>
                  <a:lnTo>
                    <a:pt x="278" y="139"/>
                  </a:lnTo>
                  <a:close/>
                  <a:moveTo>
                    <a:pt x="280" y="31"/>
                  </a:moveTo>
                  <a:lnTo>
                    <a:pt x="280" y="31"/>
                  </a:lnTo>
                  <a:lnTo>
                    <a:pt x="277" y="32"/>
                  </a:lnTo>
                  <a:lnTo>
                    <a:pt x="275" y="32"/>
                  </a:lnTo>
                  <a:lnTo>
                    <a:pt x="275" y="32"/>
                  </a:lnTo>
                  <a:lnTo>
                    <a:pt x="273" y="35"/>
                  </a:lnTo>
                  <a:lnTo>
                    <a:pt x="273" y="35"/>
                  </a:lnTo>
                  <a:lnTo>
                    <a:pt x="273" y="37"/>
                  </a:lnTo>
                  <a:lnTo>
                    <a:pt x="273" y="37"/>
                  </a:lnTo>
                  <a:lnTo>
                    <a:pt x="275" y="34"/>
                  </a:lnTo>
                  <a:lnTo>
                    <a:pt x="280" y="31"/>
                  </a:lnTo>
                  <a:lnTo>
                    <a:pt x="280" y="31"/>
                  </a:lnTo>
                  <a:close/>
                  <a:moveTo>
                    <a:pt x="98" y="261"/>
                  </a:moveTo>
                  <a:lnTo>
                    <a:pt x="98" y="261"/>
                  </a:lnTo>
                  <a:lnTo>
                    <a:pt x="98" y="261"/>
                  </a:lnTo>
                  <a:lnTo>
                    <a:pt x="98" y="261"/>
                  </a:lnTo>
                  <a:lnTo>
                    <a:pt x="98" y="264"/>
                  </a:lnTo>
                  <a:lnTo>
                    <a:pt x="98" y="267"/>
                  </a:lnTo>
                  <a:lnTo>
                    <a:pt x="98" y="267"/>
                  </a:lnTo>
                  <a:lnTo>
                    <a:pt x="99" y="265"/>
                  </a:lnTo>
                  <a:lnTo>
                    <a:pt x="99" y="265"/>
                  </a:lnTo>
                  <a:lnTo>
                    <a:pt x="99" y="264"/>
                  </a:lnTo>
                  <a:lnTo>
                    <a:pt x="99" y="264"/>
                  </a:lnTo>
                  <a:lnTo>
                    <a:pt x="98" y="261"/>
                  </a:lnTo>
                  <a:lnTo>
                    <a:pt x="98" y="261"/>
                  </a:lnTo>
                  <a:close/>
                  <a:moveTo>
                    <a:pt x="108" y="275"/>
                  </a:moveTo>
                  <a:lnTo>
                    <a:pt x="108" y="275"/>
                  </a:lnTo>
                  <a:lnTo>
                    <a:pt x="109" y="275"/>
                  </a:lnTo>
                  <a:lnTo>
                    <a:pt x="109" y="275"/>
                  </a:lnTo>
                  <a:lnTo>
                    <a:pt x="112" y="268"/>
                  </a:lnTo>
                  <a:lnTo>
                    <a:pt x="112" y="268"/>
                  </a:lnTo>
                  <a:lnTo>
                    <a:pt x="109" y="268"/>
                  </a:lnTo>
                  <a:lnTo>
                    <a:pt x="109" y="268"/>
                  </a:lnTo>
                  <a:lnTo>
                    <a:pt x="109" y="270"/>
                  </a:lnTo>
                  <a:lnTo>
                    <a:pt x="109" y="271"/>
                  </a:lnTo>
                  <a:lnTo>
                    <a:pt x="109" y="271"/>
                  </a:lnTo>
                  <a:lnTo>
                    <a:pt x="108" y="274"/>
                  </a:lnTo>
                  <a:lnTo>
                    <a:pt x="108" y="274"/>
                  </a:lnTo>
                  <a:lnTo>
                    <a:pt x="108" y="275"/>
                  </a:lnTo>
                  <a:lnTo>
                    <a:pt x="108" y="275"/>
                  </a:lnTo>
                  <a:close/>
                  <a:moveTo>
                    <a:pt x="135" y="169"/>
                  </a:moveTo>
                  <a:lnTo>
                    <a:pt x="135" y="169"/>
                  </a:lnTo>
                  <a:lnTo>
                    <a:pt x="138" y="170"/>
                  </a:lnTo>
                  <a:lnTo>
                    <a:pt x="138" y="170"/>
                  </a:lnTo>
                  <a:lnTo>
                    <a:pt x="139" y="172"/>
                  </a:lnTo>
                  <a:lnTo>
                    <a:pt x="139" y="172"/>
                  </a:lnTo>
                  <a:lnTo>
                    <a:pt x="140" y="173"/>
                  </a:lnTo>
                  <a:lnTo>
                    <a:pt x="140" y="173"/>
                  </a:lnTo>
                  <a:lnTo>
                    <a:pt x="142" y="176"/>
                  </a:lnTo>
                  <a:lnTo>
                    <a:pt x="142" y="176"/>
                  </a:lnTo>
                  <a:lnTo>
                    <a:pt x="140" y="173"/>
                  </a:lnTo>
                  <a:lnTo>
                    <a:pt x="139" y="170"/>
                  </a:lnTo>
                  <a:lnTo>
                    <a:pt x="138" y="169"/>
                  </a:lnTo>
                  <a:lnTo>
                    <a:pt x="135" y="169"/>
                  </a:lnTo>
                  <a:lnTo>
                    <a:pt x="135" y="169"/>
                  </a:lnTo>
                  <a:close/>
                  <a:moveTo>
                    <a:pt x="52" y="300"/>
                  </a:moveTo>
                  <a:lnTo>
                    <a:pt x="52" y="300"/>
                  </a:lnTo>
                  <a:lnTo>
                    <a:pt x="52" y="300"/>
                  </a:lnTo>
                  <a:lnTo>
                    <a:pt x="52" y="300"/>
                  </a:lnTo>
                  <a:lnTo>
                    <a:pt x="52" y="301"/>
                  </a:lnTo>
                  <a:lnTo>
                    <a:pt x="52" y="301"/>
                  </a:lnTo>
                  <a:lnTo>
                    <a:pt x="54" y="305"/>
                  </a:lnTo>
                  <a:lnTo>
                    <a:pt x="54" y="305"/>
                  </a:lnTo>
                  <a:lnTo>
                    <a:pt x="55" y="302"/>
                  </a:lnTo>
                  <a:lnTo>
                    <a:pt x="55" y="302"/>
                  </a:lnTo>
                  <a:lnTo>
                    <a:pt x="54" y="301"/>
                  </a:lnTo>
                  <a:lnTo>
                    <a:pt x="54" y="301"/>
                  </a:lnTo>
                  <a:lnTo>
                    <a:pt x="52" y="300"/>
                  </a:lnTo>
                  <a:lnTo>
                    <a:pt x="52" y="300"/>
                  </a:lnTo>
                  <a:close/>
                  <a:moveTo>
                    <a:pt x="138" y="224"/>
                  </a:moveTo>
                  <a:lnTo>
                    <a:pt x="138" y="224"/>
                  </a:lnTo>
                  <a:lnTo>
                    <a:pt x="135" y="227"/>
                  </a:lnTo>
                  <a:lnTo>
                    <a:pt x="136" y="231"/>
                  </a:lnTo>
                  <a:lnTo>
                    <a:pt x="136" y="231"/>
                  </a:lnTo>
                  <a:lnTo>
                    <a:pt x="136" y="230"/>
                  </a:lnTo>
                  <a:lnTo>
                    <a:pt x="136" y="230"/>
                  </a:lnTo>
                  <a:lnTo>
                    <a:pt x="138" y="224"/>
                  </a:lnTo>
                  <a:lnTo>
                    <a:pt x="138" y="224"/>
                  </a:lnTo>
                  <a:close/>
                  <a:moveTo>
                    <a:pt x="52" y="317"/>
                  </a:moveTo>
                  <a:lnTo>
                    <a:pt x="52" y="317"/>
                  </a:lnTo>
                  <a:lnTo>
                    <a:pt x="52" y="315"/>
                  </a:lnTo>
                  <a:lnTo>
                    <a:pt x="52" y="315"/>
                  </a:lnTo>
                  <a:lnTo>
                    <a:pt x="51" y="314"/>
                  </a:lnTo>
                  <a:lnTo>
                    <a:pt x="51" y="314"/>
                  </a:lnTo>
                  <a:lnTo>
                    <a:pt x="51" y="312"/>
                  </a:lnTo>
                  <a:lnTo>
                    <a:pt x="51" y="312"/>
                  </a:lnTo>
                  <a:lnTo>
                    <a:pt x="51" y="311"/>
                  </a:lnTo>
                  <a:lnTo>
                    <a:pt x="49" y="308"/>
                  </a:lnTo>
                  <a:lnTo>
                    <a:pt x="49" y="308"/>
                  </a:lnTo>
                  <a:lnTo>
                    <a:pt x="48" y="310"/>
                  </a:lnTo>
                  <a:lnTo>
                    <a:pt x="48" y="311"/>
                  </a:lnTo>
                  <a:lnTo>
                    <a:pt x="48" y="311"/>
                  </a:lnTo>
                  <a:lnTo>
                    <a:pt x="52" y="317"/>
                  </a:lnTo>
                  <a:lnTo>
                    <a:pt x="52" y="317"/>
                  </a:lnTo>
                  <a:close/>
                  <a:moveTo>
                    <a:pt x="52" y="332"/>
                  </a:moveTo>
                  <a:lnTo>
                    <a:pt x="52" y="332"/>
                  </a:lnTo>
                  <a:lnTo>
                    <a:pt x="55" y="334"/>
                  </a:lnTo>
                  <a:lnTo>
                    <a:pt x="55" y="334"/>
                  </a:lnTo>
                  <a:lnTo>
                    <a:pt x="55" y="331"/>
                  </a:lnTo>
                  <a:lnTo>
                    <a:pt x="55" y="331"/>
                  </a:lnTo>
                  <a:lnTo>
                    <a:pt x="54" y="331"/>
                  </a:lnTo>
                  <a:lnTo>
                    <a:pt x="54" y="331"/>
                  </a:lnTo>
                  <a:lnTo>
                    <a:pt x="51" y="329"/>
                  </a:lnTo>
                  <a:lnTo>
                    <a:pt x="51" y="329"/>
                  </a:lnTo>
                  <a:lnTo>
                    <a:pt x="52" y="332"/>
                  </a:lnTo>
                  <a:lnTo>
                    <a:pt x="52" y="332"/>
                  </a:lnTo>
                  <a:close/>
                  <a:moveTo>
                    <a:pt x="58" y="322"/>
                  </a:moveTo>
                  <a:lnTo>
                    <a:pt x="58" y="322"/>
                  </a:lnTo>
                  <a:lnTo>
                    <a:pt x="59" y="322"/>
                  </a:lnTo>
                  <a:lnTo>
                    <a:pt x="61" y="322"/>
                  </a:lnTo>
                  <a:lnTo>
                    <a:pt x="61" y="322"/>
                  </a:lnTo>
                  <a:lnTo>
                    <a:pt x="62" y="324"/>
                  </a:lnTo>
                  <a:lnTo>
                    <a:pt x="62" y="324"/>
                  </a:lnTo>
                  <a:lnTo>
                    <a:pt x="64" y="325"/>
                  </a:lnTo>
                  <a:lnTo>
                    <a:pt x="64" y="325"/>
                  </a:lnTo>
                  <a:lnTo>
                    <a:pt x="61" y="321"/>
                  </a:lnTo>
                  <a:lnTo>
                    <a:pt x="57" y="319"/>
                  </a:lnTo>
                  <a:lnTo>
                    <a:pt x="57" y="319"/>
                  </a:lnTo>
                  <a:lnTo>
                    <a:pt x="58" y="322"/>
                  </a:lnTo>
                  <a:lnTo>
                    <a:pt x="58" y="322"/>
                  </a:lnTo>
                  <a:close/>
                  <a:moveTo>
                    <a:pt x="69" y="318"/>
                  </a:moveTo>
                  <a:lnTo>
                    <a:pt x="69" y="318"/>
                  </a:lnTo>
                  <a:lnTo>
                    <a:pt x="68" y="321"/>
                  </a:lnTo>
                  <a:lnTo>
                    <a:pt x="68" y="321"/>
                  </a:lnTo>
                  <a:lnTo>
                    <a:pt x="71" y="322"/>
                  </a:lnTo>
                  <a:lnTo>
                    <a:pt x="71" y="322"/>
                  </a:lnTo>
                  <a:lnTo>
                    <a:pt x="71" y="319"/>
                  </a:lnTo>
                  <a:lnTo>
                    <a:pt x="69" y="318"/>
                  </a:lnTo>
                  <a:lnTo>
                    <a:pt x="69" y="318"/>
                  </a:lnTo>
                  <a:close/>
                  <a:moveTo>
                    <a:pt x="307" y="52"/>
                  </a:moveTo>
                  <a:lnTo>
                    <a:pt x="307" y="52"/>
                  </a:lnTo>
                  <a:lnTo>
                    <a:pt x="305" y="54"/>
                  </a:lnTo>
                  <a:lnTo>
                    <a:pt x="305" y="54"/>
                  </a:lnTo>
                  <a:lnTo>
                    <a:pt x="307" y="57"/>
                  </a:lnTo>
                  <a:lnTo>
                    <a:pt x="307" y="57"/>
                  </a:lnTo>
                  <a:lnTo>
                    <a:pt x="308" y="55"/>
                  </a:lnTo>
                  <a:lnTo>
                    <a:pt x="308" y="55"/>
                  </a:lnTo>
                  <a:lnTo>
                    <a:pt x="307" y="52"/>
                  </a:lnTo>
                  <a:lnTo>
                    <a:pt x="307" y="52"/>
                  </a:lnTo>
                  <a:close/>
                  <a:moveTo>
                    <a:pt x="59" y="253"/>
                  </a:moveTo>
                  <a:lnTo>
                    <a:pt x="59" y="253"/>
                  </a:lnTo>
                  <a:lnTo>
                    <a:pt x="59" y="254"/>
                  </a:lnTo>
                  <a:lnTo>
                    <a:pt x="59" y="254"/>
                  </a:lnTo>
                  <a:lnTo>
                    <a:pt x="59" y="253"/>
                  </a:lnTo>
                  <a:lnTo>
                    <a:pt x="59" y="253"/>
                  </a:lnTo>
                  <a:lnTo>
                    <a:pt x="62" y="248"/>
                  </a:lnTo>
                  <a:lnTo>
                    <a:pt x="62" y="248"/>
                  </a:lnTo>
                  <a:lnTo>
                    <a:pt x="62" y="247"/>
                  </a:lnTo>
                  <a:lnTo>
                    <a:pt x="61" y="246"/>
                  </a:lnTo>
                  <a:lnTo>
                    <a:pt x="61" y="246"/>
                  </a:lnTo>
                  <a:lnTo>
                    <a:pt x="59" y="253"/>
                  </a:lnTo>
                  <a:lnTo>
                    <a:pt x="59" y="253"/>
                  </a:lnTo>
                  <a:close/>
                  <a:moveTo>
                    <a:pt x="81" y="236"/>
                  </a:moveTo>
                  <a:lnTo>
                    <a:pt x="81" y="236"/>
                  </a:lnTo>
                  <a:lnTo>
                    <a:pt x="82" y="233"/>
                  </a:lnTo>
                  <a:lnTo>
                    <a:pt x="82" y="231"/>
                  </a:lnTo>
                  <a:lnTo>
                    <a:pt x="82" y="231"/>
                  </a:lnTo>
                  <a:lnTo>
                    <a:pt x="81" y="233"/>
                  </a:lnTo>
                  <a:lnTo>
                    <a:pt x="81" y="233"/>
                  </a:lnTo>
                  <a:lnTo>
                    <a:pt x="81" y="233"/>
                  </a:lnTo>
                  <a:lnTo>
                    <a:pt x="81" y="233"/>
                  </a:lnTo>
                  <a:lnTo>
                    <a:pt x="81" y="236"/>
                  </a:lnTo>
                  <a:lnTo>
                    <a:pt x="81" y="236"/>
                  </a:lnTo>
                  <a:close/>
                  <a:moveTo>
                    <a:pt x="121" y="183"/>
                  </a:moveTo>
                  <a:lnTo>
                    <a:pt x="121" y="183"/>
                  </a:lnTo>
                  <a:lnTo>
                    <a:pt x="122" y="183"/>
                  </a:lnTo>
                  <a:lnTo>
                    <a:pt x="123" y="182"/>
                  </a:lnTo>
                  <a:lnTo>
                    <a:pt x="123" y="182"/>
                  </a:lnTo>
                  <a:lnTo>
                    <a:pt x="123" y="180"/>
                  </a:lnTo>
                  <a:lnTo>
                    <a:pt x="123" y="180"/>
                  </a:lnTo>
                  <a:lnTo>
                    <a:pt x="121" y="180"/>
                  </a:lnTo>
                  <a:lnTo>
                    <a:pt x="121" y="180"/>
                  </a:lnTo>
                  <a:lnTo>
                    <a:pt x="119" y="180"/>
                  </a:lnTo>
                  <a:lnTo>
                    <a:pt x="119" y="180"/>
                  </a:lnTo>
                  <a:lnTo>
                    <a:pt x="121" y="182"/>
                  </a:lnTo>
                  <a:lnTo>
                    <a:pt x="121" y="183"/>
                  </a:lnTo>
                  <a:lnTo>
                    <a:pt x="121" y="183"/>
                  </a:lnTo>
                  <a:close/>
                  <a:moveTo>
                    <a:pt x="291" y="21"/>
                  </a:moveTo>
                  <a:lnTo>
                    <a:pt x="291" y="21"/>
                  </a:lnTo>
                  <a:lnTo>
                    <a:pt x="287" y="22"/>
                  </a:lnTo>
                  <a:lnTo>
                    <a:pt x="284" y="24"/>
                  </a:lnTo>
                  <a:lnTo>
                    <a:pt x="284" y="24"/>
                  </a:lnTo>
                  <a:lnTo>
                    <a:pt x="288" y="22"/>
                  </a:lnTo>
                  <a:lnTo>
                    <a:pt x="291" y="21"/>
                  </a:lnTo>
                  <a:lnTo>
                    <a:pt x="291" y="21"/>
                  </a:lnTo>
                  <a:close/>
                  <a:moveTo>
                    <a:pt x="135" y="179"/>
                  </a:moveTo>
                  <a:lnTo>
                    <a:pt x="135" y="179"/>
                  </a:lnTo>
                  <a:lnTo>
                    <a:pt x="133" y="180"/>
                  </a:lnTo>
                  <a:lnTo>
                    <a:pt x="133" y="180"/>
                  </a:lnTo>
                  <a:lnTo>
                    <a:pt x="136" y="184"/>
                  </a:lnTo>
                  <a:lnTo>
                    <a:pt x="136" y="184"/>
                  </a:lnTo>
                  <a:lnTo>
                    <a:pt x="136" y="182"/>
                  </a:lnTo>
                  <a:lnTo>
                    <a:pt x="135" y="179"/>
                  </a:lnTo>
                  <a:lnTo>
                    <a:pt x="135" y="179"/>
                  </a:lnTo>
                  <a:close/>
                  <a:moveTo>
                    <a:pt x="79" y="230"/>
                  </a:moveTo>
                  <a:lnTo>
                    <a:pt x="79" y="230"/>
                  </a:lnTo>
                  <a:lnTo>
                    <a:pt x="81" y="229"/>
                  </a:lnTo>
                  <a:lnTo>
                    <a:pt x="79" y="227"/>
                  </a:lnTo>
                  <a:lnTo>
                    <a:pt x="79" y="227"/>
                  </a:lnTo>
                  <a:lnTo>
                    <a:pt x="79" y="224"/>
                  </a:lnTo>
                  <a:lnTo>
                    <a:pt x="79" y="224"/>
                  </a:lnTo>
                  <a:lnTo>
                    <a:pt x="78" y="224"/>
                  </a:lnTo>
                  <a:lnTo>
                    <a:pt x="78" y="224"/>
                  </a:lnTo>
                  <a:lnTo>
                    <a:pt x="78" y="224"/>
                  </a:lnTo>
                  <a:lnTo>
                    <a:pt x="78" y="224"/>
                  </a:lnTo>
                  <a:lnTo>
                    <a:pt x="78" y="224"/>
                  </a:lnTo>
                  <a:lnTo>
                    <a:pt x="78" y="224"/>
                  </a:lnTo>
                  <a:lnTo>
                    <a:pt x="79" y="230"/>
                  </a:lnTo>
                  <a:lnTo>
                    <a:pt x="79" y="230"/>
                  </a:lnTo>
                  <a:close/>
                  <a:moveTo>
                    <a:pt x="76" y="260"/>
                  </a:moveTo>
                  <a:lnTo>
                    <a:pt x="76" y="260"/>
                  </a:lnTo>
                  <a:lnTo>
                    <a:pt x="79" y="264"/>
                  </a:lnTo>
                  <a:lnTo>
                    <a:pt x="79" y="264"/>
                  </a:lnTo>
                  <a:lnTo>
                    <a:pt x="79" y="263"/>
                  </a:lnTo>
                  <a:lnTo>
                    <a:pt x="79" y="263"/>
                  </a:lnTo>
                  <a:lnTo>
                    <a:pt x="79" y="260"/>
                  </a:lnTo>
                  <a:lnTo>
                    <a:pt x="79" y="260"/>
                  </a:lnTo>
                  <a:lnTo>
                    <a:pt x="79" y="258"/>
                  </a:lnTo>
                  <a:lnTo>
                    <a:pt x="79" y="258"/>
                  </a:lnTo>
                  <a:lnTo>
                    <a:pt x="76" y="260"/>
                  </a:lnTo>
                  <a:lnTo>
                    <a:pt x="76" y="260"/>
                  </a:lnTo>
                  <a:close/>
                  <a:moveTo>
                    <a:pt x="84" y="219"/>
                  </a:moveTo>
                  <a:lnTo>
                    <a:pt x="84" y="219"/>
                  </a:lnTo>
                  <a:lnTo>
                    <a:pt x="82" y="220"/>
                  </a:lnTo>
                  <a:lnTo>
                    <a:pt x="84" y="224"/>
                  </a:lnTo>
                  <a:lnTo>
                    <a:pt x="84" y="224"/>
                  </a:lnTo>
                  <a:lnTo>
                    <a:pt x="85" y="221"/>
                  </a:lnTo>
                  <a:lnTo>
                    <a:pt x="85" y="220"/>
                  </a:lnTo>
                  <a:lnTo>
                    <a:pt x="85" y="220"/>
                  </a:lnTo>
                  <a:lnTo>
                    <a:pt x="84" y="219"/>
                  </a:lnTo>
                  <a:lnTo>
                    <a:pt x="84" y="219"/>
                  </a:lnTo>
                  <a:close/>
                  <a:moveTo>
                    <a:pt x="96" y="335"/>
                  </a:moveTo>
                  <a:lnTo>
                    <a:pt x="96" y="335"/>
                  </a:lnTo>
                  <a:lnTo>
                    <a:pt x="94" y="344"/>
                  </a:lnTo>
                  <a:lnTo>
                    <a:pt x="94" y="344"/>
                  </a:lnTo>
                  <a:lnTo>
                    <a:pt x="95" y="339"/>
                  </a:lnTo>
                  <a:lnTo>
                    <a:pt x="96" y="335"/>
                  </a:lnTo>
                  <a:lnTo>
                    <a:pt x="96" y="335"/>
                  </a:lnTo>
                  <a:close/>
                  <a:moveTo>
                    <a:pt x="81" y="270"/>
                  </a:moveTo>
                  <a:lnTo>
                    <a:pt x="81" y="270"/>
                  </a:lnTo>
                  <a:lnTo>
                    <a:pt x="79" y="273"/>
                  </a:lnTo>
                  <a:lnTo>
                    <a:pt x="79" y="273"/>
                  </a:lnTo>
                  <a:lnTo>
                    <a:pt x="78" y="274"/>
                  </a:lnTo>
                  <a:lnTo>
                    <a:pt x="79" y="274"/>
                  </a:lnTo>
                  <a:lnTo>
                    <a:pt x="79" y="274"/>
                  </a:lnTo>
                  <a:lnTo>
                    <a:pt x="81" y="273"/>
                  </a:lnTo>
                  <a:lnTo>
                    <a:pt x="81" y="273"/>
                  </a:lnTo>
                  <a:lnTo>
                    <a:pt x="82" y="271"/>
                  </a:lnTo>
                  <a:lnTo>
                    <a:pt x="82" y="271"/>
                  </a:lnTo>
                  <a:lnTo>
                    <a:pt x="81" y="270"/>
                  </a:lnTo>
                  <a:lnTo>
                    <a:pt x="81" y="270"/>
                  </a:lnTo>
                  <a:close/>
                  <a:moveTo>
                    <a:pt x="69" y="335"/>
                  </a:moveTo>
                  <a:lnTo>
                    <a:pt x="69" y="335"/>
                  </a:lnTo>
                  <a:lnTo>
                    <a:pt x="68" y="332"/>
                  </a:lnTo>
                  <a:lnTo>
                    <a:pt x="65" y="331"/>
                  </a:lnTo>
                  <a:lnTo>
                    <a:pt x="65" y="331"/>
                  </a:lnTo>
                  <a:lnTo>
                    <a:pt x="67" y="334"/>
                  </a:lnTo>
                  <a:lnTo>
                    <a:pt x="67" y="334"/>
                  </a:lnTo>
                  <a:lnTo>
                    <a:pt x="69" y="335"/>
                  </a:lnTo>
                  <a:lnTo>
                    <a:pt x="69" y="335"/>
                  </a:lnTo>
                  <a:close/>
                  <a:moveTo>
                    <a:pt x="54" y="287"/>
                  </a:moveTo>
                  <a:lnTo>
                    <a:pt x="54" y="287"/>
                  </a:lnTo>
                  <a:lnTo>
                    <a:pt x="54" y="287"/>
                  </a:lnTo>
                  <a:lnTo>
                    <a:pt x="54" y="287"/>
                  </a:lnTo>
                  <a:lnTo>
                    <a:pt x="55" y="281"/>
                  </a:lnTo>
                  <a:lnTo>
                    <a:pt x="55" y="281"/>
                  </a:lnTo>
                  <a:lnTo>
                    <a:pt x="55" y="280"/>
                  </a:lnTo>
                  <a:lnTo>
                    <a:pt x="55" y="280"/>
                  </a:lnTo>
                  <a:lnTo>
                    <a:pt x="55" y="280"/>
                  </a:lnTo>
                  <a:lnTo>
                    <a:pt x="55" y="280"/>
                  </a:lnTo>
                  <a:lnTo>
                    <a:pt x="52" y="285"/>
                  </a:lnTo>
                  <a:lnTo>
                    <a:pt x="52" y="285"/>
                  </a:lnTo>
                  <a:lnTo>
                    <a:pt x="54" y="287"/>
                  </a:lnTo>
                  <a:lnTo>
                    <a:pt x="54" y="287"/>
                  </a:lnTo>
                  <a:close/>
                  <a:moveTo>
                    <a:pt x="78" y="317"/>
                  </a:moveTo>
                  <a:lnTo>
                    <a:pt x="78" y="317"/>
                  </a:lnTo>
                  <a:lnTo>
                    <a:pt x="79" y="318"/>
                  </a:lnTo>
                  <a:lnTo>
                    <a:pt x="79" y="318"/>
                  </a:lnTo>
                  <a:lnTo>
                    <a:pt x="81" y="314"/>
                  </a:lnTo>
                  <a:lnTo>
                    <a:pt x="81" y="314"/>
                  </a:lnTo>
                  <a:lnTo>
                    <a:pt x="79" y="314"/>
                  </a:lnTo>
                  <a:lnTo>
                    <a:pt x="79" y="314"/>
                  </a:lnTo>
                  <a:lnTo>
                    <a:pt x="78" y="317"/>
                  </a:lnTo>
                  <a:lnTo>
                    <a:pt x="78" y="317"/>
                  </a:lnTo>
                  <a:close/>
                  <a:moveTo>
                    <a:pt x="256" y="72"/>
                  </a:moveTo>
                  <a:lnTo>
                    <a:pt x="256" y="72"/>
                  </a:lnTo>
                  <a:lnTo>
                    <a:pt x="254" y="69"/>
                  </a:lnTo>
                  <a:lnTo>
                    <a:pt x="254" y="69"/>
                  </a:lnTo>
                  <a:lnTo>
                    <a:pt x="250" y="69"/>
                  </a:lnTo>
                  <a:lnTo>
                    <a:pt x="250" y="69"/>
                  </a:lnTo>
                  <a:lnTo>
                    <a:pt x="250" y="71"/>
                  </a:lnTo>
                  <a:lnTo>
                    <a:pt x="250" y="71"/>
                  </a:lnTo>
                  <a:lnTo>
                    <a:pt x="256" y="72"/>
                  </a:lnTo>
                  <a:lnTo>
                    <a:pt x="256" y="72"/>
                  </a:lnTo>
                  <a:close/>
                  <a:moveTo>
                    <a:pt x="301" y="61"/>
                  </a:moveTo>
                  <a:lnTo>
                    <a:pt x="301" y="61"/>
                  </a:lnTo>
                  <a:lnTo>
                    <a:pt x="304" y="61"/>
                  </a:lnTo>
                  <a:lnTo>
                    <a:pt x="304" y="61"/>
                  </a:lnTo>
                  <a:lnTo>
                    <a:pt x="304" y="59"/>
                  </a:lnTo>
                  <a:lnTo>
                    <a:pt x="304" y="59"/>
                  </a:lnTo>
                  <a:lnTo>
                    <a:pt x="304" y="57"/>
                  </a:lnTo>
                  <a:lnTo>
                    <a:pt x="304" y="57"/>
                  </a:lnTo>
                  <a:lnTo>
                    <a:pt x="302" y="58"/>
                  </a:lnTo>
                  <a:lnTo>
                    <a:pt x="301" y="61"/>
                  </a:lnTo>
                  <a:lnTo>
                    <a:pt x="301" y="61"/>
                  </a:lnTo>
                  <a:close/>
                  <a:moveTo>
                    <a:pt x="169" y="247"/>
                  </a:moveTo>
                  <a:lnTo>
                    <a:pt x="169" y="247"/>
                  </a:lnTo>
                  <a:lnTo>
                    <a:pt x="167" y="244"/>
                  </a:lnTo>
                  <a:lnTo>
                    <a:pt x="167" y="244"/>
                  </a:lnTo>
                  <a:lnTo>
                    <a:pt x="166" y="243"/>
                  </a:lnTo>
                  <a:lnTo>
                    <a:pt x="166" y="243"/>
                  </a:lnTo>
                  <a:lnTo>
                    <a:pt x="166" y="244"/>
                  </a:lnTo>
                  <a:lnTo>
                    <a:pt x="166" y="244"/>
                  </a:lnTo>
                  <a:lnTo>
                    <a:pt x="166" y="246"/>
                  </a:lnTo>
                  <a:lnTo>
                    <a:pt x="166" y="246"/>
                  </a:lnTo>
                  <a:lnTo>
                    <a:pt x="166" y="247"/>
                  </a:lnTo>
                  <a:lnTo>
                    <a:pt x="169" y="247"/>
                  </a:lnTo>
                  <a:lnTo>
                    <a:pt x="169" y="247"/>
                  </a:lnTo>
                  <a:close/>
                  <a:moveTo>
                    <a:pt x="292" y="48"/>
                  </a:moveTo>
                  <a:lnTo>
                    <a:pt x="292" y="48"/>
                  </a:lnTo>
                  <a:lnTo>
                    <a:pt x="292" y="48"/>
                  </a:lnTo>
                  <a:lnTo>
                    <a:pt x="292" y="48"/>
                  </a:lnTo>
                  <a:lnTo>
                    <a:pt x="288" y="51"/>
                  </a:lnTo>
                  <a:lnTo>
                    <a:pt x="288" y="51"/>
                  </a:lnTo>
                  <a:lnTo>
                    <a:pt x="290" y="52"/>
                  </a:lnTo>
                  <a:lnTo>
                    <a:pt x="290" y="52"/>
                  </a:lnTo>
                  <a:lnTo>
                    <a:pt x="292" y="49"/>
                  </a:lnTo>
                  <a:lnTo>
                    <a:pt x="292" y="49"/>
                  </a:lnTo>
                  <a:lnTo>
                    <a:pt x="292" y="48"/>
                  </a:lnTo>
                  <a:lnTo>
                    <a:pt x="292" y="48"/>
                  </a:lnTo>
                  <a:close/>
                  <a:moveTo>
                    <a:pt x="123" y="230"/>
                  </a:moveTo>
                  <a:lnTo>
                    <a:pt x="123" y="230"/>
                  </a:lnTo>
                  <a:lnTo>
                    <a:pt x="125" y="227"/>
                  </a:lnTo>
                  <a:lnTo>
                    <a:pt x="125" y="224"/>
                  </a:lnTo>
                  <a:lnTo>
                    <a:pt x="125" y="224"/>
                  </a:lnTo>
                  <a:lnTo>
                    <a:pt x="123" y="227"/>
                  </a:lnTo>
                  <a:lnTo>
                    <a:pt x="123" y="230"/>
                  </a:lnTo>
                  <a:lnTo>
                    <a:pt x="123" y="230"/>
                  </a:lnTo>
                  <a:close/>
                  <a:moveTo>
                    <a:pt x="236" y="203"/>
                  </a:moveTo>
                  <a:lnTo>
                    <a:pt x="236" y="203"/>
                  </a:lnTo>
                  <a:lnTo>
                    <a:pt x="238" y="199"/>
                  </a:lnTo>
                  <a:lnTo>
                    <a:pt x="238" y="199"/>
                  </a:lnTo>
                  <a:lnTo>
                    <a:pt x="237" y="199"/>
                  </a:lnTo>
                  <a:lnTo>
                    <a:pt x="237" y="199"/>
                  </a:lnTo>
                  <a:lnTo>
                    <a:pt x="236" y="200"/>
                  </a:lnTo>
                  <a:lnTo>
                    <a:pt x="236" y="203"/>
                  </a:lnTo>
                  <a:lnTo>
                    <a:pt x="236" y="203"/>
                  </a:lnTo>
                  <a:close/>
                  <a:moveTo>
                    <a:pt x="129" y="236"/>
                  </a:moveTo>
                  <a:lnTo>
                    <a:pt x="129" y="236"/>
                  </a:lnTo>
                  <a:lnTo>
                    <a:pt x="132" y="234"/>
                  </a:lnTo>
                  <a:lnTo>
                    <a:pt x="130" y="231"/>
                  </a:lnTo>
                  <a:lnTo>
                    <a:pt x="130" y="231"/>
                  </a:lnTo>
                  <a:lnTo>
                    <a:pt x="129" y="234"/>
                  </a:lnTo>
                  <a:lnTo>
                    <a:pt x="129" y="236"/>
                  </a:lnTo>
                  <a:lnTo>
                    <a:pt x="129" y="236"/>
                  </a:lnTo>
                  <a:close/>
                  <a:moveTo>
                    <a:pt x="307" y="32"/>
                  </a:moveTo>
                  <a:lnTo>
                    <a:pt x="307" y="32"/>
                  </a:lnTo>
                  <a:lnTo>
                    <a:pt x="307" y="35"/>
                  </a:lnTo>
                  <a:lnTo>
                    <a:pt x="307" y="35"/>
                  </a:lnTo>
                  <a:lnTo>
                    <a:pt x="308" y="41"/>
                  </a:lnTo>
                  <a:lnTo>
                    <a:pt x="308" y="41"/>
                  </a:lnTo>
                  <a:lnTo>
                    <a:pt x="307" y="32"/>
                  </a:lnTo>
                  <a:lnTo>
                    <a:pt x="307" y="32"/>
                  </a:lnTo>
                  <a:close/>
                  <a:moveTo>
                    <a:pt x="45" y="332"/>
                  </a:moveTo>
                  <a:lnTo>
                    <a:pt x="45" y="332"/>
                  </a:lnTo>
                  <a:lnTo>
                    <a:pt x="44" y="328"/>
                  </a:lnTo>
                  <a:lnTo>
                    <a:pt x="42" y="327"/>
                  </a:lnTo>
                  <a:lnTo>
                    <a:pt x="42" y="327"/>
                  </a:lnTo>
                  <a:lnTo>
                    <a:pt x="42" y="327"/>
                  </a:lnTo>
                  <a:lnTo>
                    <a:pt x="42" y="327"/>
                  </a:lnTo>
                  <a:lnTo>
                    <a:pt x="44" y="331"/>
                  </a:lnTo>
                  <a:lnTo>
                    <a:pt x="44" y="331"/>
                  </a:lnTo>
                  <a:lnTo>
                    <a:pt x="45" y="332"/>
                  </a:lnTo>
                  <a:lnTo>
                    <a:pt x="45" y="332"/>
                  </a:lnTo>
                  <a:close/>
                  <a:moveTo>
                    <a:pt x="283" y="71"/>
                  </a:moveTo>
                  <a:lnTo>
                    <a:pt x="283" y="71"/>
                  </a:lnTo>
                  <a:lnTo>
                    <a:pt x="285" y="69"/>
                  </a:lnTo>
                  <a:lnTo>
                    <a:pt x="287" y="67"/>
                  </a:lnTo>
                  <a:lnTo>
                    <a:pt x="287" y="67"/>
                  </a:lnTo>
                  <a:lnTo>
                    <a:pt x="284" y="68"/>
                  </a:lnTo>
                  <a:lnTo>
                    <a:pt x="284" y="68"/>
                  </a:lnTo>
                  <a:lnTo>
                    <a:pt x="283" y="71"/>
                  </a:lnTo>
                  <a:lnTo>
                    <a:pt x="283" y="71"/>
                  </a:lnTo>
                  <a:close/>
                  <a:moveTo>
                    <a:pt x="319" y="79"/>
                  </a:moveTo>
                  <a:lnTo>
                    <a:pt x="319" y="79"/>
                  </a:lnTo>
                  <a:lnTo>
                    <a:pt x="319" y="84"/>
                  </a:lnTo>
                  <a:lnTo>
                    <a:pt x="319" y="84"/>
                  </a:lnTo>
                  <a:lnTo>
                    <a:pt x="321" y="84"/>
                  </a:lnTo>
                  <a:lnTo>
                    <a:pt x="321" y="84"/>
                  </a:lnTo>
                  <a:lnTo>
                    <a:pt x="321" y="78"/>
                  </a:lnTo>
                  <a:lnTo>
                    <a:pt x="321" y="78"/>
                  </a:lnTo>
                  <a:lnTo>
                    <a:pt x="319" y="79"/>
                  </a:lnTo>
                  <a:lnTo>
                    <a:pt x="319" y="79"/>
                  </a:lnTo>
                  <a:close/>
                  <a:moveTo>
                    <a:pt x="54" y="310"/>
                  </a:moveTo>
                  <a:lnTo>
                    <a:pt x="54" y="310"/>
                  </a:lnTo>
                  <a:lnTo>
                    <a:pt x="52" y="307"/>
                  </a:lnTo>
                  <a:lnTo>
                    <a:pt x="52" y="307"/>
                  </a:lnTo>
                  <a:lnTo>
                    <a:pt x="51" y="304"/>
                  </a:lnTo>
                  <a:lnTo>
                    <a:pt x="51" y="304"/>
                  </a:lnTo>
                  <a:lnTo>
                    <a:pt x="54" y="311"/>
                  </a:lnTo>
                  <a:lnTo>
                    <a:pt x="54" y="311"/>
                  </a:lnTo>
                  <a:lnTo>
                    <a:pt x="54" y="310"/>
                  </a:lnTo>
                  <a:lnTo>
                    <a:pt x="54" y="310"/>
                  </a:lnTo>
                  <a:close/>
                  <a:moveTo>
                    <a:pt x="207" y="231"/>
                  </a:moveTo>
                  <a:lnTo>
                    <a:pt x="207" y="231"/>
                  </a:lnTo>
                  <a:lnTo>
                    <a:pt x="209" y="233"/>
                  </a:lnTo>
                  <a:lnTo>
                    <a:pt x="209" y="233"/>
                  </a:lnTo>
                  <a:lnTo>
                    <a:pt x="210" y="231"/>
                  </a:lnTo>
                  <a:lnTo>
                    <a:pt x="210" y="229"/>
                  </a:lnTo>
                  <a:lnTo>
                    <a:pt x="210" y="229"/>
                  </a:lnTo>
                  <a:lnTo>
                    <a:pt x="207" y="231"/>
                  </a:lnTo>
                  <a:lnTo>
                    <a:pt x="207" y="231"/>
                  </a:lnTo>
                  <a:close/>
                  <a:moveTo>
                    <a:pt x="246" y="157"/>
                  </a:moveTo>
                  <a:lnTo>
                    <a:pt x="246" y="157"/>
                  </a:lnTo>
                  <a:lnTo>
                    <a:pt x="243" y="159"/>
                  </a:lnTo>
                  <a:lnTo>
                    <a:pt x="241" y="162"/>
                  </a:lnTo>
                  <a:lnTo>
                    <a:pt x="241" y="162"/>
                  </a:lnTo>
                  <a:lnTo>
                    <a:pt x="243" y="162"/>
                  </a:lnTo>
                  <a:lnTo>
                    <a:pt x="243" y="162"/>
                  </a:lnTo>
                  <a:lnTo>
                    <a:pt x="246" y="157"/>
                  </a:lnTo>
                  <a:lnTo>
                    <a:pt x="246" y="157"/>
                  </a:lnTo>
                  <a:close/>
                  <a:moveTo>
                    <a:pt x="298" y="13"/>
                  </a:moveTo>
                  <a:lnTo>
                    <a:pt x="298" y="13"/>
                  </a:lnTo>
                  <a:lnTo>
                    <a:pt x="298" y="13"/>
                  </a:lnTo>
                  <a:lnTo>
                    <a:pt x="298" y="13"/>
                  </a:lnTo>
                  <a:lnTo>
                    <a:pt x="302" y="10"/>
                  </a:lnTo>
                  <a:lnTo>
                    <a:pt x="302" y="10"/>
                  </a:lnTo>
                  <a:lnTo>
                    <a:pt x="302" y="8"/>
                  </a:lnTo>
                  <a:lnTo>
                    <a:pt x="302" y="8"/>
                  </a:lnTo>
                  <a:lnTo>
                    <a:pt x="298" y="13"/>
                  </a:lnTo>
                  <a:lnTo>
                    <a:pt x="298" y="13"/>
                  </a:lnTo>
                  <a:close/>
                  <a:moveTo>
                    <a:pt x="184" y="238"/>
                  </a:moveTo>
                  <a:lnTo>
                    <a:pt x="184" y="238"/>
                  </a:lnTo>
                  <a:lnTo>
                    <a:pt x="187" y="236"/>
                  </a:lnTo>
                  <a:lnTo>
                    <a:pt x="190" y="234"/>
                  </a:lnTo>
                  <a:lnTo>
                    <a:pt x="190" y="234"/>
                  </a:lnTo>
                  <a:lnTo>
                    <a:pt x="187" y="236"/>
                  </a:lnTo>
                  <a:lnTo>
                    <a:pt x="183" y="237"/>
                  </a:lnTo>
                  <a:lnTo>
                    <a:pt x="183" y="237"/>
                  </a:lnTo>
                  <a:lnTo>
                    <a:pt x="184" y="238"/>
                  </a:lnTo>
                  <a:lnTo>
                    <a:pt x="184" y="238"/>
                  </a:lnTo>
                  <a:close/>
                  <a:moveTo>
                    <a:pt x="258" y="123"/>
                  </a:moveTo>
                  <a:lnTo>
                    <a:pt x="258" y="123"/>
                  </a:lnTo>
                  <a:lnTo>
                    <a:pt x="260" y="123"/>
                  </a:lnTo>
                  <a:lnTo>
                    <a:pt x="260" y="122"/>
                  </a:lnTo>
                  <a:lnTo>
                    <a:pt x="260" y="122"/>
                  </a:lnTo>
                  <a:lnTo>
                    <a:pt x="261" y="121"/>
                  </a:lnTo>
                  <a:lnTo>
                    <a:pt x="261" y="121"/>
                  </a:lnTo>
                  <a:lnTo>
                    <a:pt x="260" y="121"/>
                  </a:lnTo>
                  <a:lnTo>
                    <a:pt x="258" y="123"/>
                  </a:lnTo>
                  <a:lnTo>
                    <a:pt x="258" y="123"/>
                  </a:lnTo>
                  <a:close/>
                  <a:moveTo>
                    <a:pt x="145" y="200"/>
                  </a:moveTo>
                  <a:lnTo>
                    <a:pt x="145" y="200"/>
                  </a:lnTo>
                  <a:lnTo>
                    <a:pt x="143" y="200"/>
                  </a:lnTo>
                  <a:lnTo>
                    <a:pt x="143" y="200"/>
                  </a:lnTo>
                  <a:lnTo>
                    <a:pt x="145" y="204"/>
                  </a:lnTo>
                  <a:lnTo>
                    <a:pt x="145" y="204"/>
                  </a:lnTo>
                  <a:lnTo>
                    <a:pt x="145" y="204"/>
                  </a:lnTo>
                  <a:lnTo>
                    <a:pt x="145" y="204"/>
                  </a:lnTo>
                  <a:lnTo>
                    <a:pt x="145" y="200"/>
                  </a:lnTo>
                  <a:lnTo>
                    <a:pt x="145" y="200"/>
                  </a:lnTo>
                  <a:close/>
                  <a:moveTo>
                    <a:pt x="278" y="78"/>
                  </a:moveTo>
                  <a:lnTo>
                    <a:pt x="278" y="78"/>
                  </a:lnTo>
                  <a:lnTo>
                    <a:pt x="275" y="79"/>
                  </a:lnTo>
                  <a:lnTo>
                    <a:pt x="275" y="79"/>
                  </a:lnTo>
                  <a:lnTo>
                    <a:pt x="278" y="81"/>
                  </a:lnTo>
                  <a:lnTo>
                    <a:pt x="278" y="81"/>
                  </a:lnTo>
                  <a:lnTo>
                    <a:pt x="278" y="78"/>
                  </a:lnTo>
                  <a:lnTo>
                    <a:pt x="278" y="78"/>
                  </a:lnTo>
                  <a:close/>
                  <a:moveTo>
                    <a:pt x="207" y="213"/>
                  </a:moveTo>
                  <a:lnTo>
                    <a:pt x="207" y="213"/>
                  </a:lnTo>
                  <a:lnTo>
                    <a:pt x="204" y="214"/>
                  </a:lnTo>
                  <a:lnTo>
                    <a:pt x="204" y="214"/>
                  </a:lnTo>
                  <a:lnTo>
                    <a:pt x="206" y="216"/>
                  </a:lnTo>
                  <a:lnTo>
                    <a:pt x="206" y="216"/>
                  </a:lnTo>
                  <a:lnTo>
                    <a:pt x="207" y="216"/>
                  </a:lnTo>
                  <a:lnTo>
                    <a:pt x="207" y="216"/>
                  </a:lnTo>
                  <a:lnTo>
                    <a:pt x="207" y="213"/>
                  </a:lnTo>
                  <a:lnTo>
                    <a:pt x="207" y="213"/>
                  </a:lnTo>
                  <a:close/>
                  <a:moveTo>
                    <a:pt x="105" y="213"/>
                  </a:moveTo>
                  <a:lnTo>
                    <a:pt x="105" y="213"/>
                  </a:lnTo>
                  <a:lnTo>
                    <a:pt x="109" y="210"/>
                  </a:lnTo>
                  <a:lnTo>
                    <a:pt x="109" y="210"/>
                  </a:lnTo>
                  <a:lnTo>
                    <a:pt x="109" y="209"/>
                  </a:lnTo>
                  <a:lnTo>
                    <a:pt x="109" y="209"/>
                  </a:lnTo>
                  <a:lnTo>
                    <a:pt x="109" y="209"/>
                  </a:lnTo>
                  <a:lnTo>
                    <a:pt x="109" y="209"/>
                  </a:lnTo>
                  <a:lnTo>
                    <a:pt x="105" y="211"/>
                  </a:lnTo>
                  <a:lnTo>
                    <a:pt x="105" y="211"/>
                  </a:lnTo>
                  <a:lnTo>
                    <a:pt x="105" y="213"/>
                  </a:lnTo>
                  <a:lnTo>
                    <a:pt x="105" y="213"/>
                  </a:lnTo>
                  <a:lnTo>
                    <a:pt x="105" y="213"/>
                  </a:lnTo>
                  <a:close/>
                  <a:moveTo>
                    <a:pt x="237" y="159"/>
                  </a:moveTo>
                  <a:lnTo>
                    <a:pt x="237" y="159"/>
                  </a:lnTo>
                  <a:lnTo>
                    <a:pt x="240" y="157"/>
                  </a:lnTo>
                  <a:lnTo>
                    <a:pt x="241" y="156"/>
                  </a:lnTo>
                  <a:lnTo>
                    <a:pt x="241" y="156"/>
                  </a:lnTo>
                  <a:lnTo>
                    <a:pt x="238" y="156"/>
                  </a:lnTo>
                  <a:lnTo>
                    <a:pt x="237" y="159"/>
                  </a:lnTo>
                  <a:lnTo>
                    <a:pt x="237" y="159"/>
                  </a:lnTo>
                  <a:close/>
                  <a:moveTo>
                    <a:pt x="254" y="132"/>
                  </a:moveTo>
                  <a:lnTo>
                    <a:pt x="254" y="132"/>
                  </a:lnTo>
                  <a:lnTo>
                    <a:pt x="257" y="132"/>
                  </a:lnTo>
                  <a:lnTo>
                    <a:pt x="257" y="129"/>
                  </a:lnTo>
                  <a:lnTo>
                    <a:pt x="257" y="129"/>
                  </a:lnTo>
                  <a:lnTo>
                    <a:pt x="256" y="130"/>
                  </a:lnTo>
                  <a:lnTo>
                    <a:pt x="254" y="132"/>
                  </a:lnTo>
                  <a:lnTo>
                    <a:pt x="254" y="132"/>
                  </a:lnTo>
                  <a:close/>
                  <a:moveTo>
                    <a:pt x="254" y="51"/>
                  </a:moveTo>
                  <a:lnTo>
                    <a:pt x="254" y="51"/>
                  </a:lnTo>
                  <a:lnTo>
                    <a:pt x="257" y="49"/>
                  </a:lnTo>
                  <a:lnTo>
                    <a:pt x="260" y="48"/>
                  </a:lnTo>
                  <a:lnTo>
                    <a:pt x="260" y="48"/>
                  </a:lnTo>
                  <a:lnTo>
                    <a:pt x="258" y="48"/>
                  </a:lnTo>
                  <a:lnTo>
                    <a:pt x="258" y="48"/>
                  </a:lnTo>
                  <a:lnTo>
                    <a:pt x="254" y="51"/>
                  </a:lnTo>
                  <a:lnTo>
                    <a:pt x="254" y="51"/>
                  </a:lnTo>
                  <a:close/>
                  <a:moveTo>
                    <a:pt x="219" y="79"/>
                  </a:moveTo>
                  <a:lnTo>
                    <a:pt x="219" y="79"/>
                  </a:lnTo>
                  <a:lnTo>
                    <a:pt x="227" y="82"/>
                  </a:lnTo>
                  <a:lnTo>
                    <a:pt x="227" y="82"/>
                  </a:lnTo>
                  <a:lnTo>
                    <a:pt x="219" y="79"/>
                  </a:lnTo>
                  <a:lnTo>
                    <a:pt x="219" y="79"/>
                  </a:lnTo>
                  <a:close/>
                  <a:moveTo>
                    <a:pt x="265" y="54"/>
                  </a:moveTo>
                  <a:lnTo>
                    <a:pt x="265" y="54"/>
                  </a:lnTo>
                  <a:lnTo>
                    <a:pt x="267" y="52"/>
                  </a:lnTo>
                  <a:lnTo>
                    <a:pt x="267" y="52"/>
                  </a:lnTo>
                  <a:lnTo>
                    <a:pt x="270" y="48"/>
                  </a:lnTo>
                  <a:lnTo>
                    <a:pt x="270" y="48"/>
                  </a:lnTo>
                  <a:lnTo>
                    <a:pt x="270" y="48"/>
                  </a:lnTo>
                  <a:lnTo>
                    <a:pt x="270" y="48"/>
                  </a:lnTo>
                  <a:lnTo>
                    <a:pt x="270" y="48"/>
                  </a:lnTo>
                  <a:lnTo>
                    <a:pt x="270" y="48"/>
                  </a:lnTo>
                  <a:lnTo>
                    <a:pt x="265" y="54"/>
                  </a:lnTo>
                  <a:lnTo>
                    <a:pt x="265" y="54"/>
                  </a:lnTo>
                  <a:close/>
                  <a:moveTo>
                    <a:pt x="68" y="246"/>
                  </a:moveTo>
                  <a:lnTo>
                    <a:pt x="68" y="246"/>
                  </a:lnTo>
                  <a:lnTo>
                    <a:pt x="71" y="240"/>
                  </a:lnTo>
                  <a:lnTo>
                    <a:pt x="71" y="240"/>
                  </a:lnTo>
                  <a:lnTo>
                    <a:pt x="71" y="238"/>
                  </a:lnTo>
                  <a:lnTo>
                    <a:pt x="71" y="238"/>
                  </a:lnTo>
                  <a:lnTo>
                    <a:pt x="69" y="243"/>
                  </a:lnTo>
                  <a:lnTo>
                    <a:pt x="68" y="246"/>
                  </a:lnTo>
                  <a:lnTo>
                    <a:pt x="68" y="246"/>
                  </a:lnTo>
                  <a:close/>
                  <a:moveTo>
                    <a:pt x="122" y="234"/>
                  </a:moveTo>
                  <a:lnTo>
                    <a:pt x="122" y="234"/>
                  </a:lnTo>
                  <a:lnTo>
                    <a:pt x="122" y="236"/>
                  </a:lnTo>
                  <a:lnTo>
                    <a:pt x="121" y="238"/>
                  </a:lnTo>
                  <a:lnTo>
                    <a:pt x="121" y="238"/>
                  </a:lnTo>
                  <a:lnTo>
                    <a:pt x="122" y="236"/>
                  </a:lnTo>
                  <a:lnTo>
                    <a:pt x="122" y="234"/>
                  </a:lnTo>
                  <a:lnTo>
                    <a:pt x="122" y="234"/>
                  </a:lnTo>
                  <a:close/>
                  <a:moveTo>
                    <a:pt x="142" y="183"/>
                  </a:moveTo>
                  <a:lnTo>
                    <a:pt x="142" y="183"/>
                  </a:lnTo>
                  <a:lnTo>
                    <a:pt x="140" y="179"/>
                  </a:lnTo>
                  <a:lnTo>
                    <a:pt x="139" y="176"/>
                  </a:lnTo>
                  <a:lnTo>
                    <a:pt x="139" y="176"/>
                  </a:lnTo>
                  <a:lnTo>
                    <a:pt x="140" y="179"/>
                  </a:lnTo>
                  <a:lnTo>
                    <a:pt x="142" y="183"/>
                  </a:lnTo>
                  <a:lnTo>
                    <a:pt x="142" y="183"/>
                  </a:lnTo>
                  <a:close/>
                  <a:moveTo>
                    <a:pt x="217" y="216"/>
                  </a:moveTo>
                  <a:lnTo>
                    <a:pt x="217" y="216"/>
                  </a:lnTo>
                  <a:lnTo>
                    <a:pt x="214" y="219"/>
                  </a:lnTo>
                  <a:lnTo>
                    <a:pt x="214" y="219"/>
                  </a:lnTo>
                  <a:lnTo>
                    <a:pt x="214" y="220"/>
                  </a:lnTo>
                  <a:lnTo>
                    <a:pt x="214" y="220"/>
                  </a:lnTo>
                  <a:lnTo>
                    <a:pt x="214" y="220"/>
                  </a:lnTo>
                  <a:lnTo>
                    <a:pt x="216" y="219"/>
                  </a:lnTo>
                  <a:lnTo>
                    <a:pt x="217" y="216"/>
                  </a:lnTo>
                  <a:lnTo>
                    <a:pt x="217" y="216"/>
                  </a:lnTo>
                  <a:close/>
                  <a:moveTo>
                    <a:pt x="267" y="74"/>
                  </a:moveTo>
                  <a:lnTo>
                    <a:pt x="267" y="74"/>
                  </a:lnTo>
                  <a:lnTo>
                    <a:pt x="268" y="75"/>
                  </a:lnTo>
                  <a:lnTo>
                    <a:pt x="268" y="75"/>
                  </a:lnTo>
                  <a:lnTo>
                    <a:pt x="270" y="76"/>
                  </a:lnTo>
                  <a:lnTo>
                    <a:pt x="270" y="76"/>
                  </a:lnTo>
                  <a:lnTo>
                    <a:pt x="271" y="76"/>
                  </a:lnTo>
                  <a:lnTo>
                    <a:pt x="271" y="76"/>
                  </a:lnTo>
                  <a:lnTo>
                    <a:pt x="268" y="72"/>
                  </a:lnTo>
                  <a:lnTo>
                    <a:pt x="268" y="72"/>
                  </a:lnTo>
                  <a:lnTo>
                    <a:pt x="267" y="74"/>
                  </a:lnTo>
                  <a:lnTo>
                    <a:pt x="267" y="74"/>
                  </a:lnTo>
                  <a:close/>
                  <a:moveTo>
                    <a:pt x="281" y="98"/>
                  </a:moveTo>
                  <a:lnTo>
                    <a:pt x="281" y="98"/>
                  </a:lnTo>
                  <a:lnTo>
                    <a:pt x="278" y="99"/>
                  </a:lnTo>
                  <a:lnTo>
                    <a:pt x="278" y="99"/>
                  </a:lnTo>
                  <a:lnTo>
                    <a:pt x="277" y="101"/>
                  </a:lnTo>
                  <a:lnTo>
                    <a:pt x="277" y="101"/>
                  </a:lnTo>
                  <a:lnTo>
                    <a:pt x="280" y="99"/>
                  </a:lnTo>
                  <a:lnTo>
                    <a:pt x="280" y="99"/>
                  </a:lnTo>
                  <a:lnTo>
                    <a:pt x="281" y="99"/>
                  </a:lnTo>
                  <a:lnTo>
                    <a:pt x="281" y="98"/>
                  </a:lnTo>
                  <a:lnTo>
                    <a:pt x="281" y="98"/>
                  </a:lnTo>
                  <a:close/>
                  <a:moveTo>
                    <a:pt x="224" y="206"/>
                  </a:moveTo>
                  <a:lnTo>
                    <a:pt x="224" y="206"/>
                  </a:lnTo>
                  <a:lnTo>
                    <a:pt x="224" y="206"/>
                  </a:lnTo>
                  <a:lnTo>
                    <a:pt x="224" y="206"/>
                  </a:lnTo>
                  <a:lnTo>
                    <a:pt x="220" y="210"/>
                  </a:lnTo>
                  <a:lnTo>
                    <a:pt x="220" y="210"/>
                  </a:lnTo>
                  <a:lnTo>
                    <a:pt x="221" y="210"/>
                  </a:lnTo>
                  <a:lnTo>
                    <a:pt x="221" y="210"/>
                  </a:lnTo>
                  <a:lnTo>
                    <a:pt x="224" y="206"/>
                  </a:lnTo>
                  <a:lnTo>
                    <a:pt x="224" y="206"/>
                  </a:lnTo>
                  <a:close/>
                  <a:moveTo>
                    <a:pt x="312" y="68"/>
                  </a:moveTo>
                  <a:lnTo>
                    <a:pt x="312" y="68"/>
                  </a:lnTo>
                  <a:lnTo>
                    <a:pt x="312" y="67"/>
                  </a:lnTo>
                  <a:lnTo>
                    <a:pt x="312" y="67"/>
                  </a:lnTo>
                  <a:lnTo>
                    <a:pt x="312" y="65"/>
                  </a:lnTo>
                  <a:lnTo>
                    <a:pt x="312" y="65"/>
                  </a:lnTo>
                  <a:lnTo>
                    <a:pt x="311" y="68"/>
                  </a:lnTo>
                  <a:lnTo>
                    <a:pt x="311" y="68"/>
                  </a:lnTo>
                  <a:lnTo>
                    <a:pt x="312" y="68"/>
                  </a:lnTo>
                  <a:lnTo>
                    <a:pt x="312" y="68"/>
                  </a:lnTo>
                  <a:close/>
                  <a:moveTo>
                    <a:pt x="180" y="251"/>
                  </a:moveTo>
                  <a:lnTo>
                    <a:pt x="180" y="251"/>
                  </a:lnTo>
                  <a:lnTo>
                    <a:pt x="184" y="250"/>
                  </a:lnTo>
                  <a:lnTo>
                    <a:pt x="184" y="250"/>
                  </a:lnTo>
                  <a:lnTo>
                    <a:pt x="184" y="250"/>
                  </a:lnTo>
                  <a:lnTo>
                    <a:pt x="184" y="250"/>
                  </a:lnTo>
                  <a:lnTo>
                    <a:pt x="184" y="248"/>
                  </a:lnTo>
                  <a:lnTo>
                    <a:pt x="184" y="248"/>
                  </a:lnTo>
                  <a:lnTo>
                    <a:pt x="180" y="251"/>
                  </a:lnTo>
                  <a:lnTo>
                    <a:pt x="180" y="251"/>
                  </a:lnTo>
                  <a:close/>
                  <a:moveTo>
                    <a:pt x="268" y="41"/>
                  </a:moveTo>
                  <a:lnTo>
                    <a:pt x="268" y="41"/>
                  </a:lnTo>
                  <a:lnTo>
                    <a:pt x="265" y="42"/>
                  </a:lnTo>
                  <a:lnTo>
                    <a:pt x="264" y="44"/>
                  </a:lnTo>
                  <a:lnTo>
                    <a:pt x="264" y="44"/>
                  </a:lnTo>
                  <a:lnTo>
                    <a:pt x="267" y="42"/>
                  </a:lnTo>
                  <a:lnTo>
                    <a:pt x="268" y="41"/>
                  </a:lnTo>
                  <a:lnTo>
                    <a:pt x="268" y="41"/>
                  </a:lnTo>
                  <a:close/>
                  <a:moveTo>
                    <a:pt x="304" y="92"/>
                  </a:moveTo>
                  <a:lnTo>
                    <a:pt x="304" y="92"/>
                  </a:lnTo>
                  <a:lnTo>
                    <a:pt x="300" y="91"/>
                  </a:lnTo>
                  <a:lnTo>
                    <a:pt x="300" y="91"/>
                  </a:lnTo>
                  <a:lnTo>
                    <a:pt x="300" y="91"/>
                  </a:lnTo>
                  <a:lnTo>
                    <a:pt x="300" y="91"/>
                  </a:lnTo>
                  <a:lnTo>
                    <a:pt x="304" y="92"/>
                  </a:lnTo>
                  <a:lnTo>
                    <a:pt x="304" y="92"/>
                  </a:lnTo>
                  <a:lnTo>
                    <a:pt x="304" y="92"/>
                  </a:lnTo>
                  <a:lnTo>
                    <a:pt x="304" y="92"/>
                  </a:lnTo>
                  <a:close/>
                  <a:moveTo>
                    <a:pt x="324" y="98"/>
                  </a:moveTo>
                  <a:lnTo>
                    <a:pt x="324" y="98"/>
                  </a:lnTo>
                  <a:lnTo>
                    <a:pt x="322" y="96"/>
                  </a:lnTo>
                  <a:lnTo>
                    <a:pt x="322" y="96"/>
                  </a:lnTo>
                  <a:lnTo>
                    <a:pt x="318" y="95"/>
                  </a:lnTo>
                  <a:lnTo>
                    <a:pt x="318" y="95"/>
                  </a:lnTo>
                  <a:lnTo>
                    <a:pt x="317" y="95"/>
                  </a:lnTo>
                  <a:lnTo>
                    <a:pt x="317" y="95"/>
                  </a:lnTo>
                  <a:lnTo>
                    <a:pt x="317" y="95"/>
                  </a:lnTo>
                  <a:lnTo>
                    <a:pt x="317" y="95"/>
                  </a:lnTo>
                  <a:lnTo>
                    <a:pt x="324" y="98"/>
                  </a:lnTo>
                  <a:lnTo>
                    <a:pt x="324" y="98"/>
                  </a:lnTo>
                  <a:close/>
                  <a:moveTo>
                    <a:pt x="302" y="112"/>
                  </a:moveTo>
                  <a:lnTo>
                    <a:pt x="302" y="112"/>
                  </a:lnTo>
                  <a:lnTo>
                    <a:pt x="298" y="111"/>
                  </a:lnTo>
                  <a:lnTo>
                    <a:pt x="294" y="111"/>
                  </a:lnTo>
                  <a:lnTo>
                    <a:pt x="294" y="111"/>
                  </a:lnTo>
                  <a:lnTo>
                    <a:pt x="302" y="112"/>
                  </a:lnTo>
                  <a:lnTo>
                    <a:pt x="302" y="112"/>
                  </a:lnTo>
                  <a:close/>
                  <a:moveTo>
                    <a:pt x="76" y="227"/>
                  </a:moveTo>
                  <a:lnTo>
                    <a:pt x="76" y="227"/>
                  </a:lnTo>
                  <a:lnTo>
                    <a:pt x="75" y="227"/>
                  </a:lnTo>
                  <a:lnTo>
                    <a:pt x="75" y="227"/>
                  </a:lnTo>
                  <a:lnTo>
                    <a:pt x="74" y="231"/>
                  </a:lnTo>
                  <a:lnTo>
                    <a:pt x="74" y="231"/>
                  </a:lnTo>
                  <a:lnTo>
                    <a:pt x="74" y="231"/>
                  </a:lnTo>
                  <a:lnTo>
                    <a:pt x="74" y="231"/>
                  </a:lnTo>
                  <a:lnTo>
                    <a:pt x="75" y="230"/>
                  </a:lnTo>
                  <a:lnTo>
                    <a:pt x="76" y="229"/>
                  </a:lnTo>
                  <a:lnTo>
                    <a:pt x="76" y="229"/>
                  </a:lnTo>
                  <a:lnTo>
                    <a:pt x="76" y="227"/>
                  </a:lnTo>
                  <a:lnTo>
                    <a:pt x="76" y="227"/>
                  </a:lnTo>
                  <a:close/>
                  <a:moveTo>
                    <a:pt x="128" y="210"/>
                  </a:moveTo>
                  <a:lnTo>
                    <a:pt x="128" y="210"/>
                  </a:lnTo>
                  <a:lnTo>
                    <a:pt x="128" y="206"/>
                  </a:lnTo>
                  <a:lnTo>
                    <a:pt x="128" y="206"/>
                  </a:lnTo>
                  <a:lnTo>
                    <a:pt x="126" y="207"/>
                  </a:lnTo>
                  <a:lnTo>
                    <a:pt x="126" y="207"/>
                  </a:lnTo>
                  <a:lnTo>
                    <a:pt x="126" y="209"/>
                  </a:lnTo>
                  <a:lnTo>
                    <a:pt x="126" y="209"/>
                  </a:lnTo>
                  <a:lnTo>
                    <a:pt x="128" y="210"/>
                  </a:lnTo>
                  <a:lnTo>
                    <a:pt x="128" y="210"/>
                  </a:lnTo>
                  <a:close/>
                  <a:moveTo>
                    <a:pt x="27" y="359"/>
                  </a:moveTo>
                  <a:lnTo>
                    <a:pt x="27" y="359"/>
                  </a:lnTo>
                  <a:lnTo>
                    <a:pt x="18" y="356"/>
                  </a:lnTo>
                  <a:lnTo>
                    <a:pt x="18" y="356"/>
                  </a:lnTo>
                  <a:lnTo>
                    <a:pt x="22" y="358"/>
                  </a:lnTo>
                  <a:lnTo>
                    <a:pt x="27" y="359"/>
                  </a:lnTo>
                  <a:lnTo>
                    <a:pt x="27" y="359"/>
                  </a:lnTo>
                  <a:close/>
                  <a:moveTo>
                    <a:pt x="209" y="209"/>
                  </a:moveTo>
                  <a:lnTo>
                    <a:pt x="209" y="209"/>
                  </a:lnTo>
                  <a:lnTo>
                    <a:pt x="206" y="210"/>
                  </a:lnTo>
                  <a:lnTo>
                    <a:pt x="204" y="211"/>
                  </a:lnTo>
                  <a:lnTo>
                    <a:pt x="204" y="211"/>
                  </a:lnTo>
                  <a:lnTo>
                    <a:pt x="207" y="210"/>
                  </a:lnTo>
                  <a:lnTo>
                    <a:pt x="209" y="209"/>
                  </a:lnTo>
                  <a:lnTo>
                    <a:pt x="209" y="209"/>
                  </a:lnTo>
                  <a:close/>
                  <a:moveTo>
                    <a:pt x="103" y="214"/>
                  </a:moveTo>
                  <a:lnTo>
                    <a:pt x="103" y="214"/>
                  </a:lnTo>
                  <a:lnTo>
                    <a:pt x="102" y="216"/>
                  </a:lnTo>
                  <a:lnTo>
                    <a:pt x="102" y="216"/>
                  </a:lnTo>
                  <a:lnTo>
                    <a:pt x="102" y="217"/>
                  </a:lnTo>
                  <a:lnTo>
                    <a:pt x="102" y="217"/>
                  </a:lnTo>
                  <a:lnTo>
                    <a:pt x="103" y="216"/>
                  </a:lnTo>
                  <a:lnTo>
                    <a:pt x="103" y="216"/>
                  </a:lnTo>
                  <a:lnTo>
                    <a:pt x="103" y="216"/>
                  </a:lnTo>
                  <a:lnTo>
                    <a:pt x="103" y="214"/>
                  </a:lnTo>
                  <a:lnTo>
                    <a:pt x="103" y="214"/>
                  </a:lnTo>
                  <a:close/>
                  <a:moveTo>
                    <a:pt x="314" y="76"/>
                  </a:moveTo>
                  <a:lnTo>
                    <a:pt x="314" y="76"/>
                  </a:lnTo>
                  <a:lnTo>
                    <a:pt x="315" y="75"/>
                  </a:lnTo>
                  <a:lnTo>
                    <a:pt x="314" y="74"/>
                  </a:lnTo>
                  <a:lnTo>
                    <a:pt x="314" y="74"/>
                  </a:lnTo>
                  <a:lnTo>
                    <a:pt x="314" y="75"/>
                  </a:lnTo>
                  <a:lnTo>
                    <a:pt x="314" y="76"/>
                  </a:lnTo>
                  <a:lnTo>
                    <a:pt x="314" y="76"/>
                  </a:lnTo>
                  <a:close/>
                  <a:moveTo>
                    <a:pt x="86" y="346"/>
                  </a:moveTo>
                  <a:lnTo>
                    <a:pt x="86" y="346"/>
                  </a:lnTo>
                  <a:lnTo>
                    <a:pt x="89" y="346"/>
                  </a:lnTo>
                  <a:lnTo>
                    <a:pt x="89" y="346"/>
                  </a:lnTo>
                  <a:lnTo>
                    <a:pt x="91" y="344"/>
                  </a:lnTo>
                  <a:lnTo>
                    <a:pt x="91" y="344"/>
                  </a:lnTo>
                  <a:lnTo>
                    <a:pt x="86" y="346"/>
                  </a:lnTo>
                  <a:lnTo>
                    <a:pt x="86" y="346"/>
                  </a:lnTo>
                  <a:close/>
                  <a:moveTo>
                    <a:pt x="102" y="248"/>
                  </a:moveTo>
                  <a:lnTo>
                    <a:pt x="102" y="248"/>
                  </a:lnTo>
                  <a:lnTo>
                    <a:pt x="102" y="247"/>
                  </a:lnTo>
                  <a:lnTo>
                    <a:pt x="102" y="244"/>
                  </a:lnTo>
                  <a:lnTo>
                    <a:pt x="102" y="244"/>
                  </a:lnTo>
                  <a:lnTo>
                    <a:pt x="102" y="247"/>
                  </a:lnTo>
                  <a:lnTo>
                    <a:pt x="102" y="248"/>
                  </a:lnTo>
                  <a:lnTo>
                    <a:pt x="102" y="248"/>
                  </a:lnTo>
                  <a:close/>
                  <a:moveTo>
                    <a:pt x="102" y="230"/>
                  </a:moveTo>
                  <a:lnTo>
                    <a:pt x="102" y="230"/>
                  </a:lnTo>
                  <a:lnTo>
                    <a:pt x="101" y="231"/>
                  </a:lnTo>
                  <a:lnTo>
                    <a:pt x="101" y="233"/>
                  </a:lnTo>
                  <a:lnTo>
                    <a:pt x="101" y="233"/>
                  </a:lnTo>
                  <a:lnTo>
                    <a:pt x="102" y="231"/>
                  </a:lnTo>
                  <a:lnTo>
                    <a:pt x="102" y="230"/>
                  </a:lnTo>
                  <a:lnTo>
                    <a:pt x="102" y="230"/>
                  </a:lnTo>
                  <a:close/>
                  <a:moveTo>
                    <a:pt x="298" y="82"/>
                  </a:moveTo>
                  <a:lnTo>
                    <a:pt x="298" y="82"/>
                  </a:lnTo>
                  <a:lnTo>
                    <a:pt x="295" y="84"/>
                  </a:lnTo>
                  <a:lnTo>
                    <a:pt x="295" y="84"/>
                  </a:lnTo>
                  <a:lnTo>
                    <a:pt x="292" y="84"/>
                  </a:lnTo>
                  <a:lnTo>
                    <a:pt x="292" y="84"/>
                  </a:lnTo>
                  <a:lnTo>
                    <a:pt x="294" y="84"/>
                  </a:lnTo>
                  <a:lnTo>
                    <a:pt x="294" y="84"/>
                  </a:lnTo>
                  <a:lnTo>
                    <a:pt x="297" y="84"/>
                  </a:lnTo>
                  <a:lnTo>
                    <a:pt x="297" y="84"/>
                  </a:lnTo>
                  <a:lnTo>
                    <a:pt x="297" y="84"/>
                  </a:lnTo>
                  <a:lnTo>
                    <a:pt x="298" y="82"/>
                  </a:lnTo>
                  <a:lnTo>
                    <a:pt x="298" y="82"/>
                  </a:lnTo>
                  <a:close/>
                  <a:moveTo>
                    <a:pt x="65" y="302"/>
                  </a:moveTo>
                  <a:lnTo>
                    <a:pt x="65" y="302"/>
                  </a:lnTo>
                  <a:lnTo>
                    <a:pt x="65" y="301"/>
                  </a:lnTo>
                  <a:lnTo>
                    <a:pt x="64" y="300"/>
                  </a:lnTo>
                  <a:lnTo>
                    <a:pt x="64" y="300"/>
                  </a:lnTo>
                  <a:lnTo>
                    <a:pt x="64" y="302"/>
                  </a:lnTo>
                  <a:lnTo>
                    <a:pt x="64" y="302"/>
                  </a:lnTo>
                  <a:lnTo>
                    <a:pt x="65" y="302"/>
                  </a:lnTo>
                  <a:lnTo>
                    <a:pt x="65" y="302"/>
                  </a:lnTo>
                  <a:close/>
                  <a:moveTo>
                    <a:pt x="224" y="184"/>
                  </a:moveTo>
                  <a:lnTo>
                    <a:pt x="224" y="184"/>
                  </a:lnTo>
                  <a:lnTo>
                    <a:pt x="227" y="183"/>
                  </a:lnTo>
                  <a:lnTo>
                    <a:pt x="227" y="182"/>
                  </a:lnTo>
                  <a:lnTo>
                    <a:pt x="227" y="182"/>
                  </a:lnTo>
                  <a:lnTo>
                    <a:pt x="226" y="183"/>
                  </a:lnTo>
                  <a:lnTo>
                    <a:pt x="224" y="184"/>
                  </a:lnTo>
                  <a:lnTo>
                    <a:pt x="224" y="184"/>
                  </a:lnTo>
                  <a:close/>
                  <a:moveTo>
                    <a:pt x="47" y="327"/>
                  </a:moveTo>
                  <a:lnTo>
                    <a:pt x="47" y="327"/>
                  </a:lnTo>
                  <a:lnTo>
                    <a:pt x="48" y="329"/>
                  </a:lnTo>
                  <a:lnTo>
                    <a:pt x="48" y="331"/>
                  </a:lnTo>
                  <a:lnTo>
                    <a:pt x="48" y="331"/>
                  </a:lnTo>
                  <a:lnTo>
                    <a:pt x="48" y="328"/>
                  </a:lnTo>
                  <a:lnTo>
                    <a:pt x="47" y="327"/>
                  </a:lnTo>
                  <a:lnTo>
                    <a:pt x="47" y="327"/>
                  </a:lnTo>
                  <a:close/>
                  <a:moveTo>
                    <a:pt x="314" y="84"/>
                  </a:moveTo>
                  <a:lnTo>
                    <a:pt x="314" y="84"/>
                  </a:lnTo>
                  <a:lnTo>
                    <a:pt x="311" y="85"/>
                  </a:lnTo>
                  <a:lnTo>
                    <a:pt x="311" y="85"/>
                  </a:lnTo>
                  <a:lnTo>
                    <a:pt x="312" y="85"/>
                  </a:lnTo>
                  <a:lnTo>
                    <a:pt x="314" y="85"/>
                  </a:lnTo>
                  <a:lnTo>
                    <a:pt x="314" y="85"/>
                  </a:lnTo>
                  <a:lnTo>
                    <a:pt x="314" y="84"/>
                  </a:lnTo>
                  <a:lnTo>
                    <a:pt x="314" y="84"/>
                  </a:lnTo>
                  <a:close/>
                  <a:moveTo>
                    <a:pt x="76" y="334"/>
                  </a:moveTo>
                  <a:lnTo>
                    <a:pt x="76" y="334"/>
                  </a:lnTo>
                  <a:lnTo>
                    <a:pt x="76" y="332"/>
                  </a:lnTo>
                  <a:lnTo>
                    <a:pt x="76" y="332"/>
                  </a:lnTo>
                  <a:lnTo>
                    <a:pt x="75" y="332"/>
                  </a:lnTo>
                  <a:lnTo>
                    <a:pt x="75" y="332"/>
                  </a:lnTo>
                  <a:lnTo>
                    <a:pt x="74" y="332"/>
                  </a:lnTo>
                  <a:lnTo>
                    <a:pt x="74" y="332"/>
                  </a:lnTo>
                  <a:lnTo>
                    <a:pt x="74" y="332"/>
                  </a:lnTo>
                  <a:lnTo>
                    <a:pt x="74" y="332"/>
                  </a:lnTo>
                  <a:lnTo>
                    <a:pt x="76" y="334"/>
                  </a:lnTo>
                  <a:lnTo>
                    <a:pt x="76" y="334"/>
                  </a:lnTo>
                  <a:close/>
                  <a:moveTo>
                    <a:pt x="219" y="194"/>
                  </a:moveTo>
                  <a:lnTo>
                    <a:pt x="219" y="194"/>
                  </a:lnTo>
                  <a:lnTo>
                    <a:pt x="220" y="194"/>
                  </a:lnTo>
                  <a:lnTo>
                    <a:pt x="221" y="192"/>
                  </a:lnTo>
                  <a:lnTo>
                    <a:pt x="221" y="192"/>
                  </a:lnTo>
                  <a:lnTo>
                    <a:pt x="220" y="193"/>
                  </a:lnTo>
                  <a:lnTo>
                    <a:pt x="219" y="194"/>
                  </a:lnTo>
                  <a:lnTo>
                    <a:pt x="219" y="194"/>
                  </a:lnTo>
                  <a:close/>
                  <a:moveTo>
                    <a:pt x="81" y="283"/>
                  </a:moveTo>
                  <a:lnTo>
                    <a:pt x="81" y="283"/>
                  </a:lnTo>
                  <a:lnTo>
                    <a:pt x="82" y="287"/>
                  </a:lnTo>
                  <a:lnTo>
                    <a:pt x="82" y="287"/>
                  </a:lnTo>
                  <a:lnTo>
                    <a:pt x="84" y="285"/>
                  </a:lnTo>
                  <a:lnTo>
                    <a:pt x="82" y="285"/>
                  </a:lnTo>
                  <a:lnTo>
                    <a:pt x="82" y="285"/>
                  </a:lnTo>
                  <a:lnTo>
                    <a:pt x="81" y="283"/>
                  </a:lnTo>
                  <a:lnTo>
                    <a:pt x="81" y="283"/>
                  </a:lnTo>
                  <a:close/>
                  <a:moveTo>
                    <a:pt x="177" y="251"/>
                  </a:moveTo>
                  <a:lnTo>
                    <a:pt x="177" y="251"/>
                  </a:lnTo>
                  <a:lnTo>
                    <a:pt x="173" y="251"/>
                  </a:lnTo>
                  <a:lnTo>
                    <a:pt x="173" y="251"/>
                  </a:lnTo>
                  <a:lnTo>
                    <a:pt x="175" y="253"/>
                  </a:lnTo>
                  <a:lnTo>
                    <a:pt x="176" y="251"/>
                  </a:lnTo>
                  <a:lnTo>
                    <a:pt x="176" y="251"/>
                  </a:lnTo>
                  <a:lnTo>
                    <a:pt x="177" y="251"/>
                  </a:lnTo>
                  <a:lnTo>
                    <a:pt x="177" y="251"/>
                  </a:lnTo>
                  <a:close/>
                  <a:moveTo>
                    <a:pt x="115" y="213"/>
                  </a:moveTo>
                  <a:lnTo>
                    <a:pt x="115" y="213"/>
                  </a:lnTo>
                  <a:lnTo>
                    <a:pt x="113" y="214"/>
                  </a:lnTo>
                  <a:lnTo>
                    <a:pt x="113" y="216"/>
                  </a:lnTo>
                  <a:lnTo>
                    <a:pt x="113" y="216"/>
                  </a:lnTo>
                  <a:lnTo>
                    <a:pt x="115" y="214"/>
                  </a:lnTo>
                  <a:lnTo>
                    <a:pt x="115" y="213"/>
                  </a:lnTo>
                  <a:lnTo>
                    <a:pt x="115" y="213"/>
                  </a:lnTo>
                  <a:close/>
                  <a:moveTo>
                    <a:pt x="37" y="321"/>
                  </a:moveTo>
                  <a:lnTo>
                    <a:pt x="37" y="321"/>
                  </a:lnTo>
                  <a:lnTo>
                    <a:pt x="37" y="322"/>
                  </a:lnTo>
                  <a:lnTo>
                    <a:pt x="38" y="324"/>
                  </a:lnTo>
                  <a:lnTo>
                    <a:pt x="38" y="324"/>
                  </a:lnTo>
                  <a:lnTo>
                    <a:pt x="38" y="322"/>
                  </a:lnTo>
                  <a:lnTo>
                    <a:pt x="37" y="321"/>
                  </a:lnTo>
                  <a:lnTo>
                    <a:pt x="37" y="321"/>
                  </a:lnTo>
                  <a:close/>
                  <a:moveTo>
                    <a:pt x="85" y="226"/>
                  </a:moveTo>
                  <a:lnTo>
                    <a:pt x="85" y="226"/>
                  </a:lnTo>
                  <a:lnTo>
                    <a:pt x="85" y="227"/>
                  </a:lnTo>
                  <a:lnTo>
                    <a:pt x="85" y="229"/>
                  </a:lnTo>
                  <a:lnTo>
                    <a:pt x="85" y="229"/>
                  </a:lnTo>
                  <a:lnTo>
                    <a:pt x="86" y="227"/>
                  </a:lnTo>
                  <a:lnTo>
                    <a:pt x="85" y="226"/>
                  </a:lnTo>
                  <a:lnTo>
                    <a:pt x="85" y="226"/>
                  </a:lnTo>
                  <a:close/>
                  <a:moveTo>
                    <a:pt x="285" y="31"/>
                  </a:moveTo>
                  <a:lnTo>
                    <a:pt x="285" y="31"/>
                  </a:lnTo>
                  <a:lnTo>
                    <a:pt x="291" y="30"/>
                  </a:lnTo>
                  <a:lnTo>
                    <a:pt x="291" y="30"/>
                  </a:lnTo>
                  <a:lnTo>
                    <a:pt x="290" y="28"/>
                  </a:lnTo>
                  <a:lnTo>
                    <a:pt x="290" y="28"/>
                  </a:lnTo>
                  <a:lnTo>
                    <a:pt x="288" y="30"/>
                  </a:lnTo>
                  <a:lnTo>
                    <a:pt x="285" y="31"/>
                  </a:lnTo>
                  <a:lnTo>
                    <a:pt x="285" y="31"/>
                  </a:lnTo>
                  <a:close/>
                  <a:moveTo>
                    <a:pt x="300" y="76"/>
                  </a:moveTo>
                  <a:lnTo>
                    <a:pt x="300" y="76"/>
                  </a:lnTo>
                  <a:lnTo>
                    <a:pt x="297" y="78"/>
                  </a:lnTo>
                  <a:lnTo>
                    <a:pt x="297" y="78"/>
                  </a:lnTo>
                  <a:lnTo>
                    <a:pt x="300" y="79"/>
                  </a:lnTo>
                  <a:lnTo>
                    <a:pt x="300" y="79"/>
                  </a:lnTo>
                  <a:lnTo>
                    <a:pt x="300" y="78"/>
                  </a:lnTo>
                  <a:lnTo>
                    <a:pt x="300" y="76"/>
                  </a:lnTo>
                  <a:lnTo>
                    <a:pt x="300" y="76"/>
                  </a:lnTo>
                  <a:close/>
                  <a:moveTo>
                    <a:pt x="79" y="298"/>
                  </a:moveTo>
                  <a:lnTo>
                    <a:pt x="79" y="298"/>
                  </a:lnTo>
                  <a:lnTo>
                    <a:pt x="81" y="295"/>
                  </a:lnTo>
                  <a:lnTo>
                    <a:pt x="81" y="295"/>
                  </a:lnTo>
                  <a:lnTo>
                    <a:pt x="79" y="295"/>
                  </a:lnTo>
                  <a:lnTo>
                    <a:pt x="79" y="295"/>
                  </a:lnTo>
                  <a:lnTo>
                    <a:pt x="79" y="297"/>
                  </a:lnTo>
                  <a:lnTo>
                    <a:pt x="79" y="298"/>
                  </a:lnTo>
                  <a:lnTo>
                    <a:pt x="79" y="298"/>
                  </a:lnTo>
                  <a:close/>
                  <a:moveTo>
                    <a:pt x="101" y="284"/>
                  </a:moveTo>
                  <a:lnTo>
                    <a:pt x="101" y="284"/>
                  </a:lnTo>
                  <a:lnTo>
                    <a:pt x="101" y="285"/>
                  </a:lnTo>
                  <a:lnTo>
                    <a:pt x="101" y="285"/>
                  </a:lnTo>
                  <a:lnTo>
                    <a:pt x="102" y="285"/>
                  </a:lnTo>
                  <a:lnTo>
                    <a:pt x="102" y="285"/>
                  </a:lnTo>
                  <a:lnTo>
                    <a:pt x="102" y="284"/>
                  </a:lnTo>
                  <a:lnTo>
                    <a:pt x="102" y="284"/>
                  </a:lnTo>
                  <a:lnTo>
                    <a:pt x="102" y="284"/>
                  </a:lnTo>
                  <a:lnTo>
                    <a:pt x="102" y="284"/>
                  </a:lnTo>
                  <a:lnTo>
                    <a:pt x="101" y="284"/>
                  </a:lnTo>
                  <a:lnTo>
                    <a:pt x="101" y="284"/>
                  </a:lnTo>
                  <a:close/>
                  <a:moveTo>
                    <a:pt x="192" y="246"/>
                  </a:moveTo>
                  <a:lnTo>
                    <a:pt x="192" y="246"/>
                  </a:lnTo>
                  <a:lnTo>
                    <a:pt x="190" y="247"/>
                  </a:lnTo>
                  <a:lnTo>
                    <a:pt x="190" y="248"/>
                  </a:lnTo>
                  <a:lnTo>
                    <a:pt x="190" y="248"/>
                  </a:lnTo>
                  <a:lnTo>
                    <a:pt x="192" y="247"/>
                  </a:lnTo>
                  <a:lnTo>
                    <a:pt x="192" y="246"/>
                  </a:lnTo>
                  <a:lnTo>
                    <a:pt x="192" y="246"/>
                  </a:lnTo>
                  <a:close/>
                  <a:moveTo>
                    <a:pt x="68" y="338"/>
                  </a:moveTo>
                  <a:lnTo>
                    <a:pt x="68" y="338"/>
                  </a:lnTo>
                  <a:lnTo>
                    <a:pt x="71" y="339"/>
                  </a:lnTo>
                  <a:lnTo>
                    <a:pt x="72" y="339"/>
                  </a:lnTo>
                  <a:lnTo>
                    <a:pt x="72" y="339"/>
                  </a:lnTo>
                  <a:lnTo>
                    <a:pt x="71" y="338"/>
                  </a:lnTo>
                  <a:lnTo>
                    <a:pt x="68" y="338"/>
                  </a:lnTo>
                  <a:lnTo>
                    <a:pt x="68" y="338"/>
                  </a:lnTo>
                  <a:close/>
                  <a:moveTo>
                    <a:pt x="112" y="209"/>
                  </a:moveTo>
                  <a:lnTo>
                    <a:pt x="112" y="209"/>
                  </a:lnTo>
                  <a:lnTo>
                    <a:pt x="112" y="210"/>
                  </a:lnTo>
                  <a:lnTo>
                    <a:pt x="112" y="211"/>
                  </a:lnTo>
                  <a:lnTo>
                    <a:pt x="112" y="211"/>
                  </a:lnTo>
                  <a:lnTo>
                    <a:pt x="113" y="210"/>
                  </a:lnTo>
                  <a:lnTo>
                    <a:pt x="113" y="210"/>
                  </a:lnTo>
                  <a:lnTo>
                    <a:pt x="113" y="209"/>
                  </a:lnTo>
                  <a:lnTo>
                    <a:pt x="113" y="209"/>
                  </a:lnTo>
                  <a:lnTo>
                    <a:pt x="112" y="209"/>
                  </a:lnTo>
                  <a:lnTo>
                    <a:pt x="112" y="209"/>
                  </a:lnTo>
                  <a:close/>
                  <a:moveTo>
                    <a:pt x="132" y="177"/>
                  </a:moveTo>
                  <a:lnTo>
                    <a:pt x="132" y="177"/>
                  </a:lnTo>
                  <a:lnTo>
                    <a:pt x="133" y="176"/>
                  </a:lnTo>
                  <a:lnTo>
                    <a:pt x="133" y="175"/>
                  </a:lnTo>
                  <a:lnTo>
                    <a:pt x="133" y="175"/>
                  </a:lnTo>
                  <a:lnTo>
                    <a:pt x="132" y="177"/>
                  </a:lnTo>
                  <a:lnTo>
                    <a:pt x="132" y="177"/>
                  </a:lnTo>
                  <a:close/>
                  <a:moveTo>
                    <a:pt x="180" y="237"/>
                  </a:moveTo>
                  <a:lnTo>
                    <a:pt x="180" y="237"/>
                  </a:lnTo>
                  <a:lnTo>
                    <a:pt x="179" y="237"/>
                  </a:lnTo>
                  <a:lnTo>
                    <a:pt x="179" y="237"/>
                  </a:lnTo>
                  <a:lnTo>
                    <a:pt x="177" y="237"/>
                  </a:lnTo>
                  <a:lnTo>
                    <a:pt x="177" y="237"/>
                  </a:lnTo>
                  <a:lnTo>
                    <a:pt x="179" y="238"/>
                  </a:lnTo>
                  <a:lnTo>
                    <a:pt x="180" y="238"/>
                  </a:lnTo>
                  <a:lnTo>
                    <a:pt x="180" y="238"/>
                  </a:lnTo>
                  <a:lnTo>
                    <a:pt x="180" y="237"/>
                  </a:lnTo>
                  <a:lnTo>
                    <a:pt x="180" y="237"/>
                  </a:lnTo>
                  <a:close/>
                  <a:moveTo>
                    <a:pt x="133" y="216"/>
                  </a:moveTo>
                  <a:lnTo>
                    <a:pt x="133" y="216"/>
                  </a:lnTo>
                  <a:lnTo>
                    <a:pt x="133" y="217"/>
                  </a:lnTo>
                  <a:lnTo>
                    <a:pt x="133" y="220"/>
                  </a:lnTo>
                  <a:lnTo>
                    <a:pt x="133" y="220"/>
                  </a:lnTo>
                  <a:lnTo>
                    <a:pt x="133" y="216"/>
                  </a:lnTo>
                  <a:lnTo>
                    <a:pt x="133" y="216"/>
                  </a:lnTo>
                  <a:close/>
                  <a:moveTo>
                    <a:pt x="318" y="84"/>
                  </a:moveTo>
                  <a:lnTo>
                    <a:pt x="318" y="84"/>
                  </a:lnTo>
                  <a:lnTo>
                    <a:pt x="317" y="82"/>
                  </a:lnTo>
                  <a:lnTo>
                    <a:pt x="317" y="82"/>
                  </a:lnTo>
                  <a:lnTo>
                    <a:pt x="317" y="82"/>
                  </a:lnTo>
                  <a:lnTo>
                    <a:pt x="317" y="82"/>
                  </a:lnTo>
                  <a:lnTo>
                    <a:pt x="317" y="85"/>
                  </a:lnTo>
                  <a:lnTo>
                    <a:pt x="317" y="85"/>
                  </a:lnTo>
                  <a:lnTo>
                    <a:pt x="318" y="84"/>
                  </a:lnTo>
                  <a:lnTo>
                    <a:pt x="318" y="84"/>
                  </a:lnTo>
                  <a:close/>
                  <a:moveTo>
                    <a:pt x="202" y="244"/>
                  </a:moveTo>
                  <a:lnTo>
                    <a:pt x="202" y="244"/>
                  </a:lnTo>
                  <a:lnTo>
                    <a:pt x="203" y="243"/>
                  </a:lnTo>
                  <a:lnTo>
                    <a:pt x="203" y="243"/>
                  </a:lnTo>
                  <a:lnTo>
                    <a:pt x="203" y="241"/>
                  </a:lnTo>
                  <a:lnTo>
                    <a:pt x="203" y="241"/>
                  </a:lnTo>
                  <a:lnTo>
                    <a:pt x="202" y="243"/>
                  </a:lnTo>
                  <a:lnTo>
                    <a:pt x="202" y="244"/>
                  </a:lnTo>
                  <a:lnTo>
                    <a:pt x="202" y="244"/>
                  </a:lnTo>
                  <a:close/>
                  <a:moveTo>
                    <a:pt x="67" y="284"/>
                  </a:moveTo>
                  <a:lnTo>
                    <a:pt x="67" y="284"/>
                  </a:lnTo>
                  <a:lnTo>
                    <a:pt x="67" y="283"/>
                  </a:lnTo>
                  <a:lnTo>
                    <a:pt x="65" y="281"/>
                  </a:lnTo>
                  <a:lnTo>
                    <a:pt x="65" y="281"/>
                  </a:lnTo>
                  <a:lnTo>
                    <a:pt x="65" y="283"/>
                  </a:lnTo>
                  <a:lnTo>
                    <a:pt x="65" y="283"/>
                  </a:lnTo>
                  <a:lnTo>
                    <a:pt x="67" y="284"/>
                  </a:lnTo>
                  <a:lnTo>
                    <a:pt x="67" y="284"/>
                  </a:lnTo>
                  <a:close/>
                  <a:moveTo>
                    <a:pt x="34" y="318"/>
                  </a:moveTo>
                  <a:lnTo>
                    <a:pt x="34" y="318"/>
                  </a:lnTo>
                  <a:lnTo>
                    <a:pt x="34" y="318"/>
                  </a:lnTo>
                  <a:lnTo>
                    <a:pt x="34" y="318"/>
                  </a:lnTo>
                  <a:lnTo>
                    <a:pt x="34" y="314"/>
                  </a:lnTo>
                  <a:lnTo>
                    <a:pt x="34" y="314"/>
                  </a:lnTo>
                  <a:lnTo>
                    <a:pt x="34" y="315"/>
                  </a:lnTo>
                  <a:lnTo>
                    <a:pt x="34" y="318"/>
                  </a:lnTo>
                  <a:lnTo>
                    <a:pt x="34" y="318"/>
                  </a:lnTo>
                  <a:close/>
                  <a:moveTo>
                    <a:pt x="106" y="216"/>
                  </a:moveTo>
                  <a:lnTo>
                    <a:pt x="106" y="216"/>
                  </a:lnTo>
                  <a:lnTo>
                    <a:pt x="106" y="216"/>
                  </a:lnTo>
                  <a:lnTo>
                    <a:pt x="106" y="216"/>
                  </a:lnTo>
                  <a:lnTo>
                    <a:pt x="109" y="213"/>
                  </a:lnTo>
                  <a:lnTo>
                    <a:pt x="109" y="213"/>
                  </a:lnTo>
                  <a:lnTo>
                    <a:pt x="109" y="213"/>
                  </a:lnTo>
                  <a:lnTo>
                    <a:pt x="109" y="213"/>
                  </a:lnTo>
                  <a:lnTo>
                    <a:pt x="106" y="216"/>
                  </a:lnTo>
                  <a:lnTo>
                    <a:pt x="106" y="216"/>
                  </a:lnTo>
                  <a:close/>
                  <a:moveTo>
                    <a:pt x="129" y="170"/>
                  </a:moveTo>
                  <a:lnTo>
                    <a:pt x="129" y="170"/>
                  </a:lnTo>
                  <a:lnTo>
                    <a:pt x="126" y="170"/>
                  </a:lnTo>
                  <a:lnTo>
                    <a:pt x="123" y="170"/>
                  </a:lnTo>
                  <a:lnTo>
                    <a:pt x="123" y="170"/>
                  </a:lnTo>
                  <a:lnTo>
                    <a:pt x="129" y="170"/>
                  </a:lnTo>
                  <a:lnTo>
                    <a:pt x="129" y="170"/>
                  </a:lnTo>
                  <a:close/>
                  <a:moveTo>
                    <a:pt x="237" y="162"/>
                  </a:moveTo>
                  <a:lnTo>
                    <a:pt x="237" y="162"/>
                  </a:lnTo>
                  <a:lnTo>
                    <a:pt x="236" y="163"/>
                  </a:lnTo>
                  <a:lnTo>
                    <a:pt x="234" y="165"/>
                  </a:lnTo>
                  <a:lnTo>
                    <a:pt x="234" y="165"/>
                  </a:lnTo>
                  <a:lnTo>
                    <a:pt x="236" y="163"/>
                  </a:lnTo>
                  <a:lnTo>
                    <a:pt x="237" y="162"/>
                  </a:lnTo>
                  <a:lnTo>
                    <a:pt x="237" y="162"/>
                  </a:lnTo>
                  <a:close/>
                  <a:moveTo>
                    <a:pt x="47" y="307"/>
                  </a:moveTo>
                  <a:lnTo>
                    <a:pt x="47" y="307"/>
                  </a:lnTo>
                  <a:lnTo>
                    <a:pt x="48" y="304"/>
                  </a:lnTo>
                  <a:lnTo>
                    <a:pt x="47" y="302"/>
                  </a:lnTo>
                  <a:lnTo>
                    <a:pt x="47" y="302"/>
                  </a:lnTo>
                  <a:lnTo>
                    <a:pt x="47" y="307"/>
                  </a:lnTo>
                  <a:lnTo>
                    <a:pt x="47" y="307"/>
                  </a:lnTo>
                  <a:close/>
                  <a:moveTo>
                    <a:pt x="253" y="184"/>
                  </a:moveTo>
                  <a:lnTo>
                    <a:pt x="253" y="184"/>
                  </a:lnTo>
                  <a:lnTo>
                    <a:pt x="253" y="184"/>
                  </a:lnTo>
                  <a:lnTo>
                    <a:pt x="253" y="184"/>
                  </a:lnTo>
                  <a:lnTo>
                    <a:pt x="254" y="182"/>
                  </a:lnTo>
                  <a:lnTo>
                    <a:pt x="254" y="182"/>
                  </a:lnTo>
                  <a:lnTo>
                    <a:pt x="253" y="182"/>
                  </a:lnTo>
                  <a:lnTo>
                    <a:pt x="253" y="182"/>
                  </a:lnTo>
                  <a:lnTo>
                    <a:pt x="253" y="184"/>
                  </a:lnTo>
                  <a:lnTo>
                    <a:pt x="253" y="184"/>
                  </a:lnTo>
                  <a:close/>
                  <a:moveTo>
                    <a:pt x="118" y="172"/>
                  </a:moveTo>
                  <a:lnTo>
                    <a:pt x="118" y="172"/>
                  </a:lnTo>
                  <a:lnTo>
                    <a:pt x="121" y="172"/>
                  </a:lnTo>
                  <a:lnTo>
                    <a:pt x="122" y="170"/>
                  </a:lnTo>
                  <a:lnTo>
                    <a:pt x="122" y="170"/>
                  </a:lnTo>
                  <a:lnTo>
                    <a:pt x="118" y="172"/>
                  </a:lnTo>
                  <a:lnTo>
                    <a:pt x="118" y="172"/>
                  </a:lnTo>
                  <a:close/>
                  <a:moveTo>
                    <a:pt x="105" y="277"/>
                  </a:moveTo>
                  <a:lnTo>
                    <a:pt x="105" y="277"/>
                  </a:lnTo>
                  <a:lnTo>
                    <a:pt x="103" y="280"/>
                  </a:lnTo>
                  <a:lnTo>
                    <a:pt x="103" y="281"/>
                  </a:lnTo>
                  <a:lnTo>
                    <a:pt x="103" y="281"/>
                  </a:lnTo>
                  <a:lnTo>
                    <a:pt x="105" y="277"/>
                  </a:lnTo>
                  <a:lnTo>
                    <a:pt x="105" y="277"/>
                  </a:lnTo>
                  <a:close/>
                  <a:moveTo>
                    <a:pt x="68" y="265"/>
                  </a:moveTo>
                  <a:lnTo>
                    <a:pt x="68" y="265"/>
                  </a:lnTo>
                  <a:lnTo>
                    <a:pt x="68" y="264"/>
                  </a:lnTo>
                  <a:lnTo>
                    <a:pt x="68" y="263"/>
                  </a:lnTo>
                  <a:lnTo>
                    <a:pt x="68" y="263"/>
                  </a:lnTo>
                  <a:lnTo>
                    <a:pt x="68" y="264"/>
                  </a:lnTo>
                  <a:lnTo>
                    <a:pt x="68" y="265"/>
                  </a:lnTo>
                  <a:lnTo>
                    <a:pt x="68" y="265"/>
                  </a:lnTo>
                  <a:close/>
                  <a:moveTo>
                    <a:pt x="312" y="91"/>
                  </a:moveTo>
                  <a:lnTo>
                    <a:pt x="312" y="91"/>
                  </a:lnTo>
                  <a:lnTo>
                    <a:pt x="315" y="91"/>
                  </a:lnTo>
                  <a:lnTo>
                    <a:pt x="315" y="91"/>
                  </a:lnTo>
                  <a:lnTo>
                    <a:pt x="314" y="89"/>
                  </a:lnTo>
                  <a:lnTo>
                    <a:pt x="312" y="91"/>
                  </a:lnTo>
                  <a:lnTo>
                    <a:pt x="312" y="91"/>
                  </a:lnTo>
                  <a:close/>
                  <a:moveTo>
                    <a:pt x="261" y="82"/>
                  </a:moveTo>
                  <a:lnTo>
                    <a:pt x="261" y="82"/>
                  </a:lnTo>
                  <a:lnTo>
                    <a:pt x="263" y="84"/>
                  </a:lnTo>
                  <a:lnTo>
                    <a:pt x="265" y="84"/>
                  </a:lnTo>
                  <a:lnTo>
                    <a:pt x="265" y="84"/>
                  </a:lnTo>
                  <a:lnTo>
                    <a:pt x="261" y="82"/>
                  </a:lnTo>
                  <a:lnTo>
                    <a:pt x="261" y="82"/>
                  </a:lnTo>
                  <a:close/>
                  <a:moveTo>
                    <a:pt x="271" y="74"/>
                  </a:moveTo>
                  <a:lnTo>
                    <a:pt x="271" y="74"/>
                  </a:lnTo>
                  <a:lnTo>
                    <a:pt x="271" y="71"/>
                  </a:lnTo>
                  <a:lnTo>
                    <a:pt x="271" y="71"/>
                  </a:lnTo>
                  <a:lnTo>
                    <a:pt x="270" y="71"/>
                  </a:lnTo>
                  <a:lnTo>
                    <a:pt x="270" y="71"/>
                  </a:lnTo>
                  <a:lnTo>
                    <a:pt x="271" y="74"/>
                  </a:lnTo>
                  <a:lnTo>
                    <a:pt x="271" y="74"/>
                  </a:lnTo>
                  <a:close/>
                  <a:moveTo>
                    <a:pt x="287" y="105"/>
                  </a:moveTo>
                  <a:lnTo>
                    <a:pt x="287" y="105"/>
                  </a:lnTo>
                  <a:lnTo>
                    <a:pt x="287" y="106"/>
                  </a:lnTo>
                  <a:lnTo>
                    <a:pt x="287" y="106"/>
                  </a:lnTo>
                  <a:lnTo>
                    <a:pt x="288" y="103"/>
                  </a:lnTo>
                  <a:lnTo>
                    <a:pt x="288" y="103"/>
                  </a:lnTo>
                  <a:lnTo>
                    <a:pt x="288" y="103"/>
                  </a:lnTo>
                  <a:lnTo>
                    <a:pt x="288" y="103"/>
                  </a:lnTo>
                  <a:lnTo>
                    <a:pt x="287" y="105"/>
                  </a:lnTo>
                  <a:lnTo>
                    <a:pt x="287" y="105"/>
                  </a:lnTo>
                  <a:close/>
                  <a:moveTo>
                    <a:pt x="265" y="135"/>
                  </a:moveTo>
                  <a:lnTo>
                    <a:pt x="265" y="135"/>
                  </a:lnTo>
                  <a:lnTo>
                    <a:pt x="264" y="138"/>
                  </a:lnTo>
                  <a:lnTo>
                    <a:pt x="264" y="138"/>
                  </a:lnTo>
                  <a:lnTo>
                    <a:pt x="265" y="136"/>
                  </a:lnTo>
                  <a:lnTo>
                    <a:pt x="265" y="135"/>
                  </a:lnTo>
                  <a:lnTo>
                    <a:pt x="265" y="135"/>
                  </a:lnTo>
                  <a:close/>
                  <a:moveTo>
                    <a:pt x="103" y="236"/>
                  </a:moveTo>
                  <a:lnTo>
                    <a:pt x="103" y="236"/>
                  </a:lnTo>
                  <a:lnTo>
                    <a:pt x="102" y="236"/>
                  </a:lnTo>
                  <a:lnTo>
                    <a:pt x="103" y="237"/>
                  </a:lnTo>
                  <a:lnTo>
                    <a:pt x="103" y="237"/>
                  </a:lnTo>
                  <a:lnTo>
                    <a:pt x="103" y="237"/>
                  </a:lnTo>
                  <a:lnTo>
                    <a:pt x="103" y="236"/>
                  </a:lnTo>
                  <a:lnTo>
                    <a:pt x="103" y="236"/>
                  </a:lnTo>
                  <a:close/>
                  <a:moveTo>
                    <a:pt x="57" y="292"/>
                  </a:moveTo>
                  <a:lnTo>
                    <a:pt x="57" y="292"/>
                  </a:lnTo>
                  <a:lnTo>
                    <a:pt x="57" y="288"/>
                  </a:lnTo>
                  <a:lnTo>
                    <a:pt x="57" y="288"/>
                  </a:lnTo>
                  <a:lnTo>
                    <a:pt x="55" y="291"/>
                  </a:lnTo>
                  <a:lnTo>
                    <a:pt x="57" y="292"/>
                  </a:lnTo>
                  <a:lnTo>
                    <a:pt x="57" y="292"/>
                  </a:lnTo>
                  <a:close/>
                  <a:moveTo>
                    <a:pt x="92" y="288"/>
                  </a:moveTo>
                  <a:lnTo>
                    <a:pt x="92" y="288"/>
                  </a:lnTo>
                  <a:lnTo>
                    <a:pt x="92" y="288"/>
                  </a:lnTo>
                  <a:lnTo>
                    <a:pt x="92" y="288"/>
                  </a:lnTo>
                  <a:lnTo>
                    <a:pt x="91" y="284"/>
                  </a:lnTo>
                  <a:lnTo>
                    <a:pt x="91" y="284"/>
                  </a:lnTo>
                  <a:lnTo>
                    <a:pt x="91" y="287"/>
                  </a:lnTo>
                  <a:lnTo>
                    <a:pt x="92" y="288"/>
                  </a:lnTo>
                  <a:lnTo>
                    <a:pt x="92" y="288"/>
                  </a:lnTo>
                  <a:close/>
                  <a:moveTo>
                    <a:pt x="122" y="190"/>
                  </a:moveTo>
                  <a:lnTo>
                    <a:pt x="122" y="190"/>
                  </a:lnTo>
                  <a:lnTo>
                    <a:pt x="123" y="189"/>
                  </a:lnTo>
                  <a:lnTo>
                    <a:pt x="123" y="189"/>
                  </a:lnTo>
                  <a:lnTo>
                    <a:pt x="121" y="187"/>
                  </a:lnTo>
                  <a:lnTo>
                    <a:pt x="121" y="187"/>
                  </a:lnTo>
                  <a:lnTo>
                    <a:pt x="122" y="190"/>
                  </a:lnTo>
                  <a:lnTo>
                    <a:pt x="122" y="190"/>
                  </a:lnTo>
                  <a:close/>
                  <a:moveTo>
                    <a:pt x="101" y="241"/>
                  </a:moveTo>
                  <a:lnTo>
                    <a:pt x="101" y="241"/>
                  </a:lnTo>
                  <a:lnTo>
                    <a:pt x="102" y="240"/>
                  </a:lnTo>
                  <a:lnTo>
                    <a:pt x="101" y="240"/>
                  </a:lnTo>
                  <a:lnTo>
                    <a:pt x="101" y="240"/>
                  </a:lnTo>
                  <a:lnTo>
                    <a:pt x="101" y="241"/>
                  </a:lnTo>
                  <a:lnTo>
                    <a:pt x="101" y="241"/>
                  </a:lnTo>
                  <a:close/>
                  <a:moveTo>
                    <a:pt x="61" y="264"/>
                  </a:moveTo>
                  <a:lnTo>
                    <a:pt x="61" y="264"/>
                  </a:lnTo>
                  <a:lnTo>
                    <a:pt x="61" y="267"/>
                  </a:lnTo>
                  <a:lnTo>
                    <a:pt x="61" y="267"/>
                  </a:lnTo>
                  <a:lnTo>
                    <a:pt x="62" y="265"/>
                  </a:lnTo>
                  <a:lnTo>
                    <a:pt x="61" y="264"/>
                  </a:lnTo>
                  <a:lnTo>
                    <a:pt x="61" y="264"/>
                  </a:lnTo>
                  <a:close/>
                  <a:moveTo>
                    <a:pt x="67" y="270"/>
                  </a:moveTo>
                  <a:lnTo>
                    <a:pt x="67" y="270"/>
                  </a:lnTo>
                  <a:lnTo>
                    <a:pt x="67" y="268"/>
                  </a:lnTo>
                  <a:lnTo>
                    <a:pt x="67" y="267"/>
                  </a:lnTo>
                  <a:lnTo>
                    <a:pt x="67" y="267"/>
                  </a:lnTo>
                  <a:lnTo>
                    <a:pt x="67" y="268"/>
                  </a:lnTo>
                  <a:lnTo>
                    <a:pt x="67" y="270"/>
                  </a:lnTo>
                  <a:lnTo>
                    <a:pt x="67" y="270"/>
                  </a:lnTo>
                  <a:close/>
                  <a:moveTo>
                    <a:pt x="59" y="315"/>
                  </a:moveTo>
                  <a:lnTo>
                    <a:pt x="59" y="315"/>
                  </a:lnTo>
                  <a:lnTo>
                    <a:pt x="62" y="317"/>
                  </a:lnTo>
                  <a:lnTo>
                    <a:pt x="62" y="317"/>
                  </a:lnTo>
                  <a:lnTo>
                    <a:pt x="62" y="315"/>
                  </a:lnTo>
                  <a:lnTo>
                    <a:pt x="59" y="315"/>
                  </a:lnTo>
                  <a:lnTo>
                    <a:pt x="59" y="315"/>
                  </a:lnTo>
                  <a:close/>
                  <a:moveTo>
                    <a:pt x="274" y="136"/>
                  </a:moveTo>
                  <a:lnTo>
                    <a:pt x="274" y="136"/>
                  </a:lnTo>
                  <a:lnTo>
                    <a:pt x="273" y="138"/>
                  </a:lnTo>
                  <a:lnTo>
                    <a:pt x="273" y="139"/>
                  </a:lnTo>
                  <a:lnTo>
                    <a:pt x="273" y="139"/>
                  </a:lnTo>
                  <a:lnTo>
                    <a:pt x="274" y="136"/>
                  </a:lnTo>
                  <a:lnTo>
                    <a:pt x="274" y="136"/>
                  </a:lnTo>
                  <a:close/>
                  <a:moveTo>
                    <a:pt x="88" y="291"/>
                  </a:moveTo>
                  <a:lnTo>
                    <a:pt x="88" y="291"/>
                  </a:lnTo>
                  <a:lnTo>
                    <a:pt x="88" y="294"/>
                  </a:lnTo>
                  <a:lnTo>
                    <a:pt x="88" y="295"/>
                  </a:lnTo>
                  <a:lnTo>
                    <a:pt x="88" y="295"/>
                  </a:lnTo>
                  <a:lnTo>
                    <a:pt x="88" y="291"/>
                  </a:lnTo>
                  <a:lnTo>
                    <a:pt x="88" y="291"/>
                  </a:lnTo>
                  <a:close/>
                  <a:moveTo>
                    <a:pt x="304" y="49"/>
                  </a:moveTo>
                  <a:lnTo>
                    <a:pt x="304" y="49"/>
                  </a:lnTo>
                  <a:lnTo>
                    <a:pt x="305" y="48"/>
                  </a:lnTo>
                  <a:lnTo>
                    <a:pt x="304" y="47"/>
                  </a:lnTo>
                  <a:lnTo>
                    <a:pt x="304" y="47"/>
                  </a:lnTo>
                  <a:lnTo>
                    <a:pt x="304" y="49"/>
                  </a:lnTo>
                  <a:lnTo>
                    <a:pt x="304" y="49"/>
                  </a:lnTo>
                  <a:close/>
                  <a:moveTo>
                    <a:pt x="273" y="94"/>
                  </a:moveTo>
                  <a:lnTo>
                    <a:pt x="273" y="94"/>
                  </a:lnTo>
                  <a:lnTo>
                    <a:pt x="274" y="91"/>
                  </a:lnTo>
                  <a:lnTo>
                    <a:pt x="274" y="91"/>
                  </a:lnTo>
                  <a:lnTo>
                    <a:pt x="273" y="92"/>
                  </a:lnTo>
                  <a:lnTo>
                    <a:pt x="273" y="94"/>
                  </a:lnTo>
                  <a:lnTo>
                    <a:pt x="273" y="94"/>
                  </a:lnTo>
                  <a:close/>
                  <a:moveTo>
                    <a:pt x="88" y="230"/>
                  </a:moveTo>
                  <a:lnTo>
                    <a:pt x="88" y="230"/>
                  </a:lnTo>
                  <a:lnTo>
                    <a:pt x="86" y="231"/>
                  </a:lnTo>
                  <a:lnTo>
                    <a:pt x="86" y="233"/>
                  </a:lnTo>
                  <a:lnTo>
                    <a:pt x="86" y="233"/>
                  </a:lnTo>
                  <a:lnTo>
                    <a:pt x="88" y="231"/>
                  </a:lnTo>
                  <a:lnTo>
                    <a:pt x="88" y="230"/>
                  </a:lnTo>
                  <a:lnTo>
                    <a:pt x="88" y="230"/>
                  </a:lnTo>
                  <a:close/>
                  <a:moveTo>
                    <a:pt x="76" y="234"/>
                  </a:moveTo>
                  <a:lnTo>
                    <a:pt x="76" y="234"/>
                  </a:lnTo>
                  <a:lnTo>
                    <a:pt x="78" y="233"/>
                  </a:lnTo>
                  <a:lnTo>
                    <a:pt x="76" y="231"/>
                  </a:lnTo>
                  <a:lnTo>
                    <a:pt x="76" y="231"/>
                  </a:lnTo>
                  <a:lnTo>
                    <a:pt x="76" y="234"/>
                  </a:lnTo>
                  <a:lnTo>
                    <a:pt x="76" y="234"/>
                  </a:lnTo>
                  <a:close/>
                  <a:moveTo>
                    <a:pt x="231" y="170"/>
                  </a:moveTo>
                  <a:lnTo>
                    <a:pt x="231" y="170"/>
                  </a:lnTo>
                  <a:lnTo>
                    <a:pt x="233" y="167"/>
                  </a:lnTo>
                  <a:lnTo>
                    <a:pt x="233" y="167"/>
                  </a:lnTo>
                  <a:lnTo>
                    <a:pt x="231" y="169"/>
                  </a:lnTo>
                  <a:lnTo>
                    <a:pt x="231" y="170"/>
                  </a:lnTo>
                  <a:lnTo>
                    <a:pt x="231" y="170"/>
                  </a:lnTo>
                  <a:close/>
                  <a:moveTo>
                    <a:pt x="111" y="219"/>
                  </a:moveTo>
                  <a:lnTo>
                    <a:pt x="111" y="219"/>
                  </a:lnTo>
                  <a:lnTo>
                    <a:pt x="111" y="219"/>
                  </a:lnTo>
                  <a:lnTo>
                    <a:pt x="111" y="219"/>
                  </a:lnTo>
                  <a:lnTo>
                    <a:pt x="108" y="220"/>
                  </a:lnTo>
                  <a:lnTo>
                    <a:pt x="108" y="220"/>
                  </a:lnTo>
                  <a:lnTo>
                    <a:pt x="109" y="221"/>
                  </a:lnTo>
                  <a:lnTo>
                    <a:pt x="109" y="221"/>
                  </a:lnTo>
                  <a:lnTo>
                    <a:pt x="111" y="219"/>
                  </a:lnTo>
                  <a:lnTo>
                    <a:pt x="111" y="219"/>
                  </a:lnTo>
                  <a:close/>
                  <a:moveTo>
                    <a:pt x="295" y="58"/>
                  </a:moveTo>
                  <a:lnTo>
                    <a:pt x="295" y="58"/>
                  </a:lnTo>
                  <a:lnTo>
                    <a:pt x="294" y="61"/>
                  </a:lnTo>
                  <a:lnTo>
                    <a:pt x="294" y="61"/>
                  </a:lnTo>
                  <a:lnTo>
                    <a:pt x="294" y="61"/>
                  </a:lnTo>
                  <a:lnTo>
                    <a:pt x="294" y="61"/>
                  </a:lnTo>
                  <a:lnTo>
                    <a:pt x="295" y="59"/>
                  </a:lnTo>
                  <a:lnTo>
                    <a:pt x="295" y="59"/>
                  </a:lnTo>
                  <a:lnTo>
                    <a:pt x="295" y="58"/>
                  </a:lnTo>
                  <a:lnTo>
                    <a:pt x="295" y="58"/>
                  </a:lnTo>
                  <a:close/>
                  <a:moveTo>
                    <a:pt x="267" y="67"/>
                  </a:moveTo>
                  <a:lnTo>
                    <a:pt x="267" y="67"/>
                  </a:lnTo>
                  <a:lnTo>
                    <a:pt x="267" y="64"/>
                  </a:lnTo>
                  <a:lnTo>
                    <a:pt x="267" y="64"/>
                  </a:lnTo>
                  <a:lnTo>
                    <a:pt x="265" y="67"/>
                  </a:lnTo>
                  <a:lnTo>
                    <a:pt x="265" y="67"/>
                  </a:lnTo>
                  <a:lnTo>
                    <a:pt x="267" y="67"/>
                  </a:lnTo>
                  <a:lnTo>
                    <a:pt x="267" y="67"/>
                  </a:lnTo>
                  <a:close/>
                  <a:moveTo>
                    <a:pt x="91" y="300"/>
                  </a:moveTo>
                  <a:lnTo>
                    <a:pt x="91" y="300"/>
                  </a:lnTo>
                  <a:lnTo>
                    <a:pt x="89" y="298"/>
                  </a:lnTo>
                  <a:lnTo>
                    <a:pt x="89" y="298"/>
                  </a:lnTo>
                  <a:lnTo>
                    <a:pt x="91" y="301"/>
                  </a:lnTo>
                  <a:lnTo>
                    <a:pt x="91" y="301"/>
                  </a:lnTo>
                  <a:lnTo>
                    <a:pt x="91" y="300"/>
                  </a:lnTo>
                  <a:lnTo>
                    <a:pt x="91" y="300"/>
                  </a:lnTo>
                  <a:close/>
                  <a:moveTo>
                    <a:pt x="111" y="183"/>
                  </a:moveTo>
                  <a:lnTo>
                    <a:pt x="111" y="183"/>
                  </a:lnTo>
                  <a:lnTo>
                    <a:pt x="111" y="183"/>
                  </a:lnTo>
                  <a:lnTo>
                    <a:pt x="111" y="183"/>
                  </a:lnTo>
                  <a:lnTo>
                    <a:pt x="113" y="182"/>
                  </a:lnTo>
                  <a:lnTo>
                    <a:pt x="113" y="182"/>
                  </a:lnTo>
                  <a:lnTo>
                    <a:pt x="113" y="182"/>
                  </a:lnTo>
                  <a:lnTo>
                    <a:pt x="113" y="182"/>
                  </a:lnTo>
                  <a:lnTo>
                    <a:pt x="111" y="183"/>
                  </a:lnTo>
                  <a:lnTo>
                    <a:pt x="111" y="183"/>
                  </a:lnTo>
                  <a:close/>
                  <a:moveTo>
                    <a:pt x="155" y="237"/>
                  </a:moveTo>
                  <a:lnTo>
                    <a:pt x="155" y="237"/>
                  </a:lnTo>
                  <a:lnTo>
                    <a:pt x="153" y="237"/>
                  </a:lnTo>
                  <a:lnTo>
                    <a:pt x="153" y="237"/>
                  </a:lnTo>
                  <a:lnTo>
                    <a:pt x="155" y="238"/>
                  </a:lnTo>
                  <a:lnTo>
                    <a:pt x="155" y="238"/>
                  </a:lnTo>
                  <a:lnTo>
                    <a:pt x="155" y="237"/>
                  </a:lnTo>
                  <a:lnTo>
                    <a:pt x="155" y="237"/>
                  </a:lnTo>
                  <a:close/>
                  <a:moveTo>
                    <a:pt x="95" y="236"/>
                  </a:moveTo>
                  <a:lnTo>
                    <a:pt x="95" y="236"/>
                  </a:lnTo>
                  <a:lnTo>
                    <a:pt x="94" y="237"/>
                  </a:lnTo>
                  <a:lnTo>
                    <a:pt x="94" y="238"/>
                  </a:lnTo>
                  <a:lnTo>
                    <a:pt x="94" y="238"/>
                  </a:lnTo>
                  <a:lnTo>
                    <a:pt x="95" y="236"/>
                  </a:lnTo>
                  <a:lnTo>
                    <a:pt x="95" y="236"/>
                  </a:lnTo>
                  <a:close/>
                  <a:moveTo>
                    <a:pt x="75" y="283"/>
                  </a:moveTo>
                  <a:lnTo>
                    <a:pt x="75" y="283"/>
                  </a:lnTo>
                  <a:lnTo>
                    <a:pt x="74" y="284"/>
                  </a:lnTo>
                  <a:lnTo>
                    <a:pt x="75" y="284"/>
                  </a:lnTo>
                  <a:lnTo>
                    <a:pt x="75" y="284"/>
                  </a:lnTo>
                  <a:lnTo>
                    <a:pt x="75" y="283"/>
                  </a:lnTo>
                  <a:lnTo>
                    <a:pt x="75" y="283"/>
                  </a:lnTo>
                  <a:lnTo>
                    <a:pt x="75" y="283"/>
                  </a:lnTo>
                  <a:close/>
                  <a:moveTo>
                    <a:pt x="61" y="308"/>
                  </a:moveTo>
                  <a:lnTo>
                    <a:pt x="61" y="308"/>
                  </a:lnTo>
                  <a:lnTo>
                    <a:pt x="64" y="308"/>
                  </a:lnTo>
                  <a:lnTo>
                    <a:pt x="64" y="308"/>
                  </a:lnTo>
                  <a:lnTo>
                    <a:pt x="64" y="308"/>
                  </a:lnTo>
                  <a:lnTo>
                    <a:pt x="64" y="308"/>
                  </a:lnTo>
                  <a:lnTo>
                    <a:pt x="62" y="307"/>
                  </a:lnTo>
                  <a:lnTo>
                    <a:pt x="62" y="307"/>
                  </a:lnTo>
                  <a:lnTo>
                    <a:pt x="61" y="308"/>
                  </a:lnTo>
                  <a:lnTo>
                    <a:pt x="61" y="308"/>
                  </a:lnTo>
                  <a:close/>
                  <a:moveTo>
                    <a:pt x="84" y="337"/>
                  </a:moveTo>
                  <a:lnTo>
                    <a:pt x="84" y="337"/>
                  </a:lnTo>
                  <a:lnTo>
                    <a:pt x="84" y="334"/>
                  </a:lnTo>
                  <a:lnTo>
                    <a:pt x="84" y="334"/>
                  </a:lnTo>
                  <a:lnTo>
                    <a:pt x="84" y="335"/>
                  </a:lnTo>
                  <a:lnTo>
                    <a:pt x="84" y="335"/>
                  </a:lnTo>
                  <a:lnTo>
                    <a:pt x="84" y="337"/>
                  </a:lnTo>
                  <a:lnTo>
                    <a:pt x="84" y="337"/>
                  </a:lnTo>
                  <a:close/>
                  <a:moveTo>
                    <a:pt x="307" y="81"/>
                  </a:moveTo>
                  <a:lnTo>
                    <a:pt x="307" y="81"/>
                  </a:lnTo>
                  <a:lnTo>
                    <a:pt x="305" y="81"/>
                  </a:lnTo>
                  <a:lnTo>
                    <a:pt x="304" y="82"/>
                  </a:lnTo>
                  <a:lnTo>
                    <a:pt x="304" y="82"/>
                  </a:lnTo>
                  <a:lnTo>
                    <a:pt x="307" y="81"/>
                  </a:lnTo>
                  <a:lnTo>
                    <a:pt x="307" y="81"/>
                  </a:lnTo>
                  <a:close/>
                  <a:moveTo>
                    <a:pt x="318" y="42"/>
                  </a:moveTo>
                  <a:lnTo>
                    <a:pt x="318" y="42"/>
                  </a:lnTo>
                  <a:lnTo>
                    <a:pt x="318" y="42"/>
                  </a:lnTo>
                  <a:lnTo>
                    <a:pt x="318" y="42"/>
                  </a:lnTo>
                  <a:lnTo>
                    <a:pt x="319" y="47"/>
                  </a:lnTo>
                  <a:lnTo>
                    <a:pt x="319" y="47"/>
                  </a:lnTo>
                  <a:lnTo>
                    <a:pt x="319" y="47"/>
                  </a:lnTo>
                  <a:lnTo>
                    <a:pt x="319" y="47"/>
                  </a:lnTo>
                  <a:lnTo>
                    <a:pt x="318" y="42"/>
                  </a:lnTo>
                  <a:lnTo>
                    <a:pt x="318" y="42"/>
                  </a:lnTo>
                  <a:close/>
                  <a:moveTo>
                    <a:pt x="240" y="184"/>
                  </a:moveTo>
                  <a:lnTo>
                    <a:pt x="240" y="184"/>
                  </a:lnTo>
                  <a:lnTo>
                    <a:pt x="238" y="186"/>
                  </a:lnTo>
                  <a:lnTo>
                    <a:pt x="238" y="187"/>
                  </a:lnTo>
                  <a:lnTo>
                    <a:pt x="238" y="187"/>
                  </a:lnTo>
                  <a:lnTo>
                    <a:pt x="240" y="184"/>
                  </a:lnTo>
                  <a:lnTo>
                    <a:pt x="240" y="184"/>
                  </a:lnTo>
                  <a:close/>
                  <a:moveTo>
                    <a:pt x="79" y="291"/>
                  </a:moveTo>
                  <a:lnTo>
                    <a:pt x="79" y="291"/>
                  </a:lnTo>
                  <a:lnTo>
                    <a:pt x="79" y="292"/>
                  </a:lnTo>
                  <a:lnTo>
                    <a:pt x="81" y="292"/>
                  </a:lnTo>
                  <a:lnTo>
                    <a:pt x="81" y="292"/>
                  </a:lnTo>
                  <a:lnTo>
                    <a:pt x="81" y="292"/>
                  </a:lnTo>
                  <a:lnTo>
                    <a:pt x="79" y="291"/>
                  </a:lnTo>
                  <a:lnTo>
                    <a:pt x="79" y="291"/>
                  </a:lnTo>
                  <a:close/>
                  <a:moveTo>
                    <a:pt x="57" y="307"/>
                  </a:moveTo>
                  <a:lnTo>
                    <a:pt x="57" y="307"/>
                  </a:lnTo>
                  <a:lnTo>
                    <a:pt x="57" y="308"/>
                  </a:lnTo>
                  <a:lnTo>
                    <a:pt x="57" y="308"/>
                  </a:lnTo>
                  <a:lnTo>
                    <a:pt x="58" y="308"/>
                  </a:lnTo>
                  <a:lnTo>
                    <a:pt x="57" y="307"/>
                  </a:lnTo>
                  <a:lnTo>
                    <a:pt x="57" y="307"/>
                  </a:lnTo>
                  <a:close/>
                  <a:moveTo>
                    <a:pt x="98" y="244"/>
                  </a:moveTo>
                  <a:lnTo>
                    <a:pt x="98" y="244"/>
                  </a:lnTo>
                  <a:lnTo>
                    <a:pt x="96" y="246"/>
                  </a:lnTo>
                  <a:lnTo>
                    <a:pt x="96" y="247"/>
                  </a:lnTo>
                  <a:lnTo>
                    <a:pt x="96" y="247"/>
                  </a:lnTo>
                  <a:lnTo>
                    <a:pt x="98" y="244"/>
                  </a:lnTo>
                  <a:lnTo>
                    <a:pt x="98" y="244"/>
                  </a:lnTo>
                  <a:close/>
                  <a:moveTo>
                    <a:pt x="210" y="236"/>
                  </a:moveTo>
                  <a:lnTo>
                    <a:pt x="210" y="236"/>
                  </a:lnTo>
                  <a:lnTo>
                    <a:pt x="210" y="236"/>
                  </a:lnTo>
                  <a:lnTo>
                    <a:pt x="210" y="236"/>
                  </a:lnTo>
                  <a:lnTo>
                    <a:pt x="209" y="236"/>
                  </a:lnTo>
                  <a:lnTo>
                    <a:pt x="209" y="236"/>
                  </a:lnTo>
                  <a:lnTo>
                    <a:pt x="210" y="237"/>
                  </a:lnTo>
                  <a:lnTo>
                    <a:pt x="210" y="237"/>
                  </a:lnTo>
                  <a:lnTo>
                    <a:pt x="210" y="237"/>
                  </a:lnTo>
                  <a:lnTo>
                    <a:pt x="210" y="237"/>
                  </a:lnTo>
                  <a:lnTo>
                    <a:pt x="210" y="236"/>
                  </a:lnTo>
                  <a:lnTo>
                    <a:pt x="210" y="236"/>
                  </a:lnTo>
                  <a:close/>
                  <a:moveTo>
                    <a:pt x="119" y="250"/>
                  </a:moveTo>
                  <a:lnTo>
                    <a:pt x="119" y="250"/>
                  </a:lnTo>
                  <a:lnTo>
                    <a:pt x="118" y="253"/>
                  </a:lnTo>
                  <a:lnTo>
                    <a:pt x="118" y="253"/>
                  </a:lnTo>
                  <a:lnTo>
                    <a:pt x="119" y="251"/>
                  </a:lnTo>
                  <a:lnTo>
                    <a:pt x="119" y="250"/>
                  </a:lnTo>
                  <a:lnTo>
                    <a:pt x="119" y="250"/>
                  </a:lnTo>
                  <a:close/>
                  <a:moveTo>
                    <a:pt x="119" y="234"/>
                  </a:moveTo>
                  <a:lnTo>
                    <a:pt x="119" y="234"/>
                  </a:lnTo>
                  <a:lnTo>
                    <a:pt x="119" y="230"/>
                  </a:lnTo>
                  <a:lnTo>
                    <a:pt x="119" y="230"/>
                  </a:lnTo>
                  <a:lnTo>
                    <a:pt x="119" y="231"/>
                  </a:lnTo>
                  <a:lnTo>
                    <a:pt x="119" y="234"/>
                  </a:lnTo>
                  <a:lnTo>
                    <a:pt x="119" y="234"/>
                  </a:lnTo>
                  <a:close/>
                  <a:moveTo>
                    <a:pt x="290" y="62"/>
                  </a:moveTo>
                  <a:lnTo>
                    <a:pt x="290" y="62"/>
                  </a:lnTo>
                  <a:lnTo>
                    <a:pt x="291" y="61"/>
                  </a:lnTo>
                  <a:lnTo>
                    <a:pt x="290" y="61"/>
                  </a:lnTo>
                  <a:lnTo>
                    <a:pt x="290" y="61"/>
                  </a:lnTo>
                  <a:lnTo>
                    <a:pt x="290" y="61"/>
                  </a:lnTo>
                  <a:lnTo>
                    <a:pt x="290" y="62"/>
                  </a:lnTo>
                  <a:lnTo>
                    <a:pt x="290" y="62"/>
                  </a:lnTo>
                  <a:close/>
                  <a:moveTo>
                    <a:pt x="256" y="57"/>
                  </a:moveTo>
                  <a:lnTo>
                    <a:pt x="256" y="57"/>
                  </a:lnTo>
                  <a:lnTo>
                    <a:pt x="257" y="55"/>
                  </a:lnTo>
                  <a:lnTo>
                    <a:pt x="258" y="55"/>
                  </a:lnTo>
                  <a:lnTo>
                    <a:pt x="258" y="55"/>
                  </a:lnTo>
                  <a:lnTo>
                    <a:pt x="258" y="54"/>
                  </a:lnTo>
                  <a:lnTo>
                    <a:pt x="258" y="54"/>
                  </a:lnTo>
                  <a:lnTo>
                    <a:pt x="256" y="57"/>
                  </a:lnTo>
                  <a:lnTo>
                    <a:pt x="256" y="57"/>
                  </a:lnTo>
                  <a:close/>
                  <a:moveTo>
                    <a:pt x="275" y="145"/>
                  </a:moveTo>
                  <a:lnTo>
                    <a:pt x="275" y="145"/>
                  </a:lnTo>
                  <a:lnTo>
                    <a:pt x="275" y="145"/>
                  </a:lnTo>
                  <a:lnTo>
                    <a:pt x="275" y="145"/>
                  </a:lnTo>
                  <a:lnTo>
                    <a:pt x="277" y="140"/>
                  </a:lnTo>
                  <a:lnTo>
                    <a:pt x="277" y="140"/>
                  </a:lnTo>
                  <a:lnTo>
                    <a:pt x="277" y="140"/>
                  </a:lnTo>
                  <a:lnTo>
                    <a:pt x="277" y="140"/>
                  </a:lnTo>
                  <a:lnTo>
                    <a:pt x="275" y="145"/>
                  </a:lnTo>
                  <a:lnTo>
                    <a:pt x="275" y="145"/>
                  </a:lnTo>
                  <a:close/>
                  <a:moveTo>
                    <a:pt x="297" y="40"/>
                  </a:moveTo>
                  <a:lnTo>
                    <a:pt x="297" y="40"/>
                  </a:lnTo>
                  <a:lnTo>
                    <a:pt x="297" y="40"/>
                  </a:lnTo>
                  <a:lnTo>
                    <a:pt x="297" y="40"/>
                  </a:lnTo>
                  <a:lnTo>
                    <a:pt x="298" y="37"/>
                  </a:lnTo>
                  <a:lnTo>
                    <a:pt x="298" y="37"/>
                  </a:lnTo>
                  <a:lnTo>
                    <a:pt x="298" y="37"/>
                  </a:lnTo>
                  <a:lnTo>
                    <a:pt x="298" y="37"/>
                  </a:lnTo>
                  <a:lnTo>
                    <a:pt x="297" y="40"/>
                  </a:lnTo>
                  <a:lnTo>
                    <a:pt x="297" y="40"/>
                  </a:lnTo>
                  <a:close/>
                  <a:moveTo>
                    <a:pt x="133" y="257"/>
                  </a:moveTo>
                  <a:lnTo>
                    <a:pt x="133" y="257"/>
                  </a:lnTo>
                  <a:lnTo>
                    <a:pt x="135" y="257"/>
                  </a:lnTo>
                  <a:lnTo>
                    <a:pt x="136" y="257"/>
                  </a:lnTo>
                  <a:lnTo>
                    <a:pt x="136" y="257"/>
                  </a:lnTo>
                  <a:lnTo>
                    <a:pt x="135" y="257"/>
                  </a:lnTo>
                  <a:lnTo>
                    <a:pt x="133" y="257"/>
                  </a:lnTo>
                  <a:lnTo>
                    <a:pt x="133" y="257"/>
                  </a:lnTo>
                  <a:close/>
                  <a:moveTo>
                    <a:pt x="65" y="297"/>
                  </a:moveTo>
                  <a:lnTo>
                    <a:pt x="65" y="297"/>
                  </a:lnTo>
                  <a:lnTo>
                    <a:pt x="65" y="297"/>
                  </a:lnTo>
                  <a:lnTo>
                    <a:pt x="65" y="297"/>
                  </a:lnTo>
                  <a:lnTo>
                    <a:pt x="67" y="294"/>
                  </a:lnTo>
                  <a:lnTo>
                    <a:pt x="67" y="294"/>
                  </a:lnTo>
                  <a:lnTo>
                    <a:pt x="65" y="297"/>
                  </a:lnTo>
                  <a:lnTo>
                    <a:pt x="65" y="297"/>
                  </a:lnTo>
                  <a:close/>
                  <a:moveTo>
                    <a:pt x="308" y="89"/>
                  </a:moveTo>
                  <a:lnTo>
                    <a:pt x="308" y="89"/>
                  </a:lnTo>
                  <a:lnTo>
                    <a:pt x="307" y="89"/>
                  </a:lnTo>
                  <a:lnTo>
                    <a:pt x="307" y="89"/>
                  </a:lnTo>
                  <a:lnTo>
                    <a:pt x="308" y="89"/>
                  </a:lnTo>
                  <a:lnTo>
                    <a:pt x="308" y="89"/>
                  </a:lnTo>
                  <a:lnTo>
                    <a:pt x="308" y="89"/>
                  </a:lnTo>
                  <a:close/>
                  <a:moveTo>
                    <a:pt x="128" y="224"/>
                  </a:moveTo>
                  <a:lnTo>
                    <a:pt x="128" y="224"/>
                  </a:lnTo>
                  <a:lnTo>
                    <a:pt x="128" y="223"/>
                  </a:lnTo>
                  <a:lnTo>
                    <a:pt x="128" y="221"/>
                  </a:lnTo>
                  <a:lnTo>
                    <a:pt x="128" y="221"/>
                  </a:lnTo>
                  <a:lnTo>
                    <a:pt x="128" y="224"/>
                  </a:lnTo>
                  <a:lnTo>
                    <a:pt x="128" y="224"/>
                  </a:lnTo>
                  <a:close/>
                  <a:moveTo>
                    <a:pt x="170" y="247"/>
                  </a:moveTo>
                  <a:lnTo>
                    <a:pt x="170" y="247"/>
                  </a:lnTo>
                  <a:lnTo>
                    <a:pt x="172" y="246"/>
                  </a:lnTo>
                  <a:lnTo>
                    <a:pt x="172" y="246"/>
                  </a:lnTo>
                  <a:lnTo>
                    <a:pt x="170" y="246"/>
                  </a:lnTo>
                  <a:lnTo>
                    <a:pt x="170" y="246"/>
                  </a:lnTo>
                  <a:lnTo>
                    <a:pt x="170" y="247"/>
                  </a:lnTo>
                  <a:lnTo>
                    <a:pt x="170" y="247"/>
                  </a:lnTo>
                  <a:close/>
                  <a:moveTo>
                    <a:pt x="247" y="68"/>
                  </a:moveTo>
                  <a:lnTo>
                    <a:pt x="247" y="68"/>
                  </a:lnTo>
                  <a:lnTo>
                    <a:pt x="248" y="68"/>
                  </a:lnTo>
                  <a:lnTo>
                    <a:pt x="248" y="68"/>
                  </a:lnTo>
                  <a:lnTo>
                    <a:pt x="250" y="68"/>
                  </a:lnTo>
                  <a:lnTo>
                    <a:pt x="250" y="68"/>
                  </a:lnTo>
                  <a:lnTo>
                    <a:pt x="250" y="67"/>
                  </a:lnTo>
                  <a:lnTo>
                    <a:pt x="250" y="67"/>
                  </a:lnTo>
                  <a:lnTo>
                    <a:pt x="247" y="68"/>
                  </a:lnTo>
                  <a:lnTo>
                    <a:pt x="247" y="68"/>
                  </a:lnTo>
                  <a:close/>
                  <a:moveTo>
                    <a:pt x="64" y="274"/>
                  </a:moveTo>
                  <a:lnTo>
                    <a:pt x="64" y="274"/>
                  </a:lnTo>
                  <a:lnTo>
                    <a:pt x="65" y="274"/>
                  </a:lnTo>
                  <a:lnTo>
                    <a:pt x="65" y="273"/>
                  </a:lnTo>
                  <a:lnTo>
                    <a:pt x="65" y="273"/>
                  </a:lnTo>
                  <a:lnTo>
                    <a:pt x="64" y="274"/>
                  </a:lnTo>
                  <a:lnTo>
                    <a:pt x="64" y="274"/>
                  </a:lnTo>
                  <a:close/>
                  <a:moveTo>
                    <a:pt x="261" y="116"/>
                  </a:moveTo>
                  <a:lnTo>
                    <a:pt x="261" y="116"/>
                  </a:lnTo>
                  <a:lnTo>
                    <a:pt x="263" y="116"/>
                  </a:lnTo>
                  <a:lnTo>
                    <a:pt x="263" y="115"/>
                  </a:lnTo>
                  <a:lnTo>
                    <a:pt x="263" y="115"/>
                  </a:lnTo>
                  <a:lnTo>
                    <a:pt x="261" y="116"/>
                  </a:lnTo>
                  <a:lnTo>
                    <a:pt x="261" y="116"/>
                  </a:lnTo>
                  <a:lnTo>
                    <a:pt x="261" y="116"/>
                  </a:lnTo>
                  <a:close/>
                  <a:moveTo>
                    <a:pt x="71" y="315"/>
                  </a:moveTo>
                  <a:lnTo>
                    <a:pt x="71" y="315"/>
                  </a:lnTo>
                  <a:lnTo>
                    <a:pt x="71" y="314"/>
                  </a:lnTo>
                  <a:lnTo>
                    <a:pt x="71" y="314"/>
                  </a:lnTo>
                  <a:lnTo>
                    <a:pt x="71" y="314"/>
                  </a:lnTo>
                  <a:lnTo>
                    <a:pt x="71" y="315"/>
                  </a:lnTo>
                  <a:lnTo>
                    <a:pt x="71" y="315"/>
                  </a:lnTo>
                  <a:close/>
                  <a:moveTo>
                    <a:pt x="54" y="335"/>
                  </a:moveTo>
                  <a:lnTo>
                    <a:pt x="54" y="335"/>
                  </a:lnTo>
                  <a:lnTo>
                    <a:pt x="54" y="337"/>
                  </a:lnTo>
                  <a:lnTo>
                    <a:pt x="54" y="337"/>
                  </a:lnTo>
                  <a:lnTo>
                    <a:pt x="55" y="337"/>
                  </a:lnTo>
                  <a:lnTo>
                    <a:pt x="55" y="337"/>
                  </a:lnTo>
                  <a:lnTo>
                    <a:pt x="55" y="337"/>
                  </a:lnTo>
                  <a:lnTo>
                    <a:pt x="55" y="337"/>
                  </a:lnTo>
                  <a:lnTo>
                    <a:pt x="54" y="335"/>
                  </a:lnTo>
                  <a:lnTo>
                    <a:pt x="54" y="335"/>
                  </a:lnTo>
                  <a:close/>
                  <a:moveTo>
                    <a:pt x="291" y="92"/>
                  </a:moveTo>
                  <a:lnTo>
                    <a:pt x="291" y="92"/>
                  </a:lnTo>
                  <a:lnTo>
                    <a:pt x="291" y="94"/>
                  </a:lnTo>
                  <a:lnTo>
                    <a:pt x="291" y="94"/>
                  </a:lnTo>
                  <a:lnTo>
                    <a:pt x="292" y="92"/>
                  </a:lnTo>
                  <a:lnTo>
                    <a:pt x="292" y="92"/>
                  </a:lnTo>
                  <a:lnTo>
                    <a:pt x="291" y="92"/>
                  </a:lnTo>
                  <a:lnTo>
                    <a:pt x="291" y="92"/>
                  </a:lnTo>
                  <a:close/>
                  <a:moveTo>
                    <a:pt x="281" y="91"/>
                  </a:moveTo>
                  <a:lnTo>
                    <a:pt x="281" y="91"/>
                  </a:lnTo>
                  <a:lnTo>
                    <a:pt x="281" y="91"/>
                  </a:lnTo>
                  <a:lnTo>
                    <a:pt x="281" y="91"/>
                  </a:lnTo>
                  <a:lnTo>
                    <a:pt x="283" y="89"/>
                  </a:lnTo>
                  <a:lnTo>
                    <a:pt x="283" y="89"/>
                  </a:lnTo>
                  <a:lnTo>
                    <a:pt x="283" y="89"/>
                  </a:lnTo>
                  <a:lnTo>
                    <a:pt x="283" y="89"/>
                  </a:lnTo>
                  <a:lnTo>
                    <a:pt x="281" y="91"/>
                  </a:lnTo>
                  <a:lnTo>
                    <a:pt x="281" y="91"/>
                  </a:lnTo>
                  <a:close/>
                  <a:moveTo>
                    <a:pt x="67" y="327"/>
                  </a:moveTo>
                  <a:lnTo>
                    <a:pt x="67" y="327"/>
                  </a:lnTo>
                  <a:lnTo>
                    <a:pt x="67" y="325"/>
                  </a:lnTo>
                  <a:lnTo>
                    <a:pt x="65" y="324"/>
                  </a:lnTo>
                  <a:lnTo>
                    <a:pt x="65" y="324"/>
                  </a:lnTo>
                  <a:lnTo>
                    <a:pt x="67" y="327"/>
                  </a:lnTo>
                  <a:lnTo>
                    <a:pt x="67" y="327"/>
                  </a:lnTo>
                  <a:close/>
                  <a:moveTo>
                    <a:pt x="85" y="342"/>
                  </a:moveTo>
                  <a:lnTo>
                    <a:pt x="85" y="342"/>
                  </a:lnTo>
                  <a:lnTo>
                    <a:pt x="85" y="344"/>
                  </a:lnTo>
                  <a:lnTo>
                    <a:pt x="85" y="344"/>
                  </a:lnTo>
                  <a:lnTo>
                    <a:pt x="86" y="344"/>
                  </a:lnTo>
                  <a:lnTo>
                    <a:pt x="86" y="344"/>
                  </a:lnTo>
                  <a:lnTo>
                    <a:pt x="85" y="342"/>
                  </a:lnTo>
                  <a:lnTo>
                    <a:pt x="85" y="342"/>
                  </a:lnTo>
                  <a:close/>
                  <a:moveTo>
                    <a:pt x="214" y="234"/>
                  </a:moveTo>
                  <a:lnTo>
                    <a:pt x="214" y="234"/>
                  </a:lnTo>
                  <a:lnTo>
                    <a:pt x="213" y="236"/>
                  </a:lnTo>
                  <a:lnTo>
                    <a:pt x="213" y="237"/>
                  </a:lnTo>
                  <a:lnTo>
                    <a:pt x="213" y="237"/>
                  </a:lnTo>
                  <a:lnTo>
                    <a:pt x="214" y="234"/>
                  </a:lnTo>
                  <a:lnTo>
                    <a:pt x="214" y="234"/>
                  </a:lnTo>
                  <a:close/>
                  <a:moveTo>
                    <a:pt x="126" y="236"/>
                  </a:moveTo>
                  <a:lnTo>
                    <a:pt x="126" y="236"/>
                  </a:lnTo>
                  <a:lnTo>
                    <a:pt x="126" y="237"/>
                  </a:lnTo>
                  <a:lnTo>
                    <a:pt x="128" y="238"/>
                  </a:lnTo>
                  <a:lnTo>
                    <a:pt x="128" y="238"/>
                  </a:lnTo>
                  <a:lnTo>
                    <a:pt x="126" y="236"/>
                  </a:lnTo>
                  <a:lnTo>
                    <a:pt x="126" y="236"/>
                  </a:lnTo>
                  <a:close/>
                  <a:moveTo>
                    <a:pt x="216" y="203"/>
                  </a:moveTo>
                  <a:lnTo>
                    <a:pt x="216" y="203"/>
                  </a:lnTo>
                  <a:lnTo>
                    <a:pt x="214" y="203"/>
                  </a:lnTo>
                  <a:lnTo>
                    <a:pt x="214" y="204"/>
                  </a:lnTo>
                  <a:lnTo>
                    <a:pt x="214" y="204"/>
                  </a:lnTo>
                  <a:lnTo>
                    <a:pt x="214" y="203"/>
                  </a:lnTo>
                  <a:lnTo>
                    <a:pt x="216" y="203"/>
                  </a:lnTo>
                  <a:lnTo>
                    <a:pt x="216" y="203"/>
                  </a:lnTo>
                  <a:close/>
                  <a:moveTo>
                    <a:pt x="59" y="337"/>
                  </a:moveTo>
                  <a:lnTo>
                    <a:pt x="59" y="337"/>
                  </a:lnTo>
                  <a:lnTo>
                    <a:pt x="58" y="337"/>
                  </a:lnTo>
                  <a:lnTo>
                    <a:pt x="58" y="337"/>
                  </a:lnTo>
                  <a:lnTo>
                    <a:pt x="61" y="337"/>
                  </a:lnTo>
                  <a:lnTo>
                    <a:pt x="61" y="337"/>
                  </a:lnTo>
                  <a:lnTo>
                    <a:pt x="59" y="337"/>
                  </a:lnTo>
                  <a:lnTo>
                    <a:pt x="59" y="337"/>
                  </a:lnTo>
                  <a:close/>
                  <a:moveTo>
                    <a:pt x="64" y="311"/>
                  </a:moveTo>
                  <a:lnTo>
                    <a:pt x="64" y="311"/>
                  </a:lnTo>
                  <a:lnTo>
                    <a:pt x="62" y="311"/>
                  </a:lnTo>
                  <a:lnTo>
                    <a:pt x="62" y="311"/>
                  </a:lnTo>
                  <a:lnTo>
                    <a:pt x="64" y="312"/>
                  </a:lnTo>
                  <a:lnTo>
                    <a:pt x="64" y="312"/>
                  </a:lnTo>
                  <a:lnTo>
                    <a:pt x="64" y="311"/>
                  </a:lnTo>
                  <a:lnTo>
                    <a:pt x="64" y="311"/>
                  </a:lnTo>
                  <a:close/>
                  <a:moveTo>
                    <a:pt x="223" y="189"/>
                  </a:moveTo>
                  <a:lnTo>
                    <a:pt x="223" y="189"/>
                  </a:lnTo>
                  <a:lnTo>
                    <a:pt x="224" y="187"/>
                  </a:lnTo>
                  <a:lnTo>
                    <a:pt x="224" y="187"/>
                  </a:lnTo>
                  <a:lnTo>
                    <a:pt x="224" y="187"/>
                  </a:lnTo>
                  <a:lnTo>
                    <a:pt x="224" y="187"/>
                  </a:lnTo>
                  <a:lnTo>
                    <a:pt x="223" y="187"/>
                  </a:lnTo>
                  <a:lnTo>
                    <a:pt x="223" y="189"/>
                  </a:lnTo>
                  <a:lnTo>
                    <a:pt x="223" y="189"/>
                  </a:lnTo>
                  <a:close/>
                  <a:moveTo>
                    <a:pt x="143" y="243"/>
                  </a:moveTo>
                  <a:lnTo>
                    <a:pt x="143" y="243"/>
                  </a:lnTo>
                  <a:lnTo>
                    <a:pt x="142" y="241"/>
                  </a:lnTo>
                  <a:lnTo>
                    <a:pt x="142" y="243"/>
                  </a:lnTo>
                  <a:lnTo>
                    <a:pt x="142" y="243"/>
                  </a:lnTo>
                  <a:lnTo>
                    <a:pt x="143" y="243"/>
                  </a:lnTo>
                  <a:lnTo>
                    <a:pt x="143" y="243"/>
                  </a:lnTo>
                  <a:close/>
                  <a:moveTo>
                    <a:pt x="236" y="71"/>
                  </a:moveTo>
                  <a:lnTo>
                    <a:pt x="236" y="71"/>
                  </a:lnTo>
                  <a:lnTo>
                    <a:pt x="236" y="69"/>
                  </a:lnTo>
                  <a:lnTo>
                    <a:pt x="234" y="69"/>
                  </a:lnTo>
                  <a:lnTo>
                    <a:pt x="234" y="69"/>
                  </a:lnTo>
                  <a:lnTo>
                    <a:pt x="236" y="71"/>
                  </a:lnTo>
                  <a:lnTo>
                    <a:pt x="236" y="71"/>
                  </a:lnTo>
                  <a:close/>
                  <a:moveTo>
                    <a:pt x="246" y="152"/>
                  </a:moveTo>
                  <a:lnTo>
                    <a:pt x="246" y="152"/>
                  </a:lnTo>
                  <a:lnTo>
                    <a:pt x="246" y="152"/>
                  </a:lnTo>
                  <a:lnTo>
                    <a:pt x="246" y="152"/>
                  </a:lnTo>
                  <a:lnTo>
                    <a:pt x="247" y="149"/>
                  </a:lnTo>
                  <a:lnTo>
                    <a:pt x="247" y="149"/>
                  </a:lnTo>
                  <a:lnTo>
                    <a:pt x="246" y="150"/>
                  </a:lnTo>
                  <a:lnTo>
                    <a:pt x="246" y="152"/>
                  </a:lnTo>
                  <a:lnTo>
                    <a:pt x="246" y="152"/>
                  </a:lnTo>
                  <a:close/>
                  <a:moveTo>
                    <a:pt x="149" y="244"/>
                  </a:moveTo>
                  <a:lnTo>
                    <a:pt x="149" y="244"/>
                  </a:lnTo>
                  <a:lnTo>
                    <a:pt x="148" y="244"/>
                  </a:lnTo>
                  <a:lnTo>
                    <a:pt x="146" y="244"/>
                  </a:lnTo>
                  <a:lnTo>
                    <a:pt x="146" y="244"/>
                  </a:lnTo>
                  <a:lnTo>
                    <a:pt x="149" y="244"/>
                  </a:lnTo>
                  <a:lnTo>
                    <a:pt x="149" y="244"/>
                  </a:lnTo>
                  <a:close/>
                  <a:moveTo>
                    <a:pt x="65" y="241"/>
                  </a:moveTo>
                  <a:lnTo>
                    <a:pt x="65" y="241"/>
                  </a:lnTo>
                  <a:lnTo>
                    <a:pt x="65" y="240"/>
                  </a:lnTo>
                  <a:lnTo>
                    <a:pt x="64" y="240"/>
                  </a:lnTo>
                  <a:lnTo>
                    <a:pt x="64" y="240"/>
                  </a:lnTo>
                  <a:lnTo>
                    <a:pt x="64" y="240"/>
                  </a:lnTo>
                  <a:lnTo>
                    <a:pt x="65" y="241"/>
                  </a:lnTo>
                  <a:lnTo>
                    <a:pt x="65" y="241"/>
                  </a:lnTo>
                  <a:close/>
                  <a:moveTo>
                    <a:pt x="99" y="206"/>
                  </a:moveTo>
                  <a:lnTo>
                    <a:pt x="99" y="206"/>
                  </a:lnTo>
                  <a:lnTo>
                    <a:pt x="99" y="206"/>
                  </a:lnTo>
                  <a:lnTo>
                    <a:pt x="99" y="206"/>
                  </a:lnTo>
                  <a:lnTo>
                    <a:pt x="98" y="203"/>
                  </a:lnTo>
                  <a:lnTo>
                    <a:pt x="98" y="203"/>
                  </a:lnTo>
                  <a:lnTo>
                    <a:pt x="99" y="206"/>
                  </a:lnTo>
                  <a:lnTo>
                    <a:pt x="99" y="206"/>
                  </a:lnTo>
                  <a:close/>
                  <a:moveTo>
                    <a:pt x="224" y="213"/>
                  </a:moveTo>
                  <a:lnTo>
                    <a:pt x="224" y="213"/>
                  </a:lnTo>
                  <a:lnTo>
                    <a:pt x="223" y="213"/>
                  </a:lnTo>
                  <a:lnTo>
                    <a:pt x="223" y="214"/>
                  </a:lnTo>
                  <a:lnTo>
                    <a:pt x="223" y="214"/>
                  </a:lnTo>
                  <a:lnTo>
                    <a:pt x="224" y="213"/>
                  </a:lnTo>
                  <a:lnTo>
                    <a:pt x="224" y="213"/>
                  </a:lnTo>
                  <a:close/>
                  <a:moveTo>
                    <a:pt x="254" y="76"/>
                  </a:moveTo>
                  <a:lnTo>
                    <a:pt x="254" y="76"/>
                  </a:lnTo>
                  <a:lnTo>
                    <a:pt x="253" y="76"/>
                  </a:lnTo>
                  <a:lnTo>
                    <a:pt x="251" y="76"/>
                  </a:lnTo>
                  <a:lnTo>
                    <a:pt x="251" y="76"/>
                  </a:lnTo>
                  <a:lnTo>
                    <a:pt x="254" y="76"/>
                  </a:lnTo>
                  <a:lnTo>
                    <a:pt x="254" y="76"/>
                  </a:lnTo>
                  <a:close/>
                  <a:moveTo>
                    <a:pt x="264" y="79"/>
                  </a:moveTo>
                  <a:lnTo>
                    <a:pt x="264" y="79"/>
                  </a:lnTo>
                  <a:lnTo>
                    <a:pt x="263" y="76"/>
                  </a:lnTo>
                  <a:lnTo>
                    <a:pt x="263" y="76"/>
                  </a:lnTo>
                  <a:lnTo>
                    <a:pt x="264" y="79"/>
                  </a:lnTo>
                  <a:lnTo>
                    <a:pt x="264" y="79"/>
                  </a:lnTo>
                  <a:close/>
                  <a:moveTo>
                    <a:pt x="290" y="81"/>
                  </a:moveTo>
                  <a:lnTo>
                    <a:pt x="290" y="81"/>
                  </a:lnTo>
                  <a:lnTo>
                    <a:pt x="288" y="81"/>
                  </a:lnTo>
                  <a:lnTo>
                    <a:pt x="288" y="81"/>
                  </a:lnTo>
                  <a:lnTo>
                    <a:pt x="288" y="82"/>
                  </a:lnTo>
                  <a:lnTo>
                    <a:pt x="288" y="82"/>
                  </a:lnTo>
                  <a:lnTo>
                    <a:pt x="290" y="81"/>
                  </a:lnTo>
                  <a:lnTo>
                    <a:pt x="290" y="81"/>
                  </a:lnTo>
                  <a:close/>
                  <a:moveTo>
                    <a:pt x="49" y="278"/>
                  </a:moveTo>
                  <a:lnTo>
                    <a:pt x="49" y="278"/>
                  </a:lnTo>
                  <a:lnTo>
                    <a:pt x="48" y="281"/>
                  </a:lnTo>
                  <a:lnTo>
                    <a:pt x="48" y="281"/>
                  </a:lnTo>
                  <a:lnTo>
                    <a:pt x="49" y="278"/>
                  </a:lnTo>
                  <a:lnTo>
                    <a:pt x="49" y="278"/>
                  </a:lnTo>
                  <a:close/>
                  <a:moveTo>
                    <a:pt x="159" y="244"/>
                  </a:moveTo>
                  <a:lnTo>
                    <a:pt x="159" y="244"/>
                  </a:lnTo>
                  <a:lnTo>
                    <a:pt x="160" y="246"/>
                  </a:lnTo>
                  <a:lnTo>
                    <a:pt x="160" y="246"/>
                  </a:lnTo>
                  <a:lnTo>
                    <a:pt x="160" y="244"/>
                  </a:lnTo>
                  <a:lnTo>
                    <a:pt x="159" y="244"/>
                  </a:lnTo>
                  <a:lnTo>
                    <a:pt x="159" y="244"/>
                  </a:lnTo>
                  <a:close/>
                  <a:moveTo>
                    <a:pt x="182" y="246"/>
                  </a:moveTo>
                  <a:lnTo>
                    <a:pt x="182" y="246"/>
                  </a:lnTo>
                  <a:lnTo>
                    <a:pt x="183" y="246"/>
                  </a:lnTo>
                  <a:lnTo>
                    <a:pt x="183" y="246"/>
                  </a:lnTo>
                  <a:lnTo>
                    <a:pt x="182" y="246"/>
                  </a:lnTo>
                  <a:lnTo>
                    <a:pt x="182" y="246"/>
                  </a:lnTo>
                  <a:close/>
                  <a:moveTo>
                    <a:pt x="219" y="197"/>
                  </a:moveTo>
                  <a:lnTo>
                    <a:pt x="219" y="197"/>
                  </a:lnTo>
                  <a:lnTo>
                    <a:pt x="219" y="197"/>
                  </a:lnTo>
                  <a:lnTo>
                    <a:pt x="219" y="197"/>
                  </a:lnTo>
                  <a:lnTo>
                    <a:pt x="217" y="197"/>
                  </a:lnTo>
                  <a:lnTo>
                    <a:pt x="217" y="199"/>
                  </a:lnTo>
                  <a:lnTo>
                    <a:pt x="217" y="199"/>
                  </a:lnTo>
                  <a:lnTo>
                    <a:pt x="219" y="197"/>
                  </a:lnTo>
                  <a:lnTo>
                    <a:pt x="219" y="197"/>
                  </a:lnTo>
                  <a:close/>
                  <a:moveTo>
                    <a:pt x="85" y="329"/>
                  </a:moveTo>
                  <a:lnTo>
                    <a:pt x="85" y="329"/>
                  </a:lnTo>
                  <a:lnTo>
                    <a:pt x="86" y="331"/>
                  </a:lnTo>
                  <a:lnTo>
                    <a:pt x="86" y="331"/>
                  </a:lnTo>
                  <a:lnTo>
                    <a:pt x="86" y="329"/>
                  </a:lnTo>
                  <a:lnTo>
                    <a:pt x="86" y="329"/>
                  </a:lnTo>
                  <a:lnTo>
                    <a:pt x="85" y="329"/>
                  </a:lnTo>
                  <a:lnTo>
                    <a:pt x="85" y="329"/>
                  </a:lnTo>
                  <a:close/>
                  <a:moveTo>
                    <a:pt x="271" y="68"/>
                  </a:moveTo>
                  <a:lnTo>
                    <a:pt x="271" y="68"/>
                  </a:lnTo>
                  <a:lnTo>
                    <a:pt x="273" y="68"/>
                  </a:lnTo>
                  <a:lnTo>
                    <a:pt x="273" y="67"/>
                  </a:lnTo>
                  <a:lnTo>
                    <a:pt x="273" y="67"/>
                  </a:lnTo>
                  <a:lnTo>
                    <a:pt x="273" y="67"/>
                  </a:lnTo>
                  <a:lnTo>
                    <a:pt x="273" y="67"/>
                  </a:lnTo>
                  <a:lnTo>
                    <a:pt x="271" y="68"/>
                  </a:lnTo>
                  <a:lnTo>
                    <a:pt x="271" y="68"/>
                  </a:lnTo>
                  <a:close/>
                  <a:moveTo>
                    <a:pt x="115" y="221"/>
                  </a:moveTo>
                  <a:lnTo>
                    <a:pt x="115" y="221"/>
                  </a:lnTo>
                  <a:lnTo>
                    <a:pt x="116" y="221"/>
                  </a:lnTo>
                  <a:lnTo>
                    <a:pt x="116" y="220"/>
                  </a:lnTo>
                  <a:lnTo>
                    <a:pt x="116" y="220"/>
                  </a:lnTo>
                  <a:lnTo>
                    <a:pt x="115" y="221"/>
                  </a:lnTo>
                  <a:lnTo>
                    <a:pt x="115" y="221"/>
                  </a:lnTo>
                  <a:close/>
                  <a:moveTo>
                    <a:pt x="58" y="254"/>
                  </a:moveTo>
                  <a:lnTo>
                    <a:pt x="58" y="254"/>
                  </a:lnTo>
                  <a:lnTo>
                    <a:pt x="58" y="257"/>
                  </a:lnTo>
                  <a:lnTo>
                    <a:pt x="58" y="257"/>
                  </a:lnTo>
                  <a:lnTo>
                    <a:pt x="58" y="257"/>
                  </a:lnTo>
                  <a:lnTo>
                    <a:pt x="58" y="257"/>
                  </a:lnTo>
                  <a:lnTo>
                    <a:pt x="58" y="254"/>
                  </a:lnTo>
                  <a:lnTo>
                    <a:pt x="58" y="254"/>
                  </a:lnTo>
                  <a:close/>
                  <a:moveTo>
                    <a:pt x="71" y="297"/>
                  </a:moveTo>
                  <a:lnTo>
                    <a:pt x="71" y="297"/>
                  </a:lnTo>
                  <a:lnTo>
                    <a:pt x="71" y="295"/>
                  </a:lnTo>
                  <a:lnTo>
                    <a:pt x="71" y="295"/>
                  </a:lnTo>
                  <a:lnTo>
                    <a:pt x="69" y="298"/>
                  </a:lnTo>
                  <a:lnTo>
                    <a:pt x="69" y="298"/>
                  </a:lnTo>
                  <a:lnTo>
                    <a:pt x="71" y="297"/>
                  </a:lnTo>
                  <a:lnTo>
                    <a:pt x="71" y="297"/>
                  </a:lnTo>
                  <a:close/>
                  <a:moveTo>
                    <a:pt x="281" y="76"/>
                  </a:moveTo>
                  <a:lnTo>
                    <a:pt x="281" y="76"/>
                  </a:lnTo>
                  <a:lnTo>
                    <a:pt x="283" y="78"/>
                  </a:lnTo>
                  <a:lnTo>
                    <a:pt x="283" y="78"/>
                  </a:lnTo>
                  <a:lnTo>
                    <a:pt x="283" y="78"/>
                  </a:lnTo>
                  <a:lnTo>
                    <a:pt x="281" y="76"/>
                  </a:lnTo>
                  <a:lnTo>
                    <a:pt x="281" y="76"/>
                  </a:lnTo>
                  <a:close/>
                  <a:moveTo>
                    <a:pt x="143" y="240"/>
                  </a:moveTo>
                  <a:lnTo>
                    <a:pt x="143" y="240"/>
                  </a:lnTo>
                  <a:lnTo>
                    <a:pt x="145" y="240"/>
                  </a:lnTo>
                  <a:lnTo>
                    <a:pt x="145" y="240"/>
                  </a:lnTo>
                  <a:lnTo>
                    <a:pt x="145" y="240"/>
                  </a:lnTo>
                  <a:lnTo>
                    <a:pt x="145" y="240"/>
                  </a:lnTo>
                  <a:lnTo>
                    <a:pt x="145" y="238"/>
                  </a:lnTo>
                  <a:lnTo>
                    <a:pt x="143" y="240"/>
                  </a:lnTo>
                  <a:lnTo>
                    <a:pt x="143" y="240"/>
                  </a:lnTo>
                  <a:close/>
                  <a:moveTo>
                    <a:pt x="99" y="236"/>
                  </a:moveTo>
                  <a:lnTo>
                    <a:pt x="99" y="236"/>
                  </a:lnTo>
                  <a:lnTo>
                    <a:pt x="99" y="236"/>
                  </a:lnTo>
                  <a:lnTo>
                    <a:pt x="99" y="236"/>
                  </a:lnTo>
                  <a:lnTo>
                    <a:pt x="99" y="236"/>
                  </a:lnTo>
                  <a:lnTo>
                    <a:pt x="99" y="236"/>
                  </a:lnTo>
                  <a:lnTo>
                    <a:pt x="99" y="236"/>
                  </a:lnTo>
                  <a:lnTo>
                    <a:pt x="99" y="236"/>
                  </a:lnTo>
                  <a:close/>
                  <a:moveTo>
                    <a:pt x="204" y="234"/>
                  </a:moveTo>
                  <a:lnTo>
                    <a:pt x="204" y="234"/>
                  </a:lnTo>
                  <a:lnTo>
                    <a:pt x="204" y="234"/>
                  </a:lnTo>
                  <a:lnTo>
                    <a:pt x="204" y="234"/>
                  </a:lnTo>
                  <a:lnTo>
                    <a:pt x="206" y="234"/>
                  </a:lnTo>
                  <a:lnTo>
                    <a:pt x="206" y="234"/>
                  </a:lnTo>
                  <a:lnTo>
                    <a:pt x="206" y="233"/>
                  </a:lnTo>
                  <a:lnTo>
                    <a:pt x="206" y="233"/>
                  </a:lnTo>
                  <a:lnTo>
                    <a:pt x="204" y="234"/>
                  </a:lnTo>
                  <a:lnTo>
                    <a:pt x="204" y="234"/>
                  </a:lnTo>
                  <a:close/>
                  <a:moveTo>
                    <a:pt x="112" y="196"/>
                  </a:moveTo>
                  <a:lnTo>
                    <a:pt x="112" y="196"/>
                  </a:lnTo>
                  <a:lnTo>
                    <a:pt x="112" y="197"/>
                  </a:lnTo>
                  <a:lnTo>
                    <a:pt x="112" y="197"/>
                  </a:lnTo>
                  <a:lnTo>
                    <a:pt x="113" y="196"/>
                  </a:lnTo>
                  <a:lnTo>
                    <a:pt x="113" y="196"/>
                  </a:lnTo>
                  <a:lnTo>
                    <a:pt x="113" y="194"/>
                  </a:lnTo>
                  <a:lnTo>
                    <a:pt x="113" y="194"/>
                  </a:lnTo>
                  <a:lnTo>
                    <a:pt x="112" y="196"/>
                  </a:lnTo>
                  <a:lnTo>
                    <a:pt x="112" y="196"/>
                  </a:lnTo>
                  <a:close/>
                  <a:moveTo>
                    <a:pt x="264" y="74"/>
                  </a:moveTo>
                  <a:lnTo>
                    <a:pt x="264" y="74"/>
                  </a:lnTo>
                  <a:lnTo>
                    <a:pt x="264" y="74"/>
                  </a:lnTo>
                  <a:lnTo>
                    <a:pt x="263" y="74"/>
                  </a:lnTo>
                  <a:lnTo>
                    <a:pt x="263" y="74"/>
                  </a:lnTo>
                  <a:lnTo>
                    <a:pt x="264" y="74"/>
                  </a:lnTo>
                  <a:lnTo>
                    <a:pt x="264" y="74"/>
                  </a:lnTo>
                  <a:close/>
                  <a:moveTo>
                    <a:pt x="268" y="132"/>
                  </a:moveTo>
                  <a:lnTo>
                    <a:pt x="268" y="132"/>
                  </a:lnTo>
                  <a:lnTo>
                    <a:pt x="268" y="132"/>
                  </a:lnTo>
                  <a:lnTo>
                    <a:pt x="268" y="132"/>
                  </a:lnTo>
                  <a:lnTo>
                    <a:pt x="267" y="133"/>
                  </a:lnTo>
                  <a:lnTo>
                    <a:pt x="267" y="133"/>
                  </a:lnTo>
                  <a:lnTo>
                    <a:pt x="267" y="133"/>
                  </a:lnTo>
                  <a:lnTo>
                    <a:pt x="267" y="133"/>
                  </a:lnTo>
                  <a:lnTo>
                    <a:pt x="268" y="132"/>
                  </a:lnTo>
                  <a:lnTo>
                    <a:pt x="268" y="132"/>
                  </a:lnTo>
                  <a:close/>
                  <a:moveTo>
                    <a:pt x="261" y="130"/>
                  </a:moveTo>
                  <a:lnTo>
                    <a:pt x="261" y="130"/>
                  </a:lnTo>
                  <a:lnTo>
                    <a:pt x="263" y="129"/>
                  </a:lnTo>
                  <a:lnTo>
                    <a:pt x="263" y="129"/>
                  </a:lnTo>
                  <a:lnTo>
                    <a:pt x="261" y="130"/>
                  </a:lnTo>
                  <a:lnTo>
                    <a:pt x="261" y="130"/>
                  </a:lnTo>
                  <a:close/>
                  <a:moveTo>
                    <a:pt x="129" y="229"/>
                  </a:moveTo>
                  <a:lnTo>
                    <a:pt x="129" y="229"/>
                  </a:lnTo>
                  <a:lnTo>
                    <a:pt x="128" y="230"/>
                  </a:lnTo>
                  <a:lnTo>
                    <a:pt x="128" y="230"/>
                  </a:lnTo>
                  <a:lnTo>
                    <a:pt x="129" y="230"/>
                  </a:lnTo>
                  <a:lnTo>
                    <a:pt x="129" y="229"/>
                  </a:lnTo>
                  <a:lnTo>
                    <a:pt x="129" y="229"/>
                  </a:lnTo>
                  <a:close/>
                  <a:moveTo>
                    <a:pt x="231" y="71"/>
                  </a:moveTo>
                  <a:lnTo>
                    <a:pt x="231" y="71"/>
                  </a:lnTo>
                  <a:lnTo>
                    <a:pt x="231" y="71"/>
                  </a:lnTo>
                  <a:lnTo>
                    <a:pt x="231" y="71"/>
                  </a:lnTo>
                  <a:lnTo>
                    <a:pt x="231" y="69"/>
                  </a:lnTo>
                  <a:lnTo>
                    <a:pt x="231" y="69"/>
                  </a:lnTo>
                  <a:lnTo>
                    <a:pt x="231" y="71"/>
                  </a:lnTo>
                  <a:lnTo>
                    <a:pt x="231" y="71"/>
                  </a:lnTo>
                  <a:lnTo>
                    <a:pt x="231" y="71"/>
                  </a:lnTo>
                  <a:close/>
                  <a:moveTo>
                    <a:pt x="79" y="335"/>
                  </a:moveTo>
                  <a:lnTo>
                    <a:pt x="79" y="335"/>
                  </a:lnTo>
                  <a:lnTo>
                    <a:pt x="81" y="335"/>
                  </a:lnTo>
                  <a:lnTo>
                    <a:pt x="81" y="335"/>
                  </a:lnTo>
                  <a:lnTo>
                    <a:pt x="81" y="334"/>
                  </a:lnTo>
                  <a:lnTo>
                    <a:pt x="81" y="334"/>
                  </a:lnTo>
                  <a:lnTo>
                    <a:pt x="79" y="335"/>
                  </a:lnTo>
                  <a:lnTo>
                    <a:pt x="79" y="335"/>
                  </a:lnTo>
                  <a:close/>
                  <a:moveTo>
                    <a:pt x="72" y="328"/>
                  </a:moveTo>
                  <a:lnTo>
                    <a:pt x="72" y="328"/>
                  </a:lnTo>
                  <a:lnTo>
                    <a:pt x="71" y="327"/>
                  </a:lnTo>
                  <a:lnTo>
                    <a:pt x="71" y="327"/>
                  </a:lnTo>
                  <a:lnTo>
                    <a:pt x="71" y="327"/>
                  </a:lnTo>
                  <a:lnTo>
                    <a:pt x="71" y="327"/>
                  </a:lnTo>
                  <a:lnTo>
                    <a:pt x="72" y="328"/>
                  </a:lnTo>
                  <a:lnTo>
                    <a:pt x="72" y="328"/>
                  </a:lnTo>
                  <a:close/>
                  <a:moveTo>
                    <a:pt x="301" y="88"/>
                  </a:moveTo>
                  <a:lnTo>
                    <a:pt x="301" y="88"/>
                  </a:lnTo>
                  <a:lnTo>
                    <a:pt x="300" y="88"/>
                  </a:lnTo>
                  <a:lnTo>
                    <a:pt x="300" y="88"/>
                  </a:lnTo>
                  <a:lnTo>
                    <a:pt x="301" y="88"/>
                  </a:lnTo>
                  <a:lnTo>
                    <a:pt x="301" y="88"/>
                  </a:lnTo>
                  <a:close/>
                  <a:moveTo>
                    <a:pt x="264" y="112"/>
                  </a:moveTo>
                  <a:lnTo>
                    <a:pt x="264" y="112"/>
                  </a:lnTo>
                  <a:lnTo>
                    <a:pt x="264" y="111"/>
                  </a:lnTo>
                  <a:lnTo>
                    <a:pt x="264" y="111"/>
                  </a:lnTo>
                  <a:lnTo>
                    <a:pt x="264" y="112"/>
                  </a:lnTo>
                  <a:lnTo>
                    <a:pt x="264" y="112"/>
                  </a:lnTo>
                  <a:close/>
                  <a:moveTo>
                    <a:pt x="261" y="143"/>
                  </a:moveTo>
                  <a:lnTo>
                    <a:pt x="261" y="143"/>
                  </a:lnTo>
                  <a:lnTo>
                    <a:pt x="263" y="143"/>
                  </a:lnTo>
                  <a:lnTo>
                    <a:pt x="263" y="143"/>
                  </a:lnTo>
                  <a:lnTo>
                    <a:pt x="261" y="143"/>
                  </a:lnTo>
                  <a:lnTo>
                    <a:pt x="261" y="143"/>
                  </a:lnTo>
                  <a:lnTo>
                    <a:pt x="261" y="143"/>
                  </a:lnTo>
                  <a:close/>
                  <a:moveTo>
                    <a:pt x="82" y="302"/>
                  </a:moveTo>
                  <a:lnTo>
                    <a:pt x="82" y="302"/>
                  </a:lnTo>
                  <a:lnTo>
                    <a:pt x="82" y="302"/>
                  </a:lnTo>
                  <a:lnTo>
                    <a:pt x="82" y="302"/>
                  </a:lnTo>
                  <a:lnTo>
                    <a:pt x="84" y="301"/>
                  </a:lnTo>
                  <a:lnTo>
                    <a:pt x="84" y="301"/>
                  </a:lnTo>
                  <a:lnTo>
                    <a:pt x="82" y="301"/>
                  </a:lnTo>
                  <a:lnTo>
                    <a:pt x="82" y="301"/>
                  </a:lnTo>
                  <a:lnTo>
                    <a:pt x="82" y="302"/>
                  </a:lnTo>
                  <a:lnTo>
                    <a:pt x="82" y="302"/>
                  </a:lnTo>
                  <a:close/>
                  <a:moveTo>
                    <a:pt x="89" y="304"/>
                  </a:moveTo>
                  <a:lnTo>
                    <a:pt x="89" y="304"/>
                  </a:lnTo>
                  <a:lnTo>
                    <a:pt x="89" y="305"/>
                  </a:lnTo>
                  <a:lnTo>
                    <a:pt x="89" y="305"/>
                  </a:lnTo>
                  <a:lnTo>
                    <a:pt x="89" y="305"/>
                  </a:lnTo>
                  <a:lnTo>
                    <a:pt x="89" y="304"/>
                  </a:lnTo>
                  <a:lnTo>
                    <a:pt x="89" y="304"/>
                  </a:lnTo>
                  <a:close/>
                  <a:moveTo>
                    <a:pt x="153" y="233"/>
                  </a:moveTo>
                  <a:lnTo>
                    <a:pt x="153" y="233"/>
                  </a:lnTo>
                  <a:lnTo>
                    <a:pt x="153" y="234"/>
                  </a:lnTo>
                  <a:lnTo>
                    <a:pt x="155" y="234"/>
                  </a:lnTo>
                  <a:lnTo>
                    <a:pt x="155" y="234"/>
                  </a:lnTo>
                  <a:lnTo>
                    <a:pt x="153" y="233"/>
                  </a:lnTo>
                  <a:lnTo>
                    <a:pt x="153" y="233"/>
                  </a:lnTo>
                  <a:close/>
                  <a:moveTo>
                    <a:pt x="298" y="57"/>
                  </a:moveTo>
                  <a:lnTo>
                    <a:pt x="298" y="57"/>
                  </a:lnTo>
                  <a:lnTo>
                    <a:pt x="300" y="55"/>
                  </a:lnTo>
                  <a:lnTo>
                    <a:pt x="300" y="55"/>
                  </a:lnTo>
                  <a:lnTo>
                    <a:pt x="300" y="55"/>
                  </a:lnTo>
                  <a:lnTo>
                    <a:pt x="298" y="57"/>
                  </a:lnTo>
                  <a:lnTo>
                    <a:pt x="298" y="57"/>
                  </a:lnTo>
                  <a:close/>
                  <a:moveTo>
                    <a:pt x="112" y="256"/>
                  </a:moveTo>
                  <a:lnTo>
                    <a:pt x="112" y="256"/>
                  </a:lnTo>
                  <a:lnTo>
                    <a:pt x="113" y="254"/>
                  </a:lnTo>
                  <a:lnTo>
                    <a:pt x="113" y="254"/>
                  </a:lnTo>
                  <a:lnTo>
                    <a:pt x="112" y="254"/>
                  </a:lnTo>
                  <a:lnTo>
                    <a:pt x="112" y="256"/>
                  </a:lnTo>
                  <a:lnTo>
                    <a:pt x="112" y="256"/>
                  </a:lnTo>
                  <a:close/>
                  <a:moveTo>
                    <a:pt x="78" y="322"/>
                  </a:moveTo>
                  <a:lnTo>
                    <a:pt x="78" y="322"/>
                  </a:lnTo>
                  <a:lnTo>
                    <a:pt x="79" y="321"/>
                  </a:lnTo>
                  <a:lnTo>
                    <a:pt x="78" y="321"/>
                  </a:lnTo>
                  <a:lnTo>
                    <a:pt x="78" y="321"/>
                  </a:lnTo>
                  <a:lnTo>
                    <a:pt x="78" y="322"/>
                  </a:lnTo>
                  <a:lnTo>
                    <a:pt x="78" y="322"/>
                  </a:lnTo>
                  <a:close/>
                  <a:moveTo>
                    <a:pt x="274" y="146"/>
                  </a:moveTo>
                  <a:lnTo>
                    <a:pt x="274" y="146"/>
                  </a:lnTo>
                  <a:lnTo>
                    <a:pt x="274" y="148"/>
                  </a:lnTo>
                  <a:lnTo>
                    <a:pt x="274" y="148"/>
                  </a:lnTo>
                  <a:lnTo>
                    <a:pt x="275" y="145"/>
                  </a:lnTo>
                  <a:lnTo>
                    <a:pt x="275" y="145"/>
                  </a:lnTo>
                  <a:lnTo>
                    <a:pt x="275" y="145"/>
                  </a:lnTo>
                  <a:lnTo>
                    <a:pt x="275" y="145"/>
                  </a:lnTo>
                  <a:lnTo>
                    <a:pt x="274" y="146"/>
                  </a:lnTo>
                  <a:lnTo>
                    <a:pt x="274" y="146"/>
                  </a:lnTo>
                  <a:close/>
                  <a:moveTo>
                    <a:pt x="271" y="64"/>
                  </a:moveTo>
                  <a:lnTo>
                    <a:pt x="271" y="64"/>
                  </a:lnTo>
                  <a:lnTo>
                    <a:pt x="271" y="64"/>
                  </a:lnTo>
                  <a:lnTo>
                    <a:pt x="271" y="64"/>
                  </a:lnTo>
                  <a:lnTo>
                    <a:pt x="270" y="65"/>
                  </a:lnTo>
                  <a:lnTo>
                    <a:pt x="270" y="65"/>
                  </a:lnTo>
                  <a:lnTo>
                    <a:pt x="271" y="64"/>
                  </a:lnTo>
                  <a:lnTo>
                    <a:pt x="271" y="64"/>
                  </a:lnTo>
                  <a:close/>
                  <a:moveTo>
                    <a:pt x="72" y="234"/>
                  </a:moveTo>
                  <a:lnTo>
                    <a:pt x="72" y="234"/>
                  </a:lnTo>
                  <a:lnTo>
                    <a:pt x="72" y="234"/>
                  </a:lnTo>
                  <a:lnTo>
                    <a:pt x="72" y="234"/>
                  </a:lnTo>
                  <a:lnTo>
                    <a:pt x="72" y="236"/>
                  </a:lnTo>
                  <a:lnTo>
                    <a:pt x="72" y="236"/>
                  </a:lnTo>
                  <a:lnTo>
                    <a:pt x="72" y="236"/>
                  </a:lnTo>
                  <a:lnTo>
                    <a:pt x="72" y="236"/>
                  </a:lnTo>
                  <a:lnTo>
                    <a:pt x="72" y="234"/>
                  </a:lnTo>
                  <a:lnTo>
                    <a:pt x="72" y="234"/>
                  </a:lnTo>
                  <a:close/>
                  <a:moveTo>
                    <a:pt x="169" y="237"/>
                  </a:moveTo>
                  <a:lnTo>
                    <a:pt x="169" y="237"/>
                  </a:lnTo>
                  <a:lnTo>
                    <a:pt x="169" y="237"/>
                  </a:lnTo>
                  <a:lnTo>
                    <a:pt x="169" y="237"/>
                  </a:lnTo>
                  <a:lnTo>
                    <a:pt x="167" y="236"/>
                  </a:lnTo>
                  <a:lnTo>
                    <a:pt x="167" y="236"/>
                  </a:lnTo>
                  <a:lnTo>
                    <a:pt x="167" y="237"/>
                  </a:lnTo>
                  <a:lnTo>
                    <a:pt x="167" y="237"/>
                  </a:lnTo>
                  <a:lnTo>
                    <a:pt x="169" y="237"/>
                  </a:lnTo>
                  <a:lnTo>
                    <a:pt x="169" y="237"/>
                  </a:lnTo>
                  <a:close/>
                  <a:moveTo>
                    <a:pt x="237" y="192"/>
                  </a:moveTo>
                  <a:lnTo>
                    <a:pt x="237" y="192"/>
                  </a:lnTo>
                  <a:lnTo>
                    <a:pt x="237" y="192"/>
                  </a:lnTo>
                  <a:lnTo>
                    <a:pt x="237" y="192"/>
                  </a:lnTo>
                  <a:lnTo>
                    <a:pt x="236" y="193"/>
                  </a:lnTo>
                  <a:lnTo>
                    <a:pt x="236" y="193"/>
                  </a:lnTo>
                  <a:lnTo>
                    <a:pt x="236" y="193"/>
                  </a:lnTo>
                  <a:lnTo>
                    <a:pt x="236" y="193"/>
                  </a:lnTo>
                  <a:lnTo>
                    <a:pt x="237" y="192"/>
                  </a:lnTo>
                  <a:lnTo>
                    <a:pt x="237" y="192"/>
                  </a:lnTo>
                  <a:close/>
                  <a:moveTo>
                    <a:pt x="40" y="295"/>
                  </a:moveTo>
                  <a:lnTo>
                    <a:pt x="40" y="295"/>
                  </a:lnTo>
                  <a:lnTo>
                    <a:pt x="40" y="297"/>
                  </a:lnTo>
                  <a:lnTo>
                    <a:pt x="40" y="297"/>
                  </a:lnTo>
                  <a:lnTo>
                    <a:pt x="40" y="297"/>
                  </a:lnTo>
                  <a:lnTo>
                    <a:pt x="40" y="295"/>
                  </a:lnTo>
                  <a:lnTo>
                    <a:pt x="40" y="295"/>
                  </a:lnTo>
                  <a:lnTo>
                    <a:pt x="40" y="295"/>
                  </a:lnTo>
                  <a:lnTo>
                    <a:pt x="40" y="295"/>
                  </a:lnTo>
                  <a:close/>
                  <a:moveTo>
                    <a:pt x="109" y="244"/>
                  </a:moveTo>
                  <a:lnTo>
                    <a:pt x="109" y="244"/>
                  </a:lnTo>
                  <a:lnTo>
                    <a:pt x="109" y="246"/>
                  </a:lnTo>
                  <a:lnTo>
                    <a:pt x="109" y="246"/>
                  </a:lnTo>
                  <a:lnTo>
                    <a:pt x="109" y="244"/>
                  </a:lnTo>
                  <a:lnTo>
                    <a:pt x="109" y="244"/>
                  </a:lnTo>
                  <a:close/>
                  <a:moveTo>
                    <a:pt x="260" y="58"/>
                  </a:moveTo>
                  <a:lnTo>
                    <a:pt x="260" y="58"/>
                  </a:lnTo>
                  <a:lnTo>
                    <a:pt x="261" y="57"/>
                  </a:lnTo>
                  <a:lnTo>
                    <a:pt x="261" y="57"/>
                  </a:lnTo>
                  <a:lnTo>
                    <a:pt x="260" y="58"/>
                  </a:lnTo>
                  <a:lnTo>
                    <a:pt x="260" y="58"/>
                  </a:lnTo>
                  <a:close/>
                  <a:moveTo>
                    <a:pt x="244" y="148"/>
                  </a:moveTo>
                  <a:lnTo>
                    <a:pt x="244" y="148"/>
                  </a:lnTo>
                  <a:lnTo>
                    <a:pt x="243" y="148"/>
                  </a:lnTo>
                  <a:lnTo>
                    <a:pt x="243" y="148"/>
                  </a:lnTo>
                  <a:lnTo>
                    <a:pt x="243" y="149"/>
                  </a:lnTo>
                  <a:lnTo>
                    <a:pt x="243" y="149"/>
                  </a:lnTo>
                  <a:lnTo>
                    <a:pt x="243" y="149"/>
                  </a:lnTo>
                  <a:lnTo>
                    <a:pt x="243" y="149"/>
                  </a:lnTo>
                  <a:lnTo>
                    <a:pt x="244" y="148"/>
                  </a:lnTo>
                  <a:lnTo>
                    <a:pt x="244" y="148"/>
                  </a:lnTo>
                  <a:close/>
                  <a:moveTo>
                    <a:pt x="85" y="236"/>
                  </a:moveTo>
                  <a:lnTo>
                    <a:pt x="85" y="236"/>
                  </a:lnTo>
                  <a:lnTo>
                    <a:pt x="84" y="237"/>
                  </a:lnTo>
                  <a:lnTo>
                    <a:pt x="84" y="237"/>
                  </a:lnTo>
                  <a:lnTo>
                    <a:pt x="85" y="237"/>
                  </a:lnTo>
                  <a:lnTo>
                    <a:pt x="85" y="236"/>
                  </a:lnTo>
                  <a:lnTo>
                    <a:pt x="85" y="236"/>
                  </a:lnTo>
                  <a:close/>
                  <a:moveTo>
                    <a:pt x="318" y="86"/>
                  </a:moveTo>
                  <a:lnTo>
                    <a:pt x="318" y="86"/>
                  </a:lnTo>
                  <a:lnTo>
                    <a:pt x="318" y="88"/>
                  </a:lnTo>
                  <a:lnTo>
                    <a:pt x="318" y="88"/>
                  </a:lnTo>
                  <a:lnTo>
                    <a:pt x="319" y="88"/>
                  </a:lnTo>
                  <a:lnTo>
                    <a:pt x="319" y="88"/>
                  </a:lnTo>
                  <a:lnTo>
                    <a:pt x="318" y="86"/>
                  </a:lnTo>
                  <a:lnTo>
                    <a:pt x="318" y="86"/>
                  </a:lnTo>
                  <a:close/>
                  <a:moveTo>
                    <a:pt x="302" y="15"/>
                  </a:moveTo>
                  <a:lnTo>
                    <a:pt x="302" y="15"/>
                  </a:lnTo>
                  <a:lnTo>
                    <a:pt x="302" y="15"/>
                  </a:lnTo>
                  <a:lnTo>
                    <a:pt x="302" y="15"/>
                  </a:lnTo>
                  <a:lnTo>
                    <a:pt x="301" y="15"/>
                  </a:lnTo>
                  <a:lnTo>
                    <a:pt x="301" y="15"/>
                  </a:lnTo>
                  <a:lnTo>
                    <a:pt x="301" y="15"/>
                  </a:lnTo>
                  <a:lnTo>
                    <a:pt x="301" y="15"/>
                  </a:lnTo>
                  <a:lnTo>
                    <a:pt x="302" y="15"/>
                  </a:lnTo>
                  <a:lnTo>
                    <a:pt x="302" y="15"/>
                  </a:lnTo>
                  <a:close/>
                  <a:moveTo>
                    <a:pt x="150" y="243"/>
                  </a:moveTo>
                  <a:lnTo>
                    <a:pt x="150" y="243"/>
                  </a:lnTo>
                  <a:lnTo>
                    <a:pt x="152" y="244"/>
                  </a:lnTo>
                  <a:lnTo>
                    <a:pt x="152" y="244"/>
                  </a:lnTo>
                  <a:lnTo>
                    <a:pt x="152" y="243"/>
                  </a:lnTo>
                  <a:lnTo>
                    <a:pt x="150" y="243"/>
                  </a:lnTo>
                  <a:lnTo>
                    <a:pt x="150" y="243"/>
                  </a:lnTo>
                  <a:close/>
                  <a:moveTo>
                    <a:pt x="109" y="258"/>
                  </a:moveTo>
                  <a:lnTo>
                    <a:pt x="109" y="258"/>
                  </a:lnTo>
                  <a:lnTo>
                    <a:pt x="109" y="260"/>
                  </a:lnTo>
                  <a:lnTo>
                    <a:pt x="109" y="260"/>
                  </a:lnTo>
                  <a:lnTo>
                    <a:pt x="109" y="260"/>
                  </a:lnTo>
                  <a:lnTo>
                    <a:pt x="109" y="258"/>
                  </a:lnTo>
                  <a:lnTo>
                    <a:pt x="109" y="258"/>
                  </a:lnTo>
                  <a:close/>
                  <a:moveTo>
                    <a:pt x="285" y="82"/>
                  </a:moveTo>
                  <a:lnTo>
                    <a:pt x="285" y="82"/>
                  </a:lnTo>
                  <a:lnTo>
                    <a:pt x="285" y="82"/>
                  </a:lnTo>
                  <a:lnTo>
                    <a:pt x="285" y="82"/>
                  </a:lnTo>
                  <a:lnTo>
                    <a:pt x="285" y="82"/>
                  </a:lnTo>
                  <a:lnTo>
                    <a:pt x="285" y="82"/>
                  </a:lnTo>
                  <a:lnTo>
                    <a:pt x="285" y="82"/>
                  </a:lnTo>
                  <a:lnTo>
                    <a:pt x="285" y="82"/>
                  </a:lnTo>
                  <a:lnTo>
                    <a:pt x="285" y="82"/>
                  </a:lnTo>
                  <a:close/>
                  <a:moveTo>
                    <a:pt x="72" y="278"/>
                  </a:moveTo>
                  <a:lnTo>
                    <a:pt x="72" y="278"/>
                  </a:lnTo>
                  <a:lnTo>
                    <a:pt x="72" y="278"/>
                  </a:lnTo>
                  <a:lnTo>
                    <a:pt x="72" y="278"/>
                  </a:lnTo>
                  <a:lnTo>
                    <a:pt x="72" y="278"/>
                  </a:lnTo>
                  <a:lnTo>
                    <a:pt x="72" y="278"/>
                  </a:lnTo>
                  <a:close/>
                  <a:moveTo>
                    <a:pt x="65" y="338"/>
                  </a:moveTo>
                  <a:lnTo>
                    <a:pt x="65" y="338"/>
                  </a:lnTo>
                  <a:lnTo>
                    <a:pt x="64" y="338"/>
                  </a:lnTo>
                  <a:lnTo>
                    <a:pt x="64" y="338"/>
                  </a:lnTo>
                  <a:lnTo>
                    <a:pt x="65" y="338"/>
                  </a:lnTo>
                  <a:lnTo>
                    <a:pt x="65" y="338"/>
                  </a:lnTo>
                  <a:close/>
                  <a:moveTo>
                    <a:pt x="238" y="72"/>
                  </a:moveTo>
                  <a:lnTo>
                    <a:pt x="238" y="72"/>
                  </a:lnTo>
                  <a:lnTo>
                    <a:pt x="238" y="72"/>
                  </a:lnTo>
                  <a:lnTo>
                    <a:pt x="238" y="72"/>
                  </a:lnTo>
                  <a:lnTo>
                    <a:pt x="237" y="71"/>
                  </a:lnTo>
                  <a:lnTo>
                    <a:pt x="237" y="71"/>
                  </a:lnTo>
                  <a:lnTo>
                    <a:pt x="237" y="72"/>
                  </a:lnTo>
                  <a:lnTo>
                    <a:pt x="237" y="72"/>
                  </a:lnTo>
                  <a:lnTo>
                    <a:pt x="238" y="72"/>
                  </a:lnTo>
                  <a:lnTo>
                    <a:pt x="238" y="72"/>
                  </a:lnTo>
                  <a:close/>
                  <a:moveTo>
                    <a:pt x="301" y="51"/>
                  </a:moveTo>
                  <a:lnTo>
                    <a:pt x="301" y="51"/>
                  </a:lnTo>
                  <a:lnTo>
                    <a:pt x="302" y="51"/>
                  </a:lnTo>
                  <a:lnTo>
                    <a:pt x="302" y="49"/>
                  </a:lnTo>
                  <a:lnTo>
                    <a:pt x="302" y="49"/>
                  </a:lnTo>
                  <a:lnTo>
                    <a:pt x="301" y="51"/>
                  </a:lnTo>
                  <a:lnTo>
                    <a:pt x="301" y="51"/>
                  </a:lnTo>
                  <a:close/>
                  <a:moveTo>
                    <a:pt x="45" y="334"/>
                  </a:moveTo>
                  <a:lnTo>
                    <a:pt x="45" y="334"/>
                  </a:lnTo>
                  <a:lnTo>
                    <a:pt x="45" y="334"/>
                  </a:lnTo>
                  <a:lnTo>
                    <a:pt x="45" y="334"/>
                  </a:lnTo>
                  <a:lnTo>
                    <a:pt x="45" y="335"/>
                  </a:lnTo>
                  <a:lnTo>
                    <a:pt x="45" y="335"/>
                  </a:lnTo>
                  <a:lnTo>
                    <a:pt x="45" y="334"/>
                  </a:lnTo>
                  <a:lnTo>
                    <a:pt x="45" y="334"/>
                  </a:lnTo>
                  <a:close/>
                  <a:moveTo>
                    <a:pt x="308" y="76"/>
                  </a:moveTo>
                  <a:lnTo>
                    <a:pt x="308" y="76"/>
                  </a:lnTo>
                  <a:lnTo>
                    <a:pt x="308" y="76"/>
                  </a:lnTo>
                  <a:lnTo>
                    <a:pt x="308" y="76"/>
                  </a:lnTo>
                  <a:lnTo>
                    <a:pt x="308" y="76"/>
                  </a:lnTo>
                  <a:lnTo>
                    <a:pt x="308" y="76"/>
                  </a:lnTo>
                  <a:lnTo>
                    <a:pt x="308" y="76"/>
                  </a:lnTo>
                  <a:lnTo>
                    <a:pt x="308" y="76"/>
                  </a:lnTo>
                  <a:lnTo>
                    <a:pt x="308" y="76"/>
                  </a:lnTo>
                  <a:lnTo>
                    <a:pt x="308" y="76"/>
                  </a:lnTo>
                  <a:lnTo>
                    <a:pt x="308" y="76"/>
                  </a:lnTo>
                  <a:lnTo>
                    <a:pt x="308" y="76"/>
                  </a:lnTo>
                  <a:close/>
                  <a:moveTo>
                    <a:pt x="256" y="173"/>
                  </a:moveTo>
                  <a:lnTo>
                    <a:pt x="256" y="173"/>
                  </a:lnTo>
                  <a:lnTo>
                    <a:pt x="256" y="173"/>
                  </a:lnTo>
                  <a:lnTo>
                    <a:pt x="256" y="173"/>
                  </a:lnTo>
                  <a:lnTo>
                    <a:pt x="256" y="175"/>
                  </a:lnTo>
                  <a:lnTo>
                    <a:pt x="256" y="175"/>
                  </a:lnTo>
                  <a:lnTo>
                    <a:pt x="256" y="175"/>
                  </a:lnTo>
                  <a:lnTo>
                    <a:pt x="256" y="175"/>
                  </a:lnTo>
                  <a:lnTo>
                    <a:pt x="256" y="173"/>
                  </a:lnTo>
                  <a:lnTo>
                    <a:pt x="256" y="173"/>
                  </a:lnTo>
                  <a:close/>
                  <a:moveTo>
                    <a:pt x="40" y="328"/>
                  </a:moveTo>
                  <a:lnTo>
                    <a:pt x="40" y="328"/>
                  </a:lnTo>
                  <a:lnTo>
                    <a:pt x="41" y="328"/>
                  </a:lnTo>
                  <a:lnTo>
                    <a:pt x="41" y="328"/>
                  </a:lnTo>
                  <a:lnTo>
                    <a:pt x="40" y="328"/>
                  </a:lnTo>
                  <a:lnTo>
                    <a:pt x="40" y="328"/>
                  </a:lnTo>
                  <a:lnTo>
                    <a:pt x="40" y="328"/>
                  </a:lnTo>
                  <a:lnTo>
                    <a:pt x="40" y="328"/>
                  </a:lnTo>
                  <a:lnTo>
                    <a:pt x="40" y="328"/>
                  </a:lnTo>
                  <a:lnTo>
                    <a:pt x="40" y="328"/>
                  </a:lnTo>
                  <a:close/>
                  <a:moveTo>
                    <a:pt x="85" y="250"/>
                  </a:moveTo>
                  <a:lnTo>
                    <a:pt x="85" y="250"/>
                  </a:lnTo>
                  <a:lnTo>
                    <a:pt x="84" y="250"/>
                  </a:lnTo>
                  <a:lnTo>
                    <a:pt x="85" y="251"/>
                  </a:lnTo>
                  <a:lnTo>
                    <a:pt x="85" y="251"/>
                  </a:lnTo>
                  <a:lnTo>
                    <a:pt x="85" y="250"/>
                  </a:lnTo>
                  <a:lnTo>
                    <a:pt x="85" y="250"/>
                  </a:lnTo>
                  <a:close/>
                  <a:moveTo>
                    <a:pt x="116" y="226"/>
                  </a:moveTo>
                  <a:lnTo>
                    <a:pt x="116" y="226"/>
                  </a:lnTo>
                  <a:lnTo>
                    <a:pt x="116" y="226"/>
                  </a:lnTo>
                  <a:lnTo>
                    <a:pt x="116" y="226"/>
                  </a:lnTo>
                  <a:lnTo>
                    <a:pt x="116" y="226"/>
                  </a:lnTo>
                  <a:lnTo>
                    <a:pt x="116" y="226"/>
                  </a:lnTo>
                  <a:lnTo>
                    <a:pt x="116" y="226"/>
                  </a:lnTo>
                  <a:close/>
                  <a:moveTo>
                    <a:pt x="79" y="221"/>
                  </a:moveTo>
                  <a:lnTo>
                    <a:pt x="79" y="221"/>
                  </a:lnTo>
                  <a:lnTo>
                    <a:pt x="81" y="221"/>
                  </a:lnTo>
                  <a:lnTo>
                    <a:pt x="81" y="221"/>
                  </a:lnTo>
                  <a:lnTo>
                    <a:pt x="81" y="221"/>
                  </a:lnTo>
                  <a:lnTo>
                    <a:pt x="81" y="221"/>
                  </a:lnTo>
                  <a:lnTo>
                    <a:pt x="79" y="221"/>
                  </a:lnTo>
                  <a:lnTo>
                    <a:pt x="79" y="221"/>
                  </a:lnTo>
                  <a:lnTo>
                    <a:pt x="79" y="221"/>
                  </a:lnTo>
                  <a:lnTo>
                    <a:pt x="79" y="221"/>
                  </a:lnTo>
                  <a:close/>
                  <a:moveTo>
                    <a:pt x="61" y="283"/>
                  </a:moveTo>
                  <a:lnTo>
                    <a:pt x="61" y="283"/>
                  </a:lnTo>
                  <a:lnTo>
                    <a:pt x="61" y="283"/>
                  </a:lnTo>
                  <a:lnTo>
                    <a:pt x="61" y="283"/>
                  </a:lnTo>
                  <a:lnTo>
                    <a:pt x="61" y="284"/>
                  </a:lnTo>
                  <a:lnTo>
                    <a:pt x="61" y="284"/>
                  </a:lnTo>
                  <a:lnTo>
                    <a:pt x="61" y="284"/>
                  </a:lnTo>
                  <a:lnTo>
                    <a:pt x="61" y="284"/>
                  </a:lnTo>
                  <a:lnTo>
                    <a:pt x="61" y="283"/>
                  </a:lnTo>
                  <a:lnTo>
                    <a:pt x="61" y="283"/>
                  </a:lnTo>
                  <a:close/>
                  <a:moveTo>
                    <a:pt x="160" y="236"/>
                  </a:moveTo>
                  <a:lnTo>
                    <a:pt x="160" y="236"/>
                  </a:lnTo>
                  <a:lnTo>
                    <a:pt x="160" y="236"/>
                  </a:lnTo>
                  <a:lnTo>
                    <a:pt x="160" y="236"/>
                  </a:lnTo>
                  <a:lnTo>
                    <a:pt x="160" y="234"/>
                  </a:lnTo>
                  <a:lnTo>
                    <a:pt x="160" y="234"/>
                  </a:lnTo>
                  <a:lnTo>
                    <a:pt x="160" y="236"/>
                  </a:lnTo>
                  <a:lnTo>
                    <a:pt x="160" y="236"/>
                  </a:lnTo>
                  <a:lnTo>
                    <a:pt x="160" y="236"/>
                  </a:lnTo>
                  <a:lnTo>
                    <a:pt x="160" y="236"/>
                  </a:lnTo>
                  <a:close/>
                  <a:moveTo>
                    <a:pt x="229" y="177"/>
                  </a:moveTo>
                  <a:lnTo>
                    <a:pt x="229" y="177"/>
                  </a:lnTo>
                  <a:lnTo>
                    <a:pt x="230" y="177"/>
                  </a:lnTo>
                  <a:lnTo>
                    <a:pt x="230" y="177"/>
                  </a:lnTo>
                  <a:lnTo>
                    <a:pt x="230" y="177"/>
                  </a:lnTo>
                  <a:lnTo>
                    <a:pt x="230" y="177"/>
                  </a:lnTo>
                  <a:lnTo>
                    <a:pt x="230" y="177"/>
                  </a:lnTo>
                  <a:lnTo>
                    <a:pt x="230" y="177"/>
                  </a:lnTo>
                  <a:lnTo>
                    <a:pt x="229" y="177"/>
                  </a:lnTo>
                  <a:lnTo>
                    <a:pt x="229" y="177"/>
                  </a:lnTo>
                  <a:close/>
                  <a:moveTo>
                    <a:pt x="290" y="89"/>
                  </a:moveTo>
                  <a:lnTo>
                    <a:pt x="290" y="89"/>
                  </a:lnTo>
                  <a:lnTo>
                    <a:pt x="290" y="89"/>
                  </a:lnTo>
                  <a:lnTo>
                    <a:pt x="290" y="89"/>
                  </a:lnTo>
                  <a:lnTo>
                    <a:pt x="290" y="89"/>
                  </a:lnTo>
                  <a:lnTo>
                    <a:pt x="290" y="89"/>
                  </a:lnTo>
                  <a:lnTo>
                    <a:pt x="290" y="89"/>
                  </a:lnTo>
                  <a:lnTo>
                    <a:pt x="290" y="89"/>
                  </a:lnTo>
                  <a:lnTo>
                    <a:pt x="290" y="89"/>
                  </a:lnTo>
                  <a:lnTo>
                    <a:pt x="290" y="89"/>
                  </a:lnTo>
                  <a:close/>
                  <a:moveTo>
                    <a:pt x="112" y="206"/>
                  </a:moveTo>
                  <a:lnTo>
                    <a:pt x="112" y="206"/>
                  </a:lnTo>
                  <a:lnTo>
                    <a:pt x="112" y="206"/>
                  </a:lnTo>
                  <a:lnTo>
                    <a:pt x="112" y="206"/>
                  </a:lnTo>
                  <a:lnTo>
                    <a:pt x="111" y="206"/>
                  </a:lnTo>
                  <a:lnTo>
                    <a:pt x="111" y="206"/>
                  </a:lnTo>
                  <a:lnTo>
                    <a:pt x="111" y="207"/>
                  </a:lnTo>
                  <a:lnTo>
                    <a:pt x="111" y="207"/>
                  </a:lnTo>
                  <a:lnTo>
                    <a:pt x="112" y="206"/>
                  </a:lnTo>
                  <a:lnTo>
                    <a:pt x="112" y="206"/>
                  </a:lnTo>
                  <a:close/>
                  <a:moveTo>
                    <a:pt x="334" y="101"/>
                  </a:moveTo>
                  <a:lnTo>
                    <a:pt x="334" y="101"/>
                  </a:lnTo>
                  <a:lnTo>
                    <a:pt x="334" y="101"/>
                  </a:lnTo>
                  <a:lnTo>
                    <a:pt x="334" y="101"/>
                  </a:lnTo>
                  <a:lnTo>
                    <a:pt x="334" y="99"/>
                  </a:lnTo>
                  <a:lnTo>
                    <a:pt x="334" y="99"/>
                  </a:lnTo>
                  <a:lnTo>
                    <a:pt x="334" y="99"/>
                  </a:lnTo>
                  <a:lnTo>
                    <a:pt x="334" y="99"/>
                  </a:lnTo>
                  <a:lnTo>
                    <a:pt x="334" y="101"/>
                  </a:lnTo>
                  <a:lnTo>
                    <a:pt x="334" y="101"/>
                  </a:lnTo>
                  <a:close/>
                  <a:moveTo>
                    <a:pt x="75" y="183"/>
                  </a:moveTo>
                  <a:lnTo>
                    <a:pt x="75" y="183"/>
                  </a:lnTo>
                  <a:lnTo>
                    <a:pt x="75" y="183"/>
                  </a:lnTo>
                  <a:lnTo>
                    <a:pt x="75" y="183"/>
                  </a:lnTo>
                  <a:lnTo>
                    <a:pt x="76" y="183"/>
                  </a:lnTo>
                  <a:lnTo>
                    <a:pt x="76" y="183"/>
                  </a:lnTo>
                  <a:lnTo>
                    <a:pt x="76" y="182"/>
                  </a:lnTo>
                  <a:lnTo>
                    <a:pt x="76" y="182"/>
                  </a:lnTo>
                  <a:lnTo>
                    <a:pt x="75" y="183"/>
                  </a:lnTo>
                  <a:lnTo>
                    <a:pt x="75" y="183"/>
                  </a:lnTo>
                  <a:close/>
                  <a:moveTo>
                    <a:pt x="72" y="186"/>
                  </a:moveTo>
                  <a:lnTo>
                    <a:pt x="72" y="186"/>
                  </a:lnTo>
                  <a:lnTo>
                    <a:pt x="72" y="186"/>
                  </a:lnTo>
                  <a:lnTo>
                    <a:pt x="72" y="186"/>
                  </a:lnTo>
                  <a:lnTo>
                    <a:pt x="72" y="184"/>
                  </a:lnTo>
                  <a:lnTo>
                    <a:pt x="72" y="184"/>
                  </a:lnTo>
                  <a:lnTo>
                    <a:pt x="72" y="186"/>
                  </a:lnTo>
                  <a:lnTo>
                    <a:pt x="72" y="18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sp>
        <p:nvSpPr>
          <p:cNvPr id="59" name="Freeform 123"/>
          <p:cNvSpPr>
            <a:spLocks noEditPoints="1"/>
          </p:cNvSpPr>
          <p:nvPr/>
        </p:nvSpPr>
        <p:spPr bwMode="auto">
          <a:xfrm>
            <a:off x="9288916" y="5558490"/>
            <a:ext cx="1609164" cy="1202091"/>
          </a:xfrm>
          <a:custGeom>
            <a:avLst/>
            <a:gdLst/>
            <a:ahLst/>
            <a:cxnLst>
              <a:cxn ang="0">
                <a:pos x="1179" y="92"/>
              </a:cxn>
              <a:cxn ang="0">
                <a:pos x="1259" y="275"/>
              </a:cxn>
              <a:cxn ang="0">
                <a:pos x="1607" y="202"/>
              </a:cxn>
              <a:cxn ang="0">
                <a:pos x="1753" y="130"/>
              </a:cxn>
              <a:cxn ang="0">
                <a:pos x="1857" y="304"/>
              </a:cxn>
              <a:cxn ang="0">
                <a:pos x="2021" y="567"/>
              </a:cxn>
              <a:cxn ang="0">
                <a:pos x="1753" y="1262"/>
              </a:cxn>
              <a:cxn ang="0">
                <a:pos x="877" y="1371"/>
              </a:cxn>
              <a:cxn ang="0">
                <a:pos x="11" y="1411"/>
              </a:cxn>
              <a:cxn ang="0">
                <a:pos x="24" y="1101"/>
              </a:cxn>
              <a:cxn ang="0">
                <a:pos x="182" y="802"/>
              </a:cxn>
              <a:cxn ang="0">
                <a:pos x="595" y="409"/>
              </a:cxn>
              <a:cxn ang="0">
                <a:pos x="1073" y="700"/>
              </a:cxn>
              <a:cxn ang="0">
                <a:pos x="1155" y="187"/>
              </a:cxn>
              <a:cxn ang="0">
                <a:pos x="896" y="703"/>
              </a:cxn>
              <a:cxn ang="0">
                <a:pos x="1038" y="796"/>
              </a:cxn>
              <a:cxn ang="0">
                <a:pos x="1167" y="547"/>
              </a:cxn>
              <a:cxn ang="0">
                <a:pos x="1033" y="1090"/>
              </a:cxn>
              <a:cxn ang="0">
                <a:pos x="1684" y="283"/>
              </a:cxn>
              <a:cxn ang="0">
                <a:pos x="1558" y="660"/>
              </a:cxn>
              <a:cxn ang="0">
                <a:pos x="940" y="1250"/>
              </a:cxn>
              <a:cxn ang="0">
                <a:pos x="961" y="1290"/>
              </a:cxn>
              <a:cxn ang="0">
                <a:pos x="1656" y="456"/>
              </a:cxn>
              <a:cxn ang="0">
                <a:pos x="1781" y="577"/>
              </a:cxn>
              <a:cxn ang="0">
                <a:pos x="1813" y="253"/>
              </a:cxn>
              <a:cxn ang="0">
                <a:pos x="1756" y="300"/>
              </a:cxn>
              <a:cxn ang="0">
                <a:pos x="1631" y="706"/>
              </a:cxn>
              <a:cxn ang="0">
                <a:pos x="1722" y="409"/>
              </a:cxn>
              <a:cxn ang="0">
                <a:pos x="1697" y="707"/>
              </a:cxn>
              <a:cxn ang="0">
                <a:pos x="1737" y="743"/>
              </a:cxn>
              <a:cxn ang="0">
                <a:pos x="1221" y="1099"/>
              </a:cxn>
              <a:cxn ang="0">
                <a:pos x="1797" y="683"/>
              </a:cxn>
              <a:cxn ang="0">
                <a:pos x="1788" y="561"/>
              </a:cxn>
              <a:cxn ang="0">
                <a:pos x="342" y="594"/>
              </a:cxn>
              <a:cxn ang="0">
                <a:pos x="403" y="1094"/>
              </a:cxn>
              <a:cxn ang="0">
                <a:pos x="899" y="803"/>
              </a:cxn>
              <a:cxn ang="0">
                <a:pos x="1881" y="451"/>
              </a:cxn>
              <a:cxn ang="0">
                <a:pos x="1776" y="1127"/>
              </a:cxn>
              <a:cxn ang="0">
                <a:pos x="1227" y="1221"/>
              </a:cxn>
              <a:cxn ang="0">
                <a:pos x="1396" y="1251"/>
              </a:cxn>
              <a:cxn ang="0">
                <a:pos x="1799" y="1250"/>
              </a:cxn>
              <a:cxn ang="0">
                <a:pos x="2009" y="560"/>
              </a:cxn>
              <a:cxn ang="0">
                <a:pos x="1736" y="999"/>
              </a:cxn>
              <a:cxn ang="0">
                <a:pos x="991" y="1301"/>
              </a:cxn>
              <a:cxn ang="0">
                <a:pos x="1858" y="766"/>
              </a:cxn>
              <a:cxn ang="0">
                <a:pos x="1458" y="864"/>
              </a:cxn>
              <a:cxn ang="0">
                <a:pos x="1300" y="1031"/>
              </a:cxn>
              <a:cxn ang="0">
                <a:pos x="1489" y="913"/>
              </a:cxn>
              <a:cxn ang="0">
                <a:pos x="1464" y="896"/>
              </a:cxn>
              <a:cxn ang="0">
                <a:pos x="107" y="1088"/>
              </a:cxn>
              <a:cxn ang="0">
                <a:pos x="156" y="1111"/>
              </a:cxn>
              <a:cxn ang="0">
                <a:pos x="710" y="1240"/>
              </a:cxn>
              <a:cxn ang="0">
                <a:pos x="91" y="1159"/>
              </a:cxn>
              <a:cxn ang="0">
                <a:pos x="430" y="1205"/>
              </a:cxn>
              <a:cxn ang="0">
                <a:pos x="399" y="1216"/>
              </a:cxn>
              <a:cxn ang="0">
                <a:pos x="116" y="1207"/>
              </a:cxn>
              <a:cxn ang="0">
                <a:pos x="641" y="1373"/>
              </a:cxn>
              <a:cxn ang="0">
                <a:pos x="368" y="1369"/>
              </a:cxn>
              <a:cxn ang="0">
                <a:pos x="88" y="1337"/>
              </a:cxn>
              <a:cxn ang="0">
                <a:pos x="120" y="1331"/>
              </a:cxn>
              <a:cxn ang="0">
                <a:pos x="686" y="1288"/>
              </a:cxn>
              <a:cxn ang="0">
                <a:pos x="877" y="1358"/>
              </a:cxn>
            </a:cxnLst>
            <a:rect l="0" t="0" r="r" b="b"/>
            <a:pathLst>
              <a:path w="2040" h="1427">
                <a:moveTo>
                  <a:pt x="1079" y="278"/>
                </a:moveTo>
                <a:lnTo>
                  <a:pt x="1079" y="278"/>
                </a:lnTo>
                <a:lnTo>
                  <a:pt x="1079" y="276"/>
                </a:lnTo>
                <a:lnTo>
                  <a:pt x="1077" y="275"/>
                </a:lnTo>
                <a:lnTo>
                  <a:pt x="1077" y="275"/>
                </a:lnTo>
                <a:lnTo>
                  <a:pt x="1077" y="278"/>
                </a:lnTo>
                <a:lnTo>
                  <a:pt x="1076" y="278"/>
                </a:lnTo>
                <a:lnTo>
                  <a:pt x="1076" y="275"/>
                </a:lnTo>
                <a:lnTo>
                  <a:pt x="1076" y="274"/>
                </a:lnTo>
                <a:lnTo>
                  <a:pt x="1077" y="273"/>
                </a:lnTo>
                <a:lnTo>
                  <a:pt x="1077" y="273"/>
                </a:lnTo>
                <a:lnTo>
                  <a:pt x="1078" y="271"/>
                </a:lnTo>
                <a:lnTo>
                  <a:pt x="1080" y="271"/>
                </a:lnTo>
                <a:lnTo>
                  <a:pt x="1081" y="271"/>
                </a:lnTo>
                <a:lnTo>
                  <a:pt x="1082" y="271"/>
                </a:lnTo>
                <a:lnTo>
                  <a:pt x="1082" y="270"/>
                </a:lnTo>
                <a:lnTo>
                  <a:pt x="1082" y="270"/>
                </a:lnTo>
                <a:lnTo>
                  <a:pt x="1081" y="269"/>
                </a:lnTo>
                <a:lnTo>
                  <a:pt x="1081" y="267"/>
                </a:lnTo>
                <a:lnTo>
                  <a:pt x="1084" y="263"/>
                </a:lnTo>
                <a:lnTo>
                  <a:pt x="1088" y="261"/>
                </a:lnTo>
                <a:lnTo>
                  <a:pt x="1091" y="259"/>
                </a:lnTo>
                <a:lnTo>
                  <a:pt x="1091" y="259"/>
                </a:lnTo>
                <a:lnTo>
                  <a:pt x="1093" y="253"/>
                </a:lnTo>
                <a:lnTo>
                  <a:pt x="1096" y="245"/>
                </a:lnTo>
                <a:lnTo>
                  <a:pt x="1105" y="231"/>
                </a:lnTo>
                <a:lnTo>
                  <a:pt x="1115" y="218"/>
                </a:lnTo>
                <a:lnTo>
                  <a:pt x="1125" y="206"/>
                </a:lnTo>
                <a:lnTo>
                  <a:pt x="1125" y="206"/>
                </a:lnTo>
                <a:lnTo>
                  <a:pt x="1127" y="198"/>
                </a:lnTo>
                <a:lnTo>
                  <a:pt x="1130" y="191"/>
                </a:lnTo>
                <a:lnTo>
                  <a:pt x="1133" y="183"/>
                </a:lnTo>
                <a:lnTo>
                  <a:pt x="1137" y="176"/>
                </a:lnTo>
                <a:lnTo>
                  <a:pt x="1147" y="162"/>
                </a:lnTo>
                <a:lnTo>
                  <a:pt x="1156" y="147"/>
                </a:lnTo>
                <a:lnTo>
                  <a:pt x="1166" y="133"/>
                </a:lnTo>
                <a:lnTo>
                  <a:pt x="1170" y="125"/>
                </a:lnTo>
                <a:lnTo>
                  <a:pt x="1173" y="117"/>
                </a:lnTo>
                <a:lnTo>
                  <a:pt x="1177" y="109"/>
                </a:lnTo>
                <a:lnTo>
                  <a:pt x="1178" y="101"/>
                </a:lnTo>
                <a:lnTo>
                  <a:pt x="1179" y="92"/>
                </a:lnTo>
                <a:lnTo>
                  <a:pt x="1179" y="84"/>
                </a:lnTo>
                <a:lnTo>
                  <a:pt x="1179" y="84"/>
                </a:lnTo>
                <a:lnTo>
                  <a:pt x="1181" y="82"/>
                </a:lnTo>
                <a:lnTo>
                  <a:pt x="1184" y="81"/>
                </a:lnTo>
                <a:lnTo>
                  <a:pt x="1186" y="78"/>
                </a:lnTo>
                <a:lnTo>
                  <a:pt x="1188" y="75"/>
                </a:lnTo>
                <a:lnTo>
                  <a:pt x="1190" y="71"/>
                </a:lnTo>
                <a:lnTo>
                  <a:pt x="1190" y="67"/>
                </a:lnTo>
                <a:lnTo>
                  <a:pt x="1190" y="63"/>
                </a:lnTo>
                <a:lnTo>
                  <a:pt x="1187" y="60"/>
                </a:lnTo>
                <a:lnTo>
                  <a:pt x="1187" y="60"/>
                </a:lnTo>
                <a:lnTo>
                  <a:pt x="1191" y="58"/>
                </a:lnTo>
                <a:lnTo>
                  <a:pt x="1193" y="56"/>
                </a:lnTo>
                <a:lnTo>
                  <a:pt x="1196" y="48"/>
                </a:lnTo>
                <a:lnTo>
                  <a:pt x="1199" y="39"/>
                </a:lnTo>
                <a:lnTo>
                  <a:pt x="1201" y="29"/>
                </a:lnTo>
                <a:lnTo>
                  <a:pt x="1203" y="19"/>
                </a:lnTo>
                <a:lnTo>
                  <a:pt x="1207" y="11"/>
                </a:lnTo>
                <a:lnTo>
                  <a:pt x="1210" y="3"/>
                </a:lnTo>
                <a:lnTo>
                  <a:pt x="1212" y="1"/>
                </a:lnTo>
                <a:lnTo>
                  <a:pt x="1214" y="0"/>
                </a:lnTo>
                <a:lnTo>
                  <a:pt x="1214" y="0"/>
                </a:lnTo>
                <a:lnTo>
                  <a:pt x="1221" y="5"/>
                </a:lnTo>
                <a:lnTo>
                  <a:pt x="1225" y="13"/>
                </a:lnTo>
                <a:lnTo>
                  <a:pt x="1228" y="21"/>
                </a:lnTo>
                <a:lnTo>
                  <a:pt x="1231" y="30"/>
                </a:lnTo>
                <a:lnTo>
                  <a:pt x="1235" y="50"/>
                </a:lnTo>
                <a:lnTo>
                  <a:pt x="1238" y="70"/>
                </a:lnTo>
                <a:lnTo>
                  <a:pt x="1238" y="70"/>
                </a:lnTo>
                <a:lnTo>
                  <a:pt x="1240" y="80"/>
                </a:lnTo>
                <a:lnTo>
                  <a:pt x="1244" y="91"/>
                </a:lnTo>
                <a:lnTo>
                  <a:pt x="1247" y="102"/>
                </a:lnTo>
                <a:lnTo>
                  <a:pt x="1250" y="111"/>
                </a:lnTo>
                <a:lnTo>
                  <a:pt x="1250" y="111"/>
                </a:lnTo>
                <a:lnTo>
                  <a:pt x="1252" y="128"/>
                </a:lnTo>
                <a:lnTo>
                  <a:pt x="1253" y="147"/>
                </a:lnTo>
                <a:lnTo>
                  <a:pt x="1254" y="186"/>
                </a:lnTo>
                <a:lnTo>
                  <a:pt x="1254" y="186"/>
                </a:lnTo>
                <a:lnTo>
                  <a:pt x="1255" y="236"/>
                </a:lnTo>
                <a:lnTo>
                  <a:pt x="1256" y="257"/>
                </a:lnTo>
                <a:lnTo>
                  <a:pt x="1259" y="275"/>
                </a:lnTo>
                <a:lnTo>
                  <a:pt x="1259" y="275"/>
                </a:lnTo>
                <a:lnTo>
                  <a:pt x="1252" y="320"/>
                </a:lnTo>
                <a:lnTo>
                  <a:pt x="1244" y="365"/>
                </a:lnTo>
                <a:lnTo>
                  <a:pt x="1233" y="408"/>
                </a:lnTo>
                <a:lnTo>
                  <a:pt x="1228" y="429"/>
                </a:lnTo>
                <a:lnTo>
                  <a:pt x="1222" y="450"/>
                </a:lnTo>
                <a:lnTo>
                  <a:pt x="1222" y="450"/>
                </a:lnTo>
                <a:lnTo>
                  <a:pt x="1250" y="424"/>
                </a:lnTo>
                <a:lnTo>
                  <a:pt x="1278" y="398"/>
                </a:lnTo>
                <a:lnTo>
                  <a:pt x="1308" y="373"/>
                </a:lnTo>
                <a:lnTo>
                  <a:pt x="1338" y="348"/>
                </a:lnTo>
                <a:lnTo>
                  <a:pt x="1338" y="348"/>
                </a:lnTo>
                <a:lnTo>
                  <a:pt x="1356" y="334"/>
                </a:lnTo>
                <a:lnTo>
                  <a:pt x="1364" y="327"/>
                </a:lnTo>
                <a:lnTo>
                  <a:pt x="1373" y="320"/>
                </a:lnTo>
                <a:lnTo>
                  <a:pt x="1373" y="320"/>
                </a:lnTo>
                <a:lnTo>
                  <a:pt x="1382" y="314"/>
                </a:lnTo>
                <a:lnTo>
                  <a:pt x="1393" y="309"/>
                </a:lnTo>
                <a:lnTo>
                  <a:pt x="1397" y="306"/>
                </a:lnTo>
                <a:lnTo>
                  <a:pt x="1403" y="304"/>
                </a:lnTo>
                <a:lnTo>
                  <a:pt x="1407" y="300"/>
                </a:lnTo>
                <a:lnTo>
                  <a:pt x="1410" y="294"/>
                </a:lnTo>
                <a:lnTo>
                  <a:pt x="1410" y="294"/>
                </a:lnTo>
                <a:lnTo>
                  <a:pt x="1411" y="296"/>
                </a:lnTo>
                <a:lnTo>
                  <a:pt x="1413" y="297"/>
                </a:lnTo>
                <a:lnTo>
                  <a:pt x="1415" y="296"/>
                </a:lnTo>
                <a:lnTo>
                  <a:pt x="1417" y="294"/>
                </a:lnTo>
                <a:lnTo>
                  <a:pt x="1417" y="294"/>
                </a:lnTo>
                <a:lnTo>
                  <a:pt x="1428" y="287"/>
                </a:lnTo>
                <a:lnTo>
                  <a:pt x="1439" y="281"/>
                </a:lnTo>
                <a:lnTo>
                  <a:pt x="1462" y="269"/>
                </a:lnTo>
                <a:lnTo>
                  <a:pt x="1484" y="258"/>
                </a:lnTo>
                <a:lnTo>
                  <a:pt x="1495" y="251"/>
                </a:lnTo>
                <a:lnTo>
                  <a:pt x="1505" y="243"/>
                </a:lnTo>
                <a:lnTo>
                  <a:pt x="1505" y="243"/>
                </a:lnTo>
                <a:lnTo>
                  <a:pt x="1519" y="239"/>
                </a:lnTo>
                <a:lnTo>
                  <a:pt x="1532" y="233"/>
                </a:lnTo>
                <a:lnTo>
                  <a:pt x="1557" y="223"/>
                </a:lnTo>
                <a:lnTo>
                  <a:pt x="1581" y="212"/>
                </a:lnTo>
                <a:lnTo>
                  <a:pt x="1593" y="207"/>
                </a:lnTo>
                <a:lnTo>
                  <a:pt x="1607" y="202"/>
                </a:lnTo>
                <a:lnTo>
                  <a:pt x="1607" y="202"/>
                </a:lnTo>
                <a:lnTo>
                  <a:pt x="1610" y="199"/>
                </a:lnTo>
                <a:lnTo>
                  <a:pt x="1615" y="196"/>
                </a:lnTo>
                <a:lnTo>
                  <a:pt x="1623" y="190"/>
                </a:lnTo>
                <a:lnTo>
                  <a:pt x="1623" y="190"/>
                </a:lnTo>
                <a:lnTo>
                  <a:pt x="1626" y="186"/>
                </a:lnTo>
                <a:lnTo>
                  <a:pt x="1630" y="182"/>
                </a:lnTo>
                <a:lnTo>
                  <a:pt x="1633" y="178"/>
                </a:lnTo>
                <a:lnTo>
                  <a:pt x="1636" y="173"/>
                </a:lnTo>
                <a:lnTo>
                  <a:pt x="1636" y="173"/>
                </a:lnTo>
                <a:lnTo>
                  <a:pt x="1639" y="171"/>
                </a:lnTo>
                <a:lnTo>
                  <a:pt x="1644" y="170"/>
                </a:lnTo>
                <a:lnTo>
                  <a:pt x="1647" y="169"/>
                </a:lnTo>
                <a:lnTo>
                  <a:pt x="1650" y="167"/>
                </a:lnTo>
                <a:lnTo>
                  <a:pt x="1650" y="167"/>
                </a:lnTo>
                <a:lnTo>
                  <a:pt x="1656" y="161"/>
                </a:lnTo>
                <a:lnTo>
                  <a:pt x="1662" y="154"/>
                </a:lnTo>
                <a:lnTo>
                  <a:pt x="1666" y="146"/>
                </a:lnTo>
                <a:lnTo>
                  <a:pt x="1670" y="137"/>
                </a:lnTo>
                <a:lnTo>
                  <a:pt x="1680" y="120"/>
                </a:lnTo>
                <a:lnTo>
                  <a:pt x="1688" y="103"/>
                </a:lnTo>
                <a:lnTo>
                  <a:pt x="1688" y="103"/>
                </a:lnTo>
                <a:lnTo>
                  <a:pt x="1688" y="96"/>
                </a:lnTo>
                <a:lnTo>
                  <a:pt x="1687" y="91"/>
                </a:lnTo>
                <a:lnTo>
                  <a:pt x="1687" y="86"/>
                </a:lnTo>
                <a:lnTo>
                  <a:pt x="1688" y="84"/>
                </a:lnTo>
                <a:lnTo>
                  <a:pt x="1691" y="81"/>
                </a:lnTo>
                <a:lnTo>
                  <a:pt x="1691" y="81"/>
                </a:lnTo>
                <a:lnTo>
                  <a:pt x="1696" y="82"/>
                </a:lnTo>
                <a:lnTo>
                  <a:pt x="1698" y="82"/>
                </a:lnTo>
                <a:lnTo>
                  <a:pt x="1701" y="81"/>
                </a:lnTo>
                <a:lnTo>
                  <a:pt x="1701" y="81"/>
                </a:lnTo>
                <a:lnTo>
                  <a:pt x="1705" y="97"/>
                </a:lnTo>
                <a:lnTo>
                  <a:pt x="1710" y="112"/>
                </a:lnTo>
                <a:lnTo>
                  <a:pt x="1714" y="127"/>
                </a:lnTo>
                <a:lnTo>
                  <a:pt x="1715" y="135"/>
                </a:lnTo>
                <a:lnTo>
                  <a:pt x="1715" y="142"/>
                </a:lnTo>
                <a:lnTo>
                  <a:pt x="1715" y="142"/>
                </a:lnTo>
                <a:lnTo>
                  <a:pt x="1730" y="138"/>
                </a:lnTo>
                <a:lnTo>
                  <a:pt x="1742" y="134"/>
                </a:lnTo>
                <a:lnTo>
                  <a:pt x="1753" y="130"/>
                </a:lnTo>
                <a:lnTo>
                  <a:pt x="1766" y="126"/>
                </a:lnTo>
                <a:lnTo>
                  <a:pt x="1766" y="126"/>
                </a:lnTo>
                <a:lnTo>
                  <a:pt x="1781" y="147"/>
                </a:lnTo>
                <a:lnTo>
                  <a:pt x="1787" y="157"/>
                </a:lnTo>
                <a:lnTo>
                  <a:pt x="1793" y="169"/>
                </a:lnTo>
                <a:lnTo>
                  <a:pt x="1793" y="169"/>
                </a:lnTo>
                <a:lnTo>
                  <a:pt x="1797" y="168"/>
                </a:lnTo>
                <a:lnTo>
                  <a:pt x="1800" y="167"/>
                </a:lnTo>
                <a:lnTo>
                  <a:pt x="1804" y="164"/>
                </a:lnTo>
                <a:lnTo>
                  <a:pt x="1809" y="161"/>
                </a:lnTo>
                <a:lnTo>
                  <a:pt x="1812" y="161"/>
                </a:lnTo>
                <a:lnTo>
                  <a:pt x="1814" y="162"/>
                </a:lnTo>
                <a:lnTo>
                  <a:pt x="1814" y="162"/>
                </a:lnTo>
                <a:lnTo>
                  <a:pt x="1816" y="163"/>
                </a:lnTo>
                <a:lnTo>
                  <a:pt x="1818" y="164"/>
                </a:lnTo>
                <a:lnTo>
                  <a:pt x="1820" y="167"/>
                </a:lnTo>
                <a:lnTo>
                  <a:pt x="1822" y="172"/>
                </a:lnTo>
                <a:lnTo>
                  <a:pt x="1823" y="179"/>
                </a:lnTo>
                <a:lnTo>
                  <a:pt x="1823" y="184"/>
                </a:lnTo>
                <a:lnTo>
                  <a:pt x="1824" y="190"/>
                </a:lnTo>
                <a:lnTo>
                  <a:pt x="1828" y="195"/>
                </a:lnTo>
                <a:lnTo>
                  <a:pt x="1829" y="196"/>
                </a:lnTo>
                <a:lnTo>
                  <a:pt x="1831" y="197"/>
                </a:lnTo>
                <a:lnTo>
                  <a:pt x="1831" y="197"/>
                </a:lnTo>
                <a:lnTo>
                  <a:pt x="1839" y="194"/>
                </a:lnTo>
                <a:lnTo>
                  <a:pt x="1847" y="191"/>
                </a:lnTo>
                <a:lnTo>
                  <a:pt x="1856" y="190"/>
                </a:lnTo>
                <a:lnTo>
                  <a:pt x="1860" y="191"/>
                </a:lnTo>
                <a:lnTo>
                  <a:pt x="1863" y="192"/>
                </a:lnTo>
                <a:lnTo>
                  <a:pt x="1863" y="192"/>
                </a:lnTo>
                <a:lnTo>
                  <a:pt x="1866" y="198"/>
                </a:lnTo>
                <a:lnTo>
                  <a:pt x="1867" y="206"/>
                </a:lnTo>
                <a:lnTo>
                  <a:pt x="1869" y="212"/>
                </a:lnTo>
                <a:lnTo>
                  <a:pt x="1869" y="219"/>
                </a:lnTo>
                <a:lnTo>
                  <a:pt x="1869" y="233"/>
                </a:lnTo>
                <a:lnTo>
                  <a:pt x="1867" y="248"/>
                </a:lnTo>
                <a:lnTo>
                  <a:pt x="1864" y="263"/>
                </a:lnTo>
                <a:lnTo>
                  <a:pt x="1861" y="278"/>
                </a:lnTo>
                <a:lnTo>
                  <a:pt x="1852" y="305"/>
                </a:lnTo>
                <a:lnTo>
                  <a:pt x="1852" y="305"/>
                </a:lnTo>
                <a:lnTo>
                  <a:pt x="1857" y="304"/>
                </a:lnTo>
                <a:lnTo>
                  <a:pt x="1862" y="304"/>
                </a:lnTo>
                <a:lnTo>
                  <a:pt x="1873" y="303"/>
                </a:lnTo>
                <a:lnTo>
                  <a:pt x="1884" y="303"/>
                </a:lnTo>
                <a:lnTo>
                  <a:pt x="1895" y="302"/>
                </a:lnTo>
                <a:lnTo>
                  <a:pt x="1895" y="302"/>
                </a:lnTo>
                <a:lnTo>
                  <a:pt x="1902" y="299"/>
                </a:lnTo>
                <a:lnTo>
                  <a:pt x="1908" y="296"/>
                </a:lnTo>
                <a:lnTo>
                  <a:pt x="1914" y="292"/>
                </a:lnTo>
                <a:lnTo>
                  <a:pt x="1917" y="292"/>
                </a:lnTo>
                <a:lnTo>
                  <a:pt x="1920" y="293"/>
                </a:lnTo>
                <a:lnTo>
                  <a:pt x="1920" y="293"/>
                </a:lnTo>
                <a:lnTo>
                  <a:pt x="1922" y="297"/>
                </a:lnTo>
                <a:lnTo>
                  <a:pt x="1922" y="301"/>
                </a:lnTo>
                <a:lnTo>
                  <a:pt x="1922" y="305"/>
                </a:lnTo>
                <a:lnTo>
                  <a:pt x="1921" y="309"/>
                </a:lnTo>
                <a:lnTo>
                  <a:pt x="1914" y="327"/>
                </a:lnTo>
                <a:lnTo>
                  <a:pt x="1914" y="327"/>
                </a:lnTo>
                <a:lnTo>
                  <a:pt x="1908" y="349"/>
                </a:lnTo>
                <a:lnTo>
                  <a:pt x="1902" y="372"/>
                </a:lnTo>
                <a:lnTo>
                  <a:pt x="1890" y="415"/>
                </a:lnTo>
                <a:lnTo>
                  <a:pt x="1890" y="415"/>
                </a:lnTo>
                <a:lnTo>
                  <a:pt x="1923" y="415"/>
                </a:lnTo>
                <a:lnTo>
                  <a:pt x="1954" y="413"/>
                </a:lnTo>
                <a:lnTo>
                  <a:pt x="2016" y="407"/>
                </a:lnTo>
                <a:lnTo>
                  <a:pt x="2016" y="407"/>
                </a:lnTo>
                <a:lnTo>
                  <a:pt x="2023" y="415"/>
                </a:lnTo>
                <a:lnTo>
                  <a:pt x="2029" y="423"/>
                </a:lnTo>
                <a:lnTo>
                  <a:pt x="2033" y="430"/>
                </a:lnTo>
                <a:lnTo>
                  <a:pt x="2036" y="438"/>
                </a:lnTo>
                <a:lnTo>
                  <a:pt x="2039" y="446"/>
                </a:lnTo>
                <a:lnTo>
                  <a:pt x="2040" y="456"/>
                </a:lnTo>
                <a:lnTo>
                  <a:pt x="2039" y="467"/>
                </a:lnTo>
                <a:lnTo>
                  <a:pt x="2038" y="480"/>
                </a:lnTo>
                <a:lnTo>
                  <a:pt x="2038" y="480"/>
                </a:lnTo>
                <a:lnTo>
                  <a:pt x="2034" y="494"/>
                </a:lnTo>
                <a:lnTo>
                  <a:pt x="2030" y="510"/>
                </a:lnTo>
                <a:lnTo>
                  <a:pt x="2027" y="526"/>
                </a:lnTo>
                <a:lnTo>
                  <a:pt x="2024" y="542"/>
                </a:lnTo>
                <a:lnTo>
                  <a:pt x="2024" y="542"/>
                </a:lnTo>
                <a:lnTo>
                  <a:pt x="2021" y="555"/>
                </a:lnTo>
                <a:lnTo>
                  <a:pt x="2021" y="567"/>
                </a:lnTo>
                <a:lnTo>
                  <a:pt x="2020" y="580"/>
                </a:lnTo>
                <a:lnTo>
                  <a:pt x="2019" y="593"/>
                </a:lnTo>
                <a:lnTo>
                  <a:pt x="2019" y="593"/>
                </a:lnTo>
                <a:lnTo>
                  <a:pt x="2017" y="603"/>
                </a:lnTo>
                <a:lnTo>
                  <a:pt x="2014" y="612"/>
                </a:lnTo>
                <a:lnTo>
                  <a:pt x="2011" y="622"/>
                </a:lnTo>
                <a:lnTo>
                  <a:pt x="2009" y="631"/>
                </a:lnTo>
                <a:lnTo>
                  <a:pt x="2009" y="631"/>
                </a:lnTo>
                <a:lnTo>
                  <a:pt x="2005" y="647"/>
                </a:lnTo>
                <a:lnTo>
                  <a:pt x="2002" y="661"/>
                </a:lnTo>
                <a:lnTo>
                  <a:pt x="1993" y="693"/>
                </a:lnTo>
                <a:lnTo>
                  <a:pt x="1993" y="693"/>
                </a:lnTo>
                <a:lnTo>
                  <a:pt x="1974" y="768"/>
                </a:lnTo>
                <a:lnTo>
                  <a:pt x="1956" y="844"/>
                </a:lnTo>
                <a:lnTo>
                  <a:pt x="1937" y="919"/>
                </a:lnTo>
                <a:lnTo>
                  <a:pt x="1919" y="991"/>
                </a:lnTo>
                <a:lnTo>
                  <a:pt x="1919" y="991"/>
                </a:lnTo>
                <a:lnTo>
                  <a:pt x="1911" y="1014"/>
                </a:lnTo>
                <a:lnTo>
                  <a:pt x="1905" y="1036"/>
                </a:lnTo>
                <a:lnTo>
                  <a:pt x="1898" y="1058"/>
                </a:lnTo>
                <a:lnTo>
                  <a:pt x="1895" y="1069"/>
                </a:lnTo>
                <a:lnTo>
                  <a:pt x="1893" y="1079"/>
                </a:lnTo>
                <a:lnTo>
                  <a:pt x="1893" y="1079"/>
                </a:lnTo>
                <a:lnTo>
                  <a:pt x="1886" y="1126"/>
                </a:lnTo>
                <a:lnTo>
                  <a:pt x="1881" y="1149"/>
                </a:lnTo>
                <a:lnTo>
                  <a:pt x="1877" y="1170"/>
                </a:lnTo>
                <a:lnTo>
                  <a:pt x="1872" y="1192"/>
                </a:lnTo>
                <a:lnTo>
                  <a:pt x="1865" y="1212"/>
                </a:lnTo>
                <a:lnTo>
                  <a:pt x="1859" y="1232"/>
                </a:lnTo>
                <a:lnTo>
                  <a:pt x="1850" y="1252"/>
                </a:lnTo>
                <a:lnTo>
                  <a:pt x="1850" y="1252"/>
                </a:lnTo>
                <a:lnTo>
                  <a:pt x="1846" y="1254"/>
                </a:lnTo>
                <a:lnTo>
                  <a:pt x="1841" y="1257"/>
                </a:lnTo>
                <a:lnTo>
                  <a:pt x="1834" y="1259"/>
                </a:lnTo>
                <a:lnTo>
                  <a:pt x="1830" y="1262"/>
                </a:lnTo>
                <a:lnTo>
                  <a:pt x="1830" y="1262"/>
                </a:lnTo>
                <a:lnTo>
                  <a:pt x="1812" y="1265"/>
                </a:lnTo>
                <a:lnTo>
                  <a:pt x="1792" y="1265"/>
                </a:lnTo>
                <a:lnTo>
                  <a:pt x="1773" y="1263"/>
                </a:lnTo>
                <a:lnTo>
                  <a:pt x="1753" y="1262"/>
                </a:lnTo>
                <a:lnTo>
                  <a:pt x="1753" y="1262"/>
                </a:lnTo>
                <a:lnTo>
                  <a:pt x="1733" y="1261"/>
                </a:lnTo>
                <a:lnTo>
                  <a:pt x="1715" y="1262"/>
                </a:lnTo>
                <a:lnTo>
                  <a:pt x="1697" y="1265"/>
                </a:lnTo>
                <a:lnTo>
                  <a:pt x="1679" y="1268"/>
                </a:lnTo>
                <a:lnTo>
                  <a:pt x="1642" y="1274"/>
                </a:lnTo>
                <a:lnTo>
                  <a:pt x="1624" y="1276"/>
                </a:lnTo>
                <a:lnTo>
                  <a:pt x="1607" y="1278"/>
                </a:lnTo>
                <a:lnTo>
                  <a:pt x="1607" y="1278"/>
                </a:lnTo>
                <a:lnTo>
                  <a:pt x="1593" y="1277"/>
                </a:lnTo>
                <a:lnTo>
                  <a:pt x="1579" y="1277"/>
                </a:lnTo>
                <a:lnTo>
                  <a:pt x="1573" y="1277"/>
                </a:lnTo>
                <a:lnTo>
                  <a:pt x="1568" y="1280"/>
                </a:lnTo>
                <a:lnTo>
                  <a:pt x="1561" y="1282"/>
                </a:lnTo>
                <a:lnTo>
                  <a:pt x="1556" y="1285"/>
                </a:lnTo>
                <a:lnTo>
                  <a:pt x="1556" y="1285"/>
                </a:lnTo>
                <a:lnTo>
                  <a:pt x="1428" y="1293"/>
                </a:lnTo>
                <a:lnTo>
                  <a:pt x="1294" y="1301"/>
                </a:lnTo>
                <a:lnTo>
                  <a:pt x="1294" y="1301"/>
                </a:lnTo>
                <a:lnTo>
                  <a:pt x="1224" y="1306"/>
                </a:lnTo>
                <a:lnTo>
                  <a:pt x="1188" y="1311"/>
                </a:lnTo>
                <a:lnTo>
                  <a:pt x="1153" y="1315"/>
                </a:lnTo>
                <a:lnTo>
                  <a:pt x="1118" y="1320"/>
                </a:lnTo>
                <a:lnTo>
                  <a:pt x="1084" y="1328"/>
                </a:lnTo>
                <a:lnTo>
                  <a:pt x="1050" y="1335"/>
                </a:lnTo>
                <a:lnTo>
                  <a:pt x="1018" y="1344"/>
                </a:lnTo>
                <a:lnTo>
                  <a:pt x="1018" y="1344"/>
                </a:lnTo>
                <a:lnTo>
                  <a:pt x="1012" y="1347"/>
                </a:lnTo>
                <a:lnTo>
                  <a:pt x="1012" y="1347"/>
                </a:lnTo>
                <a:lnTo>
                  <a:pt x="999" y="1354"/>
                </a:lnTo>
                <a:lnTo>
                  <a:pt x="987" y="1362"/>
                </a:lnTo>
                <a:lnTo>
                  <a:pt x="975" y="1369"/>
                </a:lnTo>
                <a:lnTo>
                  <a:pt x="969" y="1373"/>
                </a:lnTo>
                <a:lnTo>
                  <a:pt x="961" y="1374"/>
                </a:lnTo>
                <a:lnTo>
                  <a:pt x="961" y="1374"/>
                </a:lnTo>
                <a:lnTo>
                  <a:pt x="947" y="1376"/>
                </a:lnTo>
                <a:lnTo>
                  <a:pt x="929" y="1377"/>
                </a:lnTo>
                <a:lnTo>
                  <a:pt x="912" y="1377"/>
                </a:lnTo>
                <a:lnTo>
                  <a:pt x="896" y="1376"/>
                </a:lnTo>
                <a:lnTo>
                  <a:pt x="896" y="1376"/>
                </a:lnTo>
                <a:lnTo>
                  <a:pt x="887" y="1374"/>
                </a:lnTo>
                <a:lnTo>
                  <a:pt x="877" y="1371"/>
                </a:lnTo>
                <a:lnTo>
                  <a:pt x="867" y="1367"/>
                </a:lnTo>
                <a:lnTo>
                  <a:pt x="861" y="1367"/>
                </a:lnTo>
                <a:lnTo>
                  <a:pt x="861" y="1367"/>
                </a:lnTo>
                <a:lnTo>
                  <a:pt x="839" y="1368"/>
                </a:lnTo>
                <a:lnTo>
                  <a:pt x="817" y="1369"/>
                </a:lnTo>
                <a:lnTo>
                  <a:pt x="772" y="1371"/>
                </a:lnTo>
                <a:lnTo>
                  <a:pt x="772" y="1371"/>
                </a:lnTo>
                <a:lnTo>
                  <a:pt x="741" y="1372"/>
                </a:lnTo>
                <a:lnTo>
                  <a:pt x="712" y="1375"/>
                </a:lnTo>
                <a:lnTo>
                  <a:pt x="649" y="1384"/>
                </a:lnTo>
                <a:lnTo>
                  <a:pt x="649" y="1384"/>
                </a:lnTo>
                <a:lnTo>
                  <a:pt x="614" y="1389"/>
                </a:lnTo>
                <a:lnTo>
                  <a:pt x="578" y="1392"/>
                </a:lnTo>
                <a:lnTo>
                  <a:pt x="542" y="1394"/>
                </a:lnTo>
                <a:lnTo>
                  <a:pt x="506" y="1397"/>
                </a:lnTo>
                <a:lnTo>
                  <a:pt x="506" y="1397"/>
                </a:lnTo>
                <a:lnTo>
                  <a:pt x="448" y="1404"/>
                </a:lnTo>
                <a:lnTo>
                  <a:pt x="388" y="1410"/>
                </a:lnTo>
                <a:lnTo>
                  <a:pt x="328" y="1415"/>
                </a:lnTo>
                <a:lnTo>
                  <a:pt x="298" y="1418"/>
                </a:lnTo>
                <a:lnTo>
                  <a:pt x="267" y="1419"/>
                </a:lnTo>
                <a:lnTo>
                  <a:pt x="267" y="1419"/>
                </a:lnTo>
                <a:lnTo>
                  <a:pt x="252" y="1418"/>
                </a:lnTo>
                <a:lnTo>
                  <a:pt x="244" y="1417"/>
                </a:lnTo>
                <a:lnTo>
                  <a:pt x="237" y="1417"/>
                </a:lnTo>
                <a:lnTo>
                  <a:pt x="237" y="1417"/>
                </a:lnTo>
                <a:lnTo>
                  <a:pt x="216" y="1419"/>
                </a:lnTo>
                <a:lnTo>
                  <a:pt x="196" y="1422"/>
                </a:lnTo>
                <a:lnTo>
                  <a:pt x="177" y="1425"/>
                </a:lnTo>
                <a:lnTo>
                  <a:pt x="156" y="1427"/>
                </a:lnTo>
                <a:lnTo>
                  <a:pt x="156" y="1427"/>
                </a:lnTo>
                <a:lnTo>
                  <a:pt x="134" y="1427"/>
                </a:lnTo>
                <a:lnTo>
                  <a:pt x="110" y="1425"/>
                </a:lnTo>
                <a:lnTo>
                  <a:pt x="87" y="1423"/>
                </a:lnTo>
                <a:lnTo>
                  <a:pt x="64" y="1422"/>
                </a:lnTo>
                <a:lnTo>
                  <a:pt x="64" y="1422"/>
                </a:lnTo>
                <a:lnTo>
                  <a:pt x="50" y="1421"/>
                </a:lnTo>
                <a:lnTo>
                  <a:pt x="36" y="1419"/>
                </a:lnTo>
                <a:lnTo>
                  <a:pt x="24" y="1415"/>
                </a:lnTo>
                <a:lnTo>
                  <a:pt x="11" y="1411"/>
                </a:lnTo>
                <a:lnTo>
                  <a:pt x="11" y="1411"/>
                </a:lnTo>
                <a:lnTo>
                  <a:pt x="9" y="1404"/>
                </a:lnTo>
                <a:lnTo>
                  <a:pt x="6" y="1394"/>
                </a:lnTo>
                <a:lnTo>
                  <a:pt x="4" y="1386"/>
                </a:lnTo>
                <a:lnTo>
                  <a:pt x="2" y="1382"/>
                </a:lnTo>
                <a:lnTo>
                  <a:pt x="0" y="1379"/>
                </a:lnTo>
                <a:lnTo>
                  <a:pt x="0" y="1379"/>
                </a:lnTo>
                <a:lnTo>
                  <a:pt x="21" y="1335"/>
                </a:lnTo>
                <a:lnTo>
                  <a:pt x="43" y="1291"/>
                </a:lnTo>
                <a:lnTo>
                  <a:pt x="66" y="1250"/>
                </a:lnTo>
                <a:lnTo>
                  <a:pt x="89" y="1210"/>
                </a:lnTo>
                <a:lnTo>
                  <a:pt x="89" y="1210"/>
                </a:lnTo>
                <a:lnTo>
                  <a:pt x="71" y="1211"/>
                </a:lnTo>
                <a:lnTo>
                  <a:pt x="52" y="1213"/>
                </a:lnTo>
                <a:lnTo>
                  <a:pt x="35" y="1215"/>
                </a:lnTo>
                <a:lnTo>
                  <a:pt x="18" y="1215"/>
                </a:lnTo>
                <a:lnTo>
                  <a:pt x="18" y="1215"/>
                </a:lnTo>
                <a:lnTo>
                  <a:pt x="16" y="1208"/>
                </a:lnTo>
                <a:lnTo>
                  <a:pt x="17" y="1199"/>
                </a:lnTo>
                <a:lnTo>
                  <a:pt x="19" y="1192"/>
                </a:lnTo>
                <a:lnTo>
                  <a:pt x="22" y="1183"/>
                </a:lnTo>
                <a:lnTo>
                  <a:pt x="30" y="1168"/>
                </a:lnTo>
                <a:lnTo>
                  <a:pt x="37" y="1153"/>
                </a:lnTo>
                <a:lnTo>
                  <a:pt x="37" y="1153"/>
                </a:lnTo>
                <a:lnTo>
                  <a:pt x="32" y="1151"/>
                </a:lnTo>
                <a:lnTo>
                  <a:pt x="27" y="1150"/>
                </a:lnTo>
                <a:lnTo>
                  <a:pt x="21" y="1151"/>
                </a:lnTo>
                <a:lnTo>
                  <a:pt x="16" y="1151"/>
                </a:lnTo>
                <a:lnTo>
                  <a:pt x="12" y="1152"/>
                </a:lnTo>
                <a:lnTo>
                  <a:pt x="7" y="1152"/>
                </a:lnTo>
                <a:lnTo>
                  <a:pt x="4" y="1151"/>
                </a:lnTo>
                <a:lnTo>
                  <a:pt x="0" y="1148"/>
                </a:lnTo>
                <a:lnTo>
                  <a:pt x="0" y="1148"/>
                </a:lnTo>
                <a:lnTo>
                  <a:pt x="0" y="1140"/>
                </a:lnTo>
                <a:lnTo>
                  <a:pt x="2" y="1134"/>
                </a:lnTo>
                <a:lnTo>
                  <a:pt x="5" y="1129"/>
                </a:lnTo>
                <a:lnTo>
                  <a:pt x="10" y="1123"/>
                </a:lnTo>
                <a:lnTo>
                  <a:pt x="19" y="1112"/>
                </a:lnTo>
                <a:lnTo>
                  <a:pt x="24" y="1107"/>
                </a:lnTo>
                <a:lnTo>
                  <a:pt x="27" y="1101"/>
                </a:lnTo>
                <a:lnTo>
                  <a:pt x="27" y="1101"/>
                </a:lnTo>
                <a:lnTo>
                  <a:pt x="24" y="1101"/>
                </a:lnTo>
                <a:lnTo>
                  <a:pt x="19" y="1101"/>
                </a:lnTo>
                <a:lnTo>
                  <a:pt x="14" y="1099"/>
                </a:lnTo>
                <a:lnTo>
                  <a:pt x="12" y="1097"/>
                </a:lnTo>
                <a:lnTo>
                  <a:pt x="11" y="1095"/>
                </a:lnTo>
                <a:lnTo>
                  <a:pt x="11" y="1095"/>
                </a:lnTo>
                <a:lnTo>
                  <a:pt x="14" y="1086"/>
                </a:lnTo>
                <a:lnTo>
                  <a:pt x="17" y="1078"/>
                </a:lnTo>
                <a:lnTo>
                  <a:pt x="27" y="1064"/>
                </a:lnTo>
                <a:lnTo>
                  <a:pt x="36" y="1051"/>
                </a:lnTo>
                <a:lnTo>
                  <a:pt x="41" y="1044"/>
                </a:lnTo>
                <a:lnTo>
                  <a:pt x="45" y="1036"/>
                </a:lnTo>
                <a:lnTo>
                  <a:pt x="45" y="1036"/>
                </a:lnTo>
                <a:lnTo>
                  <a:pt x="36" y="1036"/>
                </a:lnTo>
                <a:lnTo>
                  <a:pt x="29" y="1036"/>
                </a:lnTo>
                <a:lnTo>
                  <a:pt x="25" y="1035"/>
                </a:lnTo>
                <a:lnTo>
                  <a:pt x="21" y="1034"/>
                </a:lnTo>
                <a:lnTo>
                  <a:pt x="18" y="1031"/>
                </a:lnTo>
                <a:lnTo>
                  <a:pt x="16" y="1027"/>
                </a:lnTo>
                <a:lnTo>
                  <a:pt x="16" y="1027"/>
                </a:lnTo>
                <a:lnTo>
                  <a:pt x="19" y="1020"/>
                </a:lnTo>
                <a:lnTo>
                  <a:pt x="22" y="1014"/>
                </a:lnTo>
                <a:lnTo>
                  <a:pt x="33" y="1004"/>
                </a:lnTo>
                <a:lnTo>
                  <a:pt x="37" y="999"/>
                </a:lnTo>
                <a:lnTo>
                  <a:pt x="42" y="994"/>
                </a:lnTo>
                <a:lnTo>
                  <a:pt x="46" y="987"/>
                </a:lnTo>
                <a:lnTo>
                  <a:pt x="48" y="980"/>
                </a:lnTo>
                <a:lnTo>
                  <a:pt x="48" y="980"/>
                </a:lnTo>
                <a:lnTo>
                  <a:pt x="51" y="980"/>
                </a:lnTo>
                <a:lnTo>
                  <a:pt x="54" y="979"/>
                </a:lnTo>
                <a:lnTo>
                  <a:pt x="55" y="976"/>
                </a:lnTo>
                <a:lnTo>
                  <a:pt x="57" y="975"/>
                </a:lnTo>
                <a:lnTo>
                  <a:pt x="57" y="975"/>
                </a:lnTo>
                <a:lnTo>
                  <a:pt x="72" y="953"/>
                </a:lnTo>
                <a:lnTo>
                  <a:pt x="87" y="932"/>
                </a:lnTo>
                <a:lnTo>
                  <a:pt x="119" y="891"/>
                </a:lnTo>
                <a:lnTo>
                  <a:pt x="135" y="869"/>
                </a:lnTo>
                <a:lnTo>
                  <a:pt x="151" y="849"/>
                </a:lnTo>
                <a:lnTo>
                  <a:pt x="166" y="827"/>
                </a:lnTo>
                <a:lnTo>
                  <a:pt x="180" y="803"/>
                </a:lnTo>
                <a:lnTo>
                  <a:pt x="180" y="803"/>
                </a:lnTo>
                <a:lnTo>
                  <a:pt x="182" y="802"/>
                </a:lnTo>
                <a:lnTo>
                  <a:pt x="184" y="800"/>
                </a:lnTo>
                <a:lnTo>
                  <a:pt x="186" y="799"/>
                </a:lnTo>
                <a:lnTo>
                  <a:pt x="191" y="798"/>
                </a:lnTo>
                <a:lnTo>
                  <a:pt x="191" y="798"/>
                </a:lnTo>
                <a:lnTo>
                  <a:pt x="210" y="766"/>
                </a:lnTo>
                <a:lnTo>
                  <a:pt x="215" y="757"/>
                </a:lnTo>
                <a:lnTo>
                  <a:pt x="221" y="751"/>
                </a:lnTo>
                <a:lnTo>
                  <a:pt x="227" y="743"/>
                </a:lnTo>
                <a:lnTo>
                  <a:pt x="234" y="738"/>
                </a:lnTo>
                <a:lnTo>
                  <a:pt x="234" y="738"/>
                </a:lnTo>
                <a:lnTo>
                  <a:pt x="252" y="708"/>
                </a:lnTo>
                <a:lnTo>
                  <a:pt x="269" y="681"/>
                </a:lnTo>
                <a:lnTo>
                  <a:pt x="304" y="630"/>
                </a:lnTo>
                <a:lnTo>
                  <a:pt x="321" y="603"/>
                </a:lnTo>
                <a:lnTo>
                  <a:pt x="337" y="576"/>
                </a:lnTo>
                <a:lnTo>
                  <a:pt x="353" y="546"/>
                </a:lnTo>
                <a:lnTo>
                  <a:pt x="368" y="514"/>
                </a:lnTo>
                <a:lnTo>
                  <a:pt x="368" y="514"/>
                </a:lnTo>
                <a:lnTo>
                  <a:pt x="372" y="512"/>
                </a:lnTo>
                <a:lnTo>
                  <a:pt x="374" y="511"/>
                </a:lnTo>
                <a:lnTo>
                  <a:pt x="380" y="512"/>
                </a:lnTo>
                <a:lnTo>
                  <a:pt x="380" y="512"/>
                </a:lnTo>
                <a:lnTo>
                  <a:pt x="398" y="484"/>
                </a:lnTo>
                <a:lnTo>
                  <a:pt x="417" y="456"/>
                </a:lnTo>
                <a:lnTo>
                  <a:pt x="436" y="429"/>
                </a:lnTo>
                <a:lnTo>
                  <a:pt x="453" y="402"/>
                </a:lnTo>
                <a:lnTo>
                  <a:pt x="453" y="402"/>
                </a:lnTo>
                <a:lnTo>
                  <a:pt x="456" y="402"/>
                </a:lnTo>
                <a:lnTo>
                  <a:pt x="458" y="403"/>
                </a:lnTo>
                <a:lnTo>
                  <a:pt x="460" y="406"/>
                </a:lnTo>
                <a:lnTo>
                  <a:pt x="464" y="409"/>
                </a:lnTo>
                <a:lnTo>
                  <a:pt x="465" y="410"/>
                </a:lnTo>
                <a:lnTo>
                  <a:pt x="468" y="410"/>
                </a:lnTo>
                <a:lnTo>
                  <a:pt x="468" y="410"/>
                </a:lnTo>
                <a:lnTo>
                  <a:pt x="482" y="408"/>
                </a:lnTo>
                <a:lnTo>
                  <a:pt x="497" y="406"/>
                </a:lnTo>
                <a:lnTo>
                  <a:pt x="513" y="405"/>
                </a:lnTo>
                <a:lnTo>
                  <a:pt x="529" y="405"/>
                </a:lnTo>
                <a:lnTo>
                  <a:pt x="562" y="406"/>
                </a:lnTo>
                <a:lnTo>
                  <a:pt x="595" y="409"/>
                </a:lnTo>
                <a:lnTo>
                  <a:pt x="595" y="409"/>
                </a:lnTo>
                <a:lnTo>
                  <a:pt x="647" y="412"/>
                </a:lnTo>
                <a:lnTo>
                  <a:pt x="698" y="413"/>
                </a:lnTo>
                <a:lnTo>
                  <a:pt x="748" y="415"/>
                </a:lnTo>
                <a:lnTo>
                  <a:pt x="797" y="420"/>
                </a:lnTo>
                <a:lnTo>
                  <a:pt x="797" y="420"/>
                </a:lnTo>
                <a:lnTo>
                  <a:pt x="815" y="424"/>
                </a:lnTo>
                <a:lnTo>
                  <a:pt x="834" y="428"/>
                </a:lnTo>
                <a:lnTo>
                  <a:pt x="878" y="436"/>
                </a:lnTo>
                <a:lnTo>
                  <a:pt x="902" y="440"/>
                </a:lnTo>
                <a:lnTo>
                  <a:pt x="924" y="444"/>
                </a:lnTo>
                <a:lnTo>
                  <a:pt x="948" y="450"/>
                </a:lnTo>
                <a:lnTo>
                  <a:pt x="969" y="456"/>
                </a:lnTo>
                <a:lnTo>
                  <a:pt x="969" y="456"/>
                </a:lnTo>
                <a:lnTo>
                  <a:pt x="985" y="429"/>
                </a:lnTo>
                <a:lnTo>
                  <a:pt x="993" y="414"/>
                </a:lnTo>
                <a:lnTo>
                  <a:pt x="999" y="399"/>
                </a:lnTo>
                <a:lnTo>
                  <a:pt x="999" y="399"/>
                </a:lnTo>
                <a:lnTo>
                  <a:pt x="1002" y="399"/>
                </a:lnTo>
                <a:lnTo>
                  <a:pt x="1004" y="399"/>
                </a:lnTo>
                <a:lnTo>
                  <a:pt x="1005" y="399"/>
                </a:lnTo>
                <a:lnTo>
                  <a:pt x="1008" y="398"/>
                </a:lnTo>
                <a:lnTo>
                  <a:pt x="1008" y="398"/>
                </a:lnTo>
                <a:lnTo>
                  <a:pt x="1026" y="368"/>
                </a:lnTo>
                <a:lnTo>
                  <a:pt x="1043" y="338"/>
                </a:lnTo>
                <a:lnTo>
                  <a:pt x="1061" y="308"/>
                </a:lnTo>
                <a:lnTo>
                  <a:pt x="1079" y="278"/>
                </a:lnTo>
                <a:lnTo>
                  <a:pt x="1079" y="278"/>
                </a:lnTo>
                <a:close/>
                <a:moveTo>
                  <a:pt x="1042" y="789"/>
                </a:moveTo>
                <a:lnTo>
                  <a:pt x="1042" y="789"/>
                </a:lnTo>
                <a:lnTo>
                  <a:pt x="1046" y="778"/>
                </a:lnTo>
                <a:lnTo>
                  <a:pt x="1049" y="769"/>
                </a:lnTo>
                <a:lnTo>
                  <a:pt x="1056" y="748"/>
                </a:lnTo>
                <a:lnTo>
                  <a:pt x="1056" y="748"/>
                </a:lnTo>
                <a:lnTo>
                  <a:pt x="1063" y="726"/>
                </a:lnTo>
                <a:lnTo>
                  <a:pt x="1066" y="714"/>
                </a:lnTo>
                <a:lnTo>
                  <a:pt x="1067" y="710"/>
                </a:lnTo>
                <a:lnTo>
                  <a:pt x="1066" y="709"/>
                </a:lnTo>
                <a:lnTo>
                  <a:pt x="1066" y="709"/>
                </a:lnTo>
                <a:lnTo>
                  <a:pt x="1069" y="708"/>
                </a:lnTo>
                <a:lnTo>
                  <a:pt x="1070" y="706"/>
                </a:lnTo>
                <a:lnTo>
                  <a:pt x="1073" y="700"/>
                </a:lnTo>
                <a:lnTo>
                  <a:pt x="1075" y="692"/>
                </a:lnTo>
                <a:lnTo>
                  <a:pt x="1076" y="684"/>
                </a:lnTo>
                <a:lnTo>
                  <a:pt x="1076" y="684"/>
                </a:lnTo>
                <a:lnTo>
                  <a:pt x="1114" y="609"/>
                </a:lnTo>
                <a:lnTo>
                  <a:pt x="1152" y="535"/>
                </a:lnTo>
                <a:lnTo>
                  <a:pt x="1152" y="535"/>
                </a:lnTo>
                <a:lnTo>
                  <a:pt x="1156" y="533"/>
                </a:lnTo>
                <a:lnTo>
                  <a:pt x="1160" y="532"/>
                </a:lnTo>
                <a:lnTo>
                  <a:pt x="1163" y="531"/>
                </a:lnTo>
                <a:lnTo>
                  <a:pt x="1166" y="528"/>
                </a:lnTo>
                <a:lnTo>
                  <a:pt x="1166" y="528"/>
                </a:lnTo>
                <a:lnTo>
                  <a:pt x="1176" y="511"/>
                </a:lnTo>
                <a:lnTo>
                  <a:pt x="1185" y="495"/>
                </a:lnTo>
                <a:lnTo>
                  <a:pt x="1207" y="464"/>
                </a:lnTo>
                <a:lnTo>
                  <a:pt x="1207" y="464"/>
                </a:lnTo>
                <a:lnTo>
                  <a:pt x="1220" y="412"/>
                </a:lnTo>
                <a:lnTo>
                  <a:pt x="1229" y="359"/>
                </a:lnTo>
                <a:lnTo>
                  <a:pt x="1233" y="332"/>
                </a:lnTo>
                <a:lnTo>
                  <a:pt x="1238" y="304"/>
                </a:lnTo>
                <a:lnTo>
                  <a:pt x="1240" y="277"/>
                </a:lnTo>
                <a:lnTo>
                  <a:pt x="1242" y="249"/>
                </a:lnTo>
                <a:lnTo>
                  <a:pt x="1243" y="223"/>
                </a:lnTo>
                <a:lnTo>
                  <a:pt x="1243" y="195"/>
                </a:lnTo>
                <a:lnTo>
                  <a:pt x="1241" y="168"/>
                </a:lnTo>
                <a:lnTo>
                  <a:pt x="1239" y="142"/>
                </a:lnTo>
                <a:lnTo>
                  <a:pt x="1236" y="116"/>
                </a:lnTo>
                <a:lnTo>
                  <a:pt x="1230" y="90"/>
                </a:lnTo>
                <a:lnTo>
                  <a:pt x="1224" y="65"/>
                </a:lnTo>
                <a:lnTo>
                  <a:pt x="1216" y="41"/>
                </a:lnTo>
                <a:lnTo>
                  <a:pt x="1216" y="41"/>
                </a:lnTo>
                <a:lnTo>
                  <a:pt x="1210" y="54"/>
                </a:lnTo>
                <a:lnTo>
                  <a:pt x="1205" y="66"/>
                </a:lnTo>
                <a:lnTo>
                  <a:pt x="1196" y="92"/>
                </a:lnTo>
                <a:lnTo>
                  <a:pt x="1188" y="119"/>
                </a:lnTo>
                <a:lnTo>
                  <a:pt x="1181" y="143"/>
                </a:lnTo>
                <a:lnTo>
                  <a:pt x="1181" y="143"/>
                </a:lnTo>
                <a:lnTo>
                  <a:pt x="1176" y="154"/>
                </a:lnTo>
                <a:lnTo>
                  <a:pt x="1169" y="164"/>
                </a:lnTo>
                <a:lnTo>
                  <a:pt x="1157" y="183"/>
                </a:lnTo>
                <a:lnTo>
                  <a:pt x="1157" y="183"/>
                </a:lnTo>
                <a:lnTo>
                  <a:pt x="1155" y="187"/>
                </a:lnTo>
                <a:lnTo>
                  <a:pt x="1154" y="192"/>
                </a:lnTo>
                <a:lnTo>
                  <a:pt x="1153" y="196"/>
                </a:lnTo>
                <a:lnTo>
                  <a:pt x="1152" y="199"/>
                </a:lnTo>
                <a:lnTo>
                  <a:pt x="1152" y="199"/>
                </a:lnTo>
                <a:lnTo>
                  <a:pt x="1147" y="206"/>
                </a:lnTo>
                <a:lnTo>
                  <a:pt x="1141" y="212"/>
                </a:lnTo>
                <a:lnTo>
                  <a:pt x="1136" y="217"/>
                </a:lnTo>
                <a:lnTo>
                  <a:pt x="1131" y="224"/>
                </a:lnTo>
                <a:lnTo>
                  <a:pt x="1131" y="224"/>
                </a:lnTo>
                <a:lnTo>
                  <a:pt x="1101" y="270"/>
                </a:lnTo>
                <a:lnTo>
                  <a:pt x="1101" y="270"/>
                </a:lnTo>
                <a:lnTo>
                  <a:pt x="1091" y="285"/>
                </a:lnTo>
                <a:lnTo>
                  <a:pt x="1082" y="301"/>
                </a:lnTo>
                <a:lnTo>
                  <a:pt x="1074" y="316"/>
                </a:lnTo>
                <a:lnTo>
                  <a:pt x="1066" y="332"/>
                </a:lnTo>
                <a:lnTo>
                  <a:pt x="1066" y="332"/>
                </a:lnTo>
                <a:lnTo>
                  <a:pt x="1053" y="349"/>
                </a:lnTo>
                <a:lnTo>
                  <a:pt x="1041" y="366"/>
                </a:lnTo>
                <a:lnTo>
                  <a:pt x="1029" y="384"/>
                </a:lnTo>
                <a:lnTo>
                  <a:pt x="1017" y="404"/>
                </a:lnTo>
                <a:lnTo>
                  <a:pt x="996" y="442"/>
                </a:lnTo>
                <a:lnTo>
                  <a:pt x="984" y="461"/>
                </a:lnTo>
                <a:lnTo>
                  <a:pt x="972" y="480"/>
                </a:lnTo>
                <a:lnTo>
                  <a:pt x="972" y="480"/>
                </a:lnTo>
                <a:lnTo>
                  <a:pt x="973" y="482"/>
                </a:lnTo>
                <a:lnTo>
                  <a:pt x="973" y="484"/>
                </a:lnTo>
                <a:lnTo>
                  <a:pt x="972" y="487"/>
                </a:lnTo>
                <a:lnTo>
                  <a:pt x="971" y="490"/>
                </a:lnTo>
                <a:lnTo>
                  <a:pt x="970" y="493"/>
                </a:lnTo>
                <a:lnTo>
                  <a:pt x="971" y="496"/>
                </a:lnTo>
                <a:lnTo>
                  <a:pt x="971" y="496"/>
                </a:lnTo>
                <a:lnTo>
                  <a:pt x="947" y="533"/>
                </a:lnTo>
                <a:lnTo>
                  <a:pt x="922" y="572"/>
                </a:lnTo>
                <a:lnTo>
                  <a:pt x="910" y="591"/>
                </a:lnTo>
                <a:lnTo>
                  <a:pt x="899" y="610"/>
                </a:lnTo>
                <a:lnTo>
                  <a:pt x="889" y="631"/>
                </a:lnTo>
                <a:lnTo>
                  <a:pt x="880" y="650"/>
                </a:lnTo>
                <a:lnTo>
                  <a:pt x="880" y="650"/>
                </a:lnTo>
                <a:lnTo>
                  <a:pt x="884" y="669"/>
                </a:lnTo>
                <a:lnTo>
                  <a:pt x="890" y="686"/>
                </a:lnTo>
                <a:lnTo>
                  <a:pt x="896" y="703"/>
                </a:lnTo>
                <a:lnTo>
                  <a:pt x="902" y="720"/>
                </a:lnTo>
                <a:lnTo>
                  <a:pt x="902" y="720"/>
                </a:lnTo>
                <a:lnTo>
                  <a:pt x="909" y="752"/>
                </a:lnTo>
                <a:lnTo>
                  <a:pt x="913" y="783"/>
                </a:lnTo>
                <a:lnTo>
                  <a:pt x="917" y="814"/>
                </a:lnTo>
                <a:lnTo>
                  <a:pt x="919" y="845"/>
                </a:lnTo>
                <a:lnTo>
                  <a:pt x="919" y="877"/>
                </a:lnTo>
                <a:lnTo>
                  <a:pt x="918" y="908"/>
                </a:lnTo>
                <a:lnTo>
                  <a:pt x="914" y="971"/>
                </a:lnTo>
                <a:lnTo>
                  <a:pt x="910" y="1036"/>
                </a:lnTo>
                <a:lnTo>
                  <a:pt x="908" y="1069"/>
                </a:lnTo>
                <a:lnTo>
                  <a:pt x="907" y="1103"/>
                </a:lnTo>
                <a:lnTo>
                  <a:pt x="907" y="1136"/>
                </a:lnTo>
                <a:lnTo>
                  <a:pt x="908" y="1171"/>
                </a:lnTo>
                <a:lnTo>
                  <a:pt x="910" y="1207"/>
                </a:lnTo>
                <a:lnTo>
                  <a:pt x="913" y="1242"/>
                </a:lnTo>
                <a:lnTo>
                  <a:pt x="913" y="1242"/>
                </a:lnTo>
                <a:lnTo>
                  <a:pt x="936" y="1140"/>
                </a:lnTo>
                <a:lnTo>
                  <a:pt x="947" y="1091"/>
                </a:lnTo>
                <a:lnTo>
                  <a:pt x="958" y="1043"/>
                </a:lnTo>
                <a:lnTo>
                  <a:pt x="971" y="996"/>
                </a:lnTo>
                <a:lnTo>
                  <a:pt x="985" y="950"/>
                </a:lnTo>
                <a:lnTo>
                  <a:pt x="999" y="903"/>
                </a:lnTo>
                <a:lnTo>
                  <a:pt x="1015" y="857"/>
                </a:lnTo>
                <a:lnTo>
                  <a:pt x="1015" y="857"/>
                </a:lnTo>
                <a:lnTo>
                  <a:pt x="1017" y="854"/>
                </a:lnTo>
                <a:lnTo>
                  <a:pt x="1016" y="852"/>
                </a:lnTo>
                <a:lnTo>
                  <a:pt x="1014" y="850"/>
                </a:lnTo>
                <a:lnTo>
                  <a:pt x="1014" y="849"/>
                </a:lnTo>
                <a:lnTo>
                  <a:pt x="1013" y="848"/>
                </a:lnTo>
                <a:lnTo>
                  <a:pt x="1013" y="848"/>
                </a:lnTo>
                <a:lnTo>
                  <a:pt x="1018" y="849"/>
                </a:lnTo>
                <a:lnTo>
                  <a:pt x="1020" y="848"/>
                </a:lnTo>
                <a:lnTo>
                  <a:pt x="1020" y="844"/>
                </a:lnTo>
                <a:lnTo>
                  <a:pt x="1020" y="844"/>
                </a:lnTo>
                <a:lnTo>
                  <a:pt x="1030" y="821"/>
                </a:lnTo>
                <a:lnTo>
                  <a:pt x="1034" y="809"/>
                </a:lnTo>
                <a:lnTo>
                  <a:pt x="1039" y="798"/>
                </a:lnTo>
                <a:lnTo>
                  <a:pt x="1039" y="798"/>
                </a:lnTo>
                <a:lnTo>
                  <a:pt x="1038" y="797"/>
                </a:lnTo>
                <a:lnTo>
                  <a:pt x="1038" y="796"/>
                </a:lnTo>
                <a:lnTo>
                  <a:pt x="1036" y="798"/>
                </a:lnTo>
                <a:lnTo>
                  <a:pt x="1035" y="800"/>
                </a:lnTo>
                <a:lnTo>
                  <a:pt x="1035" y="800"/>
                </a:lnTo>
                <a:lnTo>
                  <a:pt x="1034" y="798"/>
                </a:lnTo>
                <a:lnTo>
                  <a:pt x="1034" y="798"/>
                </a:lnTo>
                <a:lnTo>
                  <a:pt x="1034" y="796"/>
                </a:lnTo>
                <a:lnTo>
                  <a:pt x="1035" y="794"/>
                </a:lnTo>
                <a:lnTo>
                  <a:pt x="1039" y="793"/>
                </a:lnTo>
                <a:lnTo>
                  <a:pt x="1042" y="792"/>
                </a:lnTo>
                <a:lnTo>
                  <a:pt x="1042" y="791"/>
                </a:lnTo>
                <a:lnTo>
                  <a:pt x="1042" y="789"/>
                </a:lnTo>
                <a:lnTo>
                  <a:pt x="1042" y="789"/>
                </a:lnTo>
                <a:close/>
                <a:moveTo>
                  <a:pt x="1666" y="178"/>
                </a:moveTo>
                <a:lnTo>
                  <a:pt x="1666" y="178"/>
                </a:lnTo>
                <a:lnTo>
                  <a:pt x="1650" y="190"/>
                </a:lnTo>
                <a:lnTo>
                  <a:pt x="1634" y="201"/>
                </a:lnTo>
                <a:lnTo>
                  <a:pt x="1617" y="212"/>
                </a:lnTo>
                <a:lnTo>
                  <a:pt x="1599" y="222"/>
                </a:lnTo>
                <a:lnTo>
                  <a:pt x="1599" y="222"/>
                </a:lnTo>
                <a:lnTo>
                  <a:pt x="1572" y="231"/>
                </a:lnTo>
                <a:lnTo>
                  <a:pt x="1545" y="242"/>
                </a:lnTo>
                <a:lnTo>
                  <a:pt x="1520" y="254"/>
                </a:lnTo>
                <a:lnTo>
                  <a:pt x="1496" y="264"/>
                </a:lnTo>
                <a:lnTo>
                  <a:pt x="1471" y="277"/>
                </a:lnTo>
                <a:lnTo>
                  <a:pt x="1449" y="290"/>
                </a:lnTo>
                <a:lnTo>
                  <a:pt x="1426" y="303"/>
                </a:lnTo>
                <a:lnTo>
                  <a:pt x="1405" y="316"/>
                </a:lnTo>
                <a:lnTo>
                  <a:pt x="1405" y="316"/>
                </a:lnTo>
                <a:lnTo>
                  <a:pt x="1374" y="337"/>
                </a:lnTo>
                <a:lnTo>
                  <a:pt x="1344" y="360"/>
                </a:lnTo>
                <a:lnTo>
                  <a:pt x="1287" y="407"/>
                </a:lnTo>
                <a:lnTo>
                  <a:pt x="1287" y="407"/>
                </a:lnTo>
                <a:lnTo>
                  <a:pt x="1259" y="431"/>
                </a:lnTo>
                <a:lnTo>
                  <a:pt x="1245" y="443"/>
                </a:lnTo>
                <a:lnTo>
                  <a:pt x="1232" y="457"/>
                </a:lnTo>
                <a:lnTo>
                  <a:pt x="1221" y="470"/>
                </a:lnTo>
                <a:lnTo>
                  <a:pt x="1209" y="485"/>
                </a:lnTo>
                <a:lnTo>
                  <a:pt x="1198" y="500"/>
                </a:lnTo>
                <a:lnTo>
                  <a:pt x="1187" y="515"/>
                </a:lnTo>
                <a:lnTo>
                  <a:pt x="1187" y="515"/>
                </a:lnTo>
                <a:lnTo>
                  <a:pt x="1167" y="547"/>
                </a:lnTo>
                <a:lnTo>
                  <a:pt x="1147" y="577"/>
                </a:lnTo>
                <a:lnTo>
                  <a:pt x="1147" y="577"/>
                </a:lnTo>
                <a:lnTo>
                  <a:pt x="1139" y="589"/>
                </a:lnTo>
                <a:lnTo>
                  <a:pt x="1133" y="602"/>
                </a:lnTo>
                <a:lnTo>
                  <a:pt x="1120" y="629"/>
                </a:lnTo>
                <a:lnTo>
                  <a:pt x="1099" y="681"/>
                </a:lnTo>
                <a:lnTo>
                  <a:pt x="1099" y="681"/>
                </a:lnTo>
                <a:lnTo>
                  <a:pt x="1087" y="710"/>
                </a:lnTo>
                <a:lnTo>
                  <a:pt x="1075" y="740"/>
                </a:lnTo>
                <a:lnTo>
                  <a:pt x="1055" y="799"/>
                </a:lnTo>
                <a:lnTo>
                  <a:pt x="1033" y="858"/>
                </a:lnTo>
                <a:lnTo>
                  <a:pt x="1012" y="918"/>
                </a:lnTo>
                <a:lnTo>
                  <a:pt x="1012" y="918"/>
                </a:lnTo>
                <a:lnTo>
                  <a:pt x="999" y="952"/>
                </a:lnTo>
                <a:lnTo>
                  <a:pt x="988" y="986"/>
                </a:lnTo>
                <a:lnTo>
                  <a:pt x="978" y="1021"/>
                </a:lnTo>
                <a:lnTo>
                  <a:pt x="968" y="1058"/>
                </a:lnTo>
                <a:lnTo>
                  <a:pt x="950" y="1130"/>
                </a:lnTo>
                <a:lnTo>
                  <a:pt x="932" y="1203"/>
                </a:lnTo>
                <a:lnTo>
                  <a:pt x="932" y="1203"/>
                </a:lnTo>
                <a:lnTo>
                  <a:pt x="933" y="1209"/>
                </a:lnTo>
                <a:lnTo>
                  <a:pt x="933" y="1215"/>
                </a:lnTo>
                <a:lnTo>
                  <a:pt x="930" y="1227"/>
                </a:lnTo>
                <a:lnTo>
                  <a:pt x="929" y="1233"/>
                </a:lnTo>
                <a:lnTo>
                  <a:pt x="928" y="1239"/>
                </a:lnTo>
                <a:lnTo>
                  <a:pt x="928" y="1244"/>
                </a:lnTo>
                <a:lnTo>
                  <a:pt x="929" y="1250"/>
                </a:lnTo>
                <a:lnTo>
                  <a:pt x="929" y="1250"/>
                </a:lnTo>
                <a:lnTo>
                  <a:pt x="935" y="1236"/>
                </a:lnTo>
                <a:lnTo>
                  <a:pt x="939" y="1222"/>
                </a:lnTo>
                <a:lnTo>
                  <a:pt x="942" y="1215"/>
                </a:lnTo>
                <a:lnTo>
                  <a:pt x="947" y="1210"/>
                </a:lnTo>
                <a:lnTo>
                  <a:pt x="951" y="1206"/>
                </a:lnTo>
                <a:lnTo>
                  <a:pt x="956" y="1201"/>
                </a:lnTo>
                <a:lnTo>
                  <a:pt x="956" y="1201"/>
                </a:lnTo>
                <a:lnTo>
                  <a:pt x="974" y="1172"/>
                </a:lnTo>
                <a:lnTo>
                  <a:pt x="993" y="1142"/>
                </a:lnTo>
                <a:lnTo>
                  <a:pt x="1013" y="1115"/>
                </a:lnTo>
                <a:lnTo>
                  <a:pt x="1023" y="1102"/>
                </a:lnTo>
                <a:lnTo>
                  <a:pt x="1033" y="1090"/>
                </a:lnTo>
                <a:lnTo>
                  <a:pt x="1033" y="1090"/>
                </a:lnTo>
                <a:lnTo>
                  <a:pt x="1045" y="1077"/>
                </a:lnTo>
                <a:lnTo>
                  <a:pt x="1057" y="1065"/>
                </a:lnTo>
                <a:lnTo>
                  <a:pt x="1071" y="1053"/>
                </a:lnTo>
                <a:lnTo>
                  <a:pt x="1082" y="1040"/>
                </a:lnTo>
                <a:lnTo>
                  <a:pt x="1082" y="1040"/>
                </a:lnTo>
                <a:lnTo>
                  <a:pt x="1105" y="1013"/>
                </a:lnTo>
                <a:lnTo>
                  <a:pt x="1117" y="1000"/>
                </a:lnTo>
                <a:lnTo>
                  <a:pt x="1129" y="988"/>
                </a:lnTo>
                <a:lnTo>
                  <a:pt x="1129" y="988"/>
                </a:lnTo>
                <a:lnTo>
                  <a:pt x="1168" y="956"/>
                </a:lnTo>
                <a:lnTo>
                  <a:pt x="1210" y="924"/>
                </a:lnTo>
                <a:lnTo>
                  <a:pt x="1230" y="909"/>
                </a:lnTo>
                <a:lnTo>
                  <a:pt x="1253" y="895"/>
                </a:lnTo>
                <a:lnTo>
                  <a:pt x="1275" y="881"/>
                </a:lnTo>
                <a:lnTo>
                  <a:pt x="1298" y="868"/>
                </a:lnTo>
                <a:lnTo>
                  <a:pt x="1321" y="857"/>
                </a:lnTo>
                <a:lnTo>
                  <a:pt x="1347" y="846"/>
                </a:lnTo>
                <a:lnTo>
                  <a:pt x="1372" y="837"/>
                </a:lnTo>
                <a:lnTo>
                  <a:pt x="1398" y="829"/>
                </a:lnTo>
                <a:lnTo>
                  <a:pt x="1426" y="822"/>
                </a:lnTo>
                <a:lnTo>
                  <a:pt x="1454" y="818"/>
                </a:lnTo>
                <a:lnTo>
                  <a:pt x="1484" y="815"/>
                </a:lnTo>
                <a:lnTo>
                  <a:pt x="1515" y="814"/>
                </a:lnTo>
                <a:lnTo>
                  <a:pt x="1515" y="814"/>
                </a:lnTo>
                <a:lnTo>
                  <a:pt x="1518" y="783"/>
                </a:lnTo>
                <a:lnTo>
                  <a:pt x="1524" y="753"/>
                </a:lnTo>
                <a:lnTo>
                  <a:pt x="1529" y="723"/>
                </a:lnTo>
                <a:lnTo>
                  <a:pt x="1535" y="693"/>
                </a:lnTo>
                <a:lnTo>
                  <a:pt x="1542" y="664"/>
                </a:lnTo>
                <a:lnTo>
                  <a:pt x="1550" y="634"/>
                </a:lnTo>
                <a:lnTo>
                  <a:pt x="1568" y="572"/>
                </a:lnTo>
                <a:lnTo>
                  <a:pt x="1568" y="572"/>
                </a:lnTo>
                <a:lnTo>
                  <a:pt x="1579" y="536"/>
                </a:lnTo>
                <a:lnTo>
                  <a:pt x="1592" y="501"/>
                </a:lnTo>
                <a:lnTo>
                  <a:pt x="1618" y="431"/>
                </a:lnTo>
                <a:lnTo>
                  <a:pt x="1618" y="431"/>
                </a:lnTo>
                <a:lnTo>
                  <a:pt x="1625" y="413"/>
                </a:lnTo>
                <a:lnTo>
                  <a:pt x="1633" y="394"/>
                </a:lnTo>
                <a:lnTo>
                  <a:pt x="1650" y="358"/>
                </a:lnTo>
                <a:lnTo>
                  <a:pt x="1668" y="320"/>
                </a:lnTo>
                <a:lnTo>
                  <a:pt x="1684" y="283"/>
                </a:lnTo>
                <a:lnTo>
                  <a:pt x="1691" y="263"/>
                </a:lnTo>
                <a:lnTo>
                  <a:pt x="1697" y="244"/>
                </a:lnTo>
                <a:lnTo>
                  <a:pt x="1701" y="225"/>
                </a:lnTo>
                <a:lnTo>
                  <a:pt x="1705" y="206"/>
                </a:lnTo>
                <a:lnTo>
                  <a:pt x="1707" y="186"/>
                </a:lnTo>
                <a:lnTo>
                  <a:pt x="1707" y="166"/>
                </a:lnTo>
                <a:lnTo>
                  <a:pt x="1705" y="147"/>
                </a:lnTo>
                <a:lnTo>
                  <a:pt x="1699" y="126"/>
                </a:lnTo>
                <a:lnTo>
                  <a:pt x="1699" y="126"/>
                </a:lnTo>
                <a:lnTo>
                  <a:pt x="1699" y="124"/>
                </a:lnTo>
                <a:lnTo>
                  <a:pt x="1698" y="124"/>
                </a:lnTo>
                <a:lnTo>
                  <a:pt x="1698" y="124"/>
                </a:lnTo>
                <a:lnTo>
                  <a:pt x="1695" y="132"/>
                </a:lnTo>
                <a:lnTo>
                  <a:pt x="1691" y="139"/>
                </a:lnTo>
                <a:lnTo>
                  <a:pt x="1682" y="151"/>
                </a:lnTo>
                <a:lnTo>
                  <a:pt x="1674" y="164"/>
                </a:lnTo>
                <a:lnTo>
                  <a:pt x="1669" y="170"/>
                </a:lnTo>
                <a:lnTo>
                  <a:pt x="1666" y="178"/>
                </a:lnTo>
                <a:lnTo>
                  <a:pt x="1666" y="178"/>
                </a:lnTo>
                <a:close/>
                <a:moveTo>
                  <a:pt x="1717" y="151"/>
                </a:moveTo>
                <a:lnTo>
                  <a:pt x="1717" y="151"/>
                </a:lnTo>
                <a:lnTo>
                  <a:pt x="1720" y="170"/>
                </a:lnTo>
                <a:lnTo>
                  <a:pt x="1720" y="188"/>
                </a:lnTo>
                <a:lnTo>
                  <a:pt x="1718" y="206"/>
                </a:lnTo>
                <a:lnTo>
                  <a:pt x="1716" y="223"/>
                </a:lnTo>
                <a:lnTo>
                  <a:pt x="1713" y="240"/>
                </a:lnTo>
                <a:lnTo>
                  <a:pt x="1709" y="256"/>
                </a:lnTo>
                <a:lnTo>
                  <a:pt x="1703" y="272"/>
                </a:lnTo>
                <a:lnTo>
                  <a:pt x="1698" y="287"/>
                </a:lnTo>
                <a:lnTo>
                  <a:pt x="1685" y="318"/>
                </a:lnTo>
                <a:lnTo>
                  <a:pt x="1670" y="347"/>
                </a:lnTo>
                <a:lnTo>
                  <a:pt x="1655" y="377"/>
                </a:lnTo>
                <a:lnTo>
                  <a:pt x="1641" y="407"/>
                </a:lnTo>
                <a:lnTo>
                  <a:pt x="1641" y="407"/>
                </a:lnTo>
                <a:lnTo>
                  <a:pt x="1632" y="430"/>
                </a:lnTo>
                <a:lnTo>
                  <a:pt x="1623" y="454"/>
                </a:lnTo>
                <a:lnTo>
                  <a:pt x="1607" y="503"/>
                </a:lnTo>
                <a:lnTo>
                  <a:pt x="1607" y="503"/>
                </a:lnTo>
                <a:lnTo>
                  <a:pt x="1581" y="580"/>
                </a:lnTo>
                <a:lnTo>
                  <a:pt x="1570" y="620"/>
                </a:lnTo>
                <a:lnTo>
                  <a:pt x="1558" y="660"/>
                </a:lnTo>
                <a:lnTo>
                  <a:pt x="1547" y="700"/>
                </a:lnTo>
                <a:lnTo>
                  <a:pt x="1539" y="742"/>
                </a:lnTo>
                <a:lnTo>
                  <a:pt x="1531" y="785"/>
                </a:lnTo>
                <a:lnTo>
                  <a:pt x="1526" y="829"/>
                </a:lnTo>
                <a:lnTo>
                  <a:pt x="1526" y="829"/>
                </a:lnTo>
                <a:lnTo>
                  <a:pt x="1498" y="830"/>
                </a:lnTo>
                <a:lnTo>
                  <a:pt x="1470" y="831"/>
                </a:lnTo>
                <a:lnTo>
                  <a:pt x="1417" y="833"/>
                </a:lnTo>
                <a:lnTo>
                  <a:pt x="1417" y="833"/>
                </a:lnTo>
                <a:lnTo>
                  <a:pt x="1391" y="842"/>
                </a:lnTo>
                <a:lnTo>
                  <a:pt x="1365" y="851"/>
                </a:lnTo>
                <a:lnTo>
                  <a:pt x="1339" y="862"/>
                </a:lnTo>
                <a:lnTo>
                  <a:pt x="1315" y="874"/>
                </a:lnTo>
                <a:lnTo>
                  <a:pt x="1291" y="887"/>
                </a:lnTo>
                <a:lnTo>
                  <a:pt x="1268" y="899"/>
                </a:lnTo>
                <a:lnTo>
                  <a:pt x="1245" y="913"/>
                </a:lnTo>
                <a:lnTo>
                  <a:pt x="1223" y="927"/>
                </a:lnTo>
                <a:lnTo>
                  <a:pt x="1223" y="927"/>
                </a:lnTo>
                <a:lnTo>
                  <a:pt x="1207" y="940"/>
                </a:lnTo>
                <a:lnTo>
                  <a:pt x="1192" y="954"/>
                </a:lnTo>
                <a:lnTo>
                  <a:pt x="1165" y="980"/>
                </a:lnTo>
                <a:lnTo>
                  <a:pt x="1165" y="980"/>
                </a:lnTo>
                <a:lnTo>
                  <a:pt x="1154" y="987"/>
                </a:lnTo>
                <a:lnTo>
                  <a:pt x="1145" y="995"/>
                </a:lnTo>
                <a:lnTo>
                  <a:pt x="1135" y="1001"/>
                </a:lnTo>
                <a:lnTo>
                  <a:pt x="1125" y="1010"/>
                </a:lnTo>
                <a:lnTo>
                  <a:pt x="1125" y="1010"/>
                </a:lnTo>
                <a:lnTo>
                  <a:pt x="1117" y="1018"/>
                </a:lnTo>
                <a:lnTo>
                  <a:pt x="1108" y="1028"/>
                </a:lnTo>
                <a:lnTo>
                  <a:pt x="1091" y="1047"/>
                </a:lnTo>
                <a:lnTo>
                  <a:pt x="1091" y="1047"/>
                </a:lnTo>
                <a:lnTo>
                  <a:pt x="1056" y="1082"/>
                </a:lnTo>
                <a:lnTo>
                  <a:pt x="1039" y="1101"/>
                </a:lnTo>
                <a:lnTo>
                  <a:pt x="1023" y="1120"/>
                </a:lnTo>
                <a:lnTo>
                  <a:pt x="1023" y="1120"/>
                </a:lnTo>
                <a:lnTo>
                  <a:pt x="1008" y="1140"/>
                </a:lnTo>
                <a:lnTo>
                  <a:pt x="993" y="1161"/>
                </a:lnTo>
                <a:lnTo>
                  <a:pt x="979" y="1182"/>
                </a:lnTo>
                <a:lnTo>
                  <a:pt x="965" y="1205"/>
                </a:lnTo>
                <a:lnTo>
                  <a:pt x="952" y="1226"/>
                </a:lnTo>
                <a:lnTo>
                  <a:pt x="940" y="1250"/>
                </a:lnTo>
                <a:lnTo>
                  <a:pt x="928" y="1272"/>
                </a:lnTo>
                <a:lnTo>
                  <a:pt x="918" y="1296"/>
                </a:lnTo>
                <a:lnTo>
                  <a:pt x="918" y="1296"/>
                </a:lnTo>
                <a:lnTo>
                  <a:pt x="923" y="1290"/>
                </a:lnTo>
                <a:lnTo>
                  <a:pt x="928" y="1284"/>
                </a:lnTo>
                <a:lnTo>
                  <a:pt x="933" y="1275"/>
                </a:lnTo>
                <a:lnTo>
                  <a:pt x="937" y="1268"/>
                </a:lnTo>
                <a:lnTo>
                  <a:pt x="944" y="1251"/>
                </a:lnTo>
                <a:lnTo>
                  <a:pt x="953" y="1233"/>
                </a:lnTo>
                <a:lnTo>
                  <a:pt x="953" y="1233"/>
                </a:lnTo>
                <a:lnTo>
                  <a:pt x="959" y="1225"/>
                </a:lnTo>
                <a:lnTo>
                  <a:pt x="967" y="1216"/>
                </a:lnTo>
                <a:lnTo>
                  <a:pt x="975" y="1208"/>
                </a:lnTo>
                <a:lnTo>
                  <a:pt x="983" y="1200"/>
                </a:lnTo>
                <a:lnTo>
                  <a:pt x="983" y="1200"/>
                </a:lnTo>
                <a:lnTo>
                  <a:pt x="998" y="1179"/>
                </a:lnTo>
                <a:lnTo>
                  <a:pt x="1013" y="1157"/>
                </a:lnTo>
                <a:lnTo>
                  <a:pt x="1013" y="1157"/>
                </a:lnTo>
                <a:lnTo>
                  <a:pt x="1020" y="1147"/>
                </a:lnTo>
                <a:lnTo>
                  <a:pt x="1028" y="1136"/>
                </a:lnTo>
                <a:lnTo>
                  <a:pt x="1032" y="1131"/>
                </a:lnTo>
                <a:lnTo>
                  <a:pt x="1036" y="1126"/>
                </a:lnTo>
                <a:lnTo>
                  <a:pt x="1042" y="1123"/>
                </a:lnTo>
                <a:lnTo>
                  <a:pt x="1047" y="1121"/>
                </a:lnTo>
                <a:lnTo>
                  <a:pt x="1047" y="1121"/>
                </a:lnTo>
                <a:lnTo>
                  <a:pt x="1038" y="1138"/>
                </a:lnTo>
                <a:lnTo>
                  <a:pt x="1027" y="1153"/>
                </a:lnTo>
                <a:lnTo>
                  <a:pt x="1003" y="1184"/>
                </a:lnTo>
                <a:lnTo>
                  <a:pt x="980" y="1214"/>
                </a:lnTo>
                <a:lnTo>
                  <a:pt x="969" y="1230"/>
                </a:lnTo>
                <a:lnTo>
                  <a:pt x="960" y="1246"/>
                </a:lnTo>
                <a:lnTo>
                  <a:pt x="960" y="1246"/>
                </a:lnTo>
                <a:lnTo>
                  <a:pt x="954" y="1257"/>
                </a:lnTo>
                <a:lnTo>
                  <a:pt x="949" y="1270"/>
                </a:lnTo>
                <a:lnTo>
                  <a:pt x="943" y="1282"/>
                </a:lnTo>
                <a:lnTo>
                  <a:pt x="940" y="1294"/>
                </a:lnTo>
                <a:lnTo>
                  <a:pt x="940" y="1294"/>
                </a:lnTo>
                <a:lnTo>
                  <a:pt x="945" y="1293"/>
                </a:lnTo>
                <a:lnTo>
                  <a:pt x="951" y="1292"/>
                </a:lnTo>
                <a:lnTo>
                  <a:pt x="956" y="1291"/>
                </a:lnTo>
                <a:lnTo>
                  <a:pt x="961" y="1290"/>
                </a:lnTo>
                <a:lnTo>
                  <a:pt x="961" y="1290"/>
                </a:lnTo>
                <a:lnTo>
                  <a:pt x="1012" y="1221"/>
                </a:lnTo>
                <a:lnTo>
                  <a:pt x="1038" y="1186"/>
                </a:lnTo>
                <a:lnTo>
                  <a:pt x="1064" y="1152"/>
                </a:lnTo>
                <a:lnTo>
                  <a:pt x="1091" y="1118"/>
                </a:lnTo>
                <a:lnTo>
                  <a:pt x="1119" y="1086"/>
                </a:lnTo>
                <a:lnTo>
                  <a:pt x="1147" y="1055"/>
                </a:lnTo>
                <a:lnTo>
                  <a:pt x="1177" y="1024"/>
                </a:lnTo>
                <a:lnTo>
                  <a:pt x="1177" y="1024"/>
                </a:lnTo>
                <a:lnTo>
                  <a:pt x="1181" y="1024"/>
                </a:lnTo>
                <a:lnTo>
                  <a:pt x="1184" y="1023"/>
                </a:lnTo>
                <a:lnTo>
                  <a:pt x="1190" y="1020"/>
                </a:lnTo>
                <a:lnTo>
                  <a:pt x="1190" y="1020"/>
                </a:lnTo>
                <a:lnTo>
                  <a:pt x="1220" y="995"/>
                </a:lnTo>
                <a:lnTo>
                  <a:pt x="1251" y="969"/>
                </a:lnTo>
                <a:lnTo>
                  <a:pt x="1284" y="943"/>
                </a:lnTo>
                <a:lnTo>
                  <a:pt x="1317" y="919"/>
                </a:lnTo>
                <a:lnTo>
                  <a:pt x="1317" y="919"/>
                </a:lnTo>
                <a:lnTo>
                  <a:pt x="1338" y="905"/>
                </a:lnTo>
                <a:lnTo>
                  <a:pt x="1360" y="892"/>
                </a:lnTo>
                <a:lnTo>
                  <a:pt x="1381" y="880"/>
                </a:lnTo>
                <a:lnTo>
                  <a:pt x="1404" y="869"/>
                </a:lnTo>
                <a:lnTo>
                  <a:pt x="1428" y="861"/>
                </a:lnTo>
                <a:lnTo>
                  <a:pt x="1441" y="858"/>
                </a:lnTo>
                <a:lnTo>
                  <a:pt x="1454" y="854"/>
                </a:lnTo>
                <a:lnTo>
                  <a:pt x="1468" y="851"/>
                </a:lnTo>
                <a:lnTo>
                  <a:pt x="1482" y="850"/>
                </a:lnTo>
                <a:lnTo>
                  <a:pt x="1496" y="848"/>
                </a:lnTo>
                <a:lnTo>
                  <a:pt x="1511" y="848"/>
                </a:lnTo>
                <a:lnTo>
                  <a:pt x="1511" y="848"/>
                </a:lnTo>
                <a:lnTo>
                  <a:pt x="1524" y="848"/>
                </a:lnTo>
                <a:lnTo>
                  <a:pt x="1532" y="849"/>
                </a:lnTo>
                <a:lnTo>
                  <a:pt x="1541" y="849"/>
                </a:lnTo>
                <a:lnTo>
                  <a:pt x="1553" y="848"/>
                </a:lnTo>
                <a:lnTo>
                  <a:pt x="1553" y="848"/>
                </a:lnTo>
                <a:lnTo>
                  <a:pt x="1580" y="752"/>
                </a:lnTo>
                <a:lnTo>
                  <a:pt x="1609" y="656"/>
                </a:lnTo>
                <a:lnTo>
                  <a:pt x="1622" y="607"/>
                </a:lnTo>
                <a:lnTo>
                  <a:pt x="1635" y="559"/>
                </a:lnTo>
                <a:lnTo>
                  <a:pt x="1647" y="509"/>
                </a:lnTo>
                <a:lnTo>
                  <a:pt x="1656" y="456"/>
                </a:lnTo>
                <a:lnTo>
                  <a:pt x="1656" y="456"/>
                </a:lnTo>
                <a:lnTo>
                  <a:pt x="1659" y="453"/>
                </a:lnTo>
                <a:lnTo>
                  <a:pt x="1662" y="450"/>
                </a:lnTo>
                <a:lnTo>
                  <a:pt x="1664" y="446"/>
                </a:lnTo>
                <a:lnTo>
                  <a:pt x="1666" y="442"/>
                </a:lnTo>
                <a:lnTo>
                  <a:pt x="1666" y="442"/>
                </a:lnTo>
                <a:lnTo>
                  <a:pt x="1672" y="424"/>
                </a:lnTo>
                <a:lnTo>
                  <a:pt x="1678" y="406"/>
                </a:lnTo>
                <a:lnTo>
                  <a:pt x="1682" y="387"/>
                </a:lnTo>
                <a:lnTo>
                  <a:pt x="1685" y="368"/>
                </a:lnTo>
                <a:lnTo>
                  <a:pt x="1694" y="330"/>
                </a:lnTo>
                <a:lnTo>
                  <a:pt x="1699" y="313"/>
                </a:lnTo>
                <a:lnTo>
                  <a:pt x="1705" y="294"/>
                </a:lnTo>
                <a:lnTo>
                  <a:pt x="1705" y="294"/>
                </a:lnTo>
                <a:lnTo>
                  <a:pt x="1707" y="291"/>
                </a:lnTo>
                <a:lnTo>
                  <a:pt x="1710" y="289"/>
                </a:lnTo>
                <a:lnTo>
                  <a:pt x="1712" y="286"/>
                </a:lnTo>
                <a:lnTo>
                  <a:pt x="1714" y="283"/>
                </a:lnTo>
                <a:lnTo>
                  <a:pt x="1714" y="283"/>
                </a:lnTo>
                <a:lnTo>
                  <a:pt x="1723" y="256"/>
                </a:lnTo>
                <a:lnTo>
                  <a:pt x="1730" y="229"/>
                </a:lnTo>
                <a:lnTo>
                  <a:pt x="1737" y="202"/>
                </a:lnTo>
                <a:lnTo>
                  <a:pt x="1744" y="178"/>
                </a:lnTo>
                <a:lnTo>
                  <a:pt x="1744" y="178"/>
                </a:lnTo>
                <a:lnTo>
                  <a:pt x="1751" y="162"/>
                </a:lnTo>
                <a:lnTo>
                  <a:pt x="1753" y="154"/>
                </a:lnTo>
                <a:lnTo>
                  <a:pt x="1753" y="150"/>
                </a:lnTo>
                <a:lnTo>
                  <a:pt x="1751" y="146"/>
                </a:lnTo>
                <a:lnTo>
                  <a:pt x="1751" y="146"/>
                </a:lnTo>
                <a:lnTo>
                  <a:pt x="1742" y="148"/>
                </a:lnTo>
                <a:lnTo>
                  <a:pt x="1735" y="150"/>
                </a:lnTo>
                <a:lnTo>
                  <a:pt x="1727" y="152"/>
                </a:lnTo>
                <a:lnTo>
                  <a:pt x="1723" y="152"/>
                </a:lnTo>
                <a:lnTo>
                  <a:pt x="1717" y="151"/>
                </a:lnTo>
                <a:lnTo>
                  <a:pt x="1717" y="151"/>
                </a:lnTo>
                <a:close/>
                <a:moveTo>
                  <a:pt x="1785" y="576"/>
                </a:moveTo>
                <a:lnTo>
                  <a:pt x="1785" y="576"/>
                </a:lnTo>
                <a:lnTo>
                  <a:pt x="1783" y="575"/>
                </a:lnTo>
                <a:lnTo>
                  <a:pt x="1782" y="575"/>
                </a:lnTo>
                <a:lnTo>
                  <a:pt x="1781" y="576"/>
                </a:lnTo>
                <a:lnTo>
                  <a:pt x="1781" y="577"/>
                </a:lnTo>
                <a:lnTo>
                  <a:pt x="1778" y="581"/>
                </a:lnTo>
                <a:lnTo>
                  <a:pt x="1776" y="587"/>
                </a:lnTo>
                <a:lnTo>
                  <a:pt x="1776" y="587"/>
                </a:lnTo>
                <a:lnTo>
                  <a:pt x="1781" y="556"/>
                </a:lnTo>
                <a:lnTo>
                  <a:pt x="1785" y="526"/>
                </a:lnTo>
                <a:lnTo>
                  <a:pt x="1798" y="464"/>
                </a:lnTo>
                <a:lnTo>
                  <a:pt x="1811" y="399"/>
                </a:lnTo>
                <a:lnTo>
                  <a:pt x="1822" y="334"/>
                </a:lnTo>
                <a:lnTo>
                  <a:pt x="1822" y="334"/>
                </a:lnTo>
                <a:lnTo>
                  <a:pt x="1827" y="327"/>
                </a:lnTo>
                <a:lnTo>
                  <a:pt x="1831" y="320"/>
                </a:lnTo>
                <a:lnTo>
                  <a:pt x="1831" y="320"/>
                </a:lnTo>
                <a:lnTo>
                  <a:pt x="1831" y="312"/>
                </a:lnTo>
                <a:lnTo>
                  <a:pt x="1833" y="303"/>
                </a:lnTo>
                <a:lnTo>
                  <a:pt x="1838" y="282"/>
                </a:lnTo>
                <a:lnTo>
                  <a:pt x="1844" y="260"/>
                </a:lnTo>
                <a:lnTo>
                  <a:pt x="1849" y="240"/>
                </a:lnTo>
                <a:lnTo>
                  <a:pt x="1849" y="240"/>
                </a:lnTo>
                <a:lnTo>
                  <a:pt x="1852" y="237"/>
                </a:lnTo>
                <a:lnTo>
                  <a:pt x="1854" y="232"/>
                </a:lnTo>
                <a:lnTo>
                  <a:pt x="1857" y="227"/>
                </a:lnTo>
                <a:lnTo>
                  <a:pt x="1858" y="222"/>
                </a:lnTo>
                <a:lnTo>
                  <a:pt x="1858" y="222"/>
                </a:lnTo>
                <a:lnTo>
                  <a:pt x="1853" y="217"/>
                </a:lnTo>
                <a:lnTo>
                  <a:pt x="1849" y="213"/>
                </a:lnTo>
                <a:lnTo>
                  <a:pt x="1844" y="211"/>
                </a:lnTo>
                <a:lnTo>
                  <a:pt x="1838" y="210"/>
                </a:lnTo>
                <a:lnTo>
                  <a:pt x="1838" y="210"/>
                </a:lnTo>
                <a:lnTo>
                  <a:pt x="1835" y="213"/>
                </a:lnTo>
                <a:lnTo>
                  <a:pt x="1832" y="216"/>
                </a:lnTo>
                <a:lnTo>
                  <a:pt x="1828" y="225"/>
                </a:lnTo>
                <a:lnTo>
                  <a:pt x="1824" y="236"/>
                </a:lnTo>
                <a:lnTo>
                  <a:pt x="1822" y="246"/>
                </a:lnTo>
                <a:lnTo>
                  <a:pt x="1820" y="257"/>
                </a:lnTo>
                <a:lnTo>
                  <a:pt x="1818" y="268"/>
                </a:lnTo>
                <a:lnTo>
                  <a:pt x="1815" y="277"/>
                </a:lnTo>
                <a:lnTo>
                  <a:pt x="1809" y="286"/>
                </a:lnTo>
                <a:lnTo>
                  <a:pt x="1809" y="286"/>
                </a:lnTo>
                <a:lnTo>
                  <a:pt x="1809" y="278"/>
                </a:lnTo>
                <a:lnTo>
                  <a:pt x="1809" y="271"/>
                </a:lnTo>
                <a:lnTo>
                  <a:pt x="1813" y="253"/>
                </a:lnTo>
                <a:lnTo>
                  <a:pt x="1817" y="233"/>
                </a:lnTo>
                <a:lnTo>
                  <a:pt x="1820" y="215"/>
                </a:lnTo>
                <a:lnTo>
                  <a:pt x="1820" y="215"/>
                </a:lnTo>
                <a:lnTo>
                  <a:pt x="1818" y="212"/>
                </a:lnTo>
                <a:lnTo>
                  <a:pt x="1816" y="209"/>
                </a:lnTo>
                <a:lnTo>
                  <a:pt x="1814" y="201"/>
                </a:lnTo>
                <a:lnTo>
                  <a:pt x="1813" y="194"/>
                </a:lnTo>
                <a:lnTo>
                  <a:pt x="1809" y="186"/>
                </a:lnTo>
                <a:lnTo>
                  <a:pt x="1809" y="186"/>
                </a:lnTo>
                <a:lnTo>
                  <a:pt x="1804" y="204"/>
                </a:lnTo>
                <a:lnTo>
                  <a:pt x="1800" y="223"/>
                </a:lnTo>
                <a:lnTo>
                  <a:pt x="1794" y="241"/>
                </a:lnTo>
                <a:lnTo>
                  <a:pt x="1791" y="248"/>
                </a:lnTo>
                <a:lnTo>
                  <a:pt x="1787" y="256"/>
                </a:lnTo>
                <a:lnTo>
                  <a:pt x="1787" y="256"/>
                </a:lnTo>
                <a:lnTo>
                  <a:pt x="1787" y="246"/>
                </a:lnTo>
                <a:lnTo>
                  <a:pt x="1788" y="237"/>
                </a:lnTo>
                <a:lnTo>
                  <a:pt x="1792" y="219"/>
                </a:lnTo>
                <a:lnTo>
                  <a:pt x="1796" y="202"/>
                </a:lnTo>
                <a:lnTo>
                  <a:pt x="1797" y="194"/>
                </a:lnTo>
                <a:lnTo>
                  <a:pt x="1798" y="186"/>
                </a:lnTo>
                <a:lnTo>
                  <a:pt x="1798" y="186"/>
                </a:lnTo>
                <a:lnTo>
                  <a:pt x="1794" y="191"/>
                </a:lnTo>
                <a:lnTo>
                  <a:pt x="1791" y="196"/>
                </a:lnTo>
                <a:lnTo>
                  <a:pt x="1789" y="207"/>
                </a:lnTo>
                <a:lnTo>
                  <a:pt x="1787" y="217"/>
                </a:lnTo>
                <a:lnTo>
                  <a:pt x="1785" y="229"/>
                </a:lnTo>
                <a:lnTo>
                  <a:pt x="1785" y="229"/>
                </a:lnTo>
                <a:lnTo>
                  <a:pt x="1771" y="272"/>
                </a:lnTo>
                <a:lnTo>
                  <a:pt x="1765" y="293"/>
                </a:lnTo>
                <a:lnTo>
                  <a:pt x="1760" y="315"/>
                </a:lnTo>
                <a:lnTo>
                  <a:pt x="1760" y="315"/>
                </a:lnTo>
                <a:lnTo>
                  <a:pt x="1758" y="324"/>
                </a:lnTo>
                <a:lnTo>
                  <a:pt x="1757" y="333"/>
                </a:lnTo>
                <a:lnTo>
                  <a:pt x="1756" y="336"/>
                </a:lnTo>
                <a:lnTo>
                  <a:pt x="1754" y="339"/>
                </a:lnTo>
                <a:lnTo>
                  <a:pt x="1752" y="342"/>
                </a:lnTo>
                <a:lnTo>
                  <a:pt x="1750" y="343"/>
                </a:lnTo>
                <a:lnTo>
                  <a:pt x="1750" y="343"/>
                </a:lnTo>
                <a:lnTo>
                  <a:pt x="1752" y="321"/>
                </a:lnTo>
                <a:lnTo>
                  <a:pt x="1756" y="300"/>
                </a:lnTo>
                <a:lnTo>
                  <a:pt x="1765" y="259"/>
                </a:lnTo>
                <a:lnTo>
                  <a:pt x="1775" y="217"/>
                </a:lnTo>
                <a:lnTo>
                  <a:pt x="1780" y="196"/>
                </a:lnTo>
                <a:lnTo>
                  <a:pt x="1783" y="173"/>
                </a:lnTo>
                <a:lnTo>
                  <a:pt x="1783" y="173"/>
                </a:lnTo>
                <a:lnTo>
                  <a:pt x="1776" y="164"/>
                </a:lnTo>
                <a:lnTo>
                  <a:pt x="1772" y="160"/>
                </a:lnTo>
                <a:lnTo>
                  <a:pt x="1767" y="156"/>
                </a:lnTo>
                <a:lnTo>
                  <a:pt x="1767" y="156"/>
                </a:lnTo>
                <a:lnTo>
                  <a:pt x="1753" y="197"/>
                </a:lnTo>
                <a:lnTo>
                  <a:pt x="1740" y="239"/>
                </a:lnTo>
                <a:lnTo>
                  <a:pt x="1714" y="323"/>
                </a:lnTo>
                <a:lnTo>
                  <a:pt x="1690" y="410"/>
                </a:lnTo>
                <a:lnTo>
                  <a:pt x="1666" y="497"/>
                </a:lnTo>
                <a:lnTo>
                  <a:pt x="1641" y="584"/>
                </a:lnTo>
                <a:lnTo>
                  <a:pt x="1617" y="670"/>
                </a:lnTo>
                <a:lnTo>
                  <a:pt x="1592" y="756"/>
                </a:lnTo>
                <a:lnTo>
                  <a:pt x="1578" y="799"/>
                </a:lnTo>
                <a:lnTo>
                  <a:pt x="1564" y="841"/>
                </a:lnTo>
                <a:lnTo>
                  <a:pt x="1564" y="841"/>
                </a:lnTo>
                <a:lnTo>
                  <a:pt x="1569" y="847"/>
                </a:lnTo>
                <a:lnTo>
                  <a:pt x="1574" y="851"/>
                </a:lnTo>
                <a:lnTo>
                  <a:pt x="1577" y="853"/>
                </a:lnTo>
                <a:lnTo>
                  <a:pt x="1581" y="854"/>
                </a:lnTo>
                <a:lnTo>
                  <a:pt x="1586" y="855"/>
                </a:lnTo>
                <a:lnTo>
                  <a:pt x="1591" y="854"/>
                </a:lnTo>
                <a:lnTo>
                  <a:pt x="1591" y="854"/>
                </a:lnTo>
                <a:lnTo>
                  <a:pt x="1592" y="842"/>
                </a:lnTo>
                <a:lnTo>
                  <a:pt x="1595" y="830"/>
                </a:lnTo>
                <a:lnTo>
                  <a:pt x="1599" y="817"/>
                </a:lnTo>
                <a:lnTo>
                  <a:pt x="1602" y="805"/>
                </a:lnTo>
                <a:lnTo>
                  <a:pt x="1610" y="782"/>
                </a:lnTo>
                <a:lnTo>
                  <a:pt x="1615" y="769"/>
                </a:lnTo>
                <a:lnTo>
                  <a:pt x="1618" y="757"/>
                </a:lnTo>
                <a:lnTo>
                  <a:pt x="1618" y="757"/>
                </a:lnTo>
                <a:lnTo>
                  <a:pt x="1620" y="744"/>
                </a:lnTo>
                <a:lnTo>
                  <a:pt x="1621" y="730"/>
                </a:lnTo>
                <a:lnTo>
                  <a:pt x="1622" y="724"/>
                </a:lnTo>
                <a:lnTo>
                  <a:pt x="1624" y="717"/>
                </a:lnTo>
                <a:lnTo>
                  <a:pt x="1626" y="711"/>
                </a:lnTo>
                <a:lnTo>
                  <a:pt x="1631" y="706"/>
                </a:lnTo>
                <a:lnTo>
                  <a:pt x="1631" y="706"/>
                </a:lnTo>
                <a:lnTo>
                  <a:pt x="1629" y="725"/>
                </a:lnTo>
                <a:lnTo>
                  <a:pt x="1625" y="743"/>
                </a:lnTo>
                <a:lnTo>
                  <a:pt x="1618" y="779"/>
                </a:lnTo>
                <a:lnTo>
                  <a:pt x="1609" y="816"/>
                </a:lnTo>
                <a:lnTo>
                  <a:pt x="1605" y="834"/>
                </a:lnTo>
                <a:lnTo>
                  <a:pt x="1602" y="853"/>
                </a:lnTo>
                <a:lnTo>
                  <a:pt x="1602" y="853"/>
                </a:lnTo>
                <a:lnTo>
                  <a:pt x="1605" y="852"/>
                </a:lnTo>
                <a:lnTo>
                  <a:pt x="1607" y="852"/>
                </a:lnTo>
                <a:lnTo>
                  <a:pt x="1611" y="852"/>
                </a:lnTo>
                <a:lnTo>
                  <a:pt x="1616" y="853"/>
                </a:lnTo>
                <a:lnTo>
                  <a:pt x="1618" y="853"/>
                </a:lnTo>
                <a:lnTo>
                  <a:pt x="1620" y="853"/>
                </a:lnTo>
                <a:lnTo>
                  <a:pt x="1620" y="853"/>
                </a:lnTo>
                <a:lnTo>
                  <a:pt x="1626" y="823"/>
                </a:lnTo>
                <a:lnTo>
                  <a:pt x="1634" y="792"/>
                </a:lnTo>
                <a:lnTo>
                  <a:pt x="1650" y="731"/>
                </a:lnTo>
                <a:lnTo>
                  <a:pt x="1665" y="669"/>
                </a:lnTo>
                <a:lnTo>
                  <a:pt x="1672" y="637"/>
                </a:lnTo>
                <a:lnTo>
                  <a:pt x="1678" y="604"/>
                </a:lnTo>
                <a:lnTo>
                  <a:pt x="1678" y="604"/>
                </a:lnTo>
                <a:lnTo>
                  <a:pt x="1681" y="600"/>
                </a:lnTo>
                <a:lnTo>
                  <a:pt x="1684" y="595"/>
                </a:lnTo>
                <a:lnTo>
                  <a:pt x="1685" y="590"/>
                </a:lnTo>
                <a:lnTo>
                  <a:pt x="1686" y="584"/>
                </a:lnTo>
                <a:lnTo>
                  <a:pt x="1687" y="571"/>
                </a:lnTo>
                <a:lnTo>
                  <a:pt x="1688" y="558"/>
                </a:lnTo>
                <a:lnTo>
                  <a:pt x="1688" y="558"/>
                </a:lnTo>
                <a:lnTo>
                  <a:pt x="1693" y="537"/>
                </a:lnTo>
                <a:lnTo>
                  <a:pt x="1698" y="517"/>
                </a:lnTo>
                <a:lnTo>
                  <a:pt x="1702" y="497"/>
                </a:lnTo>
                <a:lnTo>
                  <a:pt x="1707" y="476"/>
                </a:lnTo>
                <a:lnTo>
                  <a:pt x="1707" y="476"/>
                </a:lnTo>
                <a:lnTo>
                  <a:pt x="1709" y="466"/>
                </a:lnTo>
                <a:lnTo>
                  <a:pt x="1712" y="456"/>
                </a:lnTo>
                <a:lnTo>
                  <a:pt x="1717" y="436"/>
                </a:lnTo>
                <a:lnTo>
                  <a:pt x="1717" y="436"/>
                </a:lnTo>
                <a:lnTo>
                  <a:pt x="1720" y="425"/>
                </a:lnTo>
                <a:lnTo>
                  <a:pt x="1721" y="414"/>
                </a:lnTo>
                <a:lnTo>
                  <a:pt x="1722" y="409"/>
                </a:lnTo>
                <a:lnTo>
                  <a:pt x="1724" y="405"/>
                </a:lnTo>
                <a:lnTo>
                  <a:pt x="1727" y="402"/>
                </a:lnTo>
                <a:lnTo>
                  <a:pt x="1731" y="398"/>
                </a:lnTo>
                <a:lnTo>
                  <a:pt x="1731" y="398"/>
                </a:lnTo>
                <a:lnTo>
                  <a:pt x="1726" y="434"/>
                </a:lnTo>
                <a:lnTo>
                  <a:pt x="1720" y="471"/>
                </a:lnTo>
                <a:lnTo>
                  <a:pt x="1712" y="509"/>
                </a:lnTo>
                <a:lnTo>
                  <a:pt x="1705" y="547"/>
                </a:lnTo>
                <a:lnTo>
                  <a:pt x="1686" y="624"/>
                </a:lnTo>
                <a:lnTo>
                  <a:pt x="1667" y="700"/>
                </a:lnTo>
                <a:lnTo>
                  <a:pt x="1667" y="700"/>
                </a:lnTo>
                <a:lnTo>
                  <a:pt x="1664" y="716"/>
                </a:lnTo>
                <a:lnTo>
                  <a:pt x="1662" y="733"/>
                </a:lnTo>
                <a:lnTo>
                  <a:pt x="1659" y="749"/>
                </a:lnTo>
                <a:lnTo>
                  <a:pt x="1655" y="766"/>
                </a:lnTo>
                <a:lnTo>
                  <a:pt x="1655" y="766"/>
                </a:lnTo>
                <a:lnTo>
                  <a:pt x="1651" y="779"/>
                </a:lnTo>
                <a:lnTo>
                  <a:pt x="1646" y="794"/>
                </a:lnTo>
                <a:lnTo>
                  <a:pt x="1635" y="824"/>
                </a:lnTo>
                <a:lnTo>
                  <a:pt x="1630" y="841"/>
                </a:lnTo>
                <a:lnTo>
                  <a:pt x="1626" y="855"/>
                </a:lnTo>
                <a:lnTo>
                  <a:pt x="1623" y="869"/>
                </a:lnTo>
                <a:lnTo>
                  <a:pt x="1623" y="883"/>
                </a:lnTo>
                <a:lnTo>
                  <a:pt x="1623" y="883"/>
                </a:lnTo>
                <a:lnTo>
                  <a:pt x="1630" y="888"/>
                </a:lnTo>
                <a:lnTo>
                  <a:pt x="1635" y="891"/>
                </a:lnTo>
                <a:lnTo>
                  <a:pt x="1650" y="894"/>
                </a:lnTo>
                <a:lnTo>
                  <a:pt x="1650" y="894"/>
                </a:lnTo>
                <a:lnTo>
                  <a:pt x="1651" y="879"/>
                </a:lnTo>
                <a:lnTo>
                  <a:pt x="1654" y="865"/>
                </a:lnTo>
                <a:lnTo>
                  <a:pt x="1657" y="852"/>
                </a:lnTo>
                <a:lnTo>
                  <a:pt x="1662" y="838"/>
                </a:lnTo>
                <a:lnTo>
                  <a:pt x="1671" y="813"/>
                </a:lnTo>
                <a:lnTo>
                  <a:pt x="1680" y="787"/>
                </a:lnTo>
                <a:lnTo>
                  <a:pt x="1680" y="787"/>
                </a:lnTo>
                <a:lnTo>
                  <a:pt x="1683" y="775"/>
                </a:lnTo>
                <a:lnTo>
                  <a:pt x="1685" y="763"/>
                </a:lnTo>
                <a:lnTo>
                  <a:pt x="1688" y="741"/>
                </a:lnTo>
                <a:lnTo>
                  <a:pt x="1691" y="729"/>
                </a:lnTo>
                <a:lnTo>
                  <a:pt x="1693" y="717"/>
                </a:lnTo>
                <a:lnTo>
                  <a:pt x="1697" y="707"/>
                </a:lnTo>
                <a:lnTo>
                  <a:pt x="1703" y="697"/>
                </a:lnTo>
                <a:lnTo>
                  <a:pt x="1703" y="697"/>
                </a:lnTo>
                <a:lnTo>
                  <a:pt x="1699" y="727"/>
                </a:lnTo>
                <a:lnTo>
                  <a:pt x="1694" y="761"/>
                </a:lnTo>
                <a:lnTo>
                  <a:pt x="1691" y="778"/>
                </a:lnTo>
                <a:lnTo>
                  <a:pt x="1686" y="794"/>
                </a:lnTo>
                <a:lnTo>
                  <a:pt x="1680" y="808"/>
                </a:lnTo>
                <a:lnTo>
                  <a:pt x="1677" y="815"/>
                </a:lnTo>
                <a:lnTo>
                  <a:pt x="1672" y="821"/>
                </a:lnTo>
                <a:lnTo>
                  <a:pt x="1672" y="821"/>
                </a:lnTo>
                <a:lnTo>
                  <a:pt x="1665" y="857"/>
                </a:lnTo>
                <a:lnTo>
                  <a:pt x="1656" y="894"/>
                </a:lnTo>
                <a:lnTo>
                  <a:pt x="1656" y="894"/>
                </a:lnTo>
                <a:lnTo>
                  <a:pt x="1660" y="893"/>
                </a:lnTo>
                <a:lnTo>
                  <a:pt x="1663" y="894"/>
                </a:lnTo>
                <a:lnTo>
                  <a:pt x="1665" y="897"/>
                </a:lnTo>
                <a:lnTo>
                  <a:pt x="1666" y="902"/>
                </a:lnTo>
                <a:lnTo>
                  <a:pt x="1670" y="911"/>
                </a:lnTo>
                <a:lnTo>
                  <a:pt x="1672" y="915"/>
                </a:lnTo>
                <a:lnTo>
                  <a:pt x="1675" y="919"/>
                </a:lnTo>
                <a:lnTo>
                  <a:pt x="1675" y="919"/>
                </a:lnTo>
                <a:lnTo>
                  <a:pt x="1681" y="888"/>
                </a:lnTo>
                <a:lnTo>
                  <a:pt x="1688" y="857"/>
                </a:lnTo>
                <a:lnTo>
                  <a:pt x="1697" y="827"/>
                </a:lnTo>
                <a:lnTo>
                  <a:pt x="1707" y="796"/>
                </a:lnTo>
                <a:lnTo>
                  <a:pt x="1726" y="735"/>
                </a:lnTo>
                <a:lnTo>
                  <a:pt x="1736" y="703"/>
                </a:lnTo>
                <a:lnTo>
                  <a:pt x="1742" y="671"/>
                </a:lnTo>
                <a:lnTo>
                  <a:pt x="1742" y="671"/>
                </a:lnTo>
                <a:lnTo>
                  <a:pt x="1742" y="665"/>
                </a:lnTo>
                <a:lnTo>
                  <a:pt x="1742" y="658"/>
                </a:lnTo>
                <a:lnTo>
                  <a:pt x="1743" y="655"/>
                </a:lnTo>
                <a:lnTo>
                  <a:pt x="1744" y="652"/>
                </a:lnTo>
                <a:lnTo>
                  <a:pt x="1746" y="650"/>
                </a:lnTo>
                <a:lnTo>
                  <a:pt x="1750" y="649"/>
                </a:lnTo>
                <a:lnTo>
                  <a:pt x="1750" y="649"/>
                </a:lnTo>
                <a:lnTo>
                  <a:pt x="1750" y="660"/>
                </a:lnTo>
                <a:lnTo>
                  <a:pt x="1750" y="671"/>
                </a:lnTo>
                <a:lnTo>
                  <a:pt x="1747" y="695"/>
                </a:lnTo>
                <a:lnTo>
                  <a:pt x="1743" y="718"/>
                </a:lnTo>
                <a:lnTo>
                  <a:pt x="1737" y="743"/>
                </a:lnTo>
                <a:lnTo>
                  <a:pt x="1737" y="743"/>
                </a:lnTo>
                <a:lnTo>
                  <a:pt x="1730" y="766"/>
                </a:lnTo>
                <a:lnTo>
                  <a:pt x="1724" y="789"/>
                </a:lnTo>
                <a:lnTo>
                  <a:pt x="1708" y="837"/>
                </a:lnTo>
                <a:lnTo>
                  <a:pt x="1693" y="887"/>
                </a:lnTo>
                <a:lnTo>
                  <a:pt x="1686" y="911"/>
                </a:lnTo>
                <a:lnTo>
                  <a:pt x="1682" y="935"/>
                </a:lnTo>
                <a:lnTo>
                  <a:pt x="1682" y="935"/>
                </a:lnTo>
                <a:lnTo>
                  <a:pt x="1678" y="937"/>
                </a:lnTo>
                <a:lnTo>
                  <a:pt x="1675" y="940"/>
                </a:lnTo>
                <a:lnTo>
                  <a:pt x="1667" y="945"/>
                </a:lnTo>
                <a:lnTo>
                  <a:pt x="1667" y="945"/>
                </a:lnTo>
                <a:lnTo>
                  <a:pt x="1660" y="945"/>
                </a:lnTo>
                <a:lnTo>
                  <a:pt x="1651" y="945"/>
                </a:lnTo>
                <a:lnTo>
                  <a:pt x="1634" y="944"/>
                </a:lnTo>
                <a:lnTo>
                  <a:pt x="1616" y="943"/>
                </a:lnTo>
                <a:lnTo>
                  <a:pt x="1606" y="944"/>
                </a:lnTo>
                <a:lnTo>
                  <a:pt x="1596" y="945"/>
                </a:lnTo>
                <a:lnTo>
                  <a:pt x="1596" y="945"/>
                </a:lnTo>
                <a:lnTo>
                  <a:pt x="1562" y="954"/>
                </a:lnTo>
                <a:lnTo>
                  <a:pt x="1527" y="963"/>
                </a:lnTo>
                <a:lnTo>
                  <a:pt x="1490" y="972"/>
                </a:lnTo>
                <a:lnTo>
                  <a:pt x="1456" y="981"/>
                </a:lnTo>
                <a:lnTo>
                  <a:pt x="1456" y="981"/>
                </a:lnTo>
                <a:lnTo>
                  <a:pt x="1438" y="986"/>
                </a:lnTo>
                <a:lnTo>
                  <a:pt x="1420" y="993"/>
                </a:lnTo>
                <a:lnTo>
                  <a:pt x="1403" y="1000"/>
                </a:lnTo>
                <a:lnTo>
                  <a:pt x="1387" y="1008"/>
                </a:lnTo>
                <a:lnTo>
                  <a:pt x="1354" y="1025"/>
                </a:lnTo>
                <a:lnTo>
                  <a:pt x="1322" y="1040"/>
                </a:lnTo>
                <a:lnTo>
                  <a:pt x="1322" y="1040"/>
                </a:lnTo>
                <a:lnTo>
                  <a:pt x="1308" y="1047"/>
                </a:lnTo>
                <a:lnTo>
                  <a:pt x="1296" y="1055"/>
                </a:lnTo>
                <a:lnTo>
                  <a:pt x="1273" y="1069"/>
                </a:lnTo>
                <a:lnTo>
                  <a:pt x="1273" y="1069"/>
                </a:lnTo>
                <a:lnTo>
                  <a:pt x="1267" y="1072"/>
                </a:lnTo>
                <a:lnTo>
                  <a:pt x="1259" y="1074"/>
                </a:lnTo>
                <a:lnTo>
                  <a:pt x="1253" y="1077"/>
                </a:lnTo>
                <a:lnTo>
                  <a:pt x="1246" y="1080"/>
                </a:lnTo>
                <a:lnTo>
                  <a:pt x="1246" y="1080"/>
                </a:lnTo>
                <a:lnTo>
                  <a:pt x="1221" y="1099"/>
                </a:lnTo>
                <a:lnTo>
                  <a:pt x="1195" y="1117"/>
                </a:lnTo>
                <a:lnTo>
                  <a:pt x="1144" y="1154"/>
                </a:lnTo>
                <a:lnTo>
                  <a:pt x="1118" y="1174"/>
                </a:lnTo>
                <a:lnTo>
                  <a:pt x="1093" y="1194"/>
                </a:lnTo>
                <a:lnTo>
                  <a:pt x="1071" y="1215"/>
                </a:lnTo>
                <a:lnTo>
                  <a:pt x="1060" y="1227"/>
                </a:lnTo>
                <a:lnTo>
                  <a:pt x="1049" y="1239"/>
                </a:lnTo>
                <a:lnTo>
                  <a:pt x="1049" y="1239"/>
                </a:lnTo>
                <a:lnTo>
                  <a:pt x="1099" y="1210"/>
                </a:lnTo>
                <a:lnTo>
                  <a:pt x="1149" y="1182"/>
                </a:lnTo>
                <a:lnTo>
                  <a:pt x="1201" y="1155"/>
                </a:lnTo>
                <a:lnTo>
                  <a:pt x="1254" y="1129"/>
                </a:lnTo>
                <a:lnTo>
                  <a:pt x="1254" y="1129"/>
                </a:lnTo>
                <a:lnTo>
                  <a:pt x="1258" y="1125"/>
                </a:lnTo>
                <a:lnTo>
                  <a:pt x="1262" y="1122"/>
                </a:lnTo>
                <a:lnTo>
                  <a:pt x="1267" y="1119"/>
                </a:lnTo>
                <a:lnTo>
                  <a:pt x="1271" y="1116"/>
                </a:lnTo>
                <a:lnTo>
                  <a:pt x="1271" y="1116"/>
                </a:lnTo>
                <a:lnTo>
                  <a:pt x="1304" y="1102"/>
                </a:lnTo>
                <a:lnTo>
                  <a:pt x="1339" y="1090"/>
                </a:lnTo>
                <a:lnTo>
                  <a:pt x="1375" y="1079"/>
                </a:lnTo>
                <a:lnTo>
                  <a:pt x="1411" y="1070"/>
                </a:lnTo>
                <a:lnTo>
                  <a:pt x="1449" y="1061"/>
                </a:lnTo>
                <a:lnTo>
                  <a:pt x="1486" y="1054"/>
                </a:lnTo>
                <a:lnTo>
                  <a:pt x="1562" y="1040"/>
                </a:lnTo>
                <a:lnTo>
                  <a:pt x="1562" y="1040"/>
                </a:lnTo>
                <a:lnTo>
                  <a:pt x="1581" y="1035"/>
                </a:lnTo>
                <a:lnTo>
                  <a:pt x="1599" y="1031"/>
                </a:lnTo>
                <a:lnTo>
                  <a:pt x="1617" y="1029"/>
                </a:lnTo>
                <a:lnTo>
                  <a:pt x="1635" y="1027"/>
                </a:lnTo>
                <a:lnTo>
                  <a:pt x="1671" y="1024"/>
                </a:lnTo>
                <a:lnTo>
                  <a:pt x="1710" y="1020"/>
                </a:lnTo>
                <a:lnTo>
                  <a:pt x="1710" y="1020"/>
                </a:lnTo>
                <a:lnTo>
                  <a:pt x="1722" y="982"/>
                </a:lnTo>
                <a:lnTo>
                  <a:pt x="1733" y="945"/>
                </a:lnTo>
                <a:lnTo>
                  <a:pt x="1743" y="908"/>
                </a:lnTo>
                <a:lnTo>
                  <a:pt x="1752" y="872"/>
                </a:lnTo>
                <a:lnTo>
                  <a:pt x="1769" y="797"/>
                </a:lnTo>
                <a:lnTo>
                  <a:pt x="1787" y="720"/>
                </a:lnTo>
                <a:lnTo>
                  <a:pt x="1787" y="720"/>
                </a:lnTo>
                <a:lnTo>
                  <a:pt x="1797" y="683"/>
                </a:lnTo>
                <a:lnTo>
                  <a:pt x="1808" y="645"/>
                </a:lnTo>
                <a:lnTo>
                  <a:pt x="1819" y="607"/>
                </a:lnTo>
                <a:lnTo>
                  <a:pt x="1830" y="571"/>
                </a:lnTo>
                <a:lnTo>
                  <a:pt x="1830" y="571"/>
                </a:lnTo>
                <a:lnTo>
                  <a:pt x="1838" y="530"/>
                </a:lnTo>
                <a:lnTo>
                  <a:pt x="1847" y="488"/>
                </a:lnTo>
                <a:lnTo>
                  <a:pt x="1847" y="488"/>
                </a:lnTo>
                <a:lnTo>
                  <a:pt x="1850" y="479"/>
                </a:lnTo>
                <a:lnTo>
                  <a:pt x="1853" y="469"/>
                </a:lnTo>
                <a:lnTo>
                  <a:pt x="1860" y="451"/>
                </a:lnTo>
                <a:lnTo>
                  <a:pt x="1866" y="431"/>
                </a:lnTo>
                <a:lnTo>
                  <a:pt x="1868" y="422"/>
                </a:lnTo>
                <a:lnTo>
                  <a:pt x="1871" y="412"/>
                </a:lnTo>
                <a:lnTo>
                  <a:pt x="1871" y="412"/>
                </a:lnTo>
                <a:lnTo>
                  <a:pt x="1876" y="403"/>
                </a:lnTo>
                <a:lnTo>
                  <a:pt x="1880" y="391"/>
                </a:lnTo>
                <a:lnTo>
                  <a:pt x="1883" y="378"/>
                </a:lnTo>
                <a:lnTo>
                  <a:pt x="1887" y="364"/>
                </a:lnTo>
                <a:lnTo>
                  <a:pt x="1893" y="337"/>
                </a:lnTo>
                <a:lnTo>
                  <a:pt x="1898" y="313"/>
                </a:lnTo>
                <a:lnTo>
                  <a:pt x="1898" y="313"/>
                </a:lnTo>
                <a:lnTo>
                  <a:pt x="1886" y="315"/>
                </a:lnTo>
                <a:lnTo>
                  <a:pt x="1873" y="317"/>
                </a:lnTo>
                <a:lnTo>
                  <a:pt x="1850" y="321"/>
                </a:lnTo>
                <a:lnTo>
                  <a:pt x="1850" y="321"/>
                </a:lnTo>
                <a:lnTo>
                  <a:pt x="1845" y="338"/>
                </a:lnTo>
                <a:lnTo>
                  <a:pt x="1839" y="357"/>
                </a:lnTo>
                <a:lnTo>
                  <a:pt x="1831" y="394"/>
                </a:lnTo>
                <a:lnTo>
                  <a:pt x="1822" y="431"/>
                </a:lnTo>
                <a:lnTo>
                  <a:pt x="1817" y="450"/>
                </a:lnTo>
                <a:lnTo>
                  <a:pt x="1812" y="467"/>
                </a:lnTo>
                <a:lnTo>
                  <a:pt x="1812" y="467"/>
                </a:lnTo>
                <a:lnTo>
                  <a:pt x="1811" y="465"/>
                </a:lnTo>
                <a:lnTo>
                  <a:pt x="1811" y="465"/>
                </a:lnTo>
                <a:lnTo>
                  <a:pt x="1809" y="466"/>
                </a:lnTo>
                <a:lnTo>
                  <a:pt x="1809" y="466"/>
                </a:lnTo>
                <a:lnTo>
                  <a:pt x="1808" y="480"/>
                </a:lnTo>
                <a:lnTo>
                  <a:pt x="1806" y="494"/>
                </a:lnTo>
                <a:lnTo>
                  <a:pt x="1799" y="520"/>
                </a:lnTo>
                <a:lnTo>
                  <a:pt x="1791" y="547"/>
                </a:lnTo>
                <a:lnTo>
                  <a:pt x="1788" y="561"/>
                </a:lnTo>
                <a:lnTo>
                  <a:pt x="1785" y="576"/>
                </a:lnTo>
                <a:lnTo>
                  <a:pt x="1785" y="576"/>
                </a:lnTo>
                <a:close/>
                <a:moveTo>
                  <a:pt x="794" y="441"/>
                </a:moveTo>
                <a:lnTo>
                  <a:pt x="794" y="441"/>
                </a:lnTo>
                <a:lnTo>
                  <a:pt x="787" y="437"/>
                </a:lnTo>
                <a:lnTo>
                  <a:pt x="779" y="435"/>
                </a:lnTo>
                <a:lnTo>
                  <a:pt x="771" y="434"/>
                </a:lnTo>
                <a:lnTo>
                  <a:pt x="763" y="434"/>
                </a:lnTo>
                <a:lnTo>
                  <a:pt x="746" y="434"/>
                </a:lnTo>
                <a:lnTo>
                  <a:pt x="729" y="434"/>
                </a:lnTo>
                <a:lnTo>
                  <a:pt x="729" y="434"/>
                </a:lnTo>
                <a:lnTo>
                  <a:pt x="717" y="433"/>
                </a:lnTo>
                <a:lnTo>
                  <a:pt x="706" y="430"/>
                </a:lnTo>
                <a:lnTo>
                  <a:pt x="683" y="426"/>
                </a:lnTo>
                <a:lnTo>
                  <a:pt x="673" y="424"/>
                </a:lnTo>
                <a:lnTo>
                  <a:pt x="664" y="423"/>
                </a:lnTo>
                <a:lnTo>
                  <a:pt x="654" y="423"/>
                </a:lnTo>
                <a:lnTo>
                  <a:pt x="646" y="425"/>
                </a:lnTo>
                <a:lnTo>
                  <a:pt x="646" y="425"/>
                </a:lnTo>
                <a:lnTo>
                  <a:pt x="647" y="425"/>
                </a:lnTo>
                <a:lnTo>
                  <a:pt x="647" y="426"/>
                </a:lnTo>
                <a:lnTo>
                  <a:pt x="646" y="426"/>
                </a:lnTo>
                <a:lnTo>
                  <a:pt x="646" y="426"/>
                </a:lnTo>
                <a:lnTo>
                  <a:pt x="624" y="424"/>
                </a:lnTo>
                <a:lnTo>
                  <a:pt x="603" y="422"/>
                </a:lnTo>
                <a:lnTo>
                  <a:pt x="581" y="419"/>
                </a:lnTo>
                <a:lnTo>
                  <a:pt x="560" y="418"/>
                </a:lnTo>
                <a:lnTo>
                  <a:pt x="560" y="418"/>
                </a:lnTo>
                <a:lnTo>
                  <a:pt x="471" y="418"/>
                </a:lnTo>
                <a:lnTo>
                  <a:pt x="471" y="418"/>
                </a:lnTo>
                <a:lnTo>
                  <a:pt x="464" y="423"/>
                </a:lnTo>
                <a:lnTo>
                  <a:pt x="457" y="429"/>
                </a:lnTo>
                <a:lnTo>
                  <a:pt x="445" y="444"/>
                </a:lnTo>
                <a:lnTo>
                  <a:pt x="435" y="459"/>
                </a:lnTo>
                <a:lnTo>
                  <a:pt x="425" y="476"/>
                </a:lnTo>
                <a:lnTo>
                  <a:pt x="425" y="476"/>
                </a:lnTo>
                <a:lnTo>
                  <a:pt x="411" y="497"/>
                </a:lnTo>
                <a:lnTo>
                  <a:pt x="398" y="516"/>
                </a:lnTo>
                <a:lnTo>
                  <a:pt x="369" y="556"/>
                </a:lnTo>
                <a:lnTo>
                  <a:pt x="355" y="575"/>
                </a:lnTo>
                <a:lnTo>
                  <a:pt x="342" y="594"/>
                </a:lnTo>
                <a:lnTo>
                  <a:pt x="330" y="615"/>
                </a:lnTo>
                <a:lnTo>
                  <a:pt x="318" y="635"/>
                </a:lnTo>
                <a:lnTo>
                  <a:pt x="318" y="635"/>
                </a:lnTo>
                <a:lnTo>
                  <a:pt x="317" y="636"/>
                </a:lnTo>
                <a:lnTo>
                  <a:pt x="316" y="636"/>
                </a:lnTo>
                <a:lnTo>
                  <a:pt x="315" y="635"/>
                </a:lnTo>
                <a:lnTo>
                  <a:pt x="314" y="633"/>
                </a:lnTo>
                <a:lnTo>
                  <a:pt x="313" y="633"/>
                </a:lnTo>
                <a:lnTo>
                  <a:pt x="312" y="635"/>
                </a:lnTo>
                <a:lnTo>
                  <a:pt x="312" y="635"/>
                </a:lnTo>
                <a:lnTo>
                  <a:pt x="306" y="647"/>
                </a:lnTo>
                <a:lnTo>
                  <a:pt x="301" y="657"/>
                </a:lnTo>
                <a:lnTo>
                  <a:pt x="288" y="680"/>
                </a:lnTo>
                <a:lnTo>
                  <a:pt x="273" y="701"/>
                </a:lnTo>
                <a:lnTo>
                  <a:pt x="258" y="723"/>
                </a:lnTo>
                <a:lnTo>
                  <a:pt x="242" y="744"/>
                </a:lnTo>
                <a:lnTo>
                  <a:pt x="227" y="766"/>
                </a:lnTo>
                <a:lnTo>
                  <a:pt x="213" y="788"/>
                </a:lnTo>
                <a:lnTo>
                  <a:pt x="207" y="800"/>
                </a:lnTo>
                <a:lnTo>
                  <a:pt x="201" y="813"/>
                </a:lnTo>
                <a:lnTo>
                  <a:pt x="201" y="813"/>
                </a:lnTo>
                <a:lnTo>
                  <a:pt x="163" y="861"/>
                </a:lnTo>
                <a:lnTo>
                  <a:pt x="124" y="911"/>
                </a:lnTo>
                <a:lnTo>
                  <a:pt x="87" y="961"/>
                </a:lnTo>
                <a:lnTo>
                  <a:pt x="70" y="987"/>
                </a:lnTo>
                <a:lnTo>
                  <a:pt x="51" y="1013"/>
                </a:lnTo>
                <a:lnTo>
                  <a:pt x="51" y="1013"/>
                </a:lnTo>
                <a:lnTo>
                  <a:pt x="78" y="1015"/>
                </a:lnTo>
                <a:lnTo>
                  <a:pt x="105" y="1018"/>
                </a:lnTo>
                <a:lnTo>
                  <a:pt x="132" y="1024"/>
                </a:lnTo>
                <a:lnTo>
                  <a:pt x="157" y="1028"/>
                </a:lnTo>
                <a:lnTo>
                  <a:pt x="210" y="1041"/>
                </a:lnTo>
                <a:lnTo>
                  <a:pt x="263" y="1054"/>
                </a:lnTo>
                <a:lnTo>
                  <a:pt x="263" y="1054"/>
                </a:lnTo>
                <a:lnTo>
                  <a:pt x="285" y="1060"/>
                </a:lnTo>
                <a:lnTo>
                  <a:pt x="306" y="1067"/>
                </a:lnTo>
                <a:lnTo>
                  <a:pt x="328" y="1074"/>
                </a:lnTo>
                <a:lnTo>
                  <a:pt x="348" y="1080"/>
                </a:lnTo>
                <a:lnTo>
                  <a:pt x="348" y="1080"/>
                </a:lnTo>
                <a:lnTo>
                  <a:pt x="376" y="1088"/>
                </a:lnTo>
                <a:lnTo>
                  <a:pt x="403" y="1094"/>
                </a:lnTo>
                <a:lnTo>
                  <a:pt x="427" y="1100"/>
                </a:lnTo>
                <a:lnTo>
                  <a:pt x="450" y="1102"/>
                </a:lnTo>
                <a:lnTo>
                  <a:pt x="450" y="1102"/>
                </a:lnTo>
                <a:lnTo>
                  <a:pt x="501" y="1118"/>
                </a:lnTo>
                <a:lnTo>
                  <a:pt x="557" y="1135"/>
                </a:lnTo>
                <a:lnTo>
                  <a:pt x="615" y="1155"/>
                </a:lnTo>
                <a:lnTo>
                  <a:pt x="670" y="1175"/>
                </a:lnTo>
                <a:lnTo>
                  <a:pt x="670" y="1175"/>
                </a:lnTo>
                <a:lnTo>
                  <a:pt x="678" y="1179"/>
                </a:lnTo>
                <a:lnTo>
                  <a:pt x="684" y="1183"/>
                </a:lnTo>
                <a:lnTo>
                  <a:pt x="692" y="1187"/>
                </a:lnTo>
                <a:lnTo>
                  <a:pt x="699" y="1191"/>
                </a:lnTo>
                <a:lnTo>
                  <a:pt x="699" y="1191"/>
                </a:lnTo>
                <a:lnTo>
                  <a:pt x="713" y="1196"/>
                </a:lnTo>
                <a:lnTo>
                  <a:pt x="727" y="1200"/>
                </a:lnTo>
                <a:lnTo>
                  <a:pt x="755" y="1208"/>
                </a:lnTo>
                <a:lnTo>
                  <a:pt x="769" y="1211"/>
                </a:lnTo>
                <a:lnTo>
                  <a:pt x="782" y="1216"/>
                </a:lnTo>
                <a:lnTo>
                  <a:pt x="793" y="1223"/>
                </a:lnTo>
                <a:lnTo>
                  <a:pt x="799" y="1227"/>
                </a:lnTo>
                <a:lnTo>
                  <a:pt x="804" y="1231"/>
                </a:lnTo>
                <a:lnTo>
                  <a:pt x="804" y="1231"/>
                </a:lnTo>
                <a:lnTo>
                  <a:pt x="819" y="1236"/>
                </a:lnTo>
                <a:lnTo>
                  <a:pt x="833" y="1241"/>
                </a:lnTo>
                <a:lnTo>
                  <a:pt x="846" y="1247"/>
                </a:lnTo>
                <a:lnTo>
                  <a:pt x="858" y="1254"/>
                </a:lnTo>
                <a:lnTo>
                  <a:pt x="881" y="1269"/>
                </a:lnTo>
                <a:lnTo>
                  <a:pt x="893" y="1276"/>
                </a:lnTo>
                <a:lnTo>
                  <a:pt x="905" y="1284"/>
                </a:lnTo>
                <a:lnTo>
                  <a:pt x="905" y="1284"/>
                </a:lnTo>
                <a:lnTo>
                  <a:pt x="900" y="1261"/>
                </a:lnTo>
                <a:lnTo>
                  <a:pt x="897" y="1239"/>
                </a:lnTo>
                <a:lnTo>
                  <a:pt x="895" y="1217"/>
                </a:lnTo>
                <a:lnTo>
                  <a:pt x="893" y="1196"/>
                </a:lnTo>
                <a:lnTo>
                  <a:pt x="889" y="1115"/>
                </a:lnTo>
                <a:lnTo>
                  <a:pt x="889" y="1115"/>
                </a:lnTo>
                <a:lnTo>
                  <a:pt x="895" y="1033"/>
                </a:lnTo>
                <a:lnTo>
                  <a:pt x="899" y="955"/>
                </a:lnTo>
                <a:lnTo>
                  <a:pt x="900" y="879"/>
                </a:lnTo>
                <a:lnTo>
                  <a:pt x="899" y="803"/>
                </a:lnTo>
                <a:lnTo>
                  <a:pt x="899" y="803"/>
                </a:lnTo>
                <a:lnTo>
                  <a:pt x="898" y="785"/>
                </a:lnTo>
                <a:lnTo>
                  <a:pt x="895" y="768"/>
                </a:lnTo>
                <a:lnTo>
                  <a:pt x="891" y="751"/>
                </a:lnTo>
                <a:lnTo>
                  <a:pt x="885" y="735"/>
                </a:lnTo>
                <a:lnTo>
                  <a:pt x="880" y="717"/>
                </a:lnTo>
                <a:lnTo>
                  <a:pt x="876" y="701"/>
                </a:lnTo>
                <a:lnTo>
                  <a:pt x="873" y="684"/>
                </a:lnTo>
                <a:lnTo>
                  <a:pt x="872" y="666"/>
                </a:lnTo>
                <a:lnTo>
                  <a:pt x="872" y="666"/>
                </a:lnTo>
                <a:lnTo>
                  <a:pt x="867" y="660"/>
                </a:lnTo>
                <a:lnTo>
                  <a:pt x="864" y="653"/>
                </a:lnTo>
                <a:lnTo>
                  <a:pt x="862" y="647"/>
                </a:lnTo>
                <a:lnTo>
                  <a:pt x="861" y="640"/>
                </a:lnTo>
                <a:lnTo>
                  <a:pt x="861" y="640"/>
                </a:lnTo>
                <a:lnTo>
                  <a:pt x="875" y="622"/>
                </a:lnTo>
                <a:lnTo>
                  <a:pt x="889" y="602"/>
                </a:lnTo>
                <a:lnTo>
                  <a:pt x="902" y="580"/>
                </a:lnTo>
                <a:lnTo>
                  <a:pt x="914" y="559"/>
                </a:lnTo>
                <a:lnTo>
                  <a:pt x="939" y="514"/>
                </a:lnTo>
                <a:lnTo>
                  <a:pt x="964" y="469"/>
                </a:lnTo>
                <a:lnTo>
                  <a:pt x="964" y="469"/>
                </a:lnTo>
                <a:lnTo>
                  <a:pt x="920" y="459"/>
                </a:lnTo>
                <a:lnTo>
                  <a:pt x="876" y="449"/>
                </a:lnTo>
                <a:lnTo>
                  <a:pt x="854" y="444"/>
                </a:lnTo>
                <a:lnTo>
                  <a:pt x="833" y="441"/>
                </a:lnTo>
                <a:lnTo>
                  <a:pt x="814" y="440"/>
                </a:lnTo>
                <a:lnTo>
                  <a:pt x="794" y="441"/>
                </a:lnTo>
                <a:lnTo>
                  <a:pt x="794" y="441"/>
                </a:lnTo>
                <a:close/>
                <a:moveTo>
                  <a:pt x="1957" y="430"/>
                </a:moveTo>
                <a:lnTo>
                  <a:pt x="1957" y="430"/>
                </a:lnTo>
                <a:lnTo>
                  <a:pt x="1927" y="430"/>
                </a:lnTo>
                <a:lnTo>
                  <a:pt x="1913" y="433"/>
                </a:lnTo>
                <a:lnTo>
                  <a:pt x="1898" y="436"/>
                </a:lnTo>
                <a:lnTo>
                  <a:pt x="1898" y="436"/>
                </a:lnTo>
                <a:lnTo>
                  <a:pt x="1892" y="437"/>
                </a:lnTo>
                <a:lnTo>
                  <a:pt x="1886" y="439"/>
                </a:lnTo>
                <a:lnTo>
                  <a:pt x="1882" y="441"/>
                </a:lnTo>
                <a:lnTo>
                  <a:pt x="1881" y="443"/>
                </a:lnTo>
                <a:lnTo>
                  <a:pt x="1880" y="446"/>
                </a:lnTo>
                <a:lnTo>
                  <a:pt x="1881" y="451"/>
                </a:lnTo>
                <a:lnTo>
                  <a:pt x="1881" y="451"/>
                </a:lnTo>
                <a:lnTo>
                  <a:pt x="1895" y="454"/>
                </a:lnTo>
                <a:lnTo>
                  <a:pt x="1911" y="455"/>
                </a:lnTo>
                <a:lnTo>
                  <a:pt x="1928" y="455"/>
                </a:lnTo>
                <a:lnTo>
                  <a:pt x="1938" y="453"/>
                </a:lnTo>
                <a:lnTo>
                  <a:pt x="1947" y="451"/>
                </a:lnTo>
                <a:lnTo>
                  <a:pt x="1947" y="451"/>
                </a:lnTo>
                <a:lnTo>
                  <a:pt x="1947" y="454"/>
                </a:lnTo>
                <a:lnTo>
                  <a:pt x="1948" y="455"/>
                </a:lnTo>
                <a:lnTo>
                  <a:pt x="1950" y="456"/>
                </a:lnTo>
                <a:lnTo>
                  <a:pt x="1952" y="456"/>
                </a:lnTo>
                <a:lnTo>
                  <a:pt x="1952" y="456"/>
                </a:lnTo>
                <a:lnTo>
                  <a:pt x="1952" y="472"/>
                </a:lnTo>
                <a:lnTo>
                  <a:pt x="1950" y="487"/>
                </a:lnTo>
                <a:lnTo>
                  <a:pt x="1948" y="502"/>
                </a:lnTo>
                <a:lnTo>
                  <a:pt x="1944" y="516"/>
                </a:lnTo>
                <a:lnTo>
                  <a:pt x="1937" y="545"/>
                </a:lnTo>
                <a:lnTo>
                  <a:pt x="1928" y="574"/>
                </a:lnTo>
                <a:lnTo>
                  <a:pt x="1908" y="629"/>
                </a:lnTo>
                <a:lnTo>
                  <a:pt x="1899" y="655"/>
                </a:lnTo>
                <a:lnTo>
                  <a:pt x="1892" y="682"/>
                </a:lnTo>
                <a:lnTo>
                  <a:pt x="1892" y="682"/>
                </a:lnTo>
                <a:lnTo>
                  <a:pt x="1879" y="736"/>
                </a:lnTo>
                <a:lnTo>
                  <a:pt x="1874" y="762"/>
                </a:lnTo>
                <a:lnTo>
                  <a:pt x="1866" y="789"/>
                </a:lnTo>
                <a:lnTo>
                  <a:pt x="1866" y="789"/>
                </a:lnTo>
                <a:lnTo>
                  <a:pt x="1859" y="818"/>
                </a:lnTo>
                <a:lnTo>
                  <a:pt x="1850" y="847"/>
                </a:lnTo>
                <a:lnTo>
                  <a:pt x="1842" y="876"/>
                </a:lnTo>
                <a:lnTo>
                  <a:pt x="1833" y="905"/>
                </a:lnTo>
                <a:lnTo>
                  <a:pt x="1833" y="905"/>
                </a:lnTo>
                <a:lnTo>
                  <a:pt x="1824" y="933"/>
                </a:lnTo>
                <a:lnTo>
                  <a:pt x="1815" y="960"/>
                </a:lnTo>
                <a:lnTo>
                  <a:pt x="1806" y="987"/>
                </a:lnTo>
                <a:lnTo>
                  <a:pt x="1802" y="1001"/>
                </a:lnTo>
                <a:lnTo>
                  <a:pt x="1799" y="1015"/>
                </a:lnTo>
                <a:lnTo>
                  <a:pt x="1799" y="1015"/>
                </a:lnTo>
                <a:lnTo>
                  <a:pt x="1790" y="1061"/>
                </a:lnTo>
                <a:lnTo>
                  <a:pt x="1786" y="1085"/>
                </a:lnTo>
                <a:lnTo>
                  <a:pt x="1782" y="1107"/>
                </a:lnTo>
                <a:lnTo>
                  <a:pt x="1782" y="1107"/>
                </a:lnTo>
                <a:lnTo>
                  <a:pt x="1776" y="1127"/>
                </a:lnTo>
                <a:lnTo>
                  <a:pt x="1770" y="1149"/>
                </a:lnTo>
                <a:lnTo>
                  <a:pt x="1767" y="1159"/>
                </a:lnTo>
                <a:lnTo>
                  <a:pt x="1761" y="1168"/>
                </a:lnTo>
                <a:lnTo>
                  <a:pt x="1756" y="1177"/>
                </a:lnTo>
                <a:lnTo>
                  <a:pt x="1750" y="1185"/>
                </a:lnTo>
                <a:lnTo>
                  <a:pt x="1750" y="1185"/>
                </a:lnTo>
                <a:lnTo>
                  <a:pt x="1739" y="1181"/>
                </a:lnTo>
                <a:lnTo>
                  <a:pt x="1735" y="1179"/>
                </a:lnTo>
                <a:lnTo>
                  <a:pt x="1730" y="1177"/>
                </a:lnTo>
                <a:lnTo>
                  <a:pt x="1730" y="1177"/>
                </a:lnTo>
                <a:lnTo>
                  <a:pt x="1710" y="1177"/>
                </a:lnTo>
                <a:lnTo>
                  <a:pt x="1690" y="1177"/>
                </a:lnTo>
                <a:lnTo>
                  <a:pt x="1647" y="1175"/>
                </a:lnTo>
                <a:lnTo>
                  <a:pt x="1626" y="1174"/>
                </a:lnTo>
                <a:lnTo>
                  <a:pt x="1606" y="1175"/>
                </a:lnTo>
                <a:lnTo>
                  <a:pt x="1586" y="1176"/>
                </a:lnTo>
                <a:lnTo>
                  <a:pt x="1568" y="1179"/>
                </a:lnTo>
                <a:lnTo>
                  <a:pt x="1568" y="1179"/>
                </a:lnTo>
                <a:lnTo>
                  <a:pt x="1562" y="1175"/>
                </a:lnTo>
                <a:lnTo>
                  <a:pt x="1558" y="1174"/>
                </a:lnTo>
                <a:lnTo>
                  <a:pt x="1553" y="1174"/>
                </a:lnTo>
                <a:lnTo>
                  <a:pt x="1549" y="1175"/>
                </a:lnTo>
                <a:lnTo>
                  <a:pt x="1541" y="1179"/>
                </a:lnTo>
                <a:lnTo>
                  <a:pt x="1536" y="1181"/>
                </a:lnTo>
                <a:lnTo>
                  <a:pt x="1532" y="1182"/>
                </a:lnTo>
                <a:lnTo>
                  <a:pt x="1532" y="1182"/>
                </a:lnTo>
                <a:lnTo>
                  <a:pt x="1515" y="1184"/>
                </a:lnTo>
                <a:lnTo>
                  <a:pt x="1497" y="1185"/>
                </a:lnTo>
                <a:lnTo>
                  <a:pt x="1478" y="1186"/>
                </a:lnTo>
                <a:lnTo>
                  <a:pt x="1459" y="1187"/>
                </a:lnTo>
                <a:lnTo>
                  <a:pt x="1459" y="1187"/>
                </a:lnTo>
                <a:lnTo>
                  <a:pt x="1399" y="1195"/>
                </a:lnTo>
                <a:lnTo>
                  <a:pt x="1399" y="1195"/>
                </a:lnTo>
                <a:lnTo>
                  <a:pt x="1326" y="1202"/>
                </a:lnTo>
                <a:lnTo>
                  <a:pt x="1288" y="1207"/>
                </a:lnTo>
                <a:lnTo>
                  <a:pt x="1252" y="1212"/>
                </a:lnTo>
                <a:lnTo>
                  <a:pt x="1252" y="1212"/>
                </a:lnTo>
                <a:lnTo>
                  <a:pt x="1245" y="1214"/>
                </a:lnTo>
                <a:lnTo>
                  <a:pt x="1239" y="1216"/>
                </a:lnTo>
                <a:lnTo>
                  <a:pt x="1233" y="1220"/>
                </a:lnTo>
                <a:lnTo>
                  <a:pt x="1227" y="1221"/>
                </a:lnTo>
                <a:lnTo>
                  <a:pt x="1227" y="1221"/>
                </a:lnTo>
                <a:lnTo>
                  <a:pt x="1184" y="1231"/>
                </a:lnTo>
                <a:lnTo>
                  <a:pt x="1164" y="1237"/>
                </a:lnTo>
                <a:lnTo>
                  <a:pt x="1144" y="1243"/>
                </a:lnTo>
                <a:lnTo>
                  <a:pt x="1123" y="1250"/>
                </a:lnTo>
                <a:lnTo>
                  <a:pt x="1105" y="1258"/>
                </a:lnTo>
                <a:lnTo>
                  <a:pt x="1086" y="1267"/>
                </a:lnTo>
                <a:lnTo>
                  <a:pt x="1069" y="1278"/>
                </a:lnTo>
                <a:lnTo>
                  <a:pt x="1069" y="1278"/>
                </a:lnTo>
                <a:lnTo>
                  <a:pt x="1141" y="1268"/>
                </a:lnTo>
                <a:lnTo>
                  <a:pt x="1214" y="1259"/>
                </a:lnTo>
                <a:lnTo>
                  <a:pt x="1362" y="1241"/>
                </a:lnTo>
                <a:lnTo>
                  <a:pt x="1362" y="1241"/>
                </a:lnTo>
                <a:lnTo>
                  <a:pt x="1394" y="1236"/>
                </a:lnTo>
                <a:lnTo>
                  <a:pt x="1426" y="1230"/>
                </a:lnTo>
                <a:lnTo>
                  <a:pt x="1458" y="1226"/>
                </a:lnTo>
                <a:lnTo>
                  <a:pt x="1475" y="1225"/>
                </a:lnTo>
                <a:lnTo>
                  <a:pt x="1491" y="1225"/>
                </a:lnTo>
                <a:lnTo>
                  <a:pt x="1491" y="1225"/>
                </a:lnTo>
                <a:lnTo>
                  <a:pt x="1531" y="1226"/>
                </a:lnTo>
                <a:lnTo>
                  <a:pt x="1550" y="1226"/>
                </a:lnTo>
                <a:lnTo>
                  <a:pt x="1568" y="1226"/>
                </a:lnTo>
                <a:lnTo>
                  <a:pt x="1568" y="1226"/>
                </a:lnTo>
                <a:lnTo>
                  <a:pt x="1578" y="1225"/>
                </a:lnTo>
                <a:lnTo>
                  <a:pt x="1589" y="1224"/>
                </a:lnTo>
                <a:lnTo>
                  <a:pt x="1593" y="1224"/>
                </a:lnTo>
                <a:lnTo>
                  <a:pt x="1597" y="1226"/>
                </a:lnTo>
                <a:lnTo>
                  <a:pt x="1601" y="1229"/>
                </a:lnTo>
                <a:lnTo>
                  <a:pt x="1602" y="1236"/>
                </a:lnTo>
                <a:lnTo>
                  <a:pt x="1602" y="1236"/>
                </a:lnTo>
                <a:lnTo>
                  <a:pt x="1594" y="1239"/>
                </a:lnTo>
                <a:lnTo>
                  <a:pt x="1586" y="1241"/>
                </a:lnTo>
                <a:lnTo>
                  <a:pt x="1577" y="1241"/>
                </a:lnTo>
                <a:lnTo>
                  <a:pt x="1569" y="1241"/>
                </a:lnTo>
                <a:lnTo>
                  <a:pt x="1551" y="1239"/>
                </a:lnTo>
                <a:lnTo>
                  <a:pt x="1534" y="1237"/>
                </a:lnTo>
                <a:lnTo>
                  <a:pt x="1534" y="1237"/>
                </a:lnTo>
                <a:lnTo>
                  <a:pt x="1511" y="1238"/>
                </a:lnTo>
                <a:lnTo>
                  <a:pt x="1487" y="1239"/>
                </a:lnTo>
                <a:lnTo>
                  <a:pt x="1440" y="1244"/>
                </a:lnTo>
                <a:lnTo>
                  <a:pt x="1396" y="1251"/>
                </a:lnTo>
                <a:lnTo>
                  <a:pt x="1357" y="1255"/>
                </a:lnTo>
                <a:lnTo>
                  <a:pt x="1357" y="1255"/>
                </a:lnTo>
                <a:lnTo>
                  <a:pt x="1290" y="1261"/>
                </a:lnTo>
                <a:lnTo>
                  <a:pt x="1232" y="1268"/>
                </a:lnTo>
                <a:lnTo>
                  <a:pt x="1232" y="1268"/>
                </a:lnTo>
                <a:lnTo>
                  <a:pt x="1211" y="1271"/>
                </a:lnTo>
                <a:lnTo>
                  <a:pt x="1190" y="1275"/>
                </a:lnTo>
                <a:lnTo>
                  <a:pt x="1169" y="1281"/>
                </a:lnTo>
                <a:lnTo>
                  <a:pt x="1149" y="1284"/>
                </a:lnTo>
                <a:lnTo>
                  <a:pt x="1149" y="1284"/>
                </a:lnTo>
                <a:lnTo>
                  <a:pt x="1106" y="1288"/>
                </a:lnTo>
                <a:lnTo>
                  <a:pt x="1087" y="1290"/>
                </a:lnTo>
                <a:lnTo>
                  <a:pt x="1067" y="1293"/>
                </a:lnTo>
                <a:lnTo>
                  <a:pt x="1049" y="1298"/>
                </a:lnTo>
                <a:lnTo>
                  <a:pt x="1032" y="1303"/>
                </a:lnTo>
                <a:lnTo>
                  <a:pt x="1015" y="1311"/>
                </a:lnTo>
                <a:lnTo>
                  <a:pt x="999" y="1320"/>
                </a:lnTo>
                <a:lnTo>
                  <a:pt x="999" y="1320"/>
                </a:lnTo>
                <a:lnTo>
                  <a:pt x="1002" y="1322"/>
                </a:lnTo>
                <a:lnTo>
                  <a:pt x="1003" y="1326"/>
                </a:lnTo>
                <a:lnTo>
                  <a:pt x="1004" y="1330"/>
                </a:lnTo>
                <a:lnTo>
                  <a:pt x="1004" y="1335"/>
                </a:lnTo>
                <a:lnTo>
                  <a:pt x="1004" y="1335"/>
                </a:lnTo>
                <a:lnTo>
                  <a:pt x="1026" y="1326"/>
                </a:lnTo>
                <a:lnTo>
                  <a:pt x="1047" y="1317"/>
                </a:lnTo>
                <a:lnTo>
                  <a:pt x="1071" y="1311"/>
                </a:lnTo>
                <a:lnTo>
                  <a:pt x="1095" y="1306"/>
                </a:lnTo>
                <a:lnTo>
                  <a:pt x="1095" y="1306"/>
                </a:lnTo>
                <a:lnTo>
                  <a:pt x="1167" y="1298"/>
                </a:lnTo>
                <a:lnTo>
                  <a:pt x="1242" y="1290"/>
                </a:lnTo>
                <a:lnTo>
                  <a:pt x="1318" y="1285"/>
                </a:lnTo>
                <a:lnTo>
                  <a:pt x="1396" y="1278"/>
                </a:lnTo>
                <a:lnTo>
                  <a:pt x="1474" y="1272"/>
                </a:lnTo>
                <a:lnTo>
                  <a:pt x="1554" y="1266"/>
                </a:lnTo>
                <a:lnTo>
                  <a:pt x="1631" y="1258"/>
                </a:lnTo>
                <a:lnTo>
                  <a:pt x="1707" y="1250"/>
                </a:lnTo>
                <a:lnTo>
                  <a:pt x="1707" y="1250"/>
                </a:lnTo>
                <a:lnTo>
                  <a:pt x="1725" y="1248"/>
                </a:lnTo>
                <a:lnTo>
                  <a:pt x="1744" y="1248"/>
                </a:lnTo>
                <a:lnTo>
                  <a:pt x="1782" y="1251"/>
                </a:lnTo>
                <a:lnTo>
                  <a:pt x="1799" y="1250"/>
                </a:lnTo>
                <a:lnTo>
                  <a:pt x="1807" y="1248"/>
                </a:lnTo>
                <a:lnTo>
                  <a:pt x="1816" y="1247"/>
                </a:lnTo>
                <a:lnTo>
                  <a:pt x="1823" y="1245"/>
                </a:lnTo>
                <a:lnTo>
                  <a:pt x="1831" y="1241"/>
                </a:lnTo>
                <a:lnTo>
                  <a:pt x="1837" y="1237"/>
                </a:lnTo>
                <a:lnTo>
                  <a:pt x="1844" y="1231"/>
                </a:lnTo>
                <a:lnTo>
                  <a:pt x="1844" y="1231"/>
                </a:lnTo>
                <a:lnTo>
                  <a:pt x="1853" y="1203"/>
                </a:lnTo>
                <a:lnTo>
                  <a:pt x="1861" y="1176"/>
                </a:lnTo>
                <a:lnTo>
                  <a:pt x="1867" y="1147"/>
                </a:lnTo>
                <a:lnTo>
                  <a:pt x="1873" y="1118"/>
                </a:lnTo>
                <a:lnTo>
                  <a:pt x="1884" y="1059"/>
                </a:lnTo>
                <a:lnTo>
                  <a:pt x="1890" y="1030"/>
                </a:lnTo>
                <a:lnTo>
                  <a:pt x="1897" y="1001"/>
                </a:lnTo>
                <a:lnTo>
                  <a:pt x="1897" y="1001"/>
                </a:lnTo>
                <a:lnTo>
                  <a:pt x="1903" y="982"/>
                </a:lnTo>
                <a:lnTo>
                  <a:pt x="1909" y="964"/>
                </a:lnTo>
                <a:lnTo>
                  <a:pt x="1915" y="944"/>
                </a:lnTo>
                <a:lnTo>
                  <a:pt x="1922" y="926"/>
                </a:lnTo>
                <a:lnTo>
                  <a:pt x="1922" y="926"/>
                </a:lnTo>
                <a:lnTo>
                  <a:pt x="1933" y="884"/>
                </a:lnTo>
                <a:lnTo>
                  <a:pt x="1938" y="863"/>
                </a:lnTo>
                <a:lnTo>
                  <a:pt x="1943" y="843"/>
                </a:lnTo>
                <a:lnTo>
                  <a:pt x="1943" y="843"/>
                </a:lnTo>
                <a:lnTo>
                  <a:pt x="1948" y="822"/>
                </a:lnTo>
                <a:lnTo>
                  <a:pt x="1953" y="802"/>
                </a:lnTo>
                <a:lnTo>
                  <a:pt x="1958" y="782"/>
                </a:lnTo>
                <a:lnTo>
                  <a:pt x="1963" y="760"/>
                </a:lnTo>
                <a:lnTo>
                  <a:pt x="1963" y="760"/>
                </a:lnTo>
                <a:lnTo>
                  <a:pt x="1972" y="717"/>
                </a:lnTo>
                <a:lnTo>
                  <a:pt x="1977" y="696"/>
                </a:lnTo>
                <a:lnTo>
                  <a:pt x="1982" y="676"/>
                </a:lnTo>
                <a:lnTo>
                  <a:pt x="1982" y="676"/>
                </a:lnTo>
                <a:lnTo>
                  <a:pt x="1985" y="667"/>
                </a:lnTo>
                <a:lnTo>
                  <a:pt x="1988" y="661"/>
                </a:lnTo>
                <a:lnTo>
                  <a:pt x="1993" y="653"/>
                </a:lnTo>
                <a:lnTo>
                  <a:pt x="1995" y="645"/>
                </a:lnTo>
                <a:lnTo>
                  <a:pt x="1995" y="645"/>
                </a:lnTo>
                <a:lnTo>
                  <a:pt x="2000" y="617"/>
                </a:lnTo>
                <a:lnTo>
                  <a:pt x="2004" y="588"/>
                </a:lnTo>
                <a:lnTo>
                  <a:pt x="2009" y="560"/>
                </a:lnTo>
                <a:lnTo>
                  <a:pt x="2011" y="546"/>
                </a:lnTo>
                <a:lnTo>
                  <a:pt x="2014" y="533"/>
                </a:lnTo>
                <a:lnTo>
                  <a:pt x="2014" y="533"/>
                </a:lnTo>
                <a:lnTo>
                  <a:pt x="2014" y="521"/>
                </a:lnTo>
                <a:lnTo>
                  <a:pt x="2016" y="510"/>
                </a:lnTo>
                <a:lnTo>
                  <a:pt x="2021" y="482"/>
                </a:lnTo>
                <a:lnTo>
                  <a:pt x="2024" y="468"/>
                </a:lnTo>
                <a:lnTo>
                  <a:pt x="2025" y="454"/>
                </a:lnTo>
                <a:lnTo>
                  <a:pt x="2024" y="449"/>
                </a:lnTo>
                <a:lnTo>
                  <a:pt x="2021" y="442"/>
                </a:lnTo>
                <a:lnTo>
                  <a:pt x="2019" y="437"/>
                </a:lnTo>
                <a:lnTo>
                  <a:pt x="2016" y="431"/>
                </a:lnTo>
                <a:lnTo>
                  <a:pt x="2016" y="431"/>
                </a:lnTo>
                <a:lnTo>
                  <a:pt x="2010" y="429"/>
                </a:lnTo>
                <a:lnTo>
                  <a:pt x="2002" y="428"/>
                </a:lnTo>
                <a:lnTo>
                  <a:pt x="1995" y="427"/>
                </a:lnTo>
                <a:lnTo>
                  <a:pt x="1987" y="427"/>
                </a:lnTo>
                <a:lnTo>
                  <a:pt x="1972" y="429"/>
                </a:lnTo>
                <a:lnTo>
                  <a:pt x="1957" y="430"/>
                </a:lnTo>
                <a:lnTo>
                  <a:pt x="1957" y="430"/>
                </a:lnTo>
                <a:close/>
                <a:moveTo>
                  <a:pt x="1876" y="466"/>
                </a:moveTo>
                <a:lnTo>
                  <a:pt x="1876" y="466"/>
                </a:lnTo>
                <a:lnTo>
                  <a:pt x="1867" y="496"/>
                </a:lnTo>
                <a:lnTo>
                  <a:pt x="1859" y="525"/>
                </a:lnTo>
                <a:lnTo>
                  <a:pt x="1845" y="585"/>
                </a:lnTo>
                <a:lnTo>
                  <a:pt x="1831" y="645"/>
                </a:lnTo>
                <a:lnTo>
                  <a:pt x="1823" y="673"/>
                </a:lnTo>
                <a:lnTo>
                  <a:pt x="1815" y="703"/>
                </a:lnTo>
                <a:lnTo>
                  <a:pt x="1815" y="703"/>
                </a:lnTo>
                <a:lnTo>
                  <a:pt x="1796" y="771"/>
                </a:lnTo>
                <a:lnTo>
                  <a:pt x="1796" y="771"/>
                </a:lnTo>
                <a:lnTo>
                  <a:pt x="1791" y="789"/>
                </a:lnTo>
                <a:lnTo>
                  <a:pt x="1787" y="807"/>
                </a:lnTo>
                <a:lnTo>
                  <a:pt x="1780" y="844"/>
                </a:lnTo>
                <a:lnTo>
                  <a:pt x="1780" y="844"/>
                </a:lnTo>
                <a:lnTo>
                  <a:pt x="1770" y="881"/>
                </a:lnTo>
                <a:lnTo>
                  <a:pt x="1759" y="919"/>
                </a:lnTo>
                <a:lnTo>
                  <a:pt x="1747" y="955"/>
                </a:lnTo>
                <a:lnTo>
                  <a:pt x="1737" y="991"/>
                </a:lnTo>
                <a:lnTo>
                  <a:pt x="1737" y="991"/>
                </a:lnTo>
                <a:lnTo>
                  <a:pt x="1736" y="999"/>
                </a:lnTo>
                <a:lnTo>
                  <a:pt x="1736" y="1008"/>
                </a:lnTo>
                <a:lnTo>
                  <a:pt x="1735" y="1011"/>
                </a:lnTo>
                <a:lnTo>
                  <a:pt x="1733" y="1015"/>
                </a:lnTo>
                <a:lnTo>
                  <a:pt x="1730" y="1017"/>
                </a:lnTo>
                <a:lnTo>
                  <a:pt x="1726" y="1020"/>
                </a:lnTo>
                <a:lnTo>
                  <a:pt x="1726" y="1020"/>
                </a:lnTo>
                <a:lnTo>
                  <a:pt x="1728" y="1025"/>
                </a:lnTo>
                <a:lnTo>
                  <a:pt x="1729" y="1029"/>
                </a:lnTo>
                <a:lnTo>
                  <a:pt x="1729" y="1032"/>
                </a:lnTo>
                <a:lnTo>
                  <a:pt x="1726" y="1036"/>
                </a:lnTo>
                <a:lnTo>
                  <a:pt x="1726" y="1036"/>
                </a:lnTo>
                <a:lnTo>
                  <a:pt x="1683" y="1038"/>
                </a:lnTo>
                <a:lnTo>
                  <a:pt x="1639" y="1042"/>
                </a:lnTo>
                <a:lnTo>
                  <a:pt x="1593" y="1046"/>
                </a:lnTo>
                <a:lnTo>
                  <a:pt x="1547" y="1054"/>
                </a:lnTo>
                <a:lnTo>
                  <a:pt x="1547" y="1054"/>
                </a:lnTo>
                <a:lnTo>
                  <a:pt x="1512" y="1061"/>
                </a:lnTo>
                <a:lnTo>
                  <a:pt x="1478" y="1069"/>
                </a:lnTo>
                <a:lnTo>
                  <a:pt x="1442" y="1076"/>
                </a:lnTo>
                <a:lnTo>
                  <a:pt x="1409" y="1085"/>
                </a:lnTo>
                <a:lnTo>
                  <a:pt x="1376" y="1095"/>
                </a:lnTo>
                <a:lnTo>
                  <a:pt x="1343" y="1106"/>
                </a:lnTo>
                <a:lnTo>
                  <a:pt x="1311" y="1118"/>
                </a:lnTo>
                <a:lnTo>
                  <a:pt x="1279" y="1131"/>
                </a:lnTo>
                <a:lnTo>
                  <a:pt x="1279" y="1131"/>
                </a:lnTo>
                <a:lnTo>
                  <a:pt x="1260" y="1139"/>
                </a:lnTo>
                <a:lnTo>
                  <a:pt x="1241" y="1149"/>
                </a:lnTo>
                <a:lnTo>
                  <a:pt x="1203" y="1170"/>
                </a:lnTo>
                <a:lnTo>
                  <a:pt x="1129" y="1212"/>
                </a:lnTo>
                <a:lnTo>
                  <a:pt x="1129" y="1212"/>
                </a:lnTo>
                <a:lnTo>
                  <a:pt x="1091" y="1233"/>
                </a:lnTo>
                <a:lnTo>
                  <a:pt x="1073" y="1244"/>
                </a:lnTo>
                <a:lnTo>
                  <a:pt x="1055" y="1255"/>
                </a:lnTo>
                <a:lnTo>
                  <a:pt x="1055" y="1255"/>
                </a:lnTo>
                <a:lnTo>
                  <a:pt x="1027" y="1271"/>
                </a:lnTo>
                <a:lnTo>
                  <a:pt x="1013" y="1280"/>
                </a:lnTo>
                <a:lnTo>
                  <a:pt x="1001" y="1289"/>
                </a:lnTo>
                <a:lnTo>
                  <a:pt x="1001" y="1289"/>
                </a:lnTo>
                <a:lnTo>
                  <a:pt x="995" y="1294"/>
                </a:lnTo>
                <a:lnTo>
                  <a:pt x="993" y="1299"/>
                </a:lnTo>
                <a:lnTo>
                  <a:pt x="991" y="1301"/>
                </a:lnTo>
                <a:lnTo>
                  <a:pt x="993" y="1303"/>
                </a:lnTo>
                <a:lnTo>
                  <a:pt x="993" y="1303"/>
                </a:lnTo>
                <a:lnTo>
                  <a:pt x="995" y="1303"/>
                </a:lnTo>
                <a:lnTo>
                  <a:pt x="998" y="1302"/>
                </a:lnTo>
                <a:lnTo>
                  <a:pt x="1003" y="1299"/>
                </a:lnTo>
                <a:lnTo>
                  <a:pt x="1009" y="1293"/>
                </a:lnTo>
                <a:lnTo>
                  <a:pt x="1013" y="1289"/>
                </a:lnTo>
                <a:lnTo>
                  <a:pt x="1013" y="1289"/>
                </a:lnTo>
                <a:lnTo>
                  <a:pt x="1025" y="1283"/>
                </a:lnTo>
                <a:lnTo>
                  <a:pt x="1036" y="1276"/>
                </a:lnTo>
                <a:lnTo>
                  <a:pt x="1061" y="1263"/>
                </a:lnTo>
                <a:lnTo>
                  <a:pt x="1061" y="1263"/>
                </a:lnTo>
                <a:lnTo>
                  <a:pt x="1087" y="1252"/>
                </a:lnTo>
                <a:lnTo>
                  <a:pt x="1111" y="1241"/>
                </a:lnTo>
                <a:lnTo>
                  <a:pt x="1111" y="1241"/>
                </a:lnTo>
                <a:lnTo>
                  <a:pt x="1131" y="1232"/>
                </a:lnTo>
                <a:lnTo>
                  <a:pt x="1150" y="1225"/>
                </a:lnTo>
                <a:lnTo>
                  <a:pt x="1170" y="1218"/>
                </a:lnTo>
                <a:lnTo>
                  <a:pt x="1191" y="1212"/>
                </a:lnTo>
                <a:lnTo>
                  <a:pt x="1211" y="1207"/>
                </a:lnTo>
                <a:lnTo>
                  <a:pt x="1232" y="1202"/>
                </a:lnTo>
                <a:lnTo>
                  <a:pt x="1275" y="1194"/>
                </a:lnTo>
                <a:lnTo>
                  <a:pt x="1320" y="1187"/>
                </a:lnTo>
                <a:lnTo>
                  <a:pt x="1365" y="1182"/>
                </a:lnTo>
                <a:lnTo>
                  <a:pt x="1456" y="1174"/>
                </a:lnTo>
                <a:lnTo>
                  <a:pt x="1456" y="1174"/>
                </a:lnTo>
                <a:lnTo>
                  <a:pt x="1529" y="1166"/>
                </a:lnTo>
                <a:lnTo>
                  <a:pt x="1565" y="1162"/>
                </a:lnTo>
                <a:lnTo>
                  <a:pt x="1603" y="1160"/>
                </a:lnTo>
                <a:lnTo>
                  <a:pt x="1639" y="1157"/>
                </a:lnTo>
                <a:lnTo>
                  <a:pt x="1677" y="1159"/>
                </a:lnTo>
                <a:lnTo>
                  <a:pt x="1714" y="1161"/>
                </a:lnTo>
                <a:lnTo>
                  <a:pt x="1732" y="1163"/>
                </a:lnTo>
                <a:lnTo>
                  <a:pt x="1751" y="1166"/>
                </a:lnTo>
                <a:lnTo>
                  <a:pt x="1751" y="1166"/>
                </a:lnTo>
                <a:lnTo>
                  <a:pt x="1775" y="1067"/>
                </a:lnTo>
                <a:lnTo>
                  <a:pt x="1801" y="967"/>
                </a:lnTo>
                <a:lnTo>
                  <a:pt x="1829" y="867"/>
                </a:lnTo>
                <a:lnTo>
                  <a:pt x="1856" y="773"/>
                </a:lnTo>
                <a:lnTo>
                  <a:pt x="1856" y="773"/>
                </a:lnTo>
                <a:lnTo>
                  <a:pt x="1858" y="766"/>
                </a:lnTo>
                <a:lnTo>
                  <a:pt x="1859" y="758"/>
                </a:lnTo>
                <a:lnTo>
                  <a:pt x="1861" y="743"/>
                </a:lnTo>
                <a:lnTo>
                  <a:pt x="1861" y="743"/>
                </a:lnTo>
                <a:lnTo>
                  <a:pt x="1865" y="733"/>
                </a:lnTo>
                <a:lnTo>
                  <a:pt x="1869" y="723"/>
                </a:lnTo>
                <a:lnTo>
                  <a:pt x="1874" y="713"/>
                </a:lnTo>
                <a:lnTo>
                  <a:pt x="1877" y="703"/>
                </a:lnTo>
                <a:lnTo>
                  <a:pt x="1877" y="703"/>
                </a:lnTo>
                <a:lnTo>
                  <a:pt x="1880" y="692"/>
                </a:lnTo>
                <a:lnTo>
                  <a:pt x="1882" y="680"/>
                </a:lnTo>
                <a:lnTo>
                  <a:pt x="1884" y="668"/>
                </a:lnTo>
                <a:lnTo>
                  <a:pt x="1888" y="655"/>
                </a:lnTo>
                <a:lnTo>
                  <a:pt x="1888" y="655"/>
                </a:lnTo>
                <a:lnTo>
                  <a:pt x="1903" y="609"/>
                </a:lnTo>
                <a:lnTo>
                  <a:pt x="1917" y="563"/>
                </a:lnTo>
                <a:lnTo>
                  <a:pt x="1923" y="541"/>
                </a:lnTo>
                <a:lnTo>
                  <a:pt x="1928" y="518"/>
                </a:lnTo>
                <a:lnTo>
                  <a:pt x="1933" y="497"/>
                </a:lnTo>
                <a:lnTo>
                  <a:pt x="1936" y="476"/>
                </a:lnTo>
                <a:lnTo>
                  <a:pt x="1936" y="476"/>
                </a:lnTo>
                <a:lnTo>
                  <a:pt x="1922" y="473"/>
                </a:lnTo>
                <a:lnTo>
                  <a:pt x="1906" y="470"/>
                </a:lnTo>
                <a:lnTo>
                  <a:pt x="1891" y="468"/>
                </a:lnTo>
                <a:lnTo>
                  <a:pt x="1876" y="466"/>
                </a:lnTo>
                <a:lnTo>
                  <a:pt x="1876" y="466"/>
                </a:lnTo>
                <a:close/>
                <a:moveTo>
                  <a:pt x="1783" y="572"/>
                </a:moveTo>
                <a:lnTo>
                  <a:pt x="1783" y="572"/>
                </a:lnTo>
                <a:lnTo>
                  <a:pt x="1785" y="566"/>
                </a:lnTo>
                <a:lnTo>
                  <a:pt x="1786" y="560"/>
                </a:lnTo>
                <a:lnTo>
                  <a:pt x="1788" y="554"/>
                </a:lnTo>
                <a:lnTo>
                  <a:pt x="1788" y="551"/>
                </a:lnTo>
                <a:lnTo>
                  <a:pt x="1787" y="549"/>
                </a:lnTo>
                <a:lnTo>
                  <a:pt x="1787" y="549"/>
                </a:lnTo>
                <a:lnTo>
                  <a:pt x="1783" y="561"/>
                </a:lnTo>
                <a:lnTo>
                  <a:pt x="1782" y="567"/>
                </a:lnTo>
                <a:lnTo>
                  <a:pt x="1782" y="570"/>
                </a:lnTo>
                <a:lnTo>
                  <a:pt x="1783" y="572"/>
                </a:lnTo>
                <a:lnTo>
                  <a:pt x="1783" y="572"/>
                </a:lnTo>
                <a:close/>
                <a:moveTo>
                  <a:pt x="1470" y="862"/>
                </a:moveTo>
                <a:lnTo>
                  <a:pt x="1470" y="862"/>
                </a:lnTo>
                <a:lnTo>
                  <a:pt x="1458" y="864"/>
                </a:lnTo>
                <a:lnTo>
                  <a:pt x="1448" y="866"/>
                </a:lnTo>
                <a:lnTo>
                  <a:pt x="1425" y="873"/>
                </a:lnTo>
                <a:lnTo>
                  <a:pt x="1405" y="881"/>
                </a:lnTo>
                <a:lnTo>
                  <a:pt x="1385" y="892"/>
                </a:lnTo>
                <a:lnTo>
                  <a:pt x="1366" y="903"/>
                </a:lnTo>
                <a:lnTo>
                  <a:pt x="1348" y="913"/>
                </a:lnTo>
                <a:lnTo>
                  <a:pt x="1311" y="937"/>
                </a:lnTo>
                <a:lnTo>
                  <a:pt x="1311" y="937"/>
                </a:lnTo>
                <a:lnTo>
                  <a:pt x="1282" y="960"/>
                </a:lnTo>
                <a:lnTo>
                  <a:pt x="1252" y="983"/>
                </a:lnTo>
                <a:lnTo>
                  <a:pt x="1222" y="1005"/>
                </a:lnTo>
                <a:lnTo>
                  <a:pt x="1193" y="1029"/>
                </a:lnTo>
                <a:lnTo>
                  <a:pt x="1193" y="1029"/>
                </a:lnTo>
                <a:lnTo>
                  <a:pt x="1164" y="1059"/>
                </a:lnTo>
                <a:lnTo>
                  <a:pt x="1136" y="1089"/>
                </a:lnTo>
                <a:lnTo>
                  <a:pt x="1108" y="1121"/>
                </a:lnTo>
                <a:lnTo>
                  <a:pt x="1080" y="1152"/>
                </a:lnTo>
                <a:lnTo>
                  <a:pt x="1054" y="1185"/>
                </a:lnTo>
                <a:lnTo>
                  <a:pt x="1028" y="1218"/>
                </a:lnTo>
                <a:lnTo>
                  <a:pt x="1004" y="1252"/>
                </a:lnTo>
                <a:lnTo>
                  <a:pt x="982" y="1285"/>
                </a:lnTo>
                <a:lnTo>
                  <a:pt x="982" y="1285"/>
                </a:lnTo>
                <a:lnTo>
                  <a:pt x="1017" y="1246"/>
                </a:lnTo>
                <a:lnTo>
                  <a:pt x="1055" y="1209"/>
                </a:lnTo>
                <a:lnTo>
                  <a:pt x="1075" y="1191"/>
                </a:lnTo>
                <a:lnTo>
                  <a:pt x="1094" y="1174"/>
                </a:lnTo>
                <a:lnTo>
                  <a:pt x="1115" y="1156"/>
                </a:lnTo>
                <a:lnTo>
                  <a:pt x="1136" y="1139"/>
                </a:lnTo>
                <a:lnTo>
                  <a:pt x="1136" y="1139"/>
                </a:lnTo>
                <a:lnTo>
                  <a:pt x="1142" y="1137"/>
                </a:lnTo>
                <a:lnTo>
                  <a:pt x="1149" y="1134"/>
                </a:lnTo>
                <a:lnTo>
                  <a:pt x="1162" y="1124"/>
                </a:lnTo>
                <a:lnTo>
                  <a:pt x="1185" y="1104"/>
                </a:lnTo>
                <a:lnTo>
                  <a:pt x="1185" y="1104"/>
                </a:lnTo>
                <a:lnTo>
                  <a:pt x="1200" y="1096"/>
                </a:lnTo>
                <a:lnTo>
                  <a:pt x="1215" y="1087"/>
                </a:lnTo>
                <a:lnTo>
                  <a:pt x="1243" y="1069"/>
                </a:lnTo>
                <a:lnTo>
                  <a:pt x="1271" y="1048"/>
                </a:lnTo>
                <a:lnTo>
                  <a:pt x="1285" y="1040"/>
                </a:lnTo>
                <a:lnTo>
                  <a:pt x="1300" y="1031"/>
                </a:lnTo>
                <a:lnTo>
                  <a:pt x="1300" y="1031"/>
                </a:lnTo>
                <a:lnTo>
                  <a:pt x="1329" y="1015"/>
                </a:lnTo>
                <a:lnTo>
                  <a:pt x="1359" y="999"/>
                </a:lnTo>
                <a:lnTo>
                  <a:pt x="1375" y="991"/>
                </a:lnTo>
                <a:lnTo>
                  <a:pt x="1391" y="984"/>
                </a:lnTo>
                <a:lnTo>
                  <a:pt x="1407" y="978"/>
                </a:lnTo>
                <a:lnTo>
                  <a:pt x="1424" y="972"/>
                </a:lnTo>
                <a:lnTo>
                  <a:pt x="1424" y="972"/>
                </a:lnTo>
                <a:lnTo>
                  <a:pt x="1426" y="969"/>
                </a:lnTo>
                <a:lnTo>
                  <a:pt x="1429" y="968"/>
                </a:lnTo>
                <a:lnTo>
                  <a:pt x="1433" y="966"/>
                </a:lnTo>
                <a:lnTo>
                  <a:pt x="1435" y="964"/>
                </a:lnTo>
                <a:lnTo>
                  <a:pt x="1435" y="964"/>
                </a:lnTo>
                <a:lnTo>
                  <a:pt x="1485" y="948"/>
                </a:lnTo>
                <a:lnTo>
                  <a:pt x="1513" y="939"/>
                </a:lnTo>
                <a:lnTo>
                  <a:pt x="1542" y="933"/>
                </a:lnTo>
                <a:lnTo>
                  <a:pt x="1572" y="927"/>
                </a:lnTo>
                <a:lnTo>
                  <a:pt x="1587" y="925"/>
                </a:lnTo>
                <a:lnTo>
                  <a:pt x="1602" y="924"/>
                </a:lnTo>
                <a:lnTo>
                  <a:pt x="1617" y="924"/>
                </a:lnTo>
                <a:lnTo>
                  <a:pt x="1632" y="925"/>
                </a:lnTo>
                <a:lnTo>
                  <a:pt x="1647" y="927"/>
                </a:lnTo>
                <a:lnTo>
                  <a:pt x="1661" y="929"/>
                </a:lnTo>
                <a:lnTo>
                  <a:pt x="1661" y="929"/>
                </a:lnTo>
                <a:lnTo>
                  <a:pt x="1661" y="926"/>
                </a:lnTo>
                <a:lnTo>
                  <a:pt x="1661" y="923"/>
                </a:lnTo>
                <a:lnTo>
                  <a:pt x="1659" y="919"/>
                </a:lnTo>
                <a:lnTo>
                  <a:pt x="1656" y="914"/>
                </a:lnTo>
                <a:lnTo>
                  <a:pt x="1655" y="910"/>
                </a:lnTo>
                <a:lnTo>
                  <a:pt x="1655" y="910"/>
                </a:lnTo>
                <a:lnTo>
                  <a:pt x="1626" y="908"/>
                </a:lnTo>
                <a:lnTo>
                  <a:pt x="1626" y="908"/>
                </a:lnTo>
                <a:lnTo>
                  <a:pt x="1617" y="904"/>
                </a:lnTo>
                <a:lnTo>
                  <a:pt x="1607" y="900"/>
                </a:lnTo>
                <a:lnTo>
                  <a:pt x="1596" y="899"/>
                </a:lnTo>
                <a:lnTo>
                  <a:pt x="1585" y="898"/>
                </a:lnTo>
                <a:lnTo>
                  <a:pt x="1573" y="899"/>
                </a:lnTo>
                <a:lnTo>
                  <a:pt x="1561" y="899"/>
                </a:lnTo>
                <a:lnTo>
                  <a:pt x="1538" y="903"/>
                </a:lnTo>
                <a:lnTo>
                  <a:pt x="1538" y="903"/>
                </a:lnTo>
                <a:lnTo>
                  <a:pt x="1505" y="909"/>
                </a:lnTo>
                <a:lnTo>
                  <a:pt x="1489" y="913"/>
                </a:lnTo>
                <a:lnTo>
                  <a:pt x="1473" y="918"/>
                </a:lnTo>
                <a:lnTo>
                  <a:pt x="1458" y="923"/>
                </a:lnTo>
                <a:lnTo>
                  <a:pt x="1443" y="928"/>
                </a:lnTo>
                <a:lnTo>
                  <a:pt x="1429" y="935"/>
                </a:lnTo>
                <a:lnTo>
                  <a:pt x="1417" y="942"/>
                </a:lnTo>
                <a:lnTo>
                  <a:pt x="1417" y="942"/>
                </a:lnTo>
                <a:lnTo>
                  <a:pt x="1407" y="950"/>
                </a:lnTo>
                <a:lnTo>
                  <a:pt x="1397" y="957"/>
                </a:lnTo>
                <a:lnTo>
                  <a:pt x="1392" y="960"/>
                </a:lnTo>
                <a:lnTo>
                  <a:pt x="1388" y="963"/>
                </a:lnTo>
                <a:lnTo>
                  <a:pt x="1382" y="965"/>
                </a:lnTo>
                <a:lnTo>
                  <a:pt x="1376" y="965"/>
                </a:lnTo>
                <a:lnTo>
                  <a:pt x="1376" y="965"/>
                </a:lnTo>
                <a:lnTo>
                  <a:pt x="1380" y="960"/>
                </a:lnTo>
                <a:lnTo>
                  <a:pt x="1387" y="957"/>
                </a:lnTo>
                <a:lnTo>
                  <a:pt x="1399" y="951"/>
                </a:lnTo>
                <a:lnTo>
                  <a:pt x="1399" y="951"/>
                </a:lnTo>
                <a:lnTo>
                  <a:pt x="1408" y="942"/>
                </a:lnTo>
                <a:lnTo>
                  <a:pt x="1418" y="934"/>
                </a:lnTo>
                <a:lnTo>
                  <a:pt x="1428" y="927"/>
                </a:lnTo>
                <a:lnTo>
                  <a:pt x="1439" y="921"/>
                </a:lnTo>
                <a:lnTo>
                  <a:pt x="1452" y="915"/>
                </a:lnTo>
                <a:lnTo>
                  <a:pt x="1465" y="910"/>
                </a:lnTo>
                <a:lnTo>
                  <a:pt x="1478" y="906"/>
                </a:lnTo>
                <a:lnTo>
                  <a:pt x="1491" y="902"/>
                </a:lnTo>
                <a:lnTo>
                  <a:pt x="1520" y="895"/>
                </a:lnTo>
                <a:lnTo>
                  <a:pt x="1551" y="891"/>
                </a:lnTo>
                <a:lnTo>
                  <a:pt x="1582" y="888"/>
                </a:lnTo>
                <a:lnTo>
                  <a:pt x="1612" y="885"/>
                </a:lnTo>
                <a:lnTo>
                  <a:pt x="1612" y="885"/>
                </a:lnTo>
                <a:lnTo>
                  <a:pt x="1612" y="880"/>
                </a:lnTo>
                <a:lnTo>
                  <a:pt x="1612" y="876"/>
                </a:lnTo>
                <a:lnTo>
                  <a:pt x="1611" y="872"/>
                </a:lnTo>
                <a:lnTo>
                  <a:pt x="1609" y="869"/>
                </a:lnTo>
                <a:lnTo>
                  <a:pt x="1609" y="869"/>
                </a:lnTo>
                <a:lnTo>
                  <a:pt x="1585" y="869"/>
                </a:lnTo>
                <a:lnTo>
                  <a:pt x="1560" y="873"/>
                </a:lnTo>
                <a:lnTo>
                  <a:pt x="1535" y="877"/>
                </a:lnTo>
                <a:lnTo>
                  <a:pt x="1511" y="882"/>
                </a:lnTo>
                <a:lnTo>
                  <a:pt x="1486" y="889"/>
                </a:lnTo>
                <a:lnTo>
                  <a:pt x="1464" y="896"/>
                </a:lnTo>
                <a:lnTo>
                  <a:pt x="1422" y="910"/>
                </a:lnTo>
                <a:lnTo>
                  <a:pt x="1422" y="910"/>
                </a:lnTo>
                <a:lnTo>
                  <a:pt x="1436" y="900"/>
                </a:lnTo>
                <a:lnTo>
                  <a:pt x="1451" y="892"/>
                </a:lnTo>
                <a:lnTo>
                  <a:pt x="1467" y="885"/>
                </a:lnTo>
                <a:lnTo>
                  <a:pt x="1484" y="879"/>
                </a:lnTo>
                <a:lnTo>
                  <a:pt x="1502" y="874"/>
                </a:lnTo>
                <a:lnTo>
                  <a:pt x="1519" y="868"/>
                </a:lnTo>
                <a:lnTo>
                  <a:pt x="1554" y="860"/>
                </a:lnTo>
                <a:lnTo>
                  <a:pt x="1554" y="860"/>
                </a:lnTo>
                <a:lnTo>
                  <a:pt x="1511" y="860"/>
                </a:lnTo>
                <a:lnTo>
                  <a:pt x="1490" y="860"/>
                </a:lnTo>
                <a:lnTo>
                  <a:pt x="1470" y="862"/>
                </a:lnTo>
                <a:lnTo>
                  <a:pt x="1470" y="862"/>
                </a:lnTo>
                <a:close/>
                <a:moveTo>
                  <a:pt x="437" y="1121"/>
                </a:moveTo>
                <a:lnTo>
                  <a:pt x="437" y="1121"/>
                </a:lnTo>
                <a:lnTo>
                  <a:pt x="430" y="1120"/>
                </a:lnTo>
                <a:lnTo>
                  <a:pt x="423" y="1118"/>
                </a:lnTo>
                <a:lnTo>
                  <a:pt x="423" y="1118"/>
                </a:lnTo>
                <a:lnTo>
                  <a:pt x="336" y="1093"/>
                </a:lnTo>
                <a:lnTo>
                  <a:pt x="294" y="1081"/>
                </a:lnTo>
                <a:lnTo>
                  <a:pt x="254" y="1072"/>
                </a:lnTo>
                <a:lnTo>
                  <a:pt x="254" y="1072"/>
                </a:lnTo>
                <a:lnTo>
                  <a:pt x="209" y="1062"/>
                </a:lnTo>
                <a:lnTo>
                  <a:pt x="163" y="1054"/>
                </a:lnTo>
                <a:lnTo>
                  <a:pt x="76" y="1038"/>
                </a:lnTo>
                <a:lnTo>
                  <a:pt x="76" y="1038"/>
                </a:lnTo>
                <a:lnTo>
                  <a:pt x="71" y="1041"/>
                </a:lnTo>
                <a:lnTo>
                  <a:pt x="65" y="1041"/>
                </a:lnTo>
                <a:lnTo>
                  <a:pt x="61" y="1041"/>
                </a:lnTo>
                <a:lnTo>
                  <a:pt x="55" y="1042"/>
                </a:lnTo>
                <a:lnTo>
                  <a:pt x="55" y="1042"/>
                </a:lnTo>
                <a:lnTo>
                  <a:pt x="49" y="1051"/>
                </a:lnTo>
                <a:lnTo>
                  <a:pt x="42" y="1061"/>
                </a:lnTo>
                <a:lnTo>
                  <a:pt x="35" y="1070"/>
                </a:lnTo>
                <a:lnTo>
                  <a:pt x="30" y="1080"/>
                </a:lnTo>
                <a:lnTo>
                  <a:pt x="30" y="1080"/>
                </a:lnTo>
                <a:lnTo>
                  <a:pt x="51" y="1081"/>
                </a:lnTo>
                <a:lnTo>
                  <a:pt x="70" y="1084"/>
                </a:lnTo>
                <a:lnTo>
                  <a:pt x="107" y="1088"/>
                </a:lnTo>
                <a:lnTo>
                  <a:pt x="107" y="1088"/>
                </a:lnTo>
                <a:lnTo>
                  <a:pt x="179" y="1099"/>
                </a:lnTo>
                <a:lnTo>
                  <a:pt x="251" y="1110"/>
                </a:lnTo>
                <a:lnTo>
                  <a:pt x="321" y="1122"/>
                </a:lnTo>
                <a:lnTo>
                  <a:pt x="391" y="1132"/>
                </a:lnTo>
                <a:lnTo>
                  <a:pt x="391" y="1132"/>
                </a:lnTo>
                <a:lnTo>
                  <a:pt x="454" y="1139"/>
                </a:lnTo>
                <a:lnTo>
                  <a:pt x="487" y="1144"/>
                </a:lnTo>
                <a:lnTo>
                  <a:pt x="523" y="1148"/>
                </a:lnTo>
                <a:lnTo>
                  <a:pt x="523" y="1148"/>
                </a:lnTo>
                <a:lnTo>
                  <a:pt x="530" y="1151"/>
                </a:lnTo>
                <a:lnTo>
                  <a:pt x="534" y="1151"/>
                </a:lnTo>
                <a:lnTo>
                  <a:pt x="535" y="1150"/>
                </a:lnTo>
                <a:lnTo>
                  <a:pt x="536" y="1148"/>
                </a:lnTo>
                <a:lnTo>
                  <a:pt x="536" y="1148"/>
                </a:lnTo>
                <a:lnTo>
                  <a:pt x="487" y="1136"/>
                </a:lnTo>
                <a:lnTo>
                  <a:pt x="461" y="1130"/>
                </a:lnTo>
                <a:lnTo>
                  <a:pt x="437" y="1121"/>
                </a:lnTo>
                <a:lnTo>
                  <a:pt x="437" y="1121"/>
                </a:lnTo>
                <a:close/>
                <a:moveTo>
                  <a:pt x="657" y="1209"/>
                </a:moveTo>
                <a:lnTo>
                  <a:pt x="657" y="1209"/>
                </a:lnTo>
                <a:lnTo>
                  <a:pt x="624" y="1195"/>
                </a:lnTo>
                <a:lnTo>
                  <a:pt x="607" y="1188"/>
                </a:lnTo>
                <a:lnTo>
                  <a:pt x="589" y="1182"/>
                </a:lnTo>
                <a:lnTo>
                  <a:pt x="589" y="1182"/>
                </a:lnTo>
                <a:lnTo>
                  <a:pt x="572" y="1176"/>
                </a:lnTo>
                <a:lnTo>
                  <a:pt x="555" y="1169"/>
                </a:lnTo>
                <a:lnTo>
                  <a:pt x="555" y="1169"/>
                </a:lnTo>
                <a:lnTo>
                  <a:pt x="546" y="1167"/>
                </a:lnTo>
                <a:lnTo>
                  <a:pt x="536" y="1166"/>
                </a:lnTo>
                <a:lnTo>
                  <a:pt x="515" y="1164"/>
                </a:lnTo>
                <a:lnTo>
                  <a:pt x="494" y="1162"/>
                </a:lnTo>
                <a:lnTo>
                  <a:pt x="473" y="1159"/>
                </a:lnTo>
                <a:lnTo>
                  <a:pt x="473" y="1159"/>
                </a:lnTo>
                <a:lnTo>
                  <a:pt x="442" y="1154"/>
                </a:lnTo>
                <a:lnTo>
                  <a:pt x="411" y="1150"/>
                </a:lnTo>
                <a:lnTo>
                  <a:pt x="347" y="1142"/>
                </a:lnTo>
                <a:lnTo>
                  <a:pt x="347" y="1142"/>
                </a:lnTo>
                <a:lnTo>
                  <a:pt x="307" y="1138"/>
                </a:lnTo>
                <a:lnTo>
                  <a:pt x="269" y="1132"/>
                </a:lnTo>
                <a:lnTo>
                  <a:pt x="194" y="1118"/>
                </a:lnTo>
                <a:lnTo>
                  <a:pt x="156" y="1111"/>
                </a:lnTo>
                <a:lnTo>
                  <a:pt x="119" y="1105"/>
                </a:lnTo>
                <a:lnTo>
                  <a:pt x="82" y="1100"/>
                </a:lnTo>
                <a:lnTo>
                  <a:pt x="46" y="1096"/>
                </a:lnTo>
                <a:lnTo>
                  <a:pt x="46" y="1096"/>
                </a:lnTo>
                <a:lnTo>
                  <a:pt x="42" y="1101"/>
                </a:lnTo>
                <a:lnTo>
                  <a:pt x="37" y="1105"/>
                </a:lnTo>
                <a:lnTo>
                  <a:pt x="30" y="1115"/>
                </a:lnTo>
                <a:lnTo>
                  <a:pt x="25" y="1126"/>
                </a:lnTo>
                <a:lnTo>
                  <a:pt x="21" y="1136"/>
                </a:lnTo>
                <a:lnTo>
                  <a:pt x="21" y="1136"/>
                </a:lnTo>
                <a:lnTo>
                  <a:pt x="57" y="1138"/>
                </a:lnTo>
                <a:lnTo>
                  <a:pt x="93" y="1142"/>
                </a:lnTo>
                <a:lnTo>
                  <a:pt x="131" y="1147"/>
                </a:lnTo>
                <a:lnTo>
                  <a:pt x="169" y="1152"/>
                </a:lnTo>
                <a:lnTo>
                  <a:pt x="169" y="1152"/>
                </a:lnTo>
                <a:lnTo>
                  <a:pt x="215" y="1155"/>
                </a:lnTo>
                <a:lnTo>
                  <a:pt x="264" y="1157"/>
                </a:lnTo>
                <a:lnTo>
                  <a:pt x="313" y="1160"/>
                </a:lnTo>
                <a:lnTo>
                  <a:pt x="335" y="1162"/>
                </a:lnTo>
                <a:lnTo>
                  <a:pt x="355" y="1164"/>
                </a:lnTo>
                <a:lnTo>
                  <a:pt x="355" y="1164"/>
                </a:lnTo>
                <a:lnTo>
                  <a:pt x="393" y="1168"/>
                </a:lnTo>
                <a:lnTo>
                  <a:pt x="410" y="1170"/>
                </a:lnTo>
                <a:lnTo>
                  <a:pt x="427" y="1174"/>
                </a:lnTo>
                <a:lnTo>
                  <a:pt x="427" y="1174"/>
                </a:lnTo>
                <a:lnTo>
                  <a:pt x="430" y="1175"/>
                </a:lnTo>
                <a:lnTo>
                  <a:pt x="435" y="1177"/>
                </a:lnTo>
                <a:lnTo>
                  <a:pt x="439" y="1179"/>
                </a:lnTo>
                <a:lnTo>
                  <a:pt x="442" y="1180"/>
                </a:lnTo>
                <a:lnTo>
                  <a:pt x="442" y="1180"/>
                </a:lnTo>
                <a:lnTo>
                  <a:pt x="455" y="1183"/>
                </a:lnTo>
                <a:lnTo>
                  <a:pt x="467" y="1184"/>
                </a:lnTo>
                <a:lnTo>
                  <a:pt x="491" y="1186"/>
                </a:lnTo>
                <a:lnTo>
                  <a:pt x="516" y="1188"/>
                </a:lnTo>
                <a:lnTo>
                  <a:pt x="529" y="1191"/>
                </a:lnTo>
                <a:lnTo>
                  <a:pt x="541" y="1193"/>
                </a:lnTo>
                <a:lnTo>
                  <a:pt x="541" y="1193"/>
                </a:lnTo>
                <a:lnTo>
                  <a:pt x="616" y="1212"/>
                </a:lnTo>
                <a:lnTo>
                  <a:pt x="684" y="1231"/>
                </a:lnTo>
                <a:lnTo>
                  <a:pt x="684" y="1231"/>
                </a:lnTo>
                <a:lnTo>
                  <a:pt x="710" y="1240"/>
                </a:lnTo>
                <a:lnTo>
                  <a:pt x="723" y="1243"/>
                </a:lnTo>
                <a:lnTo>
                  <a:pt x="729" y="1243"/>
                </a:lnTo>
                <a:lnTo>
                  <a:pt x="736" y="1242"/>
                </a:lnTo>
                <a:lnTo>
                  <a:pt x="736" y="1242"/>
                </a:lnTo>
                <a:lnTo>
                  <a:pt x="725" y="1240"/>
                </a:lnTo>
                <a:lnTo>
                  <a:pt x="714" y="1236"/>
                </a:lnTo>
                <a:lnTo>
                  <a:pt x="695" y="1226"/>
                </a:lnTo>
                <a:lnTo>
                  <a:pt x="676" y="1216"/>
                </a:lnTo>
                <a:lnTo>
                  <a:pt x="667" y="1212"/>
                </a:lnTo>
                <a:lnTo>
                  <a:pt x="657" y="1209"/>
                </a:lnTo>
                <a:lnTo>
                  <a:pt x="657" y="1209"/>
                </a:lnTo>
                <a:close/>
                <a:moveTo>
                  <a:pt x="587" y="1164"/>
                </a:moveTo>
                <a:lnTo>
                  <a:pt x="587" y="1164"/>
                </a:lnTo>
                <a:lnTo>
                  <a:pt x="564" y="1155"/>
                </a:lnTo>
                <a:lnTo>
                  <a:pt x="541" y="1148"/>
                </a:lnTo>
                <a:lnTo>
                  <a:pt x="541" y="1148"/>
                </a:lnTo>
                <a:lnTo>
                  <a:pt x="545" y="1151"/>
                </a:lnTo>
                <a:lnTo>
                  <a:pt x="550" y="1154"/>
                </a:lnTo>
                <a:lnTo>
                  <a:pt x="563" y="1159"/>
                </a:lnTo>
                <a:lnTo>
                  <a:pt x="576" y="1162"/>
                </a:lnTo>
                <a:lnTo>
                  <a:pt x="587" y="1164"/>
                </a:lnTo>
                <a:lnTo>
                  <a:pt x="587" y="1164"/>
                </a:lnTo>
                <a:close/>
                <a:moveTo>
                  <a:pt x="474" y="1198"/>
                </a:moveTo>
                <a:lnTo>
                  <a:pt x="474" y="1198"/>
                </a:lnTo>
                <a:lnTo>
                  <a:pt x="439" y="1193"/>
                </a:lnTo>
                <a:lnTo>
                  <a:pt x="421" y="1190"/>
                </a:lnTo>
                <a:lnTo>
                  <a:pt x="402" y="1187"/>
                </a:lnTo>
                <a:lnTo>
                  <a:pt x="402" y="1187"/>
                </a:lnTo>
                <a:lnTo>
                  <a:pt x="370" y="1183"/>
                </a:lnTo>
                <a:lnTo>
                  <a:pt x="340" y="1178"/>
                </a:lnTo>
                <a:lnTo>
                  <a:pt x="309" y="1172"/>
                </a:lnTo>
                <a:lnTo>
                  <a:pt x="296" y="1170"/>
                </a:lnTo>
                <a:lnTo>
                  <a:pt x="281" y="1169"/>
                </a:lnTo>
                <a:lnTo>
                  <a:pt x="281" y="1169"/>
                </a:lnTo>
                <a:lnTo>
                  <a:pt x="199" y="1167"/>
                </a:lnTo>
                <a:lnTo>
                  <a:pt x="161" y="1166"/>
                </a:lnTo>
                <a:lnTo>
                  <a:pt x="142" y="1165"/>
                </a:lnTo>
                <a:lnTo>
                  <a:pt x="124" y="1163"/>
                </a:lnTo>
                <a:lnTo>
                  <a:pt x="124" y="1163"/>
                </a:lnTo>
                <a:lnTo>
                  <a:pt x="91" y="1159"/>
                </a:lnTo>
                <a:lnTo>
                  <a:pt x="91" y="1159"/>
                </a:lnTo>
                <a:lnTo>
                  <a:pt x="81" y="1157"/>
                </a:lnTo>
                <a:lnTo>
                  <a:pt x="71" y="1155"/>
                </a:lnTo>
                <a:lnTo>
                  <a:pt x="61" y="1153"/>
                </a:lnTo>
                <a:lnTo>
                  <a:pt x="57" y="1153"/>
                </a:lnTo>
                <a:lnTo>
                  <a:pt x="54" y="1153"/>
                </a:lnTo>
                <a:lnTo>
                  <a:pt x="54" y="1153"/>
                </a:lnTo>
                <a:lnTo>
                  <a:pt x="48" y="1156"/>
                </a:lnTo>
                <a:lnTo>
                  <a:pt x="43" y="1161"/>
                </a:lnTo>
                <a:lnTo>
                  <a:pt x="40" y="1167"/>
                </a:lnTo>
                <a:lnTo>
                  <a:pt x="36" y="1174"/>
                </a:lnTo>
                <a:lnTo>
                  <a:pt x="31" y="1188"/>
                </a:lnTo>
                <a:lnTo>
                  <a:pt x="29" y="1201"/>
                </a:lnTo>
                <a:lnTo>
                  <a:pt x="29" y="1201"/>
                </a:lnTo>
                <a:lnTo>
                  <a:pt x="39" y="1199"/>
                </a:lnTo>
                <a:lnTo>
                  <a:pt x="50" y="1198"/>
                </a:lnTo>
                <a:lnTo>
                  <a:pt x="73" y="1197"/>
                </a:lnTo>
                <a:lnTo>
                  <a:pt x="82" y="1196"/>
                </a:lnTo>
                <a:lnTo>
                  <a:pt x="92" y="1195"/>
                </a:lnTo>
                <a:lnTo>
                  <a:pt x="100" y="1192"/>
                </a:lnTo>
                <a:lnTo>
                  <a:pt x="103" y="1190"/>
                </a:lnTo>
                <a:lnTo>
                  <a:pt x="105" y="1187"/>
                </a:lnTo>
                <a:lnTo>
                  <a:pt x="105" y="1187"/>
                </a:lnTo>
                <a:lnTo>
                  <a:pt x="110" y="1192"/>
                </a:lnTo>
                <a:lnTo>
                  <a:pt x="118" y="1194"/>
                </a:lnTo>
                <a:lnTo>
                  <a:pt x="126" y="1195"/>
                </a:lnTo>
                <a:lnTo>
                  <a:pt x="135" y="1194"/>
                </a:lnTo>
                <a:lnTo>
                  <a:pt x="153" y="1192"/>
                </a:lnTo>
                <a:lnTo>
                  <a:pt x="162" y="1192"/>
                </a:lnTo>
                <a:lnTo>
                  <a:pt x="170" y="1191"/>
                </a:lnTo>
                <a:lnTo>
                  <a:pt x="170" y="1191"/>
                </a:lnTo>
                <a:lnTo>
                  <a:pt x="178" y="1192"/>
                </a:lnTo>
                <a:lnTo>
                  <a:pt x="185" y="1194"/>
                </a:lnTo>
                <a:lnTo>
                  <a:pt x="193" y="1195"/>
                </a:lnTo>
                <a:lnTo>
                  <a:pt x="201" y="1196"/>
                </a:lnTo>
                <a:lnTo>
                  <a:pt x="201" y="1196"/>
                </a:lnTo>
                <a:lnTo>
                  <a:pt x="275" y="1199"/>
                </a:lnTo>
                <a:lnTo>
                  <a:pt x="352" y="1200"/>
                </a:lnTo>
                <a:lnTo>
                  <a:pt x="352" y="1200"/>
                </a:lnTo>
                <a:lnTo>
                  <a:pt x="372" y="1200"/>
                </a:lnTo>
                <a:lnTo>
                  <a:pt x="392" y="1201"/>
                </a:lnTo>
                <a:lnTo>
                  <a:pt x="430" y="1205"/>
                </a:lnTo>
                <a:lnTo>
                  <a:pt x="469" y="1211"/>
                </a:lnTo>
                <a:lnTo>
                  <a:pt x="506" y="1217"/>
                </a:lnTo>
                <a:lnTo>
                  <a:pt x="580" y="1230"/>
                </a:lnTo>
                <a:lnTo>
                  <a:pt x="616" y="1236"/>
                </a:lnTo>
                <a:lnTo>
                  <a:pt x="651" y="1239"/>
                </a:lnTo>
                <a:lnTo>
                  <a:pt x="651" y="1239"/>
                </a:lnTo>
                <a:lnTo>
                  <a:pt x="610" y="1226"/>
                </a:lnTo>
                <a:lnTo>
                  <a:pt x="567" y="1214"/>
                </a:lnTo>
                <a:lnTo>
                  <a:pt x="521" y="1205"/>
                </a:lnTo>
                <a:lnTo>
                  <a:pt x="498" y="1201"/>
                </a:lnTo>
                <a:lnTo>
                  <a:pt x="474" y="1198"/>
                </a:lnTo>
                <a:lnTo>
                  <a:pt x="474" y="1198"/>
                </a:lnTo>
                <a:close/>
                <a:moveTo>
                  <a:pt x="770" y="1237"/>
                </a:moveTo>
                <a:lnTo>
                  <a:pt x="770" y="1237"/>
                </a:lnTo>
                <a:lnTo>
                  <a:pt x="798" y="1250"/>
                </a:lnTo>
                <a:lnTo>
                  <a:pt x="827" y="1262"/>
                </a:lnTo>
                <a:lnTo>
                  <a:pt x="854" y="1275"/>
                </a:lnTo>
                <a:lnTo>
                  <a:pt x="882" y="1285"/>
                </a:lnTo>
                <a:lnTo>
                  <a:pt x="882" y="1285"/>
                </a:lnTo>
                <a:lnTo>
                  <a:pt x="853" y="1269"/>
                </a:lnTo>
                <a:lnTo>
                  <a:pt x="824" y="1255"/>
                </a:lnTo>
                <a:lnTo>
                  <a:pt x="794" y="1241"/>
                </a:lnTo>
                <a:lnTo>
                  <a:pt x="764" y="1228"/>
                </a:lnTo>
                <a:lnTo>
                  <a:pt x="733" y="1216"/>
                </a:lnTo>
                <a:lnTo>
                  <a:pt x="702" y="1205"/>
                </a:lnTo>
                <a:lnTo>
                  <a:pt x="636" y="1182"/>
                </a:lnTo>
                <a:lnTo>
                  <a:pt x="636" y="1182"/>
                </a:lnTo>
                <a:lnTo>
                  <a:pt x="669" y="1197"/>
                </a:lnTo>
                <a:lnTo>
                  <a:pt x="702" y="1212"/>
                </a:lnTo>
                <a:lnTo>
                  <a:pt x="720" y="1220"/>
                </a:lnTo>
                <a:lnTo>
                  <a:pt x="736" y="1227"/>
                </a:lnTo>
                <a:lnTo>
                  <a:pt x="753" y="1232"/>
                </a:lnTo>
                <a:lnTo>
                  <a:pt x="770" y="1237"/>
                </a:lnTo>
                <a:lnTo>
                  <a:pt x="770" y="1237"/>
                </a:lnTo>
                <a:close/>
                <a:moveTo>
                  <a:pt x="552" y="1239"/>
                </a:moveTo>
                <a:lnTo>
                  <a:pt x="552" y="1239"/>
                </a:lnTo>
                <a:lnTo>
                  <a:pt x="516" y="1233"/>
                </a:lnTo>
                <a:lnTo>
                  <a:pt x="480" y="1226"/>
                </a:lnTo>
                <a:lnTo>
                  <a:pt x="480" y="1226"/>
                </a:lnTo>
                <a:lnTo>
                  <a:pt x="441" y="1221"/>
                </a:lnTo>
                <a:lnTo>
                  <a:pt x="399" y="1216"/>
                </a:lnTo>
                <a:lnTo>
                  <a:pt x="358" y="1213"/>
                </a:lnTo>
                <a:lnTo>
                  <a:pt x="314" y="1211"/>
                </a:lnTo>
                <a:lnTo>
                  <a:pt x="230" y="1209"/>
                </a:lnTo>
                <a:lnTo>
                  <a:pt x="156" y="1207"/>
                </a:lnTo>
                <a:lnTo>
                  <a:pt x="156" y="1207"/>
                </a:lnTo>
                <a:lnTo>
                  <a:pt x="151" y="1211"/>
                </a:lnTo>
                <a:lnTo>
                  <a:pt x="146" y="1216"/>
                </a:lnTo>
                <a:lnTo>
                  <a:pt x="142" y="1222"/>
                </a:lnTo>
                <a:lnTo>
                  <a:pt x="138" y="1228"/>
                </a:lnTo>
                <a:lnTo>
                  <a:pt x="132" y="1241"/>
                </a:lnTo>
                <a:lnTo>
                  <a:pt x="127" y="1256"/>
                </a:lnTo>
                <a:lnTo>
                  <a:pt x="118" y="1286"/>
                </a:lnTo>
                <a:lnTo>
                  <a:pt x="112" y="1300"/>
                </a:lnTo>
                <a:lnTo>
                  <a:pt x="109" y="1307"/>
                </a:lnTo>
                <a:lnTo>
                  <a:pt x="105" y="1314"/>
                </a:lnTo>
                <a:lnTo>
                  <a:pt x="105" y="1314"/>
                </a:lnTo>
                <a:lnTo>
                  <a:pt x="132" y="1305"/>
                </a:lnTo>
                <a:lnTo>
                  <a:pt x="160" y="1296"/>
                </a:lnTo>
                <a:lnTo>
                  <a:pt x="190" y="1288"/>
                </a:lnTo>
                <a:lnTo>
                  <a:pt x="219" y="1281"/>
                </a:lnTo>
                <a:lnTo>
                  <a:pt x="252" y="1274"/>
                </a:lnTo>
                <a:lnTo>
                  <a:pt x="284" y="1268"/>
                </a:lnTo>
                <a:lnTo>
                  <a:pt x="317" y="1263"/>
                </a:lnTo>
                <a:lnTo>
                  <a:pt x="350" y="1260"/>
                </a:lnTo>
                <a:lnTo>
                  <a:pt x="350" y="1260"/>
                </a:lnTo>
                <a:lnTo>
                  <a:pt x="379" y="1258"/>
                </a:lnTo>
                <a:lnTo>
                  <a:pt x="407" y="1257"/>
                </a:lnTo>
                <a:lnTo>
                  <a:pt x="464" y="1257"/>
                </a:lnTo>
                <a:lnTo>
                  <a:pt x="520" y="1258"/>
                </a:lnTo>
                <a:lnTo>
                  <a:pt x="575" y="1261"/>
                </a:lnTo>
                <a:lnTo>
                  <a:pt x="630" y="1267"/>
                </a:lnTo>
                <a:lnTo>
                  <a:pt x="682" y="1272"/>
                </a:lnTo>
                <a:lnTo>
                  <a:pt x="781" y="1284"/>
                </a:lnTo>
                <a:lnTo>
                  <a:pt x="781" y="1284"/>
                </a:lnTo>
                <a:lnTo>
                  <a:pt x="752" y="1275"/>
                </a:lnTo>
                <a:lnTo>
                  <a:pt x="723" y="1269"/>
                </a:lnTo>
                <a:lnTo>
                  <a:pt x="666" y="1257"/>
                </a:lnTo>
                <a:lnTo>
                  <a:pt x="609" y="1247"/>
                </a:lnTo>
                <a:lnTo>
                  <a:pt x="552" y="1239"/>
                </a:lnTo>
                <a:lnTo>
                  <a:pt x="552" y="1239"/>
                </a:lnTo>
                <a:close/>
                <a:moveTo>
                  <a:pt x="116" y="1207"/>
                </a:moveTo>
                <a:lnTo>
                  <a:pt x="116" y="1207"/>
                </a:lnTo>
                <a:lnTo>
                  <a:pt x="110" y="1211"/>
                </a:lnTo>
                <a:lnTo>
                  <a:pt x="105" y="1216"/>
                </a:lnTo>
                <a:lnTo>
                  <a:pt x="96" y="1227"/>
                </a:lnTo>
                <a:lnTo>
                  <a:pt x="89" y="1239"/>
                </a:lnTo>
                <a:lnTo>
                  <a:pt x="80" y="1253"/>
                </a:lnTo>
                <a:lnTo>
                  <a:pt x="80" y="1253"/>
                </a:lnTo>
                <a:lnTo>
                  <a:pt x="70" y="1271"/>
                </a:lnTo>
                <a:lnTo>
                  <a:pt x="59" y="1289"/>
                </a:lnTo>
                <a:lnTo>
                  <a:pt x="59" y="1289"/>
                </a:lnTo>
                <a:lnTo>
                  <a:pt x="44" y="1316"/>
                </a:lnTo>
                <a:lnTo>
                  <a:pt x="37" y="1329"/>
                </a:lnTo>
                <a:lnTo>
                  <a:pt x="32" y="1342"/>
                </a:lnTo>
                <a:lnTo>
                  <a:pt x="27" y="1354"/>
                </a:lnTo>
                <a:lnTo>
                  <a:pt x="24" y="1368"/>
                </a:lnTo>
                <a:lnTo>
                  <a:pt x="21" y="1382"/>
                </a:lnTo>
                <a:lnTo>
                  <a:pt x="21" y="1397"/>
                </a:lnTo>
                <a:lnTo>
                  <a:pt x="21" y="1397"/>
                </a:lnTo>
                <a:lnTo>
                  <a:pt x="35" y="1403"/>
                </a:lnTo>
                <a:lnTo>
                  <a:pt x="49" y="1406"/>
                </a:lnTo>
                <a:lnTo>
                  <a:pt x="64" y="1409"/>
                </a:lnTo>
                <a:lnTo>
                  <a:pt x="79" y="1411"/>
                </a:lnTo>
                <a:lnTo>
                  <a:pt x="94" y="1412"/>
                </a:lnTo>
                <a:lnTo>
                  <a:pt x="109" y="1412"/>
                </a:lnTo>
                <a:lnTo>
                  <a:pt x="140" y="1412"/>
                </a:lnTo>
                <a:lnTo>
                  <a:pt x="171" y="1410"/>
                </a:lnTo>
                <a:lnTo>
                  <a:pt x="201" y="1407"/>
                </a:lnTo>
                <a:lnTo>
                  <a:pt x="230" y="1405"/>
                </a:lnTo>
                <a:lnTo>
                  <a:pt x="258" y="1404"/>
                </a:lnTo>
                <a:lnTo>
                  <a:pt x="258" y="1404"/>
                </a:lnTo>
                <a:lnTo>
                  <a:pt x="289" y="1404"/>
                </a:lnTo>
                <a:lnTo>
                  <a:pt x="321" y="1402"/>
                </a:lnTo>
                <a:lnTo>
                  <a:pt x="352" y="1399"/>
                </a:lnTo>
                <a:lnTo>
                  <a:pt x="384" y="1396"/>
                </a:lnTo>
                <a:lnTo>
                  <a:pt x="448" y="1389"/>
                </a:lnTo>
                <a:lnTo>
                  <a:pt x="511" y="1383"/>
                </a:lnTo>
                <a:lnTo>
                  <a:pt x="511" y="1383"/>
                </a:lnTo>
                <a:lnTo>
                  <a:pt x="577" y="1377"/>
                </a:lnTo>
                <a:lnTo>
                  <a:pt x="610" y="1374"/>
                </a:lnTo>
                <a:lnTo>
                  <a:pt x="641" y="1373"/>
                </a:lnTo>
                <a:lnTo>
                  <a:pt x="641" y="1373"/>
                </a:lnTo>
                <a:lnTo>
                  <a:pt x="667" y="1366"/>
                </a:lnTo>
                <a:lnTo>
                  <a:pt x="693" y="1362"/>
                </a:lnTo>
                <a:lnTo>
                  <a:pt x="720" y="1359"/>
                </a:lnTo>
                <a:lnTo>
                  <a:pt x="746" y="1357"/>
                </a:lnTo>
                <a:lnTo>
                  <a:pt x="801" y="1354"/>
                </a:lnTo>
                <a:lnTo>
                  <a:pt x="853" y="1352"/>
                </a:lnTo>
                <a:lnTo>
                  <a:pt x="853" y="1352"/>
                </a:lnTo>
                <a:lnTo>
                  <a:pt x="850" y="1341"/>
                </a:lnTo>
                <a:lnTo>
                  <a:pt x="846" y="1330"/>
                </a:lnTo>
                <a:lnTo>
                  <a:pt x="846" y="1330"/>
                </a:lnTo>
                <a:lnTo>
                  <a:pt x="773" y="1334"/>
                </a:lnTo>
                <a:lnTo>
                  <a:pt x="701" y="1338"/>
                </a:lnTo>
                <a:lnTo>
                  <a:pt x="666" y="1341"/>
                </a:lnTo>
                <a:lnTo>
                  <a:pt x="632" y="1344"/>
                </a:lnTo>
                <a:lnTo>
                  <a:pt x="597" y="1348"/>
                </a:lnTo>
                <a:lnTo>
                  <a:pt x="563" y="1352"/>
                </a:lnTo>
                <a:lnTo>
                  <a:pt x="563" y="1352"/>
                </a:lnTo>
                <a:lnTo>
                  <a:pt x="551" y="1356"/>
                </a:lnTo>
                <a:lnTo>
                  <a:pt x="541" y="1358"/>
                </a:lnTo>
                <a:lnTo>
                  <a:pt x="529" y="1360"/>
                </a:lnTo>
                <a:lnTo>
                  <a:pt x="517" y="1362"/>
                </a:lnTo>
                <a:lnTo>
                  <a:pt x="517" y="1362"/>
                </a:lnTo>
                <a:lnTo>
                  <a:pt x="513" y="1361"/>
                </a:lnTo>
                <a:lnTo>
                  <a:pt x="508" y="1361"/>
                </a:lnTo>
                <a:lnTo>
                  <a:pt x="502" y="1360"/>
                </a:lnTo>
                <a:lnTo>
                  <a:pt x="498" y="1360"/>
                </a:lnTo>
                <a:lnTo>
                  <a:pt x="498" y="1360"/>
                </a:lnTo>
                <a:lnTo>
                  <a:pt x="469" y="1363"/>
                </a:lnTo>
                <a:lnTo>
                  <a:pt x="439" y="1368"/>
                </a:lnTo>
                <a:lnTo>
                  <a:pt x="379" y="1378"/>
                </a:lnTo>
                <a:lnTo>
                  <a:pt x="348" y="1382"/>
                </a:lnTo>
                <a:lnTo>
                  <a:pt x="317" y="1386"/>
                </a:lnTo>
                <a:lnTo>
                  <a:pt x="287" y="1388"/>
                </a:lnTo>
                <a:lnTo>
                  <a:pt x="256" y="1389"/>
                </a:lnTo>
                <a:lnTo>
                  <a:pt x="256" y="1389"/>
                </a:lnTo>
                <a:lnTo>
                  <a:pt x="272" y="1383"/>
                </a:lnTo>
                <a:lnTo>
                  <a:pt x="287" y="1379"/>
                </a:lnTo>
                <a:lnTo>
                  <a:pt x="303" y="1377"/>
                </a:lnTo>
                <a:lnTo>
                  <a:pt x="319" y="1375"/>
                </a:lnTo>
                <a:lnTo>
                  <a:pt x="352" y="1372"/>
                </a:lnTo>
                <a:lnTo>
                  <a:pt x="368" y="1369"/>
                </a:lnTo>
                <a:lnTo>
                  <a:pt x="384" y="1367"/>
                </a:lnTo>
                <a:lnTo>
                  <a:pt x="384" y="1367"/>
                </a:lnTo>
                <a:lnTo>
                  <a:pt x="422" y="1359"/>
                </a:lnTo>
                <a:lnTo>
                  <a:pt x="459" y="1351"/>
                </a:lnTo>
                <a:lnTo>
                  <a:pt x="498" y="1345"/>
                </a:lnTo>
                <a:lnTo>
                  <a:pt x="516" y="1343"/>
                </a:lnTo>
                <a:lnTo>
                  <a:pt x="535" y="1342"/>
                </a:lnTo>
                <a:lnTo>
                  <a:pt x="535" y="1342"/>
                </a:lnTo>
                <a:lnTo>
                  <a:pt x="489" y="1342"/>
                </a:lnTo>
                <a:lnTo>
                  <a:pt x="440" y="1342"/>
                </a:lnTo>
                <a:lnTo>
                  <a:pt x="389" y="1344"/>
                </a:lnTo>
                <a:lnTo>
                  <a:pt x="362" y="1346"/>
                </a:lnTo>
                <a:lnTo>
                  <a:pt x="334" y="1349"/>
                </a:lnTo>
                <a:lnTo>
                  <a:pt x="334" y="1349"/>
                </a:lnTo>
                <a:lnTo>
                  <a:pt x="309" y="1351"/>
                </a:lnTo>
                <a:lnTo>
                  <a:pt x="285" y="1352"/>
                </a:lnTo>
                <a:lnTo>
                  <a:pt x="285" y="1352"/>
                </a:lnTo>
                <a:lnTo>
                  <a:pt x="258" y="1357"/>
                </a:lnTo>
                <a:lnTo>
                  <a:pt x="232" y="1361"/>
                </a:lnTo>
                <a:lnTo>
                  <a:pt x="208" y="1364"/>
                </a:lnTo>
                <a:lnTo>
                  <a:pt x="195" y="1365"/>
                </a:lnTo>
                <a:lnTo>
                  <a:pt x="183" y="1365"/>
                </a:lnTo>
                <a:lnTo>
                  <a:pt x="183" y="1365"/>
                </a:lnTo>
                <a:lnTo>
                  <a:pt x="165" y="1364"/>
                </a:lnTo>
                <a:lnTo>
                  <a:pt x="147" y="1363"/>
                </a:lnTo>
                <a:lnTo>
                  <a:pt x="130" y="1362"/>
                </a:lnTo>
                <a:lnTo>
                  <a:pt x="112" y="1363"/>
                </a:lnTo>
                <a:lnTo>
                  <a:pt x="112" y="1363"/>
                </a:lnTo>
                <a:lnTo>
                  <a:pt x="105" y="1365"/>
                </a:lnTo>
                <a:lnTo>
                  <a:pt x="97" y="1367"/>
                </a:lnTo>
                <a:lnTo>
                  <a:pt x="91" y="1369"/>
                </a:lnTo>
                <a:lnTo>
                  <a:pt x="87" y="1369"/>
                </a:lnTo>
                <a:lnTo>
                  <a:pt x="84" y="1368"/>
                </a:lnTo>
                <a:lnTo>
                  <a:pt x="84" y="1368"/>
                </a:lnTo>
                <a:lnTo>
                  <a:pt x="82" y="1365"/>
                </a:lnTo>
                <a:lnTo>
                  <a:pt x="82" y="1362"/>
                </a:lnTo>
                <a:lnTo>
                  <a:pt x="82" y="1356"/>
                </a:lnTo>
                <a:lnTo>
                  <a:pt x="86" y="1350"/>
                </a:lnTo>
                <a:lnTo>
                  <a:pt x="89" y="1346"/>
                </a:lnTo>
                <a:lnTo>
                  <a:pt x="89" y="1346"/>
                </a:lnTo>
                <a:lnTo>
                  <a:pt x="88" y="1337"/>
                </a:lnTo>
                <a:lnTo>
                  <a:pt x="87" y="1328"/>
                </a:lnTo>
                <a:lnTo>
                  <a:pt x="88" y="1320"/>
                </a:lnTo>
                <a:lnTo>
                  <a:pt x="89" y="1315"/>
                </a:lnTo>
                <a:lnTo>
                  <a:pt x="89" y="1315"/>
                </a:lnTo>
                <a:lnTo>
                  <a:pt x="99" y="1293"/>
                </a:lnTo>
                <a:lnTo>
                  <a:pt x="110" y="1269"/>
                </a:lnTo>
                <a:lnTo>
                  <a:pt x="121" y="1243"/>
                </a:lnTo>
                <a:lnTo>
                  <a:pt x="125" y="1230"/>
                </a:lnTo>
                <a:lnTo>
                  <a:pt x="128" y="1217"/>
                </a:lnTo>
                <a:lnTo>
                  <a:pt x="128" y="1217"/>
                </a:lnTo>
                <a:lnTo>
                  <a:pt x="132" y="1215"/>
                </a:lnTo>
                <a:lnTo>
                  <a:pt x="137" y="1212"/>
                </a:lnTo>
                <a:lnTo>
                  <a:pt x="138" y="1210"/>
                </a:lnTo>
                <a:lnTo>
                  <a:pt x="139" y="1209"/>
                </a:lnTo>
                <a:lnTo>
                  <a:pt x="139" y="1208"/>
                </a:lnTo>
                <a:lnTo>
                  <a:pt x="137" y="1207"/>
                </a:lnTo>
                <a:lnTo>
                  <a:pt x="137" y="1207"/>
                </a:lnTo>
                <a:lnTo>
                  <a:pt x="126" y="1208"/>
                </a:lnTo>
                <a:lnTo>
                  <a:pt x="116" y="1207"/>
                </a:lnTo>
                <a:lnTo>
                  <a:pt x="116" y="1207"/>
                </a:lnTo>
                <a:close/>
                <a:moveTo>
                  <a:pt x="380" y="1271"/>
                </a:moveTo>
                <a:lnTo>
                  <a:pt x="380" y="1271"/>
                </a:lnTo>
                <a:lnTo>
                  <a:pt x="379" y="1271"/>
                </a:lnTo>
                <a:lnTo>
                  <a:pt x="379" y="1273"/>
                </a:lnTo>
                <a:lnTo>
                  <a:pt x="378" y="1274"/>
                </a:lnTo>
                <a:lnTo>
                  <a:pt x="377" y="1274"/>
                </a:lnTo>
                <a:lnTo>
                  <a:pt x="377" y="1274"/>
                </a:lnTo>
                <a:lnTo>
                  <a:pt x="361" y="1275"/>
                </a:lnTo>
                <a:lnTo>
                  <a:pt x="345" y="1276"/>
                </a:lnTo>
                <a:lnTo>
                  <a:pt x="311" y="1280"/>
                </a:lnTo>
                <a:lnTo>
                  <a:pt x="275" y="1285"/>
                </a:lnTo>
                <a:lnTo>
                  <a:pt x="240" y="1290"/>
                </a:lnTo>
                <a:lnTo>
                  <a:pt x="240" y="1290"/>
                </a:lnTo>
                <a:lnTo>
                  <a:pt x="206" y="1297"/>
                </a:lnTo>
                <a:lnTo>
                  <a:pt x="171" y="1306"/>
                </a:lnTo>
                <a:lnTo>
                  <a:pt x="155" y="1312"/>
                </a:lnTo>
                <a:lnTo>
                  <a:pt x="139" y="1317"/>
                </a:lnTo>
                <a:lnTo>
                  <a:pt x="123" y="1324"/>
                </a:lnTo>
                <a:lnTo>
                  <a:pt x="108" y="1331"/>
                </a:lnTo>
                <a:lnTo>
                  <a:pt x="108" y="1331"/>
                </a:lnTo>
                <a:lnTo>
                  <a:pt x="120" y="1331"/>
                </a:lnTo>
                <a:lnTo>
                  <a:pt x="132" y="1330"/>
                </a:lnTo>
                <a:lnTo>
                  <a:pt x="142" y="1329"/>
                </a:lnTo>
                <a:lnTo>
                  <a:pt x="148" y="1330"/>
                </a:lnTo>
                <a:lnTo>
                  <a:pt x="153" y="1331"/>
                </a:lnTo>
                <a:lnTo>
                  <a:pt x="153" y="1331"/>
                </a:lnTo>
                <a:lnTo>
                  <a:pt x="146" y="1334"/>
                </a:lnTo>
                <a:lnTo>
                  <a:pt x="138" y="1336"/>
                </a:lnTo>
                <a:lnTo>
                  <a:pt x="122" y="1337"/>
                </a:lnTo>
                <a:lnTo>
                  <a:pt x="115" y="1338"/>
                </a:lnTo>
                <a:lnTo>
                  <a:pt x="109" y="1342"/>
                </a:lnTo>
                <a:lnTo>
                  <a:pt x="106" y="1343"/>
                </a:lnTo>
                <a:lnTo>
                  <a:pt x="104" y="1345"/>
                </a:lnTo>
                <a:lnTo>
                  <a:pt x="103" y="1348"/>
                </a:lnTo>
                <a:lnTo>
                  <a:pt x="102" y="1351"/>
                </a:lnTo>
                <a:lnTo>
                  <a:pt x="102" y="1351"/>
                </a:lnTo>
                <a:lnTo>
                  <a:pt x="155" y="1349"/>
                </a:lnTo>
                <a:lnTo>
                  <a:pt x="211" y="1346"/>
                </a:lnTo>
                <a:lnTo>
                  <a:pt x="322" y="1336"/>
                </a:lnTo>
                <a:lnTo>
                  <a:pt x="377" y="1332"/>
                </a:lnTo>
                <a:lnTo>
                  <a:pt x="431" y="1329"/>
                </a:lnTo>
                <a:lnTo>
                  <a:pt x="485" y="1327"/>
                </a:lnTo>
                <a:lnTo>
                  <a:pt x="536" y="1326"/>
                </a:lnTo>
                <a:lnTo>
                  <a:pt x="536" y="1326"/>
                </a:lnTo>
                <a:lnTo>
                  <a:pt x="616" y="1327"/>
                </a:lnTo>
                <a:lnTo>
                  <a:pt x="685" y="1324"/>
                </a:lnTo>
                <a:lnTo>
                  <a:pt x="754" y="1320"/>
                </a:lnTo>
                <a:lnTo>
                  <a:pt x="827" y="1314"/>
                </a:lnTo>
                <a:lnTo>
                  <a:pt x="827" y="1314"/>
                </a:lnTo>
                <a:lnTo>
                  <a:pt x="791" y="1311"/>
                </a:lnTo>
                <a:lnTo>
                  <a:pt x="754" y="1307"/>
                </a:lnTo>
                <a:lnTo>
                  <a:pt x="713" y="1303"/>
                </a:lnTo>
                <a:lnTo>
                  <a:pt x="692" y="1302"/>
                </a:lnTo>
                <a:lnTo>
                  <a:pt x="668" y="1301"/>
                </a:lnTo>
                <a:lnTo>
                  <a:pt x="668" y="1301"/>
                </a:lnTo>
                <a:lnTo>
                  <a:pt x="677" y="1298"/>
                </a:lnTo>
                <a:lnTo>
                  <a:pt x="687" y="1294"/>
                </a:lnTo>
                <a:lnTo>
                  <a:pt x="698" y="1293"/>
                </a:lnTo>
                <a:lnTo>
                  <a:pt x="702" y="1293"/>
                </a:lnTo>
                <a:lnTo>
                  <a:pt x="708" y="1294"/>
                </a:lnTo>
                <a:lnTo>
                  <a:pt x="708" y="1294"/>
                </a:lnTo>
                <a:lnTo>
                  <a:pt x="686" y="1288"/>
                </a:lnTo>
                <a:lnTo>
                  <a:pt x="665" y="1284"/>
                </a:lnTo>
                <a:lnTo>
                  <a:pt x="642" y="1281"/>
                </a:lnTo>
                <a:lnTo>
                  <a:pt x="621" y="1277"/>
                </a:lnTo>
                <a:lnTo>
                  <a:pt x="600" y="1275"/>
                </a:lnTo>
                <a:lnTo>
                  <a:pt x="578" y="1274"/>
                </a:lnTo>
                <a:lnTo>
                  <a:pt x="536" y="1273"/>
                </a:lnTo>
                <a:lnTo>
                  <a:pt x="455" y="1273"/>
                </a:lnTo>
                <a:lnTo>
                  <a:pt x="417" y="1273"/>
                </a:lnTo>
                <a:lnTo>
                  <a:pt x="380" y="1271"/>
                </a:lnTo>
                <a:lnTo>
                  <a:pt x="380" y="1271"/>
                </a:lnTo>
                <a:close/>
                <a:moveTo>
                  <a:pt x="789" y="1299"/>
                </a:moveTo>
                <a:lnTo>
                  <a:pt x="789" y="1299"/>
                </a:lnTo>
                <a:lnTo>
                  <a:pt x="766" y="1296"/>
                </a:lnTo>
                <a:lnTo>
                  <a:pt x="754" y="1294"/>
                </a:lnTo>
                <a:lnTo>
                  <a:pt x="748" y="1294"/>
                </a:lnTo>
                <a:lnTo>
                  <a:pt x="743" y="1296"/>
                </a:lnTo>
                <a:lnTo>
                  <a:pt x="743" y="1296"/>
                </a:lnTo>
                <a:lnTo>
                  <a:pt x="769" y="1299"/>
                </a:lnTo>
                <a:lnTo>
                  <a:pt x="781" y="1300"/>
                </a:lnTo>
                <a:lnTo>
                  <a:pt x="786" y="1300"/>
                </a:lnTo>
                <a:lnTo>
                  <a:pt x="789" y="1299"/>
                </a:lnTo>
                <a:lnTo>
                  <a:pt x="789" y="1299"/>
                </a:lnTo>
                <a:close/>
                <a:moveTo>
                  <a:pt x="926" y="1341"/>
                </a:moveTo>
                <a:lnTo>
                  <a:pt x="926" y="1341"/>
                </a:lnTo>
                <a:lnTo>
                  <a:pt x="922" y="1341"/>
                </a:lnTo>
                <a:lnTo>
                  <a:pt x="917" y="1341"/>
                </a:lnTo>
                <a:lnTo>
                  <a:pt x="914" y="1341"/>
                </a:lnTo>
                <a:lnTo>
                  <a:pt x="914" y="1342"/>
                </a:lnTo>
                <a:lnTo>
                  <a:pt x="915" y="1344"/>
                </a:lnTo>
                <a:lnTo>
                  <a:pt x="915" y="1344"/>
                </a:lnTo>
                <a:lnTo>
                  <a:pt x="890" y="1337"/>
                </a:lnTo>
                <a:lnTo>
                  <a:pt x="862" y="1330"/>
                </a:lnTo>
                <a:lnTo>
                  <a:pt x="862" y="1330"/>
                </a:lnTo>
                <a:lnTo>
                  <a:pt x="862" y="1335"/>
                </a:lnTo>
                <a:lnTo>
                  <a:pt x="863" y="1339"/>
                </a:lnTo>
                <a:lnTo>
                  <a:pt x="864" y="1343"/>
                </a:lnTo>
                <a:lnTo>
                  <a:pt x="867" y="1346"/>
                </a:lnTo>
                <a:lnTo>
                  <a:pt x="873" y="1351"/>
                </a:lnTo>
                <a:lnTo>
                  <a:pt x="875" y="1354"/>
                </a:lnTo>
                <a:lnTo>
                  <a:pt x="877" y="1358"/>
                </a:lnTo>
                <a:lnTo>
                  <a:pt x="877" y="1358"/>
                </a:lnTo>
                <a:lnTo>
                  <a:pt x="909" y="1362"/>
                </a:lnTo>
                <a:lnTo>
                  <a:pt x="925" y="1363"/>
                </a:lnTo>
                <a:lnTo>
                  <a:pt x="941" y="1362"/>
                </a:lnTo>
                <a:lnTo>
                  <a:pt x="955" y="1360"/>
                </a:lnTo>
                <a:lnTo>
                  <a:pt x="963" y="1358"/>
                </a:lnTo>
                <a:lnTo>
                  <a:pt x="969" y="1356"/>
                </a:lnTo>
                <a:lnTo>
                  <a:pt x="974" y="1352"/>
                </a:lnTo>
                <a:lnTo>
                  <a:pt x="981" y="1348"/>
                </a:lnTo>
                <a:lnTo>
                  <a:pt x="986" y="1344"/>
                </a:lnTo>
                <a:lnTo>
                  <a:pt x="990" y="1338"/>
                </a:lnTo>
                <a:lnTo>
                  <a:pt x="990" y="1338"/>
                </a:lnTo>
                <a:lnTo>
                  <a:pt x="989" y="1333"/>
                </a:lnTo>
                <a:lnTo>
                  <a:pt x="986" y="1329"/>
                </a:lnTo>
                <a:lnTo>
                  <a:pt x="978" y="1317"/>
                </a:lnTo>
                <a:lnTo>
                  <a:pt x="978" y="1317"/>
                </a:lnTo>
                <a:lnTo>
                  <a:pt x="971" y="1319"/>
                </a:lnTo>
                <a:lnTo>
                  <a:pt x="966" y="1322"/>
                </a:lnTo>
                <a:lnTo>
                  <a:pt x="960" y="1326"/>
                </a:lnTo>
                <a:lnTo>
                  <a:pt x="956" y="1330"/>
                </a:lnTo>
                <a:lnTo>
                  <a:pt x="956" y="1330"/>
                </a:lnTo>
                <a:lnTo>
                  <a:pt x="954" y="1328"/>
                </a:lnTo>
                <a:lnTo>
                  <a:pt x="952" y="1328"/>
                </a:lnTo>
                <a:lnTo>
                  <a:pt x="948" y="1329"/>
                </a:lnTo>
                <a:lnTo>
                  <a:pt x="944" y="1331"/>
                </a:lnTo>
                <a:lnTo>
                  <a:pt x="936" y="1336"/>
                </a:lnTo>
                <a:lnTo>
                  <a:pt x="930" y="1338"/>
                </a:lnTo>
                <a:lnTo>
                  <a:pt x="926" y="1341"/>
                </a:lnTo>
                <a:lnTo>
                  <a:pt x="926" y="1341"/>
                </a:lnTo>
                <a:close/>
              </a:path>
            </a:pathLst>
          </a:custGeom>
          <a:solidFill>
            <a:srgbClr val="0070C0"/>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zh-CN" altLang="en-US" sz="3200">
              <a:solidFill>
                <a:prstClr val="black"/>
              </a:solidFill>
              <a:cs typeface="+mn-ea"/>
              <a:sym typeface="+mn-lt"/>
            </a:endParaRPr>
          </a:p>
        </p:txBody>
      </p:sp>
      <p:grpSp>
        <p:nvGrpSpPr>
          <p:cNvPr id="60" name="组合 28"/>
          <p:cNvGrpSpPr/>
          <p:nvPr/>
        </p:nvGrpSpPr>
        <p:grpSpPr>
          <a:xfrm>
            <a:off x="291998" y="5255923"/>
            <a:ext cx="1047757" cy="1284816"/>
            <a:chOff x="2105026" y="2144713"/>
            <a:chExt cx="941388" cy="1106488"/>
          </a:xfrm>
          <a:solidFill>
            <a:srgbClr val="0070C0"/>
          </a:solidFill>
        </p:grpSpPr>
        <p:sp>
          <p:nvSpPr>
            <p:cNvPr id="61" name="Freeform 167"/>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zh-CN" altLang="en-US" sz="3200">
                <a:solidFill>
                  <a:prstClr val="black"/>
                </a:solidFill>
                <a:cs typeface="+mn-ea"/>
                <a:sym typeface="+mn-lt"/>
              </a:endParaRPr>
            </a:p>
          </p:txBody>
        </p:sp>
        <p:sp>
          <p:nvSpPr>
            <p:cNvPr id="62" name="Freeform 168"/>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zh-CN" altLang="en-US" sz="3200">
                <a:solidFill>
                  <a:prstClr val="black"/>
                </a:solidFill>
                <a:cs typeface="+mn-ea"/>
                <a:sym typeface="+mn-lt"/>
              </a:endParaRPr>
            </a:p>
          </p:txBody>
        </p:sp>
        <p:sp>
          <p:nvSpPr>
            <p:cNvPr id="63" name="Freeform 170"/>
            <p:cNvSpPr>
              <a:spLocks/>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zh-CN" altLang="en-US" sz="3200">
                <a:solidFill>
                  <a:prstClr val="black"/>
                </a:solidFill>
                <a:cs typeface="+mn-ea"/>
                <a:sym typeface="+mn-lt"/>
              </a:endParaRPr>
            </a:p>
          </p:txBody>
        </p:sp>
      </p:grpSp>
      <p:grpSp>
        <p:nvGrpSpPr>
          <p:cNvPr id="64" name="组合 32"/>
          <p:cNvGrpSpPr/>
          <p:nvPr/>
        </p:nvGrpSpPr>
        <p:grpSpPr>
          <a:xfrm>
            <a:off x="10626021" y="4005674"/>
            <a:ext cx="1619275" cy="1460511"/>
            <a:chOff x="6072188" y="1752600"/>
            <a:chExt cx="982663" cy="842963"/>
          </a:xfrm>
          <a:solidFill>
            <a:srgbClr val="0070C0"/>
          </a:solidFill>
        </p:grpSpPr>
        <p:sp>
          <p:nvSpPr>
            <p:cNvPr id="65" name="Freeform 124"/>
            <p:cNvSpPr>
              <a:spLocks noEditPoints="1"/>
            </p:cNvSpPr>
            <p:nvPr/>
          </p:nvSpPr>
          <p:spPr bwMode="auto">
            <a:xfrm>
              <a:off x="6553201" y="2081213"/>
              <a:ext cx="398463" cy="185738"/>
            </a:xfrm>
            <a:custGeom>
              <a:avLst/>
              <a:gdLst/>
              <a:ahLst/>
              <a:cxnLst>
                <a:cxn ang="0">
                  <a:pos x="733" y="155"/>
                </a:cxn>
                <a:cxn ang="0">
                  <a:pos x="635" y="216"/>
                </a:cxn>
                <a:cxn ang="0">
                  <a:pos x="475" y="305"/>
                </a:cxn>
                <a:cxn ang="0">
                  <a:pos x="398" y="351"/>
                </a:cxn>
                <a:cxn ang="0">
                  <a:pos x="349" y="338"/>
                </a:cxn>
                <a:cxn ang="0">
                  <a:pos x="185" y="273"/>
                </a:cxn>
                <a:cxn ang="0">
                  <a:pos x="73" y="218"/>
                </a:cxn>
                <a:cxn ang="0">
                  <a:pos x="3" y="177"/>
                </a:cxn>
                <a:cxn ang="0">
                  <a:pos x="20" y="142"/>
                </a:cxn>
                <a:cxn ang="0">
                  <a:pos x="221" y="49"/>
                </a:cxn>
                <a:cxn ang="0">
                  <a:pos x="364" y="1"/>
                </a:cxn>
                <a:cxn ang="0">
                  <a:pos x="400" y="5"/>
                </a:cxn>
                <a:cxn ang="0">
                  <a:pos x="419" y="4"/>
                </a:cxn>
                <a:cxn ang="0">
                  <a:pos x="479" y="33"/>
                </a:cxn>
                <a:cxn ang="0">
                  <a:pos x="651" y="81"/>
                </a:cxn>
                <a:cxn ang="0">
                  <a:pos x="750" y="129"/>
                </a:cxn>
                <a:cxn ang="0">
                  <a:pos x="440" y="308"/>
                </a:cxn>
                <a:cxn ang="0">
                  <a:pos x="634" y="200"/>
                </a:cxn>
                <a:cxn ang="0">
                  <a:pos x="726" y="138"/>
                </a:cxn>
                <a:cxn ang="0">
                  <a:pos x="675" y="149"/>
                </a:cxn>
                <a:cxn ang="0">
                  <a:pos x="363" y="327"/>
                </a:cxn>
                <a:cxn ang="0">
                  <a:pos x="422" y="321"/>
                </a:cxn>
                <a:cxn ang="0">
                  <a:pos x="581" y="95"/>
                </a:cxn>
                <a:cxn ang="0">
                  <a:pos x="471" y="165"/>
                </a:cxn>
                <a:cxn ang="0">
                  <a:pos x="349" y="235"/>
                </a:cxn>
                <a:cxn ang="0">
                  <a:pos x="281" y="274"/>
                </a:cxn>
                <a:cxn ang="0">
                  <a:pos x="272" y="286"/>
                </a:cxn>
                <a:cxn ang="0">
                  <a:pos x="301" y="297"/>
                </a:cxn>
                <a:cxn ang="0">
                  <a:pos x="347" y="319"/>
                </a:cxn>
                <a:cxn ang="0">
                  <a:pos x="406" y="282"/>
                </a:cxn>
                <a:cxn ang="0">
                  <a:pos x="612" y="166"/>
                </a:cxn>
                <a:cxn ang="0">
                  <a:pos x="701" y="114"/>
                </a:cxn>
                <a:cxn ang="0">
                  <a:pos x="613" y="87"/>
                </a:cxn>
                <a:cxn ang="0">
                  <a:pos x="440" y="96"/>
                </a:cxn>
                <a:cxn ang="0">
                  <a:pos x="304" y="162"/>
                </a:cxn>
                <a:cxn ang="0">
                  <a:pos x="186" y="255"/>
                </a:cxn>
                <a:cxn ang="0">
                  <a:pos x="251" y="274"/>
                </a:cxn>
                <a:cxn ang="0">
                  <a:pos x="500" y="131"/>
                </a:cxn>
                <a:cxn ang="0">
                  <a:pos x="503" y="58"/>
                </a:cxn>
                <a:cxn ang="0">
                  <a:pos x="292" y="79"/>
                </a:cxn>
                <a:cxn ang="0">
                  <a:pos x="190" y="123"/>
                </a:cxn>
                <a:cxn ang="0">
                  <a:pos x="72" y="198"/>
                </a:cxn>
                <a:cxn ang="0">
                  <a:pos x="146" y="235"/>
                </a:cxn>
                <a:cxn ang="0">
                  <a:pos x="349" y="126"/>
                </a:cxn>
                <a:cxn ang="0">
                  <a:pos x="468" y="65"/>
                </a:cxn>
                <a:cxn ang="0">
                  <a:pos x="462" y="45"/>
                </a:cxn>
                <a:cxn ang="0">
                  <a:pos x="293" y="41"/>
                </a:cxn>
                <a:cxn ang="0">
                  <a:pos x="255" y="52"/>
                </a:cxn>
                <a:cxn ang="0">
                  <a:pos x="153" y="92"/>
                </a:cxn>
                <a:cxn ang="0">
                  <a:pos x="96" y="122"/>
                </a:cxn>
                <a:cxn ang="0">
                  <a:pos x="34" y="152"/>
                </a:cxn>
                <a:cxn ang="0">
                  <a:pos x="36" y="178"/>
                </a:cxn>
                <a:cxn ang="0">
                  <a:pos x="225" y="89"/>
                </a:cxn>
                <a:cxn ang="0">
                  <a:pos x="383" y="18"/>
                </a:cxn>
                <a:cxn ang="0">
                  <a:pos x="307" y="38"/>
                </a:cxn>
              </a:cxnLst>
              <a:rect l="0" t="0" r="r" b="b"/>
              <a:pathLst>
                <a:path w="751" h="353">
                  <a:moveTo>
                    <a:pt x="749" y="152"/>
                  </a:moveTo>
                  <a:lnTo>
                    <a:pt x="749" y="152"/>
                  </a:lnTo>
                  <a:lnTo>
                    <a:pt x="744" y="154"/>
                  </a:lnTo>
                  <a:lnTo>
                    <a:pt x="741" y="156"/>
                  </a:lnTo>
                  <a:lnTo>
                    <a:pt x="737" y="156"/>
                  </a:lnTo>
                  <a:lnTo>
                    <a:pt x="733" y="155"/>
                  </a:lnTo>
                  <a:lnTo>
                    <a:pt x="733" y="155"/>
                  </a:lnTo>
                  <a:lnTo>
                    <a:pt x="723" y="165"/>
                  </a:lnTo>
                  <a:lnTo>
                    <a:pt x="712" y="172"/>
                  </a:lnTo>
                  <a:lnTo>
                    <a:pt x="699" y="180"/>
                  </a:lnTo>
                  <a:lnTo>
                    <a:pt x="687" y="187"/>
                  </a:lnTo>
                  <a:lnTo>
                    <a:pt x="661" y="201"/>
                  </a:lnTo>
                  <a:lnTo>
                    <a:pt x="635" y="216"/>
                  </a:lnTo>
                  <a:lnTo>
                    <a:pt x="635" y="216"/>
                  </a:lnTo>
                  <a:lnTo>
                    <a:pt x="615" y="227"/>
                  </a:lnTo>
                  <a:lnTo>
                    <a:pt x="596" y="237"/>
                  </a:lnTo>
                  <a:lnTo>
                    <a:pt x="555" y="259"/>
                  </a:lnTo>
                  <a:lnTo>
                    <a:pt x="515" y="280"/>
                  </a:lnTo>
                  <a:lnTo>
                    <a:pt x="494" y="292"/>
                  </a:lnTo>
                  <a:lnTo>
                    <a:pt x="475" y="305"/>
                  </a:lnTo>
                  <a:lnTo>
                    <a:pt x="475" y="305"/>
                  </a:lnTo>
                  <a:lnTo>
                    <a:pt x="458" y="317"/>
                  </a:lnTo>
                  <a:lnTo>
                    <a:pt x="438" y="329"/>
                  </a:lnTo>
                  <a:lnTo>
                    <a:pt x="438" y="329"/>
                  </a:lnTo>
                  <a:lnTo>
                    <a:pt x="424" y="338"/>
                  </a:lnTo>
                  <a:lnTo>
                    <a:pt x="411" y="346"/>
                  </a:lnTo>
                  <a:lnTo>
                    <a:pt x="405" y="349"/>
                  </a:lnTo>
                  <a:lnTo>
                    <a:pt x="398" y="351"/>
                  </a:lnTo>
                  <a:lnTo>
                    <a:pt x="393" y="353"/>
                  </a:lnTo>
                  <a:lnTo>
                    <a:pt x="388" y="353"/>
                  </a:lnTo>
                  <a:lnTo>
                    <a:pt x="388" y="353"/>
                  </a:lnTo>
                  <a:lnTo>
                    <a:pt x="378" y="351"/>
                  </a:lnTo>
                  <a:lnTo>
                    <a:pt x="368" y="347"/>
                  </a:lnTo>
                  <a:lnTo>
                    <a:pt x="358" y="343"/>
                  </a:lnTo>
                  <a:lnTo>
                    <a:pt x="349" y="338"/>
                  </a:lnTo>
                  <a:lnTo>
                    <a:pt x="330" y="328"/>
                  </a:lnTo>
                  <a:lnTo>
                    <a:pt x="320" y="323"/>
                  </a:lnTo>
                  <a:lnTo>
                    <a:pt x="309" y="319"/>
                  </a:lnTo>
                  <a:lnTo>
                    <a:pt x="309" y="319"/>
                  </a:lnTo>
                  <a:lnTo>
                    <a:pt x="260" y="301"/>
                  </a:lnTo>
                  <a:lnTo>
                    <a:pt x="210" y="282"/>
                  </a:lnTo>
                  <a:lnTo>
                    <a:pt x="185" y="273"/>
                  </a:lnTo>
                  <a:lnTo>
                    <a:pt x="160" y="261"/>
                  </a:lnTo>
                  <a:lnTo>
                    <a:pt x="138" y="249"/>
                  </a:lnTo>
                  <a:lnTo>
                    <a:pt x="115" y="235"/>
                  </a:lnTo>
                  <a:lnTo>
                    <a:pt x="115" y="235"/>
                  </a:lnTo>
                  <a:lnTo>
                    <a:pt x="104" y="231"/>
                  </a:lnTo>
                  <a:lnTo>
                    <a:pt x="93" y="228"/>
                  </a:lnTo>
                  <a:lnTo>
                    <a:pt x="73" y="218"/>
                  </a:lnTo>
                  <a:lnTo>
                    <a:pt x="54" y="207"/>
                  </a:lnTo>
                  <a:lnTo>
                    <a:pt x="36" y="195"/>
                  </a:lnTo>
                  <a:lnTo>
                    <a:pt x="36" y="195"/>
                  </a:lnTo>
                  <a:lnTo>
                    <a:pt x="20" y="189"/>
                  </a:lnTo>
                  <a:lnTo>
                    <a:pt x="14" y="186"/>
                  </a:lnTo>
                  <a:lnTo>
                    <a:pt x="8" y="182"/>
                  </a:lnTo>
                  <a:lnTo>
                    <a:pt x="3" y="177"/>
                  </a:lnTo>
                  <a:lnTo>
                    <a:pt x="1" y="173"/>
                  </a:lnTo>
                  <a:lnTo>
                    <a:pt x="0" y="167"/>
                  </a:lnTo>
                  <a:lnTo>
                    <a:pt x="2" y="160"/>
                  </a:lnTo>
                  <a:lnTo>
                    <a:pt x="2" y="160"/>
                  </a:lnTo>
                  <a:lnTo>
                    <a:pt x="6" y="154"/>
                  </a:lnTo>
                  <a:lnTo>
                    <a:pt x="13" y="147"/>
                  </a:lnTo>
                  <a:lnTo>
                    <a:pt x="20" y="142"/>
                  </a:lnTo>
                  <a:lnTo>
                    <a:pt x="29" y="136"/>
                  </a:lnTo>
                  <a:lnTo>
                    <a:pt x="47" y="126"/>
                  </a:lnTo>
                  <a:lnTo>
                    <a:pt x="63" y="117"/>
                  </a:lnTo>
                  <a:lnTo>
                    <a:pt x="63" y="117"/>
                  </a:lnTo>
                  <a:lnTo>
                    <a:pt x="124" y="90"/>
                  </a:lnTo>
                  <a:lnTo>
                    <a:pt x="188" y="62"/>
                  </a:lnTo>
                  <a:lnTo>
                    <a:pt x="221" y="49"/>
                  </a:lnTo>
                  <a:lnTo>
                    <a:pt x="255" y="36"/>
                  </a:lnTo>
                  <a:lnTo>
                    <a:pt x="289" y="24"/>
                  </a:lnTo>
                  <a:lnTo>
                    <a:pt x="322" y="13"/>
                  </a:lnTo>
                  <a:lnTo>
                    <a:pt x="322" y="13"/>
                  </a:lnTo>
                  <a:lnTo>
                    <a:pt x="340" y="7"/>
                  </a:lnTo>
                  <a:lnTo>
                    <a:pt x="356" y="3"/>
                  </a:lnTo>
                  <a:lnTo>
                    <a:pt x="364" y="1"/>
                  </a:lnTo>
                  <a:lnTo>
                    <a:pt x="371" y="0"/>
                  </a:lnTo>
                  <a:lnTo>
                    <a:pt x="380" y="0"/>
                  </a:lnTo>
                  <a:lnTo>
                    <a:pt x="390" y="1"/>
                  </a:lnTo>
                  <a:lnTo>
                    <a:pt x="390" y="1"/>
                  </a:lnTo>
                  <a:lnTo>
                    <a:pt x="394" y="2"/>
                  </a:lnTo>
                  <a:lnTo>
                    <a:pt x="397" y="3"/>
                  </a:lnTo>
                  <a:lnTo>
                    <a:pt x="400" y="5"/>
                  </a:lnTo>
                  <a:lnTo>
                    <a:pt x="403" y="6"/>
                  </a:lnTo>
                  <a:lnTo>
                    <a:pt x="403" y="6"/>
                  </a:lnTo>
                  <a:lnTo>
                    <a:pt x="409" y="6"/>
                  </a:lnTo>
                  <a:lnTo>
                    <a:pt x="413" y="5"/>
                  </a:lnTo>
                  <a:lnTo>
                    <a:pt x="417" y="4"/>
                  </a:lnTo>
                  <a:lnTo>
                    <a:pt x="419" y="4"/>
                  </a:lnTo>
                  <a:lnTo>
                    <a:pt x="419" y="4"/>
                  </a:lnTo>
                  <a:lnTo>
                    <a:pt x="422" y="5"/>
                  </a:lnTo>
                  <a:lnTo>
                    <a:pt x="422" y="6"/>
                  </a:lnTo>
                  <a:lnTo>
                    <a:pt x="422" y="6"/>
                  </a:lnTo>
                  <a:lnTo>
                    <a:pt x="436" y="14"/>
                  </a:lnTo>
                  <a:lnTo>
                    <a:pt x="449" y="21"/>
                  </a:lnTo>
                  <a:lnTo>
                    <a:pt x="464" y="28"/>
                  </a:lnTo>
                  <a:lnTo>
                    <a:pt x="479" y="33"/>
                  </a:lnTo>
                  <a:lnTo>
                    <a:pt x="509" y="43"/>
                  </a:lnTo>
                  <a:lnTo>
                    <a:pt x="540" y="52"/>
                  </a:lnTo>
                  <a:lnTo>
                    <a:pt x="540" y="52"/>
                  </a:lnTo>
                  <a:lnTo>
                    <a:pt x="570" y="61"/>
                  </a:lnTo>
                  <a:lnTo>
                    <a:pt x="599" y="68"/>
                  </a:lnTo>
                  <a:lnTo>
                    <a:pt x="599" y="68"/>
                  </a:lnTo>
                  <a:lnTo>
                    <a:pt x="651" y="81"/>
                  </a:lnTo>
                  <a:lnTo>
                    <a:pt x="697" y="95"/>
                  </a:lnTo>
                  <a:lnTo>
                    <a:pt x="697" y="95"/>
                  </a:lnTo>
                  <a:lnTo>
                    <a:pt x="721" y="102"/>
                  </a:lnTo>
                  <a:lnTo>
                    <a:pt x="742" y="111"/>
                  </a:lnTo>
                  <a:lnTo>
                    <a:pt x="742" y="111"/>
                  </a:lnTo>
                  <a:lnTo>
                    <a:pt x="746" y="120"/>
                  </a:lnTo>
                  <a:lnTo>
                    <a:pt x="750" y="129"/>
                  </a:lnTo>
                  <a:lnTo>
                    <a:pt x="751" y="135"/>
                  </a:lnTo>
                  <a:lnTo>
                    <a:pt x="751" y="140"/>
                  </a:lnTo>
                  <a:lnTo>
                    <a:pt x="751" y="145"/>
                  </a:lnTo>
                  <a:lnTo>
                    <a:pt x="749" y="152"/>
                  </a:lnTo>
                  <a:lnTo>
                    <a:pt x="749" y="152"/>
                  </a:lnTo>
                  <a:close/>
                  <a:moveTo>
                    <a:pt x="440" y="308"/>
                  </a:moveTo>
                  <a:lnTo>
                    <a:pt x="440" y="308"/>
                  </a:lnTo>
                  <a:lnTo>
                    <a:pt x="459" y="295"/>
                  </a:lnTo>
                  <a:lnTo>
                    <a:pt x="479" y="283"/>
                  </a:lnTo>
                  <a:lnTo>
                    <a:pt x="521" y="261"/>
                  </a:lnTo>
                  <a:lnTo>
                    <a:pt x="563" y="238"/>
                  </a:lnTo>
                  <a:lnTo>
                    <a:pt x="605" y="216"/>
                  </a:lnTo>
                  <a:lnTo>
                    <a:pt x="605" y="216"/>
                  </a:lnTo>
                  <a:lnTo>
                    <a:pt x="634" y="200"/>
                  </a:lnTo>
                  <a:lnTo>
                    <a:pt x="668" y="181"/>
                  </a:lnTo>
                  <a:lnTo>
                    <a:pt x="685" y="171"/>
                  </a:lnTo>
                  <a:lnTo>
                    <a:pt x="700" y="160"/>
                  </a:lnTo>
                  <a:lnTo>
                    <a:pt x="714" y="151"/>
                  </a:lnTo>
                  <a:lnTo>
                    <a:pt x="724" y="141"/>
                  </a:lnTo>
                  <a:lnTo>
                    <a:pt x="724" y="141"/>
                  </a:lnTo>
                  <a:lnTo>
                    <a:pt x="726" y="138"/>
                  </a:lnTo>
                  <a:lnTo>
                    <a:pt x="728" y="131"/>
                  </a:lnTo>
                  <a:lnTo>
                    <a:pt x="728" y="128"/>
                  </a:lnTo>
                  <a:lnTo>
                    <a:pt x="726" y="126"/>
                  </a:lnTo>
                  <a:lnTo>
                    <a:pt x="724" y="123"/>
                  </a:lnTo>
                  <a:lnTo>
                    <a:pt x="718" y="122"/>
                  </a:lnTo>
                  <a:lnTo>
                    <a:pt x="718" y="122"/>
                  </a:lnTo>
                  <a:lnTo>
                    <a:pt x="675" y="149"/>
                  </a:lnTo>
                  <a:lnTo>
                    <a:pt x="630" y="173"/>
                  </a:lnTo>
                  <a:lnTo>
                    <a:pt x="539" y="223"/>
                  </a:lnTo>
                  <a:lnTo>
                    <a:pt x="494" y="248"/>
                  </a:lnTo>
                  <a:lnTo>
                    <a:pt x="449" y="274"/>
                  </a:lnTo>
                  <a:lnTo>
                    <a:pt x="406" y="301"/>
                  </a:lnTo>
                  <a:lnTo>
                    <a:pt x="363" y="327"/>
                  </a:lnTo>
                  <a:lnTo>
                    <a:pt x="363" y="327"/>
                  </a:lnTo>
                  <a:lnTo>
                    <a:pt x="368" y="331"/>
                  </a:lnTo>
                  <a:lnTo>
                    <a:pt x="373" y="332"/>
                  </a:lnTo>
                  <a:lnTo>
                    <a:pt x="383" y="334"/>
                  </a:lnTo>
                  <a:lnTo>
                    <a:pt x="393" y="333"/>
                  </a:lnTo>
                  <a:lnTo>
                    <a:pt x="403" y="331"/>
                  </a:lnTo>
                  <a:lnTo>
                    <a:pt x="413" y="326"/>
                  </a:lnTo>
                  <a:lnTo>
                    <a:pt x="422" y="321"/>
                  </a:lnTo>
                  <a:lnTo>
                    <a:pt x="431" y="314"/>
                  </a:lnTo>
                  <a:lnTo>
                    <a:pt x="440" y="308"/>
                  </a:lnTo>
                  <a:lnTo>
                    <a:pt x="440" y="308"/>
                  </a:lnTo>
                  <a:close/>
                  <a:moveTo>
                    <a:pt x="602" y="87"/>
                  </a:moveTo>
                  <a:lnTo>
                    <a:pt x="602" y="87"/>
                  </a:lnTo>
                  <a:lnTo>
                    <a:pt x="592" y="90"/>
                  </a:lnTo>
                  <a:lnTo>
                    <a:pt x="581" y="95"/>
                  </a:lnTo>
                  <a:lnTo>
                    <a:pt x="570" y="101"/>
                  </a:lnTo>
                  <a:lnTo>
                    <a:pt x="561" y="109"/>
                  </a:lnTo>
                  <a:lnTo>
                    <a:pt x="540" y="125"/>
                  </a:lnTo>
                  <a:lnTo>
                    <a:pt x="531" y="131"/>
                  </a:lnTo>
                  <a:lnTo>
                    <a:pt x="521" y="138"/>
                  </a:lnTo>
                  <a:lnTo>
                    <a:pt x="521" y="138"/>
                  </a:lnTo>
                  <a:lnTo>
                    <a:pt x="471" y="165"/>
                  </a:lnTo>
                  <a:lnTo>
                    <a:pt x="419" y="190"/>
                  </a:lnTo>
                  <a:lnTo>
                    <a:pt x="419" y="190"/>
                  </a:lnTo>
                  <a:lnTo>
                    <a:pt x="401" y="201"/>
                  </a:lnTo>
                  <a:lnTo>
                    <a:pt x="384" y="213"/>
                  </a:lnTo>
                  <a:lnTo>
                    <a:pt x="367" y="225"/>
                  </a:lnTo>
                  <a:lnTo>
                    <a:pt x="349" y="235"/>
                  </a:lnTo>
                  <a:lnTo>
                    <a:pt x="349" y="235"/>
                  </a:lnTo>
                  <a:lnTo>
                    <a:pt x="332" y="244"/>
                  </a:lnTo>
                  <a:lnTo>
                    <a:pt x="316" y="252"/>
                  </a:lnTo>
                  <a:lnTo>
                    <a:pt x="301" y="261"/>
                  </a:lnTo>
                  <a:lnTo>
                    <a:pt x="293" y="266"/>
                  </a:lnTo>
                  <a:lnTo>
                    <a:pt x="287" y="273"/>
                  </a:lnTo>
                  <a:lnTo>
                    <a:pt x="287" y="273"/>
                  </a:lnTo>
                  <a:lnTo>
                    <a:pt x="281" y="274"/>
                  </a:lnTo>
                  <a:lnTo>
                    <a:pt x="276" y="275"/>
                  </a:lnTo>
                  <a:lnTo>
                    <a:pt x="274" y="276"/>
                  </a:lnTo>
                  <a:lnTo>
                    <a:pt x="272" y="277"/>
                  </a:lnTo>
                  <a:lnTo>
                    <a:pt x="271" y="279"/>
                  </a:lnTo>
                  <a:lnTo>
                    <a:pt x="271" y="281"/>
                  </a:lnTo>
                  <a:lnTo>
                    <a:pt x="271" y="281"/>
                  </a:lnTo>
                  <a:lnTo>
                    <a:pt x="272" y="286"/>
                  </a:lnTo>
                  <a:lnTo>
                    <a:pt x="274" y="288"/>
                  </a:lnTo>
                  <a:lnTo>
                    <a:pt x="276" y="290"/>
                  </a:lnTo>
                  <a:lnTo>
                    <a:pt x="279" y="291"/>
                  </a:lnTo>
                  <a:lnTo>
                    <a:pt x="287" y="292"/>
                  </a:lnTo>
                  <a:lnTo>
                    <a:pt x="294" y="294"/>
                  </a:lnTo>
                  <a:lnTo>
                    <a:pt x="294" y="294"/>
                  </a:lnTo>
                  <a:lnTo>
                    <a:pt x="301" y="297"/>
                  </a:lnTo>
                  <a:lnTo>
                    <a:pt x="307" y="301"/>
                  </a:lnTo>
                  <a:lnTo>
                    <a:pt x="320" y="309"/>
                  </a:lnTo>
                  <a:lnTo>
                    <a:pt x="327" y="313"/>
                  </a:lnTo>
                  <a:lnTo>
                    <a:pt x="334" y="317"/>
                  </a:lnTo>
                  <a:lnTo>
                    <a:pt x="340" y="319"/>
                  </a:lnTo>
                  <a:lnTo>
                    <a:pt x="347" y="319"/>
                  </a:lnTo>
                  <a:lnTo>
                    <a:pt x="347" y="319"/>
                  </a:lnTo>
                  <a:lnTo>
                    <a:pt x="351" y="318"/>
                  </a:lnTo>
                  <a:lnTo>
                    <a:pt x="355" y="316"/>
                  </a:lnTo>
                  <a:lnTo>
                    <a:pt x="364" y="309"/>
                  </a:lnTo>
                  <a:lnTo>
                    <a:pt x="373" y="302"/>
                  </a:lnTo>
                  <a:lnTo>
                    <a:pt x="383" y="295"/>
                  </a:lnTo>
                  <a:lnTo>
                    <a:pt x="383" y="295"/>
                  </a:lnTo>
                  <a:lnTo>
                    <a:pt x="406" y="282"/>
                  </a:lnTo>
                  <a:lnTo>
                    <a:pt x="430" y="270"/>
                  </a:lnTo>
                  <a:lnTo>
                    <a:pt x="483" y="241"/>
                  </a:lnTo>
                  <a:lnTo>
                    <a:pt x="483" y="241"/>
                  </a:lnTo>
                  <a:lnTo>
                    <a:pt x="533" y="211"/>
                  </a:lnTo>
                  <a:lnTo>
                    <a:pt x="581" y="182"/>
                  </a:lnTo>
                  <a:lnTo>
                    <a:pt x="581" y="182"/>
                  </a:lnTo>
                  <a:lnTo>
                    <a:pt x="612" y="166"/>
                  </a:lnTo>
                  <a:lnTo>
                    <a:pt x="643" y="150"/>
                  </a:lnTo>
                  <a:lnTo>
                    <a:pt x="673" y="134"/>
                  </a:lnTo>
                  <a:lnTo>
                    <a:pt x="686" y="125"/>
                  </a:lnTo>
                  <a:lnTo>
                    <a:pt x="699" y="116"/>
                  </a:lnTo>
                  <a:lnTo>
                    <a:pt x="699" y="116"/>
                  </a:lnTo>
                  <a:lnTo>
                    <a:pt x="700" y="115"/>
                  </a:lnTo>
                  <a:lnTo>
                    <a:pt x="701" y="114"/>
                  </a:lnTo>
                  <a:lnTo>
                    <a:pt x="701" y="114"/>
                  </a:lnTo>
                  <a:lnTo>
                    <a:pt x="689" y="112"/>
                  </a:lnTo>
                  <a:lnTo>
                    <a:pt x="676" y="108"/>
                  </a:lnTo>
                  <a:lnTo>
                    <a:pt x="651" y="98"/>
                  </a:lnTo>
                  <a:lnTo>
                    <a:pt x="638" y="93"/>
                  </a:lnTo>
                  <a:lnTo>
                    <a:pt x="625" y="90"/>
                  </a:lnTo>
                  <a:lnTo>
                    <a:pt x="613" y="87"/>
                  </a:lnTo>
                  <a:lnTo>
                    <a:pt x="602" y="87"/>
                  </a:lnTo>
                  <a:lnTo>
                    <a:pt x="602" y="87"/>
                  </a:lnTo>
                  <a:close/>
                  <a:moveTo>
                    <a:pt x="503" y="58"/>
                  </a:moveTo>
                  <a:lnTo>
                    <a:pt x="503" y="58"/>
                  </a:lnTo>
                  <a:lnTo>
                    <a:pt x="483" y="71"/>
                  </a:lnTo>
                  <a:lnTo>
                    <a:pt x="461" y="84"/>
                  </a:lnTo>
                  <a:lnTo>
                    <a:pt x="440" y="96"/>
                  </a:lnTo>
                  <a:lnTo>
                    <a:pt x="417" y="109"/>
                  </a:lnTo>
                  <a:lnTo>
                    <a:pt x="395" y="120"/>
                  </a:lnTo>
                  <a:lnTo>
                    <a:pt x="371" y="130"/>
                  </a:lnTo>
                  <a:lnTo>
                    <a:pt x="347" y="141"/>
                  </a:lnTo>
                  <a:lnTo>
                    <a:pt x="322" y="150"/>
                  </a:lnTo>
                  <a:lnTo>
                    <a:pt x="322" y="150"/>
                  </a:lnTo>
                  <a:lnTo>
                    <a:pt x="304" y="162"/>
                  </a:lnTo>
                  <a:lnTo>
                    <a:pt x="284" y="174"/>
                  </a:lnTo>
                  <a:lnTo>
                    <a:pt x="244" y="198"/>
                  </a:lnTo>
                  <a:lnTo>
                    <a:pt x="203" y="220"/>
                  </a:lnTo>
                  <a:lnTo>
                    <a:pt x="183" y="232"/>
                  </a:lnTo>
                  <a:lnTo>
                    <a:pt x="164" y="244"/>
                  </a:lnTo>
                  <a:lnTo>
                    <a:pt x="164" y="244"/>
                  </a:lnTo>
                  <a:lnTo>
                    <a:pt x="186" y="255"/>
                  </a:lnTo>
                  <a:lnTo>
                    <a:pt x="207" y="265"/>
                  </a:lnTo>
                  <a:lnTo>
                    <a:pt x="231" y="275"/>
                  </a:lnTo>
                  <a:lnTo>
                    <a:pt x="255" y="283"/>
                  </a:lnTo>
                  <a:lnTo>
                    <a:pt x="255" y="283"/>
                  </a:lnTo>
                  <a:lnTo>
                    <a:pt x="254" y="279"/>
                  </a:lnTo>
                  <a:lnTo>
                    <a:pt x="252" y="277"/>
                  </a:lnTo>
                  <a:lnTo>
                    <a:pt x="251" y="274"/>
                  </a:lnTo>
                  <a:lnTo>
                    <a:pt x="252" y="271"/>
                  </a:lnTo>
                  <a:lnTo>
                    <a:pt x="252" y="271"/>
                  </a:lnTo>
                  <a:lnTo>
                    <a:pt x="294" y="247"/>
                  </a:lnTo>
                  <a:lnTo>
                    <a:pt x="335" y="225"/>
                  </a:lnTo>
                  <a:lnTo>
                    <a:pt x="418" y="178"/>
                  </a:lnTo>
                  <a:lnTo>
                    <a:pt x="460" y="156"/>
                  </a:lnTo>
                  <a:lnTo>
                    <a:pt x="500" y="131"/>
                  </a:lnTo>
                  <a:lnTo>
                    <a:pt x="539" y="107"/>
                  </a:lnTo>
                  <a:lnTo>
                    <a:pt x="578" y="81"/>
                  </a:lnTo>
                  <a:lnTo>
                    <a:pt x="578" y="81"/>
                  </a:lnTo>
                  <a:lnTo>
                    <a:pt x="560" y="77"/>
                  </a:lnTo>
                  <a:lnTo>
                    <a:pt x="540" y="70"/>
                  </a:lnTo>
                  <a:lnTo>
                    <a:pt x="503" y="58"/>
                  </a:lnTo>
                  <a:lnTo>
                    <a:pt x="503" y="58"/>
                  </a:lnTo>
                  <a:close/>
                  <a:moveTo>
                    <a:pt x="408" y="28"/>
                  </a:moveTo>
                  <a:lnTo>
                    <a:pt x="408" y="28"/>
                  </a:lnTo>
                  <a:lnTo>
                    <a:pt x="378" y="40"/>
                  </a:lnTo>
                  <a:lnTo>
                    <a:pt x="349" y="53"/>
                  </a:lnTo>
                  <a:lnTo>
                    <a:pt x="321" y="66"/>
                  </a:lnTo>
                  <a:lnTo>
                    <a:pt x="292" y="79"/>
                  </a:lnTo>
                  <a:lnTo>
                    <a:pt x="292" y="79"/>
                  </a:lnTo>
                  <a:lnTo>
                    <a:pt x="270" y="87"/>
                  </a:lnTo>
                  <a:lnTo>
                    <a:pt x="248" y="95"/>
                  </a:lnTo>
                  <a:lnTo>
                    <a:pt x="226" y="104"/>
                  </a:lnTo>
                  <a:lnTo>
                    <a:pt x="204" y="112"/>
                  </a:lnTo>
                  <a:lnTo>
                    <a:pt x="204" y="112"/>
                  </a:lnTo>
                  <a:lnTo>
                    <a:pt x="198" y="117"/>
                  </a:lnTo>
                  <a:lnTo>
                    <a:pt x="190" y="123"/>
                  </a:lnTo>
                  <a:lnTo>
                    <a:pt x="184" y="128"/>
                  </a:lnTo>
                  <a:lnTo>
                    <a:pt x="176" y="132"/>
                  </a:lnTo>
                  <a:lnTo>
                    <a:pt x="176" y="132"/>
                  </a:lnTo>
                  <a:lnTo>
                    <a:pt x="119" y="161"/>
                  </a:lnTo>
                  <a:lnTo>
                    <a:pt x="63" y="190"/>
                  </a:lnTo>
                  <a:lnTo>
                    <a:pt x="63" y="190"/>
                  </a:lnTo>
                  <a:lnTo>
                    <a:pt x="72" y="198"/>
                  </a:lnTo>
                  <a:lnTo>
                    <a:pt x="81" y="204"/>
                  </a:lnTo>
                  <a:lnTo>
                    <a:pt x="92" y="210"/>
                  </a:lnTo>
                  <a:lnTo>
                    <a:pt x="103" y="215"/>
                  </a:lnTo>
                  <a:lnTo>
                    <a:pt x="125" y="225"/>
                  </a:lnTo>
                  <a:lnTo>
                    <a:pt x="136" y="230"/>
                  </a:lnTo>
                  <a:lnTo>
                    <a:pt x="146" y="235"/>
                  </a:lnTo>
                  <a:lnTo>
                    <a:pt x="146" y="235"/>
                  </a:lnTo>
                  <a:lnTo>
                    <a:pt x="173" y="221"/>
                  </a:lnTo>
                  <a:lnTo>
                    <a:pt x="200" y="206"/>
                  </a:lnTo>
                  <a:lnTo>
                    <a:pt x="252" y="174"/>
                  </a:lnTo>
                  <a:lnTo>
                    <a:pt x="279" y="159"/>
                  </a:lnTo>
                  <a:lnTo>
                    <a:pt x="306" y="144"/>
                  </a:lnTo>
                  <a:lnTo>
                    <a:pt x="334" y="132"/>
                  </a:lnTo>
                  <a:lnTo>
                    <a:pt x="349" y="126"/>
                  </a:lnTo>
                  <a:lnTo>
                    <a:pt x="363" y="122"/>
                  </a:lnTo>
                  <a:lnTo>
                    <a:pt x="363" y="122"/>
                  </a:lnTo>
                  <a:lnTo>
                    <a:pt x="378" y="113"/>
                  </a:lnTo>
                  <a:lnTo>
                    <a:pt x="393" y="105"/>
                  </a:lnTo>
                  <a:lnTo>
                    <a:pt x="423" y="89"/>
                  </a:lnTo>
                  <a:lnTo>
                    <a:pt x="454" y="72"/>
                  </a:lnTo>
                  <a:lnTo>
                    <a:pt x="468" y="65"/>
                  </a:lnTo>
                  <a:lnTo>
                    <a:pt x="483" y="55"/>
                  </a:lnTo>
                  <a:lnTo>
                    <a:pt x="483" y="55"/>
                  </a:lnTo>
                  <a:lnTo>
                    <a:pt x="484" y="53"/>
                  </a:lnTo>
                  <a:lnTo>
                    <a:pt x="484" y="52"/>
                  </a:lnTo>
                  <a:lnTo>
                    <a:pt x="484" y="50"/>
                  </a:lnTo>
                  <a:lnTo>
                    <a:pt x="484" y="50"/>
                  </a:lnTo>
                  <a:lnTo>
                    <a:pt x="462" y="45"/>
                  </a:lnTo>
                  <a:lnTo>
                    <a:pt x="444" y="39"/>
                  </a:lnTo>
                  <a:lnTo>
                    <a:pt x="426" y="33"/>
                  </a:lnTo>
                  <a:lnTo>
                    <a:pt x="408" y="28"/>
                  </a:lnTo>
                  <a:lnTo>
                    <a:pt x="408" y="28"/>
                  </a:lnTo>
                  <a:close/>
                  <a:moveTo>
                    <a:pt x="295" y="41"/>
                  </a:moveTo>
                  <a:lnTo>
                    <a:pt x="295" y="41"/>
                  </a:lnTo>
                  <a:lnTo>
                    <a:pt x="293" y="41"/>
                  </a:lnTo>
                  <a:lnTo>
                    <a:pt x="291" y="40"/>
                  </a:lnTo>
                  <a:lnTo>
                    <a:pt x="287" y="39"/>
                  </a:lnTo>
                  <a:lnTo>
                    <a:pt x="287" y="39"/>
                  </a:lnTo>
                  <a:lnTo>
                    <a:pt x="279" y="41"/>
                  </a:lnTo>
                  <a:lnTo>
                    <a:pt x="272" y="45"/>
                  </a:lnTo>
                  <a:lnTo>
                    <a:pt x="255" y="52"/>
                  </a:lnTo>
                  <a:lnTo>
                    <a:pt x="255" y="52"/>
                  </a:lnTo>
                  <a:lnTo>
                    <a:pt x="232" y="61"/>
                  </a:lnTo>
                  <a:lnTo>
                    <a:pt x="212" y="69"/>
                  </a:lnTo>
                  <a:lnTo>
                    <a:pt x="193" y="78"/>
                  </a:lnTo>
                  <a:lnTo>
                    <a:pt x="173" y="85"/>
                  </a:lnTo>
                  <a:lnTo>
                    <a:pt x="173" y="85"/>
                  </a:lnTo>
                  <a:lnTo>
                    <a:pt x="163" y="89"/>
                  </a:lnTo>
                  <a:lnTo>
                    <a:pt x="153" y="92"/>
                  </a:lnTo>
                  <a:lnTo>
                    <a:pt x="143" y="95"/>
                  </a:lnTo>
                  <a:lnTo>
                    <a:pt x="134" y="98"/>
                  </a:lnTo>
                  <a:lnTo>
                    <a:pt x="134" y="98"/>
                  </a:lnTo>
                  <a:lnTo>
                    <a:pt x="124" y="104"/>
                  </a:lnTo>
                  <a:lnTo>
                    <a:pt x="114" y="110"/>
                  </a:lnTo>
                  <a:lnTo>
                    <a:pt x="106" y="116"/>
                  </a:lnTo>
                  <a:lnTo>
                    <a:pt x="96" y="122"/>
                  </a:lnTo>
                  <a:lnTo>
                    <a:pt x="96" y="122"/>
                  </a:lnTo>
                  <a:lnTo>
                    <a:pt x="72" y="132"/>
                  </a:lnTo>
                  <a:lnTo>
                    <a:pt x="60" y="139"/>
                  </a:lnTo>
                  <a:lnTo>
                    <a:pt x="50" y="144"/>
                  </a:lnTo>
                  <a:lnTo>
                    <a:pt x="50" y="144"/>
                  </a:lnTo>
                  <a:lnTo>
                    <a:pt x="43" y="149"/>
                  </a:lnTo>
                  <a:lnTo>
                    <a:pt x="34" y="152"/>
                  </a:lnTo>
                  <a:lnTo>
                    <a:pt x="28" y="156"/>
                  </a:lnTo>
                  <a:lnTo>
                    <a:pt x="24" y="158"/>
                  </a:lnTo>
                  <a:lnTo>
                    <a:pt x="21" y="162"/>
                  </a:lnTo>
                  <a:lnTo>
                    <a:pt x="21" y="162"/>
                  </a:lnTo>
                  <a:lnTo>
                    <a:pt x="25" y="169"/>
                  </a:lnTo>
                  <a:lnTo>
                    <a:pt x="30" y="174"/>
                  </a:lnTo>
                  <a:lnTo>
                    <a:pt x="36" y="178"/>
                  </a:lnTo>
                  <a:lnTo>
                    <a:pt x="45" y="182"/>
                  </a:lnTo>
                  <a:lnTo>
                    <a:pt x="45" y="182"/>
                  </a:lnTo>
                  <a:lnTo>
                    <a:pt x="81" y="164"/>
                  </a:lnTo>
                  <a:lnTo>
                    <a:pt x="122" y="143"/>
                  </a:lnTo>
                  <a:lnTo>
                    <a:pt x="201" y="100"/>
                  </a:lnTo>
                  <a:lnTo>
                    <a:pt x="201" y="100"/>
                  </a:lnTo>
                  <a:lnTo>
                    <a:pt x="225" y="89"/>
                  </a:lnTo>
                  <a:lnTo>
                    <a:pt x="248" y="79"/>
                  </a:lnTo>
                  <a:lnTo>
                    <a:pt x="296" y="61"/>
                  </a:lnTo>
                  <a:lnTo>
                    <a:pt x="320" y="52"/>
                  </a:lnTo>
                  <a:lnTo>
                    <a:pt x="342" y="43"/>
                  </a:lnTo>
                  <a:lnTo>
                    <a:pt x="364" y="31"/>
                  </a:lnTo>
                  <a:lnTo>
                    <a:pt x="373" y="25"/>
                  </a:lnTo>
                  <a:lnTo>
                    <a:pt x="383" y="18"/>
                  </a:lnTo>
                  <a:lnTo>
                    <a:pt x="383" y="18"/>
                  </a:lnTo>
                  <a:lnTo>
                    <a:pt x="370" y="18"/>
                  </a:lnTo>
                  <a:lnTo>
                    <a:pt x="360" y="20"/>
                  </a:lnTo>
                  <a:lnTo>
                    <a:pt x="349" y="22"/>
                  </a:lnTo>
                  <a:lnTo>
                    <a:pt x="338" y="25"/>
                  </a:lnTo>
                  <a:lnTo>
                    <a:pt x="317" y="34"/>
                  </a:lnTo>
                  <a:lnTo>
                    <a:pt x="307" y="38"/>
                  </a:lnTo>
                  <a:lnTo>
                    <a:pt x="295" y="41"/>
                  </a:lnTo>
                  <a:lnTo>
                    <a:pt x="295"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zh-CN" altLang="en-US" sz="3200">
                <a:solidFill>
                  <a:prstClr val="black"/>
                </a:solidFill>
                <a:cs typeface="+mn-ea"/>
                <a:sym typeface="+mn-lt"/>
              </a:endParaRPr>
            </a:p>
          </p:txBody>
        </p:sp>
        <p:sp>
          <p:nvSpPr>
            <p:cNvPr id="66" name="Freeform 125"/>
            <p:cNvSpPr>
              <a:spLocks/>
            </p:cNvSpPr>
            <p:nvPr/>
          </p:nvSpPr>
          <p:spPr bwMode="auto">
            <a:xfrm>
              <a:off x="6373813" y="2325688"/>
              <a:ext cx="15875" cy="19050"/>
            </a:xfrm>
            <a:custGeom>
              <a:avLst/>
              <a:gdLst/>
              <a:ahLst/>
              <a:cxnLst>
                <a:cxn ang="0">
                  <a:pos x="0" y="38"/>
                </a:cxn>
                <a:cxn ang="0">
                  <a:pos x="0" y="38"/>
                </a:cxn>
                <a:cxn ang="0">
                  <a:pos x="0" y="32"/>
                </a:cxn>
                <a:cxn ang="0">
                  <a:pos x="4" y="26"/>
                </a:cxn>
                <a:cxn ang="0">
                  <a:pos x="7" y="21"/>
                </a:cxn>
                <a:cxn ang="0">
                  <a:pos x="12" y="15"/>
                </a:cxn>
                <a:cxn ang="0">
                  <a:pos x="23" y="7"/>
                </a:cxn>
                <a:cxn ang="0">
                  <a:pos x="32" y="0"/>
                </a:cxn>
                <a:cxn ang="0">
                  <a:pos x="32" y="0"/>
                </a:cxn>
                <a:cxn ang="0">
                  <a:pos x="31" y="7"/>
                </a:cxn>
                <a:cxn ang="0">
                  <a:pos x="29" y="13"/>
                </a:cxn>
                <a:cxn ang="0">
                  <a:pos x="26" y="17"/>
                </a:cxn>
                <a:cxn ang="0">
                  <a:pos x="22" y="23"/>
                </a:cxn>
                <a:cxn ang="0">
                  <a:pos x="11" y="31"/>
                </a:cxn>
                <a:cxn ang="0">
                  <a:pos x="0" y="38"/>
                </a:cxn>
                <a:cxn ang="0">
                  <a:pos x="0" y="38"/>
                </a:cxn>
              </a:cxnLst>
              <a:rect l="0" t="0" r="r" b="b"/>
              <a:pathLst>
                <a:path w="32" h="38">
                  <a:moveTo>
                    <a:pt x="0" y="38"/>
                  </a:moveTo>
                  <a:lnTo>
                    <a:pt x="0" y="38"/>
                  </a:lnTo>
                  <a:lnTo>
                    <a:pt x="0" y="32"/>
                  </a:lnTo>
                  <a:lnTo>
                    <a:pt x="4" y="26"/>
                  </a:lnTo>
                  <a:lnTo>
                    <a:pt x="7" y="21"/>
                  </a:lnTo>
                  <a:lnTo>
                    <a:pt x="12" y="15"/>
                  </a:lnTo>
                  <a:lnTo>
                    <a:pt x="23" y="7"/>
                  </a:lnTo>
                  <a:lnTo>
                    <a:pt x="32" y="0"/>
                  </a:lnTo>
                  <a:lnTo>
                    <a:pt x="32" y="0"/>
                  </a:lnTo>
                  <a:lnTo>
                    <a:pt x="31" y="7"/>
                  </a:lnTo>
                  <a:lnTo>
                    <a:pt x="29" y="13"/>
                  </a:lnTo>
                  <a:lnTo>
                    <a:pt x="26" y="17"/>
                  </a:lnTo>
                  <a:lnTo>
                    <a:pt x="22" y="23"/>
                  </a:lnTo>
                  <a:lnTo>
                    <a:pt x="11" y="31"/>
                  </a:lnTo>
                  <a:lnTo>
                    <a:pt x="0" y="38"/>
                  </a:lnTo>
                  <a:lnTo>
                    <a:pt x="0"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zh-CN" altLang="en-US" sz="3200">
                <a:solidFill>
                  <a:prstClr val="black"/>
                </a:solidFill>
                <a:cs typeface="+mn-ea"/>
                <a:sym typeface="+mn-lt"/>
              </a:endParaRPr>
            </a:p>
          </p:txBody>
        </p:sp>
        <p:sp>
          <p:nvSpPr>
            <p:cNvPr id="67" name="Freeform 126"/>
            <p:cNvSpPr>
              <a:spLocks noEditPoints="1"/>
            </p:cNvSpPr>
            <p:nvPr/>
          </p:nvSpPr>
          <p:spPr bwMode="auto">
            <a:xfrm>
              <a:off x="6237288" y="2035175"/>
              <a:ext cx="817563" cy="560388"/>
            </a:xfrm>
            <a:custGeom>
              <a:avLst/>
              <a:gdLst/>
              <a:ahLst/>
              <a:cxnLst>
                <a:cxn ang="0">
                  <a:pos x="91" y="444"/>
                </a:cxn>
                <a:cxn ang="0">
                  <a:pos x="627" y="160"/>
                </a:cxn>
                <a:cxn ang="0">
                  <a:pos x="1233" y="59"/>
                </a:cxn>
                <a:cxn ang="0">
                  <a:pos x="1522" y="331"/>
                </a:cxn>
                <a:cxn ang="0">
                  <a:pos x="1023" y="693"/>
                </a:cxn>
                <a:cxn ang="0">
                  <a:pos x="734" y="978"/>
                </a:cxn>
                <a:cxn ang="0">
                  <a:pos x="458" y="947"/>
                </a:cxn>
                <a:cxn ang="0">
                  <a:pos x="44" y="670"/>
                </a:cxn>
                <a:cxn ang="0">
                  <a:pos x="1404" y="260"/>
                </a:cxn>
                <a:cxn ang="0">
                  <a:pos x="1033" y="662"/>
                </a:cxn>
                <a:cxn ang="0">
                  <a:pos x="1508" y="310"/>
                </a:cxn>
                <a:cxn ang="0">
                  <a:pos x="1513" y="172"/>
                </a:cxn>
                <a:cxn ang="0">
                  <a:pos x="1082" y="33"/>
                </a:cxn>
                <a:cxn ang="0">
                  <a:pos x="798" y="417"/>
                </a:cxn>
                <a:cxn ang="0">
                  <a:pos x="1519" y="172"/>
                </a:cxn>
                <a:cxn ang="0">
                  <a:pos x="873" y="810"/>
                </a:cxn>
                <a:cxn ang="0">
                  <a:pos x="836" y="624"/>
                </a:cxn>
                <a:cxn ang="0">
                  <a:pos x="854" y="662"/>
                </a:cxn>
                <a:cxn ang="0">
                  <a:pos x="782" y="603"/>
                </a:cxn>
                <a:cxn ang="0">
                  <a:pos x="705" y="720"/>
                </a:cxn>
                <a:cxn ang="0">
                  <a:pos x="828" y="779"/>
                </a:cxn>
                <a:cxn ang="0">
                  <a:pos x="601" y="867"/>
                </a:cxn>
                <a:cxn ang="0">
                  <a:pos x="545" y="584"/>
                </a:cxn>
                <a:cxn ang="0">
                  <a:pos x="556" y="690"/>
                </a:cxn>
                <a:cxn ang="0">
                  <a:pos x="697" y="704"/>
                </a:cxn>
                <a:cxn ang="0">
                  <a:pos x="601" y="702"/>
                </a:cxn>
                <a:cxn ang="0">
                  <a:pos x="537" y="841"/>
                </a:cxn>
                <a:cxn ang="0">
                  <a:pos x="664" y="775"/>
                </a:cxn>
                <a:cxn ang="0">
                  <a:pos x="589" y="877"/>
                </a:cxn>
                <a:cxn ang="0">
                  <a:pos x="488" y="818"/>
                </a:cxn>
                <a:cxn ang="0">
                  <a:pos x="326" y="777"/>
                </a:cxn>
                <a:cxn ang="0">
                  <a:pos x="227" y="667"/>
                </a:cxn>
                <a:cxn ang="0">
                  <a:pos x="119" y="605"/>
                </a:cxn>
                <a:cxn ang="0">
                  <a:pos x="626" y="1015"/>
                </a:cxn>
                <a:cxn ang="0">
                  <a:pos x="407" y="572"/>
                </a:cxn>
                <a:cxn ang="0">
                  <a:pos x="555" y="867"/>
                </a:cxn>
                <a:cxn ang="0">
                  <a:pos x="475" y="895"/>
                </a:cxn>
                <a:cxn ang="0">
                  <a:pos x="448" y="765"/>
                </a:cxn>
                <a:cxn ang="0">
                  <a:pos x="475" y="724"/>
                </a:cxn>
                <a:cxn ang="0">
                  <a:pos x="478" y="644"/>
                </a:cxn>
                <a:cxn ang="0">
                  <a:pos x="388" y="727"/>
                </a:cxn>
                <a:cxn ang="0">
                  <a:pos x="420" y="525"/>
                </a:cxn>
                <a:cxn ang="0">
                  <a:pos x="288" y="489"/>
                </a:cxn>
                <a:cxn ang="0">
                  <a:pos x="435" y="623"/>
                </a:cxn>
                <a:cxn ang="0">
                  <a:pos x="367" y="621"/>
                </a:cxn>
                <a:cxn ang="0">
                  <a:pos x="330" y="617"/>
                </a:cxn>
                <a:cxn ang="0">
                  <a:pos x="430" y="628"/>
                </a:cxn>
                <a:cxn ang="0">
                  <a:pos x="332" y="799"/>
                </a:cxn>
                <a:cxn ang="0">
                  <a:pos x="246" y="345"/>
                </a:cxn>
                <a:cxn ang="0">
                  <a:pos x="306" y="435"/>
                </a:cxn>
                <a:cxn ang="0">
                  <a:pos x="230" y="535"/>
                </a:cxn>
                <a:cxn ang="0">
                  <a:pos x="219" y="562"/>
                </a:cxn>
                <a:cxn ang="0">
                  <a:pos x="230" y="610"/>
                </a:cxn>
                <a:cxn ang="0">
                  <a:pos x="334" y="579"/>
                </a:cxn>
                <a:cxn ang="0">
                  <a:pos x="292" y="665"/>
                </a:cxn>
                <a:cxn ang="0">
                  <a:pos x="147" y="455"/>
                </a:cxn>
                <a:cxn ang="0">
                  <a:pos x="91" y="480"/>
                </a:cxn>
                <a:cxn ang="0">
                  <a:pos x="167" y="500"/>
                </a:cxn>
                <a:cxn ang="0">
                  <a:pos x="155" y="501"/>
                </a:cxn>
                <a:cxn ang="0">
                  <a:pos x="158" y="585"/>
                </a:cxn>
                <a:cxn ang="0">
                  <a:pos x="82" y="516"/>
                </a:cxn>
              </a:cxnLst>
              <a:rect l="0" t="0" r="r" b="b"/>
              <a:pathLst>
                <a:path w="1545" h="1058">
                  <a:moveTo>
                    <a:pt x="96" y="538"/>
                  </a:moveTo>
                  <a:lnTo>
                    <a:pt x="96" y="538"/>
                  </a:lnTo>
                  <a:lnTo>
                    <a:pt x="90" y="537"/>
                  </a:lnTo>
                  <a:lnTo>
                    <a:pt x="85" y="537"/>
                  </a:lnTo>
                  <a:lnTo>
                    <a:pt x="72" y="539"/>
                  </a:lnTo>
                  <a:lnTo>
                    <a:pt x="60" y="542"/>
                  </a:lnTo>
                  <a:lnTo>
                    <a:pt x="49" y="546"/>
                  </a:lnTo>
                  <a:lnTo>
                    <a:pt x="36" y="549"/>
                  </a:lnTo>
                  <a:lnTo>
                    <a:pt x="24" y="552"/>
                  </a:lnTo>
                  <a:lnTo>
                    <a:pt x="19" y="552"/>
                  </a:lnTo>
                  <a:lnTo>
                    <a:pt x="13" y="552"/>
                  </a:lnTo>
                  <a:lnTo>
                    <a:pt x="7" y="550"/>
                  </a:lnTo>
                  <a:lnTo>
                    <a:pt x="1" y="547"/>
                  </a:lnTo>
                  <a:lnTo>
                    <a:pt x="1" y="547"/>
                  </a:lnTo>
                  <a:lnTo>
                    <a:pt x="1" y="542"/>
                  </a:lnTo>
                  <a:lnTo>
                    <a:pt x="3" y="535"/>
                  </a:lnTo>
                  <a:lnTo>
                    <a:pt x="5" y="531"/>
                  </a:lnTo>
                  <a:lnTo>
                    <a:pt x="7" y="527"/>
                  </a:lnTo>
                  <a:lnTo>
                    <a:pt x="9" y="524"/>
                  </a:lnTo>
                  <a:lnTo>
                    <a:pt x="12" y="522"/>
                  </a:lnTo>
                  <a:lnTo>
                    <a:pt x="20" y="517"/>
                  </a:lnTo>
                  <a:lnTo>
                    <a:pt x="20" y="517"/>
                  </a:lnTo>
                  <a:lnTo>
                    <a:pt x="25" y="509"/>
                  </a:lnTo>
                  <a:lnTo>
                    <a:pt x="31" y="500"/>
                  </a:lnTo>
                  <a:lnTo>
                    <a:pt x="45" y="485"/>
                  </a:lnTo>
                  <a:lnTo>
                    <a:pt x="60" y="471"/>
                  </a:lnTo>
                  <a:lnTo>
                    <a:pt x="75" y="458"/>
                  </a:lnTo>
                  <a:lnTo>
                    <a:pt x="91" y="444"/>
                  </a:lnTo>
                  <a:lnTo>
                    <a:pt x="106" y="431"/>
                  </a:lnTo>
                  <a:lnTo>
                    <a:pt x="113" y="423"/>
                  </a:lnTo>
                  <a:lnTo>
                    <a:pt x="119" y="414"/>
                  </a:lnTo>
                  <a:lnTo>
                    <a:pt x="125" y="406"/>
                  </a:lnTo>
                  <a:lnTo>
                    <a:pt x="130" y="396"/>
                  </a:lnTo>
                  <a:lnTo>
                    <a:pt x="130" y="396"/>
                  </a:lnTo>
                  <a:lnTo>
                    <a:pt x="135" y="394"/>
                  </a:lnTo>
                  <a:lnTo>
                    <a:pt x="140" y="391"/>
                  </a:lnTo>
                  <a:lnTo>
                    <a:pt x="143" y="388"/>
                  </a:lnTo>
                  <a:lnTo>
                    <a:pt x="147" y="384"/>
                  </a:lnTo>
                  <a:lnTo>
                    <a:pt x="147" y="384"/>
                  </a:lnTo>
                  <a:lnTo>
                    <a:pt x="159" y="381"/>
                  </a:lnTo>
                  <a:lnTo>
                    <a:pt x="171" y="377"/>
                  </a:lnTo>
                  <a:lnTo>
                    <a:pt x="182" y="373"/>
                  </a:lnTo>
                  <a:lnTo>
                    <a:pt x="193" y="367"/>
                  </a:lnTo>
                  <a:lnTo>
                    <a:pt x="215" y="355"/>
                  </a:lnTo>
                  <a:lnTo>
                    <a:pt x="235" y="342"/>
                  </a:lnTo>
                  <a:lnTo>
                    <a:pt x="235" y="342"/>
                  </a:lnTo>
                  <a:lnTo>
                    <a:pt x="227" y="337"/>
                  </a:lnTo>
                  <a:lnTo>
                    <a:pt x="220" y="332"/>
                  </a:lnTo>
                  <a:lnTo>
                    <a:pt x="215" y="326"/>
                  </a:lnTo>
                  <a:lnTo>
                    <a:pt x="210" y="318"/>
                  </a:lnTo>
                  <a:lnTo>
                    <a:pt x="210" y="318"/>
                  </a:lnTo>
                  <a:lnTo>
                    <a:pt x="278" y="295"/>
                  </a:lnTo>
                  <a:lnTo>
                    <a:pt x="347" y="270"/>
                  </a:lnTo>
                  <a:lnTo>
                    <a:pt x="417" y="243"/>
                  </a:lnTo>
                  <a:lnTo>
                    <a:pt x="487" y="215"/>
                  </a:lnTo>
                  <a:lnTo>
                    <a:pt x="627" y="160"/>
                  </a:lnTo>
                  <a:lnTo>
                    <a:pt x="697" y="132"/>
                  </a:lnTo>
                  <a:lnTo>
                    <a:pt x="766" y="105"/>
                  </a:lnTo>
                  <a:lnTo>
                    <a:pt x="766" y="105"/>
                  </a:lnTo>
                  <a:lnTo>
                    <a:pt x="829" y="83"/>
                  </a:lnTo>
                  <a:lnTo>
                    <a:pt x="894" y="61"/>
                  </a:lnTo>
                  <a:lnTo>
                    <a:pt x="1026" y="19"/>
                  </a:lnTo>
                  <a:lnTo>
                    <a:pt x="1026" y="19"/>
                  </a:lnTo>
                  <a:lnTo>
                    <a:pt x="1052" y="13"/>
                  </a:lnTo>
                  <a:lnTo>
                    <a:pt x="1064" y="8"/>
                  </a:lnTo>
                  <a:lnTo>
                    <a:pt x="1069" y="4"/>
                  </a:lnTo>
                  <a:lnTo>
                    <a:pt x="1074" y="0"/>
                  </a:lnTo>
                  <a:lnTo>
                    <a:pt x="1074" y="0"/>
                  </a:lnTo>
                  <a:lnTo>
                    <a:pt x="1074" y="1"/>
                  </a:lnTo>
                  <a:lnTo>
                    <a:pt x="1075" y="2"/>
                  </a:lnTo>
                  <a:lnTo>
                    <a:pt x="1079" y="3"/>
                  </a:lnTo>
                  <a:lnTo>
                    <a:pt x="1081" y="4"/>
                  </a:lnTo>
                  <a:lnTo>
                    <a:pt x="1081" y="5"/>
                  </a:lnTo>
                  <a:lnTo>
                    <a:pt x="1081" y="8"/>
                  </a:lnTo>
                  <a:lnTo>
                    <a:pt x="1081" y="8"/>
                  </a:lnTo>
                  <a:lnTo>
                    <a:pt x="1084" y="4"/>
                  </a:lnTo>
                  <a:lnTo>
                    <a:pt x="1087" y="4"/>
                  </a:lnTo>
                  <a:lnTo>
                    <a:pt x="1099" y="3"/>
                  </a:lnTo>
                  <a:lnTo>
                    <a:pt x="1099" y="3"/>
                  </a:lnTo>
                  <a:lnTo>
                    <a:pt x="1109" y="10"/>
                  </a:lnTo>
                  <a:lnTo>
                    <a:pt x="1113" y="13"/>
                  </a:lnTo>
                  <a:lnTo>
                    <a:pt x="1116" y="18"/>
                  </a:lnTo>
                  <a:lnTo>
                    <a:pt x="1116" y="18"/>
                  </a:lnTo>
                  <a:lnTo>
                    <a:pt x="1233" y="59"/>
                  </a:lnTo>
                  <a:lnTo>
                    <a:pt x="1263" y="70"/>
                  </a:lnTo>
                  <a:lnTo>
                    <a:pt x="1291" y="78"/>
                  </a:lnTo>
                  <a:lnTo>
                    <a:pt x="1320" y="86"/>
                  </a:lnTo>
                  <a:lnTo>
                    <a:pt x="1346" y="92"/>
                  </a:lnTo>
                  <a:lnTo>
                    <a:pt x="1346" y="92"/>
                  </a:lnTo>
                  <a:lnTo>
                    <a:pt x="1391" y="110"/>
                  </a:lnTo>
                  <a:lnTo>
                    <a:pt x="1436" y="128"/>
                  </a:lnTo>
                  <a:lnTo>
                    <a:pt x="1460" y="136"/>
                  </a:lnTo>
                  <a:lnTo>
                    <a:pt x="1482" y="144"/>
                  </a:lnTo>
                  <a:lnTo>
                    <a:pt x="1506" y="151"/>
                  </a:lnTo>
                  <a:lnTo>
                    <a:pt x="1530" y="156"/>
                  </a:lnTo>
                  <a:lnTo>
                    <a:pt x="1530" y="156"/>
                  </a:lnTo>
                  <a:lnTo>
                    <a:pt x="1532" y="160"/>
                  </a:lnTo>
                  <a:lnTo>
                    <a:pt x="1534" y="161"/>
                  </a:lnTo>
                  <a:lnTo>
                    <a:pt x="1538" y="164"/>
                  </a:lnTo>
                  <a:lnTo>
                    <a:pt x="1542" y="167"/>
                  </a:lnTo>
                  <a:lnTo>
                    <a:pt x="1544" y="170"/>
                  </a:lnTo>
                  <a:lnTo>
                    <a:pt x="1545" y="172"/>
                  </a:lnTo>
                  <a:lnTo>
                    <a:pt x="1545" y="172"/>
                  </a:lnTo>
                  <a:lnTo>
                    <a:pt x="1539" y="211"/>
                  </a:lnTo>
                  <a:lnTo>
                    <a:pt x="1536" y="245"/>
                  </a:lnTo>
                  <a:lnTo>
                    <a:pt x="1533" y="280"/>
                  </a:lnTo>
                  <a:lnTo>
                    <a:pt x="1530" y="317"/>
                  </a:lnTo>
                  <a:lnTo>
                    <a:pt x="1530" y="317"/>
                  </a:lnTo>
                  <a:lnTo>
                    <a:pt x="1527" y="319"/>
                  </a:lnTo>
                  <a:lnTo>
                    <a:pt x="1525" y="322"/>
                  </a:lnTo>
                  <a:lnTo>
                    <a:pt x="1522" y="331"/>
                  </a:lnTo>
                  <a:lnTo>
                    <a:pt x="1522" y="331"/>
                  </a:lnTo>
                  <a:lnTo>
                    <a:pt x="1520" y="331"/>
                  </a:lnTo>
                  <a:lnTo>
                    <a:pt x="1518" y="331"/>
                  </a:lnTo>
                  <a:lnTo>
                    <a:pt x="1518" y="332"/>
                  </a:lnTo>
                  <a:lnTo>
                    <a:pt x="1519" y="333"/>
                  </a:lnTo>
                  <a:lnTo>
                    <a:pt x="1519" y="333"/>
                  </a:lnTo>
                  <a:lnTo>
                    <a:pt x="1510" y="335"/>
                  </a:lnTo>
                  <a:lnTo>
                    <a:pt x="1504" y="338"/>
                  </a:lnTo>
                  <a:lnTo>
                    <a:pt x="1496" y="344"/>
                  </a:lnTo>
                  <a:lnTo>
                    <a:pt x="1488" y="350"/>
                  </a:lnTo>
                  <a:lnTo>
                    <a:pt x="1488" y="350"/>
                  </a:lnTo>
                  <a:lnTo>
                    <a:pt x="1473" y="358"/>
                  </a:lnTo>
                  <a:lnTo>
                    <a:pt x="1458" y="366"/>
                  </a:lnTo>
                  <a:lnTo>
                    <a:pt x="1443" y="376"/>
                  </a:lnTo>
                  <a:lnTo>
                    <a:pt x="1429" y="386"/>
                  </a:lnTo>
                  <a:lnTo>
                    <a:pt x="1372" y="427"/>
                  </a:lnTo>
                  <a:lnTo>
                    <a:pt x="1372" y="427"/>
                  </a:lnTo>
                  <a:lnTo>
                    <a:pt x="1288" y="487"/>
                  </a:lnTo>
                  <a:lnTo>
                    <a:pt x="1204" y="549"/>
                  </a:lnTo>
                  <a:lnTo>
                    <a:pt x="1121" y="613"/>
                  </a:lnTo>
                  <a:lnTo>
                    <a:pt x="1040" y="678"/>
                  </a:lnTo>
                  <a:lnTo>
                    <a:pt x="1040" y="678"/>
                  </a:lnTo>
                  <a:lnTo>
                    <a:pt x="1036" y="685"/>
                  </a:lnTo>
                  <a:lnTo>
                    <a:pt x="1034" y="689"/>
                  </a:lnTo>
                  <a:lnTo>
                    <a:pt x="1031" y="692"/>
                  </a:lnTo>
                  <a:lnTo>
                    <a:pt x="1031" y="692"/>
                  </a:lnTo>
                  <a:lnTo>
                    <a:pt x="1028" y="693"/>
                  </a:lnTo>
                  <a:lnTo>
                    <a:pt x="1026" y="693"/>
                  </a:lnTo>
                  <a:lnTo>
                    <a:pt x="1023" y="693"/>
                  </a:lnTo>
                  <a:lnTo>
                    <a:pt x="1021" y="695"/>
                  </a:lnTo>
                  <a:lnTo>
                    <a:pt x="1021" y="695"/>
                  </a:lnTo>
                  <a:lnTo>
                    <a:pt x="964" y="745"/>
                  </a:lnTo>
                  <a:lnTo>
                    <a:pt x="906" y="795"/>
                  </a:lnTo>
                  <a:lnTo>
                    <a:pt x="906" y="795"/>
                  </a:lnTo>
                  <a:lnTo>
                    <a:pt x="888" y="812"/>
                  </a:lnTo>
                  <a:lnTo>
                    <a:pt x="878" y="820"/>
                  </a:lnTo>
                  <a:lnTo>
                    <a:pt x="871" y="830"/>
                  </a:lnTo>
                  <a:lnTo>
                    <a:pt x="871" y="830"/>
                  </a:lnTo>
                  <a:lnTo>
                    <a:pt x="861" y="833"/>
                  </a:lnTo>
                  <a:lnTo>
                    <a:pt x="852" y="837"/>
                  </a:lnTo>
                  <a:lnTo>
                    <a:pt x="843" y="842"/>
                  </a:lnTo>
                  <a:lnTo>
                    <a:pt x="834" y="846"/>
                  </a:lnTo>
                  <a:lnTo>
                    <a:pt x="819" y="858"/>
                  </a:lnTo>
                  <a:lnTo>
                    <a:pt x="806" y="871"/>
                  </a:lnTo>
                  <a:lnTo>
                    <a:pt x="794" y="885"/>
                  </a:lnTo>
                  <a:lnTo>
                    <a:pt x="782" y="900"/>
                  </a:lnTo>
                  <a:lnTo>
                    <a:pt x="770" y="917"/>
                  </a:lnTo>
                  <a:lnTo>
                    <a:pt x="760" y="934"/>
                  </a:lnTo>
                  <a:lnTo>
                    <a:pt x="760" y="934"/>
                  </a:lnTo>
                  <a:lnTo>
                    <a:pt x="751" y="944"/>
                  </a:lnTo>
                  <a:lnTo>
                    <a:pt x="745" y="955"/>
                  </a:lnTo>
                  <a:lnTo>
                    <a:pt x="745" y="955"/>
                  </a:lnTo>
                  <a:lnTo>
                    <a:pt x="742" y="961"/>
                  </a:lnTo>
                  <a:lnTo>
                    <a:pt x="740" y="967"/>
                  </a:lnTo>
                  <a:lnTo>
                    <a:pt x="738" y="973"/>
                  </a:lnTo>
                  <a:lnTo>
                    <a:pt x="734" y="978"/>
                  </a:lnTo>
                  <a:lnTo>
                    <a:pt x="734" y="978"/>
                  </a:lnTo>
                  <a:lnTo>
                    <a:pt x="727" y="983"/>
                  </a:lnTo>
                  <a:lnTo>
                    <a:pt x="718" y="987"/>
                  </a:lnTo>
                  <a:lnTo>
                    <a:pt x="707" y="992"/>
                  </a:lnTo>
                  <a:lnTo>
                    <a:pt x="695" y="998"/>
                  </a:lnTo>
                  <a:lnTo>
                    <a:pt x="695" y="998"/>
                  </a:lnTo>
                  <a:lnTo>
                    <a:pt x="672" y="1010"/>
                  </a:lnTo>
                  <a:lnTo>
                    <a:pt x="649" y="1020"/>
                  </a:lnTo>
                  <a:lnTo>
                    <a:pt x="649" y="1020"/>
                  </a:lnTo>
                  <a:lnTo>
                    <a:pt x="641" y="1025"/>
                  </a:lnTo>
                  <a:lnTo>
                    <a:pt x="632" y="1030"/>
                  </a:lnTo>
                  <a:lnTo>
                    <a:pt x="618" y="1040"/>
                  </a:lnTo>
                  <a:lnTo>
                    <a:pt x="604" y="1050"/>
                  </a:lnTo>
                  <a:lnTo>
                    <a:pt x="597" y="1055"/>
                  </a:lnTo>
                  <a:lnTo>
                    <a:pt x="588" y="1058"/>
                  </a:lnTo>
                  <a:lnTo>
                    <a:pt x="588" y="1058"/>
                  </a:lnTo>
                  <a:lnTo>
                    <a:pt x="560" y="1032"/>
                  </a:lnTo>
                  <a:lnTo>
                    <a:pt x="534" y="1008"/>
                  </a:lnTo>
                  <a:lnTo>
                    <a:pt x="520" y="996"/>
                  </a:lnTo>
                  <a:lnTo>
                    <a:pt x="506" y="986"/>
                  </a:lnTo>
                  <a:lnTo>
                    <a:pt x="491" y="977"/>
                  </a:lnTo>
                  <a:lnTo>
                    <a:pt x="477" y="969"/>
                  </a:lnTo>
                  <a:lnTo>
                    <a:pt x="477" y="969"/>
                  </a:lnTo>
                  <a:lnTo>
                    <a:pt x="476" y="967"/>
                  </a:lnTo>
                  <a:lnTo>
                    <a:pt x="476" y="965"/>
                  </a:lnTo>
                  <a:lnTo>
                    <a:pt x="475" y="963"/>
                  </a:lnTo>
                  <a:lnTo>
                    <a:pt x="475" y="961"/>
                  </a:lnTo>
                  <a:lnTo>
                    <a:pt x="475" y="961"/>
                  </a:lnTo>
                  <a:lnTo>
                    <a:pt x="458" y="947"/>
                  </a:lnTo>
                  <a:lnTo>
                    <a:pt x="439" y="934"/>
                  </a:lnTo>
                  <a:lnTo>
                    <a:pt x="400" y="909"/>
                  </a:lnTo>
                  <a:lnTo>
                    <a:pt x="400" y="909"/>
                  </a:lnTo>
                  <a:lnTo>
                    <a:pt x="361" y="883"/>
                  </a:lnTo>
                  <a:lnTo>
                    <a:pt x="321" y="856"/>
                  </a:lnTo>
                  <a:lnTo>
                    <a:pt x="321" y="856"/>
                  </a:lnTo>
                  <a:lnTo>
                    <a:pt x="308" y="847"/>
                  </a:lnTo>
                  <a:lnTo>
                    <a:pt x="295" y="840"/>
                  </a:lnTo>
                  <a:lnTo>
                    <a:pt x="283" y="832"/>
                  </a:lnTo>
                  <a:lnTo>
                    <a:pt x="272" y="823"/>
                  </a:lnTo>
                  <a:lnTo>
                    <a:pt x="272" y="823"/>
                  </a:lnTo>
                  <a:lnTo>
                    <a:pt x="266" y="820"/>
                  </a:lnTo>
                  <a:lnTo>
                    <a:pt x="262" y="820"/>
                  </a:lnTo>
                  <a:lnTo>
                    <a:pt x="257" y="820"/>
                  </a:lnTo>
                  <a:lnTo>
                    <a:pt x="257" y="820"/>
                  </a:lnTo>
                  <a:lnTo>
                    <a:pt x="252" y="813"/>
                  </a:lnTo>
                  <a:lnTo>
                    <a:pt x="250" y="810"/>
                  </a:lnTo>
                  <a:lnTo>
                    <a:pt x="247" y="805"/>
                  </a:lnTo>
                  <a:lnTo>
                    <a:pt x="247" y="805"/>
                  </a:lnTo>
                  <a:lnTo>
                    <a:pt x="227" y="795"/>
                  </a:lnTo>
                  <a:lnTo>
                    <a:pt x="207" y="783"/>
                  </a:lnTo>
                  <a:lnTo>
                    <a:pt x="170" y="757"/>
                  </a:lnTo>
                  <a:lnTo>
                    <a:pt x="132" y="730"/>
                  </a:lnTo>
                  <a:lnTo>
                    <a:pt x="95" y="705"/>
                  </a:lnTo>
                  <a:lnTo>
                    <a:pt x="95" y="705"/>
                  </a:lnTo>
                  <a:lnTo>
                    <a:pt x="70" y="686"/>
                  </a:lnTo>
                  <a:lnTo>
                    <a:pt x="57" y="678"/>
                  </a:lnTo>
                  <a:lnTo>
                    <a:pt x="44" y="670"/>
                  </a:lnTo>
                  <a:lnTo>
                    <a:pt x="44" y="670"/>
                  </a:lnTo>
                  <a:lnTo>
                    <a:pt x="39" y="668"/>
                  </a:lnTo>
                  <a:lnTo>
                    <a:pt x="34" y="667"/>
                  </a:lnTo>
                  <a:lnTo>
                    <a:pt x="28" y="666"/>
                  </a:lnTo>
                  <a:lnTo>
                    <a:pt x="23" y="663"/>
                  </a:lnTo>
                  <a:lnTo>
                    <a:pt x="23" y="663"/>
                  </a:lnTo>
                  <a:lnTo>
                    <a:pt x="18" y="659"/>
                  </a:lnTo>
                  <a:lnTo>
                    <a:pt x="13" y="653"/>
                  </a:lnTo>
                  <a:lnTo>
                    <a:pt x="8" y="649"/>
                  </a:lnTo>
                  <a:lnTo>
                    <a:pt x="5" y="647"/>
                  </a:lnTo>
                  <a:lnTo>
                    <a:pt x="1" y="646"/>
                  </a:lnTo>
                  <a:lnTo>
                    <a:pt x="1" y="646"/>
                  </a:lnTo>
                  <a:lnTo>
                    <a:pt x="0" y="639"/>
                  </a:lnTo>
                  <a:lnTo>
                    <a:pt x="1" y="634"/>
                  </a:lnTo>
                  <a:lnTo>
                    <a:pt x="4" y="629"/>
                  </a:lnTo>
                  <a:lnTo>
                    <a:pt x="9" y="622"/>
                  </a:lnTo>
                  <a:lnTo>
                    <a:pt x="9" y="622"/>
                  </a:lnTo>
                  <a:lnTo>
                    <a:pt x="13" y="618"/>
                  </a:lnTo>
                  <a:lnTo>
                    <a:pt x="19" y="613"/>
                  </a:lnTo>
                  <a:lnTo>
                    <a:pt x="31" y="603"/>
                  </a:lnTo>
                  <a:lnTo>
                    <a:pt x="60" y="584"/>
                  </a:lnTo>
                  <a:lnTo>
                    <a:pt x="60" y="584"/>
                  </a:lnTo>
                  <a:lnTo>
                    <a:pt x="72" y="574"/>
                  </a:lnTo>
                  <a:lnTo>
                    <a:pt x="81" y="563"/>
                  </a:lnTo>
                  <a:lnTo>
                    <a:pt x="88" y="552"/>
                  </a:lnTo>
                  <a:lnTo>
                    <a:pt x="96" y="538"/>
                  </a:lnTo>
                  <a:lnTo>
                    <a:pt x="96" y="538"/>
                  </a:lnTo>
                  <a:close/>
                  <a:moveTo>
                    <a:pt x="1404" y="260"/>
                  </a:moveTo>
                  <a:lnTo>
                    <a:pt x="1404" y="260"/>
                  </a:lnTo>
                  <a:lnTo>
                    <a:pt x="1379" y="273"/>
                  </a:lnTo>
                  <a:lnTo>
                    <a:pt x="1355" y="287"/>
                  </a:lnTo>
                  <a:lnTo>
                    <a:pt x="1331" y="302"/>
                  </a:lnTo>
                  <a:lnTo>
                    <a:pt x="1308" y="318"/>
                  </a:lnTo>
                  <a:lnTo>
                    <a:pt x="1262" y="350"/>
                  </a:lnTo>
                  <a:lnTo>
                    <a:pt x="1216" y="382"/>
                  </a:lnTo>
                  <a:lnTo>
                    <a:pt x="1216" y="382"/>
                  </a:lnTo>
                  <a:lnTo>
                    <a:pt x="1193" y="398"/>
                  </a:lnTo>
                  <a:lnTo>
                    <a:pt x="1171" y="414"/>
                  </a:lnTo>
                  <a:lnTo>
                    <a:pt x="1126" y="449"/>
                  </a:lnTo>
                  <a:lnTo>
                    <a:pt x="1082" y="483"/>
                  </a:lnTo>
                  <a:lnTo>
                    <a:pt x="1038" y="516"/>
                  </a:lnTo>
                  <a:lnTo>
                    <a:pt x="1038" y="516"/>
                  </a:lnTo>
                  <a:lnTo>
                    <a:pt x="1039" y="519"/>
                  </a:lnTo>
                  <a:lnTo>
                    <a:pt x="1040" y="522"/>
                  </a:lnTo>
                  <a:lnTo>
                    <a:pt x="1042" y="525"/>
                  </a:lnTo>
                  <a:lnTo>
                    <a:pt x="1042" y="528"/>
                  </a:lnTo>
                  <a:lnTo>
                    <a:pt x="1042" y="528"/>
                  </a:lnTo>
                  <a:lnTo>
                    <a:pt x="1039" y="534"/>
                  </a:lnTo>
                  <a:lnTo>
                    <a:pt x="1038" y="541"/>
                  </a:lnTo>
                  <a:lnTo>
                    <a:pt x="1036" y="555"/>
                  </a:lnTo>
                  <a:lnTo>
                    <a:pt x="1035" y="571"/>
                  </a:lnTo>
                  <a:lnTo>
                    <a:pt x="1035" y="589"/>
                  </a:lnTo>
                  <a:lnTo>
                    <a:pt x="1036" y="625"/>
                  </a:lnTo>
                  <a:lnTo>
                    <a:pt x="1035" y="644"/>
                  </a:lnTo>
                  <a:lnTo>
                    <a:pt x="1033" y="662"/>
                  </a:lnTo>
                  <a:lnTo>
                    <a:pt x="1033" y="662"/>
                  </a:lnTo>
                  <a:lnTo>
                    <a:pt x="1054" y="647"/>
                  </a:lnTo>
                  <a:lnTo>
                    <a:pt x="1076" y="631"/>
                  </a:lnTo>
                  <a:lnTo>
                    <a:pt x="1120" y="595"/>
                  </a:lnTo>
                  <a:lnTo>
                    <a:pt x="1120" y="595"/>
                  </a:lnTo>
                  <a:lnTo>
                    <a:pt x="1157" y="567"/>
                  </a:lnTo>
                  <a:lnTo>
                    <a:pt x="1194" y="539"/>
                  </a:lnTo>
                  <a:lnTo>
                    <a:pt x="1269" y="484"/>
                  </a:lnTo>
                  <a:lnTo>
                    <a:pt x="1269" y="484"/>
                  </a:lnTo>
                  <a:lnTo>
                    <a:pt x="1330" y="440"/>
                  </a:lnTo>
                  <a:lnTo>
                    <a:pt x="1388" y="396"/>
                  </a:lnTo>
                  <a:lnTo>
                    <a:pt x="1388" y="396"/>
                  </a:lnTo>
                  <a:lnTo>
                    <a:pt x="1418" y="373"/>
                  </a:lnTo>
                  <a:lnTo>
                    <a:pt x="1433" y="361"/>
                  </a:lnTo>
                  <a:lnTo>
                    <a:pt x="1447" y="350"/>
                  </a:lnTo>
                  <a:lnTo>
                    <a:pt x="1447" y="350"/>
                  </a:lnTo>
                  <a:lnTo>
                    <a:pt x="1459" y="344"/>
                  </a:lnTo>
                  <a:lnTo>
                    <a:pt x="1470" y="338"/>
                  </a:lnTo>
                  <a:lnTo>
                    <a:pt x="1480" y="333"/>
                  </a:lnTo>
                  <a:lnTo>
                    <a:pt x="1490" y="328"/>
                  </a:lnTo>
                  <a:lnTo>
                    <a:pt x="1490" y="328"/>
                  </a:lnTo>
                  <a:lnTo>
                    <a:pt x="1493" y="323"/>
                  </a:lnTo>
                  <a:lnTo>
                    <a:pt x="1497" y="318"/>
                  </a:lnTo>
                  <a:lnTo>
                    <a:pt x="1504" y="307"/>
                  </a:lnTo>
                  <a:lnTo>
                    <a:pt x="1504" y="307"/>
                  </a:lnTo>
                  <a:lnTo>
                    <a:pt x="1505" y="307"/>
                  </a:lnTo>
                  <a:lnTo>
                    <a:pt x="1506" y="308"/>
                  </a:lnTo>
                  <a:lnTo>
                    <a:pt x="1508" y="310"/>
                  </a:lnTo>
                  <a:lnTo>
                    <a:pt x="1508" y="310"/>
                  </a:lnTo>
                  <a:lnTo>
                    <a:pt x="1509" y="306"/>
                  </a:lnTo>
                  <a:lnTo>
                    <a:pt x="1509" y="305"/>
                  </a:lnTo>
                  <a:lnTo>
                    <a:pt x="1509" y="303"/>
                  </a:lnTo>
                  <a:lnTo>
                    <a:pt x="1511" y="301"/>
                  </a:lnTo>
                  <a:lnTo>
                    <a:pt x="1511" y="301"/>
                  </a:lnTo>
                  <a:lnTo>
                    <a:pt x="1513" y="299"/>
                  </a:lnTo>
                  <a:lnTo>
                    <a:pt x="1514" y="296"/>
                  </a:lnTo>
                  <a:lnTo>
                    <a:pt x="1517" y="291"/>
                  </a:lnTo>
                  <a:lnTo>
                    <a:pt x="1517" y="291"/>
                  </a:lnTo>
                  <a:lnTo>
                    <a:pt x="1520" y="278"/>
                  </a:lnTo>
                  <a:lnTo>
                    <a:pt x="1522" y="266"/>
                  </a:lnTo>
                  <a:lnTo>
                    <a:pt x="1523" y="252"/>
                  </a:lnTo>
                  <a:lnTo>
                    <a:pt x="1524" y="238"/>
                  </a:lnTo>
                  <a:lnTo>
                    <a:pt x="1525" y="211"/>
                  </a:lnTo>
                  <a:lnTo>
                    <a:pt x="1526" y="198"/>
                  </a:lnTo>
                  <a:lnTo>
                    <a:pt x="1529" y="186"/>
                  </a:lnTo>
                  <a:lnTo>
                    <a:pt x="1529" y="186"/>
                  </a:lnTo>
                  <a:lnTo>
                    <a:pt x="1528" y="185"/>
                  </a:lnTo>
                  <a:lnTo>
                    <a:pt x="1527" y="185"/>
                  </a:lnTo>
                  <a:lnTo>
                    <a:pt x="1527" y="185"/>
                  </a:lnTo>
                  <a:lnTo>
                    <a:pt x="1513" y="197"/>
                  </a:lnTo>
                  <a:lnTo>
                    <a:pt x="1499" y="209"/>
                  </a:lnTo>
                  <a:lnTo>
                    <a:pt x="1484" y="219"/>
                  </a:lnTo>
                  <a:lnTo>
                    <a:pt x="1469" y="227"/>
                  </a:lnTo>
                  <a:lnTo>
                    <a:pt x="1437" y="244"/>
                  </a:lnTo>
                  <a:lnTo>
                    <a:pt x="1404" y="260"/>
                  </a:lnTo>
                  <a:lnTo>
                    <a:pt x="1404" y="260"/>
                  </a:lnTo>
                  <a:close/>
                  <a:moveTo>
                    <a:pt x="1513" y="172"/>
                  </a:moveTo>
                  <a:lnTo>
                    <a:pt x="1513" y="172"/>
                  </a:lnTo>
                  <a:lnTo>
                    <a:pt x="1483" y="162"/>
                  </a:lnTo>
                  <a:lnTo>
                    <a:pt x="1453" y="151"/>
                  </a:lnTo>
                  <a:lnTo>
                    <a:pt x="1423" y="140"/>
                  </a:lnTo>
                  <a:lnTo>
                    <a:pt x="1392" y="130"/>
                  </a:lnTo>
                  <a:lnTo>
                    <a:pt x="1392" y="130"/>
                  </a:lnTo>
                  <a:lnTo>
                    <a:pt x="1372" y="123"/>
                  </a:lnTo>
                  <a:lnTo>
                    <a:pt x="1352" y="115"/>
                  </a:lnTo>
                  <a:lnTo>
                    <a:pt x="1330" y="105"/>
                  </a:lnTo>
                  <a:lnTo>
                    <a:pt x="1309" y="98"/>
                  </a:lnTo>
                  <a:lnTo>
                    <a:pt x="1309" y="98"/>
                  </a:lnTo>
                  <a:lnTo>
                    <a:pt x="1296" y="94"/>
                  </a:lnTo>
                  <a:lnTo>
                    <a:pt x="1283" y="92"/>
                  </a:lnTo>
                  <a:lnTo>
                    <a:pt x="1270" y="89"/>
                  </a:lnTo>
                  <a:lnTo>
                    <a:pt x="1257" y="86"/>
                  </a:lnTo>
                  <a:lnTo>
                    <a:pt x="1257" y="86"/>
                  </a:lnTo>
                  <a:lnTo>
                    <a:pt x="1233" y="77"/>
                  </a:lnTo>
                  <a:lnTo>
                    <a:pt x="1209" y="68"/>
                  </a:lnTo>
                  <a:lnTo>
                    <a:pt x="1209" y="68"/>
                  </a:lnTo>
                  <a:lnTo>
                    <a:pt x="1184" y="58"/>
                  </a:lnTo>
                  <a:lnTo>
                    <a:pt x="1158" y="48"/>
                  </a:lnTo>
                  <a:lnTo>
                    <a:pt x="1134" y="40"/>
                  </a:lnTo>
                  <a:lnTo>
                    <a:pt x="1122" y="37"/>
                  </a:lnTo>
                  <a:lnTo>
                    <a:pt x="1111" y="34"/>
                  </a:lnTo>
                  <a:lnTo>
                    <a:pt x="1111" y="34"/>
                  </a:lnTo>
                  <a:lnTo>
                    <a:pt x="1103" y="33"/>
                  </a:lnTo>
                  <a:lnTo>
                    <a:pt x="1096" y="32"/>
                  </a:lnTo>
                  <a:lnTo>
                    <a:pt x="1082" y="33"/>
                  </a:lnTo>
                  <a:lnTo>
                    <a:pt x="1070" y="32"/>
                  </a:lnTo>
                  <a:lnTo>
                    <a:pt x="1065" y="31"/>
                  </a:lnTo>
                  <a:lnTo>
                    <a:pt x="1058" y="29"/>
                  </a:lnTo>
                  <a:lnTo>
                    <a:pt x="1058" y="29"/>
                  </a:lnTo>
                  <a:lnTo>
                    <a:pt x="1013" y="41"/>
                  </a:lnTo>
                  <a:lnTo>
                    <a:pt x="969" y="54"/>
                  </a:lnTo>
                  <a:lnTo>
                    <a:pt x="927" y="66"/>
                  </a:lnTo>
                  <a:lnTo>
                    <a:pt x="885" y="80"/>
                  </a:lnTo>
                  <a:lnTo>
                    <a:pt x="802" y="109"/>
                  </a:lnTo>
                  <a:lnTo>
                    <a:pt x="722" y="139"/>
                  </a:lnTo>
                  <a:lnTo>
                    <a:pt x="561" y="202"/>
                  </a:lnTo>
                  <a:lnTo>
                    <a:pt x="480" y="234"/>
                  </a:lnTo>
                  <a:lnTo>
                    <a:pt x="397" y="265"/>
                  </a:lnTo>
                  <a:lnTo>
                    <a:pt x="397" y="265"/>
                  </a:lnTo>
                  <a:lnTo>
                    <a:pt x="409" y="273"/>
                  </a:lnTo>
                  <a:lnTo>
                    <a:pt x="422" y="280"/>
                  </a:lnTo>
                  <a:lnTo>
                    <a:pt x="436" y="285"/>
                  </a:lnTo>
                  <a:lnTo>
                    <a:pt x="450" y="290"/>
                  </a:lnTo>
                  <a:lnTo>
                    <a:pt x="450" y="290"/>
                  </a:lnTo>
                  <a:lnTo>
                    <a:pt x="506" y="311"/>
                  </a:lnTo>
                  <a:lnTo>
                    <a:pt x="561" y="331"/>
                  </a:lnTo>
                  <a:lnTo>
                    <a:pt x="561" y="331"/>
                  </a:lnTo>
                  <a:lnTo>
                    <a:pt x="610" y="348"/>
                  </a:lnTo>
                  <a:lnTo>
                    <a:pt x="657" y="365"/>
                  </a:lnTo>
                  <a:lnTo>
                    <a:pt x="705" y="381"/>
                  </a:lnTo>
                  <a:lnTo>
                    <a:pt x="752" y="398"/>
                  </a:lnTo>
                  <a:lnTo>
                    <a:pt x="752" y="398"/>
                  </a:lnTo>
                  <a:lnTo>
                    <a:pt x="798" y="417"/>
                  </a:lnTo>
                  <a:lnTo>
                    <a:pt x="843" y="436"/>
                  </a:lnTo>
                  <a:lnTo>
                    <a:pt x="843" y="436"/>
                  </a:lnTo>
                  <a:lnTo>
                    <a:pt x="877" y="451"/>
                  </a:lnTo>
                  <a:lnTo>
                    <a:pt x="908" y="466"/>
                  </a:lnTo>
                  <a:lnTo>
                    <a:pt x="908" y="466"/>
                  </a:lnTo>
                  <a:lnTo>
                    <a:pt x="943" y="484"/>
                  </a:lnTo>
                  <a:lnTo>
                    <a:pt x="960" y="493"/>
                  </a:lnTo>
                  <a:lnTo>
                    <a:pt x="978" y="500"/>
                  </a:lnTo>
                  <a:lnTo>
                    <a:pt x="978" y="500"/>
                  </a:lnTo>
                  <a:lnTo>
                    <a:pt x="989" y="503"/>
                  </a:lnTo>
                  <a:lnTo>
                    <a:pt x="999" y="507"/>
                  </a:lnTo>
                  <a:lnTo>
                    <a:pt x="1010" y="510"/>
                  </a:lnTo>
                  <a:lnTo>
                    <a:pt x="1021" y="511"/>
                  </a:lnTo>
                  <a:lnTo>
                    <a:pt x="1021" y="511"/>
                  </a:lnTo>
                  <a:lnTo>
                    <a:pt x="1078" y="466"/>
                  </a:lnTo>
                  <a:lnTo>
                    <a:pt x="1135" y="423"/>
                  </a:lnTo>
                  <a:lnTo>
                    <a:pt x="1253" y="336"/>
                  </a:lnTo>
                  <a:lnTo>
                    <a:pt x="1253" y="336"/>
                  </a:lnTo>
                  <a:lnTo>
                    <a:pt x="1285" y="314"/>
                  </a:lnTo>
                  <a:lnTo>
                    <a:pt x="1318" y="293"/>
                  </a:lnTo>
                  <a:lnTo>
                    <a:pt x="1354" y="273"/>
                  </a:lnTo>
                  <a:lnTo>
                    <a:pt x="1388" y="254"/>
                  </a:lnTo>
                  <a:lnTo>
                    <a:pt x="1423" y="235"/>
                  </a:lnTo>
                  <a:lnTo>
                    <a:pt x="1457" y="214"/>
                  </a:lnTo>
                  <a:lnTo>
                    <a:pt x="1489" y="194"/>
                  </a:lnTo>
                  <a:lnTo>
                    <a:pt x="1504" y="183"/>
                  </a:lnTo>
                  <a:lnTo>
                    <a:pt x="1519" y="172"/>
                  </a:lnTo>
                  <a:lnTo>
                    <a:pt x="1519" y="172"/>
                  </a:lnTo>
                  <a:lnTo>
                    <a:pt x="1518" y="171"/>
                  </a:lnTo>
                  <a:lnTo>
                    <a:pt x="1515" y="171"/>
                  </a:lnTo>
                  <a:lnTo>
                    <a:pt x="1514" y="171"/>
                  </a:lnTo>
                  <a:lnTo>
                    <a:pt x="1513" y="172"/>
                  </a:lnTo>
                  <a:lnTo>
                    <a:pt x="1513" y="172"/>
                  </a:lnTo>
                  <a:close/>
                  <a:moveTo>
                    <a:pt x="1015" y="678"/>
                  </a:moveTo>
                  <a:lnTo>
                    <a:pt x="1015" y="678"/>
                  </a:lnTo>
                  <a:lnTo>
                    <a:pt x="1018" y="663"/>
                  </a:lnTo>
                  <a:lnTo>
                    <a:pt x="1020" y="647"/>
                  </a:lnTo>
                  <a:lnTo>
                    <a:pt x="1021" y="630"/>
                  </a:lnTo>
                  <a:lnTo>
                    <a:pt x="1021" y="613"/>
                  </a:lnTo>
                  <a:lnTo>
                    <a:pt x="1021" y="576"/>
                  </a:lnTo>
                  <a:lnTo>
                    <a:pt x="1022" y="541"/>
                  </a:lnTo>
                  <a:lnTo>
                    <a:pt x="1022" y="541"/>
                  </a:lnTo>
                  <a:lnTo>
                    <a:pt x="1023" y="540"/>
                  </a:lnTo>
                  <a:lnTo>
                    <a:pt x="1023" y="540"/>
                  </a:lnTo>
                  <a:lnTo>
                    <a:pt x="1021" y="538"/>
                  </a:lnTo>
                  <a:lnTo>
                    <a:pt x="1015" y="533"/>
                  </a:lnTo>
                  <a:lnTo>
                    <a:pt x="1015" y="533"/>
                  </a:lnTo>
                  <a:lnTo>
                    <a:pt x="946" y="588"/>
                  </a:lnTo>
                  <a:lnTo>
                    <a:pt x="908" y="616"/>
                  </a:lnTo>
                  <a:lnTo>
                    <a:pt x="890" y="630"/>
                  </a:lnTo>
                  <a:lnTo>
                    <a:pt x="871" y="641"/>
                  </a:lnTo>
                  <a:lnTo>
                    <a:pt x="871" y="641"/>
                  </a:lnTo>
                  <a:lnTo>
                    <a:pt x="868" y="685"/>
                  </a:lnTo>
                  <a:lnTo>
                    <a:pt x="867" y="724"/>
                  </a:lnTo>
                  <a:lnTo>
                    <a:pt x="869" y="764"/>
                  </a:lnTo>
                  <a:lnTo>
                    <a:pt x="873" y="810"/>
                  </a:lnTo>
                  <a:lnTo>
                    <a:pt x="873" y="810"/>
                  </a:lnTo>
                  <a:lnTo>
                    <a:pt x="891" y="794"/>
                  </a:lnTo>
                  <a:lnTo>
                    <a:pt x="909" y="777"/>
                  </a:lnTo>
                  <a:lnTo>
                    <a:pt x="945" y="744"/>
                  </a:lnTo>
                  <a:lnTo>
                    <a:pt x="980" y="710"/>
                  </a:lnTo>
                  <a:lnTo>
                    <a:pt x="1015" y="678"/>
                  </a:lnTo>
                  <a:lnTo>
                    <a:pt x="1015" y="678"/>
                  </a:lnTo>
                  <a:close/>
                  <a:moveTo>
                    <a:pt x="368" y="277"/>
                  </a:moveTo>
                  <a:lnTo>
                    <a:pt x="368" y="277"/>
                  </a:lnTo>
                  <a:lnTo>
                    <a:pt x="337" y="288"/>
                  </a:lnTo>
                  <a:lnTo>
                    <a:pt x="307" y="300"/>
                  </a:lnTo>
                  <a:lnTo>
                    <a:pt x="276" y="312"/>
                  </a:lnTo>
                  <a:lnTo>
                    <a:pt x="260" y="317"/>
                  </a:lnTo>
                  <a:lnTo>
                    <a:pt x="241" y="322"/>
                  </a:lnTo>
                  <a:lnTo>
                    <a:pt x="241" y="322"/>
                  </a:lnTo>
                  <a:lnTo>
                    <a:pt x="389" y="397"/>
                  </a:lnTo>
                  <a:lnTo>
                    <a:pt x="539" y="473"/>
                  </a:lnTo>
                  <a:lnTo>
                    <a:pt x="539" y="473"/>
                  </a:lnTo>
                  <a:lnTo>
                    <a:pt x="576" y="492"/>
                  </a:lnTo>
                  <a:lnTo>
                    <a:pt x="615" y="509"/>
                  </a:lnTo>
                  <a:lnTo>
                    <a:pt x="693" y="541"/>
                  </a:lnTo>
                  <a:lnTo>
                    <a:pt x="731" y="559"/>
                  </a:lnTo>
                  <a:lnTo>
                    <a:pt x="750" y="568"/>
                  </a:lnTo>
                  <a:lnTo>
                    <a:pt x="768" y="577"/>
                  </a:lnTo>
                  <a:lnTo>
                    <a:pt x="785" y="588"/>
                  </a:lnTo>
                  <a:lnTo>
                    <a:pt x="802" y="600"/>
                  </a:lnTo>
                  <a:lnTo>
                    <a:pt x="819" y="611"/>
                  </a:lnTo>
                  <a:lnTo>
                    <a:pt x="836" y="624"/>
                  </a:lnTo>
                  <a:lnTo>
                    <a:pt x="836" y="624"/>
                  </a:lnTo>
                  <a:lnTo>
                    <a:pt x="843" y="625"/>
                  </a:lnTo>
                  <a:lnTo>
                    <a:pt x="849" y="626"/>
                  </a:lnTo>
                  <a:lnTo>
                    <a:pt x="856" y="629"/>
                  </a:lnTo>
                  <a:lnTo>
                    <a:pt x="859" y="631"/>
                  </a:lnTo>
                  <a:lnTo>
                    <a:pt x="862" y="633"/>
                  </a:lnTo>
                  <a:lnTo>
                    <a:pt x="862" y="633"/>
                  </a:lnTo>
                  <a:lnTo>
                    <a:pt x="879" y="619"/>
                  </a:lnTo>
                  <a:lnTo>
                    <a:pt x="897" y="605"/>
                  </a:lnTo>
                  <a:lnTo>
                    <a:pt x="932" y="579"/>
                  </a:lnTo>
                  <a:lnTo>
                    <a:pt x="967" y="553"/>
                  </a:lnTo>
                  <a:lnTo>
                    <a:pt x="984" y="539"/>
                  </a:lnTo>
                  <a:lnTo>
                    <a:pt x="1000" y="525"/>
                  </a:lnTo>
                  <a:lnTo>
                    <a:pt x="1000" y="525"/>
                  </a:lnTo>
                  <a:lnTo>
                    <a:pt x="924" y="489"/>
                  </a:lnTo>
                  <a:lnTo>
                    <a:pt x="846" y="456"/>
                  </a:lnTo>
                  <a:lnTo>
                    <a:pt x="768" y="424"/>
                  </a:lnTo>
                  <a:lnTo>
                    <a:pt x="688" y="393"/>
                  </a:lnTo>
                  <a:lnTo>
                    <a:pt x="609" y="364"/>
                  </a:lnTo>
                  <a:lnTo>
                    <a:pt x="528" y="334"/>
                  </a:lnTo>
                  <a:lnTo>
                    <a:pt x="368" y="277"/>
                  </a:lnTo>
                  <a:lnTo>
                    <a:pt x="368" y="277"/>
                  </a:lnTo>
                  <a:close/>
                  <a:moveTo>
                    <a:pt x="854" y="694"/>
                  </a:moveTo>
                  <a:lnTo>
                    <a:pt x="854" y="694"/>
                  </a:lnTo>
                  <a:lnTo>
                    <a:pt x="853" y="690"/>
                  </a:lnTo>
                  <a:lnTo>
                    <a:pt x="853" y="685"/>
                  </a:lnTo>
                  <a:lnTo>
                    <a:pt x="854" y="674"/>
                  </a:lnTo>
                  <a:lnTo>
                    <a:pt x="854" y="662"/>
                  </a:lnTo>
                  <a:lnTo>
                    <a:pt x="853" y="656"/>
                  </a:lnTo>
                  <a:lnTo>
                    <a:pt x="852" y="651"/>
                  </a:lnTo>
                  <a:lnTo>
                    <a:pt x="852" y="651"/>
                  </a:lnTo>
                  <a:lnTo>
                    <a:pt x="849" y="652"/>
                  </a:lnTo>
                  <a:lnTo>
                    <a:pt x="848" y="652"/>
                  </a:lnTo>
                  <a:lnTo>
                    <a:pt x="847" y="652"/>
                  </a:lnTo>
                  <a:lnTo>
                    <a:pt x="846" y="651"/>
                  </a:lnTo>
                  <a:lnTo>
                    <a:pt x="844" y="648"/>
                  </a:lnTo>
                  <a:lnTo>
                    <a:pt x="841" y="646"/>
                  </a:lnTo>
                  <a:lnTo>
                    <a:pt x="841" y="646"/>
                  </a:lnTo>
                  <a:lnTo>
                    <a:pt x="841" y="648"/>
                  </a:lnTo>
                  <a:lnTo>
                    <a:pt x="840" y="649"/>
                  </a:lnTo>
                  <a:lnTo>
                    <a:pt x="839" y="649"/>
                  </a:lnTo>
                  <a:lnTo>
                    <a:pt x="839" y="649"/>
                  </a:lnTo>
                  <a:lnTo>
                    <a:pt x="837" y="647"/>
                  </a:lnTo>
                  <a:lnTo>
                    <a:pt x="836" y="644"/>
                  </a:lnTo>
                  <a:lnTo>
                    <a:pt x="833" y="640"/>
                  </a:lnTo>
                  <a:lnTo>
                    <a:pt x="832" y="638"/>
                  </a:lnTo>
                  <a:lnTo>
                    <a:pt x="832" y="638"/>
                  </a:lnTo>
                  <a:lnTo>
                    <a:pt x="829" y="637"/>
                  </a:lnTo>
                  <a:lnTo>
                    <a:pt x="827" y="636"/>
                  </a:lnTo>
                  <a:lnTo>
                    <a:pt x="824" y="636"/>
                  </a:lnTo>
                  <a:lnTo>
                    <a:pt x="822" y="635"/>
                  </a:lnTo>
                  <a:lnTo>
                    <a:pt x="822" y="635"/>
                  </a:lnTo>
                  <a:lnTo>
                    <a:pt x="813" y="629"/>
                  </a:lnTo>
                  <a:lnTo>
                    <a:pt x="806" y="622"/>
                  </a:lnTo>
                  <a:lnTo>
                    <a:pt x="790" y="609"/>
                  </a:lnTo>
                  <a:lnTo>
                    <a:pt x="782" y="603"/>
                  </a:lnTo>
                  <a:lnTo>
                    <a:pt x="772" y="596"/>
                  </a:lnTo>
                  <a:lnTo>
                    <a:pt x="764" y="592"/>
                  </a:lnTo>
                  <a:lnTo>
                    <a:pt x="754" y="589"/>
                  </a:lnTo>
                  <a:lnTo>
                    <a:pt x="754" y="589"/>
                  </a:lnTo>
                  <a:lnTo>
                    <a:pt x="725" y="609"/>
                  </a:lnTo>
                  <a:lnTo>
                    <a:pt x="695" y="629"/>
                  </a:lnTo>
                  <a:lnTo>
                    <a:pt x="634" y="665"/>
                  </a:lnTo>
                  <a:lnTo>
                    <a:pt x="634" y="665"/>
                  </a:lnTo>
                  <a:lnTo>
                    <a:pt x="634" y="673"/>
                  </a:lnTo>
                  <a:lnTo>
                    <a:pt x="633" y="679"/>
                  </a:lnTo>
                  <a:lnTo>
                    <a:pt x="629" y="692"/>
                  </a:lnTo>
                  <a:lnTo>
                    <a:pt x="629" y="692"/>
                  </a:lnTo>
                  <a:lnTo>
                    <a:pt x="651" y="682"/>
                  </a:lnTo>
                  <a:lnTo>
                    <a:pt x="665" y="678"/>
                  </a:lnTo>
                  <a:lnTo>
                    <a:pt x="679" y="674"/>
                  </a:lnTo>
                  <a:lnTo>
                    <a:pt x="687" y="673"/>
                  </a:lnTo>
                  <a:lnTo>
                    <a:pt x="693" y="673"/>
                  </a:lnTo>
                  <a:lnTo>
                    <a:pt x="698" y="674"/>
                  </a:lnTo>
                  <a:lnTo>
                    <a:pt x="704" y="675"/>
                  </a:lnTo>
                  <a:lnTo>
                    <a:pt x="708" y="678"/>
                  </a:lnTo>
                  <a:lnTo>
                    <a:pt x="711" y="681"/>
                  </a:lnTo>
                  <a:lnTo>
                    <a:pt x="713" y="686"/>
                  </a:lnTo>
                  <a:lnTo>
                    <a:pt x="715" y="694"/>
                  </a:lnTo>
                  <a:lnTo>
                    <a:pt x="715" y="694"/>
                  </a:lnTo>
                  <a:lnTo>
                    <a:pt x="713" y="700"/>
                  </a:lnTo>
                  <a:lnTo>
                    <a:pt x="712" y="707"/>
                  </a:lnTo>
                  <a:lnTo>
                    <a:pt x="709" y="713"/>
                  </a:lnTo>
                  <a:lnTo>
                    <a:pt x="705" y="720"/>
                  </a:lnTo>
                  <a:lnTo>
                    <a:pt x="698" y="732"/>
                  </a:lnTo>
                  <a:lnTo>
                    <a:pt x="695" y="739"/>
                  </a:lnTo>
                  <a:lnTo>
                    <a:pt x="693" y="746"/>
                  </a:lnTo>
                  <a:lnTo>
                    <a:pt x="693" y="746"/>
                  </a:lnTo>
                  <a:lnTo>
                    <a:pt x="702" y="746"/>
                  </a:lnTo>
                  <a:lnTo>
                    <a:pt x="709" y="749"/>
                  </a:lnTo>
                  <a:lnTo>
                    <a:pt x="717" y="752"/>
                  </a:lnTo>
                  <a:lnTo>
                    <a:pt x="723" y="756"/>
                  </a:lnTo>
                  <a:lnTo>
                    <a:pt x="728" y="762"/>
                  </a:lnTo>
                  <a:lnTo>
                    <a:pt x="734" y="769"/>
                  </a:lnTo>
                  <a:lnTo>
                    <a:pt x="738" y="776"/>
                  </a:lnTo>
                  <a:lnTo>
                    <a:pt x="741" y="784"/>
                  </a:lnTo>
                  <a:lnTo>
                    <a:pt x="741" y="784"/>
                  </a:lnTo>
                  <a:lnTo>
                    <a:pt x="770" y="762"/>
                  </a:lnTo>
                  <a:lnTo>
                    <a:pt x="798" y="740"/>
                  </a:lnTo>
                  <a:lnTo>
                    <a:pt x="854" y="694"/>
                  </a:lnTo>
                  <a:lnTo>
                    <a:pt x="854" y="694"/>
                  </a:lnTo>
                  <a:close/>
                  <a:moveTo>
                    <a:pt x="852" y="721"/>
                  </a:moveTo>
                  <a:lnTo>
                    <a:pt x="852" y="721"/>
                  </a:lnTo>
                  <a:lnTo>
                    <a:pt x="844" y="724"/>
                  </a:lnTo>
                  <a:lnTo>
                    <a:pt x="837" y="728"/>
                  </a:lnTo>
                  <a:lnTo>
                    <a:pt x="823" y="738"/>
                  </a:lnTo>
                  <a:lnTo>
                    <a:pt x="811" y="749"/>
                  </a:lnTo>
                  <a:lnTo>
                    <a:pt x="800" y="761"/>
                  </a:lnTo>
                  <a:lnTo>
                    <a:pt x="800" y="761"/>
                  </a:lnTo>
                  <a:lnTo>
                    <a:pt x="808" y="765"/>
                  </a:lnTo>
                  <a:lnTo>
                    <a:pt x="815" y="769"/>
                  </a:lnTo>
                  <a:lnTo>
                    <a:pt x="828" y="779"/>
                  </a:lnTo>
                  <a:lnTo>
                    <a:pt x="842" y="787"/>
                  </a:lnTo>
                  <a:lnTo>
                    <a:pt x="848" y="790"/>
                  </a:lnTo>
                  <a:lnTo>
                    <a:pt x="855" y="794"/>
                  </a:lnTo>
                  <a:lnTo>
                    <a:pt x="855" y="794"/>
                  </a:lnTo>
                  <a:lnTo>
                    <a:pt x="853" y="758"/>
                  </a:lnTo>
                  <a:lnTo>
                    <a:pt x="852" y="740"/>
                  </a:lnTo>
                  <a:lnTo>
                    <a:pt x="852" y="721"/>
                  </a:lnTo>
                  <a:lnTo>
                    <a:pt x="852" y="721"/>
                  </a:lnTo>
                  <a:close/>
                  <a:moveTo>
                    <a:pt x="792" y="784"/>
                  </a:moveTo>
                  <a:lnTo>
                    <a:pt x="792" y="784"/>
                  </a:lnTo>
                  <a:lnTo>
                    <a:pt x="787" y="777"/>
                  </a:lnTo>
                  <a:lnTo>
                    <a:pt x="784" y="770"/>
                  </a:lnTo>
                  <a:lnTo>
                    <a:pt x="784" y="770"/>
                  </a:lnTo>
                  <a:lnTo>
                    <a:pt x="760" y="794"/>
                  </a:lnTo>
                  <a:lnTo>
                    <a:pt x="753" y="800"/>
                  </a:lnTo>
                  <a:lnTo>
                    <a:pt x="746" y="804"/>
                  </a:lnTo>
                  <a:lnTo>
                    <a:pt x="738" y="810"/>
                  </a:lnTo>
                  <a:lnTo>
                    <a:pt x="731" y="813"/>
                  </a:lnTo>
                  <a:lnTo>
                    <a:pt x="731" y="813"/>
                  </a:lnTo>
                  <a:lnTo>
                    <a:pt x="722" y="815"/>
                  </a:lnTo>
                  <a:lnTo>
                    <a:pt x="713" y="817"/>
                  </a:lnTo>
                  <a:lnTo>
                    <a:pt x="705" y="819"/>
                  </a:lnTo>
                  <a:lnTo>
                    <a:pt x="697" y="821"/>
                  </a:lnTo>
                  <a:lnTo>
                    <a:pt x="697" y="821"/>
                  </a:lnTo>
                  <a:lnTo>
                    <a:pt x="672" y="832"/>
                  </a:lnTo>
                  <a:lnTo>
                    <a:pt x="647" y="844"/>
                  </a:lnTo>
                  <a:lnTo>
                    <a:pt x="601" y="867"/>
                  </a:lnTo>
                  <a:lnTo>
                    <a:pt x="601" y="867"/>
                  </a:lnTo>
                  <a:lnTo>
                    <a:pt x="616" y="877"/>
                  </a:lnTo>
                  <a:lnTo>
                    <a:pt x="632" y="886"/>
                  </a:lnTo>
                  <a:lnTo>
                    <a:pt x="665" y="903"/>
                  </a:lnTo>
                  <a:lnTo>
                    <a:pt x="701" y="919"/>
                  </a:lnTo>
                  <a:lnTo>
                    <a:pt x="718" y="928"/>
                  </a:lnTo>
                  <a:lnTo>
                    <a:pt x="734" y="937"/>
                  </a:lnTo>
                  <a:lnTo>
                    <a:pt x="734" y="937"/>
                  </a:lnTo>
                  <a:lnTo>
                    <a:pt x="757" y="904"/>
                  </a:lnTo>
                  <a:lnTo>
                    <a:pt x="769" y="888"/>
                  </a:lnTo>
                  <a:lnTo>
                    <a:pt x="782" y="872"/>
                  </a:lnTo>
                  <a:lnTo>
                    <a:pt x="796" y="858"/>
                  </a:lnTo>
                  <a:lnTo>
                    <a:pt x="811" y="844"/>
                  </a:lnTo>
                  <a:lnTo>
                    <a:pt x="827" y="832"/>
                  </a:lnTo>
                  <a:lnTo>
                    <a:pt x="844" y="821"/>
                  </a:lnTo>
                  <a:lnTo>
                    <a:pt x="844" y="821"/>
                  </a:lnTo>
                  <a:lnTo>
                    <a:pt x="844" y="816"/>
                  </a:lnTo>
                  <a:lnTo>
                    <a:pt x="844" y="816"/>
                  </a:lnTo>
                  <a:lnTo>
                    <a:pt x="832" y="806"/>
                  </a:lnTo>
                  <a:lnTo>
                    <a:pt x="819" y="798"/>
                  </a:lnTo>
                  <a:lnTo>
                    <a:pt x="806" y="790"/>
                  </a:lnTo>
                  <a:lnTo>
                    <a:pt x="792" y="784"/>
                  </a:lnTo>
                  <a:lnTo>
                    <a:pt x="792" y="784"/>
                  </a:lnTo>
                  <a:close/>
                  <a:moveTo>
                    <a:pt x="629" y="532"/>
                  </a:moveTo>
                  <a:lnTo>
                    <a:pt x="629" y="532"/>
                  </a:lnTo>
                  <a:lnTo>
                    <a:pt x="614" y="543"/>
                  </a:lnTo>
                  <a:lnTo>
                    <a:pt x="597" y="554"/>
                  </a:lnTo>
                  <a:lnTo>
                    <a:pt x="563" y="573"/>
                  </a:lnTo>
                  <a:lnTo>
                    <a:pt x="545" y="584"/>
                  </a:lnTo>
                  <a:lnTo>
                    <a:pt x="528" y="593"/>
                  </a:lnTo>
                  <a:lnTo>
                    <a:pt x="512" y="605"/>
                  </a:lnTo>
                  <a:lnTo>
                    <a:pt x="498" y="617"/>
                  </a:lnTo>
                  <a:lnTo>
                    <a:pt x="498" y="617"/>
                  </a:lnTo>
                  <a:lnTo>
                    <a:pt x="491" y="620"/>
                  </a:lnTo>
                  <a:lnTo>
                    <a:pt x="483" y="623"/>
                  </a:lnTo>
                  <a:lnTo>
                    <a:pt x="480" y="625"/>
                  </a:lnTo>
                  <a:lnTo>
                    <a:pt x="477" y="628"/>
                  </a:lnTo>
                  <a:lnTo>
                    <a:pt x="476" y="630"/>
                  </a:lnTo>
                  <a:lnTo>
                    <a:pt x="477" y="633"/>
                  </a:lnTo>
                  <a:lnTo>
                    <a:pt x="477" y="633"/>
                  </a:lnTo>
                  <a:lnTo>
                    <a:pt x="506" y="625"/>
                  </a:lnTo>
                  <a:lnTo>
                    <a:pt x="521" y="623"/>
                  </a:lnTo>
                  <a:lnTo>
                    <a:pt x="537" y="621"/>
                  </a:lnTo>
                  <a:lnTo>
                    <a:pt x="537" y="621"/>
                  </a:lnTo>
                  <a:lnTo>
                    <a:pt x="542" y="626"/>
                  </a:lnTo>
                  <a:lnTo>
                    <a:pt x="546" y="633"/>
                  </a:lnTo>
                  <a:lnTo>
                    <a:pt x="549" y="639"/>
                  </a:lnTo>
                  <a:lnTo>
                    <a:pt x="550" y="647"/>
                  </a:lnTo>
                  <a:lnTo>
                    <a:pt x="550" y="653"/>
                  </a:lnTo>
                  <a:lnTo>
                    <a:pt x="548" y="661"/>
                  </a:lnTo>
                  <a:lnTo>
                    <a:pt x="544" y="667"/>
                  </a:lnTo>
                  <a:lnTo>
                    <a:pt x="540" y="674"/>
                  </a:lnTo>
                  <a:lnTo>
                    <a:pt x="540" y="674"/>
                  </a:lnTo>
                  <a:lnTo>
                    <a:pt x="551" y="681"/>
                  </a:lnTo>
                  <a:lnTo>
                    <a:pt x="554" y="685"/>
                  </a:lnTo>
                  <a:lnTo>
                    <a:pt x="556" y="690"/>
                  </a:lnTo>
                  <a:lnTo>
                    <a:pt x="556" y="690"/>
                  </a:lnTo>
                  <a:lnTo>
                    <a:pt x="573" y="683"/>
                  </a:lnTo>
                  <a:lnTo>
                    <a:pt x="588" y="677"/>
                  </a:lnTo>
                  <a:lnTo>
                    <a:pt x="596" y="673"/>
                  </a:lnTo>
                  <a:lnTo>
                    <a:pt x="602" y="668"/>
                  </a:lnTo>
                  <a:lnTo>
                    <a:pt x="609" y="663"/>
                  </a:lnTo>
                  <a:lnTo>
                    <a:pt x="613" y="656"/>
                  </a:lnTo>
                  <a:lnTo>
                    <a:pt x="613" y="656"/>
                  </a:lnTo>
                  <a:lnTo>
                    <a:pt x="620" y="655"/>
                  </a:lnTo>
                  <a:lnTo>
                    <a:pt x="628" y="654"/>
                  </a:lnTo>
                  <a:lnTo>
                    <a:pt x="628" y="654"/>
                  </a:lnTo>
                  <a:lnTo>
                    <a:pt x="641" y="645"/>
                  </a:lnTo>
                  <a:lnTo>
                    <a:pt x="655" y="636"/>
                  </a:lnTo>
                  <a:lnTo>
                    <a:pt x="685" y="618"/>
                  </a:lnTo>
                  <a:lnTo>
                    <a:pt x="712" y="601"/>
                  </a:lnTo>
                  <a:lnTo>
                    <a:pt x="726" y="591"/>
                  </a:lnTo>
                  <a:lnTo>
                    <a:pt x="739" y="581"/>
                  </a:lnTo>
                  <a:lnTo>
                    <a:pt x="739" y="581"/>
                  </a:lnTo>
                  <a:lnTo>
                    <a:pt x="684" y="556"/>
                  </a:lnTo>
                  <a:lnTo>
                    <a:pt x="629" y="532"/>
                  </a:lnTo>
                  <a:lnTo>
                    <a:pt x="629" y="532"/>
                  </a:lnTo>
                  <a:close/>
                  <a:moveTo>
                    <a:pt x="669" y="756"/>
                  </a:moveTo>
                  <a:lnTo>
                    <a:pt x="669" y="756"/>
                  </a:lnTo>
                  <a:lnTo>
                    <a:pt x="671" y="751"/>
                  </a:lnTo>
                  <a:lnTo>
                    <a:pt x="674" y="744"/>
                  </a:lnTo>
                  <a:lnTo>
                    <a:pt x="685" y="730"/>
                  </a:lnTo>
                  <a:lnTo>
                    <a:pt x="690" y="723"/>
                  </a:lnTo>
                  <a:lnTo>
                    <a:pt x="694" y="713"/>
                  </a:lnTo>
                  <a:lnTo>
                    <a:pt x="697" y="704"/>
                  </a:lnTo>
                  <a:lnTo>
                    <a:pt x="697" y="699"/>
                  </a:lnTo>
                  <a:lnTo>
                    <a:pt x="697" y="694"/>
                  </a:lnTo>
                  <a:lnTo>
                    <a:pt x="697" y="694"/>
                  </a:lnTo>
                  <a:lnTo>
                    <a:pt x="692" y="691"/>
                  </a:lnTo>
                  <a:lnTo>
                    <a:pt x="687" y="690"/>
                  </a:lnTo>
                  <a:lnTo>
                    <a:pt x="682" y="689"/>
                  </a:lnTo>
                  <a:lnTo>
                    <a:pt x="677" y="690"/>
                  </a:lnTo>
                  <a:lnTo>
                    <a:pt x="667" y="691"/>
                  </a:lnTo>
                  <a:lnTo>
                    <a:pt x="657" y="695"/>
                  </a:lnTo>
                  <a:lnTo>
                    <a:pt x="637" y="704"/>
                  </a:lnTo>
                  <a:lnTo>
                    <a:pt x="627" y="708"/>
                  </a:lnTo>
                  <a:lnTo>
                    <a:pt x="617" y="711"/>
                  </a:lnTo>
                  <a:lnTo>
                    <a:pt x="617" y="711"/>
                  </a:lnTo>
                  <a:lnTo>
                    <a:pt x="611" y="721"/>
                  </a:lnTo>
                  <a:lnTo>
                    <a:pt x="604" y="731"/>
                  </a:lnTo>
                  <a:lnTo>
                    <a:pt x="591" y="753"/>
                  </a:lnTo>
                  <a:lnTo>
                    <a:pt x="584" y="762"/>
                  </a:lnTo>
                  <a:lnTo>
                    <a:pt x="576" y="771"/>
                  </a:lnTo>
                  <a:lnTo>
                    <a:pt x="569" y="779"/>
                  </a:lnTo>
                  <a:lnTo>
                    <a:pt x="560" y="784"/>
                  </a:lnTo>
                  <a:lnTo>
                    <a:pt x="560" y="784"/>
                  </a:lnTo>
                  <a:lnTo>
                    <a:pt x="564" y="773"/>
                  </a:lnTo>
                  <a:lnTo>
                    <a:pt x="569" y="762"/>
                  </a:lnTo>
                  <a:lnTo>
                    <a:pt x="582" y="744"/>
                  </a:lnTo>
                  <a:lnTo>
                    <a:pt x="587" y="735"/>
                  </a:lnTo>
                  <a:lnTo>
                    <a:pt x="592" y="725"/>
                  </a:lnTo>
                  <a:lnTo>
                    <a:pt x="598" y="714"/>
                  </a:lnTo>
                  <a:lnTo>
                    <a:pt x="601" y="702"/>
                  </a:lnTo>
                  <a:lnTo>
                    <a:pt x="601" y="702"/>
                  </a:lnTo>
                  <a:lnTo>
                    <a:pt x="607" y="697"/>
                  </a:lnTo>
                  <a:lnTo>
                    <a:pt x="613" y="691"/>
                  </a:lnTo>
                  <a:lnTo>
                    <a:pt x="615" y="688"/>
                  </a:lnTo>
                  <a:lnTo>
                    <a:pt x="617" y="683"/>
                  </a:lnTo>
                  <a:lnTo>
                    <a:pt x="617" y="680"/>
                  </a:lnTo>
                  <a:lnTo>
                    <a:pt x="617" y="676"/>
                  </a:lnTo>
                  <a:lnTo>
                    <a:pt x="617" y="676"/>
                  </a:lnTo>
                  <a:lnTo>
                    <a:pt x="600" y="686"/>
                  </a:lnTo>
                  <a:lnTo>
                    <a:pt x="583" y="698"/>
                  </a:lnTo>
                  <a:lnTo>
                    <a:pt x="568" y="709"/>
                  </a:lnTo>
                  <a:lnTo>
                    <a:pt x="556" y="716"/>
                  </a:lnTo>
                  <a:lnTo>
                    <a:pt x="556" y="716"/>
                  </a:lnTo>
                  <a:lnTo>
                    <a:pt x="544" y="740"/>
                  </a:lnTo>
                  <a:lnTo>
                    <a:pt x="533" y="762"/>
                  </a:lnTo>
                  <a:lnTo>
                    <a:pt x="520" y="785"/>
                  </a:lnTo>
                  <a:lnTo>
                    <a:pt x="509" y="810"/>
                  </a:lnTo>
                  <a:lnTo>
                    <a:pt x="509" y="810"/>
                  </a:lnTo>
                  <a:lnTo>
                    <a:pt x="512" y="810"/>
                  </a:lnTo>
                  <a:lnTo>
                    <a:pt x="515" y="811"/>
                  </a:lnTo>
                  <a:lnTo>
                    <a:pt x="520" y="812"/>
                  </a:lnTo>
                  <a:lnTo>
                    <a:pt x="523" y="813"/>
                  </a:lnTo>
                  <a:lnTo>
                    <a:pt x="523" y="813"/>
                  </a:lnTo>
                  <a:lnTo>
                    <a:pt x="528" y="829"/>
                  </a:lnTo>
                  <a:lnTo>
                    <a:pt x="531" y="835"/>
                  </a:lnTo>
                  <a:lnTo>
                    <a:pt x="534" y="838"/>
                  </a:lnTo>
                  <a:lnTo>
                    <a:pt x="537" y="841"/>
                  </a:lnTo>
                  <a:lnTo>
                    <a:pt x="537" y="841"/>
                  </a:lnTo>
                  <a:lnTo>
                    <a:pt x="556" y="837"/>
                  </a:lnTo>
                  <a:lnTo>
                    <a:pt x="556" y="837"/>
                  </a:lnTo>
                  <a:lnTo>
                    <a:pt x="563" y="842"/>
                  </a:lnTo>
                  <a:lnTo>
                    <a:pt x="567" y="847"/>
                  </a:lnTo>
                  <a:lnTo>
                    <a:pt x="568" y="850"/>
                  </a:lnTo>
                  <a:lnTo>
                    <a:pt x="569" y="855"/>
                  </a:lnTo>
                  <a:lnTo>
                    <a:pt x="569" y="859"/>
                  </a:lnTo>
                  <a:lnTo>
                    <a:pt x="569" y="864"/>
                  </a:lnTo>
                  <a:lnTo>
                    <a:pt x="569" y="864"/>
                  </a:lnTo>
                  <a:lnTo>
                    <a:pt x="604" y="848"/>
                  </a:lnTo>
                  <a:lnTo>
                    <a:pt x="641" y="831"/>
                  </a:lnTo>
                  <a:lnTo>
                    <a:pt x="675" y="815"/>
                  </a:lnTo>
                  <a:lnTo>
                    <a:pt x="711" y="799"/>
                  </a:lnTo>
                  <a:lnTo>
                    <a:pt x="711" y="799"/>
                  </a:lnTo>
                  <a:lnTo>
                    <a:pt x="716" y="792"/>
                  </a:lnTo>
                  <a:lnTo>
                    <a:pt x="718" y="786"/>
                  </a:lnTo>
                  <a:lnTo>
                    <a:pt x="719" y="780"/>
                  </a:lnTo>
                  <a:lnTo>
                    <a:pt x="717" y="773"/>
                  </a:lnTo>
                  <a:lnTo>
                    <a:pt x="713" y="769"/>
                  </a:lnTo>
                  <a:lnTo>
                    <a:pt x="708" y="765"/>
                  </a:lnTo>
                  <a:lnTo>
                    <a:pt x="701" y="762"/>
                  </a:lnTo>
                  <a:lnTo>
                    <a:pt x="692" y="762"/>
                  </a:lnTo>
                  <a:lnTo>
                    <a:pt x="692" y="762"/>
                  </a:lnTo>
                  <a:lnTo>
                    <a:pt x="687" y="767"/>
                  </a:lnTo>
                  <a:lnTo>
                    <a:pt x="681" y="770"/>
                  </a:lnTo>
                  <a:lnTo>
                    <a:pt x="681" y="770"/>
                  </a:lnTo>
                  <a:lnTo>
                    <a:pt x="673" y="772"/>
                  </a:lnTo>
                  <a:lnTo>
                    <a:pt x="664" y="775"/>
                  </a:lnTo>
                  <a:lnTo>
                    <a:pt x="649" y="784"/>
                  </a:lnTo>
                  <a:lnTo>
                    <a:pt x="634" y="792"/>
                  </a:lnTo>
                  <a:lnTo>
                    <a:pt x="621" y="802"/>
                  </a:lnTo>
                  <a:lnTo>
                    <a:pt x="609" y="812"/>
                  </a:lnTo>
                  <a:lnTo>
                    <a:pt x="595" y="821"/>
                  </a:lnTo>
                  <a:lnTo>
                    <a:pt x="582" y="830"/>
                  </a:lnTo>
                  <a:lnTo>
                    <a:pt x="567" y="835"/>
                  </a:lnTo>
                  <a:lnTo>
                    <a:pt x="567" y="835"/>
                  </a:lnTo>
                  <a:lnTo>
                    <a:pt x="578" y="823"/>
                  </a:lnTo>
                  <a:lnTo>
                    <a:pt x="589" y="812"/>
                  </a:lnTo>
                  <a:lnTo>
                    <a:pt x="601" y="802"/>
                  </a:lnTo>
                  <a:lnTo>
                    <a:pt x="614" y="792"/>
                  </a:lnTo>
                  <a:lnTo>
                    <a:pt x="642" y="774"/>
                  </a:lnTo>
                  <a:lnTo>
                    <a:pt x="669" y="756"/>
                  </a:lnTo>
                  <a:lnTo>
                    <a:pt x="669" y="756"/>
                  </a:lnTo>
                  <a:close/>
                  <a:moveTo>
                    <a:pt x="715" y="948"/>
                  </a:moveTo>
                  <a:lnTo>
                    <a:pt x="715" y="948"/>
                  </a:lnTo>
                  <a:lnTo>
                    <a:pt x="697" y="935"/>
                  </a:lnTo>
                  <a:lnTo>
                    <a:pt x="678" y="924"/>
                  </a:lnTo>
                  <a:lnTo>
                    <a:pt x="659" y="913"/>
                  </a:lnTo>
                  <a:lnTo>
                    <a:pt x="639" y="904"/>
                  </a:lnTo>
                  <a:lnTo>
                    <a:pt x="639" y="904"/>
                  </a:lnTo>
                  <a:lnTo>
                    <a:pt x="627" y="897"/>
                  </a:lnTo>
                  <a:lnTo>
                    <a:pt x="616" y="890"/>
                  </a:lnTo>
                  <a:lnTo>
                    <a:pt x="605" y="883"/>
                  </a:lnTo>
                  <a:lnTo>
                    <a:pt x="596" y="878"/>
                  </a:lnTo>
                  <a:lnTo>
                    <a:pt x="596" y="878"/>
                  </a:lnTo>
                  <a:lnTo>
                    <a:pt x="589" y="877"/>
                  </a:lnTo>
                  <a:lnTo>
                    <a:pt x="584" y="876"/>
                  </a:lnTo>
                  <a:lnTo>
                    <a:pt x="580" y="876"/>
                  </a:lnTo>
                  <a:lnTo>
                    <a:pt x="575" y="878"/>
                  </a:lnTo>
                  <a:lnTo>
                    <a:pt x="567" y="882"/>
                  </a:lnTo>
                  <a:lnTo>
                    <a:pt x="556" y="888"/>
                  </a:lnTo>
                  <a:lnTo>
                    <a:pt x="556" y="888"/>
                  </a:lnTo>
                  <a:lnTo>
                    <a:pt x="527" y="900"/>
                  </a:lnTo>
                  <a:lnTo>
                    <a:pt x="512" y="906"/>
                  </a:lnTo>
                  <a:lnTo>
                    <a:pt x="496" y="910"/>
                  </a:lnTo>
                  <a:lnTo>
                    <a:pt x="489" y="911"/>
                  </a:lnTo>
                  <a:lnTo>
                    <a:pt x="481" y="912"/>
                  </a:lnTo>
                  <a:lnTo>
                    <a:pt x="474" y="913"/>
                  </a:lnTo>
                  <a:lnTo>
                    <a:pt x="467" y="912"/>
                  </a:lnTo>
                  <a:lnTo>
                    <a:pt x="461" y="910"/>
                  </a:lnTo>
                  <a:lnTo>
                    <a:pt x="455" y="908"/>
                  </a:lnTo>
                  <a:lnTo>
                    <a:pt x="450" y="904"/>
                  </a:lnTo>
                  <a:lnTo>
                    <a:pt x="446" y="898"/>
                  </a:lnTo>
                  <a:lnTo>
                    <a:pt x="446" y="898"/>
                  </a:lnTo>
                  <a:lnTo>
                    <a:pt x="449" y="893"/>
                  </a:lnTo>
                  <a:lnTo>
                    <a:pt x="451" y="888"/>
                  </a:lnTo>
                  <a:lnTo>
                    <a:pt x="451" y="881"/>
                  </a:lnTo>
                  <a:lnTo>
                    <a:pt x="450" y="875"/>
                  </a:lnTo>
                  <a:lnTo>
                    <a:pt x="450" y="875"/>
                  </a:lnTo>
                  <a:lnTo>
                    <a:pt x="461" y="862"/>
                  </a:lnTo>
                  <a:lnTo>
                    <a:pt x="470" y="848"/>
                  </a:lnTo>
                  <a:lnTo>
                    <a:pt x="479" y="833"/>
                  </a:lnTo>
                  <a:lnTo>
                    <a:pt x="488" y="818"/>
                  </a:lnTo>
                  <a:lnTo>
                    <a:pt x="488" y="818"/>
                  </a:lnTo>
                  <a:lnTo>
                    <a:pt x="479" y="815"/>
                  </a:lnTo>
                  <a:lnTo>
                    <a:pt x="472" y="811"/>
                  </a:lnTo>
                  <a:lnTo>
                    <a:pt x="459" y="801"/>
                  </a:lnTo>
                  <a:lnTo>
                    <a:pt x="452" y="796"/>
                  </a:lnTo>
                  <a:lnTo>
                    <a:pt x="446" y="792"/>
                  </a:lnTo>
                  <a:lnTo>
                    <a:pt x="438" y="789"/>
                  </a:lnTo>
                  <a:lnTo>
                    <a:pt x="430" y="788"/>
                  </a:lnTo>
                  <a:lnTo>
                    <a:pt x="430" y="788"/>
                  </a:lnTo>
                  <a:lnTo>
                    <a:pt x="427" y="788"/>
                  </a:lnTo>
                  <a:lnTo>
                    <a:pt x="422" y="789"/>
                  </a:lnTo>
                  <a:lnTo>
                    <a:pt x="415" y="792"/>
                  </a:lnTo>
                  <a:lnTo>
                    <a:pt x="405" y="797"/>
                  </a:lnTo>
                  <a:lnTo>
                    <a:pt x="397" y="800"/>
                  </a:lnTo>
                  <a:lnTo>
                    <a:pt x="397" y="800"/>
                  </a:lnTo>
                  <a:lnTo>
                    <a:pt x="382" y="803"/>
                  </a:lnTo>
                  <a:lnTo>
                    <a:pt x="367" y="807"/>
                  </a:lnTo>
                  <a:lnTo>
                    <a:pt x="367" y="807"/>
                  </a:lnTo>
                  <a:lnTo>
                    <a:pt x="351" y="812"/>
                  </a:lnTo>
                  <a:lnTo>
                    <a:pt x="344" y="814"/>
                  </a:lnTo>
                  <a:lnTo>
                    <a:pt x="338" y="814"/>
                  </a:lnTo>
                  <a:lnTo>
                    <a:pt x="331" y="814"/>
                  </a:lnTo>
                  <a:lnTo>
                    <a:pt x="326" y="812"/>
                  </a:lnTo>
                  <a:lnTo>
                    <a:pt x="321" y="808"/>
                  </a:lnTo>
                  <a:lnTo>
                    <a:pt x="315" y="802"/>
                  </a:lnTo>
                  <a:lnTo>
                    <a:pt x="315" y="802"/>
                  </a:lnTo>
                  <a:lnTo>
                    <a:pt x="317" y="792"/>
                  </a:lnTo>
                  <a:lnTo>
                    <a:pt x="322" y="785"/>
                  </a:lnTo>
                  <a:lnTo>
                    <a:pt x="326" y="777"/>
                  </a:lnTo>
                  <a:lnTo>
                    <a:pt x="331" y="770"/>
                  </a:lnTo>
                  <a:lnTo>
                    <a:pt x="343" y="757"/>
                  </a:lnTo>
                  <a:lnTo>
                    <a:pt x="356" y="745"/>
                  </a:lnTo>
                  <a:lnTo>
                    <a:pt x="356" y="745"/>
                  </a:lnTo>
                  <a:lnTo>
                    <a:pt x="342" y="735"/>
                  </a:lnTo>
                  <a:lnTo>
                    <a:pt x="329" y="724"/>
                  </a:lnTo>
                  <a:lnTo>
                    <a:pt x="322" y="719"/>
                  </a:lnTo>
                  <a:lnTo>
                    <a:pt x="314" y="714"/>
                  </a:lnTo>
                  <a:lnTo>
                    <a:pt x="306" y="711"/>
                  </a:lnTo>
                  <a:lnTo>
                    <a:pt x="297" y="708"/>
                  </a:lnTo>
                  <a:lnTo>
                    <a:pt x="297" y="708"/>
                  </a:lnTo>
                  <a:lnTo>
                    <a:pt x="291" y="712"/>
                  </a:lnTo>
                  <a:lnTo>
                    <a:pt x="284" y="715"/>
                  </a:lnTo>
                  <a:lnTo>
                    <a:pt x="278" y="717"/>
                  </a:lnTo>
                  <a:lnTo>
                    <a:pt x="269" y="720"/>
                  </a:lnTo>
                  <a:lnTo>
                    <a:pt x="253" y="724"/>
                  </a:lnTo>
                  <a:lnTo>
                    <a:pt x="235" y="727"/>
                  </a:lnTo>
                  <a:lnTo>
                    <a:pt x="235" y="727"/>
                  </a:lnTo>
                  <a:lnTo>
                    <a:pt x="230" y="720"/>
                  </a:lnTo>
                  <a:lnTo>
                    <a:pt x="227" y="713"/>
                  </a:lnTo>
                  <a:lnTo>
                    <a:pt x="228" y="707"/>
                  </a:lnTo>
                  <a:lnTo>
                    <a:pt x="231" y="700"/>
                  </a:lnTo>
                  <a:lnTo>
                    <a:pt x="234" y="695"/>
                  </a:lnTo>
                  <a:lnTo>
                    <a:pt x="239" y="689"/>
                  </a:lnTo>
                  <a:lnTo>
                    <a:pt x="249" y="678"/>
                  </a:lnTo>
                  <a:lnTo>
                    <a:pt x="249" y="678"/>
                  </a:lnTo>
                  <a:lnTo>
                    <a:pt x="237" y="674"/>
                  </a:lnTo>
                  <a:lnTo>
                    <a:pt x="227" y="667"/>
                  </a:lnTo>
                  <a:lnTo>
                    <a:pt x="206" y="651"/>
                  </a:lnTo>
                  <a:lnTo>
                    <a:pt x="196" y="645"/>
                  </a:lnTo>
                  <a:lnTo>
                    <a:pt x="186" y="638"/>
                  </a:lnTo>
                  <a:lnTo>
                    <a:pt x="180" y="636"/>
                  </a:lnTo>
                  <a:lnTo>
                    <a:pt x="174" y="634"/>
                  </a:lnTo>
                  <a:lnTo>
                    <a:pt x="169" y="633"/>
                  </a:lnTo>
                  <a:lnTo>
                    <a:pt x="162" y="633"/>
                  </a:lnTo>
                  <a:lnTo>
                    <a:pt x="162" y="633"/>
                  </a:lnTo>
                  <a:lnTo>
                    <a:pt x="158" y="634"/>
                  </a:lnTo>
                  <a:lnTo>
                    <a:pt x="154" y="636"/>
                  </a:lnTo>
                  <a:lnTo>
                    <a:pt x="150" y="638"/>
                  </a:lnTo>
                  <a:lnTo>
                    <a:pt x="146" y="640"/>
                  </a:lnTo>
                  <a:lnTo>
                    <a:pt x="146" y="640"/>
                  </a:lnTo>
                  <a:lnTo>
                    <a:pt x="136" y="643"/>
                  </a:lnTo>
                  <a:lnTo>
                    <a:pt x="127" y="644"/>
                  </a:lnTo>
                  <a:lnTo>
                    <a:pt x="116" y="645"/>
                  </a:lnTo>
                  <a:lnTo>
                    <a:pt x="105" y="647"/>
                  </a:lnTo>
                  <a:lnTo>
                    <a:pt x="105" y="647"/>
                  </a:lnTo>
                  <a:lnTo>
                    <a:pt x="102" y="645"/>
                  </a:lnTo>
                  <a:lnTo>
                    <a:pt x="100" y="643"/>
                  </a:lnTo>
                  <a:lnTo>
                    <a:pt x="98" y="639"/>
                  </a:lnTo>
                  <a:lnTo>
                    <a:pt x="98" y="636"/>
                  </a:lnTo>
                  <a:lnTo>
                    <a:pt x="98" y="631"/>
                  </a:lnTo>
                  <a:lnTo>
                    <a:pt x="100" y="624"/>
                  </a:lnTo>
                  <a:lnTo>
                    <a:pt x="104" y="618"/>
                  </a:lnTo>
                  <a:lnTo>
                    <a:pt x="110" y="613"/>
                  </a:lnTo>
                  <a:lnTo>
                    <a:pt x="119" y="605"/>
                  </a:lnTo>
                  <a:lnTo>
                    <a:pt x="119" y="605"/>
                  </a:lnTo>
                  <a:lnTo>
                    <a:pt x="113" y="600"/>
                  </a:lnTo>
                  <a:lnTo>
                    <a:pt x="106" y="595"/>
                  </a:lnTo>
                  <a:lnTo>
                    <a:pt x="99" y="593"/>
                  </a:lnTo>
                  <a:lnTo>
                    <a:pt x="92" y="593"/>
                  </a:lnTo>
                  <a:lnTo>
                    <a:pt x="86" y="593"/>
                  </a:lnTo>
                  <a:lnTo>
                    <a:pt x="80" y="595"/>
                  </a:lnTo>
                  <a:lnTo>
                    <a:pt x="73" y="598"/>
                  </a:lnTo>
                  <a:lnTo>
                    <a:pt x="67" y="601"/>
                  </a:lnTo>
                  <a:lnTo>
                    <a:pt x="55" y="609"/>
                  </a:lnTo>
                  <a:lnTo>
                    <a:pt x="43" y="619"/>
                  </a:lnTo>
                  <a:lnTo>
                    <a:pt x="23" y="640"/>
                  </a:lnTo>
                  <a:lnTo>
                    <a:pt x="23" y="640"/>
                  </a:lnTo>
                  <a:lnTo>
                    <a:pt x="94" y="690"/>
                  </a:lnTo>
                  <a:lnTo>
                    <a:pt x="164" y="739"/>
                  </a:lnTo>
                  <a:lnTo>
                    <a:pt x="310" y="835"/>
                  </a:lnTo>
                  <a:lnTo>
                    <a:pt x="382" y="883"/>
                  </a:lnTo>
                  <a:lnTo>
                    <a:pt x="452" y="932"/>
                  </a:lnTo>
                  <a:lnTo>
                    <a:pt x="488" y="957"/>
                  </a:lnTo>
                  <a:lnTo>
                    <a:pt x="521" y="983"/>
                  </a:lnTo>
                  <a:lnTo>
                    <a:pt x="554" y="1009"/>
                  </a:lnTo>
                  <a:lnTo>
                    <a:pt x="587" y="1034"/>
                  </a:lnTo>
                  <a:lnTo>
                    <a:pt x="587" y="1034"/>
                  </a:lnTo>
                  <a:lnTo>
                    <a:pt x="590" y="1035"/>
                  </a:lnTo>
                  <a:lnTo>
                    <a:pt x="594" y="1035"/>
                  </a:lnTo>
                  <a:lnTo>
                    <a:pt x="601" y="1033"/>
                  </a:lnTo>
                  <a:lnTo>
                    <a:pt x="606" y="1030"/>
                  </a:lnTo>
                  <a:lnTo>
                    <a:pt x="613" y="1026"/>
                  </a:lnTo>
                  <a:lnTo>
                    <a:pt x="626" y="1015"/>
                  </a:lnTo>
                  <a:lnTo>
                    <a:pt x="632" y="1010"/>
                  </a:lnTo>
                  <a:lnTo>
                    <a:pt x="640" y="1007"/>
                  </a:lnTo>
                  <a:lnTo>
                    <a:pt x="640" y="1007"/>
                  </a:lnTo>
                  <a:lnTo>
                    <a:pt x="664" y="997"/>
                  </a:lnTo>
                  <a:lnTo>
                    <a:pt x="685" y="986"/>
                  </a:lnTo>
                  <a:lnTo>
                    <a:pt x="703" y="976"/>
                  </a:lnTo>
                  <a:lnTo>
                    <a:pt x="710" y="969"/>
                  </a:lnTo>
                  <a:lnTo>
                    <a:pt x="717" y="964"/>
                  </a:lnTo>
                  <a:lnTo>
                    <a:pt x="717" y="964"/>
                  </a:lnTo>
                  <a:lnTo>
                    <a:pt x="715" y="961"/>
                  </a:lnTo>
                  <a:lnTo>
                    <a:pt x="713" y="956"/>
                  </a:lnTo>
                  <a:lnTo>
                    <a:pt x="713" y="952"/>
                  </a:lnTo>
                  <a:lnTo>
                    <a:pt x="715" y="948"/>
                  </a:lnTo>
                  <a:lnTo>
                    <a:pt x="715" y="948"/>
                  </a:lnTo>
                  <a:close/>
                  <a:moveTo>
                    <a:pt x="510" y="477"/>
                  </a:moveTo>
                  <a:lnTo>
                    <a:pt x="510" y="477"/>
                  </a:lnTo>
                  <a:lnTo>
                    <a:pt x="495" y="488"/>
                  </a:lnTo>
                  <a:lnTo>
                    <a:pt x="480" y="499"/>
                  </a:lnTo>
                  <a:lnTo>
                    <a:pt x="449" y="520"/>
                  </a:lnTo>
                  <a:lnTo>
                    <a:pt x="417" y="542"/>
                  </a:lnTo>
                  <a:lnTo>
                    <a:pt x="402" y="554"/>
                  </a:lnTo>
                  <a:lnTo>
                    <a:pt x="388" y="565"/>
                  </a:lnTo>
                  <a:lnTo>
                    <a:pt x="388" y="565"/>
                  </a:lnTo>
                  <a:lnTo>
                    <a:pt x="394" y="564"/>
                  </a:lnTo>
                  <a:lnTo>
                    <a:pt x="398" y="564"/>
                  </a:lnTo>
                  <a:lnTo>
                    <a:pt x="402" y="563"/>
                  </a:lnTo>
                  <a:lnTo>
                    <a:pt x="402" y="563"/>
                  </a:lnTo>
                  <a:lnTo>
                    <a:pt x="407" y="572"/>
                  </a:lnTo>
                  <a:lnTo>
                    <a:pt x="412" y="581"/>
                  </a:lnTo>
                  <a:lnTo>
                    <a:pt x="413" y="587"/>
                  </a:lnTo>
                  <a:lnTo>
                    <a:pt x="414" y="592"/>
                  </a:lnTo>
                  <a:lnTo>
                    <a:pt x="414" y="598"/>
                  </a:lnTo>
                  <a:lnTo>
                    <a:pt x="413" y="603"/>
                  </a:lnTo>
                  <a:lnTo>
                    <a:pt x="413" y="603"/>
                  </a:lnTo>
                  <a:lnTo>
                    <a:pt x="420" y="602"/>
                  </a:lnTo>
                  <a:lnTo>
                    <a:pt x="427" y="603"/>
                  </a:lnTo>
                  <a:lnTo>
                    <a:pt x="433" y="604"/>
                  </a:lnTo>
                  <a:lnTo>
                    <a:pt x="439" y="606"/>
                  </a:lnTo>
                  <a:lnTo>
                    <a:pt x="445" y="610"/>
                  </a:lnTo>
                  <a:lnTo>
                    <a:pt x="448" y="616"/>
                  </a:lnTo>
                  <a:lnTo>
                    <a:pt x="451" y="622"/>
                  </a:lnTo>
                  <a:lnTo>
                    <a:pt x="451" y="630"/>
                  </a:lnTo>
                  <a:lnTo>
                    <a:pt x="451" y="630"/>
                  </a:lnTo>
                  <a:lnTo>
                    <a:pt x="455" y="625"/>
                  </a:lnTo>
                  <a:lnTo>
                    <a:pt x="459" y="621"/>
                  </a:lnTo>
                  <a:lnTo>
                    <a:pt x="459" y="621"/>
                  </a:lnTo>
                  <a:lnTo>
                    <a:pt x="537" y="575"/>
                  </a:lnTo>
                  <a:lnTo>
                    <a:pt x="576" y="550"/>
                  </a:lnTo>
                  <a:lnTo>
                    <a:pt x="615" y="525"/>
                  </a:lnTo>
                  <a:lnTo>
                    <a:pt x="615" y="525"/>
                  </a:lnTo>
                  <a:lnTo>
                    <a:pt x="561" y="500"/>
                  </a:lnTo>
                  <a:lnTo>
                    <a:pt x="510" y="477"/>
                  </a:lnTo>
                  <a:lnTo>
                    <a:pt x="510" y="477"/>
                  </a:lnTo>
                  <a:close/>
                  <a:moveTo>
                    <a:pt x="556" y="867"/>
                  </a:moveTo>
                  <a:lnTo>
                    <a:pt x="556" y="867"/>
                  </a:lnTo>
                  <a:lnTo>
                    <a:pt x="555" y="867"/>
                  </a:lnTo>
                  <a:lnTo>
                    <a:pt x="554" y="865"/>
                  </a:lnTo>
                  <a:lnTo>
                    <a:pt x="553" y="861"/>
                  </a:lnTo>
                  <a:lnTo>
                    <a:pt x="553" y="857"/>
                  </a:lnTo>
                  <a:lnTo>
                    <a:pt x="552" y="855"/>
                  </a:lnTo>
                  <a:lnTo>
                    <a:pt x="550" y="853"/>
                  </a:lnTo>
                  <a:lnTo>
                    <a:pt x="550" y="853"/>
                  </a:lnTo>
                  <a:lnTo>
                    <a:pt x="542" y="855"/>
                  </a:lnTo>
                  <a:lnTo>
                    <a:pt x="536" y="853"/>
                  </a:lnTo>
                  <a:lnTo>
                    <a:pt x="529" y="852"/>
                  </a:lnTo>
                  <a:lnTo>
                    <a:pt x="523" y="849"/>
                  </a:lnTo>
                  <a:lnTo>
                    <a:pt x="519" y="845"/>
                  </a:lnTo>
                  <a:lnTo>
                    <a:pt x="514" y="840"/>
                  </a:lnTo>
                  <a:lnTo>
                    <a:pt x="511" y="834"/>
                  </a:lnTo>
                  <a:lnTo>
                    <a:pt x="510" y="827"/>
                  </a:lnTo>
                  <a:lnTo>
                    <a:pt x="510" y="827"/>
                  </a:lnTo>
                  <a:lnTo>
                    <a:pt x="505" y="829"/>
                  </a:lnTo>
                  <a:lnTo>
                    <a:pt x="500" y="831"/>
                  </a:lnTo>
                  <a:lnTo>
                    <a:pt x="496" y="834"/>
                  </a:lnTo>
                  <a:lnTo>
                    <a:pt x="493" y="838"/>
                  </a:lnTo>
                  <a:lnTo>
                    <a:pt x="488" y="847"/>
                  </a:lnTo>
                  <a:lnTo>
                    <a:pt x="482" y="856"/>
                  </a:lnTo>
                  <a:lnTo>
                    <a:pt x="482" y="856"/>
                  </a:lnTo>
                  <a:lnTo>
                    <a:pt x="476" y="864"/>
                  </a:lnTo>
                  <a:lnTo>
                    <a:pt x="472" y="874"/>
                  </a:lnTo>
                  <a:lnTo>
                    <a:pt x="467" y="883"/>
                  </a:lnTo>
                  <a:lnTo>
                    <a:pt x="464" y="894"/>
                  </a:lnTo>
                  <a:lnTo>
                    <a:pt x="464" y="894"/>
                  </a:lnTo>
                  <a:lnTo>
                    <a:pt x="475" y="895"/>
                  </a:lnTo>
                  <a:lnTo>
                    <a:pt x="487" y="894"/>
                  </a:lnTo>
                  <a:lnTo>
                    <a:pt x="498" y="892"/>
                  </a:lnTo>
                  <a:lnTo>
                    <a:pt x="511" y="889"/>
                  </a:lnTo>
                  <a:lnTo>
                    <a:pt x="524" y="885"/>
                  </a:lnTo>
                  <a:lnTo>
                    <a:pt x="536" y="879"/>
                  </a:lnTo>
                  <a:lnTo>
                    <a:pt x="546" y="874"/>
                  </a:lnTo>
                  <a:lnTo>
                    <a:pt x="556" y="867"/>
                  </a:lnTo>
                  <a:lnTo>
                    <a:pt x="556" y="867"/>
                  </a:lnTo>
                  <a:close/>
                  <a:moveTo>
                    <a:pt x="404" y="729"/>
                  </a:moveTo>
                  <a:lnTo>
                    <a:pt x="404" y="729"/>
                  </a:lnTo>
                  <a:lnTo>
                    <a:pt x="405" y="735"/>
                  </a:lnTo>
                  <a:lnTo>
                    <a:pt x="406" y="740"/>
                  </a:lnTo>
                  <a:lnTo>
                    <a:pt x="405" y="752"/>
                  </a:lnTo>
                  <a:lnTo>
                    <a:pt x="405" y="752"/>
                  </a:lnTo>
                  <a:lnTo>
                    <a:pt x="409" y="753"/>
                  </a:lnTo>
                  <a:lnTo>
                    <a:pt x="413" y="752"/>
                  </a:lnTo>
                  <a:lnTo>
                    <a:pt x="420" y="747"/>
                  </a:lnTo>
                  <a:lnTo>
                    <a:pt x="423" y="745"/>
                  </a:lnTo>
                  <a:lnTo>
                    <a:pt x="428" y="743"/>
                  </a:lnTo>
                  <a:lnTo>
                    <a:pt x="433" y="743"/>
                  </a:lnTo>
                  <a:lnTo>
                    <a:pt x="439" y="743"/>
                  </a:lnTo>
                  <a:lnTo>
                    <a:pt x="439" y="743"/>
                  </a:lnTo>
                  <a:lnTo>
                    <a:pt x="443" y="749"/>
                  </a:lnTo>
                  <a:lnTo>
                    <a:pt x="445" y="754"/>
                  </a:lnTo>
                  <a:lnTo>
                    <a:pt x="446" y="759"/>
                  </a:lnTo>
                  <a:lnTo>
                    <a:pt x="446" y="765"/>
                  </a:lnTo>
                  <a:lnTo>
                    <a:pt x="446" y="765"/>
                  </a:lnTo>
                  <a:lnTo>
                    <a:pt x="448" y="765"/>
                  </a:lnTo>
                  <a:lnTo>
                    <a:pt x="450" y="766"/>
                  </a:lnTo>
                  <a:lnTo>
                    <a:pt x="451" y="768"/>
                  </a:lnTo>
                  <a:lnTo>
                    <a:pt x="451" y="768"/>
                  </a:lnTo>
                  <a:lnTo>
                    <a:pt x="472" y="762"/>
                  </a:lnTo>
                  <a:lnTo>
                    <a:pt x="492" y="757"/>
                  </a:lnTo>
                  <a:lnTo>
                    <a:pt x="511" y="752"/>
                  </a:lnTo>
                  <a:lnTo>
                    <a:pt x="520" y="747"/>
                  </a:lnTo>
                  <a:lnTo>
                    <a:pt x="528" y="743"/>
                  </a:lnTo>
                  <a:lnTo>
                    <a:pt x="528" y="743"/>
                  </a:lnTo>
                  <a:lnTo>
                    <a:pt x="536" y="726"/>
                  </a:lnTo>
                  <a:lnTo>
                    <a:pt x="539" y="717"/>
                  </a:lnTo>
                  <a:lnTo>
                    <a:pt x="544" y="710"/>
                  </a:lnTo>
                  <a:lnTo>
                    <a:pt x="544" y="710"/>
                  </a:lnTo>
                  <a:lnTo>
                    <a:pt x="542" y="706"/>
                  </a:lnTo>
                  <a:lnTo>
                    <a:pt x="540" y="702"/>
                  </a:lnTo>
                  <a:lnTo>
                    <a:pt x="539" y="699"/>
                  </a:lnTo>
                  <a:lnTo>
                    <a:pt x="540" y="694"/>
                  </a:lnTo>
                  <a:lnTo>
                    <a:pt x="540" y="694"/>
                  </a:lnTo>
                  <a:lnTo>
                    <a:pt x="535" y="692"/>
                  </a:lnTo>
                  <a:lnTo>
                    <a:pt x="528" y="691"/>
                  </a:lnTo>
                  <a:lnTo>
                    <a:pt x="523" y="691"/>
                  </a:lnTo>
                  <a:lnTo>
                    <a:pt x="518" y="692"/>
                  </a:lnTo>
                  <a:lnTo>
                    <a:pt x="513" y="695"/>
                  </a:lnTo>
                  <a:lnTo>
                    <a:pt x="508" y="698"/>
                  </a:lnTo>
                  <a:lnTo>
                    <a:pt x="498" y="706"/>
                  </a:lnTo>
                  <a:lnTo>
                    <a:pt x="490" y="713"/>
                  </a:lnTo>
                  <a:lnTo>
                    <a:pt x="480" y="721"/>
                  </a:lnTo>
                  <a:lnTo>
                    <a:pt x="475" y="724"/>
                  </a:lnTo>
                  <a:lnTo>
                    <a:pt x="469" y="726"/>
                  </a:lnTo>
                  <a:lnTo>
                    <a:pt x="464" y="727"/>
                  </a:lnTo>
                  <a:lnTo>
                    <a:pt x="459" y="727"/>
                  </a:lnTo>
                  <a:lnTo>
                    <a:pt x="459" y="727"/>
                  </a:lnTo>
                  <a:lnTo>
                    <a:pt x="461" y="724"/>
                  </a:lnTo>
                  <a:lnTo>
                    <a:pt x="464" y="720"/>
                  </a:lnTo>
                  <a:lnTo>
                    <a:pt x="473" y="713"/>
                  </a:lnTo>
                  <a:lnTo>
                    <a:pt x="481" y="707"/>
                  </a:lnTo>
                  <a:lnTo>
                    <a:pt x="491" y="699"/>
                  </a:lnTo>
                  <a:lnTo>
                    <a:pt x="491" y="699"/>
                  </a:lnTo>
                  <a:lnTo>
                    <a:pt x="499" y="691"/>
                  </a:lnTo>
                  <a:lnTo>
                    <a:pt x="508" y="682"/>
                  </a:lnTo>
                  <a:lnTo>
                    <a:pt x="521" y="667"/>
                  </a:lnTo>
                  <a:lnTo>
                    <a:pt x="521" y="667"/>
                  </a:lnTo>
                  <a:lnTo>
                    <a:pt x="528" y="660"/>
                  </a:lnTo>
                  <a:lnTo>
                    <a:pt x="531" y="656"/>
                  </a:lnTo>
                  <a:lnTo>
                    <a:pt x="535" y="653"/>
                  </a:lnTo>
                  <a:lnTo>
                    <a:pt x="536" y="649"/>
                  </a:lnTo>
                  <a:lnTo>
                    <a:pt x="537" y="645"/>
                  </a:lnTo>
                  <a:lnTo>
                    <a:pt x="535" y="640"/>
                  </a:lnTo>
                  <a:lnTo>
                    <a:pt x="531" y="635"/>
                  </a:lnTo>
                  <a:lnTo>
                    <a:pt x="531" y="635"/>
                  </a:lnTo>
                  <a:lnTo>
                    <a:pt x="523" y="635"/>
                  </a:lnTo>
                  <a:lnTo>
                    <a:pt x="515" y="635"/>
                  </a:lnTo>
                  <a:lnTo>
                    <a:pt x="504" y="638"/>
                  </a:lnTo>
                  <a:lnTo>
                    <a:pt x="492" y="641"/>
                  </a:lnTo>
                  <a:lnTo>
                    <a:pt x="485" y="643"/>
                  </a:lnTo>
                  <a:lnTo>
                    <a:pt x="478" y="644"/>
                  </a:lnTo>
                  <a:lnTo>
                    <a:pt x="478" y="644"/>
                  </a:lnTo>
                  <a:lnTo>
                    <a:pt x="473" y="652"/>
                  </a:lnTo>
                  <a:lnTo>
                    <a:pt x="468" y="661"/>
                  </a:lnTo>
                  <a:lnTo>
                    <a:pt x="463" y="670"/>
                  </a:lnTo>
                  <a:lnTo>
                    <a:pt x="457" y="679"/>
                  </a:lnTo>
                  <a:lnTo>
                    <a:pt x="457" y="679"/>
                  </a:lnTo>
                  <a:lnTo>
                    <a:pt x="451" y="688"/>
                  </a:lnTo>
                  <a:lnTo>
                    <a:pt x="445" y="696"/>
                  </a:lnTo>
                  <a:lnTo>
                    <a:pt x="442" y="699"/>
                  </a:lnTo>
                  <a:lnTo>
                    <a:pt x="437" y="701"/>
                  </a:lnTo>
                  <a:lnTo>
                    <a:pt x="433" y="704"/>
                  </a:lnTo>
                  <a:lnTo>
                    <a:pt x="429" y="705"/>
                  </a:lnTo>
                  <a:lnTo>
                    <a:pt x="429" y="705"/>
                  </a:lnTo>
                  <a:lnTo>
                    <a:pt x="438" y="689"/>
                  </a:lnTo>
                  <a:lnTo>
                    <a:pt x="448" y="673"/>
                  </a:lnTo>
                  <a:lnTo>
                    <a:pt x="453" y="665"/>
                  </a:lnTo>
                  <a:lnTo>
                    <a:pt x="458" y="656"/>
                  </a:lnTo>
                  <a:lnTo>
                    <a:pt x="461" y="649"/>
                  </a:lnTo>
                  <a:lnTo>
                    <a:pt x="462" y="640"/>
                  </a:lnTo>
                  <a:lnTo>
                    <a:pt x="462" y="640"/>
                  </a:lnTo>
                  <a:lnTo>
                    <a:pt x="451" y="649"/>
                  </a:lnTo>
                  <a:lnTo>
                    <a:pt x="440" y="659"/>
                  </a:lnTo>
                  <a:lnTo>
                    <a:pt x="431" y="669"/>
                  </a:lnTo>
                  <a:lnTo>
                    <a:pt x="422" y="681"/>
                  </a:lnTo>
                  <a:lnTo>
                    <a:pt x="405" y="705"/>
                  </a:lnTo>
                  <a:lnTo>
                    <a:pt x="397" y="716"/>
                  </a:lnTo>
                  <a:lnTo>
                    <a:pt x="388" y="727"/>
                  </a:lnTo>
                  <a:lnTo>
                    <a:pt x="388" y="727"/>
                  </a:lnTo>
                  <a:lnTo>
                    <a:pt x="390" y="726"/>
                  </a:lnTo>
                  <a:lnTo>
                    <a:pt x="393" y="726"/>
                  </a:lnTo>
                  <a:lnTo>
                    <a:pt x="398" y="727"/>
                  </a:lnTo>
                  <a:lnTo>
                    <a:pt x="401" y="729"/>
                  </a:lnTo>
                  <a:lnTo>
                    <a:pt x="403" y="729"/>
                  </a:lnTo>
                  <a:lnTo>
                    <a:pt x="404" y="729"/>
                  </a:lnTo>
                  <a:lnTo>
                    <a:pt x="404" y="729"/>
                  </a:lnTo>
                  <a:close/>
                  <a:moveTo>
                    <a:pt x="450" y="783"/>
                  </a:moveTo>
                  <a:lnTo>
                    <a:pt x="450" y="783"/>
                  </a:lnTo>
                  <a:lnTo>
                    <a:pt x="457" y="785"/>
                  </a:lnTo>
                  <a:lnTo>
                    <a:pt x="462" y="788"/>
                  </a:lnTo>
                  <a:lnTo>
                    <a:pt x="472" y="795"/>
                  </a:lnTo>
                  <a:lnTo>
                    <a:pt x="482" y="802"/>
                  </a:lnTo>
                  <a:lnTo>
                    <a:pt x="489" y="804"/>
                  </a:lnTo>
                  <a:lnTo>
                    <a:pt x="496" y="805"/>
                  </a:lnTo>
                  <a:lnTo>
                    <a:pt x="496" y="805"/>
                  </a:lnTo>
                  <a:lnTo>
                    <a:pt x="497" y="800"/>
                  </a:lnTo>
                  <a:lnTo>
                    <a:pt x="499" y="794"/>
                  </a:lnTo>
                  <a:lnTo>
                    <a:pt x="505" y="785"/>
                  </a:lnTo>
                  <a:lnTo>
                    <a:pt x="510" y="775"/>
                  </a:lnTo>
                  <a:lnTo>
                    <a:pt x="512" y="770"/>
                  </a:lnTo>
                  <a:lnTo>
                    <a:pt x="514" y="765"/>
                  </a:lnTo>
                  <a:lnTo>
                    <a:pt x="514" y="765"/>
                  </a:lnTo>
                  <a:lnTo>
                    <a:pt x="482" y="772"/>
                  </a:lnTo>
                  <a:lnTo>
                    <a:pt x="466" y="776"/>
                  </a:lnTo>
                  <a:lnTo>
                    <a:pt x="450" y="783"/>
                  </a:lnTo>
                  <a:lnTo>
                    <a:pt x="450" y="783"/>
                  </a:lnTo>
                  <a:close/>
                  <a:moveTo>
                    <a:pt x="420" y="525"/>
                  </a:moveTo>
                  <a:lnTo>
                    <a:pt x="420" y="525"/>
                  </a:lnTo>
                  <a:lnTo>
                    <a:pt x="439" y="512"/>
                  </a:lnTo>
                  <a:lnTo>
                    <a:pt x="460" y="499"/>
                  </a:lnTo>
                  <a:lnTo>
                    <a:pt x="469" y="493"/>
                  </a:lnTo>
                  <a:lnTo>
                    <a:pt x="478" y="485"/>
                  </a:lnTo>
                  <a:lnTo>
                    <a:pt x="485" y="478"/>
                  </a:lnTo>
                  <a:lnTo>
                    <a:pt x="493" y="469"/>
                  </a:lnTo>
                  <a:lnTo>
                    <a:pt x="493" y="469"/>
                  </a:lnTo>
                  <a:lnTo>
                    <a:pt x="493" y="466"/>
                  </a:lnTo>
                  <a:lnTo>
                    <a:pt x="493" y="466"/>
                  </a:lnTo>
                  <a:lnTo>
                    <a:pt x="461" y="452"/>
                  </a:lnTo>
                  <a:lnTo>
                    <a:pt x="430" y="436"/>
                  </a:lnTo>
                  <a:lnTo>
                    <a:pt x="400" y="421"/>
                  </a:lnTo>
                  <a:lnTo>
                    <a:pt x="368" y="406"/>
                  </a:lnTo>
                  <a:lnTo>
                    <a:pt x="368" y="406"/>
                  </a:lnTo>
                  <a:lnTo>
                    <a:pt x="342" y="424"/>
                  </a:lnTo>
                  <a:lnTo>
                    <a:pt x="314" y="442"/>
                  </a:lnTo>
                  <a:lnTo>
                    <a:pt x="285" y="459"/>
                  </a:lnTo>
                  <a:lnTo>
                    <a:pt x="256" y="474"/>
                  </a:lnTo>
                  <a:lnTo>
                    <a:pt x="256" y="474"/>
                  </a:lnTo>
                  <a:lnTo>
                    <a:pt x="258" y="480"/>
                  </a:lnTo>
                  <a:lnTo>
                    <a:pt x="262" y="483"/>
                  </a:lnTo>
                  <a:lnTo>
                    <a:pt x="266" y="484"/>
                  </a:lnTo>
                  <a:lnTo>
                    <a:pt x="270" y="485"/>
                  </a:lnTo>
                  <a:lnTo>
                    <a:pt x="280" y="486"/>
                  </a:lnTo>
                  <a:lnTo>
                    <a:pt x="284" y="487"/>
                  </a:lnTo>
                  <a:lnTo>
                    <a:pt x="288" y="489"/>
                  </a:lnTo>
                  <a:lnTo>
                    <a:pt x="288" y="489"/>
                  </a:lnTo>
                  <a:lnTo>
                    <a:pt x="292" y="493"/>
                  </a:lnTo>
                  <a:lnTo>
                    <a:pt x="295" y="497"/>
                  </a:lnTo>
                  <a:lnTo>
                    <a:pt x="297" y="502"/>
                  </a:lnTo>
                  <a:lnTo>
                    <a:pt x="298" y="508"/>
                  </a:lnTo>
                  <a:lnTo>
                    <a:pt x="300" y="519"/>
                  </a:lnTo>
                  <a:lnTo>
                    <a:pt x="304" y="533"/>
                  </a:lnTo>
                  <a:lnTo>
                    <a:pt x="304" y="533"/>
                  </a:lnTo>
                  <a:lnTo>
                    <a:pt x="315" y="531"/>
                  </a:lnTo>
                  <a:lnTo>
                    <a:pt x="326" y="531"/>
                  </a:lnTo>
                  <a:lnTo>
                    <a:pt x="334" y="532"/>
                  </a:lnTo>
                  <a:lnTo>
                    <a:pt x="341" y="535"/>
                  </a:lnTo>
                  <a:lnTo>
                    <a:pt x="346" y="540"/>
                  </a:lnTo>
                  <a:lnTo>
                    <a:pt x="351" y="546"/>
                  </a:lnTo>
                  <a:lnTo>
                    <a:pt x="353" y="554"/>
                  </a:lnTo>
                  <a:lnTo>
                    <a:pt x="354" y="563"/>
                  </a:lnTo>
                  <a:lnTo>
                    <a:pt x="354" y="563"/>
                  </a:lnTo>
                  <a:lnTo>
                    <a:pt x="363" y="561"/>
                  </a:lnTo>
                  <a:lnTo>
                    <a:pt x="372" y="557"/>
                  </a:lnTo>
                  <a:lnTo>
                    <a:pt x="379" y="553"/>
                  </a:lnTo>
                  <a:lnTo>
                    <a:pt x="388" y="547"/>
                  </a:lnTo>
                  <a:lnTo>
                    <a:pt x="404" y="535"/>
                  </a:lnTo>
                  <a:lnTo>
                    <a:pt x="420" y="525"/>
                  </a:lnTo>
                  <a:lnTo>
                    <a:pt x="420" y="525"/>
                  </a:lnTo>
                  <a:close/>
                  <a:moveTo>
                    <a:pt x="430" y="628"/>
                  </a:moveTo>
                  <a:lnTo>
                    <a:pt x="430" y="628"/>
                  </a:lnTo>
                  <a:lnTo>
                    <a:pt x="433" y="628"/>
                  </a:lnTo>
                  <a:lnTo>
                    <a:pt x="435" y="625"/>
                  </a:lnTo>
                  <a:lnTo>
                    <a:pt x="435" y="623"/>
                  </a:lnTo>
                  <a:lnTo>
                    <a:pt x="434" y="620"/>
                  </a:lnTo>
                  <a:lnTo>
                    <a:pt x="432" y="618"/>
                  </a:lnTo>
                  <a:lnTo>
                    <a:pt x="429" y="615"/>
                  </a:lnTo>
                  <a:lnTo>
                    <a:pt x="425" y="614"/>
                  </a:lnTo>
                  <a:lnTo>
                    <a:pt x="421" y="614"/>
                  </a:lnTo>
                  <a:lnTo>
                    <a:pt x="421" y="614"/>
                  </a:lnTo>
                  <a:lnTo>
                    <a:pt x="414" y="619"/>
                  </a:lnTo>
                  <a:lnTo>
                    <a:pt x="405" y="625"/>
                  </a:lnTo>
                  <a:lnTo>
                    <a:pt x="389" y="639"/>
                  </a:lnTo>
                  <a:lnTo>
                    <a:pt x="381" y="646"/>
                  </a:lnTo>
                  <a:lnTo>
                    <a:pt x="373" y="650"/>
                  </a:lnTo>
                  <a:lnTo>
                    <a:pt x="366" y="653"/>
                  </a:lnTo>
                  <a:lnTo>
                    <a:pt x="361" y="653"/>
                  </a:lnTo>
                  <a:lnTo>
                    <a:pt x="357" y="652"/>
                  </a:lnTo>
                  <a:lnTo>
                    <a:pt x="357" y="652"/>
                  </a:lnTo>
                  <a:lnTo>
                    <a:pt x="368" y="643"/>
                  </a:lnTo>
                  <a:lnTo>
                    <a:pt x="378" y="634"/>
                  </a:lnTo>
                  <a:lnTo>
                    <a:pt x="389" y="625"/>
                  </a:lnTo>
                  <a:lnTo>
                    <a:pt x="400" y="617"/>
                  </a:lnTo>
                  <a:lnTo>
                    <a:pt x="400" y="617"/>
                  </a:lnTo>
                  <a:lnTo>
                    <a:pt x="399" y="606"/>
                  </a:lnTo>
                  <a:lnTo>
                    <a:pt x="399" y="599"/>
                  </a:lnTo>
                  <a:lnTo>
                    <a:pt x="399" y="595"/>
                  </a:lnTo>
                  <a:lnTo>
                    <a:pt x="400" y="592"/>
                  </a:lnTo>
                  <a:lnTo>
                    <a:pt x="400" y="592"/>
                  </a:lnTo>
                  <a:lnTo>
                    <a:pt x="391" y="598"/>
                  </a:lnTo>
                  <a:lnTo>
                    <a:pt x="384" y="604"/>
                  </a:lnTo>
                  <a:lnTo>
                    <a:pt x="367" y="621"/>
                  </a:lnTo>
                  <a:lnTo>
                    <a:pt x="358" y="630"/>
                  </a:lnTo>
                  <a:lnTo>
                    <a:pt x="348" y="636"/>
                  </a:lnTo>
                  <a:lnTo>
                    <a:pt x="344" y="638"/>
                  </a:lnTo>
                  <a:lnTo>
                    <a:pt x="339" y="640"/>
                  </a:lnTo>
                  <a:lnTo>
                    <a:pt x="334" y="641"/>
                  </a:lnTo>
                  <a:lnTo>
                    <a:pt x="329" y="641"/>
                  </a:lnTo>
                  <a:lnTo>
                    <a:pt x="329" y="641"/>
                  </a:lnTo>
                  <a:lnTo>
                    <a:pt x="344" y="626"/>
                  </a:lnTo>
                  <a:lnTo>
                    <a:pt x="360" y="613"/>
                  </a:lnTo>
                  <a:lnTo>
                    <a:pt x="374" y="596"/>
                  </a:lnTo>
                  <a:lnTo>
                    <a:pt x="382" y="589"/>
                  </a:lnTo>
                  <a:lnTo>
                    <a:pt x="388" y="579"/>
                  </a:lnTo>
                  <a:lnTo>
                    <a:pt x="388" y="579"/>
                  </a:lnTo>
                  <a:lnTo>
                    <a:pt x="382" y="579"/>
                  </a:lnTo>
                  <a:lnTo>
                    <a:pt x="377" y="578"/>
                  </a:lnTo>
                  <a:lnTo>
                    <a:pt x="372" y="578"/>
                  </a:lnTo>
                  <a:lnTo>
                    <a:pt x="367" y="578"/>
                  </a:lnTo>
                  <a:lnTo>
                    <a:pt x="367" y="578"/>
                  </a:lnTo>
                  <a:lnTo>
                    <a:pt x="366" y="580"/>
                  </a:lnTo>
                  <a:lnTo>
                    <a:pt x="364" y="581"/>
                  </a:lnTo>
                  <a:lnTo>
                    <a:pt x="361" y="583"/>
                  </a:lnTo>
                  <a:lnTo>
                    <a:pt x="357" y="584"/>
                  </a:lnTo>
                  <a:lnTo>
                    <a:pt x="352" y="585"/>
                  </a:lnTo>
                  <a:lnTo>
                    <a:pt x="352" y="585"/>
                  </a:lnTo>
                  <a:lnTo>
                    <a:pt x="348" y="588"/>
                  </a:lnTo>
                  <a:lnTo>
                    <a:pt x="345" y="593"/>
                  </a:lnTo>
                  <a:lnTo>
                    <a:pt x="338" y="604"/>
                  </a:lnTo>
                  <a:lnTo>
                    <a:pt x="330" y="617"/>
                  </a:lnTo>
                  <a:lnTo>
                    <a:pt x="322" y="628"/>
                  </a:lnTo>
                  <a:lnTo>
                    <a:pt x="322" y="628"/>
                  </a:lnTo>
                  <a:lnTo>
                    <a:pt x="315" y="634"/>
                  </a:lnTo>
                  <a:lnTo>
                    <a:pt x="310" y="639"/>
                  </a:lnTo>
                  <a:lnTo>
                    <a:pt x="307" y="643"/>
                  </a:lnTo>
                  <a:lnTo>
                    <a:pt x="306" y="646"/>
                  </a:lnTo>
                  <a:lnTo>
                    <a:pt x="306" y="649"/>
                  </a:lnTo>
                  <a:lnTo>
                    <a:pt x="306" y="654"/>
                  </a:lnTo>
                  <a:lnTo>
                    <a:pt x="306" y="654"/>
                  </a:lnTo>
                  <a:lnTo>
                    <a:pt x="310" y="653"/>
                  </a:lnTo>
                  <a:lnTo>
                    <a:pt x="313" y="653"/>
                  </a:lnTo>
                  <a:lnTo>
                    <a:pt x="318" y="655"/>
                  </a:lnTo>
                  <a:lnTo>
                    <a:pt x="323" y="656"/>
                  </a:lnTo>
                  <a:lnTo>
                    <a:pt x="326" y="656"/>
                  </a:lnTo>
                  <a:lnTo>
                    <a:pt x="329" y="656"/>
                  </a:lnTo>
                  <a:lnTo>
                    <a:pt x="329" y="656"/>
                  </a:lnTo>
                  <a:lnTo>
                    <a:pt x="331" y="662"/>
                  </a:lnTo>
                  <a:lnTo>
                    <a:pt x="331" y="666"/>
                  </a:lnTo>
                  <a:lnTo>
                    <a:pt x="331" y="670"/>
                  </a:lnTo>
                  <a:lnTo>
                    <a:pt x="334" y="674"/>
                  </a:lnTo>
                  <a:lnTo>
                    <a:pt x="334" y="674"/>
                  </a:lnTo>
                  <a:lnTo>
                    <a:pt x="358" y="666"/>
                  </a:lnTo>
                  <a:lnTo>
                    <a:pt x="383" y="658"/>
                  </a:lnTo>
                  <a:lnTo>
                    <a:pt x="407" y="650"/>
                  </a:lnTo>
                  <a:lnTo>
                    <a:pt x="429" y="641"/>
                  </a:lnTo>
                  <a:lnTo>
                    <a:pt x="429" y="641"/>
                  </a:lnTo>
                  <a:lnTo>
                    <a:pt x="429" y="633"/>
                  </a:lnTo>
                  <a:lnTo>
                    <a:pt x="430" y="628"/>
                  </a:lnTo>
                  <a:lnTo>
                    <a:pt x="430" y="628"/>
                  </a:lnTo>
                  <a:close/>
                  <a:moveTo>
                    <a:pt x="434" y="768"/>
                  </a:moveTo>
                  <a:lnTo>
                    <a:pt x="434" y="768"/>
                  </a:lnTo>
                  <a:lnTo>
                    <a:pt x="434" y="765"/>
                  </a:lnTo>
                  <a:lnTo>
                    <a:pt x="433" y="762"/>
                  </a:lnTo>
                  <a:lnTo>
                    <a:pt x="432" y="760"/>
                  </a:lnTo>
                  <a:lnTo>
                    <a:pt x="430" y="757"/>
                  </a:lnTo>
                  <a:lnTo>
                    <a:pt x="430" y="757"/>
                  </a:lnTo>
                  <a:lnTo>
                    <a:pt x="424" y="761"/>
                  </a:lnTo>
                  <a:lnTo>
                    <a:pt x="417" y="764"/>
                  </a:lnTo>
                  <a:lnTo>
                    <a:pt x="408" y="766"/>
                  </a:lnTo>
                  <a:lnTo>
                    <a:pt x="401" y="766"/>
                  </a:lnTo>
                  <a:lnTo>
                    <a:pt x="394" y="764"/>
                  </a:lnTo>
                  <a:lnTo>
                    <a:pt x="392" y="761"/>
                  </a:lnTo>
                  <a:lnTo>
                    <a:pt x="390" y="759"/>
                  </a:lnTo>
                  <a:lnTo>
                    <a:pt x="389" y="756"/>
                  </a:lnTo>
                  <a:lnTo>
                    <a:pt x="389" y="753"/>
                  </a:lnTo>
                  <a:lnTo>
                    <a:pt x="390" y="749"/>
                  </a:lnTo>
                  <a:lnTo>
                    <a:pt x="393" y="743"/>
                  </a:lnTo>
                  <a:lnTo>
                    <a:pt x="393" y="743"/>
                  </a:lnTo>
                  <a:lnTo>
                    <a:pt x="382" y="746"/>
                  </a:lnTo>
                  <a:lnTo>
                    <a:pt x="372" y="750"/>
                  </a:lnTo>
                  <a:lnTo>
                    <a:pt x="362" y="755"/>
                  </a:lnTo>
                  <a:lnTo>
                    <a:pt x="354" y="760"/>
                  </a:lnTo>
                  <a:lnTo>
                    <a:pt x="347" y="768"/>
                  </a:lnTo>
                  <a:lnTo>
                    <a:pt x="341" y="776"/>
                  </a:lnTo>
                  <a:lnTo>
                    <a:pt x="337" y="787"/>
                  </a:lnTo>
                  <a:lnTo>
                    <a:pt x="332" y="799"/>
                  </a:lnTo>
                  <a:lnTo>
                    <a:pt x="332" y="799"/>
                  </a:lnTo>
                  <a:lnTo>
                    <a:pt x="359" y="795"/>
                  </a:lnTo>
                  <a:lnTo>
                    <a:pt x="385" y="788"/>
                  </a:lnTo>
                  <a:lnTo>
                    <a:pt x="398" y="784"/>
                  </a:lnTo>
                  <a:lnTo>
                    <a:pt x="409" y="780"/>
                  </a:lnTo>
                  <a:lnTo>
                    <a:pt x="422" y="774"/>
                  </a:lnTo>
                  <a:lnTo>
                    <a:pt x="434" y="768"/>
                  </a:lnTo>
                  <a:lnTo>
                    <a:pt x="434" y="768"/>
                  </a:lnTo>
                  <a:close/>
                  <a:moveTo>
                    <a:pt x="316" y="700"/>
                  </a:moveTo>
                  <a:lnTo>
                    <a:pt x="316" y="700"/>
                  </a:lnTo>
                  <a:lnTo>
                    <a:pt x="329" y="708"/>
                  </a:lnTo>
                  <a:lnTo>
                    <a:pt x="342" y="715"/>
                  </a:lnTo>
                  <a:lnTo>
                    <a:pt x="354" y="724"/>
                  </a:lnTo>
                  <a:lnTo>
                    <a:pt x="367" y="731"/>
                  </a:lnTo>
                  <a:lnTo>
                    <a:pt x="367" y="731"/>
                  </a:lnTo>
                  <a:lnTo>
                    <a:pt x="382" y="713"/>
                  </a:lnTo>
                  <a:lnTo>
                    <a:pt x="395" y="696"/>
                  </a:lnTo>
                  <a:lnTo>
                    <a:pt x="423" y="660"/>
                  </a:lnTo>
                  <a:lnTo>
                    <a:pt x="423" y="660"/>
                  </a:lnTo>
                  <a:lnTo>
                    <a:pt x="393" y="667"/>
                  </a:lnTo>
                  <a:lnTo>
                    <a:pt x="366" y="676"/>
                  </a:lnTo>
                  <a:lnTo>
                    <a:pt x="352" y="681"/>
                  </a:lnTo>
                  <a:lnTo>
                    <a:pt x="339" y="686"/>
                  </a:lnTo>
                  <a:lnTo>
                    <a:pt x="327" y="693"/>
                  </a:lnTo>
                  <a:lnTo>
                    <a:pt x="316" y="700"/>
                  </a:lnTo>
                  <a:lnTo>
                    <a:pt x="316" y="700"/>
                  </a:lnTo>
                  <a:close/>
                  <a:moveTo>
                    <a:pt x="246" y="345"/>
                  </a:moveTo>
                  <a:lnTo>
                    <a:pt x="246" y="345"/>
                  </a:lnTo>
                  <a:lnTo>
                    <a:pt x="239" y="353"/>
                  </a:lnTo>
                  <a:lnTo>
                    <a:pt x="231" y="360"/>
                  </a:lnTo>
                  <a:lnTo>
                    <a:pt x="222" y="365"/>
                  </a:lnTo>
                  <a:lnTo>
                    <a:pt x="212" y="371"/>
                  </a:lnTo>
                  <a:lnTo>
                    <a:pt x="193" y="380"/>
                  </a:lnTo>
                  <a:lnTo>
                    <a:pt x="183" y="386"/>
                  </a:lnTo>
                  <a:lnTo>
                    <a:pt x="174" y="391"/>
                  </a:lnTo>
                  <a:lnTo>
                    <a:pt x="174" y="391"/>
                  </a:lnTo>
                  <a:lnTo>
                    <a:pt x="195" y="416"/>
                  </a:lnTo>
                  <a:lnTo>
                    <a:pt x="204" y="429"/>
                  </a:lnTo>
                  <a:lnTo>
                    <a:pt x="208" y="437"/>
                  </a:lnTo>
                  <a:lnTo>
                    <a:pt x="211" y="444"/>
                  </a:lnTo>
                  <a:lnTo>
                    <a:pt x="211" y="444"/>
                  </a:lnTo>
                  <a:lnTo>
                    <a:pt x="213" y="446"/>
                  </a:lnTo>
                  <a:lnTo>
                    <a:pt x="216" y="446"/>
                  </a:lnTo>
                  <a:lnTo>
                    <a:pt x="219" y="443"/>
                  </a:lnTo>
                  <a:lnTo>
                    <a:pt x="223" y="441"/>
                  </a:lnTo>
                  <a:lnTo>
                    <a:pt x="225" y="441"/>
                  </a:lnTo>
                  <a:lnTo>
                    <a:pt x="227" y="443"/>
                  </a:lnTo>
                  <a:lnTo>
                    <a:pt x="227" y="443"/>
                  </a:lnTo>
                  <a:lnTo>
                    <a:pt x="236" y="453"/>
                  </a:lnTo>
                  <a:lnTo>
                    <a:pt x="240" y="457"/>
                  </a:lnTo>
                  <a:lnTo>
                    <a:pt x="246" y="461"/>
                  </a:lnTo>
                  <a:lnTo>
                    <a:pt x="246" y="461"/>
                  </a:lnTo>
                  <a:lnTo>
                    <a:pt x="262" y="455"/>
                  </a:lnTo>
                  <a:lnTo>
                    <a:pt x="277" y="450"/>
                  </a:lnTo>
                  <a:lnTo>
                    <a:pt x="292" y="442"/>
                  </a:lnTo>
                  <a:lnTo>
                    <a:pt x="306" y="435"/>
                  </a:lnTo>
                  <a:lnTo>
                    <a:pt x="318" y="426"/>
                  </a:lnTo>
                  <a:lnTo>
                    <a:pt x="331" y="417"/>
                  </a:lnTo>
                  <a:lnTo>
                    <a:pt x="343" y="407"/>
                  </a:lnTo>
                  <a:lnTo>
                    <a:pt x="354" y="396"/>
                  </a:lnTo>
                  <a:lnTo>
                    <a:pt x="354" y="396"/>
                  </a:lnTo>
                  <a:lnTo>
                    <a:pt x="246" y="345"/>
                  </a:lnTo>
                  <a:lnTo>
                    <a:pt x="246" y="345"/>
                  </a:lnTo>
                  <a:close/>
                  <a:moveTo>
                    <a:pt x="295" y="547"/>
                  </a:moveTo>
                  <a:lnTo>
                    <a:pt x="295" y="547"/>
                  </a:lnTo>
                  <a:lnTo>
                    <a:pt x="293" y="545"/>
                  </a:lnTo>
                  <a:lnTo>
                    <a:pt x="292" y="542"/>
                  </a:lnTo>
                  <a:lnTo>
                    <a:pt x="289" y="534"/>
                  </a:lnTo>
                  <a:lnTo>
                    <a:pt x="286" y="517"/>
                  </a:lnTo>
                  <a:lnTo>
                    <a:pt x="284" y="510"/>
                  </a:lnTo>
                  <a:lnTo>
                    <a:pt x="281" y="503"/>
                  </a:lnTo>
                  <a:lnTo>
                    <a:pt x="279" y="501"/>
                  </a:lnTo>
                  <a:lnTo>
                    <a:pt x="276" y="500"/>
                  </a:lnTo>
                  <a:lnTo>
                    <a:pt x="272" y="499"/>
                  </a:lnTo>
                  <a:lnTo>
                    <a:pt x="268" y="500"/>
                  </a:lnTo>
                  <a:lnTo>
                    <a:pt x="268" y="500"/>
                  </a:lnTo>
                  <a:lnTo>
                    <a:pt x="265" y="507"/>
                  </a:lnTo>
                  <a:lnTo>
                    <a:pt x="261" y="514"/>
                  </a:lnTo>
                  <a:lnTo>
                    <a:pt x="256" y="519"/>
                  </a:lnTo>
                  <a:lnTo>
                    <a:pt x="251" y="525"/>
                  </a:lnTo>
                  <a:lnTo>
                    <a:pt x="239" y="534"/>
                  </a:lnTo>
                  <a:lnTo>
                    <a:pt x="227" y="544"/>
                  </a:lnTo>
                  <a:lnTo>
                    <a:pt x="227" y="544"/>
                  </a:lnTo>
                  <a:lnTo>
                    <a:pt x="230" y="535"/>
                  </a:lnTo>
                  <a:lnTo>
                    <a:pt x="234" y="529"/>
                  </a:lnTo>
                  <a:lnTo>
                    <a:pt x="238" y="523"/>
                  </a:lnTo>
                  <a:lnTo>
                    <a:pt x="242" y="516"/>
                  </a:lnTo>
                  <a:lnTo>
                    <a:pt x="254" y="507"/>
                  </a:lnTo>
                  <a:lnTo>
                    <a:pt x="267" y="498"/>
                  </a:lnTo>
                  <a:lnTo>
                    <a:pt x="267" y="498"/>
                  </a:lnTo>
                  <a:lnTo>
                    <a:pt x="250" y="496"/>
                  </a:lnTo>
                  <a:lnTo>
                    <a:pt x="245" y="495"/>
                  </a:lnTo>
                  <a:lnTo>
                    <a:pt x="238" y="493"/>
                  </a:lnTo>
                  <a:lnTo>
                    <a:pt x="238" y="493"/>
                  </a:lnTo>
                  <a:lnTo>
                    <a:pt x="228" y="501"/>
                  </a:lnTo>
                  <a:lnTo>
                    <a:pt x="220" y="511"/>
                  </a:lnTo>
                  <a:lnTo>
                    <a:pt x="204" y="530"/>
                  </a:lnTo>
                  <a:lnTo>
                    <a:pt x="188" y="549"/>
                  </a:lnTo>
                  <a:lnTo>
                    <a:pt x="178" y="559"/>
                  </a:lnTo>
                  <a:lnTo>
                    <a:pt x="169" y="568"/>
                  </a:lnTo>
                  <a:lnTo>
                    <a:pt x="169" y="568"/>
                  </a:lnTo>
                  <a:lnTo>
                    <a:pt x="172" y="578"/>
                  </a:lnTo>
                  <a:lnTo>
                    <a:pt x="173" y="587"/>
                  </a:lnTo>
                  <a:lnTo>
                    <a:pt x="173" y="587"/>
                  </a:lnTo>
                  <a:lnTo>
                    <a:pt x="179" y="586"/>
                  </a:lnTo>
                  <a:lnTo>
                    <a:pt x="186" y="584"/>
                  </a:lnTo>
                  <a:lnTo>
                    <a:pt x="191" y="579"/>
                  </a:lnTo>
                  <a:lnTo>
                    <a:pt x="196" y="575"/>
                  </a:lnTo>
                  <a:lnTo>
                    <a:pt x="202" y="570"/>
                  </a:lnTo>
                  <a:lnTo>
                    <a:pt x="207" y="567"/>
                  </a:lnTo>
                  <a:lnTo>
                    <a:pt x="212" y="563"/>
                  </a:lnTo>
                  <a:lnTo>
                    <a:pt x="219" y="562"/>
                  </a:lnTo>
                  <a:lnTo>
                    <a:pt x="219" y="562"/>
                  </a:lnTo>
                  <a:lnTo>
                    <a:pt x="217" y="568"/>
                  </a:lnTo>
                  <a:lnTo>
                    <a:pt x="213" y="572"/>
                  </a:lnTo>
                  <a:lnTo>
                    <a:pt x="206" y="579"/>
                  </a:lnTo>
                  <a:lnTo>
                    <a:pt x="197" y="587"/>
                  </a:lnTo>
                  <a:lnTo>
                    <a:pt x="194" y="591"/>
                  </a:lnTo>
                  <a:lnTo>
                    <a:pt x="192" y="595"/>
                  </a:lnTo>
                  <a:lnTo>
                    <a:pt x="192" y="595"/>
                  </a:lnTo>
                  <a:lnTo>
                    <a:pt x="195" y="595"/>
                  </a:lnTo>
                  <a:lnTo>
                    <a:pt x="198" y="596"/>
                  </a:lnTo>
                  <a:lnTo>
                    <a:pt x="200" y="599"/>
                  </a:lnTo>
                  <a:lnTo>
                    <a:pt x="201" y="601"/>
                  </a:lnTo>
                  <a:lnTo>
                    <a:pt x="201" y="601"/>
                  </a:lnTo>
                  <a:lnTo>
                    <a:pt x="235" y="593"/>
                  </a:lnTo>
                  <a:lnTo>
                    <a:pt x="267" y="585"/>
                  </a:lnTo>
                  <a:lnTo>
                    <a:pt x="298" y="574"/>
                  </a:lnTo>
                  <a:lnTo>
                    <a:pt x="329" y="563"/>
                  </a:lnTo>
                  <a:lnTo>
                    <a:pt x="329" y="563"/>
                  </a:lnTo>
                  <a:lnTo>
                    <a:pt x="332" y="555"/>
                  </a:lnTo>
                  <a:lnTo>
                    <a:pt x="333" y="550"/>
                  </a:lnTo>
                  <a:lnTo>
                    <a:pt x="336" y="546"/>
                  </a:lnTo>
                  <a:lnTo>
                    <a:pt x="336" y="546"/>
                  </a:lnTo>
                  <a:lnTo>
                    <a:pt x="316" y="547"/>
                  </a:lnTo>
                  <a:lnTo>
                    <a:pt x="306" y="548"/>
                  </a:lnTo>
                  <a:lnTo>
                    <a:pt x="295" y="547"/>
                  </a:lnTo>
                  <a:lnTo>
                    <a:pt x="295" y="547"/>
                  </a:lnTo>
                  <a:close/>
                  <a:moveTo>
                    <a:pt x="230" y="610"/>
                  </a:moveTo>
                  <a:lnTo>
                    <a:pt x="230" y="610"/>
                  </a:lnTo>
                  <a:lnTo>
                    <a:pt x="206" y="616"/>
                  </a:lnTo>
                  <a:lnTo>
                    <a:pt x="195" y="620"/>
                  </a:lnTo>
                  <a:lnTo>
                    <a:pt x="191" y="622"/>
                  </a:lnTo>
                  <a:lnTo>
                    <a:pt x="187" y="626"/>
                  </a:lnTo>
                  <a:lnTo>
                    <a:pt x="187" y="626"/>
                  </a:lnTo>
                  <a:lnTo>
                    <a:pt x="200" y="635"/>
                  </a:lnTo>
                  <a:lnTo>
                    <a:pt x="215" y="644"/>
                  </a:lnTo>
                  <a:lnTo>
                    <a:pt x="230" y="651"/>
                  </a:lnTo>
                  <a:lnTo>
                    <a:pt x="243" y="658"/>
                  </a:lnTo>
                  <a:lnTo>
                    <a:pt x="243" y="658"/>
                  </a:lnTo>
                  <a:lnTo>
                    <a:pt x="252" y="664"/>
                  </a:lnTo>
                  <a:lnTo>
                    <a:pt x="257" y="667"/>
                  </a:lnTo>
                  <a:lnTo>
                    <a:pt x="260" y="668"/>
                  </a:lnTo>
                  <a:lnTo>
                    <a:pt x="262" y="668"/>
                  </a:lnTo>
                  <a:lnTo>
                    <a:pt x="262" y="668"/>
                  </a:lnTo>
                  <a:lnTo>
                    <a:pt x="263" y="668"/>
                  </a:lnTo>
                  <a:lnTo>
                    <a:pt x="264" y="666"/>
                  </a:lnTo>
                  <a:lnTo>
                    <a:pt x="267" y="662"/>
                  </a:lnTo>
                  <a:lnTo>
                    <a:pt x="269" y="655"/>
                  </a:lnTo>
                  <a:lnTo>
                    <a:pt x="273" y="651"/>
                  </a:lnTo>
                  <a:lnTo>
                    <a:pt x="273" y="651"/>
                  </a:lnTo>
                  <a:lnTo>
                    <a:pt x="291" y="637"/>
                  </a:lnTo>
                  <a:lnTo>
                    <a:pt x="308" y="620"/>
                  </a:lnTo>
                  <a:lnTo>
                    <a:pt x="316" y="610"/>
                  </a:lnTo>
                  <a:lnTo>
                    <a:pt x="323" y="601"/>
                  </a:lnTo>
                  <a:lnTo>
                    <a:pt x="329" y="590"/>
                  </a:lnTo>
                  <a:lnTo>
                    <a:pt x="334" y="579"/>
                  </a:lnTo>
                  <a:lnTo>
                    <a:pt x="334" y="579"/>
                  </a:lnTo>
                  <a:lnTo>
                    <a:pt x="322" y="580"/>
                  </a:lnTo>
                  <a:lnTo>
                    <a:pt x="308" y="583"/>
                  </a:lnTo>
                  <a:lnTo>
                    <a:pt x="295" y="586"/>
                  </a:lnTo>
                  <a:lnTo>
                    <a:pt x="282" y="591"/>
                  </a:lnTo>
                  <a:lnTo>
                    <a:pt x="256" y="601"/>
                  </a:lnTo>
                  <a:lnTo>
                    <a:pt x="242" y="606"/>
                  </a:lnTo>
                  <a:lnTo>
                    <a:pt x="230" y="610"/>
                  </a:lnTo>
                  <a:lnTo>
                    <a:pt x="230" y="610"/>
                  </a:lnTo>
                  <a:close/>
                  <a:moveTo>
                    <a:pt x="286" y="660"/>
                  </a:moveTo>
                  <a:lnTo>
                    <a:pt x="286" y="660"/>
                  </a:lnTo>
                  <a:lnTo>
                    <a:pt x="282" y="666"/>
                  </a:lnTo>
                  <a:lnTo>
                    <a:pt x="277" y="673"/>
                  </a:lnTo>
                  <a:lnTo>
                    <a:pt x="265" y="683"/>
                  </a:lnTo>
                  <a:lnTo>
                    <a:pt x="258" y="690"/>
                  </a:lnTo>
                  <a:lnTo>
                    <a:pt x="254" y="696"/>
                  </a:lnTo>
                  <a:lnTo>
                    <a:pt x="251" y="702"/>
                  </a:lnTo>
                  <a:lnTo>
                    <a:pt x="249" y="710"/>
                  </a:lnTo>
                  <a:lnTo>
                    <a:pt x="249" y="710"/>
                  </a:lnTo>
                  <a:lnTo>
                    <a:pt x="266" y="702"/>
                  </a:lnTo>
                  <a:lnTo>
                    <a:pt x="285" y="695"/>
                  </a:lnTo>
                  <a:lnTo>
                    <a:pt x="294" y="690"/>
                  </a:lnTo>
                  <a:lnTo>
                    <a:pt x="301" y="684"/>
                  </a:lnTo>
                  <a:lnTo>
                    <a:pt x="308" y="678"/>
                  </a:lnTo>
                  <a:lnTo>
                    <a:pt x="313" y="670"/>
                  </a:lnTo>
                  <a:lnTo>
                    <a:pt x="313" y="670"/>
                  </a:lnTo>
                  <a:lnTo>
                    <a:pt x="304" y="669"/>
                  </a:lnTo>
                  <a:lnTo>
                    <a:pt x="298" y="668"/>
                  </a:lnTo>
                  <a:lnTo>
                    <a:pt x="292" y="665"/>
                  </a:lnTo>
                  <a:lnTo>
                    <a:pt x="288" y="663"/>
                  </a:lnTo>
                  <a:lnTo>
                    <a:pt x="286" y="660"/>
                  </a:lnTo>
                  <a:lnTo>
                    <a:pt x="286" y="660"/>
                  </a:lnTo>
                  <a:close/>
                  <a:moveTo>
                    <a:pt x="142" y="501"/>
                  </a:moveTo>
                  <a:lnTo>
                    <a:pt x="142" y="501"/>
                  </a:lnTo>
                  <a:lnTo>
                    <a:pt x="145" y="498"/>
                  </a:lnTo>
                  <a:lnTo>
                    <a:pt x="148" y="495"/>
                  </a:lnTo>
                  <a:lnTo>
                    <a:pt x="157" y="489"/>
                  </a:lnTo>
                  <a:lnTo>
                    <a:pt x="165" y="485"/>
                  </a:lnTo>
                  <a:lnTo>
                    <a:pt x="174" y="480"/>
                  </a:lnTo>
                  <a:lnTo>
                    <a:pt x="174" y="480"/>
                  </a:lnTo>
                  <a:lnTo>
                    <a:pt x="182" y="474"/>
                  </a:lnTo>
                  <a:lnTo>
                    <a:pt x="190" y="468"/>
                  </a:lnTo>
                  <a:lnTo>
                    <a:pt x="196" y="462"/>
                  </a:lnTo>
                  <a:lnTo>
                    <a:pt x="201" y="455"/>
                  </a:lnTo>
                  <a:lnTo>
                    <a:pt x="201" y="455"/>
                  </a:lnTo>
                  <a:lnTo>
                    <a:pt x="198" y="455"/>
                  </a:lnTo>
                  <a:lnTo>
                    <a:pt x="197" y="453"/>
                  </a:lnTo>
                  <a:lnTo>
                    <a:pt x="194" y="447"/>
                  </a:lnTo>
                  <a:lnTo>
                    <a:pt x="189" y="433"/>
                  </a:lnTo>
                  <a:lnTo>
                    <a:pt x="189" y="433"/>
                  </a:lnTo>
                  <a:lnTo>
                    <a:pt x="182" y="435"/>
                  </a:lnTo>
                  <a:lnTo>
                    <a:pt x="177" y="438"/>
                  </a:lnTo>
                  <a:lnTo>
                    <a:pt x="167" y="446"/>
                  </a:lnTo>
                  <a:lnTo>
                    <a:pt x="158" y="452"/>
                  </a:lnTo>
                  <a:lnTo>
                    <a:pt x="152" y="454"/>
                  </a:lnTo>
                  <a:lnTo>
                    <a:pt x="147" y="455"/>
                  </a:lnTo>
                  <a:lnTo>
                    <a:pt x="147" y="455"/>
                  </a:lnTo>
                  <a:lnTo>
                    <a:pt x="149" y="449"/>
                  </a:lnTo>
                  <a:lnTo>
                    <a:pt x="152" y="443"/>
                  </a:lnTo>
                  <a:lnTo>
                    <a:pt x="157" y="440"/>
                  </a:lnTo>
                  <a:lnTo>
                    <a:pt x="161" y="436"/>
                  </a:lnTo>
                  <a:lnTo>
                    <a:pt x="171" y="429"/>
                  </a:lnTo>
                  <a:lnTo>
                    <a:pt x="175" y="425"/>
                  </a:lnTo>
                  <a:lnTo>
                    <a:pt x="178" y="420"/>
                  </a:lnTo>
                  <a:lnTo>
                    <a:pt x="178" y="420"/>
                  </a:lnTo>
                  <a:lnTo>
                    <a:pt x="175" y="413"/>
                  </a:lnTo>
                  <a:lnTo>
                    <a:pt x="172" y="407"/>
                  </a:lnTo>
                  <a:lnTo>
                    <a:pt x="166" y="402"/>
                  </a:lnTo>
                  <a:lnTo>
                    <a:pt x="163" y="399"/>
                  </a:lnTo>
                  <a:lnTo>
                    <a:pt x="160" y="398"/>
                  </a:lnTo>
                  <a:lnTo>
                    <a:pt x="160" y="398"/>
                  </a:lnTo>
                  <a:lnTo>
                    <a:pt x="147" y="407"/>
                  </a:lnTo>
                  <a:lnTo>
                    <a:pt x="135" y="417"/>
                  </a:lnTo>
                  <a:lnTo>
                    <a:pt x="125" y="427"/>
                  </a:lnTo>
                  <a:lnTo>
                    <a:pt x="114" y="438"/>
                  </a:lnTo>
                  <a:lnTo>
                    <a:pt x="92" y="461"/>
                  </a:lnTo>
                  <a:lnTo>
                    <a:pt x="81" y="470"/>
                  </a:lnTo>
                  <a:lnTo>
                    <a:pt x="69" y="480"/>
                  </a:lnTo>
                  <a:lnTo>
                    <a:pt x="69" y="480"/>
                  </a:lnTo>
                  <a:lnTo>
                    <a:pt x="73" y="483"/>
                  </a:lnTo>
                  <a:lnTo>
                    <a:pt x="77" y="484"/>
                  </a:lnTo>
                  <a:lnTo>
                    <a:pt x="81" y="484"/>
                  </a:lnTo>
                  <a:lnTo>
                    <a:pt x="84" y="484"/>
                  </a:lnTo>
                  <a:lnTo>
                    <a:pt x="88" y="482"/>
                  </a:lnTo>
                  <a:lnTo>
                    <a:pt x="91" y="480"/>
                  </a:lnTo>
                  <a:lnTo>
                    <a:pt x="97" y="474"/>
                  </a:lnTo>
                  <a:lnTo>
                    <a:pt x="103" y="468"/>
                  </a:lnTo>
                  <a:lnTo>
                    <a:pt x="110" y="463"/>
                  </a:lnTo>
                  <a:lnTo>
                    <a:pt x="114" y="461"/>
                  </a:lnTo>
                  <a:lnTo>
                    <a:pt x="117" y="459"/>
                  </a:lnTo>
                  <a:lnTo>
                    <a:pt x="120" y="458"/>
                  </a:lnTo>
                  <a:lnTo>
                    <a:pt x="125" y="458"/>
                  </a:lnTo>
                  <a:lnTo>
                    <a:pt x="125" y="458"/>
                  </a:lnTo>
                  <a:lnTo>
                    <a:pt x="116" y="468"/>
                  </a:lnTo>
                  <a:lnTo>
                    <a:pt x="106" y="478"/>
                  </a:lnTo>
                  <a:lnTo>
                    <a:pt x="98" y="486"/>
                  </a:lnTo>
                  <a:lnTo>
                    <a:pt x="89" y="496"/>
                  </a:lnTo>
                  <a:lnTo>
                    <a:pt x="89" y="496"/>
                  </a:lnTo>
                  <a:lnTo>
                    <a:pt x="92" y="500"/>
                  </a:lnTo>
                  <a:lnTo>
                    <a:pt x="96" y="504"/>
                  </a:lnTo>
                  <a:lnTo>
                    <a:pt x="98" y="511"/>
                  </a:lnTo>
                  <a:lnTo>
                    <a:pt x="98" y="517"/>
                  </a:lnTo>
                  <a:lnTo>
                    <a:pt x="98" y="517"/>
                  </a:lnTo>
                  <a:lnTo>
                    <a:pt x="105" y="517"/>
                  </a:lnTo>
                  <a:lnTo>
                    <a:pt x="111" y="516"/>
                  </a:lnTo>
                  <a:lnTo>
                    <a:pt x="115" y="514"/>
                  </a:lnTo>
                  <a:lnTo>
                    <a:pt x="119" y="511"/>
                  </a:lnTo>
                  <a:lnTo>
                    <a:pt x="119" y="511"/>
                  </a:lnTo>
                  <a:lnTo>
                    <a:pt x="126" y="511"/>
                  </a:lnTo>
                  <a:lnTo>
                    <a:pt x="131" y="510"/>
                  </a:lnTo>
                  <a:lnTo>
                    <a:pt x="144" y="507"/>
                  </a:lnTo>
                  <a:lnTo>
                    <a:pt x="156" y="502"/>
                  </a:lnTo>
                  <a:lnTo>
                    <a:pt x="167" y="500"/>
                  </a:lnTo>
                  <a:lnTo>
                    <a:pt x="167" y="500"/>
                  </a:lnTo>
                  <a:lnTo>
                    <a:pt x="183" y="498"/>
                  </a:lnTo>
                  <a:lnTo>
                    <a:pt x="198" y="497"/>
                  </a:lnTo>
                  <a:lnTo>
                    <a:pt x="212" y="495"/>
                  </a:lnTo>
                  <a:lnTo>
                    <a:pt x="219" y="494"/>
                  </a:lnTo>
                  <a:lnTo>
                    <a:pt x="224" y="490"/>
                  </a:lnTo>
                  <a:lnTo>
                    <a:pt x="224" y="490"/>
                  </a:lnTo>
                  <a:lnTo>
                    <a:pt x="223" y="489"/>
                  </a:lnTo>
                  <a:lnTo>
                    <a:pt x="223" y="488"/>
                  </a:lnTo>
                  <a:lnTo>
                    <a:pt x="220" y="487"/>
                  </a:lnTo>
                  <a:lnTo>
                    <a:pt x="218" y="485"/>
                  </a:lnTo>
                  <a:lnTo>
                    <a:pt x="217" y="483"/>
                  </a:lnTo>
                  <a:lnTo>
                    <a:pt x="217" y="480"/>
                  </a:lnTo>
                  <a:lnTo>
                    <a:pt x="217" y="480"/>
                  </a:lnTo>
                  <a:lnTo>
                    <a:pt x="220" y="475"/>
                  </a:lnTo>
                  <a:lnTo>
                    <a:pt x="223" y="472"/>
                  </a:lnTo>
                  <a:lnTo>
                    <a:pt x="223" y="470"/>
                  </a:lnTo>
                  <a:lnTo>
                    <a:pt x="224" y="467"/>
                  </a:lnTo>
                  <a:lnTo>
                    <a:pt x="223" y="464"/>
                  </a:lnTo>
                  <a:lnTo>
                    <a:pt x="222" y="461"/>
                  </a:lnTo>
                  <a:lnTo>
                    <a:pt x="222" y="461"/>
                  </a:lnTo>
                  <a:lnTo>
                    <a:pt x="211" y="465"/>
                  </a:lnTo>
                  <a:lnTo>
                    <a:pt x="202" y="471"/>
                  </a:lnTo>
                  <a:lnTo>
                    <a:pt x="185" y="485"/>
                  </a:lnTo>
                  <a:lnTo>
                    <a:pt x="175" y="492"/>
                  </a:lnTo>
                  <a:lnTo>
                    <a:pt x="165" y="497"/>
                  </a:lnTo>
                  <a:lnTo>
                    <a:pt x="160" y="499"/>
                  </a:lnTo>
                  <a:lnTo>
                    <a:pt x="155" y="501"/>
                  </a:lnTo>
                  <a:lnTo>
                    <a:pt x="148" y="501"/>
                  </a:lnTo>
                  <a:lnTo>
                    <a:pt x="142" y="501"/>
                  </a:lnTo>
                  <a:lnTo>
                    <a:pt x="142" y="501"/>
                  </a:lnTo>
                  <a:close/>
                  <a:moveTo>
                    <a:pt x="135" y="523"/>
                  </a:moveTo>
                  <a:lnTo>
                    <a:pt x="135" y="523"/>
                  </a:lnTo>
                  <a:lnTo>
                    <a:pt x="124" y="533"/>
                  </a:lnTo>
                  <a:lnTo>
                    <a:pt x="112" y="545"/>
                  </a:lnTo>
                  <a:lnTo>
                    <a:pt x="107" y="552"/>
                  </a:lnTo>
                  <a:lnTo>
                    <a:pt x="103" y="558"/>
                  </a:lnTo>
                  <a:lnTo>
                    <a:pt x="99" y="567"/>
                  </a:lnTo>
                  <a:lnTo>
                    <a:pt x="96" y="574"/>
                  </a:lnTo>
                  <a:lnTo>
                    <a:pt x="96" y="574"/>
                  </a:lnTo>
                  <a:lnTo>
                    <a:pt x="111" y="586"/>
                  </a:lnTo>
                  <a:lnTo>
                    <a:pt x="127" y="595"/>
                  </a:lnTo>
                  <a:lnTo>
                    <a:pt x="127" y="595"/>
                  </a:lnTo>
                  <a:lnTo>
                    <a:pt x="135" y="585"/>
                  </a:lnTo>
                  <a:lnTo>
                    <a:pt x="144" y="574"/>
                  </a:lnTo>
                  <a:lnTo>
                    <a:pt x="165" y="555"/>
                  </a:lnTo>
                  <a:lnTo>
                    <a:pt x="176" y="545"/>
                  </a:lnTo>
                  <a:lnTo>
                    <a:pt x="186" y="535"/>
                  </a:lnTo>
                  <a:lnTo>
                    <a:pt x="194" y="524"/>
                  </a:lnTo>
                  <a:lnTo>
                    <a:pt x="203" y="512"/>
                  </a:lnTo>
                  <a:lnTo>
                    <a:pt x="203" y="512"/>
                  </a:lnTo>
                  <a:lnTo>
                    <a:pt x="169" y="519"/>
                  </a:lnTo>
                  <a:lnTo>
                    <a:pt x="152" y="523"/>
                  </a:lnTo>
                  <a:lnTo>
                    <a:pt x="135" y="523"/>
                  </a:lnTo>
                  <a:lnTo>
                    <a:pt x="135" y="523"/>
                  </a:lnTo>
                  <a:close/>
                  <a:moveTo>
                    <a:pt x="158" y="585"/>
                  </a:moveTo>
                  <a:lnTo>
                    <a:pt x="158" y="585"/>
                  </a:lnTo>
                  <a:lnTo>
                    <a:pt x="150" y="588"/>
                  </a:lnTo>
                  <a:lnTo>
                    <a:pt x="143" y="593"/>
                  </a:lnTo>
                  <a:lnTo>
                    <a:pt x="137" y="598"/>
                  </a:lnTo>
                  <a:lnTo>
                    <a:pt x="132" y="604"/>
                  </a:lnTo>
                  <a:lnTo>
                    <a:pt x="121" y="617"/>
                  </a:lnTo>
                  <a:lnTo>
                    <a:pt x="112" y="630"/>
                  </a:lnTo>
                  <a:lnTo>
                    <a:pt x="112" y="630"/>
                  </a:lnTo>
                  <a:lnTo>
                    <a:pt x="120" y="630"/>
                  </a:lnTo>
                  <a:lnTo>
                    <a:pt x="130" y="629"/>
                  </a:lnTo>
                  <a:lnTo>
                    <a:pt x="141" y="625"/>
                  </a:lnTo>
                  <a:lnTo>
                    <a:pt x="151" y="621"/>
                  </a:lnTo>
                  <a:lnTo>
                    <a:pt x="161" y="617"/>
                  </a:lnTo>
                  <a:lnTo>
                    <a:pt x="169" y="613"/>
                  </a:lnTo>
                  <a:lnTo>
                    <a:pt x="173" y="609"/>
                  </a:lnTo>
                  <a:lnTo>
                    <a:pt x="174" y="607"/>
                  </a:lnTo>
                  <a:lnTo>
                    <a:pt x="174" y="606"/>
                  </a:lnTo>
                  <a:lnTo>
                    <a:pt x="174" y="606"/>
                  </a:lnTo>
                  <a:lnTo>
                    <a:pt x="174" y="608"/>
                  </a:lnTo>
                  <a:lnTo>
                    <a:pt x="174" y="608"/>
                  </a:lnTo>
                  <a:lnTo>
                    <a:pt x="170" y="602"/>
                  </a:lnTo>
                  <a:lnTo>
                    <a:pt x="164" y="596"/>
                  </a:lnTo>
                  <a:lnTo>
                    <a:pt x="160" y="591"/>
                  </a:lnTo>
                  <a:lnTo>
                    <a:pt x="159" y="588"/>
                  </a:lnTo>
                  <a:lnTo>
                    <a:pt x="158" y="585"/>
                  </a:lnTo>
                  <a:lnTo>
                    <a:pt x="158" y="585"/>
                  </a:lnTo>
                  <a:close/>
                  <a:moveTo>
                    <a:pt x="82" y="516"/>
                  </a:moveTo>
                  <a:lnTo>
                    <a:pt x="82" y="516"/>
                  </a:lnTo>
                  <a:lnTo>
                    <a:pt x="81" y="510"/>
                  </a:lnTo>
                  <a:lnTo>
                    <a:pt x="79" y="505"/>
                  </a:lnTo>
                  <a:lnTo>
                    <a:pt x="76" y="501"/>
                  </a:lnTo>
                  <a:lnTo>
                    <a:pt x="72" y="499"/>
                  </a:lnTo>
                  <a:lnTo>
                    <a:pt x="68" y="497"/>
                  </a:lnTo>
                  <a:lnTo>
                    <a:pt x="64" y="496"/>
                  </a:lnTo>
                  <a:lnTo>
                    <a:pt x="53" y="495"/>
                  </a:lnTo>
                  <a:lnTo>
                    <a:pt x="53" y="495"/>
                  </a:lnTo>
                  <a:lnTo>
                    <a:pt x="50" y="500"/>
                  </a:lnTo>
                  <a:lnTo>
                    <a:pt x="46" y="504"/>
                  </a:lnTo>
                  <a:lnTo>
                    <a:pt x="37" y="515"/>
                  </a:lnTo>
                  <a:lnTo>
                    <a:pt x="33" y="519"/>
                  </a:lnTo>
                  <a:lnTo>
                    <a:pt x="29" y="525"/>
                  </a:lnTo>
                  <a:lnTo>
                    <a:pt x="27" y="531"/>
                  </a:lnTo>
                  <a:lnTo>
                    <a:pt x="27" y="538"/>
                  </a:lnTo>
                  <a:lnTo>
                    <a:pt x="27" y="538"/>
                  </a:lnTo>
                  <a:lnTo>
                    <a:pt x="56" y="529"/>
                  </a:lnTo>
                  <a:lnTo>
                    <a:pt x="70" y="524"/>
                  </a:lnTo>
                  <a:lnTo>
                    <a:pt x="76" y="519"/>
                  </a:lnTo>
                  <a:lnTo>
                    <a:pt x="82" y="516"/>
                  </a:lnTo>
                  <a:lnTo>
                    <a:pt x="82" y="5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zh-CN" altLang="en-US" sz="3200">
                <a:solidFill>
                  <a:prstClr val="black"/>
                </a:solidFill>
                <a:cs typeface="+mn-ea"/>
                <a:sym typeface="+mn-lt"/>
              </a:endParaRPr>
            </a:p>
          </p:txBody>
        </p:sp>
        <p:sp>
          <p:nvSpPr>
            <p:cNvPr id="68" name="Freeform 197"/>
            <p:cNvSpPr>
              <a:spLocks/>
            </p:cNvSpPr>
            <p:nvPr/>
          </p:nvSpPr>
          <p:spPr bwMode="auto">
            <a:xfrm>
              <a:off x="6103938" y="1752600"/>
              <a:ext cx="11113" cy="11113"/>
            </a:xfrm>
            <a:custGeom>
              <a:avLst/>
              <a:gdLst/>
              <a:ahLst/>
              <a:cxnLst>
                <a:cxn ang="0">
                  <a:pos x="8" y="0"/>
                </a:cxn>
                <a:cxn ang="0">
                  <a:pos x="8" y="0"/>
                </a:cxn>
                <a:cxn ang="0">
                  <a:pos x="14" y="0"/>
                </a:cxn>
                <a:cxn ang="0">
                  <a:pos x="17" y="2"/>
                </a:cxn>
                <a:cxn ang="0">
                  <a:pos x="18" y="5"/>
                </a:cxn>
                <a:cxn ang="0">
                  <a:pos x="19" y="9"/>
                </a:cxn>
                <a:cxn ang="0">
                  <a:pos x="18" y="14"/>
                </a:cxn>
                <a:cxn ang="0">
                  <a:pos x="17" y="17"/>
                </a:cxn>
                <a:cxn ang="0">
                  <a:pos x="14" y="20"/>
                </a:cxn>
                <a:cxn ang="0">
                  <a:pos x="9" y="22"/>
                </a:cxn>
                <a:cxn ang="0">
                  <a:pos x="9" y="22"/>
                </a:cxn>
                <a:cxn ang="0">
                  <a:pos x="6" y="21"/>
                </a:cxn>
                <a:cxn ang="0">
                  <a:pos x="4" y="19"/>
                </a:cxn>
                <a:cxn ang="0">
                  <a:pos x="2" y="16"/>
                </a:cxn>
                <a:cxn ang="0">
                  <a:pos x="0" y="13"/>
                </a:cxn>
                <a:cxn ang="0">
                  <a:pos x="0" y="8"/>
                </a:cxn>
                <a:cxn ang="0">
                  <a:pos x="1" y="4"/>
                </a:cxn>
                <a:cxn ang="0">
                  <a:pos x="4" y="1"/>
                </a:cxn>
                <a:cxn ang="0">
                  <a:pos x="8" y="0"/>
                </a:cxn>
                <a:cxn ang="0">
                  <a:pos x="8" y="0"/>
                </a:cxn>
              </a:cxnLst>
              <a:rect l="0" t="0" r="r" b="b"/>
              <a:pathLst>
                <a:path w="19" h="22">
                  <a:moveTo>
                    <a:pt x="8" y="0"/>
                  </a:moveTo>
                  <a:lnTo>
                    <a:pt x="8" y="0"/>
                  </a:lnTo>
                  <a:lnTo>
                    <a:pt x="14" y="0"/>
                  </a:lnTo>
                  <a:lnTo>
                    <a:pt x="17" y="2"/>
                  </a:lnTo>
                  <a:lnTo>
                    <a:pt x="18" y="5"/>
                  </a:lnTo>
                  <a:lnTo>
                    <a:pt x="19" y="9"/>
                  </a:lnTo>
                  <a:lnTo>
                    <a:pt x="18" y="14"/>
                  </a:lnTo>
                  <a:lnTo>
                    <a:pt x="17" y="17"/>
                  </a:lnTo>
                  <a:lnTo>
                    <a:pt x="14" y="20"/>
                  </a:lnTo>
                  <a:lnTo>
                    <a:pt x="9" y="22"/>
                  </a:lnTo>
                  <a:lnTo>
                    <a:pt x="9" y="22"/>
                  </a:lnTo>
                  <a:lnTo>
                    <a:pt x="6" y="21"/>
                  </a:lnTo>
                  <a:lnTo>
                    <a:pt x="4" y="19"/>
                  </a:lnTo>
                  <a:lnTo>
                    <a:pt x="2" y="16"/>
                  </a:lnTo>
                  <a:lnTo>
                    <a:pt x="0" y="13"/>
                  </a:lnTo>
                  <a:lnTo>
                    <a:pt x="0" y="8"/>
                  </a:lnTo>
                  <a:lnTo>
                    <a:pt x="1" y="4"/>
                  </a:lnTo>
                  <a:lnTo>
                    <a:pt x="4" y="1"/>
                  </a:lnTo>
                  <a:lnTo>
                    <a:pt x="8" y="0"/>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zh-CN" altLang="en-US" sz="3200">
                <a:solidFill>
                  <a:prstClr val="black"/>
                </a:solidFill>
                <a:cs typeface="+mn-ea"/>
                <a:sym typeface="+mn-lt"/>
              </a:endParaRPr>
            </a:p>
          </p:txBody>
        </p:sp>
        <p:sp>
          <p:nvSpPr>
            <p:cNvPr id="69" name="Freeform 198"/>
            <p:cNvSpPr>
              <a:spLocks/>
            </p:cNvSpPr>
            <p:nvPr/>
          </p:nvSpPr>
          <p:spPr bwMode="auto">
            <a:xfrm>
              <a:off x="6089651" y="1765300"/>
              <a:ext cx="34925" cy="14288"/>
            </a:xfrm>
            <a:custGeom>
              <a:avLst/>
              <a:gdLst/>
              <a:ahLst/>
              <a:cxnLst>
                <a:cxn ang="0">
                  <a:pos x="60" y="3"/>
                </a:cxn>
                <a:cxn ang="0">
                  <a:pos x="60" y="3"/>
                </a:cxn>
                <a:cxn ang="0">
                  <a:pos x="63" y="6"/>
                </a:cxn>
                <a:cxn ang="0">
                  <a:pos x="65" y="8"/>
                </a:cxn>
                <a:cxn ang="0">
                  <a:pos x="67" y="11"/>
                </a:cxn>
                <a:cxn ang="0">
                  <a:pos x="68" y="16"/>
                </a:cxn>
                <a:cxn ang="0">
                  <a:pos x="68" y="16"/>
                </a:cxn>
                <a:cxn ang="0">
                  <a:pos x="65" y="20"/>
                </a:cxn>
                <a:cxn ang="0">
                  <a:pos x="62" y="23"/>
                </a:cxn>
                <a:cxn ang="0">
                  <a:pos x="58" y="25"/>
                </a:cxn>
                <a:cxn ang="0">
                  <a:pos x="52" y="25"/>
                </a:cxn>
                <a:cxn ang="0">
                  <a:pos x="52" y="25"/>
                </a:cxn>
                <a:cxn ang="0">
                  <a:pos x="49" y="24"/>
                </a:cxn>
                <a:cxn ang="0">
                  <a:pos x="47" y="23"/>
                </a:cxn>
                <a:cxn ang="0">
                  <a:pos x="45" y="21"/>
                </a:cxn>
                <a:cxn ang="0">
                  <a:pos x="42" y="20"/>
                </a:cxn>
                <a:cxn ang="0">
                  <a:pos x="42" y="20"/>
                </a:cxn>
                <a:cxn ang="0">
                  <a:pos x="33" y="19"/>
                </a:cxn>
                <a:cxn ang="0">
                  <a:pos x="22" y="19"/>
                </a:cxn>
                <a:cxn ang="0">
                  <a:pos x="13" y="18"/>
                </a:cxn>
                <a:cxn ang="0">
                  <a:pos x="7" y="16"/>
                </a:cxn>
                <a:cxn ang="0">
                  <a:pos x="1" y="14"/>
                </a:cxn>
                <a:cxn ang="0">
                  <a:pos x="1" y="14"/>
                </a:cxn>
                <a:cxn ang="0">
                  <a:pos x="0" y="10"/>
                </a:cxn>
                <a:cxn ang="0">
                  <a:pos x="0" y="8"/>
                </a:cxn>
                <a:cxn ang="0">
                  <a:pos x="0" y="5"/>
                </a:cxn>
                <a:cxn ang="0">
                  <a:pos x="0" y="5"/>
                </a:cxn>
                <a:cxn ang="0">
                  <a:pos x="8" y="2"/>
                </a:cxn>
                <a:cxn ang="0">
                  <a:pos x="15" y="0"/>
                </a:cxn>
                <a:cxn ang="0">
                  <a:pos x="22" y="2"/>
                </a:cxn>
                <a:cxn ang="0">
                  <a:pos x="29" y="3"/>
                </a:cxn>
                <a:cxn ang="0">
                  <a:pos x="35" y="4"/>
                </a:cxn>
                <a:cxn ang="0">
                  <a:pos x="43" y="5"/>
                </a:cxn>
                <a:cxn ang="0">
                  <a:pos x="50" y="5"/>
                </a:cxn>
                <a:cxn ang="0">
                  <a:pos x="60" y="3"/>
                </a:cxn>
                <a:cxn ang="0">
                  <a:pos x="60" y="3"/>
                </a:cxn>
              </a:cxnLst>
              <a:rect l="0" t="0" r="r" b="b"/>
              <a:pathLst>
                <a:path w="68" h="25">
                  <a:moveTo>
                    <a:pt x="60" y="3"/>
                  </a:moveTo>
                  <a:lnTo>
                    <a:pt x="60" y="3"/>
                  </a:lnTo>
                  <a:lnTo>
                    <a:pt x="63" y="6"/>
                  </a:lnTo>
                  <a:lnTo>
                    <a:pt x="65" y="8"/>
                  </a:lnTo>
                  <a:lnTo>
                    <a:pt x="67" y="11"/>
                  </a:lnTo>
                  <a:lnTo>
                    <a:pt x="68" y="16"/>
                  </a:lnTo>
                  <a:lnTo>
                    <a:pt x="68" y="16"/>
                  </a:lnTo>
                  <a:lnTo>
                    <a:pt x="65" y="20"/>
                  </a:lnTo>
                  <a:lnTo>
                    <a:pt x="62" y="23"/>
                  </a:lnTo>
                  <a:lnTo>
                    <a:pt x="58" y="25"/>
                  </a:lnTo>
                  <a:lnTo>
                    <a:pt x="52" y="25"/>
                  </a:lnTo>
                  <a:lnTo>
                    <a:pt x="52" y="25"/>
                  </a:lnTo>
                  <a:lnTo>
                    <a:pt x="49" y="24"/>
                  </a:lnTo>
                  <a:lnTo>
                    <a:pt x="47" y="23"/>
                  </a:lnTo>
                  <a:lnTo>
                    <a:pt x="45" y="21"/>
                  </a:lnTo>
                  <a:lnTo>
                    <a:pt x="42" y="20"/>
                  </a:lnTo>
                  <a:lnTo>
                    <a:pt x="42" y="20"/>
                  </a:lnTo>
                  <a:lnTo>
                    <a:pt x="33" y="19"/>
                  </a:lnTo>
                  <a:lnTo>
                    <a:pt x="22" y="19"/>
                  </a:lnTo>
                  <a:lnTo>
                    <a:pt x="13" y="18"/>
                  </a:lnTo>
                  <a:lnTo>
                    <a:pt x="7" y="16"/>
                  </a:lnTo>
                  <a:lnTo>
                    <a:pt x="1" y="14"/>
                  </a:lnTo>
                  <a:lnTo>
                    <a:pt x="1" y="14"/>
                  </a:lnTo>
                  <a:lnTo>
                    <a:pt x="0" y="10"/>
                  </a:lnTo>
                  <a:lnTo>
                    <a:pt x="0" y="8"/>
                  </a:lnTo>
                  <a:lnTo>
                    <a:pt x="0" y="5"/>
                  </a:lnTo>
                  <a:lnTo>
                    <a:pt x="0" y="5"/>
                  </a:lnTo>
                  <a:lnTo>
                    <a:pt x="8" y="2"/>
                  </a:lnTo>
                  <a:lnTo>
                    <a:pt x="15" y="0"/>
                  </a:lnTo>
                  <a:lnTo>
                    <a:pt x="22" y="2"/>
                  </a:lnTo>
                  <a:lnTo>
                    <a:pt x="29" y="3"/>
                  </a:lnTo>
                  <a:lnTo>
                    <a:pt x="35" y="4"/>
                  </a:lnTo>
                  <a:lnTo>
                    <a:pt x="43" y="5"/>
                  </a:lnTo>
                  <a:lnTo>
                    <a:pt x="50" y="5"/>
                  </a:lnTo>
                  <a:lnTo>
                    <a:pt x="60" y="3"/>
                  </a:lnTo>
                  <a:lnTo>
                    <a:pt x="6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zh-CN" altLang="en-US" sz="3200">
                <a:solidFill>
                  <a:prstClr val="black"/>
                </a:solidFill>
                <a:cs typeface="+mn-ea"/>
                <a:sym typeface="+mn-lt"/>
              </a:endParaRPr>
            </a:p>
          </p:txBody>
        </p:sp>
        <p:sp>
          <p:nvSpPr>
            <p:cNvPr id="70" name="Freeform 206"/>
            <p:cNvSpPr>
              <a:spLocks/>
            </p:cNvSpPr>
            <p:nvPr/>
          </p:nvSpPr>
          <p:spPr bwMode="auto">
            <a:xfrm>
              <a:off x="6072188" y="1817688"/>
              <a:ext cx="49213" cy="39688"/>
            </a:xfrm>
            <a:custGeom>
              <a:avLst/>
              <a:gdLst/>
              <a:ahLst/>
              <a:cxnLst>
                <a:cxn ang="0">
                  <a:pos x="33" y="3"/>
                </a:cxn>
                <a:cxn ang="0">
                  <a:pos x="29" y="45"/>
                </a:cxn>
                <a:cxn ang="0">
                  <a:pos x="30" y="56"/>
                </a:cxn>
                <a:cxn ang="0">
                  <a:pos x="36" y="50"/>
                </a:cxn>
                <a:cxn ang="0">
                  <a:pos x="48" y="40"/>
                </a:cxn>
                <a:cxn ang="0">
                  <a:pos x="62" y="20"/>
                </a:cxn>
                <a:cxn ang="0">
                  <a:pos x="69" y="5"/>
                </a:cxn>
                <a:cxn ang="0">
                  <a:pos x="78" y="5"/>
                </a:cxn>
                <a:cxn ang="0">
                  <a:pos x="79" y="13"/>
                </a:cxn>
                <a:cxn ang="0">
                  <a:pos x="76" y="19"/>
                </a:cxn>
                <a:cxn ang="0">
                  <a:pos x="68" y="28"/>
                </a:cxn>
                <a:cxn ang="0">
                  <a:pos x="67" y="31"/>
                </a:cxn>
                <a:cxn ang="0">
                  <a:pos x="77" y="41"/>
                </a:cxn>
                <a:cxn ang="0">
                  <a:pos x="85" y="42"/>
                </a:cxn>
                <a:cxn ang="0">
                  <a:pos x="94" y="41"/>
                </a:cxn>
                <a:cxn ang="0">
                  <a:pos x="95" y="44"/>
                </a:cxn>
                <a:cxn ang="0">
                  <a:pos x="91" y="50"/>
                </a:cxn>
                <a:cxn ang="0">
                  <a:pos x="88" y="53"/>
                </a:cxn>
                <a:cxn ang="0">
                  <a:pos x="93" y="62"/>
                </a:cxn>
                <a:cxn ang="0">
                  <a:pos x="94" y="72"/>
                </a:cxn>
                <a:cxn ang="0">
                  <a:pos x="90" y="74"/>
                </a:cxn>
                <a:cxn ang="0">
                  <a:pos x="84" y="75"/>
                </a:cxn>
                <a:cxn ang="0">
                  <a:pos x="82" y="71"/>
                </a:cxn>
                <a:cxn ang="0">
                  <a:pos x="79" y="65"/>
                </a:cxn>
                <a:cxn ang="0">
                  <a:pos x="78" y="61"/>
                </a:cxn>
                <a:cxn ang="0">
                  <a:pos x="70" y="63"/>
                </a:cxn>
                <a:cxn ang="0">
                  <a:pos x="63" y="71"/>
                </a:cxn>
                <a:cxn ang="0">
                  <a:pos x="57" y="73"/>
                </a:cxn>
                <a:cxn ang="0">
                  <a:pos x="54" y="70"/>
                </a:cxn>
                <a:cxn ang="0">
                  <a:pos x="61" y="60"/>
                </a:cxn>
                <a:cxn ang="0">
                  <a:pos x="71" y="53"/>
                </a:cxn>
                <a:cxn ang="0">
                  <a:pos x="71" y="50"/>
                </a:cxn>
                <a:cxn ang="0">
                  <a:pos x="67" y="45"/>
                </a:cxn>
                <a:cxn ang="0">
                  <a:pos x="63" y="38"/>
                </a:cxn>
                <a:cxn ang="0">
                  <a:pos x="63" y="35"/>
                </a:cxn>
                <a:cxn ang="0">
                  <a:pos x="51" y="50"/>
                </a:cxn>
                <a:cxn ang="0">
                  <a:pos x="39" y="64"/>
                </a:cxn>
                <a:cxn ang="0">
                  <a:pos x="27" y="63"/>
                </a:cxn>
                <a:cxn ang="0">
                  <a:pos x="19" y="60"/>
                </a:cxn>
                <a:cxn ang="0">
                  <a:pos x="20" y="49"/>
                </a:cxn>
                <a:cxn ang="0">
                  <a:pos x="20" y="33"/>
                </a:cxn>
                <a:cxn ang="0">
                  <a:pos x="19" y="26"/>
                </a:cxn>
                <a:cxn ang="0">
                  <a:pos x="16" y="28"/>
                </a:cxn>
                <a:cxn ang="0">
                  <a:pos x="9" y="34"/>
                </a:cxn>
                <a:cxn ang="0">
                  <a:pos x="4" y="35"/>
                </a:cxn>
                <a:cxn ang="0">
                  <a:pos x="3" y="34"/>
                </a:cxn>
                <a:cxn ang="0">
                  <a:pos x="0" y="33"/>
                </a:cxn>
                <a:cxn ang="0">
                  <a:pos x="5" y="22"/>
                </a:cxn>
                <a:cxn ang="0">
                  <a:pos x="17" y="7"/>
                </a:cxn>
                <a:cxn ang="0">
                  <a:pos x="22" y="0"/>
                </a:cxn>
                <a:cxn ang="0">
                  <a:pos x="26" y="0"/>
                </a:cxn>
                <a:cxn ang="0">
                  <a:pos x="33" y="3"/>
                </a:cxn>
              </a:cxnLst>
              <a:rect l="0" t="0" r="r" b="b"/>
              <a:pathLst>
                <a:path w="95" h="75">
                  <a:moveTo>
                    <a:pt x="33" y="3"/>
                  </a:moveTo>
                  <a:lnTo>
                    <a:pt x="33" y="3"/>
                  </a:lnTo>
                  <a:lnTo>
                    <a:pt x="30" y="32"/>
                  </a:lnTo>
                  <a:lnTo>
                    <a:pt x="29" y="45"/>
                  </a:lnTo>
                  <a:lnTo>
                    <a:pt x="29" y="50"/>
                  </a:lnTo>
                  <a:lnTo>
                    <a:pt x="30" y="56"/>
                  </a:lnTo>
                  <a:lnTo>
                    <a:pt x="30" y="56"/>
                  </a:lnTo>
                  <a:lnTo>
                    <a:pt x="36" y="50"/>
                  </a:lnTo>
                  <a:lnTo>
                    <a:pt x="42" y="46"/>
                  </a:lnTo>
                  <a:lnTo>
                    <a:pt x="48" y="40"/>
                  </a:lnTo>
                  <a:lnTo>
                    <a:pt x="52" y="33"/>
                  </a:lnTo>
                  <a:lnTo>
                    <a:pt x="62" y="20"/>
                  </a:lnTo>
                  <a:lnTo>
                    <a:pt x="69" y="5"/>
                  </a:lnTo>
                  <a:lnTo>
                    <a:pt x="69" y="5"/>
                  </a:lnTo>
                  <a:lnTo>
                    <a:pt x="78" y="5"/>
                  </a:lnTo>
                  <a:lnTo>
                    <a:pt x="78" y="5"/>
                  </a:lnTo>
                  <a:lnTo>
                    <a:pt x="79" y="10"/>
                  </a:lnTo>
                  <a:lnTo>
                    <a:pt x="79" y="13"/>
                  </a:lnTo>
                  <a:lnTo>
                    <a:pt x="77" y="16"/>
                  </a:lnTo>
                  <a:lnTo>
                    <a:pt x="76" y="19"/>
                  </a:lnTo>
                  <a:lnTo>
                    <a:pt x="70" y="25"/>
                  </a:lnTo>
                  <a:lnTo>
                    <a:pt x="68" y="28"/>
                  </a:lnTo>
                  <a:lnTo>
                    <a:pt x="67" y="31"/>
                  </a:lnTo>
                  <a:lnTo>
                    <a:pt x="67" y="31"/>
                  </a:lnTo>
                  <a:lnTo>
                    <a:pt x="73" y="38"/>
                  </a:lnTo>
                  <a:lnTo>
                    <a:pt x="77" y="41"/>
                  </a:lnTo>
                  <a:lnTo>
                    <a:pt x="79" y="42"/>
                  </a:lnTo>
                  <a:lnTo>
                    <a:pt x="85" y="42"/>
                  </a:lnTo>
                  <a:lnTo>
                    <a:pt x="94" y="41"/>
                  </a:lnTo>
                  <a:lnTo>
                    <a:pt x="94" y="41"/>
                  </a:lnTo>
                  <a:lnTo>
                    <a:pt x="95" y="42"/>
                  </a:lnTo>
                  <a:lnTo>
                    <a:pt x="95" y="44"/>
                  </a:lnTo>
                  <a:lnTo>
                    <a:pt x="93" y="47"/>
                  </a:lnTo>
                  <a:lnTo>
                    <a:pt x="91" y="50"/>
                  </a:lnTo>
                  <a:lnTo>
                    <a:pt x="88" y="53"/>
                  </a:lnTo>
                  <a:lnTo>
                    <a:pt x="88" y="53"/>
                  </a:lnTo>
                  <a:lnTo>
                    <a:pt x="90" y="58"/>
                  </a:lnTo>
                  <a:lnTo>
                    <a:pt x="93" y="62"/>
                  </a:lnTo>
                  <a:lnTo>
                    <a:pt x="94" y="65"/>
                  </a:lnTo>
                  <a:lnTo>
                    <a:pt x="94" y="72"/>
                  </a:lnTo>
                  <a:lnTo>
                    <a:pt x="94" y="72"/>
                  </a:lnTo>
                  <a:lnTo>
                    <a:pt x="90" y="74"/>
                  </a:lnTo>
                  <a:lnTo>
                    <a:pt x="87" y="75"/>
                  </a:lnTo>
                  <a:lnTo>
                    <a:pt x="84" y="75"/>
                  </a:lnTo>
                  <a:lnTo>
                    <a:pt x="84" y="75"/>
                  </a:lnTo>
                  <a:lnTo>
                    <a:pt x="82" y="71"/>
                  </a:lnTo>
                  <a:lnTo>
                    <a:pt x="81" y="68"/>
                  </a:lnTo>
                  <a:lnTo>
                    <a:pt x="79" y="65"/>
                  </a:lnTo>
                  <a:lnTo>
                    <a:pt x="78" y="61"/>
                  </a:lnTo>
                  <a:lnTo>
                    <a:pt x="78" y="61"/>
                  </a:lnTo>
                  <a:lnTo>
                    <a:pt x="73" y="61"/>
                  </a:lnTo>
                  <a:lnTo>
                    <a:pt x="70" y="63"/>
                  </a:lnTo>
                  <a:lnTo>
                    <a:pt x="65" y="68"/>
                  </a:lnTo>
                  <a:lnTo>
                    <a:pt x="63" y="71"/>
                  </a:lnTo>
                  <a:lnTo>
                    <a:pt x="61" y="73"/>
                  </a:lnTo>
                  <a:lnTo>
                    <a:pt x="57" y="73"/>
                  </a:lnTo>
                  <a:lnTo>
                    <a:pt x="54" y="70"/>
                  </a:lnTo>
                  <a:lnTo>
                    <a:pt x="54" y="70"/>
                  </a:lnTo>
                  <a:lnTo>
                    <a:pt x="57" y="64"/>
                  </a:lnTo>
                  <a:lnTo>
                    <a:pt x="61" y="60"/>
                  </a:lnTo>
                  <a:lnTo>
                    <a:pt x="66" y="57"/>
                  </a:lnTo>
                  <a:lnTo>
                    <a:pt x="71" y="53"/>
                  </a:lnTo>
                  <a:lnTo>
                    <a:pt x="71" y="53"/>
                  </a:lnTo>
                  <a:lnTo>
                    <a:pt x="71" y="50"/>
                  </a:lnTo>
                  <a:lnTo>
                    <a:pt x="70" y="48"/>
                  </a:lnTo>
                  <a:lnTo>
                    <a:pt x="67" y="45"/>
                  </a:lnTo>
                  <a:lnTo>
                    <a:pt x="64" y="41"/>
                  </a:lnTo>
                  <a:lnTo>
                    <a:pt x="63" y="38"/>
                  </a:lnTo>
                  <a:lnTo>
                    <a:pt x="63" y="35"/>
                  </a:lnTo>
                  <a:lnTo>
                    <a:pt x="63" y="35"/>
                  </a:lnTo>
                  <a:lnTo>
                    <a:pt x="56" y="43"/>
                  </a:lnTo>
                  <a:lnTo>
                    <a:pt x="51" y="50"/>
                  </a:lnTo>
                  <a:lnTo>
                    <a:pt x="46" y="58"/>
                  </a:lnTo>
                  <a:lnTo>
                    <a:pt x="39" y="64"/>
                  </a:lnTo>
                  <a:lnTo>
                    <a:pt x="39" y="64"/>
                  </a:lnTo>
                  <a:lnTo>
                    <a:pt x="27" y="63"/>
                  </a:lnTo>
                  <a:lnTo>
                    <a:pt x="23" y="62"/>
                  </a:lnTo>
                  <a:lnTo>
                    <a:pt x="19" y="60"/>
                  </a:lnTo>
                  <a:lnTo>
                    <a:pt x="19" y="60"/>
                  </a:lnTo>
                  <a:lnTo>
                    <a:pt x="20" y="49"/>
                  </a:lnTo>
                  <a:lnTo>
                    <a:pt x="20" y="41"/>
                  </a:lnTo>
                  <a:lnTo>
                    <a:pt x="20" y="33"/>
                  </a:lnTo>
                  <a:lnTo>
                    <a:pt x="19" y="26"/>
                  </a:lnTo>
                  <a:lnTo>
                    <a:pt x="19" y="26"/>
                  </a:lnTo>
                  <a:lnTo>
                    <a:pt x="17" y="26"/>
                  </a:lnTo>
                  <a:lnTo>
                    <a:pt x="16" y="28"/>
                  </a:lnTo>
                  <a:lnTo>
                    <a:pt x="12" y="31"/>
                  </a:lnTo>
                  <a:lnTo>
                    <a:pt x="9" y="34"/>
                  </a:lnTo>
                  <a:lnTo>
                    <a:pt x="7" y="35"/>
                  </a:lnTo>
                  <a:lnTo>
                    <a:pt x="4" y="35"/>
                  </a:lnTo>
                  <a:lnTo>
                    <a:pt x="4" y="35"/>
                  </a:lnTo>
                  <a:lnTo>
                    <a:pt x="3" y="34"/>
                  </a:lnTo>
                  <a:lnTo>
                    <a:pt x="0" y="33"/>
                  </a:lnTo>
                  <a:lnTo>
                    <a:pt x="0" y="33"/>
                  </a:lnTo>
                  <a:lnTo>
                    <a:pt x="2" y="27"/>
                  </a:lnTo>
                  <a:lnTo>
                    <a:pt x="5" y="22"/>
                  </a:lnTo>
                  <a:lnTo>
                    <a:pt x="11" y="14"/>
                  </a:lnTo>
                  <a:lnTo>
                    <a:pt x="17" y="7"/>
                  </a:lnTo>
                  <a:lnTo>
                    <a:pt x="20" y="4"/>
                  </a:lnTo>
                  <a:lnTo>
                    <a:pt x="22" y="0"/>
                  </a:lnTo>
                  <a:lnTo>
                    <a:pt x="22" y="0"/>
                  </a:lnTo>
                  <a:lnTo>
                    <a:pt x="26" y="0"/>
                  </a:lnTo>
                  <a:lnTo>
                    <a:pt x="29" y="0"/>
                  </a:lnTo>
                  <a:lnTo>
                    <a:pt x="33" y="3"/>
                  </a:lnTo>
                  <a:lnTo>
                    <a:pt x="3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zh-CN" altLang="en-US" sz="3200">
                <a:solidFill>
                  <a:prstClr val="black"/>
                </a:solidFill>
                <a:cs typeface="+mn-ea"/>
                <a:sym typeface="+mn-lt"/>
              </a:endParaRPr>
            </a:p>
          </p:txBody>
        </p:sp>
        <p:sp>
          <p:nvSpPr>
            <p:cNvPr id="71" name="Freeform 213"/>
            <p:cNvSpPr>
              <a:spLocks/>
            </p:cNvSpPr>
            <p:nvPr/>
          </p:nvSpPr>
          <p:spPr bwMode="auto">
            <a:xfrm>
              <a:off x="6073776" y="1895475"/>
              <a:ext cx="34925" cy="11113"/>
            </a:xfrm>
            <a:custGeom>
              <a:avLst/>
              <a:gdLst/>
              <a:ahLst/>
              <a:cxnLst>
                <a:cxn ang="0">
                  <a:pos x="0" y="7"/>
                </a:cxn>
                <a:cxn ang="0">
                  <a:pos x="0" y="7"/>
                </a:cxn>
                <a:cxn ang="0">
                  <a:pos x="2" y="5"/>
                </a:cxn>
                <a:cxn ang="0">
                  <a:pos x="5" y="3"/>
                </a:cxn>
                <a:cxn ang="0">
                  <a:pos x="11" y="1"/>
                </a:cxn>
                <a:cxn ang="0">
                  <a:pos x="18" y="0"/>
                </a:cxn>
                <a:cxn ang="0">
                  <a:pos x="27" y="0"/>
                </a:cxn>
                <a:cxn ang="0">
                  <a:pos x="44" y="1"/>
                </a:cxn>
                <a:cxn ang="0">
                  <a:pos x="52" y="1"/>
                </a:cxn>
                <a:cxn ang="0">
                  <a:pos x="60" y="0"/>
                </a:cxn>
                <a:cxn ang="0">
                  <a:pos x="60" y="0"/>
                </a:cxn>
                <a:cxn ang="0">
                  <a:pos x="63" y="3"/>
                </a:cxn>
                <a:cxn ang="0">
                  <a:pos x="65" y="5"/>
                </a:cxn>
                <a:cxn ang="0">
                  <a:pos x="66" y="9"/>
                </a:cxn>
                <a:cxn ang="0">
                  <a:pos x="65" y="12"/>
                </a:cxn>
                <a:cxn ang="0">
                  <a:pos x="63" y="15"/>
                </a:cxn>
                <a:cxn ang="0">
                  <a:pos x="60" y="17"/>
                </a:cxn>
                <a:cxn ang="0">
                  <a:pos x="56" y="19"/>
                </a:cxn>
                <a:cxn ang="0">
                  <a:pos x="49" y="19"/>
                </a:cxn>
                <a:cxn ang="0">
                  <a:pos x="49" y="19"/>
                </a:cxn>
                <a:cxn ang="0">
                  <a:pos x="47" y="18"/>
                </a:cxn>
                <a:cxn ang="0">
                  <a:pos x="44" y="17"/>
                </a:cxn>
                <a:cxn ang="0">
                  <a:pos x="41" y="15"/>
                </a:cxn>
                <a:cxn ang="0">
                  <a:pos x="37" y="12"/>
                </a:cxn>
                <a:cxn ang="0">
                  <a:pos x="37" y="12"/>
                </a:cxn>
                <a:cxn ang="0">
                  <a:pos x="32" y="12"/>
                </a:cxn>
                <a:cxn ang="0">
                  <a:pos x="26" y="12"/>
                </a:cxn>
                <a:cxn ang="0">
                  <a:pos x="13" y="14"/>
                </a:cxn>
                <a:cxn ang="0">
                  <a:pos x="7" y="14"/>
                </a:cxn>
                <a:cxn ang="0">
                  <a:pos x="3" y="12"/>
                </a:cxn>
                <a:cxn ang="0">
                  <a:pos x="1" y="10"/>
                </a:cxn>
                <a:cxn ang="0">
                  <a:pos x="0" y="9"/>
                </a:cxn>
                <a:cxn ang="0">
                  <a:pos x="0" y="7"/>
                </a:cxn>
                <a:cxn ang="0">
                  <a:pos x="0" y="7"/>
                </a:cxn>
              </a:cxnLst>
              <a:rect l="0" t="0" r="r" b="b"/>
              <a:pathLst>
                <a:path w="66" h="19">
                  <a:moveTo>
                    <a:pt x="0" y="7"/>
                  </a:moveTo>
                  <a:lnTo>
                    <a:pt x="0" y="7"/>
                  </a:lnTo>
                  <a:lnTo>
                    <a:pt x="2" y="5"/>
                  </a:lnTo>
                  <a:lnTo>
                    <a:pt x="5" y="3"/>
                  </a:lnTo>
                  <a:lnTo>
                    <a:pt x="11" y="1"/>
                  </a:lnTo>
                  <a:lnTo>
                    <a:pt x="18" y="0"/>
                  </a:lnTo>
                  <a:lnTo>
                    <a:pt x="27" y="0"/>
                  </a:lnTo>
                  <a:lnTo>
                    <a:pt x="44" y="1"/>
                  </a:lnTo>
                  <a:lnTo>
                    <a:pt x="52" y="1"/>
                  </a:lnTo>
                  <a:lnTo>
                    <a:pt x="60" y="0"/>
                  </a:lnTo>
                  <a:lnTo>
                    <a:pt x="60" y="0"/>
                  </a:lnTo>
                  <a:lnTo>
                    <a:pt x="63" y="3"/>
                  </a:lnTo>
                  <a:lnTo>
                    <a:pt x="65" y="5"/>
                  </a:lnTo>
                  <a:lnTo>
                    <a:pt x="66" y="9"/>
                  </a:lnTo>
                  <a:lnTo>
                    <a:pt x="65" y="12"/>
                  </a:lnTo>
                  <a:lnTo>
                    <a:pt x="63" y="15"/>
                  </a:lnTo>
                  <a:lnTo>
                    <a:pt x="60" y="17"/>
                  </a:lnTo>
                  <a:lnTo>
                    <a:pt x="56" y="19"/>
                  </a:lnTo>
                  <a:lnTo>
                    <a:pt x="49" y="19"/>
                  </a:lnTo>
                  <a:lnTo>
                    <a:pt x="49" y="19"/>
                  </a:lnTo>
                  <a:lnTo>
                    <a:pt x="47" y="18"/>
                  </a:lnTo>
                  <a:lnTo>
                    <a:pt x="44" y="17"/>
                  </a:lnTo>
                  <a:lnTo>
                    <a:pt x="41" y="15"/>
                  </a:lnTo>
                  <a:lnTo>
                    <a:pt x="37" y="12"/>
                  </a:lnTo>
                  <a:lnTo>
                    <a:pt x="37" y="12"/>
                  </a:lnTo>
                  <a:lnTo>
                    <a:pt x="32" y="12"/>
                  </a:lnTo>
                  <a:lnTo>
                    <a:pt x="26" y="12"/>
                  </a:lnTo>
                  <a:lnTo>
                    <a:pt x="13" y="14"/>
                  </a:lnTo>
                  <a:lnTo>
                    <a:pt x="7" y="14"/>
                  </a:lnTo>
                  <a:lnTo>
                    <a:pt x="3" y="12"/>
                  </a:lnTo>
                  <a:lnTo>
                    <a:pt x="1" y="10"/>
                  </a:lnTo>
                  <a:lnTo>
                    <a:pt x="0" y="9"/>
                  </a:lnTo>
                  <a:lnTo>
                    <a:pt x="0" y="7"/>
                  </a:lnTo>
                  <a:lnTo>
                    <a:pt x="0" y="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zh-CN" altLang="en-US" sz="3200">
                <a:solidFill>
                  <a:prstClr val="black"/>
                </a:solidFill>
                <a:cs typeface="+mn-ea"/>
                <a:sym typeface="+mn-lt"/>
              </a:endParaRPr>
            </a:p>
          </p:txBody>
        </p:sp>
        <p:sp>
          <p:nvSpPr>
            <p:cNvPr id="72" name="Freeform 221"/>
            <p:cNvSpPr>
              <a:spLocks/>
            </p:cNvSpPr>
            <p:nvPr/>
          </p:nvSpPr>
          <p:spPr bwMode="auto">
            <a:xfrm>
              <a:off x="6075363" y="1908175"/>
              <a:ext cx="33338" cy="9525"/>
            </a:xfrm>
            <a:custGeom>
              <a:avLst/>
              <a:gdLst/>
              <a:ahLst/>
              <a:cxnLst>
                <a:cxn ang="0">
                  <a:pos x="60" y="2"/>
                </a:cxn>
                <a:cxn ang="0">
                  <a:pos x="60" y="2"/>
                </a:cxn>
                <a:cxn ang="0">
                  <a:pos x="61" y="6"/>
                </a:cxn>
                <a:cxn ang="0">
                  <a:pos x="62" y="8"/>
                </a:cxn>
                <a:cxn ang="0">
                  <a:pos x="63" y="11"/>
                </a:cxn>
                <a:cxn ang="0">
                  <a:pos x="63" y="11"/>
                </a:cxn>
                <a:cxn ang="0">
                  <a:pos x="61" y="13"/>
                </a:cxn>
                <a:cxn ang="0">
                  <a:pos x="58" y="15"/>
                </a:cxn>
                <a:cxn ang="0">
                  <a:pos x="53" y="16"/>
                </a:cxn>
                <a:cxn ang="0">
                  <a:pos x="47" y="17"/>
                </a:cxn>
                <a:cxn ang="0">
                  <a:pos x="40" y="16"/>
                </a:cxn>
                <a:cxn ang="0">
                  <a:pos x="24" y="14"/>
                </a:cxn>
                <a:cxn ang="0">
                  <a:pos x="15" y="14"/>
                </a:cxn>
                <a:cxn ang="0">
                  <a:pos x="5" y="15"/>
                </a:cxn>
                <a:cxn ang="0">
                  <a:pos x="5" y="15"/>
                </a:cxn>
                <a:cxn ang="0">
                  <a:pos x="3" y="13"/>
                </a:cxn>
                <a:cxn ang="0">
                  <a:pos x="1" y="11"/>
                </a:cxn>
                <a:cxn ang="0">
                  <a:pos x="0" y="8"/>
                </a:cxn>
                <a:cxn ang="0">
                  <a:pos x="0" y="3"/>
                </a:cxn>
                <a:cxn ang="0">
                  <a:pos x="0" y="3"/>
                </a:cxn>
                <a:cxn ang="0">
                  <a:pos x="9" y="1"/>
                </a:cxn>
                <a:cxn ang="0">
                  <a:pos x="17" y="0"/>
                </a:cxn>
                <a:cxn ang="0">
                  <a:pos x="25" y="0"/>
                </a:cxn>
                <a:cxn ang="0">
                  <a:pos x="32" y="0"/>
                </a:cxn>
                <a:cxn ang="0">
                  <a:pos x="46" y="1"/>
                </a:cxn>
                <a:cxn ang="0">
                  <a:pos x="60" y="2"/>
                </a:cxn>
                <a:cxn ang="0">
                  <a:pos x="60" y="2"/>
                </a:cxn>
              </a:cxnLst>
              <a:rect l="0" t="0" r="r" b="b"/>
              <a:pathLst>
                <a:path w="63" h="17">
                  <a:moveTo>
                    <a:pt x="60" y="2"/>
                  </a:moveTo>
                  <a:lnTo>
                    <a:pt x="60" y="2"/>
                  </a:lnTo>
                  <a:lnTo>
                    <a:pt x="61" y="6"/>
                  </a:lnTo>
                  <a:lnTo>
                    <a:pt x="62" y="8"/>
                  </a:lnTo>
                  <a:lnTo>
                    <a:pt x="63" y="11"/>
                  </a:lnTo>
                  <a:lnTo>
                    <a:pt x="63" y="11"/>
                  </a:lnTo>
                  <a:lnTo>
                    <a:pt x="61" y="13"/>
                  </a:lnTo>
                  <a:lnTo>
                    <a:pt x="58" y="15"/>
                  </a:lnTo>
                  <a:lnTo>
                    <a:pt x="53" y="16"/>
                  </a:lnTo>
                  <a:lnTo>
                    <a:pt x="47" y="17"/>
                  </a:lnTo>
                  <a:lnTo>
                    <a:pt x="40" y="16"/>
                  </a:lnTo>
                  <a:lnTo>
                    <a:pt x="24" y="14"/>
                  </a:lnTo>
                  <a:lnTo>
                    <a:pt x="15" y="14"/>
                  </a:lnTo>
                  <a:lnTo>
                    <a:pt x="5" y="15"/>
                  </a:lnTo>
                  <a:lnTo>
                    <a:pt x="5" y="15"/>
                  </a:lnTo>
                  <a:lnTo>
                    <a:pt x="3" y="13"/>
                  </a:lnTo>
                  <a:lnTo>
                    <a:pt x="1" y="11"/>
                  </a:lnTo>
                  <a:lnTo>
                    <a:pt x="0" y="8"/>
                  </a:lnTo>
                  <a:lnTo>
                    <a:pt x="0" y="3"/>
                  </a:lnTo>
                  <a:lnTo>
                    <a:pt x="0" y="3"/>
                  </a:lnTo>
                  <a:lnTo>
                    <a:pt x="9" y="1"/>
                  </a:lnTo>
                  <a:lnTo>
                    <a:pt x="17" y="0"/>
                  </a:lnTo>
                  <a:lnTo>
                    <a:pt x="25" y="0"/>
                  </a:lnTo>
                  <a:lnTo>
                    <a:pt x="32" y="0"/>
                  </a:lnTo>
                  <a:lnTo>
                    <a:pt x="46" y="1"/>
                  </a:lnTo>
                  <a:lnTo>
                    <a:pt x="60" y="2"/>
                  </a:lnTo>
                  <a:lnTo>
                    <a:pt x="6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zh-CN" altLang="en-US" sz="3200">
                <a:solidFill>
                  <a:prstClr val="black"/>
                </a:solidFill>
                <a:cs typeface="+mn-ea"/>
                <a:sym typeface="+mn-lt"/>
              </a:endParaRPr>
            </a:p>
          </p:txBody>
        </p:sp>
      </p:grpSp>
      <p:grpSp>
        <p:nvGrpSpPr>
          <p:cNvPr id="73" name="Group 189"/>
          <p:cNvGrpSpPr>
            <a:grpSpLocks noChangeAspect="1"/>
          </p:cNvGrpSpPr>
          <p:nvPr/>
        </p:nvGrpSpPr>
        <p:grpSpPr bwMode="auto">
          <a:xfrm rot="19076758">
            <a:off x="8483260" y="5273164"/>
            <a:ext cx="808440" cy="933285"/>
            <a:chOff x="387" y="1666"/>
            <a:chExt cx="531" cy="613"/>
          </a:xfrm>
          <a:solidFill>
            <a:srgbClr val="0070C0"/>
          </a:solidFill>
        </p:grpSpPr>
        <p:sp>
          <p:nvSpPr>
            <p:cNvPr id="74" name="Freeform 191"/>
            <p:cNvSpPr>
              <a:spLocks noEditPoints="1"/>
            </p:cNvSpPr>
            <p:nvPr/>
          </p:nvSpPr>
          <p:spPr bwMode="auto">
            <a:xfrm>
              <a:off x="387" y="1666"/>
              <a:ext cx="531" cy="613"/>
            </a:xfrm>
            <a:custGeom>
              <a:avLst/>
              <a:gdLst>
                <a:gd name="T0" fmla="*/ 27 w 251"/>
                <a:gd name="T1" fmla="*/ 274 h 290"/>
                <a:gd name="T2" fmla="*/ 34 w 251"/>
                <a:gd name="T3" fmla="*/ 269 h 290"/>
                <a:gd name="T4" fmla="*/ 16 w 251"/>
                <a:gd name="T5" fmla="*/ 137 h 290"/>
                <a:gd name="T6" fmla="*/ 20 w 251"/>
                <a:gd name="T7" fmla="*/ 166 h 290"/>
                <a:gd name="T8" fmla="*/ 35 w 251"/>
                <a:gd name="T9" fmla="*/ 199 h 290"/>
                <a:gd name="T10" fmla="*/ 40 w 251"/>
                <a:gd name="T11" fmla="*/ 221 h 290"/>
                <a:gd name="T12" fmla="*/ 57 w 251"/>
                <a:gd name="T13" fmla="*/ 229 h 290"/>
                <a:gd name="T14" fmla="*/ 211 w 251"/>
                <a:gd name="T15" fmla="*/ 215 h 290"/>
                <a:gd name="T16" fmla="*/ 230 w 251"/>
                <a:gd name="T17" fmla="*/ 270 h 290"/>
                <a:gd name="T18" fmla="*/ 171 w 251"/>
                <a:gd name="T19" fmla="*/ 242 h 290"/>
                <a:gd name="T20" fmla="*/ 116 w 251"/>
                <a:gd name="T21" fmla="*/ 247 h 290"/>
                <a:gd name="T22" fmla="*/ 59 w 251"/>
                <a:gd name="T23" fmla="*/ 283 h 290"/>
                <a:gd name="T24" fmla="*/ 78 w 251"/>
                <a:gd name="T25" fmla="*/ 283 h 290"/>
                <a:gd name="T26" fmla="*/ 115 w 251"/>
                <a:gd name="T27" fmla="*/ 255 h 290"/>
                <a:gd name="T28" fmla="*/ 156 w 251"/>
                <a:gd name="T29" fmla="*/ 277 h 290"/>
                <a:gd name="T30" fmla="*/ 175 w 251"/>
                <a:gd name="T31" fmla="*/ 253 h 290"/>
                <a:gd name="T32" fmla="*/ 205 w 251"/>
                <a:gd name="T33" fmla="*/ 277 h 290"/>
                <a:gd name="T34" fmla="*/ 222 w 251"/>
                <a:gd name="T35" fmla="*/ 275 h 290"/>
                <a:gd name="T36" fmla="*/ 241 w 251"/>
                <a:gd name="T37" fmla="*/ 64 h 290"/>
                <a:gd name="T38" fmla="*/ 4 w 251"/>
                <a:gd name="T39" fmla="*/ 11 h 290"/>
                <a:gd name="T40" fmla="*/ 85 w 251"/>
                <a:gd name="T41" fmla="*/ 115 h 290"/>
                <a:gd name="T42" fmla="*/ 180 w 251"/>
                <a:gd name="T43" fmla="*/ 112 h 290"/>
                <a:gd name="T44" fmla="*/ 132 w 251"/>
                <a:gd name="T45" fmla="*/ 158 h 290"/>
                <a:gd name="T46" fmla="*/ 93 w 251"/>
                <a:gd name="T47" fmla="*/ 121 h 290"/>
                <a:gd name="T48" fmla="*/ 135 w 251"/>
                <a:gd name="T49" fmla="*/ 119 h 290"/>
                <a:gd name="T50" fmla="*/ 135 w 251"/>
                <a:gd name="T51" fmla="*/ 119 h 290"/>
                <a:gd name="T52" fmla="*/ 134 w 251"/>
                <a:gd name="T53" fmla="*/ 194 h 290"/>
                <a:gd name="T54" fmla="*/ 139 w 251"/>
                <a:gd name="T55" fmla="*/ 162 h 290"/>
                <a:gd name="T56" fmla="*/ 139 w 251"/>
                <a:gd name="T57" fmla="*/ 162 h 290"/>
                <a:gd name="T58" fmla="*/ 183 w 251"/>
                <a:gd name="T59" fmla="*/ 189 h 290"/>
                <a:gd name="T60" fmla="*/ 210 w 251"/>
                <a:gd name="T61" fmla="*/ 116 h 290"/>
                <a:gd name="T62" fmla="*/ 175 w 251"/>
                <a:gd name="T63" fmla="*/ 112 h 290"/>
                <a:gd name="T64" fmla="*/ 175 w 251"/>
                <a:gd name="T65" fmla="*/ 112 h 290"/>
                <a:gd name="T66" fmla="*/ 125 w 251"/>
                <a:gd name="T67" fmla="*/ 81 h 290"/>
                <a:gd name="T68" fmla="*/ 88 w 251"/>
                <a:gd name="T69" fmla="*/ 143 h 290"/>
                <a:gd name="T70" fmla="*/ 55 w 251"/>
                <a:gd name="T71" fmla="*/ 170 h 290"/>
                <a:gd name="T72" fmla="*/ 55 w 251"/>
                <a:gd name="T73" fmla="*/ 170 h 290"/>
                <a:gd name="T74" fmla="*/ 91 w 251"/>
                <a:gd name="T75" fmla="*/ 222 h 290"/>
                <a:gd name="T76" fmla="*/ 95 w 251"/>
                <a:gd name="T77" fmla="*/ 203 h 290"/>
                <a:gd name="T78" fmla="*/ 131 w 251"/>
                <a:gd name="T79" fmla="*/ 222 h 290"/>
                <a:gd name="T80" fmla="*/ 179 w 251"/>
                <a:gd name="T81" fmla="*/ 194 h 290"/>
                <a:gd name="T82" fmla="*/ 208 w 251"/>
                <a:gd name="T83" fmla="*/ 215 h 290"/>
                <a:gd name="T84" fmla="*/ 209 w 251"/>
                <a:gd name="T85" fmla="*/ 188 h 290"/>
                <a:gd name="T86" fmla="*/ 215 w 251"/>
                <a:gd name="T87" fmla="*/ 153 h 290"/>
                <a:gd name="T88" fmla="*/ 215 w 251"/>
                <a:gd name="T89" fmla="*/ 141 h 290"/>
                <a:gd name="T90" fmla="*/ 118 w 251"/>
                <a:gd name="T91" fmla="*/ 13 h 290"/>
                <a:gd name="T92" fmla="*/ 230 w 251"/>
                <a:gd name="T93" fmla="*/ 41 h 290"/>
                <a:gd name="T94" fmla="*/ 214 w 251"/>
                <a:gd name="T95" fmla="*/ 64 h 290"/>
                <a:gd name="T96" fmla="*/ 173 w 251"/>
                <a:gd name="T97" fmla="*/ 51 h 290"/>
                <a:gd name="T98" fmla="*/ 131 w 251"/>
                <a:gd name="T99" fmla="*/ 75 h 290"/>
                <a:gd name="T100" fmla="*/ 124 w 251"/>
                <a:gd name="T101" fmla="*/ 61 h 290"/>
                <a:gd name="T102" fmla="*/ 81 w 251"/>
                <a:gd name="T103" fmla="*/ 60 h 290"/>
                <a:gd name="T104" fmla="*/ 45 w 251"/>
                <a:gd name="T105" fmla="*/ 60 h 290"/>
                <a:gd name="T106" fmla="*/ 45 w 251"/>
                <a:gd name="T107" fmla="*/ 87 h 290"/>
                <a:gd name="T108" fmla="*/ 118 w 251"/>
                <a:gd name="T109" fmla="*/ 1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290">
                  <a:moveTo>
                    <a:pt x="0" y="15"/>
                  </a:moveTo>
                  <a:cubicBezTo>
                    <a:pt x="3" y="69"/>
                    <a:pt x="5" y="123"/>
                    <a:pt x="8" y="176"/>
                  </a:cubicBezTo>
                  <a:cubicBezTo>
                    <a:pt x="10" y="202"/>
                    <a:pt x="9" y="229"/>
                    <a:pt x="13" y="254"/>
                  </a:cubicBezTo>
                  <a:cubicBezTo>
                    <a:pt x="15" y="264"/>
                    <a:pt x="18" y="272"/>
                    <a:pt x="27" y="274"/>
                  </a:cubicBezTo>
                  <a:cubicBezTo>
                    <a:pt x="32" y="285"/>
                    <a:pt x="49" y="290"/>
                    <a:pt x="59" y="286"/>
                  </a:cubicBezTo>
                  <a:cubicBezTo>
                    <a:pt x="60" y="285"/>
                    <a:pt x="60" y="282"/>
                    <a:pt x="58" y="282"/>
                  </a:cubicBezTo>
                  <a:cubicBezTo>
                    <a:pt x="53" y="281"/>
                    <a:pt x="48" y="281"/>
                    <a:pt x="43" y="278"/>
                  </a:cubicBezTo>
                  <a:cubicBezTo>
                    <a:pt x="39" y="276"/>
                    <a:pt x="37" y="272"/>
                    <a:pt x="34" y="269"/>
                  </a:cubicBezTo>
                  <a:cubicBezTo>
                    <a:pt x="34" y="268"/>
                    <a:pt x="33" y="267"/>
                    <a:pt x="32" y="267"/>
                  </a:cubicBezTo>
                  <a:cubicBezTo>
                    <a:pt x="31" y="266"/>
                    <a:pt x="31" y="266"/>
                    <a:pt x="30" y="266"/>
                  </a:cubicBezTo>
                  <a:cubicBezTo>
                    <a:pt x="16" y="260"/>
                    <a:pt x="19" y="206"/>
                    <a:pt x="18" y="196"/>
                  </a:cubicBezTo>
                  <a:cubicBezTo>
                    <a:pt x="18" y="176"/>
                    <a:pt x="17" y="156"/>
                    <a:pt x="16" y="137"/>
                  </a:cubicBezTo>
                  <a:cubicBezTo>
                    <a:pt x="15" y="132"/>
                    <a:pt x="15" y="127"/>
                    <a:pt x="15" y="122"/>
                  </a:cubicBezTo>
                  <a:cubicBezTo>
                    <a:pt x="25" y="122"/>
                    <a:pt x="36" y="122"/>
                    <a:pt x="46" y="122"/>
                  </a:cubicBezTo>
                  <a:cubicBezTo>
                    <a:pt x="47" y="136"/>
                    <a:pt x="48" y="150"/>
                    <a:pt x="49" y="163"/>
                  </a:cubicBezTo>
                  <a:cubicBezTo>
                    <a:pt x="39" y="164"/>
                    <a:pt x="29" y="165"/>
                    <a:pt x="20" y="166"/>
                  </a:cubicBezTo>
                  <a:cubicBezTo>
                    <a:pt x="17" y="167"/>
                    <a:pt x="17" y="170"/>
                    <a:pt x="20" y="170"/>
                  </a:cubicBezTo>
                  <a:cubicBezTo>
                    <a:pt x="29" y="171"/>
                    <a:pt x="39" y="170"/>
                    <a:pt x="49" y="170"/>
                  </a:cubicBezTo>
                  <a:cubicBezTo>
                    <a:pt x="50" y="179"/>
                    <a:pt x="50" y="189"/>
                    <a:pt x="51" y="198"/>
                  </a:cubicBezTo>
                  <a:cubicBezTo>
                    <a:pt x="46" y="198"/>
                    <a:pt x="40" y="198"/>
                    <a:pt x="35" y="199"/>
                  </a:cubicBezTo>
                  <a:cubicBezTo>
                    <a:pt x="32" y="199"/>
                    <a:pt x="33" y="202"/>
                    <a:pt x="35" y="203"/>
                  </a:cubicBezTo>
                  <a:cubicBezTo>
                    <a:pt x="40" y="203"/>
                    <a:pt x="46" y="203"/>
                    <a:pt x="51" y="204"/>
                  </a:cubicBezTo>
                  <a:cubicBezTo>
                    <a:pt x="52" y="209"/>
                    <a:pt x="52" y="215"/>
                    <a:pt x="52" y="221"/>
                  </a:cubicBezTo>
                  <a:cubicBezTo>
                    <a:pt x="48" y="221"/>
                    <a:pt x="44" y="221"/>
                    <a:pt x="40" y="221"/>
                  </a:cubicBezTo>
                  <a:cubicBezTo>
                    <a:pt x="37" y="221"/>
                    <a:pt x="37" y="225"/>
                    <a:pt x="40" y="225"/>
                  </a:cubicBezTo>
                  <a:cubicBezTo>
                    <a:pt x="44" y="226"/>
                    <a:pt x="48" y="226"/>
                    <a:pt x="53" y="227"/>
                  </a:cubicBezTo>
                  <a:cubicBezTo>
                    <a:pt x="53" y="228"/>
                    <a:pt x="53" y="228"/>
                    <a:pt x="53" y="229"/>
                  </a:cubicBezTo>
                  <a:cubicBezTo>
                    <a:pt x="53" y="231"/>
                    <a:pt x="57" y="231"/>
                    <a:pt x="57" y="229"/>
                  </a:cubicBezTo>
                  <a:cubicBezTo>
                    <a:pt x="57" y="228"/>
                    <a:pt x="57" y="228"/>
                    <a:pt x="57" y="227"/>
                  </a:cubicBezTo>
                  <a:cubicBezTo>
                    <a:pt x="111" y="233"/>
                    <a:pt x="170" y="227"/>
                    <a:pt x="222" y="217"/>
                  </a:cubicBezTo>
                  <a:cubicBezTo>
                    <a:pt x="224" y="216"/>
                    <a:pt x="224" y="213"/>
                    <a:pt x="222" y="213"/>
                  </a:cubicBezTo>
                  <a:cubicBezTo>
                    <a:pt x="218" y="214"/>
                    <a:pt x="215" y="214"/>
                    <a:pt x="211" y="215"/>
                  </a:cubicBezTo>
                  <a:cubicBezTo>
                    <a:pt x="212" y="206"/>
                    <a:pt x="212" y="197"/>
                    <a:pt x="213" y="188"/>
                  </a:cubicBezTo>
                  <a:cubicBezTo>
                    <a:pt x="221" y="186"/>
                    <a:pt x="229" y="184"/>
                    <a:pt x="237" y="183"/>
                  </a:cubicBezTo>
                  <a:cubicBezTo>
                    <a:pt x="239" y="212"/>
                    <a:pt x="240" y="241"/>
                    <a:pt x="242" y="270"/>
                  </a:cubicBezTo>
                  <a:cubicBezTo>
                    <a:pt x="238" y="271"/>
                    <a:pt x="234" y="271"/>
                    <a:pt x="230" y="270"/>
                  </a:cubicBezTo>
                  <a:cubicBezTo>
                    <a:pt x="236" y="257"/>
                    <a:pt x="227" y="240"/>
                    <a:pt x="211" y="242"/>
                  </a:cubicBezTo>
                  <a:cubicBezTo>
                    <a:pt x="196" y="244"/>
                    <a:pt x="189" y="263"/>
                    <a:pt x="199" y="273"/>
                  </a:cubicBezTo>
                  <a:cubicBezTo>
                    <a:pt x="194" y="272"/>
                    <a:pt x="190" y="272"/>
                    <a:pt x="185" y="271"/>
                  </a:cubicBezTo>
                  <a:cubicBezTo>
                    <a:pt x="192" y="261"/>
                    <a:pt x="185" y="244"/>
                    <a:pt x="171" y="242"/>
                  </a:cubicBezTo>
                  <a:cubicBezTo>
                    <a:pt x="161" y="241"/>
                    <a:pt x="149" y="247"/>
                    <a:pt x="145" y="256"/>
                  </a:cubicBezTo>
                  <a:cubicBezTo>
                    <a:pt x="143" y="262"/>
                    <a:pt x="144" y="268"/>
                    <a:pt x="147" y="272"/>
                  </a:cubicBezTo>
                  <a:cubicBezTo>
                    <a:pt x="144" y="271"/>
                    <a:pt x="141" y="271"/>
                    <a:pt x="137" y="271"/>
                  </a:cubicBezTo>
                  <a:cubicBezTo>
                    <a:pt x="140" y="259"/>
                    <a:pt x="130" y="244"/>
                    <a:pt x="116" y="247"/>
                  </a:cubicBezTo>
                  <a:cubicBezTo>
                    <a:pt x="102" y="249"/>
                    <a:pt x="94" y="266"/>
                    <a:pt x="101" y="277"/>
                  </a:cubicBezTo>
                  <a:cubicBezTo>
                    <a:pt x="96" y="277"/>
                    <a:pt x="91" y="276"/>
                    <a:pt x="86" y="276"/>
                  </a:cubicBezTo>
                  <a:cubicBezTo>
                    <a:pt x="93" y="264"/>
                    <a:pt x="87" y="247"/>
                    <a:pt x="71" y="246"/>
                  </a:cubicBezTo>
                  <a:cubicBezTo>
                    <a:pt x="50" y="245"/>
                    <a:pt x="43" y="271"/>
                    <a:pt x="59" y="283"/>
                  </a:cubicBezTo>
                  <a:cubicBezTo>
                    <a:pt x="63" y="285"/>
                    <a:pt x="67" y="279"/>
                    <a:pt x="64" y="276"/>
                  </a:cubicBezTo>
                  <a:cubicBezTo>
                    <a:pt x="55" y="269"/>
                    <a:pt x="57" y="254"/>
                    <a:pt x="71" y="255"/>
                  </a:cubicBezTo>
                  <a:cubicBezTo>
                    <a:pt x="82" y="255"/>
                    <a:pt x="84" y="269"/>
                    <a:pt x="76" y="276"/>
                  </a:cubicBezTo>
                  <a:cubicBezTo>
                    <a:pt x="73" y="278"/>
                    <a:pt x="74" y="283"/>
                    <a:pt x="78" y="283"/>
                  </a:cubicBezTo>
                  <a:cubicBezTo>
                    <a:pt x="86" y="283"/>
                    <a:pt x="95" y="283"/>
                    <a:pt x="103" y="283"/>
                  </a:cubicBezTo>
                  <a:cubicBezTo>
                    <a:pt x="105" y="282"/>
                    <a:pt x="105" y="282"/>
                    <a:pt x="106" y="281"/>
                  </a:cubicBezTo>
                  <a:cubicBezTo>
                    <a:pt x="108" y="281"/>
                    <a:pt x="110" y="278"/>
                    <a:pt x="109" y="275"/>
                  </a:cubicBezTo>
                  <a:cubicBezTo>
                    <a:pt x="105" y="268"/>
                    <a:pt x="107" y="257"/>
                    <a:pt x="115" y="255"/>
                  </a:cubicBezTo>
                  <a:cubicBezTo>
                    <a:pt x="127" y="252"/>
                    <a:pt x="133" y="267"/>
                    <a:pt x="128" y="275"/>
                  </a:cubicBezTo>
                  <a:cubicBezTo>
                    <a:pt x="126" y="277"/>
                    <a:pt x="129" y="282"/>
                    <a:pt x="132" y="280"/>
                  </a:cubicBezTo>
                  <a:cubicBezTo>
                    <a:pt x="139" y="277"/>
                    <a:pt x="146" y="277"/>
                    <a:pt x="153" y="279"/>
                  </a:cubicBezTo>
                  <a:cubicBezTo>
                    <a:pt x="155" y="280"/>
                    <a:pt x="156" y="278"/>
                    <a:pt x="156" y="277"/>
                  </a:cubicBezTo>
                  <a:cubicBezTo>
                    <a:pt x="159" y="276"/>
                    <a:pt x="159" y="272"/>
                    <a:pt x="157" y="270"/>
                  </a:cubicBezTo>
                  <a:cubicBezTo>
                    <a:pt x="157" y="265"/>
                    <a:pt x="158" y="259"/>
                    <a:pt x="158" y="253"/>
                  </a:cubicBezTo>
                  <a:cubicBezTo>
                    <a:pt x="160" y="253"/>
                    <a:pt x="161" y="252"/>
                    <a:pt x="163" y="251"/>
                  </a:cubicBezTo>
                  <a:cubicBezTo>
                    <a:pt x="167" y="250"/>
                    <a:pt x="172" y="250"/>
                    <a:pt x="175" y="253"/>
                  </a:cubicBezTo>
                  <a:cubicBezTo>
                    <a:pt x="181" y="258"/>
                    <a:pt x="182" y="266"/>
                    <a:pt x="174" y="270"/>
                  </a:cubicBezTo>
                  <a:cubicBezTo>
                    <a:pt x="170" y="272"/>
                    <a:pt x="173" y="277"/>
                    <a:pt x="176" y="277"/>
                  </a:cubicBezTo>
                  <a:cubicBezTo>
                    <a:pt x="185" y="278"/>
                    <a:pt x="194" y="279"/>
                    <a:pt x="203" y="279"/>
                  </a:cubicBezTo>
                  <a:cubicBezTo>
                    <a:pt x="204" y="279"/>
                    <a:pt x="205" y="278"/>
                    <a:pt x="205" y="277"/>
                  </a:cubicBezTo>
                  <a:cubicBezTo>
                    <a:pt x="207" y="276"/>
                    <a:pt x="208" y="273"/>
                    <a:pt x="207" y="271"/>
                  </a:cubicBezTo>
                  <a:cubicBezTo>
                    <a:pt x="201" y="264"/>
                    <a:pt x="200" y="250"/>
                    <a:pt x="212" y="249"/>
                  </a:cubicBezTo>
                  <a:cubicBezTo>
                    <a:pt x="224" y="248"/>
                    <a:pt x="228" y="262"/>
                    <a:pt x="221" y="269"/>
                  </a:cubicBezTo>
                  <a:cubicBezTo>
                    <a:pt x="220" y="271"/>
                    <a:pt x="219" y="274"/>
                    <a:pt x="222" y="275"/>
                  </a:cubicBezTo>
                  <a:cubicBezTo>
                    <a:pt x="231" y="279"/>
                    <a:pt x="244" y="279"/>
                    <a:pt x="250" y="270"/>
                  </a:cubicBezTo>
                  <a:cubicBezTo>
                    <a:pt x="251" y="269"/>
                    <a:pt x="249" y="268"/>
                    <a:pt x="248" y="268"/>
                  </a:cubicBezTo>
                  <a:cubicBezTo>
                    <a:pt x="249" y="223"/>
                    <a:pt x="247" y="177"/>
                    <a:pt x="245" y="132"/>
                  </a:cubicBezTo>
                  <a:cubicBezTo>
                    <a:pt x="244" y="109"/>
                    <a:pt x="242" y="87"/>
                    <a:pt x="241" y="64"/>
                  </a:cubicBezTo>
                  <a:cubicBezTo>
                    <a:pt x="240" y="49"/>
                    <a:pt x="242" y="29"/>
                    <a:pt x="235" y="15"/>
                  </a:cubicBezTo>
                  <a:cubicBezTo>
                    <a:pt x="230" y="5"/>
                    <a:pt x="222" y="2"/>
                    <a:pt x="212" y="2"/>
                  </a:cubicBezTo>
                  <a:cubicBezTo>
                    <a:pt x="190" y="0"/>
                    <a:pt x="167" y="2"/>
                    <a:pt x="145" y="2"/>
                  </a:cubicBezTo>
                  <a:cubicBezTo>
                    <a:pt x="98" y="3"/>
                    <a:pt x="51" y="6"/>
                    <a:pt x="4" y="11"/>
                  </a:cubicBezTo>
                  <a:cubicBezTo>
                    <a:pt x="2" y="11"/>
                    <a:pt x="0" y="13"/>
                    <a:pt x="0" y="15"/>
                  </a:cubicBezTo>
                  <a:close/>
                  <a:moveTo>
                    <a:pt x="52" y="86"/>
                  </a:moveTo>
                  <a:cubicBezTo>
                    <a:pt x="62" y="86"/>
                    <a:pt x="72" y="85"/>
                    <a:pt x="82" y="84"/>
                  </a:cubicBezTo>
                  <a:cubicBezTo>
                    <a:pt x="83" y="94"/>
                    <a:pt x="84" y="104"/>
                    <a:pt x="85" y="115"/>
                  </a:cubicBezTo>
                  <a:cubicBezTo>
                    <a:pt x="75" y="115"/>
                    <a:pt x="64" y="115"/>
                    <a:pt x="54" y="115"/>
                  </a:cubicBezTo>
                  <a:cubicBezTo>
                    <a:pt x="54" y="106"/>
                    <a:pt x="53" y="96"/>
                    <a:pt x="52" y="86"/>
                  </a:cubicBezTo>
                  <a:close/>
                  <a:moveTo>
                    <a:pt x="210" y="113"/>
                  </a:moveTo>
                  <a:cubicBezTo>
                    <a:pt x="200" y="112"/>
                    <a:pt x="190" y="112"/>
                    <a:pt x="180" y="112"/>
                  </a:cubicBezTo>
                  <a:cubicBezTo>
                    <a:pt x="180" y="101"/>
                    <a:pt x="180" y="89"/>
                    <a:pt x="179" y="78"/>
                  </a:cubicBezTo>
                  <a:cubicBezTo>
                    <a:pt x="190" y="77"/>
                    <a:pt x="201" y="77"/>
                    <a:pt x="212" y="76"/>
                  </a:cubicBezTo>
                  <a:cubicBezTo>
                    <a:pt x="211" y="88"/>
                    <a:pt x="210" y="100"/>
                    <a:pt x="210" y="113"/>
                  </a:cubicBezTo>
                  <a:close/>
                  <a:moveTo>
                    <a:pt x="132" y="158"/>
                  </a:moveTo>
                  <a:cubicBezTo>
                    <a:pt x="130" y="158"/>
                    <a:pt x="127" y="158"/>
                    <a:pt x="124" y="159"/>
                  </a:cubicBezTo>
                  <a:cubicBezTo>
                    <a:pt x="115" y="159"/>
                    <a:pt x="105" y="160"/>
                    <a:pt x="95" y="160"/>
                  </a:cubicBezTo>
                  <a:cubicBezTo>
                    <a:pt x="94" y="153"/>
                    <a:pt x="94" y="146"/>
                    <a:pt x="94" y="139"/>
                  </a:cubicBezTo>
                  <a:cubicBezTo>
                    <a:pt x="93" y="133"/>
                    <a:pt x="93" y="127"/>
                    <a:pt x="93" y="121"/>
                  </a:cubicBezTo>
                  <a:cubicBezTo>
                    <a:pt x="104" y="120"/>
                    <a:pt x="116" y="120"/>
                    <a:pt x="127" y="119"/>
                  </a:cubicBezTo>
                  <a:cubicBezTo>
                    <a:pt x="128" y="119"/>
                    <a:pt x="128" y="119"/>
                    <a:pt x="129" y="119"/>
                  </a:cubicBezTo>
                  <a:cubicBezTo>
                    <a:pt x="130" y="132"/>
                    <a:pt x="131" y="145"/>
                    <a:pt x="132" y="158"/>
                  </a:cubicBezTo>
                  <a:close/>
                  <a:moveTo>
                    <a:pt x="135" y="119"/>
                  </a:moveTo>
                  <a:cubicBezTo>
                    <a:pt x="149" y="118"/>
                    <a:pt x="162" y="118"/>
                    <a:pt x="176" y="117"/>
                  </a:cubicBezTo>
                  <a:cubicBezTo>
                    <a:pt x="176" y="129"/>
                    <a:pt x="176" y="141"/>
                    <a:pt x="177" y="154"/>
                  </a:cubicBezTo>
                  <a:cubicBezTo>
                    <a:pt x="164" y="155"/>
                    <a:pt x="151" y="156"/>
                    <a:pt x="138" y="157"/>
                  </a:cubicBezTo>
                  <a:cubicBezTo>
                    <a:pt x="137" y="144"/>
                    <a:pt x="136" y="132"/>
                    <a:pt x="135" y="119"/>
                  </a:cubicBezTo>
                  <a:close/>
                  <a:moveTo>
                    <a:pt x="128" y="163"/>
                  </a:moveTo>
                  <a:cubicBezTo>
                    <a:pt x="130" y="163"/>
                    <a:pt x="131" y="163"/>
                    <a:pt x="133" y="163"/>
                  </a:cubicBezTo>
                  <a:cubicBezTo>
                    <a:pt x="134" y="173"/>
                    <a:pt x="135" y="184"/>
                    <a:pt x="136" y="194"/>
                  </a:cubicBezTo>
                  <a:cubicBezTo>
                    <a:pt x="136" y="194"/>
                    <a:pt x="135" y="194"/>
                    <a:pt x="134" y="194"/>
                  </a:cubicBezTo>
                  <a:cubicBezTo>
                    <a:pt x="121" y="195"/>
                    <a:pt x="108" y="196"/>
                    <a:pt x="95" y="196"/>
                  </a:cubicBezTo>
                  <a:cubicBezTo>
                    <a:pt x="95" y="186"/>
                    <a:pt x="95" y="177"/>
                    <a:pt x="95" y="167"/>
                  </a:cubicBezTo>
                  <a:cubicBezTo>
                    <a:pt x="106" y="166"/>
                    <a:pt x="117" y="164"/>
                    <a:pt x="128" y="163"/>
                  </a:cubicBezTo>
                  <a:close/>
                  <a:moveTo>
                    <a:pt x="139" y="162"/>
                  </a:moveTo>
                  <a:cubicBezTo>
                    <a:pt x="151" y="161"/>
                    <a:pt x="164" y="160"/>
                    <a:pt x="177" y="158"/>
                  </a:cubicBezTo>
                  <a:cubicBezTo>
                    <a:pt x="178" y="168"/>
                    <a:pt x="178" y="179"/>
                    <a:pt x="179" y="189"/>
                  </a:cubicBezTo>
                  <a:cubicBezTo>
                    <a:pt x="166" y="191"/>
                    <a:pt x="153" y="192"/>
                    <a:pt x="141" y="193"/>
                  </a:cubicBezTo>
                  <a:cubicBezTo>
                    <a:pt x="140" y="183"/>
                    <a:pt x="139" y="173"/>
                    <a:pt x="139" y="162"/>
                  </a:cubicBezTo>
                  <a:close/>
                  <a:moveTo>
                    <a:pt x="182" y="158"/>
                  </a:moveTo>
                  <a:cubicBezTo>
                    <a:pt x="191" y="156"/>
                    <a:pt x="200" y="155"/>
                    <a:pt x="210" y="154"/>
                  </a:cubicBezTo>
                  <a:cubicBezTo>
                    <a:pt x="209" y="164"/>
                    <a:pt x="209" y="175"/>
                    <a:pt x="209" y="185"/>
                  </a:cubicBezTo>
                  <a:cubicBezTo>
                    <a:pt x="200" y="186"/>
                    <a:pt x="192" y="188"/>
                    <a:pt x="183" y="189"/>
                  </a:cubicBezTo>
                  <a:cubicBezTo>
                    <a:pt x="183" y="178"/>
                    <a:pt x="182" y="168"/>
                    <a:pt x="182" y="158"/>
                  </a:cubicBezTo>
                  <a:close/>
                  <a:moveTo>
                    <a:pt x="182" y="153"/>
                  </a:moveTo>
                  <a:cubicBezTo>
                    <a:pt x="182" y="141"/>
                    <a:pt x="181" y="129"/>
                    <a:pt x="181" y="117"/>
                  </a:cubicBezTo>
                  <a:cubicBezTo>
                    <a:pt x="191" y="116"/>
                    <a:pt x="200" y="116"/>
                    <a:pt x="210" y="116"/>
                  </a:cubicBezTo>
                  <a:cubicBezTo>
                    <a:pt x="210" y="123"/>
                    <a:pt x="210" y="130"/>
                    <a:pt x="210" y="137"/>
                  </a:cubicBezTo>
                  <a:cubicBezTo>
                    <a:pt x="210" y="141"/>
                    <a:pt x="210" y="146"/>
                    <a:pt x="210" y="150"/>
                  </a:cubicBezTo>
                  <a:cubicBezTo>
                    <a:pt x="200" y="151"/>
                    <a:pt x="191" y="152"/>
                    <a:pt x="182" y="153"/>
                  </a:cubicBezTo>
                  <a:close/>
                  <a:moveTo>
                    <a:pt x="175" y="112"/>
                  </a:moveTo>
                  <a:cubicBezTo>
                    <a:pt x="162" y="113"/>
                    <a:pt x="148" y="113"/>
                    <a:pt x="135" y="114"/>
                  </a:cubicBezTo>
                  <a:cubicBezTo>
                    <a:pt x="134" y="103"/>
                    <a:pt x="133" y="92"/>
                    <a:pt x="132" y="81"/>
                  </a:cubicBezTo>
                  <a:cubicBezTo>
                    <a:pt x="146" y="80"/>
                    <a:pt x="160" y="79"/>
                    <a:pt x="174" y="78"/>
                  </a:cubicBezTo>
                  <a:cubicBezTo>
                    <a:pt x="175" y="90"/>
                    <a:pt x="175" y="101"/>
                    <a:pt x="175" y="112"/>
                  </a:cubicBezTo>
                  <a:close/>
                  <a:moveTo>
                    <a:pt x="128" y="114"/>
                  </a:moveTo>
                  <a:cubicBezTo>
                    <a:pt x="116" y="114"/>
                    <a:pt x="104" y="114"/>
                    <a:pt x="92" y="114"/>
                  </a:cubicBezTo>
                  <a:cubicBezTo>
                    <a:pt x="92" y="104"/>
                    <a:pt x="91" y="94"/>
                    <a:pt x="90" y="84"/>
                  </a:cubicBezTo>
                  <a:cubicBezTo>
                    <a:pt x="102" y="83"/>
                    <a:pt x="114" y="82"/>
                    <a:pt x="125" y="81"/>
                  </a:cubicBezTo>
                  <a:cubicBezTo>
                    <a:pt x="126" y="92"/>
                    <a:pt x="127" y="103"/>
                    <a:pt x="128" y="114"/>
                  </a:cubicBezTo>
                  <a:close/>
                  <a:moveTo>
                    <a:pt x="54" y="122"/>
                  </a:moveTo>
                  <a:cubicBezTo>
                    <a:pt x="65" y="122"/>
                    <a:pt x="75" y="121"/>
                    <a:pt x="86" y="121"/>
                  </a:cubicBezTo>
                  <a:cubicBezTo>
                    <a:pt x="87" y="128"/>
                    <a:pt x="88" y="135"/>
                    <a:pt x="88" y="143"/>
                  </a:cubicBezTo>
                  <a:cubicBezTo>
                    <a:pt x="89" y="149"/>
                    <a:pt x="89" y="155"/>
                    <a:pt x="89" y="161"/>
                  </a:cubicBezTo>
                  <a:cubicBezTo>
                    <a:pt x="78" y="161"/>
                    <a:pt x="66" y="162"/>
                    <a:pt x="55" y="163"/>
                  </a:cubicBezTo>
                  <a:cubicBezTo>
                    <a:pt x="55" y="149"/>
                    <a:pt x="55" y="136"/>
                    <a:pt x="54" y="122"/>
                  </a:cubicBezTo>
                  <a:close/>
                  <a:moveTo>
                    <a:pt x="55" y="170"/>
                  </a:moveTo>
                  <a:cubicBezTo>
                    <a:pt x="67" y="169"/>
                    <a:pt x="78" y="168"/>
                    <a:pt x="89" y="167"/>
                  </a:cubicBezTo>
                  <a:cubicBezTo>
                    <a:pt x="90" y="177"/>
                    <a:pt x="90" y="187"/>
                    <a:pt x="90" y="196"/>
                  </a:cubicBezTo>
                  <a:cubicBezTo>
                    <a:pt x="79" y="197"/>
                    <a:pt x="67" y="197"/>
                    <a:pt x="56" y="198"/>
                  </a:cubicBezTo>
                  <a:cubicBezTo>
                    <a:pt x="56" y="188"/>
                    <a:pt x="55" y="179"/>
                    <a:pt x="55" y="170"/>
                  </a:cubicBezTo>
                  <a:close/>
                  <a:moveTo>
                    <a:pt x="56" y="221"/>
                  </a:moveTo>
                  <a:cubicBezTo>
                    <a:pt x="56" y="215"/>
                    <a:pt x="56" y="209"/>
                    <a:pt x="56" y="204"/>
                  </a:cubicBezTo>
                  <a:cubicBezTo>
                    <a:pt x="67" y="204"/>
                    <a:pt x="79" y="204"/>
                    <a:pt x="91" y="203"/>
                  </a:cubicBezTo>
                  <a:cubicBezTo>
                    <a:pt x="91" y="210"/>
                    <a:pt x="91" y="216"/>
                    <a:pt x="91" y="222"/>
                  </a:cubicBezTo>
                  <a:cubicBezTo>
                    <a:pt x="80" y="222"/>
                    <a:pt x="68" y="221"/>
                    <a:pt x="56" y="221"/>
                  </a:cubicBezTo>
                  <a:close/>
                  <a:moveTo>
                    <a:pt x="131" y="222"/>
                  </a:moveTo>
                  <a:cubicBezTo>
                    <a:pt x="119" y="223"/>
                    <a:pt x="107" y="223"/>
                    <a:pt x="94" y="222"/>
                  </a:cubicBezTo>
                  <a:cubicBezTo>
                    <a:pt x="95" y="216"/>
                    <a:pt x="95" y="210"/>
                    <a:pt x="95" y="203"/>
                  </a:cubicBezTo>
                  <a:cubicBezTo>
                    <a:pt x="109" y="202"/>
                    <a:pt x="123" y="201"/>
                    <a:pt x="137" y="200"/>
                  </a:cubicBezTo>
                  <a:cubicBezTo>
                    <a:pt x="138" y="207"/>
                    <a:pt x="139" y="214"/>
                    <a:pt x="139" y="222"/>
                  </a:cubicBezTo>
                  <a:cubicBezTo>
                    <a:pt x="139" y="222"/>
                    <a:pt x="140" y="222"/>
                    <a:pt x="140" y="222"/>
                  </a:cubicBezTo>
                  <a:cubicBezTo>
                    <a:pt x="137" y="222"/>
                    <a:pt x="134" y="222"/>
                    <a:pt x="131" y="222"/>
                  </a:cubicBezTo>
                  <a:close/>
                  <a:moveTo>
                    <a:pt x="142" y="222"/>
                  </a:moveTo>
                  <a:cubicBezTo>
                    <a:pt x="142" y="222"/>
                    <a:pt x="142" y="222"/>
                    <a:pt x="142" y="222"/>
                  </a:cubicBezTo>
                  <a:cubicBezTo>
                    <a:pt x="142" y="214"/>
                    <a:pt x="142" y="207"/>
                    <a:pt x="141" y="199"/>
                  </a:cubicBezTo>
                  <a:cubicBezTo>
                    <a:pt x="154" y="198"/>
                    <a:pt x="166" y="196"/>
                    <a:pt x="179" y="194"/>
                  </a:cubicBezTo>
                  <a:cubicBezTo>
                    <a:pt x="179" y="202"/>
                    <a:pt x="180" y="209"/>
                    <a:pt x="180" y="217"/>
                  </a:cubicBezTo>
                  <a:cubicBezTo>
                    <a:pt x="180" y="218"/>
                    <a:pt x="180" y="218"/>
                    <a:pt x="181" y="219"/>
                  </a:cubicBezTo>
                  <a:cubicBezTo>
                    <a:pt x="168" y="220"/>
                    <a:pt x="155" y="221"/>
                    <a:pt x="142" y="222"/>
                  </a:cubicBezTo>
                  <a:close/>
                  <a:moveTo>
                    <a:pt x="208" y="215"/>
                  </a:moveTo>
                  <a:cubicBezTo>
                    <a:pt x="200" y="216"/>
                    <a:pt x="192" y="217"/>
                    <a:pt x="183" y="218"/>
                  </a:cubicBezTo>
                  <a:cubicBezTo>
                    <a:pt x="183" y="218"/>
                    <a:pt x="184" y="218"/>
                    <a:pt x="184" y="217"/>
                  </a:cubicBezTo>
                  <a:cubicBezTo>
                    <a:pt x="183" y="209"/>
                    <a:pt x="183" y="201"/>
                    <a:pt x="183" y="193"/>
                  </a:cubicBezTo>
                  <a:cubicBezTo>
                    <a:pt x="192" y="192"/>
                    <a:pt x="200" y="190"/>
                    <a:pt x="209" y="188"/>
                  </a:cubicBezTo>
                  <a:cubicBezTo>
                    <a:pt x="209" y="197"/>
                    <a:pt x="209" y="206"/>
                    <a:pt x="208" y="215"/>
                  </a:cubicBezTo>
                  <a:close/>
                  <a:moveTo>
                    <a:pt x="237" y="180"/>
                  </a:moveTo>
                  <a:cubicBezTo>
                    <a:pt x="229" y="182"/>
                    <a:pt x="221" y="183"/>
                    <a:pt x="213" y="184"/>
                  </a:cubicBezTo>
                  <a:cubicBezTo>
                    <a:pt x="214" y="174"/>
                    <a:pt x="214" y="164"/>
                    <a:pt x="215" y="153"/>
                  </a:cubicBezTo>
                  <a:cubicBezTo>
                    <a:pt x="220" y="152"/>
                    <a:pt x="224" y="152"/>
                    <a:pt x="229" y="151"/>
                  </a:cubicBezTo>
                  <a:cubicBezTo>
                    <a:pt x="231" y="151"/>
                    <a:pt x="230" y="148"/>
                    <a:pt x="229" y="148"/>
                  </a:cubicBezTo>
                  <a:cubicBezTo>
                    <a:pt x="224" y="149"/>
                    <a:pt x="220" y="149"/>
                    <a:pt x="215" y="150"/>
                  </a:cubicBezTo>
                  <a:cubicBezTo>
                    <a:pt x="215" y="147"/>
                    <a:pt x="215" y="144"/>
                    <a:pt x="215" y="141"/>
                  </a:cubicBezTo>
                  <a:cubicBezTo>
                    <a:pt x="216" y="133"/>
                    <a:pt x="216" y="125"/>
                    <a:pt x="217" y="117"/>
                  </a:cubicBezTo>
                  <a:cubicBezTo>
                    <a:pt x="223" y="117"/>
                    <a:pt x="229" y="117"/>
                    <a:pt x="234" y="118"/>
                  </a:cubicBezTo>
                  <a:cubicBezTo>
                    <a:pt x="236" y="139"/>
                    <a:pt x="236" y="160"/>
                    <a:pt x="237" y="180"/>
                  </a:cubicBezTo>
                  <a:close/>
                  <a:moveTo>
                    <a:pt x="118" y="13"/>
                  </a:moveTo>
                  <a:cubicBezTo>
                    <a:pt x="139" y="12"/>
                    <a:pt x="159" y="11"/>
                    <a:pt x="179" y="11"/>
                  </a:cubicBezTo>
                  <a:cubicBezTo>
                    <a:pt x="186" y="11"/>
                    <a:pt x="194" y="10"/>
                    <a:pt x="202" y="11"/>
                  </a:cubicBezTo>
                  <a:cubicBezTo>
                    <a:pt x="212" y="10"/>
                    <a:pt x="221" y="14"/>
                    <a:pt x="228" y="24"/>
                  </a:cubicBezTo>
                  <a:cubicBezTo>
                    <a:pt x="229" y="30"/>
                    <a:pt x="229" y="35"/>
                    <a:pt x="230" y="41"/>
                  </a:cubicBezTo>
                  <a:cubicBezTo>
                    <a:pt x="232" y="66"/>
                    <a:pt x="233" y="90"/>
                    <a:pt x="234" y="115"/>
                  </a:cubicBezTo>
                  <a:cubicBezTo>
                    <a:pt x="229" y="114"/>
                    <a:pt x="223" y="113"/>
                    <a:pt x="217" y="113"/>
                  </a:cubicBezTo>
                  <a:cubicBezTo>
                    <a:pt x="218" y="97"/>
                    <a:pt x="219" y="80"/>
                    <a:pt x="217" y="64"/>
                  </a:cubicBezTo>
                  <a:cubicBezTo>
                    <a:pt x="217" y="62"/>
                    <a:pt x="214" y="62"/>
                    <a:pt x="214" y="64"/>
                  </a:cubicBezTo>
                  <a:cubicBezTo>
                    <a:pt x="213" y="67"/>
                    <a:pt x="213" y="70"/>
                    <a:pt x="212" y="73"/>
                  </a:cubicBezTo>
                  <a:cubicBezTo>
                    <a:pt x="201" y="73"/>
                    <a:pt x="190" y="73"/>
                    <a:pt x="179" y="73"/>
                  </a:cubicBezTo>
                  <a:cubicBezTo>
                    <a:pt x="179" y="66"/>
                    <a:pt x="178" y="59"/>
                    <a:pt x="178" y="52"/>
                  </a:cubicBezTo>
                  <a:cubicBezTo>
                    <a:pt x="178" y="49"/>
                    <a:pt x="175" y="49"/>
                    <a:pt x="173" y="51"/>
                  </a:cubicBezTo>
                  <a:cubicBezTo>
                    <a:pt x="170" y="55"/>
                    <a:pt x="171" y="54"/>
                    <a:pt x="172" y="59"/>
                  </a:cubicBezTo>
                  <a:cubicBezTo>
                    <a:pt x="172" y="60"/>
                    <a:pt x="173" y="61"/>
                    <a:pt x="173" y="60"/>
                  </a:cubicBezTo>
                  <a:cubicBezTo>
                    <a:pt x="174" y="65"/>
                    <a:pt x="174" y="69"/>
                    <a:pt x="174" y="74"/>
                  </a:cubicBezTo>
                  <a:cubicBezTo>
                    <a:pt x="160" y="74"/>
                    <a:pt x="145" y="74"/>
                    <a:pt x="131" y="75"/>
                  </a:cubicBezTo>
                  <a:cubicBezTo>
                    <a:pt x="130" y="67"/>
                    <a:pt x="130" y="60"/>
                    <a:pt x="129" y="52"/>
                  </a:cubicBezTo>
                  <a:cubicBezTo>
                    <a:pt x="128" y="49"/>
                    <a:pt x="124" y="49"/>
                    <a:pt x="124" y="52"/>
                  </a:cubicBezTo>
                  <a:cubicBezTo>
                    <a:pt x="123" y="54"/>
                    <a:pt x="123" y="57"/>
                    <a:pt x="122" y="59"/>
                  </a:cubicBezTo>
                  <a:cubicBezTo>
                    <a:pt x="122" y="61"/>
                    <a:pt x="123" y="61"/>
                    <a:pt x="124" y="61"/>
                  </a:cubicBezTo>
                  <a:cubicBezTo>
                    <a:pt x="124" y="66"/>
                    <a:pt x="125" y="71"/>
                    <a:pt x="125" y="75"/>
                  </a:cubicBezTo>
                  <a:cubicBezTo>
                    <a:pt x="113" y="76"/>
                    <a:pt x="101" y="77"/>
                    <a:pt x="89" y="78"/>
                  </a:cubicBezTo>
                  <a:cubicBezTo>
                    <a:pt x="88" y="71"/>
                    <a:pt x="87" y="65"/>
                    <a:pt x="86" y="59"/>
                  </a:cubicBezTo>
                  <a:cubicBezTo>
                    <a:pt x="85" y="57"/>
                    <a:pt x="81" y="57"/>
                    <a:pt x="81" y="60"/>
                  </a:cubicBezTo>
                  <a:cubicBezTo>
                    <a:pt x="81" y="66"/>
                    <a:pt x="81" y="72"/>
                    <a:pt x="82" y="78"/>
                  </a:cubicBezTo>
                  <a:cubicBezTo>
                    <a:pt x="72" y="79"/>
                    <a:pt x="62" y="80"/>
                    <a:pt x="52" y="81"/>
                  </a:cubicBezTo>
                  <a:cubicBezTo>
                    <a:pt x="52" y="74"/>
                    <a:pt x="51" y="67"/>
                    <a:pt x="50" y="60"/>
                  </a:cubicBezTo>
                  <a:cubicBezTo>
                    <a:pt x="50" y="57"/>
                    <a:pt x="45" y="57"/>
                    <a:pt x="45" y="60"/>
                  </a:cubicBezTo>
                  <a:cubicBezTo>
                    <a:pt x="45" y="67"/>
                    <a:pt x="45" y="75"/>
                    <a:pt x="45" y="82"/>
                  </a:cubicBezTo>
                  <a:cubicBezTo>
                    <a:pt x="39" y="83"/>
                    <a:pt x="33" y="83"/>
                    <a:pt x="28" y="84"/>
                  </a:cubicBezTo>
                  <a:cubicBezTo>
                    <a:pt x="25" y="85"/>
                    <a:pt x="25" y="88"/>
                    <a:pt x="28" y="88"/>
                  </a:cubicBezTo>
                  <a:cubicBezTo>
                    <a:pt x="34" y="88"/>
                    <a:pt x="39" y="87"/>
                    <a:pt x="45" y="87"/>
                  </a:cubicBezTo>
                  <a:cubicBezTo>
                    <a:pt x="45" y="97"/>
                    <a:pt x="46" y="106"/>
                    <a:pt x="46" y="116"/>
                  </a:cubicBezTo>
                  <a:cubicBezTo>
                    <a:pt x="36" y="116"/>
                    <a:pt x="25" y="117"/>
                    <a:pt x="15" y="118"/>
                  </a:cubicBezTo>
                  <a:cubicBezTo>
                    <a:pt x="13" y="85"/>
                    <a:pt x="11" y="52"/>
                    <a:pt x="9" y="20"/>
                  </a:cubicBezTo>
                  <a:cubicBezTo>
                    <a:pt x="46" y="16"/>
                    <a:pt x="82" y="14"/>
                    <a:pt x="11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75" name="Freeform 192"/>
            <p:cNvSpPr>
              <a:spLocks/>
            </p:cNvSpPr>
            <p:nvPr/>
          </p:nvSpPr>
          <p:spPr bwMode="auto">
            <a:xfrm>
              <a:off x="461" y="1734"/>
              <a:ext cx="347" cy="27"/>
            </a:xfrm>
            <a:custGeom>
              <a:avLst/>
              <a:gdLst>
                <a:gd name="T0" fmla="*/ 4 w 164"/>
                <a:gd name="T1" fmla="*/ 13 h 13"/>
                <a:gd name="T2" fmla="*/ 161 w 164"/>
                <a:gd name="T3" fmla="*/ 10 h 13"/>
                <a:gd name="T4" fmla="*/ 162 w 164"/>
                <a:gd name="T5" fmla="*/ 7 h 13"/>
                <a:gd name="T6" fmla="*/ 4 w 164"/>
                <a:gd name="T7" fmla="*/ 8 h 13"/>
                <a:gd name="T8" fmla="*/ 4 w 164"/>
                <a:gd name="T9" fmla="*/ 13 h 13"/>
              </a:gdLst>
              <a:ahLst/>
              <a:cxnLst>
                <a:cxn ang="0">
                  <a:pos x="T0" y="T1"/>
                </a:cxn>
                <a:cxn ang="0">
                  <a:pos x="T2" y="T3"/>
                </a:cxn>
                <a:cxn ang="0">
                  <a:pos x="T4" y="T5"/>
                </a:cxn>
                <a:cxn ang="0">
                  <a:pos x="T6" y="T7"/>
                </a:cxn>
                <a:cxn ang="0">
                  <a:pos x="T8" y="T9"/>
                </a:cxn>
              </a:cxnLst>
              <a:rect l="0" t="0" r="r" b="b"/>
              <a:pathLst>
                <a:path w="164" h="13">
                  <a:moveTo>
                    <a:pt x="4" y="13"/>
                  </a:moveTo>
                  <a:cubicBezTo>
                    <a:pt x="57" y="8"/>
                    <a:pt x="109" y="6"/>
                    <a:pt x="161" y="10"/>
                  </a:cubicBezTo>
                  <a:cubicBezTo>
                    <a:pt x="163" y="10"/>
                    <a:pt x="164" y="7"/>
                    <a:pt x="162" y="7"/>
                  </a:cubicBezTo>
                  <a:cubicBezTo>
                    <a:pt x="109" y="1"/>
                    <a:pt x="56" y="0"/>
                    <a:pt x="4" y="8"/>
                  </a:cubicBezTo>
                  <a:cubicBezTo>
                    <a:pt x="0" y="8"/>
                    <a:pt x="0" y="13"/>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sp>
        <p:nvSpPr>
          <p:cNvPr id="76" name="Freeform 2547"/>
          <p:cNvSpPr>
            <a:spLocks noEditPoints="1"/>
          </p:cNvSpPr>
          <p:nvPr/>
        </p:nvSpPr>
        <p:spPr bwMode="auto">
          <a:xfrm>
            <a:off x="5453455" y="5460078"/>
            <a:ext cx="1437490" cy="1459354"/>
          </a:xfrm>
          <a:custGeom>
            <a:avLst/>
            <a:gdLst/>
            <a:ahLst/>
            <a:cxnLst>
              <a:cxn ang="0">
                <a:pos x="4" y="711"/>
              </a:cxn>
              <a:cxn ang="0">
                <a:pos x="800" y="716"/>
              </a:cxn>
              <a:cxn ang="0">
                <a:pos x="526" y="709"/>
              </a:cxn>
              <a:cxn ang="0">
                <a:pos x="634" y="873"/>
              </a:cxn>
              <a:cxn ang="0">
                <a:pos x="497" y="908"/>
              </a:cxn>
              <a:cxn ang="0">
                <a:pos x="468" y="544"/>
              </a:cxn>
              <a:cxn ang="0">
                <a:pos x="294" y="598"/>
              </a:cxn>
              <a:cxn ang="0">
                <a:pos x="310" y="608"/>
              </a:cxn>
              <a:cxn ang="0">
                <a:pos x="298" y="653"/>
              </a:cxn>
              <a:cxn ang="0">
                <a:pos x="506" y="477"/>
              </a:cxn>
              <a:cxn ang="0">
                <a:pos x="315" y="681"/>
              </a:cxn>
              <a:cxn ang="0">
                <a:pos x="278" y="745"/>
              </a:cxn>
              <a:cxn ang="0">
                <a:pos x="511" y="665"/>
              </a:cxn>
              <a:cxn ang="0">
                <a:pos x="303" y="780"/>
              </a:cxn>
              <a:cxn ang="0">
                <a:pos x="330" y="764"/>
              </a:cxn>
              <a:cxn ang="0">
                <a:pos x="521" y="671"/>
              </a:cxn>
              <a:cxn ang="0">
                <a:pos x="334" y="842"/>
              </a:cxn>
              <a:cxn ang="0">
                <a:pos x="475" y="768"/>
              </a:cxn>
              <a:cxn ang="0">
                <a:pos x="357" y="889"/>
              </a:cxn>
              <a:cxn ang="0">
                <a:pos x="451" y="853"/>
              </a:cxn>
              <a:cxn ang="0">
                <a:pos x="489" y="865"/>
              </a:cxn>
              <a:cxn ang="0">
                <a:pos x="507" y="866"/>
              </a:cxn>
              <a:cxn ang="0">
                <a:pos x="780" y="559"/>
              </a:cxn>
              <a:cxn ang="0">
                <a:pos x="773" y="622"/>
              </a:cxn>
              <a:cxn ang="0">
                <a:pos x="760" y="673"/>
              </a:cxn>
              <a:cxn ang="0">
                <a:pos x="602" y="800"/>
              </a:cxn>
              <a:cxn ang="0">
                <a:pos x="619" y="738"/>
              </a:cxn>
              <a:cxn ang="0">
                <a:pos x="646" y="681"/>
              </a:cxn>
              <a:cxn ang="0">
                <a:pos x="762" y="565"/>
              </a:cxn>
              <a:cxn ang="0">
                <a:pos x="766" y="502"/>
              </a:cxn>
              <a:cxn ang="0">
                <a:pos x="645" y="551"/>
              </a:cxn>
              <a:cxn ang="0">
                <a:pos x="655" y="500"/>
              </a:cxn>
              <a:cxn ang="0">
                <a:pos x="625" y="488"/>
              </a:cxn>
              <a:cxn ang="0">
                <a:pos x="538" y="336"/>
              </a:cxn>
              <a:cxn ang="0">
                <a:pos x="500" y="319"/>
              </a:cxn>
              <a:cxn ang="0">
                <a:pos x="640" y="276"/>
              </a:cxn>
              <a:cxn ang="0">
                <a:pos x="268" y="250"/>
              </a:cxn>
              <a:cxn ang="0">
                <a:pos x="434" y="119"/>
              </a:cxn>
              <a:cxn ang="0">
                <a:pos x="434" y="107"/>
              </a:cxn>
              <a:cxn ang="0">
                <a:pos x="341" y="114"/>
              </a:cxn>
              <a:cxn ang="0">
                <a:pos x="347" y="11"/>
              </a:cxn>
              <a:cxn ang="0">
                <a:pos x="310" y="123"/>
              </a:cxn>
              <a:cxn ang="0">
                <a:pos x="237" y="145"/>
              </a:cxn>
              <a:cxn ang="0">
                <a:pos x="105" y="248"/>
              </a:cxn>
              <a:cxn ang="0">
                <a:pos x="151" y="264"/>
              </a:cxn>
              <a:cxn ang="0">
                <a:pos x="133" y="311"/>
              </a:cxn>
              <a:cxn ang="0">
                <a:pos x="89" y="561"/>
              </a:cxn>
              <a:cxn ang="0">
                <a:pos x="88" y="615"/>
              </a:cxn>
              <a:cxn ang="0">
                <a:pos x="82" y="753"/>
              </a:cxn>
              <a:cxn ang="0">
                <a:pos x="119" y="469"/>
              </a:cxn>
              <a:cxn ang="0">
                <a:pos x="92" y="370"/>
              </a:cxn>
              <a:cxn ang="0">
                <a:pos x="124" y="439"/>
              </a:cxn>
              <a:cxn ang="0">
                <a:pos x="92" y="410"/>
              </a:cxn>
              <a:cxn ang="0">
                <a:pos x="44" y="492"/>
              </a:cxn>
              <a:cxn ang="0">
                <a:pos x="41" y="551"/>
              </a:cxn>
              <a:cxn ang="0">
                <a:pos x="88" y="603"/>
              </a:cxn>
              <a:cxn ang="0">
                <a:pos x="53" y="690"/>
              </a:cxn>
              <a:cxn ang="0">
                <a:pos x="57" y="724"/>
              </a:cxn>
              <a:cxn ang="0">
                <a:pos x="54" y="805"/>
              </a:cxn>
              <a:cxn ang="0">
                <a:pos x="256" y="959"/>
              </a:cxn>
              <a:cxn ang="0">
                <a:pos x="602" y="908"/>
              </a:cxn>
              <a:cxn ang="0">
                <a:pos x="766" y="796"/>
              </a:cxn>
              <a:cxn ang="0">
                <a:pos x="729" y="780"/>
              </a:cxn>
            </a:cxnLst>
            <a:rect l="0" t="0" r="r" b="b"/>
            <a:pathLst>
              <a:path w="808" h="995">
                <a:moveTo>
                  <a:pt x="799" y="608"/>
                </a:moveTo>
                <a:lnTo>
                  <a:pt x="799" y="608"/>
                </a:lnTo>
                <a:lnTo>
                  <a:pt x="797" y="582"/>
                </a:lnTo>
                <a:lnTo>
                  <a:pt x="796" y="556"/>
                </a:lnTo>
                <a:lnTo>
                  <a:pt x="793" y="529"/>
                </a:lnTo>
                <a:lnTo>
                  <a:pt x="791" y="503"/>
                </a:lnTo>
                <a:lnTo>
                  <a:pt x="791" y="503"/>
                </a:lnTo>
                <a:lnTo>
                  <a:pt x="791" y="502"/>
                </a:lnTo>
                <a:lnTo>
                  <a:pt x="791" y="502"/>
                </a:lnTo>
                <a:lnTo>
                  <a:pt x="789" y="485"/>
                </a:lnTo>
                <a:lnTo>
                  <a:pt x="789" y="485"/>
                </a:lnTo>
                <a:lnTo>
                  <a:pt x="784" y="456"/>
                </a:lnTo>
                <a:lnTo>
                  <a:pt x="778" y="428"/>
                </a:lnTo>
                <a:lnTo>
                  <a:pt x="771" y="400"/>
                </a:lnTo>
                <a:lnTo>
                  <a:pt x="761" y="372"/>
                </a:lnTo>
                <a:lnTo>
                  <a:pt x="761" y="372"/>
                </a:lnTo>
                <a:lnTo>
                  <a:pt x="750" y="348"/>
                </a:lnTo>
                <a:lnTo>
                  <a:pt x="750" y="348"/>
                </a:lnTo>
                <a:lnTo>
                  <a:pt x="749" y="345"/>
                </a:lnTo>
                <a:lnTo>
                  <a:pt x="749" y="345"/>
                </a:lnTo>
                <a:lnTo>
                  <a:pt x="738" y="324"/>
                </a:lnTo>
                <a:lnTo>
                  <a:pt x="725" y="302"/>
                </a:lnTo>
                <a:lnTo>
                  <a:pt x="710" y="282"/>
                </a:lnTo>
                <a:lnTo>
                  <a:pt x="694" y="263"/>
                </a:lnTo>
                <a:lnTo>
                  <a:pt x="678" y="245"/>
                </a:lnTo>
                <a:lnTo>
                  <a:pt x="661" y="227"/>
                </a:lnTo>
                <a:lnTo>
                  <a:pt x="643" y="210"/>
                </a:lnTo>
                <a:lnTo>
                  <a:pt x="623" y="195"/>
                </a:lnTo>
                <a:lnTo>
                  <a:pt x="623" y="195"/>
                </a:lnTo>
                <a:lnTo>
                  <a:pt x="605" y="181"/>
                </a:lnTo>
                <a:lnTo>
                  <a:pt x="586" y="169"/>
                </a:lnTo>
                <a:lnTo>
                  <a:pt x="567" y="157"/>
                </a:lnTo>
                <a:lnTo>
                  <a:pt x="546" y="146"/>
                </a:lnTo>
                <a:lnTo>
                  <a:pt x="526" y="136"/>
                </a:lnTo>
                <a:lnTo>
                  <a:pt x="505" y="128"/>
                </a:lnTo>
                <a:lnTo>
                  <a:pt x="484" y="121"/>
                </a:lnTo>
                <a:lnTo>
                  <a:pt x="462" y="115"/>
                </a:lnTo>
                <a:lnTo>
                  <a:pt x="462" y="115"/>
                </a:lnTo>
                <a:lnTo>
                  <a:pt x="460" y="105"/>
                </a:lnTo>
                <a:lnTo>
                  <a:pt x="458" y="95"/>
                </a:lnTo>
                <a:lnTo>
                  <a:pt x="455" y="85"/>
                </a:lnTo>
                <a:lnTo>
                  <a:pt x="452" y="81"/>
                </a:lnTo>
                <a:lnTo>
                  <a:pt x="449" y="77"/>
                </a:lnTo>
                <a:lnTo>
                  <a:pt x="449" y="77"/>
                </a:lnTo>
                <a:lnTo>
                  <a:pt x="444" y="72"/>
                </a:lnTo>
                <a:lnTo>
                  <a:pt x="438" y="69"/>
                </a:lnTo>
                <a:lnTo>
                  <a:pt x="432" y="67"/>
                </a:lnTo>
                <a:lnTo>
                  <a:pt x="426" y="64"/>
                </a:lnTo>
                <a:lnTo>
                  <a:pt x="413" y="63"/>
                </a:lnTo>
                <a:lnTo>
                  <a:pt x="400" y="61"/>
                </a:lnTo>
                <a:lnTo>
                  <a:pt x="400" y="61"/>
                </a:lnTo>
                <a:lnTo>
                  <a:pt x="395" y="60"/>
                </a:lnTo>
                <a:lnTo>
                  <a:pt x="392" y="58"/>
                </a:lnTo>
                <a:lnTo>
                  <a:pt x="387" y="55"/>
                </a:lnTo>
                <a:lnTo>
                  <a:pt x="384" y="52"/>
                </a:lnTo>
                <a:lnTo>
                  <a:pt x="379" y="45"/>
                </a:lnTo>
                <a:lnTo>
                  <a:pt x="375" y="36"/>
                </a:lnTo>
                <a:lnTo>
                  <a:pt x="367" y="19"/>
                </a:lnTo>
                <a:lnTo>
                  <a:pt x="362" y="12"/>
                </a:lnTo>
                <a:lnTo>
                  <a:pt x="359" y="8"/>
                </a:lnTo>
                <a:lnTo>
                  <a:pt x="356" y="6"/>
                </a:lnTo>
                <a:lnTo>
                  <a:pt x="356" y="6"/>
                </a:lnTo>
                <a:lnTo>
                  <a:pt x="352" y="3"/>
                </a:lnTo>
                <a:lnTo>
                  <a:pt x="348" y="1"/>
                </a:lnTo>
                <a:lnTo>
                  <a:pt x="344" y="0"/>
                </a:lnTo>
                <a:lnTo>
                  <a:pt x="340" y="0"/>
                </a:lnTo>
                <a:lnTo>
                  <a:pt x="336" y="0"/>
                </a:lnTo>
                <a:lnTo>
                  <a:pt x="332" y="1"/>
                </a:lnTo>
                <a:lnTo>
                  <a:pt x="325" y="5"/>
                </a:lnTo>
                <a:lnTo>
                  <a:pt x="318" y="10"/>
                </a:lnTo>
                <a:lnTo>
                  <a:pt x="312" y="16"/>
                </a:lnTo>
                <a:lnTo>
                  <a:pt x="306" y="23"/>
                </a:lnTo>
                <a:lnTo>
                  <a:pt x="302" y="30"/>
                </a:lnTo>
                <a:lnTo>
                  <a:pt x="302" y="30"/>
                </a:lnTo>
                <a:lnTo>
                  <a:pt x="295" y="42"/>
                </a:lnTo>
                <a:lnTo>
                  <a:pt x="287" y="53"/>
                </a:lnTo>
                <a:lnTo>
                  <a:pt x="280" y="65"/>
                </a:lnTo>
                <a:lnTo>
                  <a:pt x="274" y="78"/>
                </a:lnTo>
                <a:lnTo>
                  <a:pt x="274" y="78"/>
                </a:lnTo>
                <a:lnTo>
                  <a:pt x="271" y="84"/>
                </a:lnTo>
                <a:lnTo>
                  <a:pt x="270" y="91"/>
                </a:lnTo>
                <a:lnTo>
                  <a:pt x="269" y="97"/>
                </a:lnTo>
                <a:lnTo>
                  <a:pt x="269" y="104"/>
                </a:lnTo>
                <a:lnTo>
                  <a:pt x="270" y="117"/>
                </a:lnTo>
                <a:lnTo>
                  <a:pt x="272" y="130"/>
                </a:lnTo>
                <a:lnTo>
                  <a:pt x="272" y="130"/>
                </a:lnTo>
                <a:lnTo>
                  <a:pt x="271" y="130"/>
                </a:lnTo>
                <a:lnTo>
                  <a:pt x="271" y="130"/>
                </a:lnTo>
                <a:lnTo>
                  <a:pt x="241" y="135"/>
                </a:lnTo>
                <a:lnTo>
                  <a:pt x="226" y="138"/>
                </a:lnTo>
                <a:lnTo>
                  <a:pt x="212" y="142"/>
                </a:lnTo>
                <a:lnTo>
                  <a:pt x="198" y="148"/>
                </a:lnTo>
                <a:lnTo>
                  <a:pt x="184" y="154"/>
                </a:lnTo>
                <a:lnTo>
                  <a:pt x="171" y="160"/>
                </a:lnTo>
                <a:lnTo>
                  <a:pt x="158" y="168"/>
                </a:lnTo>
                <a:lnTo>
                  <a:pt x="158" y="168"/>
                </a:lnTo>
                <a:lnTo>
                  <a:pt x="148" y="175"/>
                </a:lnTo>
                <a:lnTo>
                  <a:pt x="137" y="184"/>
                </a:lnTo>
                <a:lnTo>
                  <a:pt x="128" y="193"/>
                </a:lnTo>
                <a:lnTo>
                  <a:pt x="120" y="203"/>
                </a:lnTo>
                <a:lnTo>
                  <a:pt x="113" y="214"/>
                </a:lnTo>
                <a:lnTo>
                  <a:pt x="106" y="225"/>
                </a:lnTo>
                <a:lnTo>
                  <a:pt x="100" y="237"/>
                </a:lnTo>
                <a:lnTo>
                  <a:pt x="95" y="249"/>
                </a:lnTo>
                <a:lnTo>
                  <a:pt x="95" y="249"/>
                </a:lnTo>
                <a:lnTo>
                  <a:pt x="84" y="279"/>
                </a:lnTo>
                <a:lnTo>
                  <a:pt x="74" y="311"/>
                </a:lnTo>
                <a:lnTo>
                  <a:pt x="55" y="373"/>
                </a:lnTo>
                <a:lnTo>
                  <a:pt x="55" y="373"/>
                </a:lnTo>
                <a:lnTo>
                  <a:pt x="45" y="407"/>
                </a:lnTo>
                <a:lnTo>
                  <a:pt x="36" y="441"/>
                </a:lnTo>
                <a:lnTo>
                  <a:pt x="29" y="475"/>
                </a:lnTo>
                <a:lnTo>
                  <a:pt x="22" y="509"/>
                </a:lnTo>
                <a:lnTo>
                  <a:pt x="22" y="509"/>
                </a:lnTo>
                <a:lnTo>
                  <a:pt x="19" y="526"/>
                </a:lnTo>
                <a:lnTo>
                  <a:pt x="17" y="542"/>
                </a:lnTo>
                <a:lnTo>
                  <a:pt x="15" y="576"/>
                </a:lnTo>
                <a:lnTo>
                  <a:pt x="14" y="609"/>
                </a:lnTo>
                <a:lnTo>
                  <a:pt x="13" y="644"/>
                </a:lnTo>
                <a:lnTo>
                  <a:pt x="13" y="644"/>
                </a:lnTo>
                <a:lnTo>
                  <a:pt x="13" y="661"/>
                </a:lnTo>
                <a:lnTo>
                  <a:pt x="11" y="677"/>
                </a:lnTo>
                <a:lnTo>
                  <a:pt x="8" y="694"/>
                </a:lnTo>
                <a:lnTo>
                  <a:pt x="4" y="711"/>
                </a:lnTo>
                <a:lnTo>
                  <a:pt x="4" y="711"/>
                </a:lnTo>
                <a:lnTo>
                  <a:pt x="2" y="725"/>
                </a:lnTo>
                <a:lnTo>
                  <a:pt x="0" y="739"/>
                </a:lnTo>
                <a:lnTo>
                  <a:pt x="1" y="753"/>
                </a:lnTo>
                <a:lnTo>
                  <a:pt x="2" y="759"/>
                </a:lnTo>
                <a:lnTo>
                  <a:pt x="3" y="766"/>
                </a:lnTo>
                <a:lnTo>
                  <a:pt x="3" y="766"/>
                </a:lnTo>
                <a:lnTo>
                  <a:pt x="6" y="772"/>
                </a:lnTo>
                <a:lnTo>
                  <a:pt x="9" y="778"/>
                </a:lnTo>
                <a:lnTo>
                  <a:pt x="12" y="783"/>
                </a:lnTo>
                <a:lnTo>
                  <a:pt x="17" y="788"/>
                </a:lnTo>
                <a:lnTo>
                  <a:pt x="21" y="792"/>
                </a:lnTo>
                <a:lnTo>
                  <a:pt x="26" y="797"/>
                </a:lnTo>
                <a:lnTo>
                  <a:pt x="32" y="800"/>
                </a:lnTo>
                <a:lnTo>
                  <a:pt x="38" y="802"/>
                </a:lnTo>
                <a:lnTo>
                  <a:pt x="38" y="802"/>
                </a:lnTo>
                <a:lnTo>
                  <a:pt x="38" y="804"/>
                </a:lnTo>
                <a:lnTo>
                  <a:pt x="38" y="804"/>
                </a:lnTo>
                <a:lnTo>
                  <a:pt x="44" y="820"/>
                </a:lnTo>
                <a:lnTo>
                  <a:pt x="47" y="828"/>
                </a:lnTo>
                <a:lnTo>
                  <a:pt x="51" y="836"/>
                </a:lnTo>
                <a:lnTo>
                  <a:pt x="55" y="843"/>
                </a:lnTo>
                <a:lnTo>
                  <a:pt x="61" y="849"/>
                </a:lnTo>
                <a:lnTo>
                  <a:pt x="68" y="854"/>
                </a:lnTo>
                <a:lnTo>
                  <a:pt x="75" y="859"/>
                </a:lnTo>
                <a:lnTo>
                  <a:pt x="75" y="859"/>
                </a:lnTo>
                <a:lnTo>
                  <a:pt x="79" y="860"/>
                </a:lnTo>
                <a:lnTo>
                  <a:pt x="83" y="861"/>
                </a:lnTo>
                <a:lnTo>
                  <a:pt x="92" y="862"/>
                </a:lnTo>
                <a:lnTo>
                  <a:pt x="110" y="860"/>
                </a:lnTo>
                <a:lnTo>
                  <a:pt x="119" y="860"/>
                </a:lnTo>
                <a:lnTo>
                  <a:pt x="128" y="860"/>
                </a:lnTo>
                <a:lnTo>
                  <a:pt x="132" y="861"/>
                </a:lnTo>
                <a:lnTo>
                  <a:pt x="136" y="863"/>
                </a:lnTo>
                <a:lnTo>
                  <a:pt x="139" y="865"/>
                </a:lnTo>
                <a:lnTo>
                  <a:pt x="143" y="868"/>
                </a:lnTo>
                <a:lnTo>
                  <a:pt x="143" y="868"/>
                </a:lnTo>
                <a:lnTo>
                  <a:pt x="144" y="869"/>
                </a:lnTo>
                <a:lnTo>
                  <a:pt x="145" y="870"/>
                </a:lnTo>
                <a:lnTo>
                  <a:pt x="145" y="870"/>
                </a:lnTo>
                <a:lnTo>
                  <a:pt x="149" y="873"/>
                </a:lnTo>
                <a:lnTo>
                  <a:pt x="149" y="873"/>
                </a:lnTo>
                <a:lnTo>
                  <a:pt x="162" y="894"/>
                </a:lnTo>
                <a:lnTo>
                  <a:pt x="176" y="912"/>
                </a:lnTo>
                <a:lnTo>
                  <a:pt x="183" y="921"/>
                </a:lnTo>
                <a:lnTo>
                  <a:pt x="192" y="929"/>
                </a:lnTo>
                <a:lnTo>
                  <a:pt x="200" y="937"/>
                </a:lnTo>
                <a:lnTo>
                  <a:pt x="210" y="944"/>
                </a:lnTo>
                <a:lnTo>
                  <a:pt x="210" y="944"/>
                </a:lnTo>
                <a:lnTo>
                  <a:pt x="220" y="951"/>
                </a:lnTo>
                <a:lnTo>
                  <a:pt x="231" y="956"/>
                </a:lnTo>
                <a:lnTo>
                  <a:pt x="241" y="962"/>
                </a:lnTo>
                <a:lnTo>
                  <a:pt x="252" y="967"/>
                </a:lnTo>
                <a:lnTo>
                  <a:pt x="274" y="974"/>
                </a:lnTo>
                <a:lnTo>
                  <a:pt x="297" y="980"/>
                </a:lnTo>
                <a:lnTo>
                  <a:pt x="321" y="983"/>
                </a:lnTo>
                <a:lnTo>
                  <a:pt x="345" y="986"/>
                </a:lnTo>
                <a:lnTo>
                  <a:pt x="368" y="987"/>
                </a:lnTo>
                <a:lnTo>
                  <a:pt x="392" y="988"/>
                </a:lnTo>
                <a:lnTo>
                  <a:pt x="392" y="988"/>
                </a:lnTo>
                <a:lnTo>
                  <a:pt x="458" y="988"/>
                </a:lnTo>
                <a:lnTo>
                  <a:pt x="492" y="989"/>
                </a:lnTo>
                <a:lnTo>
                  <a:pt x="525" y="991"/>
                </a:lnTo>
                <a:lnTo>
                  <a:pt x="525" y="991"/>
                </a:lnTo>
                <a:lnTo>
                  <a:pt x="557" y="993"/>
                </a:lnTo>
                <a:lnTo>
                  <a:pt x="573" y="994"/>
                </a:lnTo>
                <a:lnTo>
                  <a:pt x="588" y="995"/>
                </a:lnTo>
                <a:lnTo>
                  <a:pt x="604" y="995"/>
                </a:lnTo>
                <a:lnTo>
                  <a:pt x="619" y="993"/>
                </a:lnTo>
                <a:lnTo>
                  <a:pt x="636" y="990"/>
                </a:lnTo>
                <a:lnTo>
                  <a:pt x="651" y="985"/>
                </a:lnTo>
                <a:lnTo>
                  <a:pt x="651" y="985"/>
                </a:lnTo>
                <a:lnTo>
                  <a:pt x="662" y="981"/>
                </a:lnTo>
                <a:lnTo>
                  <a:pt x="673" y="975"/>
                </a:lnTo>
                <a:lnTo>
                  <a:pt x="684" y="969"/>
                </a:lnTo>
                <a:lnTo>
                  <a:pt x="694" y="962"/>
                </a:lnTo>
                <a:lnTo>
                  <a:pt x="703" y="954"/>
                </a:lnTo>
                <a:lnTo>
                  <a:pt x="712" y="946"/>
                </a:lnTo>
                <a:lnTo>
                  <a:pt x="722" y="937"/>
                </a:lnTo>
                <a:lnTo>
                  <a:pt x="730" y="928"/>
                </a:lnTo>
                <a:lnTo>
                  <a:pt x="746" y="909"/>
                </a:lnTo>
                <a:lnTo>
                  <a:pt x="759" y="889"/>
                </a:lnTo>
                <a:lnTo>
                  <a:pt x="771" y="867"/>
                </a:lnTo>
                <a:lnTo>
                  <a:pt x="781" y="845"/>
                </a:lnTo>
                <a:lnTo>
                  <a:pt x="781" y="845"/>
                </a:lnTo>
                <a:lnTo>
                  <a:pt x="790" y="821"/>
                </a:lnTo>
                <a:lnTo>
                  <a:pt x="799" y="797"/>
                </a:lnTo>
                <a:lnTo>
                  <a:pt x="804" y="771"/>
                </a:lnTo>
                <a:lnTo>
                  <a:pt x="807" y="746"/>
                </a:lnTo>
                <a:lnTo>
                  <a:pt x="807" y="746"/>
                </a:lnTo>
                <a:lnTo>
                  <a:pt x="808" y="729"/>
                </a:lnTo>
                <a:lnTo>
                  <a:pt x="808" y="711"/>
                </a:lnTo>
                <a:lnTo>
                  <a:pt x="808" y="694"/>
                </a:lnTo>
                <a:lnTo>
                  <a:pt x="807" y="677"/>
                </a:lnTo>
                <a:lnTo>
                  <a:pt x="803" y="643"/>
                </a:lnTo>
                <a:lnTo>
                  <a:pt x="799" y="608"/>
                </a:lnTo>
                <a:lnTo>
                  <a:pt x="799" y="608"/>
                </a:lnTo>
                <a:close/>
                <a:moveTo>
                  <a:pt x="800" y="716"/>
                </a:moveTo>
                <a:lnTo>
                  <a:pt x="800" y="716"/>
                </a:lnTo>
                <a:lnTo>
                  <a:pt x="785" y="721"/>
                </a:lnTo>
                <a:lnTo>
                  <a:pt x="785" y="721"/>
                </a:lnTo>
                <a:lnTo>
                  <a:pt x="752" y="731"/>
                </a:lnTo>
                <a:lnTo>
                  <a:pt x="720" y="741"/>
                </a:lnTo>
                <a:lnTo>
                  <a:pt x="720" y="741"/>
                </a:lnTo>
                <a:lnTo>
                  <a:pt x="690" y="750"/>
                </a:lnTo>
                <a:lnTo>
                  <a:pt x="661" y="760"/>
                </a:lnTo>
                <a:lnTo>
                  <a:pt x="661" y="760"/>
                </a:lnTo>
                <a:lnTo>
                  <a:pt x="643" y="768"/>
                </a:lnTo>
                <a:lnTo>
                  <a:pt x="625" y="776"/>
                </a:lnTo>
                <a:lnTo>
                  <a:pt x="625" y="776"/>
                </a:lnTo>
                <a:lnTo>
                  <a:pt x="644" y="767"/>
                </a:lnTo>
                <a:lnTo>
                  <a:pt x="662" y="758"/>
                </a:lnTo>
                <a:lnTo>
                  <a:pt x="662" y="758"/>
                </a:lnTo>
                <a:lnTo>
                  <a:pt x="679" y="750"/>
                </a:lnTo>
                <a:lnTo>
                  <a:pt x="697" y="744"/>
                </a:lnTo>
                <a:lnTo>
                  <a:pt x="733" y="731"/>
                </a:lnTo>
                <a:lnTo>
                  <a:pt x="733" y="731"/>
                </a:lnTo>
                <a:lnTo>
                  <a:pt x="745" y="726"/>
                </a:lnTo>
                <a:lnTo>
                  <a:pt x="756" y="721"/>
                </a:lnTo>
                <a:lnTo>
                  <a:pt x="779" y="708"/>
                </a:lnTo>
                <a:lnTo>
                  <a:pt x="779" y="708"/>
                </a:lnTo>
                <a:lnTo>
                  <a:pt x="799" y="701"/>
                </a:lnTo>
                <a:lnTo>
                  <a:pt x="799" y="701"/>
                </a:lnTo>
                <a:lnTo>
                  <a:pt x="800" y="716"/>
                </a:lnTo>
                <a:lnTo>
                  <a:pt x="800" y="716"/>
                </a:lnTo>
                <a:close/>
                <a:moveTo>
                  <a:pt x="585" y="929"/>
                </a:moveTo>
                <a:lnTo>
                  <a:pt x="585" y="929"/>
                </a:lnTo>
                <a:lnTo>
                  <a:pt x="586" y="921"/>
                </a:lnTo>
                <a:lnTo>
                  <a:pt x="586" y="921"/>
                </a:lnTo>
                <a:lnTo>
                  <a:pt x="587" y="921"/>
                </a:lnTo>
                <a:lnTo>
                  <a:pt x="587" y="921"/>
                </a:lnTo>
                <a:lnTo>
                  <a:pt x="595" y="921"/>
                </a:lnTo>
                <a:lnTo>
                  <a:pt x="604" y="919"/>
                </a:lnTo>
                <a:lnTo>
                  <a:pt x="620" y="914"/>
                </a:lnTo>
                <a:lnTo>
                  <a:pt x="620" y="914"/>
                </a:lnTo>
                <a:lnTo>
                  <a:pt x="647" y="905"/>
                </a:lnTo>
                <a:lnTo>
                  <a:pt x="672" y="897"/>
                </a:lnTo>
                <a:lnTo>
                  <a:pt x="672" y="897"/>
                </a:lnTo>
                <a:lnTo>
                  <a:pt x="697" y="890"/>
                </a:lnTo>
                <a:lnTo>
                  <a:pt x="709" y="886"/>
                </a:lnTo>
                <a:lnTo>
                  <a:pt x="722" y="881"/>
                </a:lnTo>
                <a:lnTo>
                  <a:pt x="722" y="881"/>
                </a:lnTo>
                <a:lnTo>
                  <a:pt x="733" y="875"/>
                </a:lnTo>
                <a:lnTo>
                  <a:pt x="744" y="869"/>
                </a:lnTo>
                <a:lnTo>
                  <a:pt x="744" y="869"/>
                </a:lnTo>
                <a:lnTo>
                  <a:pt x="759" y="861"/>
                </a:lnTo>
                <a:lnTo>
                  <a:pt x="759" y="861"/>
                </a:lnTo>
                <a:lnTo>
                  <a:pt x="764" y="859"/>
                </a:lnTo>
                <a:lnTo>
                  <a:pt x="764" y="859"/>
                </a:lnTo>
                <a:lnTo>
                  <a:pt x="760" y="866"/>
                </a:lnTo>
                <a:lnTo>
                  <a:pt x="760" y="866"/>
                </a:lnTo>
                <a:lnTo>
                  <a:pt x="757" y="869"/>
                </a:lnTo>
                <a:lnTo>
                  <a:pt x="754" y="872"/>
                </a:lnTo>
                <a:lnTo>
                  <a:pt x="750" y="874"/>
                </a:lnTo>
                <a:lnTo>
                  <a:pt x="745" y="875"/>
                </a:lnTo>
                <a:lnTo>
                  <a:pt x="726" y="881"/>
                </a:lnTo>
                <a:lnTo>
                  <a:pt x="726" y="881"/>
                </a:lnTo>
                <a:lnTo>
                  <a:pt x="696" y="890"/>
                </a:lnTo>
                <a:lnTo>
                  <a:pt x="668" y="900"/>
                </a:lnTo>
                <a:lnTo>
                  <a:pt x="668" y="900"/>
                </a:lnTo>
                <a:lnTo>
                  <a:pt x="640" y="910"/>
                </a:lnTo>
                <a:lnTo>
                  <a:pt x="610" y="918"/>
                </a:lnTo>
                <a:lnTo>
                  <a:pt x="610" y="918"/>
                </a:lnTo>
                <a:lnTo>
                  <a:pt x="597" y="923"/>
                </a:lnTo>
                <a:lnTo>
                  <a:pt x="591" y="925"/>
                </a:lnTo>
                <a:lnTo>
                  <a:pt x="585" y="929"/>
                </a:lnTo>
                <a:lnTo>
                  <a:pt x="585" y="929"/>
                </a:lnTo>
                <a:close/>
                <a:moveTo>
                  <a:pt x="592" y="932"/>
                </a:moveTo>
                <a:lnTo>
                  <a:pt x="592" y="932"/>
                </a:lnTo>
                <a:lnTo>
                  <a:pt x="584" y="934"/>
                </a:lnTo>
                <a:lnTo>
                  <a:pt x="584" y="934"/>
                </a:lnTo>
                <a:lnTo>
                  <a:pt x="585" y="932"/>
                </a:lnTo>
                <a:lnTo>
                  <a:pt x="585" y="932"/>
                </a:lnTo>
                <a:lnTo>
                  <a:pt x="592" y="932"/>
                </a:lnTo>
                <a:lnTo>
                  <a:pt x="592" y="932"/>
                </a:lnTo>
                <a:close/>
                <a:moveTo>
                  <a:pt x="721" y="874"/>
                </a:moveTo>
                <a:lnTo>
                  <a:pt x="721" y="874"/>
                </a:lnTo>
                <a:lnTo>
                  <a:pt x="696" y="881"/>
                </a:lnTo>
                <a:lnTo>
                  <a:pt x="673" y="888"/>
                </a:lnTo>
                <a:lnTo>
                  <a:pt x="673" y="888"/>
                </a:lnTo>
                <a:lnTo>
                  <a:pt x="641" y="897"/>
                </a:lnTo>
                <a:lnTo>
                  <a:pt x="641" y="897"/>
                </a:lnTo>
                <a:lnTo>
                  <a:pt x="664" y="890"/>
                </a:lnTo>
                <a:lnTo>
                  <a:pt x="664" y="890"/>
                </a:lnTo>
                <a:lnTo>
                  <a:pt x="705" y="878"/>
                </a:lnTo>
                <a:lnTo>
                  <a:pt x="747" y="864"/>
                </a:lnTo>
                <a:lnTo>
                  <a:pt x="747" y="864"/>
                </a:lnTo>
                <a:lnTo>
                  <a:pt x="734" y="869"/>
                </a:lnTo>
                <a:lnTo>
                  <a:pt x="721" y="874"/>
                </a:lnTo>
                <a:lnTo>
                  <a:pt x="721" y="874"/>
                </a:lnTo>
                <a:close/>
                <a:moveTo>
                  <a:pt x="679" y="888"/>
                </a:moveTo>
                <a:lnTo>
                  <a:pt x="679" y="888"/>
                </a:lnTo>
                <a:lnTo>
                  <a:pt x="702" y="882"/>
                </a:lnTo>
                <a:lnTo>
                  <a:pt x="726" y="874"/>
                </a:lnTo>
                <a:lnTo>
                  <a:pt x="726" y="874"/>
                </a:lnTo>
                <a:lnTo>
                  <a:pt x="733" y="872"/>
                </a:lnTo>
                <a:lnTo>
                  <a:pt x="733" y="872"/>
                </a:lnTo>
                <a:lnTo>
                  <a:pt x="721" y="879"/>
                </a:lnTo>
                <a:lnTo>
                  <a:pt x="707" y="884"/>
                </a:lnTo>
                <a:lnTo>
                  <a:pt x="682" y="892"/>
                </a:lnTo>
                <a:lnTo>
                  <a:pt x="682" y="892"/>
                </a:lnTo>
                <a:lnTo>
                  <a:pt x="635" y="907"/>
                </a:lnTo>
                <a:lnTo>
                  <a:pt x="635" y="907"/>
                </a:lnTo>
                <a:lnTo>
                  <a:pt x="615" y="913"/>
                </a:lnTo>
                <a:lnTo>
                  <a:pt x="606" y="916"/>
                </a:lnTo>
                <a:lnTo>
                  <a:pt x="596" y="919"/>
                </a:lnTo>
                <a:lnTo>
                  <a:pt x="596" y="919"/>
                </a:lnTo>
                <a:lnTo>
                  <a:pt x="590" y="920"/>
                </a:lnTo>
                <a:lnTo>
                  <a:pt x="590" y="919"/>
                </a:lnTo>
                <a:lnTo>
                  <a:pt x="591" y="919"/>
                </a:lnTo>
                <a:lnTo>
                  <a:pt x="600" y="915"/>
                </a:lnTo>
                <a:lnTo>
                  <a:pt x="600" y="915"/>
                </a:lnTo>
                <a:lnTo>
                  <a:pt x="614" y="909"/>
                </a:lnTo>
                <a:lnTo>
                  <a:pt x="628" y="904"/>
                </a:lnTo>
                <a:lnTo>
                  <a:pt x="628" y="904"/>
                </a:lnTo>
                <a:lnTo>
                  <a:pt x="654" y="896"/>
                </a:lnTo>
                <a:lnTo>
                  <a:pt x="679" y="888"/>
                </a:lnTo>
                <a:lnTo>
                  <a:pt x="679" y="888"/>
                </a:lnTo>
                <a:close/>
                <a:moveTo>
                  <a:pt x="587" y="919"/>
                </a:moveTo>
                <a:lnTo>
                  <a:pt x="587" y="919"/>
                </a:lnTo>
                <a:lnTo>
                  <a:pt x="588" y="914"/>
                </a:lnTo>
                <a:lnTo>
                  <a:pt x="588" y="914"/>
                </a:lnTo>
                <a:lnTo>
                  <a:pt x="598" y="912"/>
                </a:lnTo>
                <a:lnTo>
                  <a:pt x="607" y="909"/>
                </a:lnTo>
                <a:lnTo>
                  <a:pt x="607" y="909"/>
                </a:lnTo>
                <a:lnTo>
                  <a:pt x="597" y="914"/>
                </a:lnTo>
                <a:lnTo>
                  <a:pt x="587" y="919"/>
                </a:lnTo>
                <a:lnTo>
                  <a:pt x="587" y="919"/>
                </a:lnTo>
                <a:close/>
                <a:moveTo>
                  <a:pt x="591" y="816"/>
                </a:moveTo>
                <a:lnTo>
                  <a:pt x="591" y="816"/>
                </a:lnTo>
                <a:lnTo>
                  <a:pt x="584" y="875"/>
                </a:lnTo>
                <a:lnTo>
                  <a:pt x="580" y="905"/>
                </a:lnTo>
                <a:lnTo>
                  <a:pt x="575" y="934"/>
                </a:lnTo>
                <a:lnTo>
                  <a:pt x="575" y="934"/>
                </a:lnTo>
                <a:lnTo>
                  <a:pt x="575" y="935"/>
                </a:lnTo>
                <a:lnTo>
                  <a:pt x="575" y="935"/>
                </a:lnTo>
                <a:lnTo>
                  <a:pt x="540" y="941"/>
                </a:lnTo>
                <a:lnTo>
                  <a:pt x="506" y="944"/>
                </a:lnTo>
                <a:lnTo>
                  <a:pt x="506" y="944"/>
                </a:lnTo>
                <a:lnTo>
                  <a:pt x="506" y="942"/>
                </a:lnTo>
                <a:lnTo>
                  <a:pt x="506" y="942"/>
                </a:lnTo>
                <a:lnTo>
                  <a:pt x="509" y="914"/>
                </a:lnTo>
                <a:lnTo>
                  <a:pt x="513" y="886"/>
                </a:lnTo>
                <a:lnTo>
                  <a:pt x="517" y="857"/>
                </a:lnTo>
                <a:lnTo>
                  <a:pt x="519" y="829"/>
                </a:lnTo>
                <a:lnTo>
                  <a:pt x="519" y="829"/>
                </a:lnTo>
                <a:lnTo>
                  <a:pt x="523" y="769"/>
                </a:lnTo>
                <a:lnTo>
                  <a:pt x="526" y="709"/>
                </a:lnTo>
                <a:lnTo>
                  <a:pt x="526" y="709"/>
                </a:lnTo>
                <a:lnTo>
                  <a:pt x="531" y="650"/>
                </a:lnTo>
                <a:lnTo>
                  <a:pt x="536" y="591"/>
                </a:lnTo>
                <a:lnTo>
                  <a:pt x="536" y="591"/>
                </a:lnTo>
                <a:lnTo>
                  <a:pt x="539" y="564"/>
                </a:lnTo>
                <a:lnTo>
                  <a:pt x="541" y="536"/>
                </a:lnTo>
                <a:lnTo>
                  <a:pt x="542" y="522"/>
                </a:lnTo>
                <a:lnTo>
                  <a:pt x="542" y="509"/>
                </a:lnTo>
                <a:lnTo>
                  <a:pt x="540" y="495"/>
                </a:lnTo>
                <a:lnTo>
                  <a:pt x="538" y="482"/>
                </a:lnTo>
                <a:lnTo>
                  <a:pt x="538" y="482"/>
                </a:lnTo>
                <a:lnTo>
                  <a:pt x="538" y="481"/>
                </a:lnTo>
                <a:lnTo>
                  <a:pt x="538" y="481"/>
                </a:lnTo>
                <a:lnTo>
                  <a:pt x="558" y="479"/>
                </a:lnTo>
                <a:lnTo>
                  <a:pt x="577" y="478"/>
                </a:lnTo>
                <a:lnTo>
                  <a:pt x="597" y="477"/>
                </a:lnTo>
                <a:lnTo>
                  <a:pt x="616" y="477"/>
                </a:lnTo>
                <a:lnTo>
                  <a:pt x="616" y="477"/>
                </a:lnTo>
                <a:lnTo>
                  <a:pt x="616" y="490"/>
                </a:lnTo>
                <a:lnTo>
                  <a:pt x="616" y="502"/>
                </a:lnTo>
                <a:lnTo>
                  <a:pt x="614" y="528"/>
                </a:lnTo>
                <a:lnTo>
                  <a:pt x="608" y="581"/>
                </a:lnTo>
                <a:lnTo>
                  <a:pt x="608" y="581"/>
                </a:lnTo>
                <a:lnTo>
                  <a:pt x="604" y="639"/>
                </a:lnTo>
                <a:lnTo>
                  <a:pt x="601" y="696"/>
                </a:lnTo>
                <a:lnTo>
                  <a:pt x="601" y="696"/>
                </a:lnTo>
                <a:lnTo>
                  <a:pt x="597" y="756"/>
                </a:lnTo>
                <a:lnTo>
                  <a:pt x="594" y="786"/>
                </a:lnTo>
                <a:lnTo>
                  <a:pt x="591" y="816"/>
                </a:lnTo>
                <a:lnTo>
                  <a:pt x="591" y="816"/>
                </a:lnTo>
                <a:close/>
                <a:moveTo>
                  <a:pt x="594" y="863"/>
                </a:moveTo>
                <a:lnTo>
                  <a:pt x="594" y="863"/>
                </a:lnTo>
                <a:lnTo>
                  <a:pt x="605" y="859"/>
                </a:lnTo>
                <a:lnTo>
                  <a:pt x="616" y="855"/>
                </a:lnTo>
                <a:lnTo>
                  <a:pt x="640" y="848"/>
                </a:lnTo>
                <a:lnTo>
                  <a:pt x="640" y="848"/>
                </a:lnTo>
                <a:lnTo>
                  <a:pt x="669" y="837"/>
                </a:lnTo>
                <a:lnTo>
                  <a:pt x="698" y="826"/>
                </a:lnTo>
                <a:lnTo>
                  <a:pt x="698" y="826"/>
                </a:lnTo>
                <a:lnTo>
                  <a:pt x="749" y="807"/>
                </a:lnTo>
                <a:lnTo>
                  <a:pt x="749" y="807"/>
                </a:lnTo>
                <a:lnTo>
                  <a:pt x="773" y="798"/>
                </a:lnTo>
                <a:lnTo>
                  <a:pt x="773" y="798"/>
                </a:lnTo>
                <a:lnTo>
                  <a:pt x="782" y="792"/>
                </a:lnTo>
                <a:lnTo>
                  <a:pt x="782" y="792"/>
                </a:lnTo>
                <a:lnTo>
                  <a:pt x="787" y="789"/>
                </a:lnTo>
                <a:lnTo>
                  <a:pt x="787" y="789"/>
                </a:lnTo>
                <a:lnTo>
                  <a:pt x="787" y="790"/>
                </a:lnTo>
                <a:lnTo>
                  <a:pt x="780" y="796"/>
                </a:lnTo>
                <a:lnTo>
                  <a:pt x="780" y="796"/>
                </a:lnTo>
                <a:lnTo>
                  <a:pt x="772" y="800"/>
                </a:lnTo>
                <a:lnTo>
                  <a:pt x="763" y="804"/>
                </a:lnTo>
                <a:lnTo>
                  <a:pt x="746" y="811"/>
                </a:lnTo>
                <a:lnTo>
                  <a:pt x="746" y="811"/>
                </a:lnTo>
                <a:lnTo>
                  <a:pt x="732" y="817"/>
                </a:lnTo>
                <a:lnTo>
                  <a:pt x="717" y="823"/>
                </a:lnTo>
                <a:lnTo>
                  <a:pt x="687" y="834"/>
                </a:lnTo>
                <a:lnTo>
                  <a:pt x="687" y="834"/>
                </a:lnTo>
                <a:lnTo>
                  <a:pt x="662" y="843"/>
                </a:lnTo>
                <a:lnTo>
                  <a:pt x="636" y="852"/>
                </a:lnTo>
                <a:lnTo>
                  <a:pt x="636" y="852"/>
                </a:lnTo>
                <a:lnTo>
                  <a:pt x="624" y="856"/>
                </a:lnTo>
                <a:lnTo>
                  <a:pt x="614" y="861"/>
                </a:lnTo>
                <a:lnTo>
                  <a:pt x="593" y="871"/>
                </a:lnTo>
                <a:lnTo>
                  <a:pt x="593" y="871"/>
                </a:lnTo>
                <a:lnTo>
                  <a:pt x="594" y="863"/>
                </a:lnTo>
                <a:lnTo>
                  <a:pt x="594" y="863"/>
                </a:lnTo>
                <a:close/>
                <a:moveTo>
                  <a:pt x="629" y="862"/>
                </a:moveTo>
                <a:lnTo>
                  <a:pt x="629" y="862"/>
                </a:lnTo>
                <a:lnTo>
                  <a:pt x="690" y="843"/>
                </a:lnTo>
                <a:lnTo>
                  <a:pt x="690" y="843"/>
                </a:lnTo>
                <a:lnTo>
                  <a:pt x="716" y="834"/>
                </a:lnTo>
                <a:lnTo>
                  <a:pt x="740" y="825"/>
                </a:lnTo>
                <a:lnTo>
                  <a:pt x="740" y="825"/>
                </a:lnTo>
                <a:lnTo>
                  <a:pt x="757" y="819"/>
                </a:lnTo>
                <a:lnTo>
                  <a:pt x="773" y="814"/>
                </a:lnTo>
                <a:lnTo>
                  <a:pt x="773" y="814"/>
                </a:lnTo>
                <a:lnTo>
                  <a:pt x="759" y="819"/>
                </a:lnTo>
                <a:lnTo>
                  <a:pt x="745" y="825"/>
                </a:lnTo>
                <a:lnTo>
                  <a:pt x="745" y="825"/>
                </a:lnTo>
                <a:lnTo>
                  <a:pt x="715" y="837"/>
                </a:lnTo>
                <a:lnTo>
                  <a:pt x="685" y="848"/>
                </a:lnTo>
                <a:lnTo>
                  <a:pt x="685" y="848"/>
                </a:lnTo>
                <a:lnTo>
                  <a:pt x="638" y="865"/>
                </a:lnTo>
                <a:lnTo>
                  <a:pt x="614" y="874"/>
                </a:lnTo>
                <a:lnTo>
                  <a:pt x="591" y="885"/>
                </a:lnTo>
                <a:lnTo>
                  <a:pt x="591" y="885"/>
                </a:lnTo>
                <a:lnTo>
                  <a:pt x="592" y="875"/>
                </a:lnTo>
                <a:lnTo>
                  <a:pt x="592" y="875"/>
                </a:lnTo>
                <a:lnTo>
                  <a:pt x="602" y="873"/>
                </a:lnTo>
                <a:lnTo>
                  <a:pt x="611" y="869"/>
                </a:lnTo>
                <a:lnTo>
                  <a:pt x="629" y="862"/>
                </a:lnTo>
                <a:lnTo>
                  <a:pt x="629" y="862"/>
                </a:lnTo>
                <a:close/>
                <a:moveTo>
                  <a:pt x="634" y="873"/>
                </a:moveTo>
                <a:lnTo>
                  <a:pt x="634" y="873"/>
                </a:lnTo>
                <a:lnTo>
                  <a:pt x="686" y="856"/>
                </a:lnTo>
                <a:lnTo>
                  <a:pt x="686" y="856"/>
                </a:lnTo>
                <a:lnTo>
                  <a:pt x="738" y="839"/>
                </a:lnTo>
                <a:lnTo>
                  <a:pt x="738" y="839"/>
                </a:lnTo>
                <a:lnTo>
                  <a:pt x="763" y="829"/>
                </a:lnTo>
                <a:lnTo>
                  <a:pt x="763" y="829"/>
                </a:lnTo>
                <a:lnTo>
                  <a:pt x="773" y="825"/>
                </a:lnTo>
                <a:lnTo>
                  <a:pt x="773" y="825"/>
                </a:lnTo>
                <a:lnTo>
                  <a:pt x="778" y="823"/>
                </a:lnTo>
                <a:lnTo>
                  <a:pt x="778" y="823"/>
                </a:lnTo>
                <a:lnTo>
                  <a:pt x="777" y="823"/>
                </a:lnTo>
                <a:lnTo>
                  <a:pt x="777" y="823"/>
                </a:lnTo>
                <a:lnTo>
                  <a:pt x="768" y="829"/>
                </a:lnTo>
                <a:lnTo>
                  <a:pt x="758" y="834"/>
                </a:lnTo>
                <a:lnTo>
                  <a:pt x="737" y="844"/>
                </a:lnTo>
                <a:lnTo>
                  <a:pt x="737" y="844"/>
                </a:lnTo>
                <a:lnTo>
                  <a:pt x="723" y="850"/>
                </a:lnTo>
                <a:lnTo>
                  <a:pt x="708" y="855"/>
                </a:lnTo>
                <a:lnTo>
                  <a:pt x="680" y="865"/>
                </a:lnTo>
                <a:lnTo>
                  <a:pt x="680" y="865"/>
                </a:lnTo>
                <a:lnTo>
                  <a:pt x="635" y="881"/>
                </a:lnTo>
                <a:lnTo>
                  <a:pt x="611" y="890"/>
                </a:lnTo>
                <a:lnTo>
                  <a:pt x="589" y="900"/>
                </a:lnTo>
                <a:lnTo>
                  <a:pt x="589" y="900"/>
                </a:lnTo>
                <a:lnTo>
                  <a:pt x="591" y="889"/>
                </a:lnTo>
                <a:lnTo>
                  <a:pt x="591" y="889"/>
                </a:lnTo>
                <a:lnTo>
                  <a:pt x="602" y="886"/>
                </a:lnTo>
                <a:lnTo>
                  <a:pt x="612" y="882"/>
                </a:lnTo>
                <a:lnTo>
                  <a:pt x="634" y="873"/>
                </a:lnTo>
                <a:lnTo>
                  <a:pt x="634" y="873"/>
                </a:lnTo>
                <a:close/>
                <a:moveTo>
                  <a:pt x="636" y="888"/>
                </a:moveTo>
                <a:lnTo>
                  <a:pt x="636" y="888"/>
                </a:lnTo>
                <a:lnTo>
                  <a:pt x="662" y="880"/>
                </a:lnTo>
                <a:lnTo>
                  <a:pt x="688" y="873"/>
                </a:lnTo>
                <a:lnTo>
                  <a:pt x="688" y="873"/>
                </a:lnTo>
                <a:lnTo>
                  <a:pt x="697" y="870"/>
                </a:lnTo>
                <a:lnTo>
                  <a:pt x="697" y="870"/>
                </a:lnTo>
                <a:lnTo>
                  <a:pt x="643" y="890"/>
                </a:lnTo>
                <a:lnTo>
                  <a:pt x="615" y="900"/>
                </a:lnTo>
                <a:lnTo>
                  <a:pt x="588" y="910"/>
                </a:lnTo>
                <a:lnTo>
                  <a:pt x="588" y="910"/>
                </a:lnTo>
                <a:lnTo>
                  <a:pt x="589" y="903"/>
                </a:lnTo>
                <a:lnTo>
                  <a:pt x="589" y="903"/>
                </a:lnTo>
                <a:lnTo>
                  <a:pt x="612" y="896"/>
                </a:lnTo>
                <a:lnTo>
                  <a:pt x="636" y="888"/>
                </a:lnTo>
                <a:lnTo>
                  <a:pt x="636" y="888"/>
                </a:lnTo>
                <a:close/>
                <a:moveTo>
                  <a:pt x="497" y="945"/>
                </a:moveTo>
                <a:lnTo>
                  <a:pt x="497" y="945"/>
                </a:lnTo>
                <a:lnTo>
                  <a:pt x="492" y="945"/>
                </a:lnTo>
                <a:lnTo>
                  <a:pt x="492" y="945"/>
                </a:lnTo>
                <a:lnTo>
                  <a:pt x="489" y="945"/>
                </a:lnTo>
                <a:lnTo>
                  <a:pt x="489" y="945"/>
                </a:lnTo>
                <a:lnTo>
                  <a:pt x="490" y="945"/>
                </a:lnTo>
                <a:lnTo>
                  <a:pt x="490" y="945"/>
                </a:lnTo>
                <a:lnTo>
                  <a:pt x="493" y="944"/>
                </a:lnTo>
                <a:lnTo>
                  <a:pt x="497" y="943"/>
                </a:lnTo>
                <a:lnTo>
                  <a:pt x="497" y="943"/>
                </a:lnTo>
                <a:lnTo>
                  <a:pt x="498" y="944"/>
                </a:lnTo>
                <a:lnTo>
                  <a:pt x="498" y="944"/>
                </a:lnTo>
                <a:lnTo>
                  <a:pt x="497" y="945"/>
                </a:lnTo>
                <a:lnTo>
                  <a:pt x="497" y="945"/>
                </a:lnTo>
                <a:close/>
                <a:moveTo>
                  <a:pt x="493" y="938"/>
                </a:moveTo>
                <a:lnTo>
                  <a:pt x="493" y="938"/>
                </a:lnTo>
                <a:lnTo>
                  <a:pt x="498" y="933"/>
                </a:lnTo>
                <a:lnTo>
                  <a:pt x="498" y="933"/>
                </a:lnTo>
                <a:lnTo>
                  <a:pt x="498" y="940"/>
                </a:lnTo>
                <a:lnTo>
                  <a:pt x="498" y="940"/>
                </a:lnTo>
                <a:lnTo>
                  <a:pt x="488" y="943"/>
                </a:lnTo>
                <a:lnTo>
                  <a:pt x="487" y="943"/>
                </a:lnTo>
                <a:lnTo>
                  <a:pt x="487" y="942"/>
                </a:lnTo>
                <a:lnTo>
                  <a:pt x="493" y="938"/>
                </a:lnTo>
                <a:lnTo>
                  <a:pt x="493" y="938"/>
                </a:lnTo>
                <a:close/>
                <a:moveTo>
                  <a:pt x="483" y="946"/>
                </a:moveTo>
                <a:lnTo>
                  <a:pt x="483" y="946"/>
                </a:lnTo>
                <a:lnTo>
                  <a:pt x="452" y="946"/>
                </a:lnTo>
                <a:lnTo>
                  <a:pt x="452" y="946"/>
                </a:lnTo>
                <a:lnTo>
                  <a:pt x="460" y="942"/>
                </a:lnTo>
                <a:lnTo>
                  <a:pt x="467" y="938"/>
                </a:lnTo>
                <a:lnTo>
                  <a:pt x="467" y="938"/>
                </a:lnTo>
                <a:lnTo>
                  <a:pt x="480" y="930"/>
                </a:lnTo>
                <a:lnTo>
                  <a:pt x="491" y="922"/>
                </a:lnTo>
                <a:lnTo>
                  <a:pt x="491" y="922"/>
                </a:lnTo>
                <a:lnTo>
                  <a:pt x="485" y="927"/>
                </a:lnTo>
                <a:lnTo>
                  <a:pt x="485" y="927"/>
                </a:lnTo>
                <a:lnTo>
                  <a:pt x="476" y="935"/>
                </a:lnTo>
                <a:lnTo>
                  <a:pt x="472" y="939"/>
                </a:lnTo>
                <a:lnTo>
                  <a:pt x="468" y="944"/>
                </a:lnTo>
                <a:lnTo>
                  <a:pt x="468" y="944"/>
                </a:lnTo>
                <a:lnTo>
                  <a:pt x="468" y="945"/>
                </a:lnTo>
                <a:lnTo>
                  <a:pt x="469" y="946"/>
                </a:lnTo>
                <a:lnTo>
                  <a:pt x="469" y="946"/>
                </a:lnTo>
                <a:lnTo>
                  <a:pt x="482" y="939"/>
                </a:lnTo>
                <a:lnTo>
                  <a:pt x="495" y="931"/>
                </a:lnTo>
                <a:lnTo>
                  <a:pt x="495" y="931"/>
                </a:lnTo>
                <a:lnTo>
                  <a:pt x="496" y="930"/>
                </a:lnTo>
                <a:lnTo>
                  <a:pt x="497" y="930"/>
                </a:lnTo>
                <a:lnTo>
                  <a:pt x="495" y="933"/>
                </a:lnTo>
                <a:lnTo>
                  <a:pt x="488" y="938"/>
                </a:lnTo>
                <a:lnTo>
                  <a:pt x="488" y="938"/>
                </a:lnTo>
                <a:lnTo>
                  <a:pt x="482" y="944"/>
                </a:lnTo>
                <a:lnTo>
                  <a:pt x="482" y="944"/>
                </a:lnTo>
                <a:lnTo>
                  <a:pt x="482" y="945"/>
                </a:lnTo>
                <a:lnTo>
                  <a:pt x="483" y="946"/>
                </a:lnTo>
                <a:lnTo>
                  <a:pt x="483" y="946"/>
                </a:lnTo>
                <a:close/>
                <a:moveTo>
                  <a:pt x="489" y="931"/>
                </a:moveTo>
                <a:lnTo>
                  <a:pt x="489" y="931"/>
                </a:lnTo>
                <a:lnTo>
                  <a:pt x="481" y="937"/>
                </a:lnTo>
                <a:lnTo>
                  <a:pt x="481" y="937"/>
                </a:lnTo>
                <a:lnTo>
                  <a:pt x="476" y="940"/>
                </a:lnTo>
                <a:lnTo>
                  <a:pt x="473" y="942"/>
                </a:lnTo>
                <a:lnTo>
                  <a:pt x="473" y="941"/>
                </a:lnTo>
                <a:lnTo>
                  <a:pt x="474" y="939"/>
                </a:lnTo>
                <a:lnTo>
                  <a:pt x="474" y="939"/>
                </a:lnTo>
                <a:lnTo>
                  <a:pt x="480" y="933"/>
                </a:lnTo>
                <a:lnTo>
                  <a:pt x="487" y="928"/>
                </a:lnTo>
                <a:lnTo>
                  <a:pt x="500" y="918"/>
                </a:lnTo>
                <a:lnTo>
                  <a:pt x="500" y="918"/>
                </a:lnTo>
                <a:lnTo>
                  <a:pt x="499" y="927"/>
                </a:lnTo>
                <a:lnTo>
                  <a:pt x="499" y="927"/>
                </a:lnTo>
                <a:lnTo>
                  <a:pt x="489" y="931"/>
                </a:lnTo>
                <a:lnTo>
                  <a:pt x="489" y="931"/>
                </a:lnTo>
                <a:close/>
                <a:moveTo>
                  <a:pt x="477" y="928"/>
                </a:moveTo>
                <a:lnTo>
                  <a:pt x="477" y="928"/>
                </a:lnTo>
                <a:lnTo>
                  <a:pt x="466" y="936"/>
                </a:lnTo>
                <a:lnTo>
                  <a:pt x="466" y="936"/>
                </a:lnTo>
                <a:lnTo>
                  <a:pt x="459" y="940"/>
                </a:lnTo>
                <a:lnTo>
                  <a:pt x="455" y="942"/>
                </a:lnTo>
                <a:lnTo>
                  <a:pt x="452" y="944"/>
                </a:lnTo>
                <a:lnTo>
                  <a:pt x="452" y="944"/>
                </a:lnTo>
                <a:lnTo>
                  <a:pt x="464" y="934"/>
                </a:lnTo>
                <a:lnTo>
                  <a:pt x="477" y="925"/>
                </a:lnTo>
                <a:lnTo>
                  <a:pt x="490" y="915"/>
                </a:lnTo>
                <a:lnTo>
                  <a:pt x="501" y="905"/>
                </a:lnTo>
                <a:lnTo>
                  <a:pt x="501" y="905"/>
                </a:lnTo>
                <a:lnTo>
                  <a:pt x="500" y="914"/>
                </a:lnTo>
                <a:lnTo>
                  <a:pt x="500" y="914"/>
                </a:lnTo>
                <a:lnTo>
                  <a:pt x="477" y="928"/>
                </a:lnTo>
                <a:lnTo>
                  <a:pt x="477" y="928"/>
                </a:lnTo>
                <a:close/>
                <a:moveTo>
                  <a:pt x="447" y="946"/>
                </a:moveTo>
                <a:lnTo>
                  <a:pt x="447" y="946"/>
                </a:lnTo>
                <a:lnTo>
                  <a:pt x="447" y="946"/>
                </a:lnTo>
                <a:lnTo>
                  <a:pt x="447" y="946"/>
                </a:lnTo>
                <a:lnTo>
                  <a:pt x="436" y="946"/>
                </a:lnTo>
                <a:lnTo>
                  <a:pt x="436" y="946"/>
                </a:lnTo>
                <a:lnTo>
                  <a:pt x="448" y="938"/>
                </a:lnTo>
                <a:lnTo>
                  <a:pt x="459" y="929"/>
                </a:lnTo>
                <a:lnTo>
                  <a:pt x="459" y="929"/>
                </a:lnTo>
                <a:lnTo>
                  <a:pt x="468" y="924"/>
                </a:lnTo>
                <a:lnTo>
                  <a:pt x="477" y="919"/>
                </a:lnTo>
                <a:lnTo>
                  <a:pt x="494" y="909"/>
                </a:lnTo>
                <a:lnTo>
                  <a:pt x="494" y="909"/>
                </a:lnTo>
                <a:lnTo>
                  <a:pt x="497" y="908"/>
                </a:lnTo>
                <a:lnTo>
                  <a:pt x="497" y="908"/>
                </a:lnTo>
                <a:lnTo>
                  <a:pt x="492" y="911"/>
                </a:lnTo>
                <a:lnTo>
                  <a:pt x="492" y="911"/>
                </a:lnTo>
                <a:lnTo>
                  <a:pt x="483" y="918"/>
                </a:lnTo>
                <a:lnTo>
                  <a:pt x="473" y="925"/>
                </a:lnTo>
                <a:lnTo>
                  <a:pt x="473" y="925"/>
                </a:lnTo>
                <a:lnTo>
                  <a:pt x="459" y="935"/>
                </a:lnTo>
                <a:lnTo>
                  <a:pt x="447" y="946"/>
                </a:lnTo>
                <a:lnTo>
                  <a:pt x="447" y="946"/>
                </a:lnTo>
                <a:close/>
                <a:moveTo>
                  <a:pt x="462" y="925"/>
                </a:moveTo>
                <a:lnTo>
                  <a:pt x="462" y="925"/>
                </a:lnTo>
                <a:lnTo>
                  <a:pt x="444" y="939"/>
                </a:lnTo>
                <a:lnTo>
                  <a:pt x="444" y="939"/>
                </a:lnTo>
                <a:lnTo>
                  <a:pt x="434" y="946"/>
                </a:lnTo>
                <a:lnTo>
                  <a:pt x="434" y="946"/>
                </a:lnTo>
                <a:lnTo>
                  <a:pt x="434" y="946"/>
                </a:lnTo>
                <a:lnTo>
                  <a:pt x="434" y="946"/>
                </a:lnTo>
                <a:lnTo>
                  <a:pt x="436" y="943"/>
                </a:lnTo>
                <a:lnTo>
                  <a:pt x="436" y="943"/>
                </a:lnTo>
                <a:lnTo>
                  <a:pt x="453" y="930"/>
                </a:lnTo>
                <a:lnTo>
                  <a:pt x="470" y="918"/>
                </a:lnTo>
                <a:lnTo>
                  <a:pt x="488" y="905"/>
                </a:lnTo>
                <a:lnTo>
                  <a:pt x="496" y="899"/>
                </a:lnTo>
                <a:lnTo>
                  <a:pt x="503" y="891"/>
                </a:lnTo>
                <a:lnTo>
                  <a:pt x="503" y="891"/>
                </a:lnTo>
                <a:lnTo>
                  <a:pt x="502" y="902"/>
                </a:lnTo>
                <a:lnTo>
                  <a:pt x="502" y="902"/>
                </a:lnTo>
                <a:lnTo>
                  <a:pt x="502" y="902"/>
                </a:lnTo>
                <a:lnTo>
                  <a:pt x="502" y="902"/>
                </a:lnTo>
                <a:lnTo>
                  <a:pt x="492" y="908"/>
                </a:lnTo>
                <a:lnTo>
                  <a:pt x="482" y="913"/>
                </a:lnTo>
                <a:lnTo>
                  <a:pt x="473" y="919"/>
                </a:lnTo>
                <a:lnTo>
                  <a:pt x="462" y="925"/>
                </a:lnTo>
                <a:lnTo>
                  <a:pt x="462" y="925"/>
                </a:lnTo>
                <a:close/>
                <a:moveTo>
                  <a:pt x="279" y="689"/>
                </a:moveTo>
                <a:lnTo>
                  <a:pt x="279" y="689"/>
                </a:lnTo>
                <a:lnTo>
                  <a:pt x="290" y="677"/>
                </a:lnTo>
                <a:lnTo>
                  <a:pt x="290" y="677"/>
                </a:lnTo>
                <a:lnTo>
                  <a:pt x="302" y="665"/>
                </a:lnTo>
                <a:lnTo>
                  <a:pt x="316" y="653"/>
                </a:lnTo>
                <a:lnTo>
                  <a:pt x="316" y="653"/>
                </a:lnTo>
                <a:lnTo>
                  <a:pt x="341" y="629"/>
                </a:lnTo>
                <a:lnTo>
                  <a:pt x="366" y="608"/>
                </a:lnTo>
                <a:lnTo>
                  <a:pt x="393" y="588"/>
                </a:lnTo>
                <a:lnTo>
                  <a:pt x="420" y="568"/>
                </a:lnTo>
                <a:lnTo>
                  <a:pt x="420" y="568"/>
                </a:lnTo>
                <a:lnTo>
                  <a:pt x="462" y="536"/>
                </a:lnTo>
                <a:lnTo>
                  <a:pt x="462" y="536"/>
                </a:lnTo>
                <a:lnTo>
                  <a:pt x="493" y="512"/>
                </a:lnTo>
                <a:lnTo>
                  <a:pt x="493" y="512"/>
                </a:lnTo>
                <a:lnTo>
                  <a:pt x="509" y="499"/>
                </a:lnTo>
                <a:lnTo>
                  <a:pt x="509" y="499"/>
                </a:lnTo>
                <a:lnTo>
                  <a:pt x="520" y="490"/>
                </a:lnTo>
                <a:lnTo>
                  <a:pt x="520" y="490"/>
                </a:lnTo>
                <a:lnTo>
                  <a:pt x="523" y="489"/>
                </a:lnTo>
                <a:lnTo>
                  <a:pt x="524" y="487"/>
                </a:lnTo>
                <a:lnTo>
                  <a:pt x="524" y="487"/>
                </a:lnTo>
                <a:lnTo>
                  <a:pt x="528" y="485"/>
                </a:lnTo>
                <a:lnTo>
                  <a:pt x="528" y="485"/>
                </a:lnTo>
                <a:lnTo>
                  <a:pt x="529" y="484"/>
                </a:lnTo>
                <a:lnTo>
                  <a:pt x="528" y="483"/>
                </a:lnTo>
                <a:lnTo>
                  <a:pt x="528" y="483"/>
                </a:lnTo>
                <a:lnTo>
                  <a:pt x="527" y="483"/>
                </a:lnTo>
                <a:lnTo>
                  <a:pt x="527" y="483"/>
                </a:lnTo>
                <a:lnTo>
                  <a:pt x="523" y="485"/>
                </a:lnTo>
                <a:lnTo>
                  <a:pt x="523" y="485"/>
                </a:lnTo>
                <a:lnTo>
                  <a:pt x="523" y="485"/>
                </a:lnTo>
                <a:lnTo>
                  <a:pt x="523" y="485"/>
                </a:lnTo>
                <a:lnTo>
                  <a:pt x="507" y="496"/>
                </a:lnTo>
                <a:lnTo>
                  <a:pt x="493" y="507"/>
                </a:lnTo>
                <a:lnTo>
                  <a:pt x="463" y="530"/>
                </a:lnTo>
                <a:lnTo>
                  <a:pt x="463" y="530"/>
                </a:lnTo>
                <a:lnTo>
                  <a:pt x="411" y="571"/>
                </a:lnTo>
                <a:lnTo>
                  <a:pt x="411" y="571"/>
                </a:lnTo>
                <a:lnTo>
                  <a:pt x="401" y="579"/>
                </a:lnTo>
                <a:lnTo>
                  <a:pt x="401" y="579"/>
                </a:lnTo>
                <a:lnTo>
                  <a:pt x="369" y="602"/>
                </a:lnTo>
                <a:lnTo>
                  <a:pt x="339" y="627"/>
                </a:lnTo>
                <a:lnTo>
                  <a:pt x="311" y="653"/>
                </a:lnTo>
                <a:lnTo>
                  <a:pt x="281" y="679"/>
                </a:lnTo>
                <a:lnTo>
                  <a:pt x="281" y="679"/>
                </a:lnTo>
                <a:lnTo>
                  <a:pt x="276" y="683"/>
                </a:lnTo>
                <a:lnTo>
                  <a:pt x="276" y="683"/>
                </a:lnTo>
                <a:lnTo>
                  <a:pt x="276" y="682"/>
                </a:lnTo>
                <a:lnTo>
                  <a:pt x="276" y="682"/>
                </a:lnTo>
                <a:lnTo>
                  <a:pt x="281" y="677"/>
                </a:lnTo>
                <a:lnTo>
                  <a:pt x="281" y="677"/>
                </a:lnTo>
                <a:lnTo>
                  <a:pt x="292" y="664"/>
                </a:lnTo>
                <a:lnTo>
                  <a:pt x="292" y="664"/>
                </a:lnTo>
                <a:lnTo>
                  <a:pt x="306" y="648"/>
                </a:lnTo>
                <a:lnTo>
                  <a:pt x="306" y="648"/>
                </a:lnTo>
                <a:lnTo>
                  <a:pt x="323" y="632"/>
                </a:lnTo>
                <a:lnTo>
                  <a:pt x="323" y="632"/>
                </a:lnTo>
                <a:lnTo>
                  <a:pt x="339" y="618"/>
                </a:lnTo>
                <a:lnTo>
                  <a:pt x="355" y="605"/>
                </a:lnTo>
                <a:lnTo>
                  <a:pt x="388" y="580"/>
                </a:lnTo>
                <a:lnTo>
                  <a:pt x="388" y="580"/>
                </a:lnTo>
                <a:lnTo>
                  <a:pt x="388" y="580"/>
                </a:lnTo>
                <a:lnTo>
                  <a:pt x="388" y="580"/>
                </a:lnTo>
                <a:lnTo>
                  <a:pt x="411" y="564"/>
                </a:lnTo>
                <a:lnTo>
                  <a:pt x="432" y="547"/>
                </a:lnTo>
                <a:lnTo>
                  <a:pt x="432" y="547"/>
                </a:lnTo>
                <a:lnTo>
                  <a:pt x="441" y="540"/>
                </a:lnTo>
                <a:lnTo>
                  <a:pt x="441" y="540"/>
                </a:lnTo>
                <a:lnTo>
                  <a:pt x="451" y="532"/>
                </a:lnTo>
                <a:lnTo>
                  <a:pt x="451" y="532"/>
                </a:lnTo>
                <a:lnTo>
                  <a:pt x="482" y="509"/>
                </a:lnTo>
                <a:lnTo>
                  <a:pt x="497" y="497"/>
                </a:lnTo>
                <a:lnTo>
                  <a:pt x="511" y="485"/>
                </a:lnTo>
                <a:lnTo>
                  <a:pt x="511" y="485"/>
                </a:lnTo>
                <a:lnTo>
                  <a:pt x="516" y="484"/>
                </a:lnTo>
                <a:lnTo>
                  <a:pt x="516" y="484"/>
                </a:lnTo>
                <a:lnTo>
                  <a:pt x="529" y="482"/>
                </a:lnTo>
                <a:lnTo>
                  <a:pt x="529" y="482"/>
                </a:lnTo>
                <a:lnTo>
                  <a:pt x="529" y="484"/>
                </a:lnTo>
                <a:lnTo>
                  <a:pt x="529" y="484"/>
                </a:lnTo>
                <a:lnTo>
                  <a:pt x="531" y="494"/>
                </a:lnTo>
                <a:lnTo>
                  <a:pt x="531" y="494"/>
                </a:lnTo>
                <a:lnTo>
                  <a:pt x="520" y="505"/>
                </a:lnTo>
                <a:lnTo>
                  <a:pt x="520" y="505"/>
                </a:lnTo>
                <a:lnTo>
                  <a:pt x="516" y="507"/>
                </a:lnTo>
                <a:lnTo>
                  <a:pt x="516" y="507"/>
                </a:lnTo>
                <a:lnTo>
                  <a:pt x="498" y="520"/>
                </a:lnTo>
                <a:lnTo>
                  <a:pt x="498" y="520"/>
                </a:lnTo>
                <a:lnTo>
                  <a:pt x="468" y="544"/>
                </a:lnTo>
                <a:lnTo>
                  <a:pt x="437" y="568"/>
                </a:lnTo>
                <a:lnTo>
                  <a:pt x="437" y="568"/>
                </a:lnTo>
                <a:lnTo>
                  <a:pt x="382" y="607"/>
                </a:lnTo>
                <a:lnTo>
                  <a:pt x="355" y="626"/>
                </a:lnTo>
                <a:lnTo>
                  <a:pt x="329" y="648"/>
                </a:lnTo>
                <a:lnTo>
                  <a:pt x="329" y="648"/>
                </a:lnTo>
                <a:lnTo>
                  <a:pt x="304" y="670"/>
                </a:lnTo>
                <a:lnTo>
                  <a:pt x="291" y="681"/>
                </a:lnTo>
                <a:lnTo>
                  <a:pt x="279" y="691"/>
                </a:lnTo>
                <a:lnTo>
                  <a:pt x="279" y="691"/>
                </a:lnTo>
                <a:lnTo>
                  <a:pt x="276" y="693"/>
                </a:lnTo>
                <a:lnTo>
                  <a:pt x="276" y="693"/>
                </a:lnTo>
                <a:lnTo>
                  <a:pt x="276" y="692"/>
                </a:lnTo>
                <a:lnTo>
                  <a:pt x="276" y="692"/>
                </a:lnTo>
                <a:lnTo>
                  <a:pt x="279" y="689"/>
                </a:lnTo>
                <a:lnTo>
                  <a:pt x="279" y="689"/>
                </a:lnTo>
                <a:close/>
                <a:moveTo>
                  <a:pt x="276" y="689"/>
                </a:moveTo>
                <a:lnTo>
                  <a:pt x="276" y="689"/>
                </a:lnTo>
                <a:lnTo>
                  <a:pt x="276" y="685"/>
                </a:lnTo>
                <a:lnTo>
                  <a:pt x="276" y="685"/>
                </a:lnTo>
                <a:lnTo>
                  <a:pt x="288" y="677"/>
                </a:lnTo>
                <a:lnTo>
                  <a:pt x="288" y="677"/>
                </a:lnTo>
                <a:lnTo>
                  <a:pt x="276" y="689"/>
                </a:lnTo>
                <a:lnTo>
                  <a:pt x="276" y="689"/>
                </a:lnTo>
                <a:close/>
                <a:moveTo>
                  <a:pt x="464" y="531"/>
                </a:moveTo>
                <a:lnTo>
                  <a:pt x="464" y="531"/>
                </a:lnTo>
                <a:lnTo>
                  <a:pt x="485" y="515"/>
                </a:lnTo>
                <a:lnTo>
                  <a:pt x="485" y="515"/>
                </a:lnTo>
                <a:lnTo>
                  <a:pt x="469" y="527"/>
                </a:lnTo>
                <a:lnTo>
                  <a:pt x="469" y="527"/>
                </a:lnTo>
                <a:lnTo>
                  <a:pt x="464" y="531"/>
                </a:lnTo>
                <a:lnTo>
                  <a:pt x="464" y="531"/>
                </a:lnTo>
                <a:close/>
                <a:moveTo>
                  <a:pt x="308" y="557"/>
                </a:moveTo>
                <a:lnTo>
                  <a:pt x="308" y="557"/>
                </a:lnTo>
                <a:lnTo>
                  <a:pt x="292" y="570"/>
                </a:lnTo>
                <a:lnTo>
                  <a:pt x="285" y="577"/>
                </a:lnTo>
                <a:lnTo>
                  <a:pt x="278" y="585"/>
                </a:lnTo>
                <a:lnTo>
                  <a:pt x="278" y="585"/>
                </a:lnTo>
                <a:lnTo>
                  <a:pt x="278" y="583"/>
                </a:lnTo>
                <a:lnTo>
                  <a:pt x="278" y="583"/>
                </a:lnTo>
                <a:lnTo>
                  <a:pt x="279" y="583"/>
                </a:lnTo>
                <a:lnTo>
                  <a:pt x="279" y="583"/>
                </a:lnTo>
                <a:lnTo>
                  <a:pt x="285" y="576"/>
                </a:lnTo>
                <a:lnTo>
                  <a:pt x="293" y="569"/>
                </a:lnTo>
                <a:lnTo>
                  <a:pt x="308" y="557"/>
                </a:lnTo>
                <a:lnTo>
                  <a:pt x="308" y="557"/>
                </a:lnTo>
                <a:close/>
                <a:moveTo>
                  <a:pt x="279" y="570"/>
                </a:moveTo>
                <a:lnTo>
                  <a:pt x="279" y="570"/>
                </a:lnTo>
                <a:lnTo>
                  <a:pt x="279" y="569"/>
                </a:lnTo>
                <a:lnTo>
                  <a:pt x="279" y="569"/>
                </a:lnTo>
                <a:lnTo>
                  <a:pt x="285" y="564"/>
                </a:lnTo>
                <a:lnTo>
                  <a:pt x="285" y="564"/>
                </a:lnTo>
                <a:lnTo>
                  <a:pt x="279" y="570"/>
                </a:lnTo>
                <a:lnTo>
                  <a:pt x="279" y="570"/>
                </a:lnTo>
                <a:close/>
                <a:moveTo>
                  <a:pt x="319" y="550"/>
                </a:moveTo>
                <a:lnTo>
                  <a:pt x="319" y="550"/>
                </a:lnTo>
                <a:lnTo>
                  <a:pt x="327" y="544"/>
                </a:lnTo>
                <a:lnTo>
                  <a:pt x="327" y="544"/>
                </a:lnTo>
                <a:lnTo>
                  <a:pt x="345" y="534"/>
                </a:lnTo>
                <a:lnTo>
                  <a:pt x="345" y="534"/>
                </a:lnTo>
                <a:lnTo>
                  <a:pt x="311" y="564"/>
                </a:lnTo>
                <a:lnTo>
                  <a:pt x="293" y="579"/>
                </a:lnTo>
                <a:lnTo>
                  <a:pt x="278" y="595"/>
                </a:lnTo>
                <a:lnTo>
                  <a:pt x="278" y="595"/>
                </a:lnTo>
                <a:lnTo>
                  <a:pt x="278" y="589"/>
                </a:lnTo>
                <a:lnTo>
                  <a:pt x="278" y="589"/>
                </a:lnTo>
                <a:lnTo>
                  <a:pt x="287" y="578"/>
                </a:lnTo>
                <a:lnTo>
                  <a:pt x="297" y="569"/>
                </a:lnTo>
                <a:lnTo>
                  <a:pt x="319" y="550"/>
                </a:lnTo>
                <a:lnTo>
                  <a:pt x="319" y="550"/>
                </a:lnTo>
                <a:close/>
                <a:moveTo>
                  <a:pt x="287" y="588"/>
                </a:moveTo>
                <a:lnTo>
                  <a:pt x="287" y="588"/>
                </a:lnTo>
                <a:lnTo>
                  <a:pt x="300" y="575"/>
                </a:lnTo>
                <a:lnTo>
                  <a:pt x="314" y="564"/>
                </a:lnTo>
                <a:lnTo>
                  <a:pt x="314" y="564"/>
                </a:lnTo>
                <a:lnTo>
                  <a:pt x="352" y="531"/>
                </a:lnTo>
                <a:lnTo>
                  <a:pt x="352" y="531"/>
                </a:lnTo>
                <a:lnTo>
                  <a:pt x="362" y="526"/>
                </a:lnTo>
                <a:lnTo>
                  <a:pt x="362" y="526"/>
                </a:lnTo>
                <a:lnTo>
                  <a:pt x="342" y="542"/>
                </a:lnTo>
                <a:lnTo>
                  <a:pt x="342" y="542"/>
                </a:lnTo>
                <a:lnTo>
                  <a:pt x="315" y="565"/>
                </a:lnTo>
                <a:lnTo>
                  <a:pt x="300" y="577"/>
                </a:lnTo>
                <a:lnTo>
                  <a:pt x="288" y="589"/>
                </a:lnTo>
                <a:lnTo>
                  <a:pt x="288" y="589"/>
                </a:lnTo>
                <a:lnTo>
                  <a:pt x="278" y="598"/>
                </a:lnTo>
                <a:lnTo>
                  <a:pt x="278" y="598"/>
                </a:lnTo>
                <a:lnTo>
                  <a:pt x="278" y="598"/>
                </a:lnTo>
                <a:lnTo>
                  <a:pt x="278" y="598"/>
                </a:lnTo>
                <a:lnTo>
                  <a:pt x="287" y="588"/>
                </a:lnTo>
                <a:lnTo>
                  <a:pt x="287" y="588"/>
                </a:lnTo>
                <a:close/>
                <a:moveTo>
                  <a:pt x="295" y="584"/>
                </a:moveTo>
                <a:lnTo>
                  <a:pt x="295" y="584"/>
                </a:lnTo>
                <a:lnTo>
                  <a:pt x="303" y="576"/>
                </a:lnTo>
                <a:lnTo>
                  <a:pt x="313" y="569"/>
                </a:lnTo>
                <a:lnTo>
                  <a:pt x="331" y="555"/>
                </a:lnTo>
                <a:lnTo>
                  <a:pt x="331" y="555"/>
                </a:lnTo>
                <a:lnTo>
                  <a:pt x="360" y="531"/>
                </a:lnTo>
                <a:lnTo>
                  <a:pt x="360" y="531"/>
                </a:lnTo>
                <a:lnTo>
                  <a:pt x="373" y="521"/>
                </a:lnTo>
                <a:lnTo>
                  <a:pt x="373" y="521"/>
                </a:lnTo>
                <a:lnTo>
                  <a:pt x="379" y="518"/>
                </a:lnTo>
                <a:lnTo>
                  <a:pt x="379" y="518"/>
                </a:lnTo>
                <a:lnTo>
                  <a:pt x="382" y="517"/>
                </a:lnTo>
                <a:lnTo>
                  <a:pt x="382" y="517"/>
                </a:lnTo>
                <a:lnTo>
                  <a:pt x="368" y="531"/>
                </a:lnTo>
                <a:lnTo>
                  <a:pt x="353" y="544"/>
                </a:lnTo>
                <a:lnTo>
                  <a:pt x="322" y="570"/>
                </a:lnTo>
                <a:lnTo>
                  <a:pt x="322" y="570"/>
                </a:lnTo>
                <a:lnTo>
                  <a:pt x="307" y="583"/>
                </a:lnTo>
                <a:lnTo>
                  <a:pt x="293" y="597"/>
                </a:lnTo>
                <a:lnTo>
                  <a:pt x="293" y="597"/>
                </a:lnTo>
                <a:lnTo>
                  <a:pt x="285" y="604"/>
                </a:lnTo>
                <a:lnTo>
                  <a:pt x="277" y="612"/>
                </a:lnTo>
                <a:lnTo>
                  <a:pt x="277" y="612"/>
                </a:lnTo>
                <a:lnTo>
                  <a:pt x="277" y="600"/>
                </a:lnTo>
                <a:lnTo>
                  <a:pt x="277" y="600"/>
                </a:lnTo>
                <a:lnTo>
                  <a:pt x="286" y="593"/>
                </a:lnTo>
                <a:lnTo>
                  <a:pt x="295" y="584"/>
                </a:lnTo>
                <a:lnTo>
                  <a:pt x="295" y="584"/>
                </a:lnTo>
                <a:close/>
                <a:moveTo>
                  <a:pt x="278" y="614"/>
                </a:moveTo>
                <a:lnTo>
                  <a:pt x="278" y="614"/>
                </a:lnTo>
                <a:lnTo>
                  <a:pt x="286" y="606"/>
                </a:lnTo>
                <a:lnTo>
                  <a:pt x="294" y="598"/>
                </a:lnTo>
                <a:lnTo>
                  <a:pt x="294" y="598"/>
                </a:lnTo>
                <a:lnTo>
                  <a:pt x="311" y="583"/>
                </a:lnTo>
                <a:lnTo>
                  <a:pt x="328" y="569"/>
                </a:lnTo>
                <a:lnTo>
                  <a:pt x="328" y="569"/>
                </a:lnTo>
                <a:lnTo>
                  <a:pt x="358" y="542"/>
                </a:lnTo>
                <a:lnTo>
                  <a:pt x="373" y="529"/>
                </a:lnTo>
                <a:lnTo>
                  <a:pt x="387" y="515"/>
                </a:lnTo>
                <a:lnTo>
                  <a:pt x="387" y="515"/>
                </a:lnTo>
                <a:lnTo>
                  <a:pt x="381" y="526"/>
                </a:lnTo>
                <a:lnTo>
                  <a:pt x="381" y="526"/>
                </a:lnTo>
                <a:lnTo>
                  <a:pt x="357" y="546"/>
                </a:lnTo>
                <a:lnTo>
                  <a:pt x="357" y="546"/>
                </a:lnTo>
                <a:lnTo>
                  <a:pt x="321" y="578"/>
                </a:lnTo>
                <a:lnTo>
                  <a:pt x="302" y="593"/>
                </a:lnTo>
                <a:lnTo>
                  <a:pt x="285" y="609"/>
                </a:lnTo>
                <a:lnTo>
                  <a:pt x="285" y="609"/>
                </a:lnTo>
                <a:lnTo>
                  <a:pt x="277" y="617"/>
                </a:lnTo>
                <a:lnTo>
                  <a:pt x="277" y="617"/>
                </a:lnTo>
                <a:lnTo>
                  <a:pt x="277" y="615"/>
                </a:lnTo>
                <a:lnTo>
                  <a:pt x="277" y="615"/>
                </a:lnTo>
                <a:lnTo>
                  <a:pt x="278" y="614"/>
                </a:lnTo>
                <a:lnTo>
                  <a:pt x="278" y="614"/>
                </a:lnTo>
                <a:close/>
                <a:moveTo>
                  <a:pt x="401" y="514"/>
                </a:moveTo>
                <a:lnTo>
                  <a:pt x="401" y="514"/>
                </a:lnTo>
                <a:lnTo>
                  <a:pt x="401" y="523"/>
                </a:lnTo>
                <a:lnTo>
                  <a:pt x="401" y="523"/>
                </a:lnTo>
                <a:lnTo>
                  <a:pt x="388" y="532"/>
                </a:lnTo>
                <a:lnTo>
                  <a:pt x="388" y="532"/>
                </a:lnTo>
                <a:lnTo>
                  <a:pt x="396" y="518"/>
                </a:lnTo>
                <a:lnTo>
                  <a:pt x="396" y="518"/>
                </a:lnTo>
                <a:lnTo>
                  <a:pt x="401" y="514"/>
                </a:lnTo>
                <a:lnTo>
                  <a:pt x="401" y="514"/>
                </a:lnTo>
                <a:close/>
                <a:moveTo>
                  <a:pt x="399" y="513"/>
                </a:moveTo>
                <a:lnTo>
                  <a:pt x="399" y="513"/>
                </a:lnTo>
                <a:lnTo>
                  <a:pt x="401" y="511"/>
                </a:lnTo>
                <a:lnTo>
                  <a:pt x="401" y="511"/>
                </a:lnTo>
                <a:lnTo>
                  <a:pt x="401" y="512"/>
                </a:lnTo>
                <a:lnTo>
                  <a:pt x="401" y="512"/>
                </a:lnTo>
                <a:lnTo>
                  <a:pt x="399" y="513"/>
                </a:lnTo>
                <a:lnTo>
                  <a:pt x="399" y="513"/>
                </a:lnTo>
                <a:close/>
                <a:moveTo>
                  <a:pt x="397" y="528"/>
                </a:moveTo>
                <a:lnTo>
                  <a:pt x="397" y="528"/>
                </a:lnTo>
                <a:lnTo>
                  <a:pt x="401" y="524"/>
                </a:lnTo>
                <a:lnTo>
                  <a:pt x="401" y="524"/>
                </a:lnTo>
                <a:lnTo>
                  <a:pt x="401" y="536"/>
                </a:lnTo>
                <a:lnTo>
                  <a:pt x="401" y="536"/>
                </a:lnTo>
                <a:lnTo>
                  <a:pt x="385" y="547"/>
                </a:lnTo>
                <a:lnTo>
                  <a:pt x="385" y="547"/>
                </a:lnTo>
                <a:lnTo>
                  <a:pt x="388" y="534"/>
                </a:lnTo>
                <a:lnTo>
                  <a:pt x="388" y="534"/>
                </a:lnTo>
                <a:lnTo>
                  <a:pt x="397" y="528"/>
                </a:lnTo>
                <a:lnTo>
                  <a:pt x="397" y="528"/>
                </a:lnTo>
                <a:close/>
                <a:moveTo>
                  <a:pt x="385" y="560"/>
                </a:moveTo>
                <a:lnTo>
                  <a:pt x="385" y="560"/>
                </a:lnTo>
                <a:lnTo>
                  <a:pt x="384" y="556"/>
                </a:lnTo>
                <a:lnTo>
                  <a:pt x="384" y="550"/>
                </a:lnTo>
                <a:lnTo>
                  <a:pt x="384" y="550"/>
                </a:lnTo>
                <a:lnTo>
                  <a:pt x="401" y="539"/>
                </a:lnTo>
                <a:lnTo>
                  <a:pt x="401" y="539"/>
                </a:lnTo>
                <a:lnTo>
                  <a:pt x="399" y="545"/>
                </a:lnTo>
                <a:lnTo>
                  <a:pt x="398" y="550"/>
                </a:lnTo>
                <a:lnTo>
                  <a:pt x="398" y="550"/>
                </a:lnTo>
                <a:lnTo>
                  <a:pt x="385" y="560"/>
                </a:lnTo>
                <a:lnTo>
                  <a:pt x="385" y="560"/>
                </a:lnTo>
                <a:close/>
                <a:moveTo>
                  <a:pt x="395" y="556"/>
                </a:moveTo>
                <a:lnTo>
                  <a:pt x="395" y="556"/>
                </a:lnTo>
                <a:lnTo>
                  <a:pt x="391" y="560"/>
                </a:lnTo>
                <a:lnTo>
                  <a:pt x="391" y="560"/>
                </a:lnTo>
                <a:lnTo>
                  <a:pt x="387" y="561"/>
                </a:lnTo>
                <a:lnTo>
                  <a:pt x="387" y="561"/>
                </a:lnTo>
                <a:lnTo>
                  <a:pt x="395" y="556"/>
                </a:lnTo>
                <a:lnTo>
                  <a:pt x="395" y="556"/>
                </a:lnTo>
                <a:close/>
                <a:moveTo>
                  <a:pt x="346" y="559"/>
                </a:moveTo>
                <a:lnTo>
                  <a:pt x="346" y="559"/>
                </a:lnTo>
                <a:lnTo>
                  <a:pt x="380" y="530"/>
                </a:lnTo>
                <a:lnTo>
                  <a:pt x="380" y="530"/>
                </a:lnTo>
                <a:lnTo>
                  <a:pt x="376" y="542"/>
                </a:lnTo>
                <a:lnTo>
                  <a:pt x="376" y="542"/>
                </a:lnTo>
                <a:lnTo>
                  <a:pt x="358" y="555"/>
                </a:lnTo>
                <a:lnTo>
                  <a:pt x="341" y="568"/>
                </a:lnTo>
                <a:lnTo>
                  <a:pt x="341" y="568"/>
                </a:lnTo>
                <a:lnTo>
                  <a:pt x="321" y="585"/>
                </a:lnTo>
                <a:lnTo>
                  <a:pt x="301" y="603"/>
                </a:lnTo>
                <a:lnTo>
                  <a:pt x="301" y="603"/>
                </a:lnTo>
                <a:lnTo>
                  <a:pt x="289" y="615"/>
                </a:lnTo>
                <a:lnTo>
                  <a:pt x="277" y="628"/>
                </a:lnTo>
                <a:lnTo>
                  <a:pt x="277" y="628"/>
                </a:lnTo>
                <a:lnTo>
                  <a:pt x="277" y="619"/>
                </a:lnTo>
                <a:lnTo>
                  <a:pt x="277" y="619"/>
                </a:lnTo>
                <a:lnTo>
                  <a:pt x="294" y="604"/>
                </a:lnTo>
                <a:lnTo>
                  <a:pt x="312" y="589"/>
                </a:lnTo>
                <a:lnTo>
                  <a:pt x="329" y="574"/>
                </a:lnTo>
                <a:lnTo>
                  <a:pt x="346" y="559"/>
                </a:lnTo>
                <a:lnTo>
                  <a:pt x="346" y="559"/>
                </a:lnTo>
                <a:close/>
                <a:moveTo>
                  <a:pt x="287" y="621"/>
                </a:moveTo>
                <a:lnTo>
                  <a:pt x="287" y="621"/>
                </a:lnTo>
                <a:lnTo>
                  <a:pt x="307" y="601"/>
                </a:lnTo>
                <a:lnTo>
                  <a:pt x="307" y="601"/>
                </a:lnTo>
                <a:lnTo>
                  <a:pt x="329" y="582"/>
                </a:lnTo>
                <a:lnTo>
                  <a:pt x="350" y="564"/>
                </a:lnTo>
                <a:lnTo>
                  <a:pt x="350" y="564"/>
                </a:lnTo>
                <a:lnTo>
                  <a:pt x="375" y="543"/>
                </a:lnTo>
                <a:lnTo>
                  <a:pt x="375" y="543"/>
                </a:lnTo>
                <a:lnTo>
                  <a:pt x="374" y="550"/>
                </a:lnTo>
                <a:lnTo>
                  <a:pt x="374" y="556"/>
                </a:lnTo>
                <a:lnTo>
                  <a:pt x="374" y="556"/>
                </a:lnTo>
                <a:lnTo>
                  <a:pt x="363" y="564"/>
                </a:lnTo>
                <a:lnTo>
                  <a:pt x="363" y="564"/>
                </a:lnTo>
                <a:lnTo>
                  <a:pt x="341" y="580"/>
                </a:lnTo>
                <a:lnTo>
                  <a:pt x="320" y="596"/>
                </a:lnTo>
                <a:lnTo>
                  <a:pt x="320" y="596"/>
                </a:lnTo>
                <a:lnTo>
                  <a:pt x="310" y="605"/>
                </a:lnTo>
                <a:lnTo>
                  <a:pt x="299" y="614"/>
                </a:lnTo>
                <a:lnTo>
                  <a:pt x="289" y="623"/>
                </a:lnTo>
                <a:lnTo>
                  <a:pt x="279" y="631"/>
                </a:lnTo>
                <a:lnTo>
                  <a:pt x="279" y="631"/>
                </a:lnTo>
                <a:lnTo>
                  <a:pt x="277" y="634"/>
                </a:lnTo>
                <a:lnTo>
                  <a:pt x="277" y="634"/>
                </a:lnTo>
                <a:lnTo>
                  <a:pt x="277" y="631"/>
                </a:lnTo>
                <a:lnTo>
                  <a:pt x="277" y="631"/>
                </a:lnTo>
                <a:lnTo>
                  <a:pt x="287" y="621"/>
                </a:lnTo>
                <a:lnTo>
                  <a:pt x="287" y="621"/>
                </a:lnTo>
                <a:close/>
                <a:moveTo>
                  <a:pt x="310" y="608"/>
                </a:moveTo>
                <a:lnTo>
                  <a:pt x="310" y="608"/>
                </a:lnTo>
                <a:lnTo>
                  <a:pt x="323" y="597"/>
                </a:lnTo>
                <a:lnTo>
                  <a:pt x="336" y="586"/>
                </a:lnTo>
                <a:lnTo>
                  <a:pt x="364" y="566"/>
                </a:lnTo>
                <a:lnTo>
                  <a:pt x="364" y="566"/>
                </a:lnTo>
                <a:lnTo>
                  <a:pt x="374" y="559"/>
                </a:lnTo>
                <a:lnTo>
                  <a:pt x="374" y="559"/>
                </a:lnTo>
                <a:lnTo>
                  <a:pt x="375" y="562"/>
                </a:lnTo>
                <a:lnTo>
                  <a:pt x="378" y="565"/>
                </a:lnTo>
                <a:lnTo>
                  <a:pt x="378" y="565"/>
                </a:lnTo>
                <a:lnTo>
                  <a:pt x="350" y="586"/>
                </a:lnTo>
                <a:lnTo>
                  <a:pt x="350" y="586"/>
                </a:lnTo>
                <a:lnTo>
                  <a:pt x="329" y="602"/>
                </a:lnTo>
                <a:lnTo>
                  <a:pt x="308" y="619"/>
                </a:lnTo>
                <a:lnTo>
                  <a:pt x="308" y="619"/>
                </a:lnTo>
                <a:lnTo>
                  <a:pt x="291" y="635"/>
                </a:lnTo>
                <a:lnTo>
                  <a:pt x="283" y="643"/>
                </a:lnTo>
                <a:lnTo>
                  <a:pt x="276" y="651"/>
                </a:lnTo>
                <a:lnTo>
                  <a:pt x="276" y="651"/>
                </a:lnTo>
                <a:lnTo>
                  <a:pt x="276" y="636"/>
                </a:lnTo>
                <a:lnTo>
                  <a:pt x="276" y="636"/>
                </a:lnTo>
                <a:lnTo>
                  <a:pt x="285" y="629"/>
                </a:lnTo>
                <a:lnTo>
                  <a:pt x="293" y="622"/>
                </a:lnTo>
                <a:lnTo>
                  <a:pt x="310" y="608"/>
                </a:lnTo>
                <a:lnTo>
                  <a:pt x="310" y="608"/>
                </a:lnTo>
                <a:close/>
                <a:moveTo>
                  <a:pt x="295" y="636"/>
                </a:moveTo>
                <a:lnTo>
                  <a:pt x="295" y="636"/>
                </a:lnTo>
                <a:lnTo>
                  <a:pt x="306" y="624"/>
                </a:lnTo>
                <a:lnTo>
                  <a:pt x="318" y="614"/>
                </a:lnTo>
                <a:lnTo>
                  <a:pt x="318" y="614"/>
                </a:lnTo>
                <a:lnTo>
                  <a:pt x="344" y="593"/>
                </a:lnTo>
                <a:lnTo>
                  <a:pt x="371" y="573"/>
                </a:lnTo>
                <a:lnTo>
                  <a:pt x="371" y="573"/>
                </a:lnTo>
                <a:lnTo>
                  <a:pt x="379" y="567"/>
                </a:lnTo>
                <a:lnTo>
                  <a:pt x="379" y="567"/>
                </a:lnTo>
                <a:lnTo>
                  <a:pt x="381" y="567"/>
                </a:lnTo>
                <a:lnTo>
                  <a:pt x="381" y="567"/>
                </a:lnTo>
                <a:lnTo>
                  <a:pt x="374" y="572"/>
                </a:lnTo>
                <a:lnTo>
                  <a:pt x="374" y="572"/>
                </a:lnTo>
                <a:lnTo>
                  <a:pt x="349" y="592"/>
                </a:lnTo>
                <a:lnTo>
                  <a:pt x="324" y="612"/>
                </a:lnTo>
                <a:lnTo>
                  <a:pt x="324" y="612"/>
                </a:lnTo>
                <a:lnTo>
                  <a:pt x="300" y="632"/>
                </a:lnTo>
                <a:lnTo>
                  <a:pt x="300" y="632"/>
                </a:lnTo>
                <a:lnTo>
                  <a:pt x="289" y="644"/>
                </a:lnTo>
                <a:lnTo>
                  <a:pt x="289" y="644"/>
                </a:lnTo>
                <a:lnTo>
                  <a:pt x="282" y="649"/>
                </a:lnTo>
                <a:lnTo>
                  <a:pt x="276" y="655"/>
                </a:lnTo>
                <a:lnTo>
                  <a:pt x="276" y="655"/>
                </a:lnTo>
                <a:lnTo>
                  <a:pt x="276" y="654"/>
                </a:lnTo>
                <a:lnTo>
                  <a:pt x="276" y="654"/>
                </a:lnTo>
                <a:lnTo>
                  <a:pt x="280" y="649"/>
                </a:lnTo>
                <a:lnTo>
                  <a:pt x="285" y="644"/>
                </a:lnTo>
                <a:lnTo>
                  <a:pt x="295" y="636"/>
                </a:lnTo>
                <a:lnTo>
                  <a:pt x="295" y="636"/>
                </a:lnTo>
                <a:close/>
                <a:moveTo>
                  <a:pt x="317" y="620"/>
                </a:moveTo>
                <a:lnTo>
                  <a:pt x="317" y="620"/>
                </a:lnTo>
                <a:lnTo>
                  <a:pt x="348" y="595"/>
                </a:lnTo>
                <a:lnTo>
                  <a:pt x="380" y="571"/>
                </a:lnTo>
                <a:lnTo>
                  <a:pt x="380" y="571"/>
                </a:lnTo>
                <a:lnTo>
                  <a:pt x="383" y="568"/>
                </a:lnTo>
                <a:lnTo>
                  <a:pt x="383" y="568"/>
                </a:lnTo>
                <a:lnTo>
                  <a:pt x="384" y="568"/>
                </a:lnTo>
                <a:lnTo>
                  <a:pt x="384" y="568"/>
                </a:lnTo>
                <a:lnTo>
                  <a:pt x="388" y="569"/>
                </a:lnTo>
                <a:lnTo>
                  <a:pt x="388" y="569"/>
                </a:lnTo>
                <a:lnTo>
                  <a:pt x="364" y="586"/>
                </a:lnTo>
                <a:lnTo>
                  <a:pt x="364" y="586"/>
                </a:lnTo>
                <a:lnTo>
                  <a:pt x="339" y="606"/>
                </a:lnTo>
                <a:lnTo>
                  <a:pt x="315" y="627"/>
                </a:lnTo>
                <a:lnTo>
                  <a:pt x="315" y="627"/>
                </a:lnTo>
                <a:lnTo>
                  <a:pt x="302" y="641"/>
                </a:lnTo>
                <a:lnTo>
                  <a:pt x="290" y="653"/>
                </a:lnTo>
                <a:lnTo>
                  <a:pt x="290" y="653"/>
                </a:lnTo>
                <a:lnTo>
                  <a:pt x="276" y="667"/>
                </a:lnTo>
                <a:lnTo>
                  <a:pt x="276" y="667"/>
                </a:lnTo>
                <a:lnTo>
                  <a:pt x="276" y="658"/>
                </a:lnTo>
                <a:lnTo>
                  <a:pt x="276" y="658"/>
                </a:lnTo>
                <a:lnTo>
                  <a:pt x="287" y="650"/>
                </a:lnTo>
                <a:lnTo>
                  <a:pt x="297" y="640"/>
                </a:lnTo>
                <a:lnTo>
                  <a:pt x="306" y="629"/>
                </a:lnTo>
                <a:lnTo>
                  <a:pt x="317" y="620"/>
                </a:lnTo>
                <a:lnTo>
                  <a:pt x="317" y="620"/>
                </a:lnTo>
                <a:close/>
                <a:moveTo>
                  <a:pt x="276" y="670"/>
                </a:moveTo>
                <a:lnTo>
                  <a:pt x="276" y="670"/>
                </a:lnTo>
                <a:lnTo>
                  <a:pt x="282" y="666"/>
                </a:lnTo>
                <a:lnTo>
                  <a:pt x="288" y="660"/>
                </a:lnTo>
                <a:lnTo>
                  <a:pt x="298" y="648"/>
                </a:lnTo>
                <a:lnTo>
                  <a:pt x="298" y="648"/>
                </a:lnTo>
                <a:lnTo>
                  <a:pt x="311" y="635"/>
                </a:lnTo>
                <a:lnTo>
                  <a:pt x="324" y="622"/>
                </a:lnTo>
                <a:lnTo>
                  <a:pt x="324" y="622"/>
                </a:lnTo>
                <a:lnTo>
                  <a:pt x="337" y="610"/>
                </a:lnTo>
                <a:lnTo>
                  <a:pt x="352" y="598"/>
                </a:lnTo>
                <a:lnTo>
                  <a:pt x="381" y="576"/>
                </a:lnTo>
                <a:lnTo>
                  <a:pt x="381" y="576"/>
                </a:lnTo>
                <a:lnTo>
                  <a:pt x="393" y="568"/>
                </a:lnTo>
                <a:lnTo>
                  <a:pt x="393" y="568"/>
                </a:lnTo>
                <a:lnTo>
                  <a:pt x="398" y="566"/>
                </a:lnTo>
                <a:lnTo>
                  <a:pt x="401" y="563"/>
                </a:lnTo>
                <a:lnTo>
                  <a:pt x="401" y="563"/>
                </a:lnTo>
                <a:lnTo>
                  <a:pt x="424" y="545"/>
                </a:lnTo>
                <a:lnTo>
                  <a:pt x="447" y="527"/>
                </a:lnTo>
                <a:lnTo>
                  <a:pt x="469" y="509"/>
                </a:lnTo>
                <a:lnTo>
                  <a:pt x="480" y="499"/>
                </a:lnTo>
                <a:lnTo>
                  <a:pt x="491" y="488"/>
                </a:lnTo>
                <a:lnTo>
                  <a:pt x="491" y="488"/>
                </a:lnTo>
                <a:lnTo>
                  <a:pt x="491" y="488"/>
                </a:lnTo>
                <a:lnTo>
                  <a:pt x="491" y="488"/>
                </a:lnTo>
                <a:lnTo>
                  <a:pt x="507" y="486"/>
                </a:lnTo>
                <a:lnTo>
                  <a:pt x="507" y="486"/>
                </a:lnTo>
                <a:lnTo>
                  <a:pt x="449" y="531"/>
                </a:lnTo>
                <a:lnTo>
                  <a:pt x="420" y="554"/>
                </a:lnTo>
                <a:lnTo>
                  <a:pt x="391" y="576"/>
                </a:lnTo>
                <a:lnTo>
                  <a:pt x="391" y="576"/>
                </a:lnTo>
                <a:lnTo>
                  <a:pt x="389" y="577"/>
                </a:lnTo>
                <a:lnTo>
                  <a:pt x="389" y="577"/>
                </a:lnTo>
                <a:lnTo>
                  <a:pt x="370" y="590"/>
                </a:lnTo>
                <a:lnTo>
                  <a:pt x="370" y="590"/>
                </a:lnTo>
                <a:lnTo>
                  <a:pt x="342" y="612"/>
                </a:lnTo>
                <a:lnTo>
                  <a:pt x="328" y="624"/>
                </a:lnTo>
                <a:lnTo>
                  <a:pt x="315" y="637"/>
                </a:lnTo>
                <a:lnTo>
                  <a:pt x="315" y="637"/>
                </a:lnTo>
                <a:lnTo>
                  <a:pt x="298" y="653"/>
                </a:lnTo>
                <a:lnTo>
                  <a:pt x="298" y="653"/>
                </a:lnTo>
                <a:lnTo>
                  <a:pt x="287" y="662"/>
                </a:lnTo>
                <a:lnTo>
                  <a:pt x="276" y="670"/>
                </a:lnTo>
                <a:lnTo>
                  <a:pt x="276" y="670"/>
                </a:lnTo>
                <a:lnTo>
                  <a:pt x="276" y="670"/>
                </a:lnTo>
                <a:lnTo>
                  <a:pt x="276" y="670"/>
                </a:lnTo>
                <a:close/>
                <a:moveTo>
                  <a:pt x="422" y="503"/>
                </a:moveTo>
                <a:lnTo>
                  <a:pt x="422" y="503"/>
                </a:lnTo>
                <a:lnTo>
                  <a:pt x="416" y="509"/>
                </a:lnTo>
                <a:lnTo>
                  <a:pt x="416" y="509"/>
                </a:lnTo>
                <a:lnTo>
                  <a:pt x="410" y="515"/>
                </a:lnTo>
                <a:lnTo>
                  <a:pt x="410" y="515"/>
                </a:lnTo>
                <a:lnTo>
                  <a:pt x="410" y="508"/>
                </a:lnTo>
                <a:lnTo>
                  <a:pt x="410" y="508"/>
                </a:lnTo>
                <a:lnTo>
                  <a:pt x="411" y="507"/>
                </a:lnTo>
                <a:lnTo>
                  <a:pt x="411" y="507"/>
                </a:lnTo>
                <a:lnTo>
                  <a:pt x="413" y="506"/>
                </a:lnTo>
                <a:lnTo>
                  <a:pt x="413" y="506"/>
                </a:lnTo>
                <a:lnTo>
                  <a:pt x="422" y="503"/>
                </a:lnTo>
                <a:lnTo>
                  <a:pt x="422" y="503"/>
                </a:lnTo>
                <a:close/>
                <a:moveTo>
                  <a:pt x="420" y="494"/>
                </a:moveTo>
                <a:lnTo>
                  <a:pt x="420" y="494"/>
                </a:lnTo>
                <a:lnTo>
                  <a:pt x="451" y="485"/>
                </a:lnTo>
                <a:lnTo>
                  <a:pt x="451" y="485"/>
                </a:lnTo>
                <a:lnTo>
                  <a:pt x="451" y="486"/>
                </a:lnTo>
                <a:lnTo>
                  <a:pt x="451" y="486"/>
                </a:lnTo>
                <a:lnTo>
                  <a:pt x="435" y="490"/>
                </a:lnTo>
                <a:lnTo>
                  <a:pt x="420" y="494"/>
                </a:lnTo>
                <a:lnTo>
                  <a:pt x="420" y="494"/>
                </a:lnTo>
                <a:close/>
                <a:moveTo>
                  <a:pt x="410" y="518"/>
                </a:moveTo>
                <a:lnTo>
                  <a:pt x="410" y="518"/>
                </a:lnTo>
                <a:lnTo>
                  <a:pt x="417" y="510"/>
                </a:lnTo>
                <a:lnTo>
                  <a:pt x="424" y="502"/>
                </a:lnTo>
                <a:lnTo>
                  <a:pt x="424" y="502"/>
                </a:lnTo>
                <a:lnTo>
                  <a:pt x="442" y="498"/>
                </a:lnTo>
                <a:lnTo>
                  <a:pt x="460" y="494"/>
                </a:lnTo>
                <a:lnTo>
                  <a:pt x="460" y="494"/>
                </a:lnTo>
                <a:lnTo>
                  <a:pt x="409" y="530"/>
                </a:lnTo>
                <a:lnTo>
                  <a:pt x="409" y="530"/>
                </a:lnTo>
                <a:lnTo>
                  <a:pt x="410" y="518"/>
                </a:lnTo>
                <a:lnTo>
                  <a:pt x="410" y="518"/>
                </a:lnTo>
                <a:close/>
                <a:moveTo>
                  <a:pt x="460" y="485"/>
                </a:moveTo>
                <a:lnTo>
                  <a:pt x="460" y="485"/>
                </a:lnTo>
                <a:lnTo>
                  <a:pt x="460" y="482"/>
                </a:lnTo>
                <a:lnTo>
                  <a:pt x="460" y="482"/>
                </a:lnTo>
                <a:lnTo>
                  <a:pt x="473" y="479"/>
                </a:lnTo>
                <a:lnTo>
                  <a:pt x="473" y="479"/>
                </a:lnTo>
                <a:lnTo>
                  <a:pt x="473" y="482"/>
                </a:lnTo>
                <a:lnTo>
                  <a:pt x="473" y="482"/>
                </a:lnTo>
                <a:lnTo>
                  <a:pt x="460" y="485"/>
                </a:lnTo>
                <a:lnTo>
                  <a:pt x="460" y="485"/>
                </a:lnTo>
                <a:close/>
                <a:moveTo>
                  <a:pt x="418" y="527"/>
                </a:moveTo>
                <a:lnTo>
                  <a:pt x="418" y="527"/>
                </a:lnTo>
                <a:lnTo>
                  <a:pt x="444" y="507"/>
                </a:lnTo>
                <a:lnTo>
                  <a:pt x="444" y="507"/>
                </a:lnTo>
                <a:lnTo>
                  <a:pt x="455" y="500"/>
                </a:lnTo>
                <a:lnTo>
                  <a:pt x="455" y="500"/>
                </a:lnTo>
                <a:lnTo>
                  <a:pt x="455" y="500"/>
                </a:lnTo>
                <a:lnTo>
                  <a:pt x="455" y="500"/>
                </a:lnTo>
                <a:lnTo>
                  <a:pt x="448" y="507"/>
                </a:lnTo>
                <a:lnTo>
                  <a:pt x="448" y="507"/>
                </a:lnTo>
                <a:lnTo>
                  <a:pt x="439" y="516"/>
                </a:lnTo>
                <a:lnTo>
                  <a:pt x="429" y="525"/>
                </a:lnTo>
                <a:lnTo>
                  <a:pt x="408" y="542"/>
                </a:lnTo>
                <a:lnTo>
                  <a:pt x="408" y="542"/>
                </a:lnTo>
                <a:lnTo>
                  <a:pt x="409" y="533"/>
                </a:lnTo>
                <a:lnTo>
                  <a:pt x="409" y="533"/>
                </a:lnTo>
                <a:lnTo>
                  <a:pt x="418" y="527"/>
                </a:lnTo>
                <a:lnTo>
                  <a:pt x="418" y="527"/>
                </a:lnTo>
                <a:close/>
                <a:moveTo>
                  <a:pt x="462" y="494"/>
                </a:moveTo>
                <a:lnTo>
                  <a:pt x="462" y="494"/>
                </a:lnTo>
                <a:lnTo>
                  <a:pt x="463" y="493"/>
                </a:lnTo>
                <a:lnTo>
                  <a:pt x="463" y="493"/>
                </a:lnTo>
                <a:lnTo>
                  <a:pt x="487" y="489"/>
                </a:lnTo>
                <a:lnTo>
                  <a:pt x="487" y="489"/>
                </a:lnTo>
                <a:lnTo>
                  <a:pt x="467" y="504"/>
                </a:lnTo>
                <a:lnTo>
                  <a:pt x="447" y="519"/>
                </a:lnTo>
                <a:lnTo>
                  <a:pt x="407" y="548"/>
                </a:lnTo>
                <a:lnTo>
                  <a:pt x="407" y="548"/>
                </a:lnTo>
                <a:lnTo>
                  <a:pt x="408" y="545"/>
                </a:lnTo>
                <a:lnTo>
                  <a:pt x="408" y="545"/>
                </a:lnTo>
                <a:lnTo>
                  <a:pt x="422" y="534"/>
                </a:lnTo>
                <a:lnTo>
                  <a:pt x="436" y="521"/>
                </a:lnTo>
                <a:lnTo>
                  <a:pt x="450" y="508"/>
                </a:lnTo>
                <a:lnTo>
                  <a:pt x="462" y="494"/>
                </a:lnTo>
                <a:lnTo>
                  <a:pt x="462" y="494"/>
                </a:lnTo>
                <a:close/>
                <a:moveTo>
                  <a:pt x="482" y="481"/>
                </a:moveTo>
                <a:lnTo>
                  <a:pt x="482" y="481"/>
                </a:lnTo>
                <a:lnTo>
                  <a:pt x="482" y="477"/>
                </a:lnTo>
                <a:lnTo>
                  <a:pt x="482" y="477"/>
                </a:lnTo>
                <a:lnTo>
                  <a:pt x="492" y="475"/>
                </a:lnTo>
                <a:lnTo>
                  <a:pt x="492" y="475"/>
                </a:lnTo>
                <a:lnTo>
                  <a:pt x="492" y="479"/>
                </a:lnTo>
                <a:lnTo>
                  <a:pt x="492" y="479"/>
                </a:lnTo>
                <a:lnTo>
                  <a:pt x="482" y="481"/>
                </a:lnTo>
                <a:lnTo>
                  <a:pt x="482" y="481"/>
                </a:lnTo>
                <a:close/>
                <a:moveTo>
                  <a:pt x="442" y="525"/>
                </a:moveTo>
                <a:lnTo>
                  <a:pt x="442" y="525"/>
                </a:lnTo>
                <a:lnTo>
                  <a:pt x="468" y="506"/>
                </a:lnTo>
                <a:lnTo>
                  <a:pt x="468" y="506"/>
                </a:lnTo>
                <a:lnTo>
                  <a:pt x="476" y="500"/>
                </a:lnTo>
                <a:lnTo>
                  <a:pt x="476" y="500"/>
                </a:lnTo>
                <a:lnTo>
                  <a:pt x="458" y="516"/>
                </a:lnTo>
                <a:lnTo>
                  <a:pt x="440" y="530"/>
                </a:lnTo>
                <a:lnTo>
                  <a:pt x="422" y="544"/>
                </a:lnTo>
                <a:lnTo>
                  <a:pt x="404" y="558"/>
                </a:lnTo>
                <a:lnTo>
                  <a:pt x="404" y="558"/>
                </a:lnTo>
                <a:lnTo>
                  <a:pt x="406" y="551"/>
                </a:lnTo>
                <a:lnTo>
                  <a:pt x="406" y="551"/>
                </a:lnTo>
                <a:lnTo>
                  <a:pt x="442" y="525"/>
                </a:lnTo>
                <a:lnTo>
                  <a:pt x="442" y="525"/>
                </a:lnTo>
                <a:close/>
                <a:moveTo>
                  <a:pt x="406" y="489"/>
                </a:moveTo>
                <a:lnTo>
                  <a:pt x="406" y="489"/>
                </a:lnTo>
                <a:lnTo>
                  <a:pt x="406" y="490"/>
                </a:lnTo>
                <a:lnTo>
                  <a:pt x="406" y="490"/>
                </a:lnTo>
                <a:lnTo>
                  <a:pt x="401" y="491"/>
                </a:lnTo>
                <a:lnTo>
                  <a:pt x="401" y="491"/>
                </a:lnTo>
                <a:lnTo>
                  <a:pt x="402" y="489"/>
                </a:lnTo>
                <a:lnTo>
                  <a:pt x="402" y="489"/>
                </a:lnTo>
                <a:lnTo>
                  <a:pt x="404" y="487"/>
                </a:lnTo>
                <a:lnTo>
                  <a:pt x="406" y="486"/>
                </a:lnTo>
                <a:lnTo>
                  <a:pt x="406" y="486"/>
                </a:lnTo>
                <a:lnTo>
                  <a:pt x="406" y="489"/>
                </a:lnTo>
                <a:lnTo>
                  <a:pt x="406" y="489"/>
                </a:lnTo>
                <a:close/>
                <a:moveTo>
                  <a:pt x="506" y="477"/>
                </a:moveTo>
                <a:lnTo>
                  <a:pt x="506" y="477"/>
                </a:lnTo>
                <a:lnTo>
                  <a:pt x="500" y="478"/>
                </a:lnTo>
                <a:lnTo>
                  <a:pt x="500" y="478"/>
                </a:lnTo>
                <a:lnTo>
                  <a:pt x="500" y="473"/>
                </a:lnTo>
                <a:lnTo>
                  <a:pt x="500" y="473"/>
                </a:lnTo>
                <a:lnTo>
                  <a:pt x="507" y="470"/>
                </a:lnTo>
                <a:lnTo>
                  <a:pt x="507" y="470"/>
                </a:lnTo>
                <a:lnTo>
                  <a:pt x="507" y="473"/>
                </a:lnTo>
                <a:lnTo>
                  <a:pt x="507" y="473"/>
                </a:lnTo>
                <a:lnTo>
                  <a:pt x="506" y="475"/>
                </a:lnTo>
                <a:lnTo>
                  <a:pt x="506" y="477"/>
                </a:lnTo>
                <a:lnTo>
                  <a:pt x="506" y="477"/>
                </a:lnTo>
                <a:close/>
                <a:moveTo>
                  <a:pt x="285" y="667"/>
                </a:moveTo>
                <a:lnTo>
                  <a:pt x="285" y="667"/>
                </a:lnTo>
                <a:lnTo>
                  <a:pt x="276" y="678"/>
                </a:lnTo>
                <a:lnTo>
                  <a:pt x="276" y="678"/>
                </a:lnTo>
                <a:lnTo>
                  <a:pt x="276" y="673"/>
                </a:lnTo>
                <a:lnTo>
                  <a:pt x="276" y="673"/>
                </a:lnTo>
                <a:lnTo>
                  <a:pt x="285" y="667"/>
                </a:lnTo>
                <a:lnTo>
                  <a:pt x="285" y="667"/>
                </a:lnTo>
                <a:close/>
                <a:moveTo>
                  <a:pt x="515" y="476"/>
                </a:moveTo>
                <a:lnTo>
                  <a:pt x="515" y="476"/>
                </a:lnTo>
                <a:lnTo>
                  <a:pt x="516" y="469"/>
                </a:lnTo>
                <a:lnTo>
                  <a:pt x="516" y="469"/>
                </a:lnTo>
                <a:lnTo>
                  <a:pt x="517" y="468"/>
                </a:lnTo>
                <a:lnTo>
                  <a:pt x="517" y="468"/>
                </a:lnTo>
                <a:lnTo>
                  <a:pt x="525" y="467"/>
                </a:lnTo>
                <a:lnTo>
                  <a:pt x="525" y="467"/>
                </a:lnTo>
                <a:lnTo>
                  <a:pt x="523" y="472"/>
                </a:lnTo>
                <a:lnTo>
                  <a:pt x="523" y="472"/>
                </a:lnTo>
                <a:lnTo>
                  <a:pt x="522" y="475"/>
                </a:lnTo>
                <a:lnTo>
                  <a:pt x="522" y="475"/>
                </a:lnTo>
                <a:lnTo>
                  <a:pt x="515" y="476"/>
                </a:lnTo>
                <a:lnTo>
                  <a:pt x="515" y="476"/>
                </a:lnTo>
                <a:close/>
                <a:moveTo>
                  <a:pt x="296" y="678"/>
                </a:moveTo>
                <a:lnTo>
                  <a:pt x="296" y="678"/>
                </a:lnTo>
                <a:lnTo>
                  <a:pt x="304" y="671"/>
                </a:lnTo>
                <a:lnTo>
                  <a:pt x="314" y="663"/>
                </a:lnTo>
                <a:lnTo>
                  <a:pt x="331" y="649"/>
                </a:lnTo>
                <a:lnTo>
                  <a:pt x="331" y="649"/>
                </a:lnTo>
                <a:lnTo>
                  <a:pt x="349" y="635"/>
                </a:lnTo>
                <a:lnTo>
                  <a:pt x="368" y="620"/>
                </a:lnTo>
                <a:lnTo>
                  <a:pt x="407" y="593"/>
                </a:lnTo>
                <a:lnTo>
                  <a:pt x="407" y="593"/>
                </a:lnTo>
                <a:lnTo>
                  <a:pt x="443" y="567"/>
                </a:lnTo>
                <a:lnTo>
                  <a:pt x="443" y="567"/>
                </a:lnTo>
                <a:lnTo>
                  <a:pt x="415" y="589"/>
                </a:lnTo>
                <a:lnTo>
                  <a:pt x="385" y="611"/>
                </a:lnTo>
                <a:lnTo>
                  <a:pt x="385" y="611"/>
                </a:lnTo>
                <a:lnTo>
                  <a:pt x="352" y="638"/>
                </a:lnTo>
                <a:lnTo>
                  <a:pt x="336" y="652"/>
                </a:lnTo>
                <a:lnTo>
                  <a:pt x="321" y="666"/>
                </a:lnTo>
                <a:lnTo>
                  <a:pt x="321" y="666"/>
                </a:lnTo>
                <a:lnTo>
                  <a:pt x="306" y="680"/>
                </a:lnTo>
                <a:lnTo>
                  <a:pt x="292" y="693"/>
                </a:lnTo>
                <a:lnTo>
                  <a:pt x="292" y="693"/>
                </a:lnTo>
                <a:lnTo>
                  <a:pt x="284" y="700"/>
                </a:lnTo>
                <a:lnTo>
                  <a:pt x="276" y="707"/>
                </a:lnTo>
                <a:lnTo>
                  <a:pt x="276" y="707"/>
                </a:lnTo>
                <a:lnTo>
                  <a:pt x="276" y="695"/>
                </a:lnTo>
                <a:lnTo>
                  <a:pt x="276" y="695"/>
                </a:lnTo>
                <a:lnTo>
                  <a:pt x="282" y="691"/>
                </a:lnTo>
                <a:lnTo>
                  <a:pt x="287" y="687"/>
                </a:lnTo>
                <a:lnTo>
                  <a:pt x="296" y="678"/>
                </a:lnTo>
                <a:lnTo>
                  <a:pt x="296" y="678"/>
                </a:lnTo>
                <a:close/>
                <a:moveTo>
                  <a:pt x="280" y="706"/>
                </a:moveTo>
                <a:lnTo>
                  <a:pt x="280" y="706"/>
                </a:lnTo>
                <a:lnTo>
                  <a:pt x="290" y="698"/>
                </a:lnTo>
                <a:lnTo>
                  <a:pt x="290" y="698"/>
                </a:lnTo>
                <a:lnTo>
                  <a:pt x="302" y="687"/>
                </a:lnTo>
                <a:lnTo>
                  <a:pt x="315" y="675"/>
                </a:lnTo>
                <a:lnTo>
                  <a:pt x="315" y="675"/>
                </a:lnTo>
                <a:lnTo>
                  <a:pt x="340" y="652"/>
                </a:lnTo>
                <a:lnTo>
                  <a:pt x="367" y="629"/>
                </a:lnTo>
                <a:lnTo>
                  <a:pt x="422" y="587"/>
                </a:lnTo>
                <a:lnTo>
                  <a:pt x="422" y="587"/>
                </a:lnTo>
                <a:lnTo>
                  <a:pt x="473" y="547"/>
                </a:lnTo>
                <a:lnTo>
                  <a:pt x="522" y="506"/>
                </a:lnTo>
                <a:lnTo>
                  <a:pt x="522" y="506"/>
                </a:lnTo>
                <a:lnTo>
                  <a:pt x="524" y="503"/>
                </a:lnTo>
                <a:lnTo>
                  <a:pt x="524" y="503"/>
                </a:lnTo>
                <a:lnTo>
                  <a:pt x="526" y="502"/>
                </a:lnTo>
                <a:lnTo>
                  <a:pt x="526" y="502"/>
                </a:lnTo>
                <a:lnTo>
                  <a:pt x="528" y="501"/>
                </a:lnTo>
                <a:lnTo>
                  <a:pt x="529" y="499"/>
                </a:lnTo>
                <a:lnTo>
                  <a:pt x="529" y="499"/>
                </a:lnTo>
                <a:lnTo>
                  <a:pt x="532" y="497"/>
                </a:lnTo>
                <a:lnTo>
                  <a:pt x="532" y="497"/>
                </a:lnTo>
                <a:lnTo>
                  <a:pt x="533" y="513"/>
                </a:lnTo>
                <a:lnTo>
                  <a:pt x="533" y="513"/>
                </a:lnTo>
                <a:lnTo>
                  <a:pt x="507" y="534"/>
                </a:lnTo>
                <a:lnTo>
                  <a:pt x="481" y="555"/>
                </a:lnTo>
                <a:lnTo>
                  <a:pt x="425" y="594"/>
                </a:lnTo>
                <a:lnTo>
                  <a:pt x="370" y="634"/>
                </a:lnTo>
                <a:lnTo>
                  <a:pt x="343" y="654"/>
                </a:lnTo>
                <a:lnTo>
                  <a:pt x="318" y="676"/>
                </a:lnTo>
                <a:lnTo>
                  <a:pt x="318" y="676"/>
                </a:lnTo>
                <a:lnTo>
                  <a:pt x="307" y="685"/>
                </a:lnTo>
                <a:lnTo>
                  <a:pt x="297" y="695"/>
                </a:lnTo>
                <a:lnTo>
                  <a:pt x="287" y="705"/>
                </a:lnTo>
                <a:lnTo>
                  <a:pt x="277" y="713"/>
                </a:lnTo>
                <a:lnTo>
                  <a:pt x="277" y="713"/>
                </a:lnTo>
                <a:lnTo>
                  <a:pt x="277" y="710"/>
                </a:lnTo>
                <a:lnTo>
                  <a:pt x="277" y="710"/>
                </a:lnTo>
                <a:lnTo>
                  <a:pt x="280" y="706"/>
                </a:lnTo>
                <a:lnTo>
                  <a:pt x="280" y="706"/>
                </a:lnTo>
                <a:close/>
                <a:moveTo>
                  <a:pt x="532" y="473"/>
                </a:moveTo>
                <a:lnTo>
                  <a:pt x="532" y="473"/>
                </a:lnTo>
                <a:lnTo>
                  <a:pt x="534" y="466"/>
                </a:lnTo>
                <a:lnTo>
                  <a:pt x="534" y="466"/>
                </a:lnTo>
                <a:lnTo>
                  <a:pt x="534" y="465"/>
                </a:lnTo>
                <a:lnTo>
                  <a:pt x="534" y="465"/>
                </a:lnTo>
                <a:lnTo>
                  <a:pt x="543" y="464"/>
                </a:lnTo>
                <a:lnTo>
                  <a:pt x="543" y="464"/>
                </a:lnTo>
                <a:lnTo>
                  <a:pt x="542" y="470"/>
                </a:lnTo>
                <a:lnTo>
                  <a:pt x="542" y="470"/>
                </a:lnTo>
                <a:lnTo>
                  <a:pt x="542" y="472"/>
                </a:lnTo>
                <a:lnTo>
                  <a:pt x="542" y="472"/>
                </a:lnTo>
                <a:lnTo>
                  <a:pt x="532" y="473"/>
                </a:lnTo>
                <a:lnTo>
                  <a:pt x="532" y="473"/>
                </a:lnTo>
                <a:close/>
                <a:moveTo>
                  <a:pt x="289" y="705"/>
                </a:moveTo>
                <a:lnTo>
                  <a:pt x="289" y="705"/>
                </a:lnTo>
                <a:lnTo>
                  <a:pt x="301" y="693"/>
                </a:lnTo>
                <a:lnTo>
                  <a:pt x="315" y="681"/>
                </a:lnTo>
                <a:lnTo>
                  <a:pt x="315" y="681"/>
                </a:lnTo>
                <a:lnTo>
                  <a:pt x="334" y="665"/>
                </a:lnTo>
                <a:lnTo>
                  <a:pt x="352" y="650"/>
                </a:lnTo>
                <a:lnTo>
                  <a:pt x="372" y="635"/>
                </a:lnTo>
                <a:lnTo>
                  <a:pt x="392" y="620"/>
                </a:lnTo>
                <a:lnTo>
                  <a:pt x="392" y="620"/>
                </a:lnTo>
                <a:lnTo>
                  <a:pt x="463" y="570"/>
                </a:lnTo>
                <a:lnTo>
                  <a:pt x="499" y="543"/>
                </a:lnTo>
                <a:lnTo>
                  <a:pt x="533" y="516"/>
                </a:lnTo>
                <a:lnTo>
                  <a:pt x="533" y="516"/>
                </a:lnTo>
                <a:lnTo>
                  <a:pt x="533" y="529"/>
                </a:lnTo>
                <a:lnTo>
                  <a:pt x="533" y="529"/>
                </a:lnTo>
                <a:lnTo>
                  <a:pt x="527" y="533"/>
                </a:lnTo>
                <a:lnTo>
                  <a:pt x="521" y="538"/>
                </a:lnTo>
                <a:lnTo>
                  <a:pt x="509" y="546"/>
                </a:lnTo>
                <a:lnTo>
                  <a:pt x="509" y="546"/>
                </a:lnTo>
                <a:lnTo>
                  <a:pt x="490" y="561"/>
                </a:lnTo>
                <a:lnTo>
                  <a:pt x="470" y="575"/>
                </a:lnTo>
                <a:lnTo>
                  <a:pt x="470" y="575"/>
                </a:lnTo>
                <a:lnTo>
                  <a:pt x="435" y="600"/>
                </a:lnTo>
                <a:lnTo>
                  <a:pt x="401" y="625"/>
                </a:lnTo>
                <a:lnTo>
                  <a:pt x="401" y="625"/>
                </a:lnTo>
                <a:lnTo>
                  <a:pt x="369" y="649"/>
                </a:lnTo>
                <a:lnTo>
                  <a:pt x="339" y="673"/>
                </a:lnTo>
                <a:lnTo>
                  <a:pt x="339" y="673"/>
                </a:lnTo>
                <a:lnTo>
                  <a:pt x="308" y="699"/>
                </a:lnTo>
                <a:lnTo>
                  <a:pt x="293" y="712"/>
                </a:lnTo>
                <a:lnTo>
                  <a:pt x="277" y="725"/>
                </a:lnTo>
                <a:lnTo>
                  <a:pt x="277" y="725"/>
                </a:lnTo>
                <a:lnTo>
                  <a:pt x="277" y="717"/>
                </a:lnTo>
                <a:lnTo>
                  <a:pt x="277" y="717"/>
                </a:lnTo>
                <a:lnTo>
                  <a:pt x="283" y="711"/>
                </a:lnTo>
                <a:lnTo>
                  <a:pt x="289" y="705"/>
                </a:lnTo>
                <a:lnTo>
                  <a:pt x="289" y="705"/>
                </a:lnTo>
                <a:close/>
                <a:moveTo>
                  <a:pt x="332" y="682"/>
                </a:moveTo>
                <a:lnTo>
                  <a:pt x="332" y="682"/>
                </a:lnTo>
                <a:lnTo>
                  <a:pt x="370" y="651"/>
                </a:lnTo>
                <a:lnTo>
                  <a:pt x="410" y="620"/>
                </a:lnTo>
                <a:lnTo>
                  <a:pt x="410" y="620"/>
                </a:lnTo>
                <a:lnTo>
                  <a:pt x="445" y="595"/>
                </a:lnTo>
                <a:lnTo>
                  <a:pt x="481" y="571"/>
                </a:lnTo>
                <a:lnTo>
                  <a:pt x="481" y="571"/>
                </a:lnTo>
                <a:lnTo>
                  <a:pt x="514" y="545"/>
                </a:lnTo>
                <a:lnTo>
                  <a:pt x="514" y="545"/>
                </a:lnTo>
                <a:lnTo>
                  <a:pt x="524" y="539"/>
                </a:lnTo>
                <a:lnTo>
                  <a:pt x="524" y="539"/>
                </a:lnTo>
                <a:lnTo>
                  <a:pt x="509" y="554"/>
                </a:lnTo>
                <a:lnTo>
                  <a:pt x="494" y="567"/>
                </a:lnTo>
                <a:lnTo>
                  <a:pt x="478" y="580"/>
                </a:lnTo>
                <a:lnTo>
                  <a:pt x="460" y="592"/>
                </a:lnTo>
                <a:lnTo>
                  <a:pt x="427" y="616"/>
                </a:lnTo>
                <a:lnTo>
                  <a:pt x="394" y="641"/>
                </a:lnTo>
                <a:lnTo>
                  <a:pt x="394" y="641"/>
                </a:lnTo>
                <a:lnTo>
                  <a:pt x="359" y="668"/>
                </a:lnTo>
                <a:lnTo>
                  <a:pt x="326" y="695"/>
                </a:lnTo>
                <a:lnTo>
                  <a:pt x="326" y="695"/>
                </a:lnTo>
                <a:lnTo>
                  <a:pt x="311" y="709"/>
                </a:lnTo>
                <a:lnTo>
                  <a:pt x="296" y="724"/>
                </a:lnTo>
                <a:lnTo>
                  <a:pt x="296" y="724"/>
                </a:lnTo>
                <a:lnTo>
                  <a:pt x="287" y="731"/>
                </a:lnTo>
                <a:lnTo>
                  <a:pt x="277" y="739"/>
                </a:lnTo>
                <a:lnTo>
                  <a:pt x="277" y="739"/>
                </a:lnTo>
                <a:lnTo>
                  <a:pt x="277" y="728"/>
                </a:lnTo>
                <a:lnTo>
                  <a:pt x="277" y="728"/>
                </a:lnTo>
                <a:lnTo>
                  <a:pt x="291" y="717"/>
                </a:lnTo>
                <a:lnTo>
                  <a:pt x="305" y="705"/>
                </a:lnTo>
                <a:lnTo>
                  <a:pt x="332" y="682"/>
                </a:lnTo>
                <a:lnTo>
                  <a:pt x="332" y="682"/>
                </a:lnTo>
                <a:close/>
                <a:moveTo>
                  <a:pt x="533" y="532"/>
                </a:moveTo>
                <a:lnTo>
                  <a:pt x="533" y="532"/>
                </a:lnTo>
                <a:lnTo>
                  <a:pt x="531" y="556"/>
                </a:lnTo>
                <a:lnTo>
                  <a:pt x="531" y="556"/>
                </a:lnTo>
                <a:lnTo>
                  <a:pt x="520" y="566"/>
                </a:lnTo>
                <a:lnTo>
                  <a:pt x="520" y="566"/>
                </a:lnTo>
                <a:lnTo>
                  <a:pt x="514" y="569"/>
                </a:lnTo>
                <a:lnTo>
                  <a:pt x="514" y="569"/>
                </a:lnTo>
                <a:lnTo>
                  <a:pt x="486" y="588"/>
                </a:lnTo>
                <a:lnTo>
                  <a:pt x="459" y="607"/>
                </a:lnTo>
                <a:lnTo>
                  <a:pt x="405" y="647"/>
                </a:lnTo>
                <a:lnTo>
                  <a:pt x="405" y="647"/>
                </a:lnTo>
                <a:lnTo>
                  <a:pt x="351" y="685"/>
                </a:lnTo>
                <a:lnTo>
                  <a:pt x="325" y="705"/>
                </a:lnTo>
                <a:lnTo>
                  <a:pt x="298" y="726"/>
                </a:lnTo>
                <a:lnTo>
                  <a:pt x="298" y="726"/>
                </a:lnTo>
                <a:lnTo>
                  <a:pt x="288" y="734"/>
                </a:lnTo>
                <a:lnTo>
                  <a:pt x="278" y="742"/>
                </a:lnTo>
                <a:lnTo>
                  <a:pt x="278" y="742"/>
                </a:lnTo>
                <a:lnTo>
                  <a:pt x="286" y="736"/>
                </a:lnTo>
                <a:lnTo>
                  <a:pt x="294" y="729"/>
                </a:lnTo>
                <a:lnTo>
                  <a:pt x="294" y="729"/>
                </a:lnTo>
                <a:lnTo>
                  <a:pt x="306" y="718"/>
                </a:lnTo>
                <a:lnTo>
                  <a:pt x="319" y="706"/>
                </a:lnTo>
                <a:lnTo>
                  <a:pt x="331" y="694"/>
                </a:lnTo>
                <a:lnTo>
                  <a:pt x="343" y="684"/>
                </a:lnTo>
                <a:lnTo>
                  <a:pt x="343" y="684"/>
                </a:lnTo>
                <a:lnTo>
                  <a:pt x="394" y="645"/>
                </a:lnTo>
                <a:lnTo>
                  <a:pt x="445" y="606"/>
                </a:lnTo>
                <a:lnTo>
                  <a:pt x="445" y="606"/>
                </a:lnTo>
                <a:lnTo>
                  <a:pt x="468" y="590"/>
                </a:lnTo>
                <a:lnTo>
                  <a:pt x="491" y="572"/>
                </a:lnTo>
                <a:lnTo>
                  <a:pt x="513" y="553"/>
                </a:lnTo>
                <a:lnTo>
                  <a:pt x="523" y="542"/>
                </a:lnTo>
                <a:lnTo>
                  <a:pt x="533" y="532"/>
                </a:lnTo>
                <a:lnTo>
                  <a:pt x="533" y="532"/>
                </a:lnTo>
                <a:close/>
                <a:moveTo>
                  <a:pt x="297" y="730"/>
                </a:moveTo>
                <a:lnTo>
                  <a:pt x="297" y="730"/>
                </a:lnTo>
                <a:lnTo>
                  <a:pt x="316" y="716"/>
                </a:lnTo>
                <a:lnTo>
                  <a:pt x="335" y="701"/>
                </a:lnTo>
                <a:lnTo>
                  <a:pt x="335" y="701"/>
                </a:lnTo>
                <a:lnTo>
                  <a:pt x="370" y="675"/>
                </a:lnTo>
                <a:lnTo>
                  <a:pt x="406" y="649"/>
                </a:lnTo>
                <a:lnTo>
                  <a:pt x="406" y="649"/>
                </a:lnTo>
                <a:lnTo>
                  <a:pt x="442" y="623"/>
                </a:lnTo>
                <a:lnTo>
                  <a:pt x="478" y="597"/>
                </a:lnTo>
                <a:lnTo>
                  <a:pt x="478" y="597"/>
                </a:lnTo>
                <a:lnTo>
                  <a:pt x="495" y="585"/>
                </a:lnTo>
                <a:lnTo>
                  <a:pt x="495" y="585"/>
                </a:lnTo>
                <a:lnTo>
                  <a:pt x="440" y="627"/>
                </a:lnTo>
                <a:lnTo>
                  <a:pt x="385" y="669"/>
                </a:lnTo>
                <a:lnTo>
                  <a:pt x="331" y="711"/>
                </a:lnTo>
                <a:lnTo>
                  <a:pt x="304" y="734"/>
                </a:lnTo>
                <a:lnTo>
                  <a:pt x="278" y="757"/>
                </a:lnTo>
                <a:lnTo>
                  <a:pt x="278" y="757"/>
                </a:lnTo>
                <a:lnTo>
                  <a:pt x="278" y="745"/>
                </a:lnTo>
                <a:lnTo>
                  <a:pt x="278" y="745"/>
                </a:lnTo>
                <a:lnTo>
                  <a:pt x="287" y="738"/>
                </a:lnTo>
                <a:lnTo>
                  <a:pt x="297" y="730"/>
                </a:lnTo>
                <a:lnTo>
                  <a:pt x="297" y="730"/>
                </a:lnTo>
                <a:close/>
                <a:moveTo>
                  <a:pt x="290" y="749"/>
                </a:moveTo>
                <a:lnTo>
                  <a:pt x="290" y="749"/>
                </a:lnTo>
                <a:lnTo>
                  <a:pt x="315" y="729"/>
                </a:lnTo>
                <a:lnTo>
                  <a:pt x="339" y="706"/>
                </a:lnTo>
                <a:lnTo>
                  <a:pt x="339" y="706"/>
                </a:lnTo>
                <a:lnTo>
                  <a:pt x="351" y="696"/>
                </a:lnTo>
                <a:lnTo>
                  <a:pt x="363" y="687"/>
                </a:lnTo>
                <a:lnTo>
                  <a:pt x="388" y="668"/>
                </a:lnTo>
                <a:lnTo>
                  <a:pt x="388" y="668"/>
                </a:lnTo>
                <a:lnTo>
                  <a:pt x="419" y="645"/>
                </a:lnTo>
                <a:lnTo>
                  <a:pt x="449" y="622"/>
                </a:lnTo>
                <a:lnTo>
                  <a:pt x="449" y="622"/>
                </a:lnTo>
                <a:lnTo>
                  <a:pt x="498" y="586"/>
                </a:lnTo>
                <a:lnTo>
                  <a:pt x="498" y="586"/>
                </a:lnTo>
                <a:lnTo>
                  <a:pt x="513" y="574"/>
                </a:lnTo>
                <a:lnTo>
                  <a:pt x="513" y="574"/>
                </a:lnTo>
                <a:lnTo>
                  <a:pt x="521" y="568"/>
                </a:lnTo>
                <a:lnTo>
                  <a:pt x="529" y="562"/>
                </a:lnTo>
                <a:lnTo>
                  <a:pt x="529" y="562"/>
                </a:lnTo>
                <a:lnTo>
                  <a:pt x="531" y="561"/>
                </a:lnTo>
                <a:lnTo>
                  <a:pt x="531" y="561"/>
                </a:lnTo>
                <a:lnTo>
                  <a:pt x="529" y="577"/>
                </a:lnTo>
                <a:lnTo>
                  <a:pt x="529" y="577"/>
                </a:lnTo>
                <a:lnTo>
                  <a:pt x="476" y="617"/>
                </a:lnTo>
                <a:lnTo>
                  <a:pt x="420" y="657"/>
                </a:lnTo>
                <a:lnTo>
                  <a:pt x="364" y="696"/>
                </a:lnTo>
                <a:lnTo>
                  <a:pt x="310" y="736"/>
                </a:lnTo>
                <a:lnTo>
                  <a:pt x="310" y="736"/>
                </a:lnTo>
                <a:lnTo>
                  <a:pt x="285" y="754"/>
                </a:lnTo>
                <a:lnTo>
                  <a:pt x="285" y="754"/>
                </a:lnTo>
                <a:lnTo>
                  <a:pt x="278" y="760"/>
                </a:lnTo>
                <a:lnTo>
                  <a:pt x="278" y="760"/>
                </a:lnTo>
                <a:lnTo>
                  <a:pt x="278" y="759"/>
                </a:lnTo>
                <a:lnTo>
                  <a:pt x="278" y="759"/>
                </a:lnTo>
                <a:lnTo>
                  <a:pt x="290" y="749"/>
                </a:lnTo>
                <a:lnTo>
                  <a:pt x="290" y="749"/>
                </a:lnTo>
                <a:close/>
                <a:moveTo>
                  <a:pt x="470" y="700"/>
                </a:moveTo>
                <a:lnTo>
                  <a:pt x="470" y="700"/>
                </a:lnTo>
                <a:lnTo>
                  <a:pt x="452" y="715"/>
                </a:lnTo>
                <a:lnTo>
                  <a:pt x="433" y="728"/>
                </a:lnTo>
                <a:lnTo>
                  <a:pt x="396" y="753"/>
                </a:lnTo>
                <a:lnTo>
                  <a:pt x="396" y="753"/>
                </a:lnTo>
                <a:lnTo>
                  <a:pt x="364" y="775"/>
                </a:lnTo>
                <a:lnTo>
                  <a:pt x="334" y="800"/>
                </a:lnTo>
                <a:lnTo>
                  <a:pt x="334" y="800"/>
                </a:lnTo>
                <a:lnTo>
                  <a:pt x="319" y="814"/>
                </a:lnTo>
                <a:lnTo>
                  <a:pt x="302" y="828"/>
                </a:lnTo>
                <a:lnTo>
                  <a:pt x="302" y="828"/>
                </a:lnTo>
                <a:lnTo>
                  <a:pt x="289" y="840"/>
                </a:lnTo>
                <a:lnTo>
                  <a:pt x="289" y="840"/>
                </a:lnTo>
                <a:lnTo>
                  <a:pt x="285" y="842"/>
                </a:lnTo>
                <a:lnTo>
                  <a:pt x="288" y="838"/>
                </a:lnTo>
                <a:lnTo>
                  <a:pt x="288" y="838"/>
                </a:lnTo>
                <a:lnTo>
                  <a:pt x="296" y="828"/>
                </a:lnTo>
                <a:lnTo>
                  <a:pt x="296" y="828"/>
                </a:lnTo>
                <a:lnTo>
                  <a:pt x="302" y="823"/>
                </a:lnTo>
                <a:lnTo>
                  <a:pt x="310" y="817"/>
                </a:lnTo>
                <a:lnTo>
                  <a:pt x="323" y="807"/>
                </a:lnTo>
                <a:lnTo>
                  <a:pt x="323" y="807"/>
                </a:lnTo>
                <a:lnTo>
                  <a:pt x="353" y="779"/>
                </a:lnTo>
                <a:lnTo>
                  <a:pt x="353" y="779"/>
                </a:lnTo>
                <a:lnTo>
                  <a:pt x="370" y="765"/>
                </a:lnTo>
                <a:lnTo>
                  <a:pt x="388" y="752"/>
                </a:lnTo>
                <a:lnTo>
                  <a:pt x="425" y="727"/>
                </a:lnTo>
                <a:lnTo>
                  <a:pt x="425" y="727"/>
                </a:lnTo>
                <a:lnTo>
                  <a:pt x="454" y="705"/>
                </a:lnTo>
                <a:lnTo>
                  <a:pt x="485" y="684"/>
                </a:lnTo>
                <a:lnTo>
                  <a:pt x="485" y="684"/>
                </a:lnTo>
                <a:lnTo>
                  <a:pt x="502" y="673"/>
                </a:lnTo>
                <a:lnTo>
                  <a:pt x="502" y="673"/>
                </a:lnTo>
                <a:lnTo>
                  <a:pt x="486" y="687"/>
                </a:lnTo>
                <a:lnTo>
                  <a:pt x="470" y="700"/>
                </a:lnTo>
                <a:lnTo>
                  <a:pt x="470" y="700"/>
                </a:lnTo>
                <a:close/>
                <a:moveTo>
                  <a:pt x="510" y="669"/>
                </a:moveTo>
                <a:lnTo>
                  <a:pt x="510" y="669"/>
                </a:lnTo>
                <a:lnTo>
                  <a:pt x="519" y="662"/>
                </a:lnTo>
                <a:lnTo>
                  <a:pt x="519" y="662"/>
                </a:lnTo>
                <a:lnTo>
                  <a:pt x="503" y="676"/>
                </a:lnTo>
                <a:lnTo>
                  <a:pt x="503" y="676"/>
                </a:lnTo>
                <a:lnTo>
                  <a:pt x="490" y="686"/>
                </a:lnTo>
                <a:lnTo>
                  <a:pt x="490" y="686"/>
                </a:lnTo>
                <a:lnTo>
                  <a:pt x="510" y="669"/>
                </a:lnTo>
                <a:lnTo>
                  <a:pt x="510" y="669"/>
                </a:lnTo>
                <a:close/>
                <a:moveTo>
                  <a:pt x="521" y="663"/>
                </a:moveTo>
                <a:lnTo>
                  <a:pt x="521" y="663"/>
                </a:lnTo>
                <a:lnTo>
                  <a:pt x="521" y="668"/>
                </a:lnTo>
                <a:lnTo>
                  <a:pt x="521" y="668"/>
                </a:lnTo>
                <a:lnTo>
                  <a:pt x="513" y="674"/>
                </a:lnTo>
                <a:lnTo>
                  <a:pt x="506" y="681"/>
                </a:lnTo>
                <a:lnTo>
                  <a:pt x="506" y="681"/>
                </a:lnTo>
                <a:lnTo>
                  <a:pt x="501" y="687"/>
                </a:lnTo>
                <a:lnTo>
                  <a:pt x="495" y="692"/>
                </a:lnTo>
                <a:lnTo>
                  <a:pt x="483" y="702"/>
                </a:lnTo>
                <a:lnTo>
                  <a:pt x="483" y="702"/>
                </a:lnTo>
                <a:lnTo>
                  <a:pt x="465" y="716"/>
                </a:lnTo>
                <a:lnTo>
                  <a:pt x="449" y="729"/>
                </a:lnTo>
                <a:lnTo>
                  <a:pt x="415" y="753"/>
                </a:lnTo>
                <a:lnTo>
                  <a:pt x="415" y="753"/>
                </a:lnTo>
                <a:lnTo>
                  <a:pt x="384" y="776"/>
                </a:lnTo>
                <a:lnTo>
                  <a:pt x="354" y="800"/>
                </a:lnTo>
                <a:lnTo>
                  <a:pt x="296" y="850"/>
                </a:lnTo>
                <a:lnTo>
                  <a:pt x="296" y="850"/>
                </a:lnTo>
                <a:lnTo>
                  <a:pt x="289" y="855"/>
                </a:lnTo>
                <a:lnTo>
                  <a:pt x="287" y="857"/>
                </a:lnTo>
                <a:lnTo>
                  <a:pt x="290" y="853"/>
                </a:lnTo>
                <a:lnTo>
                  <a:pt x="290" y="853"/>
                </a:lnTo>
                <a:lnTo>
                  <a:pt x="304" y="838"/>
                </a:lnTo>
                <a:lnTo>
                  <a:pt x="304" y="838"/>
                </a:lnTo>
                <a:lnTo>
                  <a:pt x="319" y="826"/>
                </a:lnTo>
                <a:lnTo>
                  <a:pt x="333" y="814"/>
                </a:lnTo>
                <a:lnTo>
                  <a:pt x="333" y="814"/>
                </a:lnTo>
                <a:lnTo>
                  <a:pt x="366" y="786"/>
                </a:lnTo>
                <a:lnTo>
                  <a:pt x="401" y="760"/>
                </a:lnTo>
                <a:lnTo>
                  <a:pt x="401" y="760"/>
                </a:lnTo>
                <a:lnTo>
                  <a:pt x="462" y="712"/>
                </a:lnTo>
                <a:lnTo>
                  <a:pt x="492" y="688"/>
                </a:lnTo>
                <a:lnTo>
                  <a:pt x="521" y="663"/>
                </a:lnTo>
                <a:lnTo>
                  <a:pt x="521" y="663"/>
                </a:lnTo>
                <a:close/>
                <a:moveTo>
                  <a:pt x="511" y="665"/>
                </a:moveTo>
                <a:lnTo>
                  <a:pt x="511" y="665"/>
                </a:lnTo>
                <a:lnTo>
                  <a:pt x="517" y="660"/>
                </a:lnTo>
                <a:lnTo>
                  <a:pt x="522" y="655"/>
                </a:lnTo>
                <a:lnTo>
                  <a:pt x="522" y="655"/>
                </a:lnTo>
                <a:lnTo>
                  <a:pt x="522" y="659"/>
                </a:lnTo>
                <a:lnTo>
                  <a:pt x="522" y="659"/>
                </a:lnTo>
                <a:lnTo>
                  <a:pt x="511" y="665"/>
                </a:lnTo>
                <a:lnTo>
                  <a:pt x="511" y="665"/>
                </a:lnTo>
                <a:close/>
                <a:moveTo>
                  <a:pt x="517" y="657"/>
                </a:moveTo>
                <a:lnTo>
                  <a:pt x="517" y="657"/>
                </a:lnTo>
                <a:lnTo>
                  <a:pt x="512" y="662"/>
                </a:lnTo>
                <a:lnTo>
                  <a:pt x="506" y="668"/>
                </a:lnTo>
                <a:lnTo>
                  <a:pt x="492" y="677"/>
                </a:lnTo>
                <a:lnTo>
                  <a:pt x="479" y="686"/>
                </a:lnTo>
                <a:lnTo>
                  <a:pt x="464" y="695"/>
                </a:lnTo>
                <a:lnTo>
                  <a:pt x="464" y="695"/>
                </a:lnTo>
                <a:lnTo>
                  <a:pt x="468" y="692"/>
                </a:lnTo>
                <a:lnTo>
                  <a:pt x="468" y="692"/>
                </a:lnTo>
                <a:lnTo>
                  <a:pt x="500" y="667"/>
                </a:lnTo>
                <a:lnTo>
                  <a:pt x="500" y="667"/>
                </a:lnTo>
                <a:lnTo>
                  <a:pt x="520" y="652"/>
                </a:lnTo>
                <a:lnTo>
                  <a:pt x="520" y="652"/>
                </a:lnTo>
                <a:lnTo>
                  <a:pt x="522" y="650"/>
                </a:lnTo>
                <a:lnTo>
                  <a:pt x="522" y="650"/>
                </a:lnTo>
                <a:lnTo>
                  <a:pt x="522" y="652"/>
                </a:lnTo>
                <a:lnTo>
                  <a:pt x="522" y="652"/>
                </a:lnTo>
                <a:lnTo>
                  <a:pt x="517" y="657"/>
                </a:lnTo>
                <a:lnTo>
                  <a:pt x="517" y="657"/>
                </a:lnTo>
                <a:close/>
                <a:moveTo>
                  <a:pt x="422" y="722"/>
                </a:moveTo>
                <a:lnTo>
                  <a:pt x="422" y="722"/>
                </a:lnTo>
                <a:lnTo>
                  <a:pt x="395" y="741"/>
                </a:lnTo>
                <a:lnTo>
                  <a:pt x="368" y="760"/>
                </a:lnTo>
                <a:lnTo>
                  <a:pt x="341" y="780"/>
                </a:lnTo>
                <a:lnTo>
                  <a:pt x="316" y="801"/>
                </a:lnTo>
                <a:lnTo>
                  <a:pt x="316" y="801"/>
                </a:lnTo>
                <a:lnTo>
                  <a:pt x="293" y="821"/>
                </a:lnTo>
                <a:lnTo>
                  <a:pt x="293" y="821"/>
                </a:lnTo>
                <a:lnTo>
                  <a:pt x="287" y="826"/>
                </a:lnTo>
                <a:lnTo>
                  <a:pt x="284" y="828"/>
                </a:lnTo>
                <a:lnTo>
                  <a:pt x="287" y="823"/>
                </a:lnTo>
                <a:lnTo>
                  <a:pt x="287" y="823"/>
                </a:lnTo>
                <a:lnTo>
                  <a:pt x="298" y="812"/>
                </a:lnTo>
                <a:lnTo>
                  <a:pt x="298" y="812"/>
                </a:lnTo>
                <a:lnTo>
                  <a:pt x="312" y="800"/>
                </a:lnTo>
                <a:lnTo>
                  <a:pt x="325" y="787"/>
                </a:lnTo>
                <a:lnTo>
                  <a:pt x="353" y="765"/>
                </a:lnTo>
                <a:lnTo>
                  <a:pt x="353" y="765"/>
                </a:lnTo>
                <a:lnTo>
                  <a:pt x="379" y="746"/>
                </a:lnTo>
                <a:lnTo>
                  <a:pt x="407" y="727"/>
                </a:lnTo>
                <a:lnTo>
                  <a:pt x="434" y="708"/>
                </a:lnTo>
                <a:lnTo>
                  <a:pt x="461" y="688"/>
                </a:lnTo>
                <a:lnTo>
                  <a:pt x="461" y="688"/>
                </a:lnTo>
                <a:lnTo>
                  <a:pt x="479" y="676"/>
                </a:lnTo>
                <a:lnTo>
                  <a:pt x="479" y="676"/>
                </a:lnTo>
                <a:lnTo>
                  <a:pt x="501" y="661"/>
                </a:lnTo>
                <a:lnTo>
                  <a:pt x="513" y="652"/>
                </a:lnTo>
                <a:lnTo>
                  <a:pt x="523" y="643"/>
                </a:lnTo>
                <a:lnTo>
                  <a:pt x="523" y="643"/>
                </a:lnTo>
                <a:lnTo>
                  <a:pt x="523" y="648"/>
                </a:lnTo>
                <a:lnTo>
                  <a:pt x="523" y="648"/>
                </a:lnTo>
                <a:lnTo>
                  <a:pt x="498" y="666"/>
                </a:lnTo>
                <a:lnTo>
                  <a:pt x="473" y="685"/>
                </a:lnTo>
                <a:lnTo>
                  <a:pt x="448" y="703"/>
                </a:lnTo>
                <a:lnTo>
                  <a:pt x="422" y="722"/>
                </a:lnTo>
                <a:lnTo>
                  <a:pt x="422" y="722"/>
                </a:lnTo>
                <a:close/>
                <a:moveTo>
                  <a:pt x="509" y="650"/>
                </a:moveTo>
                <a:lnTo>
                  <a:pt x="509" y="650"/>
                </a:lnTo>
                <a:lnTo>
                  <a:pt x="502" y="656"/>
                </a:lnTo>
                <a:lnTo>
                  <a:pt x="494" y="662"/>
                </a:lnTo>
                <a:lnTo>
                  <a:pt x="477" y="674"/>
                </a:lnTo>
                <a:lnTo>
                  <a:pt x="477" y="674"/>
                </a:lnTo>
                <a:lnTo>
                  <a:pt x="465" y="683"/>
                </a:lnTo>
                <a:lnTo>
                  <a:pt x="465" y="683"/>
                </a:lnTo>
                <a:lnTo>
                  <a:pt x="425" y="709"/>
                </a:lnTo>
                <a:lnTo>
                  <a:pt x="384" y="736"/>
                </a:lnTo>
                <a:lnTo>
                  <a:pt x="384" y="736"/>
                </a:lnTo>
                <a:lnTo>
                  <a:pt x="359" y="753"/>
                </a:lnTo>
                <a:lnTo>
                  <a:pt x="335" y="771"/>
                </a:lnTo>
                <a:lnTo>
                  <a:pt x="311" y="790"/>
                </a:lnTo>
                <a:lnTo>
                  <a:pt x="287" y="811"/>
                </a:lnTo>
                <a:lnTo>
                  <a:pt x="287" y="811"/>
                </a:lnTo>
                <a:lnTo>
                  <a:pt x="282" y="815"/>
                </a:lnTo>
                <a:lnTo>
                  <a:pt x="284" y="812"/>
                </a:lnTo>
                <a:lnTo>
                  <a:pt x="296" y="801"/>
                </a:lnTo>
                <a:lnTo>
                  <a:pt x="296" y="801"/>
                </a:lnTo>
                <a:lnTo>
                  <a:pt x="306" y="790"/>
                </a:lnTo>
                <a:lnTo>
                  <a:pt x="318" y="780"/>
                </a:lnTo>
                <a:lnTo>
                  <a:pt x="318" y="780"/>
                </a:lnTo>
                <a:lnTo>
                  <a:pt x="332" y="768"/>
                </a:lnTo>
                <a:lnTo>
                  <a:pt x="346" y="757"/>
                </a:lnTo>
                <a:lnTo>
                  <a:pt x="375" y="736"/>
                </a:lnTo>
                <a:lnTo>
                  <a:pt x="375" y="736"/>
                </a:lnTo>
                <a:lnTo>
                  <a:pt x="416" y="708"/>
                </a:lnTo>
                <a:lnTo>
                  <a:pt x="456" y="681"/>
                </a:lnTo>
                <a:lnTo>
                  <a:pt x="456" y="681"/>
                </a:lnTo>
                <a:lnTo>
                  <a:pt x="473" y="669"/>
                </a:lnTo>
                <a:lnTo>
                  <a:pt x="489" y="655"/>
                </a:lnTo>
                <a:lnTo>
                  <a:pt x="489" y="655"/>
                </a:lnTo>
                <a:lnTo>
                  <a:pt x="508" y="638"/>
                </a:lnTo>
                <a:lnTo>
                  <a:pt x="508" y="638"/>
                </a:lnTo>
                <a:lnTo>
                  <a:pt x="515" y="631"/>
                </a:lnTo>
                <a:lnTo>
                  <a:pt x="515" y="631"/>
                </a:lnTo>
                <a:lnTo>
                  <a:pt x="517" y="630"/>
                </a:lnTo>
                <a:lnTo>
                  <a:pt x="517" y="630"/>
                </a:lnTo>
                <a:lnTo>
                  <a:pt x="525" y="624"/>
                </a:lnTo>
                <a:lnTo>
                  <a:pt x="525" y="624"/>
                </a:lnTo>
                <a:lnTo>
                  <a:pt x="524" y="637"/>
                </a:lnTo>
                <a:lnTo>
                  <a:pt x="524" y="637"/>
                </a:lnTo>
                <a:lnTo>
                  <a:pt x="516" y="643"/>
                </a:lnTo>
                <a:lnTo>
                  <a:pt x="509" y="650"/>
                </a:lnTo>
                <a:lnTo>
                  <a:pt x="509" y="650"/>
                </a:lnTo>
                <a:close/>
                <a:moveTo>
                  <a:pt x="519" y="625"/>
                </a:moveTo>
                <a:lnTo>
                  <a:pt x="519" y="625"/>
                </a:lnTo>
                <a:lnTo>
                  <a:pt x="517" y="627"/>
                </a:lnTo>
                <a:lnTo>
                  <a:pt x="517" y="627"/>
                </a:lnTo>
                <a:lnTo>
                  <a:pt x="496" y="644"/>
                </a:lnTo>
                <a:lnTo>
                  <a:pt x="474" y="660"/>
                </a:lnTo>
                <a:lnTo>
                  <a:pt x="452" y="677"/>
                </a:lnTo>
                <a:lnTo>
                  <a:pt x="430" y="692"/>
                </a:lnTo>
                <a:lnTo>
                  <a:pt x="430" y="692"/>
                </a:lnTo>
                <a:lnTo>
                  <a:pt x="386" y="723"/>
                </a:lnTo>
                <a:lnTo>
                  <a:pt x="342" y="753"/>
                </a:lnTo>
                <a:lnTo>
                  <a:pt x="342" y="753"/>
                </a:lnTo>
                <a:lnTo>
                  <a:pt x="303" y="780"/>
                </a:lnTo>
                <a:lnTo>
                  <a:pt x="303" y="780"/>
                </a:lnTo>
                <a:lnTo>
                  <a:pt x="284" y="794"/>
                </a:lnTo>
                <a:lnTo>
                  <a:pt x="284" y="794"/>
                </a:lnTo>
                <a:lnTo>
                  <a:pt x="281" y="797"/>
                </a:lnTo>
                <a:lnTo>
                  <a:pt x="284" y="792"/>
                </a:lnTo>
                <a:lnTo>
                  <a:pt x="284" y="792"/>
                </a:lnTo>
                <a:lnTo>
                  <a:pt x="291" y="786"/>
                </a:lnTo>
                <a:lnTo>
                  <a:pt x="299" y="780"/>
                </a:lnTo>
                <a:lnTo>
                  <a:pt x="299" y="780"/>
                </a:lnTo>
                <a:lnTo>
                  <a:pt x="338" y="752"/>
                </a:lnTo>
                <a:lnTo>
                  <a:pt x="377" y="723"/>
                </a:lnTo>
                <a:lnTo>
                  <a:pt x="377" y="723"/>
                </a:lnTo>
                <a:lnTo>
                  <a:pt x="415" y="693"/>
                </a:lnTo>
                <a:lnTo>
                  <a:pt x="453" y="664"/>
                </a:lnTo>
                <a:lnTo>
                  <a:pt x="473" y="649"/>
                </a:lnTo>
                <a:lnTo>
                  <a:pt x="492" y="634"/>
                </a:lnTo>
                <a:lnTo>
                  <a:pt x="509" y="618"/>
                </a:lnTo>
                <a:lnTo>
                  <a:pt x="527" y="601"/>
                </a:lnTo>
                <a:lnTo>
                  <a:pt x="527" y="601"/>
                </a:lnTo>
                <a:lnTo>
                  <a:pt x="525" y="621"/>
                </a:lnTo>
                <a:lnTo>
                  <a:pt x="525" y="621"/>
                </a:lnTo>
                <a:lnTo>
                  <a:pt x="519" y="625"/>
                </a:lnTo>
                <a:lnTo>
                  <a:pt x="519" y="625"/>
                </a:lnTo>
                <a:close/>
                <a:moveTo>
                  <a:pt x="472" y="643"/>
                </a:moveTo>
                <a:lnTo>
                  <a:pt x="472" y="643"/>
                </a:lnTo>
                <a:lnTo>
                  <a:pt x="438" y="667"/>
                </a:lnTo>
                <a:lnTo>
                  <a:pt x="404" y="690"/>
                </a:lnTo>
                <a:lnTo>
                  <a:pt x="404" y="690"/>
                </a:lnTo>
                <a:lnTo>
                  <a:pt x="347" y="730"/>
                </a:lnTo>
                <a:lnTo>
                  <a:pt x="347" y="730"/>
                </a:lnTo>
                <a:lnTo>
                  <a:pt x="405" y="684"/>
                </a:lnTo>
                <a:lnTo>
                  <a:pt x="405" y="684"/>
                </a:lnTo>
                <a:lnTo>
                  <a:pt x="437" y="659"/>
                </a:lnTo>
                <a:lnTo>
                  <a:pt x="467" y="634"/>
                </a:lnTo>
                <a:lnTo>
                  <a:pt x="529" y="580"/>
                </a:lnTo>
                <a:lnTo>
                  <a:pt x="529" y="580"/>
                </a:lnTo>
                <a:lnTo>
                  <a:pt x="528" y="591"/>
                </a:lnTo>
                <a:lnTo>
                  <a:pt x="528" y="591"/>
                </a:lnTo>
                <a:lnTo>
                  <a:pt x="527" y="597"/>
                </a:lnTo>
                <a:lnTo>
                  <a:pt x="527" y="597"/>
                </a:lnTo>
                <a:lnTo>
                  <a:pt x="520" y="602"/>
                </a:lnTo>
                <a:lnTo>
                  <a:pt x="513" y="607"/>
                </a:lnTo>
                <a:lnTo>
                  <a:pt x="499" y="619"/>
                </a:lnTo>
                <a:lnTo>
                  <a:pt x="485" y="630"/>
                </a:lnTo>
                <a:lnTo>
                  <a:pt x="472" y="643"/>
                </a:lnTo>
                <a:lnTo>
                  <a:pt x="472" y="643"/>
                </a:lnTo>
                <a:close/>
                <a:moveTo>
                  <a:pt x="336" y="720"/>
                </a:moveTo>
                <a:lnTo>
                  <a:pt x="336" y="720"/>
                </a:lnTo>
                <a:lnTo>
                  <a:pt x="369" y="696"/>
                </a:lnTo>
                <a:lnTo>
                  <a:pt x="403" y="672"/>
                </a:lnTo>
                <a:lnTo>
                  <a:pt x="403" y="672"/>
                </a:lnTo>
                <a:lnTo>
                  <a:pt x="469" y="623"/>
                </a:lnTo>
                <a:lnTo>
                  <a:pt x="469" y="623"/>
                </a:lnTo>
                <a:lnTo>
                  <a:pt x="505" y="598"/>
                </a:lnTo>
                <a:lnTo>
                  <a:pt x="505" y="598"/>
                </a:lnTo>
                <a:lnTo>
                  <a:pt x="512" y="592"/>
                </a:lnTo>
                <a:lnTo>
                  <a:pt x="512" y="592"/>
                </a:lnTo>
                <a:lnTo>
                  <a:pt x="454" y="642"/>
                </a:lnTo>
                <a:lnTo>
                  <a:pt x="425" y="666"/>
                </a:lnTo>
                <a:lnTo>
                  <a:pt x="396" y="689"/>
                </a:lnTo>
                <a:lnTo>
                  <a:pt x="396" y="689"/>
                </a:lnTo>
                <a:lnTo>
                  <a:pt x="336" y="736"/>
                </a:lnTo>
                <a:lnTo>
                  <a:pt x="336" y="736"/>
                </a:lnTo>
                <a:lnTo>
                  <a:pt x="322" y="746"/>
                </a:lnTo>
                <a:lnTo>
                  <a:pt x="306" y="756"/>
                </a:lnTo>
                <a:lnTo>
                  <a:pt x="292" y="767"/>
                </a:lnTo>
                <a:lnTo>
                  <a:pt x="279" y="778"/>
                </a:lnTo>
                <a:lnTo>
                  <a:pt x="279" y="778"/>
                </a:lnTo>
                <a:lnTo>
                  <a:pt x="278" y="761"/>
                </a:lnTo>
                <a:lnTo>
                  <a:pt x="278" y="761"/>
                </a:lnTo>
                <a:lnTo>
                  <a:pt x="293" y="752"/>
                </a:lnTo>
                <a:lnTo>
                  <a:pt x="307" y="741"/>
                </a:lnTo>
                <a:lnTo>
                  <a:pt x="322" y="730"/>
                </a:lnTo>
                <a:lnTo>
                  <a:pt x="336" y="720"/>
                </a:lnTo>
                <a:lnTo>
                  <a:pt x="336" y="720"/>
                </a:lnTo>
                <a:close/>
                <a:moveTo>
                  <a:pt x="279" y="781"/>
                </a:moveTo>
                <a:lnTo>
                  <a:pt x="279" y="781"/>
                </a:lnTo>
                <a:lnTo>
                  <a:pt x="287" y="773"/>
                </a:lnTo>
                <a:lnTo>
                  <a:pt x="296" y="766"/>
                </a:lnTo>
                <a:lnTo>
                  <a:pt x="316" y="752"/>
                </a:lnTo>
                <a:lnTo>
                  <a:pt x="316" y="752"/>
                </a:lnTo>
                <a:lnTo>
                  <a:pt x="305" y="760"/>
                </a:lnTo>
                <a:lnTo>
                  <a:pt x="305" y="760"/>
                </a:lnTo>
                <a:lnTo>
                  <a:pt x="291" y="770"/>
                </a:lnTo>
                <a:lnTo>
                  <a:pt x="285" y="776"/>
                </a:lnTo>
                <a:lnTo>
                  <a:pt x="279" y="781"/>
                </a:lnTo>
                <a:lnTo>
                  <a:pt x="279" y="781"/>
                </a:lnTo>
                <a:lnTo>
                  <a:pt x="279" y="781"/>
                </a:lnTo>
                <a:lnTo>
                  <a:pt x="279" y="781"/>
                </a:lnTo>
                <a:close/>
                <a:moveTo>
                  <a:pt x="295" y="771"/>
                </a:moveTo>
                <a:lnTo>
                  <a:pt x="295" y="771"/>
                </a:lnTo>
                <a:lnTo>
                  <a:pt x="303" y="763"/>
                </a:lnTo>
                <a:lnTo>
                  <a:pt x="313" y="757"/>
                </a:lnTo>
                <a:lnTo>
                  <a:pt x="332" y="743"/>
                </a:lnTo>
                <a:lnTo>
                  <a:pt x="332" y="743"/>
                </a:lnTo>
                <a:lnTo>
                  <a:pt x="365" y="719"/>
                </a:lnTo>
                <a:lnTo>
                  <a:pt x="401" y="695"/>
                </a:lnTo>
                <a:lnTo>
                  <a:pt x="401" y="695"/>
                </a:lnTo>
                <a:lnTo>
                  <a:pt x="430" y="675"/>
                </a:lnTo>
                <a:lnTo>
                  <a:pt x="460" y="654"/>
                </a:lnTo>
                <a:lnTo>
                  <a:pt x="489" y="632"/>
                </a:lnTo>
                <a:lnTo>
                  <a:pt x="503" y="620"/>
                </a:lnTo>
                <a:lnTo>
                  <a:pt x="516" y="609"/>
                </a:lnTo>
                <a:lnTo>
                  <a:pt x="516" y="609"/>
                </a:lnTo>
                <a:lnTo>
                  <a:pt x="502" y="621"/>
                </a:lnTo>
                <a:lnTo>
                  <a:pt x="488" y="634"/>
                </a:lnTo>
                <a:lnTo>
                  <a:pt x="459" y="657"/>
                </a:lnTo>
                <a:lnTo>
                  <a:pt x="401" y="701"/>
                </a:lnTo>
                <a:lnTo>
                  <a:pt x="401" y="701"/>
                </a:lnTo>
                <a:lnTo>
                  <a:pt x="368" y="726"/>
                </a:lnTo>
                <a:lnTo>
                  <a:pt x="336" y="750"/>
                </a:lnTo>
                <a:lnTo>
                  <a:pt x="336" y="750"/>
                </a:lnTo>
                <a:lnTo>
                  <a:pt x="307" y="771"/>
                </a:lnTo>
                <a:lnTo>
                  <a:pt x="293" y="782"/>
                </a:lnTo>
                <a:lnTo>
                  <a:pt x="280" y="794"/>
                </a:lnTo>
                <a:lnTo>
                  <a:pt x="280" y="794"/>
                </a:lnTo>
                <a:lnTo>
                  <a:pt x="279" y="784"/>
                </a:lnTo>
                <a:lnTo>
                  <a:pt x="279" y="784"/>
                </a:lnTo>
                <a:lnTo>
                  <a:pt x="287" y="778"/>
                </a:lnTo>
                <a:lnTo>
                  <a:pt x="295" y="771"/>
                </a:lnTo>
                <a:lnTo>
                  <a:pt x="295" y="771"/>
                </a:lnTo>
                <a:close/>
                <a:moveTo>
                  <a:pt x="300" y="785"/>
                </a:moveTo>
                <a:lnTo>
                  <a:pt x="300" y="785"/>
                </a:lnTo>
                <a:lnTo>
                  <a:pt x="330" y="764"/>
                </a:lnTo>
                <a:lnTo>
                  <a:pt x="330" y="764"/>
                </a:lnTo>
                <a:lnTo>
                  <a:pt x="361" y="742"/>
                </a:lnTo>
                <a:lnTo>
                  <a:pt x="394" y="720"/>
                </a:lnTo>
                <a:lnTo>
                  <a:pt x="394" y="720"/>
                </a:lnTo>
                <a:lnTo>
                  <a:pt x="420" y="702"/>
                </a:lnTo>
                <a:lnTo>
                  <a:pt x="445" y="684"/>
                </a:lnTo>
                <a:lnTo>
                  <a:pt x="495" y="647"/>
                </a:lnTo>
                <a:lnTo>
                  <a:pt x="495" y="647"/>
                </a:lnTo>
                <a:lnTo>
                  <a:pt x="473" y="667"/>
                </a:lnTo>
                <a:lnTo>
                  <a:pt x="473" y="667"/>
                </a:lnTo>
                <a:lnTo>
                  <a:pt x="454" y="681"/>
                </a:lnTo>
                <a:lnTo>
                  <a:pt x="435" y="694"/>
                </a:lnTo>
                <a:lnTo>
                  <a:pt x="397" y="719"/>
                </a:lnTo>
                <a:lnTo>
                  <a:pt x="397" y="719"/>
                </a:lnTo>
                <a:lnTo>
                  <a:pt x="366" y="740"/>
                </a:lnTo>
                <a:lnTo>
                  <a:pt x="336" y="762"/>
                </a:lnTo>
                <a:lnTo>
                  <a:pt x="322" y="774"/>
                </a:lnTo>
                <a:lnTo>
                  <a:pt x="307" y="786"/>
                </a:lnTo>
                <a:lnTo>
                  <a:pt x="294" y="800"/>
                </a:lnTo>
                <a:lnTo>
                  <a:pt x="281" y="813"/>
                </a:lnTo>
                <a:lnTo>
                  <a:pt x="281" y="813"/>
                </a:lnTo>
                <a:lnTo>
                  <a:pt x="280" y="799"/>
                </a:lnTo>
                <a:lnTo>
                  <a:pt x="280" y="799"/>
                </a:lnTo>
                <a:lnTo>
                  <a:pt x="285" y="797"/>
                </a:lnTo>
                <a:lnTo>
                  <a:pt x="290" y="792"/>
                </a:lnTo>
                <a:lnTo>
                  <a:pt x="300" y="785"/>
                </a:lnTo>
                <a:lnTo>
                  <a:pt x="300" y="785"/>
                </a:lnTo>
                <a:close/>
                <a:moveTo>
                  <a:pt x="333" y="775"/>
                </a:moveTo>
                <a:lnTo>
                  <a:pt x="333" y="775"/>
                </a:lnTo>
                <a:lnTo>
                  <a:pt x="368" y="750"/>
                </a:lnTo>
                <a:lnTo>
                  <a:pt x="385" y="738"/>
                </a:lnTo>
                <a:lnTo>
                  <a:pt x="404" y="726"/>
                </a:lnTo>
                <a:lnTo>
                  <a:pt x="404" y="726"/>
                </a:lnTo>
                <a:lnTo>
                  <a:pt x="418" y="717"/>
                </a:lnTo>
                <a:lnTo>
                  <a:pt x="418" y="717"/>
                </a:lnTo>
                <a:lnTo>
                  <a:pt x="403" y="727"/>
                </a:lnTo>
                <a:lnTo>
                  <a:pt x="403" y="727"/>
                </a:lnTo>
                <a:lnTo>
                  <a:pt x="370" y="749"/>
                </a:lnTo>
                <a:lnTo>
                  <a:pt x="339" y="773"/>
                </a:lnTo>
                <a:lnTo>
                  <a:pt x="324" y="785"/>
                </a:lnTo>
                <a:lnTo>
                  <a:pt x="310" y="799"/>
                </a:lnTo>
                <a:lnTo>
                  <a:pt x="295" y="812"/>
                </a:lnTo>
                <a:lnTo>
                  <a:pt x="282" y="826"/>
                </a:lnTo>
                <a:lnTo>
                  <a:pt x="282" y="826"/>
                </a:lnTo>
                <a:lnTo>
                  <a:pt x="281" y="818"/>
                </a:lnTo>
                <a:lnTo>
                  <a:pt x="281" y="818"/>
                </a:lnTo>
                <a:lnTo>
                  <a:pt x="295" y="808"/>
                </a:lnTo>
                <a:lnTo>
                  <a:pt x="307" y="797"/>
                </a:lnTo>
                <a:lnTo>
                  <a:pt x="321" y="785"/>
                </a:lnTo>
                <a:lnTo>
                  <a:pt x="333" y="775"/>
                </a:lnTo>
                <a:lnTo>
                  <a:pt x="333" y="775"/>
                </a:lnTo>
                <a:close/>
                <a:moveTo>
                  <a:pt x="298" y="819"/>
                </a:moveTo>
                <a:lnTo>
                  <a:pt x="298" y="819"/>
                </a:lnTo>
                <a:lnTo>
                  <a:pt x="314" y="806"/>
                </a:lnTo>
                <a:lnTo>
                  <a:pt x="330" y="791"/>
                </a:lnTo>
                <a:lnTo>
                  <a:pt x="330" y="791"/>
                </a:lnTo>
                <a:lnTo>
                  <a:pt x="348" y="777"/>
                </a:lnTo>
                <a:lnTo>
                  <a:pt x="366" y="763"/>
                </a:lnTo>
                <a:lnTo>
                  <a:pt x="405" y="737"/>
                </a:lnTo>
                <a:lnTo>
                  <a:pt x="405" y="737"/>
                </a:lnTo>
                <a:lnTo>
                  <a:pt x="446" y="708"/>
                </a:lnTo>
                <a:lnTo>
                  <a:pt x="446" y="708"/>
                </a:lnTo>
                <a:lnTo>
                  <a:pt x="393" y="746"/>
                </a:lnTo>
                <a:lnTo>
                  <a:pt x="393" y="746"/>
                </a:lnTo>
                <a:lnTo>
                  <a:pt x="376" y="757"/>
                </a:lnTo>
                <a:lnTo>
                  <a:pt x="362" y="769"/>
                </a:lnTo>
                <a:lnTo>
                  <a:pt x="333" y="794"/>
                </a:lnTo>
                <a:lnTo>
                  <a:pt x="333" y="794"/>
                </a:lnTo>
                <a:lnTo>
                  <a:pt x="307" y="818"/>
                </a:lnTo>
                <a:lnTo>
                  <a:pt x="294" y="829"/>
                </a:lnTo>
                <a:lnTo>
                  <a:pt x="283" y="841"/>
                </a:lnTo>
                <a:lnTo>
                  <a:pt x="283" y="841"/>
                </a:lnTo>
                <a:lnTo>
                  <a:pt x="282" y="830"/>
                </a:lnTo>
                <a:lnTo>
                  <a:pt x="282" y="830"/>
                </a:lnTo>
                <a:lnTo>
                  <a:pt x="287" y="828"/>
                </a:lnTo>
                <a:lnTo>
                  <a:pt x="290" y="826"/>
                </a:lnTo>
                <a:lnTo>
                  <a:pt x="298" y="819"/>
                </a:lnTo>
                <a:lnTo>
                  <a:pt x="298" y="819"/>
                </a:lnTo>
                <a:close/>
                <a:moveTo>
                  <a:pt x="294" y="839"/>
                </a:moveTo>
                <a:lnTo>
                  <a:pt x="294" y="839"/>
                </a:lnTo>
                <a:lnTo>
                  <a:pt x="306" y="827"/>
                </a:lnTo>
                <a:lnTo>
                  <a:pt x="320" y="816"/>
                </a:lnTo>
                <a:lnTo>
                  <a:pt x="320" y="816"/>
                </a:lnTo>
                <a:lnTo>
                  <a:pt x="336" y="801"/>
                </a:lnTo>
                <a:lnTo>
                  <a:pt x="353" y="787"/>
                </a:lnTo>
                <a:lnTo>
                  <a:pt x="370" y="774"/>
                </a:lnTo>
                <a:lnTo>
                  <a:pt x="387" y="761"/>
                </a:lnTo>
                <a:lnTo>
                  <a:pt x="387" y="761"/>
                </a:lnTo>
                <a:lnTo>
                  <a:pt x="421" y="739"/>
                </a:lnTo>
                <a:lnTo>
                  <a:pt x="454" y="716"/>
                </a:lnTo>
                <a:lnTo>
                  <a:pt x="454" y="716"/>
                </a:lnTo>
                <a:lnTo>
                  <a:pt x="400" y="758"/>
                </a:lnTo>
                <a:lnTo>
                  <a:pt x="400" y="758"/>
                </a:lnTo>
                <a:lnTo>
                  <a:pt x="369" y="780"/>
                </a:lnTo>
                <a:lnTo>
                  <a:pt x="339" y="804"/>
                </a:lnTo>
                <a:lnTo>
                  <a:pt x="325" y="816"/>
                </a:lnTo>
                <a:lnTo>
                  <a:pt x="311" y="829"/>
                </a:lnTo>
                <a:lnTo>
                  <a:pt x="297" y="842"/>
                </a:lnTo>
                <a:lnTo>
                  <a:pt x="284" y="856"/>
                </a:lnTo>
                <a:lnTo>
                  <a:pt x="284" y="856"/>
                </a:lnTo>
                <a:lnTo>
                  <a:pt x="284" y="846"/>
                </a:lnTo>
                <a:lnTo>
                  <a:pt x="284" y="846"/>
                </a:lnTo>
                <a:lnTo>
                  <a:pt x="286" y="845"/>
                </a:lnTo>
                <a:lnTo>
                  <a:pt x="289" y="844"/>
                </a:lnTo>
                <a:lnTo>
                  <a:pt x="294" y="839"/>
                </a:lnTo>
                <a:lnTo>
                  <a:pt x="294" y="839"/>
                </a:lnTo>
                <a:close/>
                <a:moveTo>
                  <a:pt x="301" y="849"/>
                </a:moveTo>
                <a:lnTo>
                  <a:pt x="301" y="849"/>
                </a:lnTo>
                <a:lnTo>
                  <a:pt x="334" y="820"/>
                </a:lnTo>
                <a:lnTo>
                  <a:pt x="334" y="820"/>
                </a:lnTo>
                <a:lnTo>
                  <a:pt x="367" y="791"/>
                </a:lnTo>
                <a:lnTo>
                  <a:pt x="403" y="764"/>
                </a:lnTo>
                <a:lnTo>
                  <a:pt x="403" y="764"/>
                </a:lnTo>
                <a:lnTo>
                  <a:pt x="435" y="741"/>
                </a:lnTo>
                <a:lnTo>
                  <a:pt x="467" y="718"/>
                </a:lnTo>
                <a:lnTo>
                  <a:pt x="467" y="718"/>
                </a:lnTo>
                <a:lnTo>
                  <a:pt x="496" y="694"/>
                </a:lnTo>
                <a:lnTo>
                  <a:pt x="496" y="694"/>
                </a:lnTo>
                <a:lnTo>
                  <a:pt x="502" y="688"/>
                </a:lnTo>
                <a:lnTo>
                  <a:pt x="508" y="682"/>
                </a:lnTo>
                <a:lnTo>
                  <a:pt x="514" y="676"/>
                </a:lnTo>
                <a:lnTo>
                  <a:pt x="521" y="671"/>
                </a:lnTo>
                <a:lnTo>
                  <a:pt x="521" y="671"/>
                </a:lnTo>
                <a:lnTo>
                  <a:pt x="521" y="671"/>
                </a:lnTo>
                <a:lnTo>
                  <a:pt x="521" y="671"/>
                </a:lnTo>
                <a:lnTo>
                  <a:pt x="515" y="675"/>
                </a:lnTo>
                <a:lnTo>
                  <a:pt x="510" y="681"/>
                </a:lnTo>
                <a:lnTo>
                  <a:pt x="500" y="692"/>
                </a:lnTo>
                <a:lnTo>
                  <a:pt x="500" y="692"/>
                </a:lnTo>
                <a:lnTo>
                  <a:pt x="485" y="705"/>
                </a:lnTo>
                <a:lnTo>
                  <a:pt x="469" y="719"/>
                </a:lnTo>
                <a:lnTo>
                  <a:pt x="469" y="719"/>
                </a:lnTo>
                <a:lnTo>
                  <a:pt x="438" y="743"/>
                </a:lnTo>
                <a:lnTo>
                  <a:pt x="407" y="768"/>
                </a:lnTo>
                <a:lnTo>
                  <a:pt x="407" y="768"/>
                </a:lnTo>
                <a:lnTo>
                  <a:pt x="375" y="794"/>
                </a:lnTo>
                <a:lnTo>
                  <a:pt x="345" y="821"/>
                </a:lnTo>
                <a:lnTo>
                  <a:pt x="315" y="849"/>
                </a:lnTo>
                <a:lnTo>
                  <a:pt x="286" y="879"/>
                </a:lnTo>
                <a:lnTo>
                  <a:pt x="286" y="879"/>
                </a:lnTo>
                <a:lnTo>
                  <a:pt x="285" y="860"/>
                </a:lnTo>
                <a:lnTo>
                  <a:pt x="285" y="860"/>
                </a:lnTo>
                <a:lnTo>
                  <a:pt x="289" y="858"/>
                </a:lnTo>
                <a:lnTo>
                  <a:pt x="293" y="855"/>
                </a:lnTo>
                <a:lnTo>
                  <a:pt x="301" y="849"/>
                </a:lnTo>
                <a:lnTo>
                  <a:pt x="301" y="849"/>
                </a:lnTo>
                <a:close/>
                <a:moveTo>
                  <a:pt x="462" y="748"/>
                </a:moveTo>
                <a:lnTo>
                  <a:pt x="462" y="748"/>
                </a:lnTo>
                <a:lnTo>
                  <a:pt x="447" y="760"/>
                </a:lnTo>
                <a:lnTo>
                  <a:pt x="432" y="773"/>
                </a:lnTo>
                <a:lnTo>
                  <a:pt x="403" y="801"/>
                </a:lnTo>
                <a:lnTo>
                  <a:pt x="403" y="801"/>
                </a:lnTo>
                <a:lnTo>
                  <a:pt x="342" y="854"/>
                </a:lnTo>
                <a:lnTo>
                  <a:pt x="342" y="854"/>
                </a:lnTo>
                <a:lnTo>
                  <a:pt x="328" y="865"/>
                </a:lnTo>
                <a:lnTo>
                  <a:pt x="314" y="878"/>
                </a:lnTo>
                <a:lnTo>
                  <a:pt x="314" y="878"/>
                </a:lnTo>
                <a:lnTo>
                  <a:pt x="301" y="887"/>
                </a:lnTo>
                <a:lnTo>
                  <a:pt x="295" y="893"/>
                </a:lnTo>
                <a:lnTo>
                  <a:pt x="290" y="898"/>
                </a:lnTo>
                <a:lnTo>
                  <a:pt x="290" y="898"/>
                </a:lnTo>
                <a:lnTo>
                  <a:pt x="295" y="892"/>
                </a:lnTo>
                <a:lnTo>
                  <a:pt x="301" y="887"/>
                </a:lnTo>
                <a:lnTo>
                  <a:pt x="314" y="877"/>
                </a:lnTo>
                <a:lnTo>
                  <a:pt x="314" y="877"/>
                </a:lnTo>
                <a:lnTo>
                  <a:pt x="328" y="863"/>
                </a:lnTo>
                <a:lnTo>
                  <a:pt x="342" y="850"/>
                </a:lnTo>
                <a:lnTo>
                  <a:pt x="342" y="850"/>
                </a:lnTo>
                <a:lnTo>
                  <a:pt x="372" y="823"/>
                </a:lnTo>
                <a:lnTo>
                  <a:pt x="403" y="797"/>
                </a:lnTo>
                <a:lnTo>
                  <a:pt x="403" y="797"/>
                </a:lnTo>
                <a:lnTo>
                  <a:pt x="435" y="770"/>
                </a:lnTo>
                <a:lnTo>
                  <a:pt x="467" y="744"/>
                </a:lnTo>
                <a:lnTo>
                  <a:pt x="467" y="744"/>
                </a:lnTo>
                <a:lnTo>
                  <a:pt x="481" y="733"/>
                </a:lnTo>
                <a:lnTo>
                  <a:pt x="494" y="721"/>
                </a:lnTo>
                <a:lnTo>
                  <a:pt x="518" y="696"/>
                </a:lnTo>
                <a:lnTo>
                  <a:pt x="518" y="696"/>
                </a:lnTo>
                <a:lnTo>
                  <a:pt x="518" y="704"/>
                </a:lnTo>
                <a:lnTo>
                  <a:pt x="518" y="704"/>
                </a:lnTo>
                <a:lnTo>
                  <a:pt x="517" y="705"/>
                </a:lnTo>
                <a:lnTo>
                  <a:pt x="517" y="705"/>
                </a:lnTo>
                <a:lnTo>
                  <a:pt x="504" y="717"/>
                </a:lnTo>
                <a:lnTo>
                  <a:pt x="491" y="728"/>
                </a:lnTo>
                <a:lnTo>
                  <a:pt x="462" y="748"/>
                </a:lnTo>
                <a:lnTo>
                  <a:pt x="462" y="748"/>
                </a:lnTo>
                <a:close/>
                <a:moveTo>
                  <a:pt x="513" y="715"/>
                </a:moveTo>
                <a:lnTo>
                  <a:pt x="513" y="715"/>
                </a:lnTo>
                <a:lnTo>
                  <a:pt x="508" y="721"/>
                </a:lnTo>
                <a:lnTo>
                  <a:pt x="503" y="727"/>
                </a:lnTo>
                <a:lnTo>
                  <a:pt x="491" y="738"/>
                </a:lnTo>
                <a:lnTo>
                  <a:pt x="463" y="758"/>
                </a:lnTo>
                <a:lnTo>
                  <a:pt x="463" y="758"/>
                </a:lnTo>
                <a:lnTo>
                  <a:pt x="430" y="784"/>
                </a:lnTo>
                <a:lnTo>
                  <a:pt x="397" y="811"/>
                </a:lnTo>
                <a:lnTo>
                  <a:pt x="397" y="811"/>
                </a:lnTo>
                <a:lnTo>
                  <a:pt x="372" y="831"/>
                </a:lnTo>
                <a:lnTo>
                  <a:pt x="372" y="831"/>
                </a:lnTo>
                <a:lnTo>
                  <a:pt x="405" y="802"/>
                </a:lnTo>
                <a:lnTo>
                  <a:pt x="405" y="802"/>
                </a:lnTo>
                <a:lnTo>
                  <a:pt x="436" y="773"/>
                </a:lnTo>
                <a:lnTo>
                  <a:pt x="451" y="760"/>
                </a:lnTo>
                <a:lnTo>
                  <a:pt x="467" y="747"/>
                </a:lnTo>
                <a:lnTo>
                  <a:pt x="467" y="747"/>
                </a:lnTo>
                <a:lnTo>
                  <a:pt x="483" y="737"/>
                </a:lnTo>
                <a:lnTo>
                  <a:pt x="497" y="727"/>
                </a:lnTo>
                <a:lnTo>
                  <a:pt x="497" y="727"/>
                </a:lnTo>
                <a:lnTo>
                  <a:pt x="508" y="717"/>
                </a:lnTo>
                <a:lnTo>
                  <a:pt x="508" y="717"/>
                </a:lnTo>
                <a:lnTo>
                  <a:pt x="513" y="711"/>
                </a:lnTo>
                <a:lnTo>
                  <a:pt x="515" y="710"/>
                </a:lnTo>
                <a:lnTo>
                  <a:pt x="513" y="715"/>
                </a:lnTo>
                <a:lnTo>
                  <a:pt x="513" y="715"/>
                </a:lnTo>
                <a:close/>
                <a:moveTo>
                  <a:pt x="518" y="693"/>
                </a:moveTo>
                <a:lnTo>
                  <a:pt x="518" y="693"/>
                </a:lnTo>
                <a:lnTo>
                  <a:pt x="488" y="719"/>
                </a:lnTo>
                <a:lnTo>
                  <a:pt x="456" y="742"/>
                </a:lnTo>
                <a:lnTo>
                  <a:pt x="395" y="788"/>
                </a:lnTo>
                <a:lnTo>
                  <a:pt x="395" y="788"/>
                </a:lnTo>
                <a:lnTo>
                  <a:pt x="365" y="812"/>
                </a:lnTo>
                <a:lnTo>
                  <a:pt x="337" y="837"/>
                </a:lnTo>
                <a:lnTo>
                  <a:pt x="337" y="837"/>
                </a:lnTo>
                <a:lnTo>
                  <a:pt x="310" y="860"/>
                </a:lnTo>
                <a:lnTo>
                  <a:pt x="310" y="860"/>
                </a:lnTo>
                <a:lnTo>
                  <a:pt x="303" y="866"/>
                </a:lnTo>
                <a:lnTo>
                  <a:pt x="297" y="872"/>
                </a:lnTo>
                <a:lnTo>
                  <a:pt x="297" y="872"/>
                </a:lnTo>
                <a:lnTo>
                  <a:pt x="290" y="879"/>
                </a:lnTo>
                <a:lnTo>
                  <a:pt x="289" y="880"/>
                </a:lnTo>
                <a:lnTo>
                  <a:pt x="293" y="875"/>
                </a:lnTo>
                <a:lnTo>
                  <a:pt x="293" y="875"/>
                </a:lnTo>
                <a:lnTo>
                  <a:pt x="321" y="846"/>
                </a:lnTo>
                <a:lnTo>
                  <a:pt x="350" y="819"/>
                </a:lnTo>
                <a:lnTo>
                  <a:pt x="380" y="792"/>
                </a:lnTo>
                <a:lnTo>
                  <a:pt x="412" y="766"/>
                </a:lnTo>
                <a:lnTo>
                  <a:pt x="412" y="766"/>
                </a:lnTo>
                <a:lnTo>
                  <a:pt x="468" y="723"/>
                </a:lnTo>
                <a:lnTo>
                  <a:pt x="495" y="698"/>
                </a:lnTo>
                <a:lnTo>
                  <a:pt x="508" y="686"/>
                </a:lnTo>
                <a:lnTo>
                  <a:pt x="520" y="673"/>
                </a:lnTo>
                <a:lnTo>
                  <a:pt x="520" y="673"/>
                </a:lnTo>
                <a:lnTo>
                  <a:pt x="519" y="692"/>
                </a:lnTo>
                <a:lnTo>
                  <a:pt x="519" y="692"/>
                </a:lnTo>
                <a:lnTo>
                  <a:pt x="518" y="693"/>
                </a:lnTo>
                <a:lnTo>
                  <a:pt x="518" y="693"/>
                </a:lnTo>
                <a:close/>
                <a:moveTo>
                  <a:pt x="305" y="867"/>
                </a:moveTo>
                <a:lnTo>
                  <a:pt x="305" y="867"/>
                </a:lnTo>
                <a:lnTo>
                  <a:pt x="320" y="854"/>
                </a:lnTo>
                <a:lnTo>
                  <a:pt x="334" y="842"/>
                </a:lnTo>
                <a:lnTo>
                  <a:pt x="334" y="842"/>
                </a:lnTo>
                <a:lnTo>
                  <a:pt x="367" y="814"/>
                </a:lnTo>
                <a:lnTo>
                  <a:pt x="383" y="801"/>
                </a:lnTo>
                <a:lnTo>
                  <a:pt x="400" y="786"/>
                </a:lnTo>
                <a:lnTo>
                  <a:pt x="400" y="786"/>
                </a:lnTo>
                <a:lnTo>
                  <a:pt x="433" y="763"/>
                </a:lnTo>
                <a:lnTo>
                  <a:pt x="465" y="739"/>
                </a:lnTo>
                <a:lnTo>
                  <a:pt x="465" y="739"/>
                </a:lnTo>
                <a:lnTo>
                  <a:pt x="496" y="716"/>
                </a:lnTo>
                <a:lnTo>
                  <a:pt x="496" y="716"/>
                </a:lnTo>
                <a:lnTo>
                  <a:pt x="477" y="733"/>
                </a:lnTo>
                <a:lnTo>
                  <a:pt x="456" y="749"/>
                </a:lnTo>
                <a:lnTo>
                  <a:pt x="456" y="749"/>
                </a:lnTo>
                <a:lnTo>
                  <a:pt x="425" y="775"/>
                </a:lnTo>
                <a:lnTo>
                  <a:pt x="394" y="802"/>
                </a:lnTo>
                <a:lnTo>
                  <a:pt x="394" y="802"/>
                </a:lnTo>
                <a:lnTo>
                  <a:pt x="362" y="829"/>
                </a:lnTo>
                <a:lnTo>
                  <a:pt x="333" y="856"/>
                </a:lnTo>
                <a:lnTo>
                  <a:pt x="333" y="856"/>
                </a:lnTo>
                <a:lnTo>
                  <a:pt x="322" y="866"/>
                </a:lnTo>
                <a:lnTo>
                  <a:pt x="310" y="875"/>
                </a:lnTo>
                <a:lnTo>
                  <a:pt x="298" y="886"/>
                </a:lnTo>
                <a:lnTo>
                  <a:pt x="293" y="891"/>
                </a:lnTo>
                <a:lnTo>
                  <a:pt x="288" y="897"/>
                </a:lnTo>
                <a:lnTo>
                  <a:pt x="288" y="897"/>
                </a:lnTo>
                <a:lnTo>
                  <a:pt x="287" y="883"/>
                </a:lnTo>
                <a:lnTo>
                  <a:pt x="287" y="883"/>
                </a:lnTo>
                <a:lnTo>
                  <a:pt x="292" y="880"/>
                </a:lnTo>
                <a:lnTo>
                  <a:pt x="296" y="875"/>
                </a:lnTo>
                <a:lnTo>
                  <a:pt x="305" y="867"/>
                </a:lnTo>
                <a:lnTo>
                  <a:pt x="305" y="867"/>
                </a:lnTo>
                <a:close/>
                <a:moveTo>
                  <a:pt x="289" y="901"/>
                </a:moveTo>
                <a:lnTo>
                  <a:pt x="289" y="901"/>
                </a:lnTo>
                <a:lnTo>
                  <a:pt x="289" y="902"/>
                </a:lnTo>
                <a:lnTo>
                  <a:pt x="289" y="902"/>
                </a:lnTo>
                <a:lnTo>
                  <a:pt x="289" y="902"/>
                </a:lnTo>
                <a:lnTo>
                  <a:pt x="289" y="902"/>
                </a:lnTo>
                <a:lnTo>
                  <a:pt x="289" y="901"/>
                </a:lnTo>
                <a:lnTo>
                  <a:pt x="289" y="901"/>
                </a:lnTo>
                <a:close/>
                <a:moveTo>
                  <a:pt x="299" y="893"/>
                </a:moveTo>
                <a:lnTo>
                  <a:pt x="299" y="893"/>
                </a:lnTo>
                <a:lnTo>
                  <a:pt x="335" y="863"/>
                </a:lnTo>
                <a:lnTo>
                  <a:pt x="335" y="863"/>
                </a:lnTo>
                <a:lnTo>
                  <a:pt x="360" y="843"/>
                </a:lnTo>
                <a:lnTo>
                  <a:pt x="360" y="843"/>
                </a:lnTo>
                <a:lnTo>
                  <a:pt x="393" y="817"/>
                </a:lnTo>
                <a:lnTo>
                  <a:pt x="425" y="791"/>
                </a:lnTo>
                <a:lnTo>
                  <a:pt x="425" y="791"/>
                </a:lnTo>
                <a:lnTo>
                  <a:pt x="489" y="741"/>
                </a:lnTo>
                <a:lnTo>
                  <a:pt x="489" y="741"/>
                </a:lnTo>
                <a:lnTo>
                  <a:pt x="497" y="734"/>
                </a:lnTo>
                <a:lnTo>
                  <a:pt x="505" y="727"/>
                </a:lnTo>
                <a:lnTo>
                  <a:pt x="512" y="720"/>
                </a:lnTo>
                <a:lnTo>
                  <a:pt x="515" y="715"/>
                </a:lnTo>
                <a:lnTo>
                  <a:pt x="517" y="710"/>
                </a:lnTo>
                <a:lnTo>
                  <a:pt x="517" y="710"/>
                </a:lnTo>
                <a:lnTo>
                  <a:pt x="516" y="725"/>
                </a:lnTo>
                <a:lnTo>
                  <a:pt x="516" y="725"/>
                </a:lnTo>
                <a:lnTo>
                  <a:pt x="486" y="748"/>
                </a:lnTo>
                <a:lnTo>
                  <a:pt x="455" y="772"/>
                </a:lnTo>
                <a:lnTo>
                  <a:pt x="425" y="798"/>
                </a:lnTo>
                <a:lnTo>
                  <a:pt x="396" y="824"/>
                </a:lnTo>
                <a:lnTo>
                  <a:pt x="396" y="824"/>
                </a:lnTo>
                <a:lnTo>
                  <a:pt x="363" y="852"/>
                </a:lnTo>
                <a:lnTo>
                  <a:pt x="347" y="865"/>
                </a:lnTo>
                <a:lnTo>
                  <a:pt x="329" y="878"/>
                </a:lnTo>
                <a:lnTo>
                  <a:pt x="329" y="878"/>
                </a:lnTo>
                <a:lnTo>
                  <a:pt x="318" y="886"/>
                </a:lnTo>
                <a:lnTo>
                  <a:pt x="307" y="894"/>
                </a:lnTo>
                <a:lnTo>
                  <a:pt x="307" y="894"/>
                </a:lnTo>
                <a:lnTo>
                  <a:pt x="299" y="901"/>
                </a:lnTo>
                <a:lnTo>
                  <a:pt x="294" y="904"/>
                </a:lnTo>
                <a:lnTo>
                  <a:pt x="289" y="906"/>
                </a:lnTo>
                <a:lnTo>
                  <a:pt x="289" y="906"/>
                </a:lnTo>
                <a:lnTo>
                  <a:pt x="293" y="901"/>
                </a:lnTo>
                <a:lnTo>
                  <a:pt x="299" y="893"/>
                </a:lnTo>
                <a:lnTo>
                  <a:pt x="299" y="893"/>
                </a:lnTo>
                <a:close/>
                <a:moveTo>
                  <a:pt x="509" y="735"/>
                </a:moveTo>
                <a:lnTo>
                  <a:pt x="509" y="735"/>
                </a:lnTo>
                <a:lnTo>
                  <a:pt x="502" y="742"/>
                </a:lnTo>
                <a:lnTo>
                  <a:pt x="495" y="748"/>
                </a:lnTo>
                <a:lnTo>
                  <a:pt x="495" y="748"/>
                </a:lnTo>
                <a:lnTo>
                  <a:pt x="483" y="759"/>
                </a:lnTo>
                <a:lnTo>
                  <a:pt x="469" y="770"/>
                </a:lnTo>
                <a:lnTo>
                  <a:pt x="469" y="770"/>
                </a:lnTo>
                <a:lnTo>
                  <a:pt x="410" y="818"/>
                </a:lnTo>
                <a:lnTo>
                  <a:pt x="410" y="818"/>
                </a:lnTo>
                <a:lnTo>
                  <a:pt x="381" y="839"/>
                </a:lnTo>
                <a:lnTo>
                  <a:pt x="381" y="839"/>
                </a:lnTo>
                <a:lnTo>
                  <a:pt x="385" y="836"/>
                </a:lnTo>
                <a:lnTo>
                  <a:pt x="385" y="836"/>
                </a:lnTo>
                <a:lnTo>
                  <a:pt x="446" y="782"/>
                </a:lnTo>
                <a:lnTo>
                  <a:pt x="478" y="757"/>
                </a:lnTo>
                <a:lnTo>
                  <a:pt x="510" y="732"/>
                </a:lnTo>
                <a:lnTo>
                  <a:pt x="510" y="732"/>
                </a:lnTo>
                <a:lnTo>
                  <a:pt x="514" y="729"/>
                </a:lnTo>
                <a:lnTo>
                  <a:pt x="514" y="730"/>
                </a:lnTo>
                <a:lnTo>
                  <a:pt x="509" y="735"/>
                </a:lnTo>
                <a:lnTo>
                  <a:pt x="509" y="735"/>
                </a:lnTo>
                <a:close/>
                <a:moveTo>
                  <a:pt x="303" y="900"/>
                </a:moveTo>
                <a:lnTo>
                  <a:pt x="303" y="900"/>
                </a:lnTo>
                <a:lnTo>
                  <a:pt x="317" y="890"/>
                </a:lnTo>
                <a:lnTo>
                  <a:pt x="330" y="880"/>
                </a:lnTo>
                <a:lnTo>
                  <a:pt x="330" y="880"/>
                </a:lnTo>
                <a:lnTo>
                  <a:pt x="331" y="879"/>
                </a:lnTo>
                <a:lnTo>
                  <a:pt x="331" y="879"/>
                </a:lnTo>
                <a:lnTo>
                  <a:pt x="313" y="895"/>
                </a:lnTo>
                <a:lnTo>
                  <a:pt x="295" y="911"/>
                </a:lnTo>
                <a:lnTo>
                  <a:pt x="295" y="911"/>
                </a:lnTo>
                <a:lnTo>
                  <a:pt x="290" y="908"/>
                </a:lnTo>
                <a:lnTo>
                  <a:pt x="290" y="908"/>
                </a:lnTo>
                <a:lnTo>
                  <a:pt x="290" y="908"/>
                </a:lnTo>
                <a:lnTo>
                  <a:pt x="290" y="908"/>
                </a:lnTo>
                <a:lnTo>
                  <a:pt x="297" y="905"/>
                </a:lnTo>
                <a:lnTo>
                  <a:pt x="303" y="900"/>
                </a:lnTo>
                <a:lnTo>
                  <a:pt x="303" y="900"/>
                </a:lnTo>
                <a:close/>
                <a:moveTo>
                  <a:pt x="299" y="910"/>
                </a:moveTo>
                <a:lnTo>
                  <a:pt x="299" y="910"/>
                </a:lnTo>
                <a:lnTo>
                  <a:pt x="314" y="897"/>
                </a:lnTo>
                <a:lnTo>
                  <a:pt x="328" y="885"/>
                </a:lnTo>
                <a:lnTo>
                  <a:pt x="356" y="861"/>
                </a:lnTo>
                <a:lnTo>
                  <a:pt x="416" y="816"/>
                </a:lnTo>
                <a:lnTo>
                  <a:pt x="416" y="816"/>
                </a:lnTo>
                <a:lnTo>
                  <a:pt x="475" y="768"/>
                </a:lnTo>
                <a:lnTo>
                  <a:pt x="475" y="768"/>
                </a:lnTo>
                <a:lnTo>
                  <a:pt x="497" y="750"/>
                </a:lnTo>
                <a:lnTo>
                  <a:pt x="507" y="740"/>
                </a:lnTo>
                <a:lnTo>
                  <a:pt x="516" y="729"/>
                </a:lnTo>
                <a:lnTo>
                  <a:pt x="516" y="729"/>
                </a:lnTo>
                <a:lnTo>
                  <a:pt x="515" y="743"/>
                </a:lnTo>
                <a:lnTo>
                  <a:pt x="515" y="743"/>
                </a:lnTo>
                <a:lnTo>
                  <a:pt x="504" y="752"/>
                </a:lnTo>
                <a:lnTo>
                  <a:pt x="492" y="760"/>
                </a:lnTo>
                <a:lnTo>
                  <a:pt x="480" y="768"/>
                </a:lnTo>
                <a:lnTo>
                  <a:pt x="468" y="777"/>
                </a:lnTo>
                <a:lnTo>
                  <a:pt x="468" y="777"/>
                </a:lnTo>
                <a:lnTo>
                  <a:pt x="440" y="802"/>
                </a:lnTo>
                <a:lnTo>
                  <a:pt x="426" y="815"/>
                </a:lnTo>
                <a:lnTo>
                  <a:pt x="412" y="826"/>
                </a:lnTo>
                <a:lnTo>
                  <a:pt x="412" y="826"/>
                </a:lnTo>
                <a:lnTo>
                  <a:pt x="349" y="875"/>
                </a:lnTo>
                <a:lnTo>
                  <a:pt x="349" y="875"/>
                </a:lnTo>
                <a:lnTo>
                  <a:pt x="317" y="900"/>
                </a:lnTo>
                <a:lnTo>
                  <a:pt x="317" y="900"/>
                </a:lnTo>
                <a:lnTo>
                  <a:pt x="304" y="909"/>
                </a:lnTo>
                <a:lnTo>
                  <a:pt x="304" y="909"/>
                </a:lnTo>
                <a:lnTo>
                  <a:pt x="298" y="913"/>
                </a:lnTo>
                <a:lnTo>
                  <a:pt x="298" y="913"/>
                </a:lnTo>
                <a:lnTo>
                  <a:pt x="297" y="912"/>
                </a:lnTo>
                <a:lnTo>
                  <a:pt x="297" y="912"/>
                </a:lnTo>
                <a:lnTo>
                  <a:pt x="299" y="910"/>
                </a:lnTo>
                <a:lnTo>
                  <a:pt x="299" y="910"/>
                </a:lnTo>
                <a:close/>
                <a:moveTo>
                  <a:pt x="346" y="881"/>
                </a:moveTo>
                <a:lnTo>
                  <a:pt x="346" y="881"/>
                </a:lnTo>
                <a:lnTo>
                  <a:pt x="409" y="831"/>
                </a:lnTo>
                <a:lnTo>
                  <a:pt x="409" y="831"/>
                </a:lnTo>
                <a:lnTo>
                  <a:pt x="438" y="808"/>
                </a:lnTo>
                <a:lnTo>
                  <a:pt x="466" y="782"/>
                </a:lnTo>
                <a:lnTo>
                  <a:pt x="466" y="782"/>
                </a:lnTo>
                <a:lnTo>
                  <a:pt x="478" y="772"/>
                </a:lnTo>
                <a:lnTo>
                  <a:pt x="491" y="764"/>
                </a:lnTo>
                <a:lnTo>
                  <a:pt x="503" y="755"/>
                </a:lnTo>
                <a:lnTo>
                  <a:pt x="515" y="746"/>
                </a:lnTo>
                <a:lnTo>
                  <a:pt x="515" y="746"/>
                </a:lnTo>
                <a:lnTo>
                  <a:pt x="514" y="763"/>
                </a:lnTo>
                <a:lnTo>
                  <a:pt x="514" y="763"/>
                </a:lnTo>
                <a:lnTo>
                  <a:pt x="509" y="766"/>
                </a:lnTo>
                <a:lnTo>
                  <a:pt x="504" y="769"/>
                </a:lnTo>
                <a:lnTo>
                  <a:pt x="495" y="777"/>
                </a:lnTo>
                <a:lnTo>
                  <a:pt x="495" y="777"/>
                </a:lnTo>
                <a:lnTo>
                  <a:pt x="480" y="788"/>
                </a:lnTo>
                <a:lnTo>
                  <a:pt x="464" y="799"/>
                </a:lnTo>
                <a:lnTo>
                  <a:pt x="464" y="799"/>
                </a:lnTo>
                <a:lnTo>
                  <a:pt x="407" y="840"/>
                </a:lnTo>
                <a:lnTo>
                  <a:pt x="407" y="840"/>
                </a:lnTo>
                <a:lnTo>
                  <a:pt x="356" y="874"/>
                </a:lnTo>
                <a:lnTo>
                  <a:pt x="331" y="894"/>
                </a:lnTo>
                <a:lnTo>
                  <a:pt x="319" y="904"/>
                </a:lnTo>
                <a:lnTo>
                  <a:pt x="307" y="915"/>
                </a:lnTo>
                <a:lnTo>
                  <a:pt x="307" y="915"/>
                </a:lnTo>
                <a:lnTo>
                  <a:pt x="304" y="916"/>
                </a:lnTo>
                <a:lnTo>
                  <a:pt x="304" y="916"/>
                </a:lnTo>
                <a:lnTo>
                  <a:pt x="299" y="914"/>
                </a:lnTo>
                <a:lnTo>
                  <a:pt x="299" y="914"/>
                </a:lnTo>
                <a:lnTo>
                  <a:pt x="312" y="906"/>
                </a:lnTo>
                <a:lnTo>
                  <a:pt x="324" y="898"/>
                </a:lnTo>
                <a:lnTo>
                  <a:pt x="346" y="881"/>
                </a:lnTo>
                <a:lnTo>
                  <a:pt x="346" y="881"/>
                </a:lnTo>
                <a:close/>
                <a:moveTo>
                  <a:pt x="512" y="766"/>
                </a:moveTo>
                <a:lnTo>
                  <a:pt x="512" y="766"/>
                </a:lnTo>
                <a:lnTo>
                  <a:pt x="512" y="769"/>
                </a:lnTo>
                <a:lnTo>
                  <a:pt x="512" y="769"/>
                </a:lnTo>
                <a:lnTo>
                  <a:pt x="507" y="774"/>
                </a:lnTo>
                <a:lnTo>
                  <a:pt x="502" y="779"/>
                </a:lnTo>
                <a:lnTo>
                  <a:pt x="502" y="779"/>
                </a:lnTo>
                <a:lnTo>
                  <a:pt x="466" y="806"/>
                </a:lnTo>
                <a:lnTo>
                  <a:pt x="466" y="806"/>
                </a:lnTo>
                <a:lnTo>
                  <a:pt x="445" y="821"/>
                </a:lnTo>
                <a:lnTo>
                  <a:pt x="425" y="836"/>
                </a:lnTo>
                <a:lnTo>
                  <a:pt x="381" y="865"/>
                </a:lnTo>
                <a:lnTo>
                  <a:pt x="381" y="865"/>
                </a:lnTo>
                <a:lnTo>
                  <a:pt x="365" y="877"/>
                </a:lnTo>
                <a:lnTo>
                  <a:pt x="349" y="890"/>
                </a:lnTo>
                <a:lnTo>
                  <a:pt x="332" y="901"/>
                </a:lnTo>
                <a:lnTo>
                  <a:pt x="323" y="907"/>
                </a:lnTo>
                <a:lnTo>
                  <a:pt x="315" y="912"/>
                </a:lnTo>
                <a:lnTo>
                  <a:pt x="315" y="912"/>
                </a:lnTo>
                <a:lnTo>
                  <a:pt x="316" y="910"/>
                </a:lnTo>
                <a:lnTo>
                  <a:pt x="316" y="910"/>
                </a:lnTo>
                <a:lnTo>
                  <a:pt x="325" y="903"/>
                </a:lnTo>
                <a:lnTo>
                  <a:pt x="334" y="896"/>
                </a:lnTo>
                <a:lnTo>
                  <a:pt x="334" y="896"/>
                </a:lnTo>
                <a:lnTo>
                  <a:pt x="375" y="865"/>
                </a:lnTo>
                <a:lnTo>
                  <a:pt x="417" y="835"/>
                </a:lnTo>
                <a:lnTo>
                  <a:pt x="417" y="835"/>
                </a:lnTo>
                <a:lnTo>
                  <a:pt x="492" y="782"/>
                </a:lnTo>
                <a:lnTo>
                  <a:pt x="492" y="782"/>
                </a:lnTo>
                <a:lnTo>
                  <a:pt x="502" y="774"/>
                </a:lnTo>
                <a:lnTo>
                  <a:pt x="502" y="774"/>
                </a:lnTo>
                <a:lnTo>
                  <a:pt x="512" y="766"/>
                </a:lnTo>
                <a:lnTo>
                  <a:pt x="512" y="766"/>
                </a:lnTo>
                <a:close/>
                <a:moveTo>
                  <a:pt x="308" y="916"/>
                </a:moveTo>
                <a:lnTo>
                  <a:pt x="308" y="916"/>
                </a:lnTo>
                <a:lnTo>
                  <a:pt x="322" y="910"/>
                </a:lnTo>
                <a:lnTo>
                  <a:pt x="333" y="902"/>
                </a:lnTo>
                <a:lnTo>
                  <a:pt x="355" y="886"/>
                </a:lnTo>
                <a:lnTo>
                  <a:pt x="355" y="886"/>
                </a:lnTo>
                <a:lnTo>
                  <a:pt x="388" y="863"/>
                </a:lnTo>
                <a:lnTo>
                  <a:pt x="421" y="841"/>
                </a:lnTo>
                <a:lnTo>
                  <a:pt x="421" y="841"/>
                </a:lnTo>
                <a:lnTo>
                  <a:pt x="451" y="820"/>
                </a:lnTo>
                <a:lnTo>
                  <a:pt x="481" y="798"/>
                </a:lnTo>
                <a:lnTo>
                  <a:pt x="481" y="798"/>
                </a:lnTo>
                <a:lnTo>
                  <a:pt x="498" y="785"/>
                </a:lnTo>
                <a:lnTo>
                  <a:pt x="507" y="778"/>
                </a:lnTo>
                <a:lnTo>
                  <a:pt x="511" y="774"/>
                </a:lnTo>
                <a:lnTo>
                  <a:pt x="514" y="770"/>
                </a:lnTo>
                <a:lnTo>
                  <a:pt x="514" y="770"/>
                </a:lnTo>
                <a:lnTo>
                  <a:pt x="513" y="785"/>
                </a:lnTo>
                <a:lnTo>
                  <a:pt x="513" y="785"/>
                </a:lnTo>
                <a:lnTo>
                  <a:pt x="495" y="799"/>
                </a:lnTo>
                <a:lnTo>
                  <a:pt x="477" y="813"/>
                </a:lnTo>
                <a:lnTo>
                  <a:pt x="459" y="826"/>
                </a:lnTo>
                <a:lnTo>
                  <a:pt x="441" y="839"/>
                </a:lnTo>
                <a:lnTo>
                  <a:pt x="441" y="839"/>
                </a:lnTo>
                <a:lnTo>
                  <a:pt x="420" y="852"/>
                </a:lnTo>
                <a:lnTo>
                  <a:pt x="400" y="864"/>
                </a:lnTo>
                <a:lnTo>
                  <a:pt x="357" y="889"/>
                </a:lnTo>
                <a:lnTo>
                  <a:pt x="357" y="889"/>
                </a:lnTo>
                <a:lnTo>
                  <a:pt x="337" y="902"/>
                </a:lnTo>
                <a:lnTo>
                  <a:pt x="317" y="913"/>
                </a:lnTo>
                <a:lnTo>
                  <a:pt x="317" y="913"/>
                </a:lnTo>
                <a:lnTo>
                  <a:pt x="313" y="916"/>
                </a:lnTo>
                <a:lnTo>
                  <a:pt x="308" y="917"/>
                </a:lnTo>
                <a:lnTo>
                  <a:pt x="308" y="917"/>
                </a:lnTo>
                <a:lnTo>
                  <a:pt x="308" y="916"/>
                </a:lnTo>
                <a:lnTo>
                  <a:pt x="308" y="916"/>
                </a:lnTo>
                <a:close/>
                <a:moveTo>
                  <a:pt x="493" y="875"/>
                </a:moveTo>
                <a:lnTo>
                  <a:pt x="493" y="875"/>
                </a:lnTo>
                <a:lnTo>
                  <a:pt x="503" y="868"/>
                </a:lnTo>
                <a:lnTo>
                  <a:pt x="503" y="868"/>
                </a:lnTo>
                <a:lnTo>
                  <a:pt x="497" y="872"/>
                </a:lnTo>
                <a:lnTo>
                  <a:pt x="497" y="872"/>
                </a:lnTo>
                <a:lnTo>
                  <a:pt x="493" y="875"/>
                </a:lnTo>
                <a:lnTo>
                  <a:pt x="493" y="875"/>
                </a:lnTo>
                <a:close/>
                <a:moveTo>
                  <a:pt x="446" y="901"/>
                </a:moveTo>
                <a:lnTo>
                  <a:pt x="446" y="901"/>
                </a:lnTo>
                <a:lnTo>
                  <a:pt x="415" y="919"/>
                </a:lnTo>
                <a:lnTo>
                  <a:pt x="415" y="919"/>
                </a:lnTo>
                <a:lnTo>
                  <a:pt x="411" y="922"/>
                </a:lnTo>
                <a:lnTo>
                  <a:pt x="411" y="922"/>
                </a:lnTo>
                <a:lnTo>
                  <a:pt x="434" y="904"/>
                </a:lnTo>
                <a:lnTo>
                  <a:pt x="446" y="896"/>
                </a:lnTo>
                <a:lnTo>
                  <a:pt x="458" y="888"/>
                </a:lnTo>
                <a:lnTo>
                  <a:pt x="458" y="888"/>
                </a:lnTo>
                <a:lnTo>
                  <a:pt x="485" y="871"/>
                </a:lnTo>
                <a:lnTo>
                  <a:pt x="497" y="862"/>
                </a:lnTo>
                <a:lnTo>
                  <a:pt x="509" y="852"/>
                </a:lnTo>
                <a:lnTo>
                  <a:pt x="509" y="852"/>
                </a:lnTo>
                <a:lnTo>
                  <a:pt x="507" y="862"/>
                </a:lnTo>
                <a:lnTo>
                  <a:pt x="507" y="862"/>
                </a:lnTo>
                <a:lnTo>
                  <a:pt x="477" y="883"/>
                </a:lnTo>
                <a:lnTo>
                  <a:pt x="446" y="901"/>
                </a:lnTo>
                <a:lnTo>
                  <a:pt x="446" y="901"/>
                </a:lnTo>
                <a:close/>
                <a:moveTo>
                  <a:pt x="413" y="870"/>
                </a:moveTo>
                <a:lnTo>
                  <a:pt x="413" y="870"/>
                </a:lnTo>
                <a:lnTo>
                  <a:pt x="362" y="900"/>
                </a:lnTo>
                <a:lnTo>
                  <a:pt x="362" y="900"/>
                </a:lnTo>
                <a:lnTo>
                  <a:pt x="393" y="879"/>
                </a:lnTo>
                <a:lnTo>
                  <a:pt x="393" y="879"/>
                </a:lnTo>
                <a:lnTo>
                  <a:pt x="442" y="845"/>
                </a:lnTo>
                <a:lnTo>
                  <a:pt x="442" y="845"/>
                </a:lnTo>
                <a:lnTo>
                  <a:pt x="460" y="834"/>
                </a:lnTo>
                <a:lnTo>
                  <a:pt x="480" y="821"/>
                </a:lnTo>
                <a:lnTo>
                  <a:pt x="490" y="814"/>
                </a:lnTo>
                <a:lnTo>
                  <a:pt x="498" y="807"/>
                </a:lnTo>
                <a:lnTo>
                  <a:pt x="506" y="799"/>
                </a:lnTo>
                <a:lnTo>
                  <a:pt x="513" y="790"/>
                </a:lnTo>
                <a:lnTo>
                  <a:pt x="513" y="790"/>
                </a:lnTo>
                <a:lnTo>
                  <a:pt x="512" y="805"/>
                </a:lnTo>
                <a:lnTo>
                  <a:pt x="512" y="805"/>
                </a:lnTo>
                <a:lnTo>
                  <a:pt x="501" y="815"/>
                </a:lnTo>
                <a:lnTo>
                  <a:pt x="490" y="824"/>
                </a:lnTo>
                <a:lnTo>
                  <a:pt x="478" y="833"/>
                </a:lnTo>
                <a:lnTo>
                  <a:pt x="464" y="841"/>
                </a:lnTo>
                <a:lnTo>
                  <a:pt x="438" y="856"/>
                </a:lnTo>
                <a:lnTo>
                  <a:pt x="413" y="870"/>
                </a:lnTo>
                <a:lnTo>
                  <a:pt x="413" y="870"/>
                </a:lnTo>
                <a:close/>
                <a:moveTo>
                  <a:pt x="512" y="809"/>
                </a:moveTo>
                <a:lnTo>
                  <a:pt x="512" y="809"/>
                </a:lnTo>
                <a:lnTo>
                  <a:pt x="511" y="821"/>
                </a:lnTo>
                <a:lnTo>
                  <a:pt x="511" y="821"/>
                </a:lnTo>
                <a:lnTo>
                  <a:pt x="489" y="837"/>
                </a:lnTo>
                <a:lnTo>
                  <a:pt x="464" y="853"/>
                </a:lnTo>
                <a:lnTo>
                  <a:pt x="440" y="867"/>
                </a:lnTo>
                <a:lnTo>
                  <a:pt x="416" y="882"/>
                </a:lnTo>
                <a:lnTo>
                  <a:pt x="416" y="882"/>
                </a:lnTo>
                <a:lnTo>
                  <a:pt x="386" y="899"/>
                </a:lnTo>
                <a:lnTo>
                  <a:pt x="386" y="899"/>
                </a:lnTo>
                <a:lnTo>
                  <a:pt x="412" y="882"/>
                </a:lnTo>
                <a:lnTo>
                  <a:pt x="438" y="864"/>
                </a:lnTo>
                <a:lnTo>
                  <a:pt x="438" y="864"/>
                </a:lnTo>
                <a:lnTo>
                  <a:pt x="459" y="851"/>
                </a:lnTo>
                <a:lnTo>
                  <a:pt x="480" y="836"/>
                </a:lnTo>
                <a:lnTo>
                  <a:pt x="480" y="836"/>
                </a:lnTo>
                <a:lnTo>
                  <a:pt x="496" y="824"/>
                </a:lnTo>
                <a:lnTo>
                  <a:pt x="505" y="817"/>
                </a:lnTo>
                <a:lnTo>
                  <a:pt x="512" y="809"/>
                </a:lnTo>
                <a:lnTo>
                  <a:pt x="512" y="809"/>
                </a:lnTo>
                <a:close/>
                <a:moveTo>
                  <a:pt x="344" y="900"/>
                </a:moveTo>
                <a:lnTo>
                  <a:pt x="344" y="900"/>
                </a:lnTo>
                <a:lnTo>
                  <a:pt x="401" y="866"/>
                </a:lnTo>
                <a:lnTo>
                  <a:pt x="401" y="866"/>
                </a:lnTo>
                <a:lnTo>
                  <a:pt x="428" y="850"/>
                </a:lnTo>
                <a:lnTo>
                  <a:pt x="442" y="841"/>
                </a:lnTo>
                <a:lnTo>
                  <a:pt x="455" y="832"/>
                </a:lnTo>
                <a:lnTo>
                  <a:pt x="455" y="832"/>
                </a:lnTo>
                <a:lnTo>
                  <a:pt x="481" y="813"/>
                </a:lnTo>
                <a:lnTo>
                  <a:pt x="506" y="793"/>
                </a:lnTo>
                <a:lnTo>
                  <a:pt x="506" y="793"/>
                </a:lnTo>
                <a:lnTo>
                  <a:pt x="511" y="789"/>
                </a:lnTo>
                <a:lnTo>
                  <a:pt x="506" y="796"/>
                </a:lnTo>
                <a:lnTo>
                  <a:pt x="506" y="796"/>
                </a:lnTo>
                <a:lnTo>
                  <a:pt x="502" y="800"/>
                </a:lnTo>
                <a:lnTo>
                  <a:pt x="497" y="805"/>
                </a:lnTo>
                <a:lnTo>
                  <a:pt x="497" y="805"/>
                </a:lnTo>
                <a:lnTo>
                  <a:pt x="485" y="814"/>
                </a:lnTo>
                <a:lnTo>
                  <a:pt x="472" y="823"/>
                </a:lnTo>
                <a:lnTo>
                  <a:pt x="472" y="823"/>
                </a:lnTo>
                <a:lnTo>
                  <a:pt x="419" y="858"/>
                </a:lnTo>
                <a:lnTo>
                  <a:pt x="419" y="858"/>
                </a:lnTo>
                <a:lnTo>
                  <a:pt x="364" y="896"/>
                </a:lnTo>
                <a:lnTo>
                  <a:pt x="364" y="896"/>
                </a:lnTo>
                <a:lnTo>
                  <a:pt x="354" y="902"/>
                </a:lnTo>
                <a:lnTo>
                  <a:pt x="343" y="909"/>
                </a:lnTo>
                <a:lnTo>
                  <a:pt x="332" y="916"/>
                </a:lnTo>
                <a:lnTo>
                  <a:pt x="323" y="923"/>
                </a:lnTo>
                <a:lnTo>
                  <a:pt x="323" y="923"/>
                </a:lnTo>
                <a:lnTo>
                  <a:pt x="322" y="924"/>
                </a:lnTo>
                <a:lnTo>
                  <a:pt x="322" y="924"/>
                </a:lnTo>
                <a:lnTo>
                  <a:pt x="312" y="919"/>
                </a:lnTo>
                <a:lnTo>
                  <a:pt x="312" y="919"/>
                </a:lnTo>
                <a:lnTo>
                  <a:pt x="320" y="915"/>
                </a:lnTo>
                <a:lnTo>
                  <a:pt x="329" y="910"/>
                </a:lnTo>
                <a:lnTo>
                  <a:pt x="344" y="900"/>
                </a:lnTo>
                <a:lnTo>
                  <a:pt x="344" y="900"/>
                </a:lnTo>
                <a:close/>
                <a:moveTo>
                  <a:pt x="424" y="866"/>
                </a:moveTo>
                <a:lnTo>
                  <a:pt x="424" y="866"/>
                </a:lnTo>
                <a:lnTo>
                  <a:pt x="449" y="852"/>
                </a:lnTo>
                <a:lnTo>
                  <a:pt x="475" y="837"/>
                </a:lnTo>
                <a:lnTo>
                  <a:pt x="475" y="837"/>
                </a:lnTo>
                <a:lnTo>
                  <a:pt x="451" y="853"/>
                </a:lnTo>
                <a:lnTo>
                  <a:pt x="428" y="868"/>
                </a:lnTo>
                <a:lnTo>
                  <a:pt x="428" y="868"/>
                </a:lnTo>
                <a:lnTo>
                  <a:pt x="405" y="884"/>
                </a:lnTo>
                <a:lnTo>
                  <a:pt x="382" y="899"/>
                </a:lnTo>
                <a:lnTo>
                  <a:pt x="360" y="915"/>
                </a:lnTo>
                <a:lnTo>
                  <a:pt x="338" y="930"/>
                </a:lnTo>
                <a:lnTo>
                  <a:pt x="338" y="930"/>
                </a:lnTo>
                <a:lnTo>
                  <a:pt x="325" y="925"/>
                </a:lnTo>
                <a:lnTo>
                  <a:pt x="325" y="925"/>
                </a:lnTo>
                <a:lnTo>
                  <a:pt x="424" y="866"/>
                </a:lnTo>
                <a:lnTo>
                  <a:pt x="424" y="866"/>
                </a:lnTo>
                <a:close/>
                <a:moveTo>
                  <a:pt x="450" y="864"/>
                </a:moveTo>
                <a:lnTo>
                  <a:pt x="450" y="864"/>
                </a:lnTo>
                <a:lnTo>
                  <a:pt x="470" y="851"/>
                </a:lnTo>
                <a:lnTo>
                  <a:pt x="491" y="838"/>
                </a:lnTo>
                <a:lnTo>
                  <a:pt x="491" y="838"/>
                </a:lnTo>
                <a:lnTo>
                  <a:pt x="478" y="847"/>
                </a:lnTo>
                <a:lnTo>
                  <a:pt x="464" y="856"/>
                </a:lnTo>
                <a:lnTo>
                  <a:pt x="464" y="856"/>
                </a:lnTo>
                <a:lnTo>
                  <a:pt x="438" y="873"/>
                </a:lnTo>
                <a:lnTo>
                  <a:pt x="412" y="891"/>
                </a:lnTo>
                <a:lnTo>
                  <a:pt x="386" y="910"/>
                </a:lnTo>
                <a:lnTo>
                  <a:pt x="362" y="930"/>
                </a:lnTo>
                <a:lnTo>
                  <a:pt x="362" y="930"/>
                </a:lnTo>
                <a:lnTo>
                  <a:pt x="360" y="931"/>
                </a:lnTo>
                <a:lnTo>
                  <a:pt x="360" y="931"/>
                </a:lnTo>
                <a:lnTo>
                  <a:pt x="355" y="935"/>
                </a:lnTo>
                <a:lnTo>
                  <a:pt x="355" y="935"/>
                </a:lnTo>
                <a:lnTo>
                  <a:pt x="341" y="930"/>
                </a:lnTo>
                <a:lnTo>
                  <a:pt x="341" y="930"/>
                </a:lnTo>
                <a:lnTo>
                  <a:pt x="396" y="898"/>
                </a:lnTo>
                <a:lnTo>
                  <a:pt x="450" y="864"/>
                </a:lnTo>
                <a:lnTo>
                  <a:pt x="450" y="864"/>
                </a:lnTo>
                <a:close/>
                <a:moveTo>
                  <a:pt x="511" y="824"/>
                </a:moveTo>
                <a:lnTo>
                  <a:pt x="511" y="824"/>
                </a:lnTo>
                <a:lnTo>
                  <a:pt x="511" y="829"/>
                </a:lnTo>
                <a:lnTo>
                  <a:pt x="511" y="829"/>
                </a:lnTo>
                <a:lnTo>
                  <a:pt x="510" y="833"/>
                </a:lnTo>
                <a:lnTo>
                  <a:pt x="510" y="833"/>
                </a:lnTo>
                <a:lnTo>
                  <a:pt x="502" y="840"/>
                </a:lnTo>
                <a:lnTo>
                  <a:pt x="493" y="847"/>
                </a:lnTo>
                <a:lnTo>
                  <a:pt x="474" y="860"/>
                </a:lnTo>
                <a:lnTo>
                  <a:pt x="435" y="884"/>
                </a:lnTo>
                <a:lnTo>
                  <a:pt x="435" y="884"/>
                </a:lnTo>
                <a:lnTo>
                  <a:pt x="383" y="916"/>
                </a:lnTo>
                <a:lnTo>
                  <a:pt x="383" y="916"/>
                </a:lnTo>
                <a:lnTo>
                  <a:pt x="392" y="910"/>
                </a:lnTo>
                <a:lnTo>
                  <a:pt x="392" y="910"/>
                </a:lnTo>
                <a:lnTo>
                  <a:pt x="413" y="895"/>
                </a:lnTo>
                <a:lnTo>
                  <a:pt x="435" y="879"/>
                </a:lnTo>
                <a:lnTo>
                  <a:pt x="435" y="879"/>
                </a:lnTo>
                <a:lnTo>
                  <a:pt x="454" y="865"/>
                </a:lnTo>
                <a:lnTo>
                  <a:pt x="475" y="853"/>
                </a:lnTo>
                <a:lnTo>
                  <a:pt x="493" y="839"/>
                </a:lnTo>
                <a:lnTo>
                  <a:pt x="502" y="832"/>
                </a:lnTo>
                <a:lnTo>
                  <a:pt x="511" y="824"/>
                </a:lnTo>
                <a:lnTo>
                  <a:pt x="511" y="824"/>
                </a:lnTo>
                <a:close/>
                <a:moveTo>
                  <a:pt x="365" y="930"/>
                </a:moveTo>
                <a:lnTo>
                  <a:pt x="365" y="930"/>
                </a:lnTo>
                <a:lnTo>
                  <a:pt x="370" y="927"/>
                </a:lnTo>
                <a:lnTo>
                  <a:pt x="370" y="927"/>
                </a:lnTo>
                <a:lnTo>
                  <a:pt x="383" y="918"/>
                </a:lnTo>
                <a:lnTo>
                  <a:pt x="383" y="918"/>
                </a:lnTo>
                <a:lnTo>
                  <a:pt x="412" y="900"/>
                </a:lnTo>
                <a:lnTo>
                  <a:pt x="412" y="900"/>
                </a:lnTo>
                <a:lnTo>
                  <a:pt x="472" y="863"/>
                </a:lnTo>
                <a:lnTo>
                  <a:pt x="472" y="863"/>
                </a:lnTo>
                <a:lnTo>
                  <a:pt x="493" y="850"/>
                </a:lnTo>
                <a:lnTo>
                  <a:pt x="493" y="850"/>
                </a:lnTo>
                <a:lnTo>
                  <a:pt x="474" y="863"/>
                </a:lnTo>
                <a:lnTo>
                  <a:pt x="454" y="874"/>
                </a:lnTo>
                <a:lnTo>
                  <a:pt x="454" y="874"/>
                </a:lnTo>
                <a:lnTo>
                  <a:pt x="430" y="892"/>
                </a:lnTo>
                <a:lnTo>
                  <a:pt x="407" y="910"/>
                </a:lnTo>
                <a:lnTo>
                  <a:pt x="407" y="910"/>
                </a:lnTo>
                <a:lnTo>
                  <a:pt x="386" y="926"/>
                </a:lnTo>
                <a:lnTo>
                  <a:pt x="386" y="926"/>
                </a:lnTo>
                <a:lnTo>
                  <a:pt x="383" y="929"/>
                </a:lnTo>
                <a:lnTo>
                  <a:pt x="383" y="929"/>
                </a:lnTo>
                <a:lnTo>
                  <a:pt x="381" y="931"/>
                </a:lnTo>
                <a:lnTo>
                  <a:pt x="379" y="933"/>
                </a:lnTo>
                <a:lnTo>
                  <a:pt x="379" y="933"/>
                </a:lnTo>
                <a:lnTo>
                  <a:pt x="372" y="938"/>
                </a:lnTo>
                <a:lnTo>
                  <a:pt x="372" y="938"/>
                </a:lnTo>
                <a:lnTo>
                  <a:pt x="372" y="939"/>
                </a:lnTo>
                <a:lnTo>
                  <a:pt x="372" y="939"/>
                </a:lnTo>
                <a:lnTo>
                  <a:pt x="358" y="935"/>
                </a:lnTo>
                <a:lnTo>
                  <a:pt x="358" y="935"/>
                </a:lnTo>
                <a:lnTo>
                  <a:pt x="365" y="930"/>
                </a:lnTo>
                <a:lnTo>
                  <a:pt x="365" y="930"/>
                </a:lnTo>
                <a:close/>
                <a:moveTo>
                  <a:pt x="510" y="837"/>
                </a:moveTo>
                <a:lnTo>
                  <a:pt x="510" y="837"/>
                </a:lnTo>
                <a:lnTo>
                  <a:pt x="509" y="849"/>
                </a:lnTo>
                <a:lnTo>
                  <a:pt x="509" y="849"/>
                </a:lnTo>
                <a:lnTo>
                  <a:pt x="493" y="860"/>
                </a:lnTo>
                <a:lnTo>
                  <a:pt x="477" y="869"/>
                </a:lnTo>
                <a:lnTo>
                  <a:pt x="443" y="889"/>
                </a:lnTo>
                <a:lnTo>
                  <a:pt x="443" y="889"/>
                </a:lnTo>
                <a:lnTo>
                  <a:pt x="420" y="905"/>
                </a:lnTo>
                <a:lnTo>
                  <a:pt x="397" y="921"/>
                </a:lnTo>
                <a:lnTo>
                  <a:pt x="397" y="921"/>
                </a:lnTo>
                <a:lnTo>
                  <a:pt x="404" y="915"/>
                </a:lnTo>
                <a:lnTo>
                  <a:pt x="404" y="915"/>
                </a:lnTo>
                <a:lnTo>
                  <a:pt x="425" y="898"/>
                </a:lnTo>
                <a:lnTo>
                  <a:pt x="447" y="883"/>
                </a:lnTo>
                <a:lnTo>
                  <a:pt x="447" y="883"/>
                </a:lnTo>
                <a:lnTo>
                  <a:pt x="480" y="861"/>
                </a:lnTo>
                <a:lnTo>
                  <a:pt x="496" y="850"/>
                </a:lnTo>
                <a:lnTo>
                  <a:pt x="503" y="844"/>
                </a:lnTo>
                <a:lnTo>
                  <a:pt x="510" y="837"/>
                </a:lnTo>
                <a:lnTo>
                  <a:pt x="510" y="837"/>
                </a:lnTo>
                <a:close/>
                <a:moveTo>
                  <a:pt x="378" y="937"/>
                </a:moveTo>
                <a:lnTo>
                  <a:pt x="378" y="937"/>
                </a:lnTo>
                <a:lnTo>
                  <a:pt x="378" y="937"/>
                </a:lnTo>
                <a:lnTo>
                  <a:pt x="378" y="937"/>
                </a:lnTo>
                <a:lnTo>
                  <a:pt x="396" y="924"/>
                </a:lnTo>
                <a:lnTo>
                  <a:pt x="396" y="924"/>
                </a:lnTo>
                <a:lnTo>
                  <a:pt x="422" y="906"/>
                </a:lnTo>
                <a:lnTo>
                  <a:pt x="449" y="888"/>
                </a:lnTo>
                <a:lnTo>
                  <a:pt x="449" y="888"/>
                </a:lnTo>
                <a:lnTo>
                  <a:pt x="473" y="874"/>
                </a:lnTo>
                <a:lnTo>
                  <a:pt x="495" y="861"/>
                </a:lnTo>
                <a:lnTo>
                  <a:pt x="495" y="861"/>
                </a:lnTo>
                <a:lnTo>
                  <a:pt x="489" y="865"/>
                </a:lnTo>
                <a:lnTo>
                  <a:pt x="489" y="865"/>
                </a:lnTo>
                <a:lnTo>
                  <a:pt x="478" y="873"/>
                </a:lnTo>
                <a:lnTo>
                  <a:pt x="465" y="881"/>
                </a:lnTo>
                <a:lnTo>
                  <a:pt x="465" y="881"/>
                </a:lnTo>
                <a:lnTo>
                  <a:pt x="440" y="896"/>
                </a:lnTo>
                <a:lnTo>
                  <a:pt x="429" y="904"/>
                </a:lnTo>
                <a:lnTo>
                  <a:pt x="417" y="913"/>
                </a:lnTo>
                <a:lnTo>
                  <a:pt x="417" y="913"/>
                </a:lnTo>
                <a:lnTo>
                  <a:pt x="401" y="927"/>
                </a:lnTo>
                <a:lnTo>
                  <a:pt x="384" y="940"/>
                </a:lnTo>
                <a:lnTo>
                  <a:pt x="384" y="940"/>
                </a:lnTo>
                <a:lnTo>
                  <a:pt x="384" y="941"/>
                </a:lnTo>
                <a:lnTo>
                  <a:pt x="384" y="941"/>
                </a:lnTo>
                <a:lnTo>
                  <a:pt x="374" y="939"/>
                </a:lnTo>
                <a:lnTo>
                  <a:pt x="374" y="939"/>
                </a:lnTo>
                <a:lnTo>
                  <a:pt x="378" y="937"/>
                </a:lnTo>
                <a:lnTo>
                  <a:pt x="378" y="937"/>
                </a:lnTo>
                <a:close/>
                <a:moveTo>
                  <a:pt x="391" y="938"/>
                </a:moveTo>
                <a:lnTo>
                  <a:pt x="391" y="938"/>
                </a:lnTo>
                <a:lnTo>
                  <a:pt x="393" y="938"/>
                </a:lnTo>
                <a:lnTo>
                  <a:pt x="395" y="936"/>
                </a:lnTo>
                <a:lnTo>
                  <a:pt x="395" y="936"/>
                </a:lnTo>
                <a:lnTo>
                  <a:pt x="412" y="924"/>
                </a:lnTo>
                <a:lnTo>
                  <a:pt x="429" y="913"/>
                </a:lnTo>
                <a:lnTo>
                  <a:pt x="465" y="892"/>
                </a:lnTo>
                <a:lnTo>
                  <a:pt x="465" y="892"/>
                </a:lnTo>
                <a:lnTo>
                  <a:pt x="453" y="901"/>
                </a:lnTo>
                <a:lnTo>
                  <a:pt x="453" y="901"/>
                </a:lnTo>
                <a:lnTo>
                  <a:pt x="425" y="921"/>
                </a:lnTo>
                <a:lnTo>
                  <a:pt x="411" y="931"/>
                </a:lnTo>
                <a:lnTo>
                  <a:pt x="398" y="943"/>
                </a:lnTo>
                <a:lnTo>
                  <a:pt x="398" y="943"/>
                </a:lnTo>
                <a:lnTo>
                  <a:pt x="386" y="941"/>
                </a:lnTo>
                <a:lnTo>
                  <a:pt x="386" y="941"/>
                </a:lnTo>
                <a:lnTo>
                  <a:pt x="391" y="938"/>
                </a:lnTo>
                <a:lnTo>
                  <a:pt x="391" y="938"/>
                </a:lnTo>
                <a:close/>
                <a:moveTo>
                  <a:pt x="430" y="945"/>
                </a:moveTo>
                <a:lnTo>
                  <a:pt x="430" y="945"/>
                </a:lnTo>
                <a:lnTo>
                  <a:pt x="417" y="945"/>
                </a:lnTo>
                <a:lnTo>
                  <a:pt x="417" y="945"/>
                </a:lnTo>
                <a:lnTo>
                  <a:pt x="438" y="930"/>
                </a:lnTo>
                <a:lnTo>
                  <a:pt x="460" y="917"/>
                </a:lnTo>
                <a:lnTo>
                  <a:pt x="460" y="917"/>
                </a:lnTo>
                <a:lnTo>
                  <a:pt x="483" y="904"/>
                </a:lnTo>
                <a:lnTo>
                  <a:pt x="494" y="897"/>
                </a:lnTo>
                <a:lnTo>
                  <a:pt x="498" y="893"/>
                </a:lnTo>
                <a:lnTo>
                  <a:pt x="503" y="889"/>
                </a:lnTo>
                <a:lnTo>
                  <a:pt x="503" y="889"/>
                </a:lnTo>
                <a:lnTo>
                  <a:pt x="495" y="897"/>
                </a:lnTo>
                <a:lnTo>
                  <a:pt x="486" y="905"/>
                </a:lnTo>
                <a:lnTo>
                  <a:pt x="467" y="918"/>
                </a:lnTo>
                <a:lnTo>
                  <a:pt x="448" y="931"/>
                </a:lnTo>
                <a:lnTo>
                  <a:pt x="439" y="938"/>
                </a:lnTo>
                <a:lnTo>
                  <a:pt x="430" y="945"/>
                </a:lnTo>
                <a:lnTo>
                  <a:pt x="430" y="945"/>
                </a:lnTo>
                <a:close/>
                <a:moveTo>
                  <a:pt x="459" y="915"/>
                </a:moveTo>
                <a:lnTo>
                  <a:pt x="459" y="915"/>
                </a:lnTo>
                <a:lnTo>
                  <a:pt x="436" y="929"/>
                </a:lnTo>
                <a:lnTo>
                  <a:pt x="436" y="929"/>
                </a:lnTo>
                <a:lnTo>
                  <a:pt x="426" y="936"/>
                </a:lnTo>
                <a:lnTo>
                  <a:pt x="426" y="936"/>
                </a:lnTo>
                <a:lnTo>
                  <a:pt x="435" y="928"/>
                </a:lnTo>
                <a:lnTo>
                  <a:pt x="445" y="921"/>
                </a:lnTo>
                <a:lnTo>
                  <a:pt x="466" y="908"/>
                </a:lnTo>
                <a:lnTo>
                  <a:pt x="487" y="894"/>
                </a:lnTo>
                <a:lnTo>
                  <a:pt x="496" y="887"/>
                </a:lnTo>
                <a:lnTo>
                  <a:pt x="505" y="879"/>
                </a:lnTo>
                <a:lnTo>
                  <a:pt x="505" y="879"/>
                </a:lnTo>
                <a:lnTo>
                  <a:pt x="505" y="878"/>
                </a:lnTo>
                <a:lnTo>
                  <a:pt x="505" y="878"/>
                </a:lnTo>
                <a:lnTo>
                  <a:pt x="504" y="887"/>
                </a:lnTo>
                <a:lnTo>
                  <a:pt x="504" y="887"/>
                </a:lnTo>
                <a:lnTo>
                  <a:pt x="482" y="901"/>
                </a:lnTo>
                <a:lnTo>
                  <a:pt x="459" y="915"/>
                </a:lnTo>
                <a:lnTo>
                  <a:pt x="459" y="915"/>
                </a:lnTo>
                <a:close/>
                <a:moveTo>
                  <a:pt x="413" y="944"/>
                </a:moveTo>
                <a:lnTo>
                  <a:pt x="413" y="944"/>
                </a:lnTo>
                <a:lnTo>
                  <a:pt x="402" y="943"/>
                </a:lnTo>
                <a:lnTo>
                  <a:pt x="402" y="943"/>
                </a:lnTo>
                <a:lnTo>
                  <a:pt x="412" y="937"/>
                </a:lnTo>
                <a:lnTo>
                  <a:pt x="422" y="930"/>
                </a:lnTo>
                <a:lnTo>
                  <a:pt x="432" y="923"/>
                </a:lnTo>
                <a:lnTo>
                  <a:pt x="442" y="916"/>
                </a:lnTo>
                <a:lnTo>
                  <a:pt x="442" y="916"/>
                </a:lnTo>
                <a:lnTo>
                  <a:pt x="468" y="900"/>
                </a:lnTo>
                <a:lnTo>
                  <a:pt x="496" y="884"/>
                </a:lnTo>
                <a:lnTo>
                  <a:pt x="496" y="884"/>
                </a:lnTo>
                <a:lnTo>
                  <a:pt x="499" y="881"/>
                </a:lnTo>
                <a:lnTo>
                  <a:pt x="499" y="881"/>
                </a:lnTo>
                <a:lnTo>
                  <a:pt x="497" y="883"/>
                </a:lnTo>
                <a:lnTo>
                  <a:pt x="497" y="883"/>
                </a:lnTo>
                <a:lnTo>
                  <a:pt x="490" y="889"/>
                </a:lnTo>
                <a:lnTo>
                  <a:pt x="482" y="895"/>
                </a:lnTo>
                <a:lnTo>
                  <a:pt x="482" y="895"/>
                </a:lnTo>
                <a:lnTo>
                  <a:pt x="469" y="903"/>
                </a:lnTo>
                <a:lnTo>
                  <a:pt x="457" y="911"/>
                </a:lnTo>
                <a:lnTo>
                  <a:pt x="457" y="911"/>
                </a:lnTo>
                <a:lnTo>
                  <a:pt x="434" y="926"/>
                </a:lnTo>
                <a:lnTo>
                  <a:pt x="423" y="935"/>
                </a:lnTo>
                <a:lnTo>
                  <a:pt x="413" y="944"/>
                </a:lnTo>
                <a:lnTo>
                  <a:pt x="413" y="944"/>
                </a:lnTo>
                <a:close/>
                <a:moveTo>
                  <a:pt x="504" y="877"/>
                </a:moveTo>
                <a:lnTo>
                  <a:pt x="504" y="877"/>
                </a:lnTo>
                <a:lnTo>
                  <a:pt x="489" y="885"/>
                </a:lnTo>
                <a:lnTo>
                  <a:pt x="475" y="894"/>
                </a:lnTo>
                <a:lnTo>
                  <a:pt x="445" y="911"/>
                </a:lnTo>
                <a:lnTo>
                  <a:pt x="445" y="911"/>
                </a:lnTo>
                <a:lnTo>
                  <a:pt x="432" y="919"/>
                </a:lnTo>
                <a:lnTo>
                  <a:pt x="420" y="928"/>
                </a:lnTo>
                <a:lnTo>
                  <a:pt x="420" y="928"/>
                </a:lnTo>
                <a:lnTo>
                  <a:pt x="410" y="936"/>
                </a:lnTo>
                <a:lnTo>
                  <a:pt x="410" y="936"/>
                </a:lnTo>
                <a:lnTo>
                  <a:pt x="404" y="940"/>
                </a:lnTo>
                <a:lnTo>
                  <a:pt x="407" y="937"/>
                </a:lnTo>
                <a:lnTo>
                  <a:pt x="407" y="937"/>
                </a:lnTo>
                <a:lnTo>
                  <a:pt x="421" y="925"/>
                </a:lnTo>
                <a:lnTo>
                  <a:pt x="437" y="914"/>
                </a:lnTo>
                <a:lnTo>
                  <a:pt x="468" y="893"/>
                </a:lnTo>
                <a:lnTo>
                  <a:pt x="468" y="893"/>
                </a:lnTo>
                <a:lnTo>
                  <a:pt x="478" y="887"/>
                </a:lnTo>
                <a:lnTo>
                  <a:pt x="489" y="881"/>
                </a:lnTo>
                <a:lnTo>
                  <a:pt x="498" y="874"/>
                </a:lnTo>
                <a:lnTo>
                  <a:pt x="503" y="870"/>
                </a:lnTo>
                <a:lnTo>
                  <a:pt x="507" y="866"/>
                </a:lnTo>
                <a:lnTo>
                  <a:pt x="507" y="866"/>
                </a:lnTo>
                <a:lnTo>
                  <a:pt x="505" y="878"/>
                </a:lnTo>
                <a:lnTo>
                  <a:pt x="505" y="878"/>
                </a:lnTo>
                <a:lnTo>
                  <a:pt x="505" y="877"/>
                </a:lnTo>
                <a:lnTo>
                  <a:pt x="504" y="877"/>
                </a:lnTo>
                <a:lnTo>
                  <a:pt x="504" y="877"/>
                </a:lnTo>
                <a:close/>
                <a:moveTo>
                  <a:pt x="551" y="470"/>
                </a:moveTo>
                <a:lnTo>
                  <a:pt x="551" y="470"/>
                </a:lnTo>
                <a:lnTo>
                  <a:pt x="553" y="463"/>
                </a:lnTo>
                <a:lnTo>
                  <a:pt x="553" y="463"/>
                </a:lnTo>
                <a:lnTo>
                  <a:pt x="563" y="462"/>
                </a:lnTo>
                <a:lnTo>
                  <a:pt x="563" y="462"/>
                </a:lnTo>
                <a:lnTo>
                  <a:pt x="562" y="469"/>
                </a:lnTo>
                <a:lnTo>
                  <a:pt x="562" y="469"/>
                </a:lnTo>
                <a:lnTo>
                  <a:pt x="551" y="470"/>
                </a:lnTo>
                <a:lnTo>
                  <a:pt x="551" y="470"/>
                </a:lnTo>
                <a:close/>
                <a:moveTo>
                  <a:pt x="571" y="468"/>
                </a:moveTo>
                <a:lnTo>
                  <a:pt x="571" y="468"/>
                </a:lnTo>
                <a:lnTo>
                  <a:pt x="572" y="461"/>
                </a:lnTo>
                <a:lnTo>
                  <a:pt x="572" y="461"/>
                </a:lnTo>
                <a:lnTo>
                  <a:pt x="575" y="461"/>
                </a:lnTo>
                <a:lnTo>
                  <a:pt x="575" y="461"/>
                </a:lnTo>
                <a:lnTo>
                  <a:pt x="576" y="468"/>
                </a:lnTo>
                <a:lnTo>
                  <a:pt x="576" y="468"/>
                </a:lnTo>
                <a:lnTo>
                  <a:pt x="571" y="468"/>
                </a:lnTo>
                <a:lnTo>
                  <a:pt x="571" y="468"/>
                </a:lnTo>
                <a:close/>
                <a:moveTo>
                  <a:pt x="584" y="461"/>
                </a:moveTo>
                <a:lnTo>
                  <a:pt x="584" y="461"/>
                </a:lnTo>
                <a:lnTo>
                  <a:pt x="592" y="461"/>
                </a:lnTo>
                <a:lnTo>
                  <a:pt x="592" y="461"/>
                </a:lnTo>
                <a:lnTo>
                  <a:pt x="592" y="467"/>
                </a:lnTo>
                <a:lnTo>
                  <a:pt x="592" y="467"/>
                </a:lnTo>
                <a:lnTo>
                  <a:pt x="584" y="467"/>
                </a:lnTo>
                <a:lnTo>
                  <a:pt x="584" y="467"/>
                </a:lnTo>
                <a:lnTo>
                  <a:pt x="584" y="461"/>
                </a:lnTo>
                <a:lnTo>
                  <a:pt x="584" y="461"/>
                </a:lnTo>
                <a:close/>
                <a:moveTo>
                  <a:pt x="601" y="467"/>
                </a:moveTo>
                <a:lnTo>
                  <a:pt x="601" y="467"/>
                </a:lnTo>
                <a:lnTo>
                  <a:pt x="601" y="461"/>
                </a:lnTo>
                <a:lnTo>
                  <a:pt x="601" y="461"/>
                </a:lnTo>
                <a:lnTo>
                  <a:pt x="610" y="461"/>
                </a:lnTo>
                <a:lnTo>
                  <a:pt x="610" y="461"/>
                </a:lnTo>
                <a:lnTo>
                  <a:pt x="610" y="467"/>
                </a:lnTo>
                <a:lnTo>
                  <a:pt x="610" y="467"/>
                </a:lnTo>
                <a:lnTo>
                  <a:pt x="607" y="466"/>
                </a:lnTo>
                <a:lnTo>
                  <a:pt x="607" y="466"/>
                </a:lnTo>
                <a:lnTo>
                  <a:pt x="601" y="467"/>
                </a:lnTo>
                <a:lnTo>
                  <a:pt x="601" y="467"/>
                </a:lnTo>
                <a:close/>
                <a:moveTo>
                  <a:pt x="616" y="599"/>
                </a:moveTo>
                <a:lnTo>
                  <a:pt x="616" y="599"/>
                </a:lnTo>
                <a:lnTo>
                  <a:pt x="635" y="589"/>
                </a:lnTo>
                <a:lnTo>
                  <a:pt x="654" y="580"/>
                </a:lnTo>
                <a:lnTo>
                  <a:pt x="654" y="580"/>
                </a:lnTo>
                <a:lnTo>
                  <a:pt x="700" y="559"/>
                </a:lnTo>
                <a:lnTo>
                  <a:pt x="700" y="559"/>
                </a:lnTo>
                <a:lnTo>
                  <a:pt x="723" y="548"/>
                </a:lnTo>
                <a:lnTo>
                  <a:pt x="745" y="537"/>
                </a:lnTo>
                <a:lnTo>
                  <a:pt x="745" y="537"/>
                </a:lnTo>
                <a:lnTo>
                  <a:pt x="764" y="527"/>
                </a:lnTo>
                <a:lnTo>
                  <a:pt x="764" y="527"/>
                </a:lnTo>
                <a:lnTo>
                  <a:pt x="775" y="520"/>
                </a:lnTo>
                <a:lnTo>
                  <a:pt x="778" y="519"/>
                </a:lnTo>
                <a:lnTo>
                  <a:pt x="772" y="524"/>
                </a:lnTo>
                <a:lnTo>
                  <a:pt x="772" y="524"/>
                </a:lnTo>
                <a:lnTo>
                  <a:pt x="763" y="530"/>
                </a:lnTo>
                <a:lnTo>
                  <a:pt x="753" y="535"/>
                </a:lnTo>
                <a:lnTo>
                  <a:pt x="734" y="546"/>
                </a:lnTo>
                <a:lnTo>
                  <a:pt x="692" y="566"/>
                </a:lnTo>
                <a:lnTo>
                  <a:pt x="692" y="566"/>
                </a:lnTo>
                <a:lnTo>
                  <a:pt x="673" y="575"/>
                </a:lnTo>
                <a:lnTo>
                  <a:pt x="653" y="585"/>
                </a:lnTo>
                <a:lnTo>
                  <a:pt x="634" y="596"/>
                </a:lnTo>
                <a:lnTo>
                  <a:pt x="615" y="608"/>
                </a:lnTo>
                <a:lnTo>
                  <a:pt x="615" y="608"/>
                </a:lnTo>
                <a:lnTo>
                  <a:pt x="616" y="599"/>
                </a:lnTo>
                <a:lnTo>
                  <a:pt x="616" y="599"/>
                </a:lnTo>
                <a:close/>
                <a:moveTo>
                  <a:pt x="698" y="573"/>
                </a:moveTo>
                <a:lnTo>
                  <a:pt x="698" y="573"/>
                </a:lnTo>
                <a:lnTo>
                  <a:pt x="721" y="562"/>
                </a:lnTo>
                <a:lnTo>
                  <a:pt x="743" y="551"/>
                </a:lnTo>
                <a:lnTo>
                  <a:pt x="743" y="551"/>
                </a:lnTo>
                <a:lnTo>
                  <a:pt x="766" y="540"/>
                </a:lnTo>
                <a:lnTo>
                  <a:pt x="766" y="540"/>
                </a:lnTo>
                <a:lnTo>
                  <a:pt x="768" y="539"/>
                </a:lnTo>
                <a:lnTo>
                  <a:pt x="768" y="539"/>
                </a:lnTo>
                <a:lnTo>
                  <a:pt x="751" y="549"/>
                </a:lnTo>
                <a:lnTo>
                  <a:pt x="733" y="559"/>
                </a:lnTo>
                <a:lnTo>
                  <a:pt x="696" y="575"/>
                </a:lnTo>
                <a:lnTo>
                  <a:pt x="696" y="575"/>
                </a:lnTo>
                <a:lnTo>
                  <a:pt x="675" y="585"/>
                </a:lnTo>
                <a:lnTo>
                  <a:pt x="654" y="597"/>
                </a:lnTo>
                <a:lnTo>
                  <a:pt x="614" y="622"/>
                </a:lnTo>
                <a:lnTo>
                  <a:pt x="614" y="622"/>
                </a:lnTo>
                <a:lnTo>
                  <a:pt x="615" y="612"/>
                </a:lnTo>
                <a:lnTo>
                  <a:pt x="615" y="612"/>
                </a:lnTo>
                <a:lnTo>
                  <a:pt x="636" y="603"/>
                </a:lnTo>
                <a:lnTo>
                  <a:pt x="657" y="593"/>
                </a:lnTo>
                <a:lnTo>
                  <a:pt x="698" y="573"/>
                </a:lnTo>
                <a:lnTo>
                  <a:pt x="698" y="573"/>
                </a:lnTo>
                <a:close/>
                <a:moveTo>
                  <a:pt x="700" y="583"/>
                </a:moveTo>
                <a:lnTo>
                  <a:pt x="700" y="583"/>
                </a:lnTo>
                <a:lnTo>
                  <a:pt x="713" y="577"/>
                </a:lnTo>
                <a:lnTo>
                  <a:pt x="713" y="577"/>
                </a:lnTo>
                <a:lnTo>
                  <a:pt x="687" y="590"/>
                </a:lnTo>
                <a:lnTo>
                  <a:pt x="663" y="603"/>
                </a:lnTo>
                <a:lnTo>
                  <a:pt x="638" y="616"/>
                </a:lnTo>
                <a:lnTo>
                  <a:pt x="613" y="631"/>
                </a:lnTo>
                <a:lnTo>
                  <a:pt x="613" y="631"/>
                </a:lnTo>
                <a:lnTo>
                  <a:pt x="614" y="625"/>
                </a:lnTo>
                <a:lnTo>
                  <a:pt x="614" y="625"/>
                </a:lnTo>
                <a:lnTo>
                  <a:pt x="636" y="615"/>
                </a:lnTo>
                <a:lnTo>
                  <a:pt x="657" y="604"/>
                </a:lnTo>
                <a:lnTo>
                  <a:pt x="678" y="593"/>
                </a:lnTo>
                <a:lnTo>
                  <a:pt x="700" y="583"/>
                </a:lnTo>
                <a:lnTo>
                  <a:pt x="700" y="583"/>
                </a:lnTo>
                <a:close/>
                <a:moveTo>
                  <a:pt x="639" y="624"/>
                </a:moveTo>
                <a:lnTo>
                  <a:pt x="639" y="624"/>
                </a:lnTo>
                <a:lnTo>
                  <a:pt x="660" y="612"/>
                </a:lnTo>
                <a:lnTo>
                  <a:pt x="682" y="601"/>
                </a:lnTo>
                <a:lnTo>
                  <a:pt x="682" y="601"/>
                </a:lnTo>
                <a:lnTo>
                  <a:pt x="706" y="590"/>
                </a:lnTo>
                <a:lnTo>
                  <a:pt x="732" y="580"/>
                </a:lnTo>
                <a:lnTo>
                  <a:pt x="756" y="570"/>
                </a:lnTo>
                <a:lnTo>
                  <a:pt x="780" y="559"/>
                </a:lnTo>
                <a:lnTo>
                  <a:pt x="780" y="559"/>
                </a:lnTo>
                <a:lnTo>
                  <a:pt x="737" y="579"/>
                </a:lnTo>
                <a:lnTo>
                  <a:pt x="694" y="600"/>
                </a:lnTo>
                <a:lnTo>
                  <a:pt x="673" y="611"/>
                </a:lnTo>
                <a:lnTo>
                  <a:pt x="652" y="623"/>
                </a:lnTo>
                <a:lnTo>
                  <a:pt x="631" y="637"/>
                </a:lnTo>
                <a:lnTo>
                  <a:pt x="612" y="650"/>
                </a:lnTo>
                <a:lnTo>
                  <a:pt x="612" y="650"/>
                </a:lnTo>
                <a:lnTo>
                  <a:pt x="613" y="636"/>
                </a:lnTo>
                <a:lnTo>
                  <a:pt x="613" y="636"/>
                </a:lnTo>
                <a:lnTo>
                  <a:pt x="620" y="635"/>
                </a:lnTo>
                <a:lnTo>
                  <a:pt x="626" y="631"/>
                </a:lnTo>
                <a:lnTo>
                  <a:pt x="639" y="624"/>
                </a:lnTo>
                <a:lnTo>
                  <a:pt x="639" y="624"/>
                </a:lnTo>
                <a:close/>
                <a:moveTo>
                  <a:pt x="691" y="612"/>
                </a:moveTo>
                <a:lnTo>
                  <a:pt x="691" y="612"/>
                </a:lnTo>
                <a:lnTo>
                  <a:pt x="734" y="592"/>
                </a:lnTo>
                <a:lnTo>
                  <a:pt x="734" y="592"/>
                </a:lnTo>
                <a:lnTo>
                  <a:pt x="759" y="582"/>
                </a:lnTo>
                <a:lnTo>
                  <a:pt x="771" y="576"/>
                </a:lnTo>
                <a:lnTo>
                  <a:pt x="782" y="570"/>
                </a:lnTo>
                <a:lnTo>
                  <a:pt x="782" y="570"/>
                </a:lnTo>
                <a:lnTo>
                  <a:pt x="761" y="582"/>
                </a:lnTo>
                <a:lnTo>
                  <a:pt x="739" y="593"/>
                </a:lnTo>
                <a:lnTo>
                  <a:pt x="693" y="614"/>
                </a:lnTo>
                <a:lnTo>
                  <a:pt x="693" y="614"/>
                </a:lnTo>
                <a:lnTo>
                  <a:pt x="672" y="625"/>
                </a:lnTo>
                <a:lnTo>
                  <a:pt x="652" y="638"/>
                </a:lnTo>
                <a:lnTo>
                  <a:pt x="611" y="662"/>
                </a:lnTo>
                <a:lnTo>
                  <a:pt x="611" y="662"/>
                </a:lnTo>
                <a:lnTo>
                  <a:pt x="612" y="654"/>
                </a:lnTo>
                <a:lnTo>
                  <a:pt x="612" y="654"/>
                </a:lnTo>
                <a:lnTo>
                  <a:pt x="631" y="644"/>
                </a:lnTo>
                <a:lnTo>
                  <a:pt x="652" y="632"/>
                </a:lnTo>
                <a:lnTo>
                  <a:pt x="671" y="622"/>
                </a:lnTo>
                <a:lnTo>
                  <a:pt x="691" y="612"/>
                </a:lnTo>
                <a:lnTo>
                  <a:pt x="691" y="612"/>
                </a:lnTo>
                <a:close/>
                <a:moveTo>
                  <a:pt x="646" y="648"/>
                </a:moveTo>
                <a:lnTo>
                  <a:pt x="646" y="648"/>
                </a:lnTo>
                <a:lnTo>
                  <a:pt x="669" y="636"/>
                </a:lnTo>
                <a:lnTo>
                  <a:pt x="692" y="623"/>
                </a:lnTo>
                <a:lnTo>
                  <a:pt x="692" y="623"/>
                </a:lnTo>
                <a:lnTo>
                  <a:pt x="722" y="610"/>
                </a:lnTo>
                <a:lnTo>
                  <a:pt x="722" y="610"/>
                </a:lnTo>
                <a:lnTo>
                  <a:pt x="679" y="630"/>
                </a:lnTo>
                <a:lnTo>
                  <a:pt x="679" y="630"/>
                </a:lnTo>
                <a:lnTo>
                  <a:pt x="668" y="637"/>
                </a:lnTo>
                <a:lnTo>
                  <a:pt x="657" y="644"/>
                </a:lnTo>
                <a:lnTo>
                  <a:pt x="637" y="658"/>
                </a:lnTo>
                <a:lnTo>
                  <a:pt x="637" y="658"/>
                </a:lnTo>
                <a:lnTo>
                  <a:pt x="623" y="666"/>
                </a:lnTo>
                <a:lnTo>
                  <a:pt x="617" y="669"/>
                </a:lnTo>
                <a:lnTo>
                  <a:pt x="611" y="673"/>
                </a:lnTo>
                <a:lnTo>
                  <a:pt x="611" y="673"/>
                </a:lnTo>
                <a:lnTo>
                  <a:pt x="611" y="665"/>
                </a:lnTo>
                <a:lnTo>
                  <a:pt x="611" y="665"/>
                </a:lnTo>
                <a:lnTo>
                  <a:pt x="620" y="662"/>
                </a:lnTo>
                <a:lnTo>
                  <a:pt x="629" y="658"/>
                </a:lnTo>
                <a:lnTo>
                  <a:pt x="646" y="648"/>
                </a:lnTo>
                <a:lnTo>
                  <a:pt x="646" y="648"/>
                </a:lnTo>
                <a:close/>
                <a:moveTo>
                  <a:pt x="643" y="698"/>
                </a:moveTo>
                <a:lnTo>
                  <a:pt x="643" y="698"/>
                </a:lnTo>
                <a:lnTo>
                  <a:pt x="690" y="678"/>
                </a:lnTo>
                <a:lnTo>
                  <a:pt x="690" y="678"/>
                </a:lnTo>
                <a:lnTo>
                  <a:pt x="715" y="667"/>
                </a:lnTo>
                <a:lnTo>
                  <a:pt x="738" y="656"/>
                </a:lnTo>
                <a:lnTo>
                  <a:pt x="738" y="656"/>
                </a:lnTo>
                <a:lnTo>
                  <a:pt x="761" y="644"/>
                </a:lnTo>
                <a:lnTo>
                  <a:pt x="761" y="644"/>
                </a:lnTo>
                <a:lnTo>
                  <a:pt x="774" y="638"/>
                </a:lnTo>
                <a:lnTo>
                  <a:pt x="774" y="638"/>
                </a:lnTo>
                <a:lnTo>
                  <a:pt x="784" y="632"/>
                </a:lnTo>
                <a:lnTo>
                  <a:pt x="787" y="630"/>
                </a:lnTo>
                <a:lnTo>
                  <a:pt x="784" y="634"/>
                </a:lnTo>
                <a:lnTo>
                  <a:pt x="784" y="634"/>
                </a:lnTo>
                <a:lnTo>
                  <a:pt x="773" y="641"/>
                </a:lnTo>
                <a:lnTo>
                  <a:pt x="762" y="648"/>
                </a:lnTo>
                <a:lnTo>
                  <a:pt x="738" y="660"/>
                </a:lnTo>
                <a:lnTo>
                  <a:pt x="712" y="671"/>
                </a:lnTo>
                <a:lnTo>
                  <a:pt x="688" y="682"/>
                </a:lnTo>
                <a:lnTo>
                  <a:pt x="688" y="682"/>
                </a:lnTo>
                <a:lnTo>
                  <a:pt x="647" y="701"/>
                </a:lnTo>
                <a:lnTo>
                  <a:pt x="626" y="711"/>
                </a:lnTo>
                <a:lnTo>
                  <a:pt x="617" y="717"/>
                </a:lnTo>
                <a:lnTo>
                  <a:pt x="608" y="724"/>
                </a:lnTo>
                <a:lnTo>
                  <a:pt x="608" y="724"/>
                </a:lnTo>
                <a:lnTo>
                  <a:pt x="608" y="718"/>
                </a:lnTo>
                <a:lnTo>
                  <a:pt x="608" y="718"/>
                </a:lnTo>
                <a:lnTo>
                  <a:pt x="617" y="712"/>
                </a:lnTo>
                <a:lnTo>
                  <a:pt x="625" y="708"/>
                </a:lnTo>
                <a:lnTo>
                  <a:pt x="643" y="698"/>
                </a:lnTo>
                <a:lnTo>
                  <a:pt x="643" y="698"/>
                </a:lnTo>
                <a:close/>
                <a:moveTo>
                  <a:pt x="616" y="710"/>
                </a:moveTo>
                <a:lnTo>
                  <a:pt x="616" y="710"/>
                </a:lnTo>
                <a:lnTo>
                  <a:pt x="628" y="703"/>
                </a:lnTo>
                <a:lnTo>
                  <a:pt x="628" y="703"/>
                </a:lnTo>
                <a:lnTo>
                  <a:pt x="616" y="710"/>
                </a:lnTo>
                <a:lnTo>
                  <a:pt x="613" y="712"/>
                </a:lnTo>
                <a:lnTo>
                  <a:pt x="616" y="710"/>
                </a:lnTo>
                <a:lnTo>
                  <a:pt x="616" y="710"/>
                </a:lnTo>
                <a:close/>
                <a:moveTo>
                  <a:pt x="608" y="712"/>
                </a:moveTo>
                <a:lnTo>
                  <a:pt x="608" y="712"/>
                </a:lnTo>
                <a:lnTo>
                  <a:pt x="609" y="708"/>
                </a:lnTo>
                <a:lnTo>
                  <a:pt x="609" y="708"/>
                </a:lnTo>
                <a:lnTo>
                  <a:pt x="609" y="702"/>
                </a:lnTo>
                <a:lnTo>
                  <a:pt x="609" y="702"/>
                </a:lnTo>
                <a:lnTo>
                  <a:pt x="630" y="692"/>
                </a:lnTo>
                <a:lnTo>
                  <a:pt x="652" y="681"/>
                </a:lnTo>
                <a:lnTo>
                  <a:pt x="672" y="670"/>
                </a:lnTo>
                <a:lnTo>
                  <a:pt x="693" y="660"/>
                </a:lnTo>
                <a:lnTo>
                  <a:pt x="693" y="660"/>
                </a:lnTo>
                <a:lnTo>
                  <a:pt x="720" y="648"/>
                </a:lnTo>
                <a:lnTo>
                  <a:pt x="747" y="636"/>
                </a:lnTo>
                <a:lnTo>
                  <a:pt x="747" y="636"/>
                </a:lnTo>
                <a:lnTo>
                  <a:pt x="758" y="630"/>
                </a:lnTo>
                <a:lnTo>
                  <a:pt x="769" y="623"/>
                </a:lnTo>
                <a:lnTo>
                  <a:pt x="769" y="623"/>
                </a:lnTo>
                <a:lnTo>
                  <a:pt x="781" y="616"/>
                </a:lnTo>
                <a:lnTo>
                  <a:pt x="781" y="616"/>
                </a:lnTo>
                <a:lnTo>
                  <a:pt x="782" y="615"/>
                </a:lnTo>
                <a:lnTo>
                  <a:pt x="782" y="615"/>
                </a:lnTo>
                <a:lnTo>
                  <a:pt x="782" y="615"/>
                </a:lnTo>
                <a:lnTo>
                  <a:pt x="782" y="615"/>
                </a:lnTo>
                <a:lnTo>
                  <a:pt x="773" y="622"/>
                </a:lnTo>
                <a:lnTo>
                  <a:pt x="763" y="628"/>
                </a:lnTo>
                <a:lnTo>
                  <a:pt x="743" y="641"/>
                </a:lnTo>
                <a:lnTo>
                  <a:pt x="743" y="641"/>
                </a:lnTo>
                <a:lnTo>
                  <a:pt x="718" y="654"/>
                </a:lnTo>
                <a:lnTo>
                  <a:pt x="692" y="667"/>
                </a:lnTo>
                <a:lnTo>
                  <a:pt x="692" y="667"/>
                </a:lnTo>
                <a:lnTo>
                  <a:pt x="668" y="681"/>
                </a:lnTo>
                <a:lnTo>
                  <a:pt x="657" y="687"/>
                </a:lnTo>
                <a:lnTo>
                  <a:pt x="645" y="693"/>
                </a:lnTo>
                <a:lnTo>
                  <a:pt x="645" y="693"/>
                </a:lnTo>
                <a:lnTo>
                  <a:pt x="626" y="702"/>
                </a:lnTo>
                <a:lnTo>
                  <a:pt x="617" y="707"/>
                </a:lnTo>
                <a:lnTo>
                  <a:pt x="608" y="712"/>
                </a:lnTo>
                <a:lnTo>
                  <a:pt x="608" y="712"/>
                </a:lnTo>
                <a:close/>
                <a:moveTo>
                  <a:pt x="610" y="679"/>
                </a:moveTo>
                <a:lnTo>
                  <a:pt x="610" y="679"/>
                </a:lnTo>
                <a:lnTo>
                  <a:pt x="631" y="670"/>
                </a:lnTo>
                <a:lnTo>
                  <a:pt x="652" y="660"/>
                </a:lnTo>
                <a:lnTo>
                  <a:pt x="672" y="649"/>
                </a:lnTo>
                <a:lnTo>
                  <a:pt x="692" y="639"/>
                </a:lnTo>
                <a:lnTo>
                  <a:pt x="692" y="639"/>
                </a:lnTo>
                <a:lnTo>
                  <a:pt x="718" y="627"/>
                </a:lnTo>
                <a:lnTo>
                  <a:pt x="742" y="616"/>
                </a:lnTo>
                <a:lnTo>
                  <a:pt x="742" y="616"/>
                </a:lnTo>
                <a:lnTo>
                  <a:pt x="763" y="606"/>
                </a:lnTo>
                <a:lnTo>
                  <a:pt x="763" y="606"/>
                </a:lnTo>
                <a:lnTo>
                  <a:pt x="725" y="625"/>
                </a:lnTo>
                <a:lnTo>
                  <a:pt x="685" y="645"/>
                </a:lnTo>
                <a:lnTo>
                  <a:pt x="685" y="645"/>
                </a:lnTo>
                <a:lnTo>
                  <a:pt x="673" y="651"/>
                </a:lnTo>
                <a:lnTo>
                  <a:pt x="661" y="657"/>
                </a:lnTo>
                <a:lnTo>
                  <a:pt x="638" y="671"/>
                </a:lnTo>
                <a:lnTo>
                  <a:pt x="638" y="671"/>
                </a:lnTo>
                <a:lnTo>
                  <a:pt x="623" y="679"/>
                </a:lnTo>
                <a:lnTo>
                  <a:pt x="616" y="683"/>
                </a:lnTo>
                <a:lnTo>
                  <a:pt x="610" y="688"/>
                </a:lnTo>
                <a:lnTo>
                  <a:pt x="610" y="688"/>
                </a:lnTo>
                <a:lnTo>
                  <a:pt x="610" y="679"/>
                </a:lnTo>
                <a:lnTo>
                  <a:pt x="610" y="679"/>
                </a:lnTo>
                <a:close/>
                <a:moveTo>
                  <a:pt x="640" y="678"/>
                </a:moveTo>
                <a:lnTo>
                  <a:pt x="640" y="678"/>
                </a:lnTo>
                <a:lnTo>
                  <a:pt x="662" y="666"/>
                </a:lnTo>
                <a:lnTo>
                  <a:pt x="684" y="654"/>
                </a:lnTo>
                <a:lnTo>
                  <a:pt x="684" y="654"/>
                </a:lnTo>
                <a:lnTo>
                  <a:pt x="720" y="637"/>
                </a:lnTo>
                <a:lnTo>
                  <a:pt x="754" y="620"/>
                </a:lnTo>
                <a:lnTo>
                  <a:pt x="754" y="620"/>
                </a:lnTo>
                <a:lnTo>
                  <a:pt x="741" y="627"/>
                </a:lnTo>
                <a:lnTo>
                  <a:pt x="741" y="627"/>
                </a:lnTo>
                <a:lnTo>
                  <a:pt x="716" y="641"/>
                </a:lnTo>
                <a:lnTo>
                  <a:pt x="691" y="653"/>
                </a:lnTo>
                <a:lnTo>
                  <a:pt x="691" y="653"/>
                </a:lnTo>
                <a:lnTo>
                  <a:pt x="667" y="665"/>
                </a:lnTo>
                <a:lnTo>
                  <a:pt x="645" y="679"/>
                </a:lnTo>
                <a:lnTo>
                  <a:pt x="645" y="679"/>
                </a:lnTo>
                <a:lnTo>
                  <a:pt x="636" y="684"/>
                </a:lnTo>
                <a:lnTo>
                  <a:pt x="627" y="689"/>
                </a:lnTo>
                <a:lnTo>
                  <a:pt x="609" y="698"/>
                </a:lnTo>
                <a:lnTo>
                  <a:pt x="609" y="698"/>
                </a:lnTo>
                <a:lnTo>
                  <a:pt x="610" y="692"/>
                </a:lnTo>
                <a:lnTo>
                  <a:pt x="610" y="692"/>
                </a:lnTo>
                <a:lnTo>
                  <a:pt x="617" y="690"/>
                </a:lnTo>
                <a:lnTo>
                  <a:pt x="625" y="686"/>
                </a:lnTo>
                <a:lnTo>
                  <a:pt x="640" y="678"/>
                </a:lnTo>
                <a:lnTo>
                  <a:pt x="640" y="678"/>
                </a:lnTo>
                <a:close/>
                <a:moveTo>
                  <a:pt x="610" y="758"/>
                </a:moveTo>
                <a:lnTo>
                  <a:pt x="610" y="758"/>
                </a:lnTo>
                <a:lnTo>
                  <a:pt x="620" y="753"/>
                </a:lnTo>
                <a:lnTo>
                  <a:pt x="620" y="753"/>
                </a:lnTo>
                <a:lnTo>
                  <a:pt x="610" y="758"/>
                </a:lnTo>
                <a:lnTo>
                  <a:pt x="607" y="760"/>
                </a:lnTo>
                <a:lnTo>
                  <a:pt x="610" y="758"/>
                </a:lnTo>
                <a:lnTo>
                  <a:pt x="610" y="758"/>
                </a:lnTo>
                <a:close/>
                <a:moveTo>
                  <a:pt x="699" y="726"/>
                </a:moveTo>
                <a:lnTo>
                  <a:pt x="699" y="726"/>
                </a:lnTo>
                <a:lnTo>
                  <a:pt x="725" y="718"/>
                </a:lnTo>
                <a:lnTo>
                  <a:pt x="750" y="708"/>
                </a:lnTo>
                <a:lnTo>
                  <a:pt x="750" y="708"/>
                </a:lnTo>
                <a:lnTo>
                  <a:pt x="777" y="698"/>
                </a:lnTo>
                <a:lnTo>
                  <a:pt x="777" y="698"/>
                </a:lnTo>
                <a:lnTo>
                  <a:pt x="779" y="697"/>
                </a:lnTo>
                <a:lnTo>
                  <a:pt x="779" y="697"/>
                </a:lnTo>
                <a:lnTo>
                  <a:pt x="734" y="718"/>
                </a:lnTo>
                <a:lnTo>
                  <a:pt x="711" y="727"/>
                </a:lnTo>
                <a:lnTo>
                  <a:pt x="688" y="736"/>
                </a:lnTo>
                <a:lnTo>
                  <a:pt x="688" y="736"/>
                </a:lnTo>
                <a:lnTo>
                  <a:pt x="646" y="751"/>
                </a:lnTo>
                <a:lnTo>
                  <a:pt x="624" y="760"/>
                </a:lnTo>
                <a:lnTo>
                  <a:pt x="614" y="765"/>
                </a:lnTo>
                <a:lnTo>
                  <a:pt x="604" y="771"/>
                </a:lnTo>
                <a:lnTo>
                  <a:pt x="604" y="771"/>
                </a:lnTo>
                <a:lnTo>
                  <a:pt x="605" y="762"/>
                </a:lnTo>
                <a:lnTo>
                  <a:pt x="605" y="762"/>
                </a:lnTo>
                <a:lnTo>
                  <a:pt x="652" y="743"/>
                </a:lnTo>
                <a:lnTo>
                  <a:pt x="676" y="734"/>
                </a:lnTo>
                <a:lnTo>
                  <a:pt x="699" y="726"/>
                </a:lnTo>
                <a:lnTo>
                  <a:pt x="699" y="726"/>
                </a:lnTo>
                <a:close/>
                <a:moveTo>
                  <a:pt x="605" y="758"/>
                </a:moveTo>
                <a:lnTo>
                  <a:pt x="605" y="758"/>
                </a:lnTo>
                <a:lnTo>
                  <a:pt x="606" y="748"/>
                </a:lnTo>
                <a:lnTo>
                  <a:pt x="606" y="748"/>
                </a:lnTo>
                <a:lnTo>
                  <a:pt x="656" y="726"/>
                </a:lnTo>
                <a:lnTo>
                  <a:pt x="681" y="716"/>
                </a:lnTo>
                <a:lnTo>
                  <a:pt x="706" y="705"/>
                </a:lnTo>
                <a:lnTo>
                  <a:pt x="706" y="705"/>
                </a:lnTo>
                <a:lnTo>
                  <a:pt x="732" y="697"/>
                </a:lnTo>
                <a:lnTo>
                  <a:pt x="756" y="689"/>
                </a:lnTo>
                <a:lnTo>
                  <a:pt x="756" y="689"/>
                </a:lnTo>
                <a:lnTo>
                  <a:pt x="692" y="716"/>
                </a:lnTo>
                <a:lnTo>
                  <a:pt x="692" y="716"/>
                </a:lnTo>
                <a:lnTo>
                  <a:pt x="668" y="727"/>
                </a:lnTo>
                <a:lnTo>
                  <a:pt x="644" y="739"/>
                </a:lnTo>
                <a:lnTo>
                  <a:pt x="644" y="739"/>
                </a:lnTo>
                <a:lnTo>
                  <a:pt x="624" y="748"/>
                </a:lnTo>
                <a:lnTo>
                  <a:pt x="615" y="753"/>
                </a:lnTo>
                <a:lnTo>
                  <a:pt x="605" y="758"/>
                </a:lnTo>
                <a:lnTo>
                  <a:pt x="605" y="758"/>
                </a:lnTo>
                <a:close/>
                <a:moveTo>
                  <a:pt x="607" y="735"/>
                </a:moveTo>
                <a:lnTo>
                  <a:pt x="607" y="735"/>
                </a:lnTo>
                <a:lnTo>
                  <a:pt x="658" y="712"/>
                </a:lnTo>
                <a:lnTo>
                  <a:pt x="683" y="701"/>
                </a:lnTo>
                <a:lnTo>
                  <a:pt x="708" y="691"/>
                </a:lnTo>
                <a:lnTo>
                  <a:pt x="708" y="691"/>
                </a:lnTo>
                <a:lnTo>
                  <a:pt x="760" y="673"/>
                </a:lnTo>
                <a:lnTo>
                  <a:pt x="760" y="673"/>
                </a:lnTo>
                <a:lnTo>
                  <a:pt x="778" y="666"/>
                </a:lnTo>
                <a:lnTo>
                  <a:pt x="778" y="666"/>
                </a:lnTo>
                <a:lnTo>
                  <a:pt x="775" y="667"/>
                </a:lnTo>
                <a:lnTo>
                  <a:pt x="775" y="667"/>
                </a:lnTo>
                <a:lnTo>
                  <a:pt x="751" y="678"/>
                </a:lnTo>
                <a:lnTo>
                  <a:pt x="726" y="688"/>
                </a:lnTo>
                <a:lnTo>
                  <a:pt x="701" y="698"/>
                </a:lnTo>
                <a:lnTo>
                  <a:pt x="677" y="709"/>
                </a:lnTo>
                <a:lnTo>
                  <a:pt x="677" y="709"/>
                </a:lnTo>
                <a:lnTo>
                  <a:pt x="655" y="720"/>
                </a:lnTo>
                <a:lnTo>
                  <a:pt x="631" y="730"/>
                </a:lnTo>
                <a:lnTo>
                  <a:pt x="631" y="730"/>
                </a:lnTo>
                <a:lnTo>
                  <a:pt x="618" y="736"/>
                </a:lnTo>
                <a:lnTo>
                  <a:pt x="606" y="744"/>
                </a:lnTo>
                <a:lnTo>
                  <a:pt x="606" y="744"/>
                </a:lnTo>
                <a:lnTo>
                  <a:pt x="607" y="735"/>
                </a:lnTo>
                <a:lnTo>
                  <a:pt x="607" y="735"/>
                </a:lnTo>
                <a:close/>
                <a:moveTo>
                  <a:pt x="649" y="757"/>
                </a:moveTo>
                <a:lnTo>
                  <a:pt x="649" y="757"/>
                </a:lnTo>
                <a:lnTo>
                  <a:pt x="676" y="747"/>
                </a:lnTo>
                <a:lnTo>
                  <a:pt x="702" y="738"/>
                </a:lnTo>
                <a:lnTo>
                  <a:pt x="702" y="738"/>
                </a:lnTo>
                <a:lnTo>
                  <a:pt x="729" y="729"/>
                </a:lnTo>
                <a:lnTo>
                  <a:pt x="754" y="720"/>
                </a:lnTo>
                <a:lnTo>
                  <a:pt x="754" y="720"/>
                </a:lnTo>
                <a:lnTo>
                  <a:pt x="741" y="726"/>
                </a:lnTo>
                <a:lnTo>
                  <a:pt x="728" y="731"/>
                </a:lnTo>
                <a:lnTo>
                  <a:pt x="701" y="740"/>
                </a:lnTo>
                <a:lnTo>
                  <a:pt x="701" y="740"/>
                </a:lnTo>
                <a:lnTo>
                  <a:pt x="676" y="750"/>
                </a:lnTo>
                <a:lnTo>
                  <a:pt x="652" y="761"/>
                </a:lnTo>
                <a:lnTo>
                  <a:pt x="603" y="784"/>
                </a:lnTo>
                <a:lnTo>
                  <a:pt x="603" y="784"/>
                </a:lnTo>
                <a:lnTo>
                  <a:pt x="604" y="774"/>
                </a:lnTo>
                <a:lnTo>
                  <a:pt x="604" y="774"/>
                </a:lnTo>
                <a:lnTo>
                  <a:pt x="615" y="771"/>
                </a:lnTo>
                <a:lnTo>
                  <a:pt x="626" y="766"/>
                </a:lnTo>
                <a:lnTo>
                  <a:pt x="649" y="757"/>
                </a:lnTo>
                <a:lnTo>
                  <a:pt x="649" y="757"/>
                </a:lnTo>
                <a:close/>
                <a:moveTo>
                  <a:pt x="596" y="846"/>
                </a:moveTo>
                <a:lnTo>
                  <a:pt x="596" y="846"/>
                </a:lnTo>
                <a:lnTo>
                  <a:pt x="608" y="841"/>
                </a:lnTo>
                <a:lnTo>
                  <a:pt x="608" y="841"/>
                </a:lnTo>
                <a:lnTo>
                  <a:pt x="596" y="849"/>
                </a:lnTo>
                <a:lnTo>
                  <a:pt x="596" y="849"/>
                </a:lnTo>
                <a:lnTo>
                  <a:pt x="596" y="846"/>
                </a:lnTo>
                <a:lnTo>
                  <a:pt x="596" y="846"/>
                </a:lnTo>
                <a:close/>
                <a:moveTo>
                  <a:pt x="598" y="833"/>
                </a:moveTo>
                <a:lnTo>
                  <a:pt x="598" y="833"/>
                </a:lnTo>
                <a:lnTo>
                  <a:pt x="610" y="830"/>
                </a:lnTo>
                <a:lnTo>
                  <a:pt x="622" y="826"/>
                </a:lnTo>
                <a:lnTo>
                  <a:pt x="648" y="818"/>
                </a:lnTo>
                <a:lnTo>
                  <a:pt x="648" y="818"/>
                </a:lnTo>
                <a:lnTo>
                  <a:pt x="706" y="799"/>
                </a:lnTo>
                <a:lnTo>
                  <a:pt x="706" y="799"/>
                </a:lnTo>
                <a:lnTo>
                  <a:pt x="736" y="788"/>
                </a:lnTo>
                <a:lnTo>
                  <a:pt x="736" y="788"/>
                </a:lnTo>
                <a:lnTo>
                  <a:pt x="700" y="802"/>
                </a:lnTo>
                <a:lnTo>
                  <a:pt x="665" y="813"/>
                </a:lnTo>
                <a:lnTo>
                  <a:pt x="648" y="820"/>
                </a:lnTo>
                <a:lnTo>
                  <a:pt x="630" y="827"/>
                </a:lnTo>
                <a:lnTo>
                  <a:pt x="613" y="834"/>
                </a:lnTo>
                <a:lnTo>
                  <a:pt x="596" y="843"/>
                </a:lnTo>
                <a:lnTo>
                  <a:pt x="596" y="843"/>
                </a:lnTo>
                <a:lnTo>
                  <a:pt x="598" y="833"/>
                </a:lnTo>
                <a:lnTo>
                  <a:pt x="598" y="833"/>
                </a:lnTo>
                <a:close/>
                <a:moveTo>
                  <a:pt x="599" y="825"/>
                </a:moveTo>
                <a:lnTo>
                  <a:pt x="599" y="825"/>
                </a:lnTo>
                <a:lnTo>
                  <a:pt x="611" y="821"/>
                </a:lnTo>
                <a:lnTo>
                  <a:pt x="624" y="817"/>
                </a:lnTo>
                <a:lnTo>
                  <a:pt x="649" y="807"/>
                </a:lnTo>
                <a:lnTo>
                  <a:pt x="649" y="807"/>
                </a:lnTo>
                <a:lnTo>
                  <a:pt x="671" y="799"/>
                </a:lnTo>
                <a:lnTo>
                  <a:pt x="671" y="799"/>
                </a:lnTo>
                <a:lnTo>
                  <a:pt x="629" y="816"/>
                </a:lnTo>
                <a:lnTo>
                  <a:pt x="629" y="816"/>
                </a:lnTo>
                <a:lnTo>
                  <a:pt x="613" y="822"/>
                </a:lnTo>
                <a:lnTo>
                  <a:pt x="605" y="826"/>
                </a:lnTo>
                <a:lnTo>
                  <a:pt x="598" y="830"/>
                </a:lnTo>
                <a:lnTo>
                  <a:pt x="598" y="830"/>
                </a:lnTo>
                <a:lnTo>
                  <a:pt x="599" y="825"/>
                </a:lnTo>
                <a:lnTo>
                  <a:pt x="599" y="825"/>
                </a:lnTo>
                <a:close/>
                <a:moveTo>
                  <a:pt x="600" y="816"/>
                </a:moveTo>
                <a:lnTo>
                  <a:pt x="600" y="816"/>
                </a:lnTo>
                <a:lnTo>
                  <a:pt x="627" y="804"/>
                </a:lnTo>
                <a:lnTo>
                  <a:pt x="655" y="793"/>
                </a:lnTo>
                <a:lnTo>
                  <a:pt x="655" y="793"/>
                </a:lnTo>
                <a:lnTo>
                  <a:pt x="642" y="801"/>
                </a:lnTo>
                <a:lnTo>
                  <a:pt x="642" y="801"/>
                </a:lnTo>
                <a:lnTo>
                  <a:pt x="631" y="806"/>
                </a:lnTo>
                <a:lnTo>
                  <a:pt x="620" y="811"/>
                </a:lnTo>
                <a:lnTo>
                  <a:pt x="609" y="816"/>
                </a:lnTo>
                <a:lnTo>
                  <a:pt x="599" y="822"/>
                </a:lnTo>
                <a:lnTo>
                  <a:pt x="599" y="822"/>
                </a:lnTo>
                <a:lnTo>
                  <a:pt x="600" y="816"/>
                </a:lnTo>
                <a:lnTo>
                  <a:pt x="600" y="816"/>
                </a:lnTo>
                <a:close/>
                <a:moveTo>
                  <a:pt x="601" y="802"/>
                </a:moveTo>
                <a:lnTo>
                  <a:pt x="601" y="802"/>
                </a:lnTo>
                <a:lnTo>
                  <a:pt x="612" y="799"/>
                </a:lnTo>
                <a:lnTo>
                  <a:pt x="621" y="794"/>
                </a:lnTo>
                <a:lnTo>
                  <a:pt x="642" y="785"/>
                </a:lnTo>
                <a:lnTo>
                  <a:pt x="642" y="785"/>
                </a:lnTo>
                <a:lnTo>
                  <a:pt x="655" y="779"/>
                </a:lnTo>
                <a:lnTo>
                  <a:pt x="669" y="773"/>
                </a:lnTo>
                <a:lnTo>
                  <a:pt x="697" y="763"/>
                </a:lnTo>
                <a:lnTo>
                  <a:pt x="697" y="763"/>
                </a:lnTo>
                <a:lnTo>
                  <a:pt x="796" y="727"/>
                </a:lnTo>
                <a:lnTo>
                  <a:pt x="796" y="727"/>
                </a:lnTo>
                <a:lnTo>
                  <a:pt x="784" y="731"/>
                </a:lnTo>
                <a:lnTo>
                  <a:pt x="774" y="736"/>
                </a:lnTo>
                <a:lnTo>
                  <a:pt x="752" y="746"/>
                </a:lnTo>
                <a:lnTo>
                  <a:pt x="752" y="746"/>
                </a:lnTo>
                <a:lnTo>
                  <a:pt x="723" y="758"/>
                </a:lnTo>
                <a:lnTo>
                  <a:pt x="693" y="769"/>
                </a:lnTo>
                <a:lnTo>
                  <a:pt x="693" y="769"/>
                </a:lnTo>
                <a:lnTo>
                  <a:pt x="669" y="779"/>
                </a:lnTo>
                <a:lnTo>
                  <a:pt x="646" y="789"/>
                </a:lnTo>
                <a:lnTo>
                  <a:pt x="623" y="801"/>
                </a:lnTo>
                <a:lnTo>
                  <a:pt x="600" y="813"/>
                </a:lnTo>
                <a:lnTo>
                  <a:pt x="600" y="813"/>
                </a:lnTo>
                <a:lnTo>
                  <a:pt x="601" y="802"/>
                </a:lnTo>
                <a:lnTo>
                  <a:pt x="601" y="802"/>
                </a:lnTo>
                <a:close/>
                <a:moveTo>
                  <a:pt x="602" y="800"/>
                </a:moveTo>
                <a:lnTo>
                  <a:pt x="602" y="800"/>
                </a:lnTo>
                <a:lnTo>
                  <a:pt x="608" y="797"/>
                </a:lnTo>
                <a:lnTo>
                  <a:pt x="615" y="792"/>
                </a:lnTo>
                <a:lnTo>
                  <a:pt x="615" y="792"/>
                </a:lnTo>
                <a:lnTo>
                  <a:pt x="641" y="783"/>
                </a:lnTo>
                <a:lnTo>
                  <a:pt x="641" y="783"/>
                </a:lnTo>
                <a:lnTo>
                  <a:pt x="648" y="780"/>
                </a:lnTo>
                <a:lnTo>
                  <a:pt x="648" y="780"/>
                </a:lnTo>
                <a:lnTo>
                  <a:pt x="621" y="792"/>
                </a:lnTo>
                <a:lnTo>
                  <a:pt x="621" y="792"/>
                </a:lnTo>
                <a:lnTo>
                  <a:pt x="611" y="797"/>
                </a:lnTo>
                <a:lnTo>
                  <a:pt x="602" y="800"/>
                </a:lnTo>
                <a:lnTo>
                  <a:pt x="602" y="800"/>
                </a:lnTo>
                <a:close/>
                <a:moveTo>
                  <a:pt x="694" y="759"/>
                </a:moveTo>
                <a:lnTo>
                  <a:pt x="694" y="759"/>
                </a:lnTo>
                <a:lnTo>
                  <a:pt x="679" y="764"/>
                </a:lnTo>
                <a:lnTo>
                  <a:pt x="665" y="770"/>
                </a:lnTo>
                <a:lnTo>
                  <a:pt x="636" y="783"/>
                </a:lnTo>
                <a:lnTo>
                  <a:pt x="636" y="783"/>
                </a:lnTo>
                <a:lnTo>
                  <a:pt x="618" y="789"/>
                </a:lnTo>
                <a:lnTo>
                  <a:pt x="610" y="792"/>
                </a:lnTo>
                <a:lnTo>
                  <a:pt x="602" y="797"/>
                </a:lnTo>
                <a:lnTo>
                  <a:pt x="602" y="797"/>
                </a:lnTo>
                <a:lnTo>
                  <a:pt x="603" y="787"/>
                </a:lnTo>
                <a:lnTo>
                  <a:pt x="603" y="787"/>
                </a:lnTo>
                <a:lnTo>
                  <a:pt x="615" y="783"/>
                </a:lnTo>
                <a:lnTo>
                  <a:pt x="627" y="777"/>
                </a:lnTo>
                <a:lnTo>
                  <a:pt x="640" y="772"/>
                </a:lnTo>
                <a:lnTo>
                  <a:pt x="652" y="766"/>
                </a:lnTo>
                <a:lnTo>
                  <a:pt x="652" y="766"/>
                </a:lnTo>
                <a:lnTo>
                  <a:pt x="678" y="756"/>
                </a:lnTo>
                <a:lnTo>
                  <a:pt x="705" y="748"/>
                </a:lnTo>
                <a:lnTo>
                  <a:pt x="705" y="748"/>
                </a:lnTo>
                <a:lnTo>
                  <a:pt x="734" y="739"/>
                </a:lnTo>
                <a:lnTo>
                  <a:pt x="762" y="731"/>
                </a:lnTo>
                <a:lnTo>
                  <a:pt x="762" y="731"/>
                </a:lnTo>
                <a:lnTo>
                  <a:pt x="767" y="729"/>
                </a:lnTo>
                <a:lnTo>
                  <a:pt x="767" y="729"/>
                </a:lnTo>
                <a:lnTo>
                  <a:pt x="757" y="734"/>
                </a:lnTo>
                <a:lnTo>
                  <a:pt x="757" y="734"/>
                </a:lnTo>
                <a:lnTo>
                  <a:pt x="742" y="741"/>
                </a:lnTo>
                <a:lnTo>
                  <a:pt x="726" y="748"/>
                </a:lnTo>
                <a:lnTo>
                  <a:pt x="694" y="759"/>
                </a:lnTo>
                <a:lnTo>
                  <a:pt x="694" y="759"/>
                </a:lnTo>
                <a:close/>
                <a:moveTo>
                  <a:pt x="799" y="698"/>
                </a:moveTo>
                <a:lnTo>
                  <a:pt x="799" y="698"/>
                </a:lnTo>
                <a:lnTo>
                  <a:pt x="790" y="701"/>
                </a:lnTo>
                <a:lnTo>
                  <a:pt x="783" y="704"/>
                </a:lnTo>
                <a:lnTo>
                  <a:pt x="783" y="704"/>
                </a:lnTo>
                <a:lnTo>
                  <a:pt x="759" y="715"/>
                </a:lnTo>
                <a:lnTo>
                  <a:pt x="759" y="715"/>
                </a:lnTo>
                <a:lnTo>
                  <a:pt x="744" y="722"/>
                </a:lnTo>
                <a:lnTo>
                  <a:pt x="728" y="728"/>
                </a:lnTo>
                <a:lnTo>
                  <a:pt x="694" y="739"/>
                </a:lnTo>
                <a:lnTo>
                  <a:pt x="662" y="750"/>
                </a:lnTo>
                <a:lnTo>
                  <a:pt x="646" y="756"/>
                </a:lnTo>
                <a:lnTo>
                  <a:pt x="629" y="763"/>
                </a:lnTo>
                <a:lnTo>
                  <a:pt x="629" y="763"/>
                </a:lnTo>
                <a:lnTo>
                  <a:pt x="610" y="770"/>
                </a:lnTo>
                <a:lnTo>
                  <a:pt x="610" y="770"/>
                </a:lnTo>
                <a:lnTo>
                  <a:pt x="606" y="772"/>
                </a:lnTo>
                <a:lnTo>
                  <a:pt x="609" y="770"/>
                </a:lnTo>
                <a:lnTo>
                  <a:pt x="609" y="770"/>
                </a:lnTo>
                <a:lnTo>
                  <a:pt x="616" y="766"/>
                </a:lnTo>
                <a:lnTo>
                  <a:pt x="624" y="763"/>
                </a:lnTo>
                <a:lnTo>
                  <a:pt x="640" y="757"/>
                </a:lnTo>
                <a:lnTo>
                  <a:pt x="640" y="757"/>
                </a:lnTo>
                <a:lnTo>
                  <a:pt x="693" y="736"/>
                </a:lnTo>
                <a:lnTo>
                  <a:pt x="693" y="736"/>
                </a:lnTo>
                <a:lnTo>
                  <a:pt x="720" y="726"/>
                </a:lnTo>
                <a:lnTo>
                  <a:pt x="745" y="715"/>
                </a:lnTo>
                <a:lnTo>
                  <a:pt x="745" y="715"/>
                </a:lnTo>
                <a:lnTo>
                  <a:pt x="772" y="703"/>
                </a:lnTo>
                <a:lnTo>
                  <a:pt x="785" y="697"/>
                </a:lnTo>
                <a:lnTo>
                  <a:pt x="799" y="690"/>
                </a:lnTo>
                <a:lnTo>
                  <a:pt x="799" y="690"/>
                </a:lnTo>
                <a:lnTo>
                  <a:pt x="799" y="698"/>
                </a:lnTo>
                <a:lnTo>
                  <a:pt x="799" y="698"/>
                </a:lnTo>
                <a:close/>
                <a:moveTo>
                  <a:pt x="798" y="688"/>
                </a:moveTo>
                <a:lnTo>
                  <a:pt x="798" y="688"/>
                </a:lnTo>
                <a:lnTo>
                  <a:pt x="798" y="688"/>
                </a:lnTo>
                <a:lnTo>
                  <a:pt x="798" y="688"/>
                </a:lnTo>
                <a:lnTo>
                  <a:pt x="772" y="697"/>
                </a:lnTo>
                <a:lnTo>
                  <a:pt x="746" y="707"/>
                </a:lnTo>
                <a:lnTo>
                  <a:pt x="721" y="717"/>
                </a:lnTo>
                <a:lnTo>
                  <a:pt x="694" y="726"/>
                </a:lnTo>
                <a:lnTo>
                  <a:pt x="694" y="726"/>
                </a:lnTo>
                <a:lnTo>
                  <a:pt x="672" y="733"/>
                </a:lnTo>
                <a:lnTo>
                  <a:pt x="650" y="741"/>
                </a:lnTo>
                <a:lnTo>
                  <a:pt x="650" y="741"/>
                </a:lnTo>
                <a:lnTo>
                  <a:pt x="626" y="751"/>
                </a:lnTo>
                <a:lnTo>
                  <a:pt x="626" y="751"/>
                </a:lnTo>
                <a:lnTo>
                  <a:pt x="631" y="748"/>
                </a:lnTo>
                <a:lnTo>
                  <a:pt x="631" y="748"/>
                </a:lnTo>
                <a:lnTo>
                  <a:pt x="654" y="736"/>
                </a:lnTo>
                <a:lnTo>
                  <a:pt x="654" y="736"/>
                </a:lnTo>
                <a:lnTo>
                  <a:pt x="679" y="725"/>
                </a:lnTo>
                <a:lnTo>
                  <a:pt x="704" y="713"/>
                </a:lnTo>
                <a:lnTo>
                  <a:pt x="704" y="713"/>
                </a:lnTo>
                <a:lnTo>
                  <a:pt x="797" y="674"/>
                </a:lnTo>
                <a:lnTo>
                  <a:pt x="797" y="674"/>
                </a:lnTo>
                <a:lnTo>
                  <a:pt x="798" y="688"/>
                </a:lnTo>
                <a:lnTo>
                  <a:pt x="798" y="688"/>
                </a:lnTo>
                <a:close/>
                <a:moveTo>
                  <a:pt x="797" y="672"/>
                </a:moveTo>
                <a:lnTo>
                  <a:pt x="797" y="672"/>
                </a:lnTo>
                <a:lnTo>
                  <a:pt x="785" y="676"/>
                </a:lnTo>
                <a:lnTo>
                  <a:pt x="774" y="680"/>
                </a:lnTo>
                <a:lnTo>
                  <a:pt x="752" y="689"/>
                </a:lnTo>
                <a:lnTo>
                  <a:pt x="752" y="689"/>
                </a:lnTo>
                <a:lnTo>
                  <a:pt x="727" y="697"/>
                </a:lnTo>
                <a:lnTo>
                  <a:pt x="700" y="705"/>
                </a:lnTo>
                <a:lnTo>
                  <a:pt x="700" y="705"/>
                </a:lnTo>
                <a:lnTo>
                  <a:pt x="677" y="715"/>
                </a:lnTo>
                <a:lnTo>
                  <a:pt x="654" y="724"/>
                </a:lnTo>
                <a:lnTo>
                  <a:pt x="654" y="724"/>
                </a:lnTo>
                <a:lnTo>
                  <a:pt x="628" y="736"/>
                </a:lnTo>
                <a:lnTo>
                  <a:pt x="628" y="736"/>
                </a:lnTo>
                <a:lnTo>
                  <a:pt x="618" y="740"/>
                </a:lnTo>
                <a:lnTo>
                  <a:pt x="618" y="740"/>
                </a:lnTo>
                <a:lnTo>
                  <a:pt x="611" y="744"/>
                </a:lnTo>
                <a:lnTo>
                  <a:pt x="608" y="745"/>
                </a:lnTo>
                <a:lnTo>
                  <a:pt x="610" y="744"/>
                </a:lnTo>
                <a:lnTo>
                  <a:pt x="610" y="744"/>
                </a:lnTo>
                <a:lnTo>
                  <a:pt x="619" y="738"/>
                </a:lnTo>
                <a:lnTo>
                  <a:pt x="630" y="733"/>
                </a:lnTo>
                <a:lnTo>
                  <a:pt x="652" y="724"/>
                </a:lnTo>
                <a:lnTo>
                  <a:pt x="652" y="724"/>
                </a:lnTo>
                <a:lnTo>
                  <a:pt x="672" y="715"/>
                </a:lnTo>
                <a:lnTo>
                  <a:pt x="692" y="704"/>
                </a:lnTo>
                <a:lnTo>
                  <a:pt x="692" y="704"/>
                </a:lnTo>
                <a:lnTo>
                  <a:pt x="717" y="694"/>
                </a:lnTo>
                <a:lnTo>
                  <a:pt x="741" y="684"/>
                </a:lnTo>
                <a:lnTo>
                  <a:pt x="765" y="674"/>
                </a:lnTo>
                <a:lnTo>
                  <a:pt x="788" y="664"/>
                </a:lnTo>
                <a:lnTo>
                  <a:pt x="788" y="664"/>
                </a:lnTo>
                <a:lnTo>
                  <a:pt x="790" y="663"/>
                </a:lnTo>
                <a:lnTo>
                  <a:pt x="790" y="663"/>
                </a:lnTo>
                <a:lnTo>
                  <a:pt x="796" y="660"/>
                </a:lnTo>
                <a:lnTo>
                  <a:pt x="796" y="660"/>
                </a:lnTo>
                <a:lnTo>
                  <a:pt x="797" y="672"/>
                </a:lnTo>
                <a:lnTo>
                  <a:pt x="797" y="672"/>
                </a:lnTo>
                <a:close/>
                <a:moveTo>
                  <a:pt x="793" y="644"/>
                </a:moveTo>
                <a:lnTo>
                  <a:pt x="793" y="644"/>
                </a:lnTo>
                <a:lnTo>
                  <a:pt x="796" y="658"/>
                </a:lnTo>
                <a:lnTo>
                  <a:pt x="796" y="658"/>
                </a:lnTo>
                <a:lnTo>
                  <a:pt x="794" y="658"/>
                </a:lnTo>
                <a:lnTo>
                  <a:pt x="794" y="658"/>
                </a:lnTo>
                <a:lnTo>
                  <a:pt x="697" y="693"/>
                </a:lnTo>
                <a:lnTo>
                  <a:pt x="697" y="693"/>
                </a:lnTo>
                <a:lnTo>
                  <a:pt x="675" y="701"/>
                </a:lnTo>
                <a:lnTo>
                  <a:pt x="652" y="711"/>
                </a:lnTo>
                <a:lnTo>
                  <a:pt x="607" y="732"/>
                </a:lnTo>
                <a:lnTo>
                  <a:pt x="607" y="732"/>
                </a:lnTo>
                <a:lnTo>
                  <a:pt x="608" y="728"/>
                </a:lnTo>
                <a:lnTo>
                  <a:pt x="608" y="728"/>
                </a:lnTo>
                <a:lnTo>
                  <a:pt x="617" y="724"/>
                </a:lnTo>
                <a:lnTo>
                  <a:pt x="627" y="719"/>
                </a:lnTo>
                <a:lnTo>
                  <a:pt x="647" y="709"/>
                </a:lnTo>
                <a:lnTo>
                  <a:pt x="647" y="709"/>
                </a:lnTo>
                <a:lnTo>
                  <a:pt x="671" y="697"/>
                </a:lnTo>
                <a:lnTo>
                  <a:pt x="695" y="687"/>
                </a:lnTo>
                <a:lnTo>
                  <a:pt x="695" y="687"/>
                </a:lnTo>
                <a:lnTo>
                  <a:pt x="745" y="666"/>
                </a:lnTo>
                <a:lnTo>
                  <a:pt x="770" y="655"/>
                </a:lnTo>
                <a:lnTo>
                  <a:pt x="793" y="644"/>
                </a:lnTo>
                <a:lnTo>
                  <a:pt x="793" y="644"/>
                </a:lnTo>
                <a:lnTo>
                  <a:pt x="793" y="644"/>
                </a:lnTo>
                <a:lnTo>
                  <a:pt x="793" y="644"/>
                </a:lnTo>
                <a:close/>
                <a:moveTo>
                  <a:pt x="793" y="642"/>
                </a:moveTo>
                <a:lnTo>
                  <a:pt x="793" y="642"/>
                </a:lnTo>
                <a:lnTo>
                  <a:pt x="792" y="642"/>
                </a:lnTo>
                <a:lnTo>
                  <a:pt x="792" y="642"/>
                </a:lnTo>
                <a:lnTo>
                  <a:pt x="768" y="654"/>
                </a:lnTo>
                <a:lnTo>
                  <a:pt x="744" y="664"/>
                </a:lnTo>
                <a:lnTo>
                  <a:pt x="694" y="685"/>
                </a:lnTo>
                <a:lnTo>
                  <a:pt x="694" y="685"/>
                </a:lnTo>
                <a:lnTo>
                  <a:pt x="670" y="696"/>
                </a:lnTo>
                <a:lnTo>
                  <a:pt x="646" y="707"/>
                </a:lnTo>
                <a:lnTo>
                  <a:pt x="646" y="707"/>
                </a:lnTo>
                <a:lnTo>
                  <a:pt x="622" y="719"/>
                </a:lnTo>
                <a:lnTo>
                  <a:pt x="622" y="719"/>
                </a:lnTo>
                <a:lnTo>
                  <a:pt x="608" y="725"/>
                </a:lnTo>
                <a:lnTo>
                  <a:pt x="608" y="725"/>
                </a:lnTo>
                <a:lnTo>
                  <a:pt x="619" y="720"/>
                </a:lnTo>
                <a:lnTo>
                  <a:pt x="619" y="720"/>
                </a:lnTo>
                <a:lnTo>
                  <a:pt x="640" y="707"/>
                </a:lnTo>
                <a:lnTo>
                  <a:pt x="651" y="702"/>
                </a:lnTo>
                <a:lnTo>
                  <a:pt x="661" y="696"/>
                </a:lnTo>
                <a:lnTo>
                  <a:pt x="661" y="696"/>
                </a:lnTo>
                <a:lnTo>
                  <a:pt x="709" y="675"/>
                </a:lnTo>
                <a:lnTo>
                  <a:pt x="709" y="675"/>
                </a:lnTo>
                <a:lnTo>
                  <a:pt x="731" y="665"/>
                </a:lnTo>
                <a:lnTo>
                  <a:pt x="752" y="655"/>
                </a:lnTo>
                <a:lnTo>
                  <a:pt x="773" y="644"/>
                </a:lnTo>
                <a:lnTo>
                  <a:pt x="783" y="637"/>
                </a:lnTo>
                <a:lnTo>
                  <a:pt x="792" y="629"/>
                </a:lnTo>
                <a:lnTo>
                  <a:pt x="792" y="629"/>
                </a:lnTo>
                <a:lnTo>
                  <a:pt x="793" y="642"/>
                </a:lnTo>
                <a:lnTo>
                  <a:pt x="793" y="642"/>
                </a:lnTo>
                <a:close/>
                <a:moveTo>
                  <a:pt x="792" y="627"/>
                </a:moveTo>
                <a:lnTo>
                  <a:pt x="792" y="627"/>
                </a:lnTo>
                <a:lnTo>
                  <a:pt x="791" y="627"/>
                </a:lnTo>
                <a:lnTo>
                  <a:pt x="791" y="627"/>
                </a:lnTo>
                <a:lnTo>
                  <a:pt x="781" y="631"/>
                </a:lnTo>
                <a:lnTo>
                  <a:pt x="771" y="637"/>
                </a:lnTo>
                <a:lnTo>
                  <a:pt x="751" y="647"/>
                </a:lnTo>
                <a:lnTo>
                  <a:pt x="751" y="647"/>
                </a:lnTo>
                <a:lnTo>
                  <a:pt x="738" y="654"/>
                </a:lnTo>
                <a:lnTo>
                  <a:pt x="725" y="660"/>
                </a:lnTo>
                <a:lnTo>
                  <a:pt x="698" y="671"/>
                </a:lnTo>
                <a:lnTo>
                  <a:pt x="698" y="671"/>
                </a:lnTo>
                <a:lnTo>
                  <a:pt x="647" y="694"/>
                </a:lnTo>
                <a:lnTo>
                  <a:pt x="647" y="694"/>
                </a:lnTo>
                <a:lnTo>
                  <a:pt x="658" y="689"/>
                </a:lnTo>
                <a:lnTo>
                  <a:pt x="658" y="689"/>
                </a:lnTo>
                <a:lnTo>
                  <a:pt x="683" y="676"/>
                </a:lnTo>
                <a:lnTo>
                  <a:pt x="707" y="662"/>
                </a:lnTo>
                <a:lnTo>
                  <a:pt x="707" y="662"/>
                </a:lnTo>
                <a:lnTo>
                  <a:pt x="755" y="636"/>
                </a:lnTo>
                <a:lnTo>
                  <a:pt x="755" y="636"/>
                </a:lnTo>
                <a:lnTo>
                  <a:pt x="764" y="630"/>
                </a:lnTo>
                <a:lnTo>
                  <a:pt x="773" y="624"/>
                </a:lnTo>
                <a:lnTo>
                  <a:pt x="782" y="618"/>
                </a:lnTo>
                <a:lnTo>
                  <a:pt x="790" y="610"/>
                </a:lnTo>
                <a:lnTo>
                  <a:pt x="790" y="610"/>
                </a:lnTo>
                <a:lnTo>
                  <a:pt x="790" y="610"/>
                </a:lnTo>
                <a:lnTo>
                  <a:pt x="790" y="610"/>
                </a:lnTo>
                <a:lnTo>
                  <a:pt x="792" y="627"/>
                </a:lnTo>
                <a:lnTo>
                  <a:pt x="792" y="627"/>
                </a:lnTo>
                <a:close/>
                <a:moveTo>
                  <a:pt x="789" y="602"/>
                </a:moveTo>
                <a:lnTo>
                  <a:pt x="789" y="602"/>
                </a:lnTo>
                <a:lnTo>
                  <a:pt x="790" y="609"/>
                </a:lnTo>
                <a:lnTo>
                  <a:pt x="790" y="609"/>
                </a:lnTo>
                <a:lnTo>
                  <a:pt x="789" y="609"/>
                </a:lnTo>
                <a:lnTo>
                  <a:pt x="788" y="609"/>
                </a:lnTo>
                <a:lnTo>
                  <a:pt x="788" y="609"/>
                </a:lnTo>
                <a:lnTo>
                  <a:pt x="770" y="620"/>
                </a:lnTo>
                <a:lnTo>
                  <a:pt x="751" y="631"/>
                </a:lnTo>
                <a:lnTo>
                  <a:pt x="751" y="631"/>
                </a:lnTo>
                <a:lnTo>
                  <a:pt x="727" y="643"/>
                </a:lnTo>
                <a:lnTo>
                  <a:pt x="701" y="653"/>
                </a:lnTo>
                <a:lnTo>
                  <a:pt x="701" y="653"/>
                </a:lnTo>
                <a:lnTo>
                  <a:pt x="685" y="662"/>
                </a:lnTo>
                <a:lnTo>
                  <a:pt x="668" y="670"/>
                </a:lnTo>
                <a:lnTo>
                  <a:pt x="636" y="688"/>
                </a:lnTo>
                <a:lnTo>
                  <a:pt x="636" y="688"/>
                </a:lnTo>
                <a:lnTo>
                  <a:pt x="646" y="681"/>
                </a:lnTo>
                <a:lnTo>
                  <a:pt x="646" y="681"/>
                </a:lnTo>
                <a:lnTo>
                  <a:pt x="669" y="667"/>
                </a:lnTo>
                <a:lnTo>
                  <a:pt x="692" y="655"/>
                </a:lnTo>
                <a:lnTo>
                  <a:pt x="692" y="655"/>
                </a:lnTo>
                <a:lnTo>
                  <a:pt x="717" y="643"/>
                </a:lnTo>
                <a:lnTo>
                  <a:pt x="742" y="629"/>
                </a:lnTo>
                <a:lnTo>
                  <a:pt x="766" y="616"/>
                </a:lnTo>
                <a:lnTo>
                  <a:pt x="789" y="602"/>
                </a:lnTo>
                <a:lnTo>
                  <a:pt x="789" y="602"/>
                </a:lnTo>
                <a:close/>
                <a:moveTo>
                  <a:pt x="787" y="580"/>
                </a:moveTo>
                <a:lnTo>
                  <a:pt x="787" y="580"/>
                </a:lnTo>
                <a:lnTo>
                  <a:pt x="789" y="600"/>
                </a:lnTo>
                <a:lnTo>
                  <a:pt x="789" y="600"/>
                </a:lnTo>
                <a:lnTo>
                  <a:pt x="788" y="600"/>
                </a:lnTo>
                <a:lnTo>
                  <a:pt x="788" y="600"/>
                </a:lnTo>
                <a:lnTo>
                  <a:pt x="783" y="603"/>
                </a:lnTo>
                <a:lnTo>
                  <a:pt x="783" y="603"/>
                </a:lnTo>
                <a:lnTo>
                  <a:pt x="782" y="603"/>
                </a:lnTo>
                <a:lnTo>
                  <a:pt x="780" y="605"/>
                </a:lnTo>
                <a:lnTo>
                  <a:pt x="780" y="605"/>
                </a:lnTo>
                <a:lnTo>
                  <a:pt x="759" y="615"/>
                </a:lnTo>
                <a:lnTo>
                  <a:pt x="737" y="626"/>
                </a:lnTo>
                <a:lnTo>
                  <a:pt x="693" y="647"/>
                </a:lnTo>
                <a:lnTo>
                  <a:pt x="693" y="647"/>
                </a:lnTo>
                <a:lnTo>
                  <a:pt x="650" y="670"/>
                </a:lnTo>
                <a:lnTo>
                  <a:pt x="650" y="670"/>
                </a:lnTo>
                <a:lnTo>
                  <a:pt x="631" y="681"/>
                </a:lnTo>
                <a:lnTo>
                  <a:pt x="631" y="681"/>
                </a:lnTo>
                <a:lnTo>
                  <a:pt x="626" y="683"/>
                </a:lnTo>
                <a:lnTo>
                  <a:pt x="620" y="685"/>
                </a:lnTo>
                <a:lnTo>
                  <a:pt x="614" y="687"/>
                </a:lnTo>
                <a:lnTo>
                  <a:pt x="610" y="690"/>
                </a:lnTo>
                <a:lnTo>
                  <a:pt x="610" y="690"/>
                </a:lnTo>
                <a:lnTo>
                  <a:pt x="618" y="683"/>
                </a:lnTo>
                <a:lnTo>
                  <a:pt x="628" y="678"/>
                </a:lnTo>
                <a:lnTo>
                  <a:pt x="648" y="667"/>
                </a:lnTo>
                <a:lnTo>
                  <a:pt x="648" y="667"/>
                </a:lnTo>
                <a:lnTo>
                  <a:pt x="672" y="654"/>
                </a:lnTo>
                <a:lnTo>
                  <a:pt x="695" y="642"/>
                </a:lnTo>
                <a:lnTo>
                  <a:pt x="695" y="642"/>
                </a:lnTo>
                <a:lnTo>
                  <a:pt x="742" y="619"/>
                </a:lnTo>
                <a:lnTo>
                  <a:pt x="765" y="607"/>
                </a:lnTo>
                <a:lnTo>
                  <a:pt x="787" y="594"/>
                </a:lnTo>
                <a:lnTo>
                  <a:pt x="787" y="594"/>
                </a:lnTo>
                <a:lnTo>
                  <a:pt x="788" y="593"/>
                </a:lnTo>
                <a:lnTo>
                  <a:pt x="788" y="593"/>
                </a:lnTo>
                <a:lnTo>
                  <a:pt x="787" y="592"/>
                </a:lnTo>
                <a:lnTo>
                  <a:pt x="786" y="592"/>
                </a:lnTo>
                <a:lnTo>
                  <a:pt x="786" y="592"/>
                </a:lnTo>
                <a:lnTo>
                  <a:pt x="739" y="614"/>
                </a:lnTo>
                <a:lnTo>
                  <a:pt x="691" y="637"/>
                </a:lnTo>
                <a:lnTo>
                  <a:pt x="691" y="637"/>
                </a:lnTo>
                <a:lnTo>
                  <a:pt x="669" y="647"/>
                </a:lnTo>
                <a:lnTo>
                  <a:pt x="648" y="658"/>
                </a:lnTo>
                <a:lnTo>
                  <a:pt x="648" y="658"/>
                </a:lnTo>
                <a:lnTo>
                  <a:pt x="625" y="670"/>
                </a:lnTo>
                <a:lnTo>
                  <a:pt x="625" y="670"/>
                </a:lnTo>
                <a:lnTo>
                  <a:pt x="611" y="677"/>
                </a:lnTo>
                <a:lnTo>
                  <a:pt x="611" y="677"/>
                </a:lnTo>
                <a:lnTo>
                  <a:pt x="611" y="676"/>
                </a:lnTo>
                <a:lnTo>
                  <a:pt x="611" y="676"/>
                </a:lnTo>
                <a:lnTo>
                  <a:pt x="617" y="672"/>
                </a:lnTo>
                <a:lnTo>
                  <a:pt x="617" y="672"/>
                </a:lnTo>
                <a:lnTo>
                  <a:pt x="656" y="648"/>
                </a:lnTo>
                <a:lnTo>
                  <a:pt x="675" y="637"/>
                </a:lnTo>
                <a:lnTo>
                  <a:pt x="695" y="625"/>
                </a:lnTo>
                <a:lnTo>
                  <a:pt x="695" y="625"/>
                </a:lnTo>
                <a:lnTo>
                  <a:pt x="741" y="603"/>
                </a:lnTo>
                <a:lnTo>
                  <a:pt x="764" y="592"/>
                </a:lnTo>
                <a:lnTo>
                  <a:pt x="786" y="580"/>
                </a:lnTo>
                <a:lnTo>
                  <a:pt x="786" y="580"/>
                </a:lnTo>
                <a:lnTo>
                  <a:pt x="786" y="579"/>
                </a:lnTo>
                <a:lnTo>
                  <a:pt x="786" y="578"/>
                </a:lnTo>
                <a:lnTo>
                  <a:pt x="785" y="578"/>
                </a:lnTo>
                <a:lnTo>
                  <a:pt x="784" y="578"/>
                </a:lnTo>
                <a:lnTo>
                  <a:pt x="784" y="578"/>
                </a:lnTo>
                <a:lnTo>
                  <a:pt x="696" y="619"/>
                </a:lnTo>
                <a:lnTo>
                  <a:pt x="696" y="619"/>
                </a:lnTo>
                <a:lnTo>
                  <a:pt x="654" y="642"/>
                </a:lnTo>
                <a:lnTo>
                  <a:pt x="614" y="663"/>
                </a:lnTo>
                <a:lnTo>
                  <a:pt x="614" y="663"/>
                </a:lnTo>
                <a:lnTo>
                  <a:pt x="656" y="638"/>
                </a:lnTo>
                <a:lnTo>
                  <a:pt x="677" y="625"/>
                </a:lnTo>
                <a:lnTo>
                  <a:pt x="699" y="614"/>
                </a:lnTo>
                <a:lnTo>
                  <a:pt x="699" y="614"/>
                </a:lnTo>
                <a:lnTo>
                  <a:pt x="744" y="593"/>
                </a:lnTo>
                <a:lnTo>
                  <a:pt x="765" y="582"/>
                </a:lnTo>
                <a:lnTo>
                  <a:pt x="787" y="570"/>
                </a:lnTo>
                <a:lnTo>
                  <a:pt x="787" y="570"/>
                </a:lnTo>
                <a:lnTo>
                  <a:pt x="787" y="580"/>
                </a:lnTo>
                <a:lnTo>
                  <a:pt x="787" y="580"/>
                </a:lnTo>
                <a:close/>
                <a:moveTo>
                  <a:pt x="786" y="567"/>
                </a:moveTo>
                <a:lnTo>
                  <a:pt x="786" y="567"/>
                </a:lnTo>
                <a:lnTo>
                  <a:pt x="764" y="576"/>
                </a:lnTo>
                <a:lnTo>
                  <a:pt x="743" y="585"/>
                </a:lnTo>
                <a:lnTo>
                  <a:pt x="699" y="606"/>
                </a:lnTo>
                <a:lnTo>
                  <a:pt x="699" y="606"/>
                </a:lnTo>
                <a:lnTo>
                  <a:pt x="676" y="617"/>
                </a:lnTo>
                <a:lnTo>
                  <a:pt x="652" y="628"/>
                </a:lnTo>
                <a:lnTo>
                  <a:pt x="652" y="628"/>
                </a:lnTo>
                <a:lnTo>
                  <a:pt x="642" y="635"/>
                </a:lnTo>
                <a:lnTo>
                  <a:pt x="630" y="642"/>
                </a:lnTo>
                <a:lnTo>
                  <a:pt x="630" y="642"/>
                </a:lnTo>
                <a:lnTo>
                  <a:pt x="622" y="647"/>
                </a:lnTo>
                <a:lnTo>
                  <a:pt x="622" y="647"/>
                </a:lnTo>
                <a:lnTo>
                  <a:pt x="615" y="651"/>
                </a:lnTo>
                <a:lnTo>
                  <a:pt x="613" y="652"/>
                </a:lnTo>
                <a:lnTo>
                  <a:pt x="617" y="649"/>
                </a:lnTo>
                <a:lnTo>
                  <a:pt x="617" y="649"/>
                </a:lnTo>
                <a:lnTo>
                  <a:pt x="639" y="635"/>
                </a:lnTo>
                <a:lnTo>
                  <a:pt x="659" y="621"/>
                </a:lnTo>
                <a:lnTo>
                  <a:pt x="681" y="609"/>
                </a:lnTo>
                <a:lnTo>
                  <a:pt x="703" y="598"/>
                </a:lnTo>
                <a:lnTo>
                  <a:pt x="703" y="598"/>
                </a:lnTo>
                <a:lnTo>
                  <a:pt x="748" y="576"/>
                </a:lnTo>
                <a:lnTo>
                  <a:pt x="748" y="576"/>
                </a:lnTo>
                <a:lnTo>
                  <a:pt x="767" y="567"/>
                </a:lnTo>
                <a:lnTo>
                  <a:pt x="776" y="562"/>
                </a:lnTo>
                <a:lnTo>
                  <a:pt x="785" y="556"/>
                </a:lnTo>
                <a:lnTo>
                  <a:pt x="785" y="556"/>
                </a:lnTo>
                <a:lnTo>
                  <a:pt x="785" y="556"/>
                </a:lnTo>
                <a:lnTo>
                  <a:pt x="785" y="555"/>
                </a:lnTo>
                <a:lnTo>
                  <a:pt x="783" y="555"/>
                </a:lnTo>
                <a:lnTo>
                  <a:pt x="783" y="555"/>
                </a:lnTo>
                <a:lnTo>
                  <a:pt x="762" y="565"/>
                </a:lnTo>
                <a:lnTo>
                  <a:pt x="741" y="574"/>
                </a:lnTo>
                <a:lnTo>
                  <a:pt x="719" y="583"/>
                </a:lnTo>
                <a:lnTo>
                  <a:pt x="696" y="592"/>
                </a:lnTo>
                <a:lnTo>
                  <a:pt x="696" y="592"/>
                </a:lnTo>
                <a:lnTo>
                  <a:pt x="674" y="602"/>
                </a:lnTo>
                <a:lnTo>
                  <a:pt x="652" y="613"/>
                </a:lnTo>
                <a:lnTo>
                  <a:pt x="652" y="613"/>
                </a:lnTo>
                <a:lnTo>
                  <a:pt x="638" y="623"/>
                </a:lnTo>
                <a:lnTo>
                  <a:pt x="638" y="623"/>
                </a:lnTo>
                <a:lnTo>
                  <a:pt x="631" y="625"/>
                </a:lnTo>
                <a:lnTo>
                  <a:pt x="625" y="628"/>
                </a:lnTo>
                <a:lnTo>
                  <a:pt x="619" y="630"/>
                </a:lnTo>
                <a:lnTo>
                  <a:pt x="614" y="634"/>
                </a:lnTo>
                <a:lnTo>
                  <a:pt x="614" y="634"/>
                </a:lnTo>
                <a:lnTo>
                  <a:pt x="634" y="621"/>
                </a:lnTo>
                <a:lnTo>
                  <a:pt x="653" y="610"/>
                </a:lnTo>
                <a:lnTo>
                  <a:pt x="693" y="589"/>
                </a:lnTo>
                <a:lnTo>
                  <a:pt x="693" y="589"/>
                </a:lnTo>
                <a:lnTo>
                  <a:pt x="716" y="578"/>
                </a:lnTo>
                <a:lnTo>
                  <a:pt x="738" y="567"/>
                </a:lnTo>
                <a:lnTo>
                  <a:pt x="738" y="567"/>
                </a:lnTo>
                <a:lnTo>
                  <a:pt x="762" y="556"/>
                </a:lnTo>
                <a:lnTo>
                  <a:pt x="762" y="556"/>
                </a:lnTo>
                <a:lnTo>
                  <a:pt x="772" y="550"/>
                </a:lnTo>
                <a:lnTo>
                  <a:pt x="772" y="550"/>
                </a:lnTo>
                <a:lnTo>
                  <a:pt x="777" y="548"/>
                </a:lnTo>
                <a:lnTo>
                  <a:pt x="777" y="548"/>
                </a:lnTo>
                <a:lnTo>
                  <a:pt x="781" y="547"/>
                </a:lnTo>
                <a:lnTo>
                  <a:pt x="781" y="546"/>
                </a:lnTo>
                <a:lnTo>
                  <a:pt x="782" y="545"/>
                </a:lnTo>
                <a:lnTo>
                  <a:pt x="782" y="545"/>
                </a:lnTo>
                <a:lnTo>
                  <a:pt x="785" y="544"/>
                </a:lnTo>
                <a:lnTo>
                  <a:pt x="785" y="544"/>
                </a:lnTo>
                <a:lnTo>
                  <a:pt x="786" y="567"/>
                </a:lnTo>
                <a:lnTo>
                  <a:pt x="786" y="567"/>
                </a:lnTo>
                <a:close/>
                <a:moveTo>
                  <a:pt x="785" y="541"/>
                </a:moveTo>
                <a:lnTo>
                  <a:pt x="785" y="541"/>
                </a:lnTo>
                <a:lnTo>
                  <a:pt x="765" y="553"/>
                </a:lnTo>
                <a:lnTo>
                  <a:pt x="765" y="553"/>
                </a:lnTo>
                <a:lnTo>
                  <a:pt x="730" y="568"/>
                </a:lnTo>
                <a:lnTo>
                  <a:pt x="694" y="583"/>
                </a:lnTo>
                <a:lnTo>
                  <a:pt x="694" y="583"/>
                </a:lnTo>
                <a:lnTo>
                  <a:pt x="671" y="594"/>
                </a:lnTo>
                <a:lnTo>
                  <a:pt x="649" y="605"/>
                </a:lnTo>
                <a:lnTo>
                  <a:pt x="649" y="605"/>
                </a:lnTo>
                <a:lnTo>
                  <a:pt x="630" y="615"/>
                </a:lnTo>
                <a:lnTo>
                  <a:pt x="630" y="615"/>
                </a:lnTo>
                <a:lnTo>
                  <a:pt x="627" y="616"/>
                </a:lnTo>
                <a:lnTo>
                  <a:pt x="627" y="616"/>
                </a:lnTo>
                <a:lnTo>
                  <a:pt x="664" y="594"/>
                </a:lnTo>
                <a:lnTo>
                  <a:pt x="682" y="584"/>
                </a:lnTo>
                <a:lnTo>
                  <a:pt x="701" y="575"/>
                </a:lnTo>
                <a:lnTo>
                  <a:pt x="701" y="575"/>
                </a:lnTo>
                <a:lnTo>
                  <a:pt x="723" y="565"/>
                </a:lnTo>
                <a:lnTo>
                  <a:pt x="744" y="556"/>
                </a:lnTo>
                <a:lnTo>
                  <a:pt x="764" y="544"/>
                </a:lnTo>
                <a:lnTo>
                  <a:pt x="774" y="538"/>
                </a:lnTo>
                <a:lnTo>
                  <a:pt x="784" y="531"/>
                </a:lnTo>
                <a:lnTo>
                  <a:pt x="784" y="531"/>
                </a:lnTo>
                <a:lnTo>
                  <a:pt x="784" y="531"/>
                </a:lnTo>
                <a:lnTo>
                  <a:pt x="784" y="531"/>
                </a:lnTo>
                <a:lnTo>
                  <a:pt x="785" y="541"/>
                </a:lnTo>
                <a:lnTo>
                  <a:pt x="785" y="541"/>
                </a:lnTo>
                <a:close/>
                <a:moveTo>
                  <a:pt x="784" y="529"/>
                </a:moveTo>
                <a:lnTo>
                  <a:pt x="784" y="529"/>
                </a:lnTo>
                <a:lnTo>
                  <a:pt x="783" y="529"/>
                </a:lnTo>
                <a:lnTo>
                  <a:pt x="783" y="529"/>
                </a:lnTo>
                <a:lnTo>
                  <a:pt x="762" y="540"/>
                </a:lnTo>
                <a:lnTo>
                  <a:pt x="740" y="550"/>
                </a:lnTo>
                <a:lnTo>
                  <a:pt x="719" y="561"/>
                </a:lnTo>
                <a:lnTo>
                  <a:pt x="697" y="571"/>
                </a:lnTo>
                <a:lnTo>
                  <a:pt x="697" y="571"/>
                </a:lnTo>
                <a:lnTo>
                  <a:pt x="652" y="594"/>
                </a:lnTo>
                <a:lnTo>
                  <a:pt x="652" y="594"/>
                </a:lnTo>
                <a:lnTo>
                  <a:pt x="625" y="605"/>
                </a:lnTo>
                <a:lnTo>
                  <a:pt x="625" y="605"/>
                </a:lnTo>
                <a:lnTo>
                  <a:pt x="616" y="609"/>
                </a:lnTo>
                <a:lnTo>
                  <a:pt x="615" y="610"/>
                </a:lnTo>
                <a:lnTo>
                  <a:pt x="616" y="609"/>
                </a:lnTo>
                <a:lnTo>
                  <a:pt x="626" y="603"/>
                </a:lnTo>
                <a:lnTo>
                  <a:pt x="626" y="603"/>
                </a:lnTo>
                <a:lnTo>
                  <a:pt x="647" y="591"/>
                </a:lnTo>
                <a:lnTo>
                  <a:pt x="667" y="580"/>
                </a:lnTo>
                <a:lnTo>
                  <a:pt x="708" y="560"/>
                </a:lnTo>
                <a:lnTo>
                  <a:pt x="708" y="560"/>
                </a:lnTo>
                <a:lnTo>
                  <a:pt x="728" y="550"/>
                </a:lnTo>
                <a:lnTo>
                  <a:pt x="747" y="541"/>
                </a:lnTo>
                <a:lnTo>
                  <a:pt x="766" y="530"/>
                </a:lnTo>
                <a:lnTo>
                  <a:pt x="775" y="524"/>
                </a:lnTo>
                <a:lnTo>
                  <a:pt x="783" y="518"/>
                </a:lnTo>
                <a:lnTo>
                  <a:pt x="783" y="518"/>
                </a:lnTo>
                <a:lnTo>
                  <a:pt x="784" y="529"/>
                </a:lnTo>
                <a:lnTo>
                  <a:pt x="784" y="529"/>
                </a:lnTo>
                <a:close/>
                <a:moveTo>
                  <a:pt x="782" y="516"/>
                </a:moveTo>
                <a:lnTo>
                  <a:pt x="782" y="516"/>
                </a:lnTo>
                <a:lnTo>
                  <a:pt x="782" y="516"/>
                </a:lnTo>
                <a:lnTo>
                  <a:pt x="782" y="516"/>
                </a:lnTo>
                <a:lnTo>
                  <a:pt x="741" y="537"/>
                </a:lnTo>
                <a:lnTo>
                  <a:pt x="699" y="557"/>
                </a:lnTo>
                <a:lnTo>
                  <a:pt x="699" y="557"/>
                </a:lnTo>
                <a:lnTo>
                  <a:pt x="653" y="578"/>
                </a:lnTo>
                <a:lnTo>
                  <a:pt x="653" y="578"/>
                </a:lnTo>
                <a:lnTo>
                  <a:pt x="635" y="587"/>
                </a:lnTo>
                <a:lnTo>
                  <a:pt x="616" y="597"/>
                </a:lnTo>
                <a:lnTo>
                  <a:pt x="616" y="597"/>
                </a:lnTo>
                <a:lnTo>
                  <a:pt x="616" y="592"/>
                </a:lnTo>
                <a:lnTo>
                  <a:pt x="616" y="592"/>
                </a:lnTo>
                <a:lnTo>
                  <a:pt x="616" y="592"/>
                </a:lnTo>
                <a:lnTo>
                  <a:pt x="616" y="592"/>
                </a:lnTo>
                <a:lnTo>
                  <a:pt x="637" y="581"/>
                </a:lnTo>
                <a:lnTo>
                  <a:pt x="657" y="570"/>
                </a:lnTo>
                <a:lnTo>
                  <a:pt x="677" y="561"/>
                </a:lnTo>
                <a:lnTo>
                  <a:pt x="698" y="551"/>
                </a:lnTo>
                <a:lnTo>
                  <a:pt x="698" y="551"/>
                </a:lnTo>
                <a:lnTo>
                  <a:pt x="719" y="541"/>
                </a:lnTo>
                <a:lnTo>
                  <a:pt x="739" y="531"/>
                </a:lnTo>
                <a:lnTo>
                  <a:pt x="780" y="510"/>
                </a:lnTo>
                <a:lnTo>
                  <a:pt x="780" y="510"/>
                </a:lnTo>
                <a:lnTo>
                  <a:pt x="782" y="513"/>
                </a:lnTo>
                <a:lnTo>
                  <a:pt x="782" y="513"/>
                </a:lnTo>
                <a:lnTo>
                  <a:pt x="782" y="516"/>
                </a:lnTo>
                <a:lnTo>
                  <a:pt x="782" y="516"/>
                </a:lnTo>
                <a:close/>
                <a:moveTo>
                  <a:pt x="766" y="502"/>
                </a:moveTo>
                <a:lnTo>
                  <a:pt x="766" y="502"/>
                </a:lnTo>
                <a:lnTo>
                  <a:pt x="686" y="542"/>
                </a:lnTo>
                <a:lnTo>
                  <a:pt x="686" y="542"/>
                </a:lnTo>
                <a:lnTo>
                  <a:pt x="652" y="560"/>
                </a:lnTo>
                <a:lnTo>
                  <a:pt x="635" y="568"/>
                </a:lnTo>
                <a:lnTo>
                  <a:pt x="617" y="578"/>
                </a:lnTo>
                <a:lnTo>
                  <a:pt x="617" y="578"/>
                </a:lnTo>
                <a:lnTo>
                  <a:pt x="618" y="567"/>
                </a:lnTo>
                <a:lnTo>
                  <a:pt x="618" y="567"/>
                </a:lnTo>
                <a:lnTo>
                  <a:pt x="636" y="559"/>
                </a:lnTo>
                <a:lnTo>
                  <a:pt x="652" y="550"/>
                </a:lnTo>
                <a:lnTo>
                  <a:pt x="683" y="531"/>
                </a:lnTo>
                <a:lnTo>
                  <a:pt x="683" y="531"/>
                </a:lnTo>
                <a:lnTo>
                  <a:pt x="701" y="523"/>
                </a:lnTo>
                <a:lnTo>
                  <a:pt x="719" y="514"/>
                </a:lnTo>
                <a:lnTo>
                  <a:pt x="736" y="506"/>
                </a:lnTo>
                <a:lnTo>
                  <a:pt x="745" y="501"/>
                </a:lnTo>
                <a:lnTo>
                  <a:pt x="753" y="495"/>
                </a:lnTo>
                <a:lnTo>
                  <a:pt x="753" y="495"/>
                </a:lnTo>
                <a:lnTo>
                  <a:pt x="753" y="495"/>
                </a:lnTo>
                <a:lnTo>
                  <a:pt x="753" y="495"/>
                </a:lnTo>
                <a:lnTo>
                  <a:pt x="756" y="496"/>
                </a:lnTo>
                <a:lnTo>
                  <a:pt x="756" y="496"/>
                </a:lnTo>
                <a:lnTo>
                  <a:pt x="744" y="504"/>
                </a:lnTo>
                <a:lnTo>
                  <a:pt x="738" y="508"/>
                </a:lnTo>
                <a:lnTo>
                  <a:pt x="731" y="511"/>
                </a:lnTo>
                <a:lnTo>
                  <a:pt x="731" y="511"/>
                </a:lnTo>
                <a:lnTo>
                  <a:pt x="711" y="521"/>
                </a:lnTo>
                <a:lnTo>
                  <a:pt x="692" y="532"/>
                </a:lnTo>
                <a:lnTo>
                  <a:pt x="692" y="532"/>
                </a:lnTo>
                <a:lnTo>
                  <a:pt x="657" y="553"/>
                </a:lnTo>
                <a:lnTo>
                  <a:pt x="619" y="572"/>
                </a:lnTo>
                <a:lnTo>
                  <a:pt x="619" y="572"/>
                </a:lnTo>
                <a:lnTo>
                  <a:pt x="618" y="573"/>
                </a:lnTo>
                <a:lnTo>
                  <a:pt x="619" y="573"/>
                </a:lnTo>
                <a:lnTo>
                  <a:pt x="619" y="574"/>
                </a:lnTo>
                <a:lnTo>
                  <a:pt x="620" y="574"/>
                </a:lnTo>
                <a:lnTo>
                  <a:pt x="620" y="574"/>
                </a:lnTo>
                <a:lnTo>
                  <a:pt x="658" y="555"/>
                </a:lnTo>
                <a:lnTo>
                  <a:pt x="694" y="534"/>
                </a:lnTo>
                <a:lnTo>
                  <a:pt x="694" y="534"/>
                </a:lnTo>
                <a:lnTo>
                  <a:pt x="710" y="525"/>
                </a:lnTo>
                <a:lnTo>
                  <a:pt x="728" y="516"/>
                </a:lnTo>
                <a:lnTo>
                  <a:pt x="728" y="516"/>
                </a:lnTo>
                <a:lnTo>
                  <a:pt x="737" y="511"/>
                </a:lnTo>
                <a:lnTo>
                  <a:pt x="746" y="506"/>
                </a:lnTo>
                <a:lnTo>
                  <a:pt x="746" y="506"/>
                </a:lnTo>
                <a:lnTo>
                  <a:pt x="752" y="502"/>
                </a:lnTo>
                <a:lnTo>
                  <a:pt x="759" y="497"/>
                </a:lnTo>
                <a:lnTo>
                  <a:pt x="759" y="497"/>
                </a:lnTo>
                <a:lnTo>
                  <a:pt x="766" y="501"/>
                </a:lnTo>
                <a:lnTo>
                  <a:pt x="773" y="505"/>
                </a:lnTo>
                <a:lnTo>
                  <a:pt x="773" y="505"/>
                </a:lnTo>
                <a:lnTo>
                  <a:pt x="735" y="524"/>
                </a:lnTo>
                <a:lnTo>
                  <a:pt x="695" y="543"/>
                </a:lnTo>
                <a:lnTo>
                  <a:pt x="657" y="563"/>
                </a:lnTo>
                <a:lnTo>
                  <a:pt x="618" y="583"/>
                </a:lnTo>
                <a:lnTo>
                  <a:pt x="618" y="583"/>
                </a:lnTo>
                <a:lnTo>
                  <a:pt x="617" y="583"/>
                </a:lnTo>
                <a:lnTo>
                  <a:pt x="618" y="584"/>
                </a:lnTo>
                <a:lnTo>
                  <a:pt x="618" y="585"/>
                </a:lnTo>
                <a:lnTo>
                  <a:pt x="619" y="584"/>
                </a:lnTo>
                <a:lnTo>
                  <a:pt x="619" y="584"/>
                </a:lnTo>
                <a:lnTo>
                  <a:pt x="658" y="564"/>
                </a:lnTo>
                <a:lnTo>
                  <a:pt x="697" y="545"/>
                </a:lnTo>
                <a:lnTo>
                  <a:pt x="736" y="526"/>
                </a:lnTo>
                <a:lnTo>
                  <a:pt x="775" y="506"/>
                </a:lnTo>
                <a:lnTo>
                  <a:pt x="775" y="506"/>
                </a:lnTo>
                <a:lnTo>
                  <a:pt x="778" y="509"/>
                </a:lnTo>
                <a:lnTo>
                  <a:pt x="778" y="509"/>
                </a:lnTo>
                <a:lnTo>
                  <a:pt x="738" y="529"/>
                </a:lnTo>
                <a:lnTo>
                  <a:pt x="718" y="539"/>
                </a:lnTo>
                <a:lnTo>
                  <a:pt x="697" y="549"/>
                </a:lnTo>
                <a:lnTo>
                  <a:pt x="697" y="549"/>
                </a:lnTo>
                <a:lnTo>
                  <a:pt x="656" y="568"/>
                </a:lnTo>
                <a:lnTo>
                  <a:pt x="636" y="578"/>
                </a:lnTo>
                <a:lnTo>
                  <a:pt x="616" y="590"/>
                </a:lnTo>
                <a:lnTo>
                  <a:pt x="616" y="590"/>
                </a:lnTo>
                <a:lnTo>
                  <a:pt x="617" y="581"/>
                </a:lnTo>
                <a:lnTo>
                  <a:pt x="617" y="581"/>
                </a:lnTo>
                <a:lnTo>
                  <a:pt x="635" y="571"/>
                </a:lnTo>
                <a:lnTo>
                  <a:pt x="652" y="562"/>
                </a:lnTo>
                <a:lnTo>
                  <a:pt x="687" y="544"/>
                </a:lnTo>
                <a:lnTo>
                  <a:pt x="687" y="544"/>
                </a:lnTo>
                <a:lnTo>
                  <a:pt x="728" y="524"/>
                </a:lnTo>
                <a:lnTo>
                  <a:pt x="767" y="504"/>
                </a:lnTo>
                <a:lnTo>
                  <a:pt x="767" y="504"/>
                </a:lnTo>
                <a:lnTo>
                  <a:pt x="768" y="503"/>
                </a:lnTo>
                <a:lnTo>
                  <a:pt x="768" y="503"/>
                </a:lnTo>
                <a:lnTo>
                  <a:pt x="767" y="502"/>
                </a:lnTo>
                <a:lnTo>
                  <a:pt x="766" y="502"/>
                </a:lnTo>
                <a:lnTo>
                  <a:pt x="766" y="502"/>
                </a:lnTo>
                <a:close/>
                <a:moveTo>
                  <a:pt x="649" y="469"/>
                </a:moveTo>
                <a:lnTo>
                  <a:pt x="649" y="469"/>
                </a:lnTo>
                <a:lnTo>
                  <a:pt x="636" y="468"/>
                </a:lnTo>
                <a:lnTo>
                  <a:pt x="636" y="468"/>
                </a:lnTo>
                <a:lnTo>
                  <a:pt x="635" y="463"/>
                </a:lnTo>
                <a:lnTo>
                  <a:pt x="635" y="463"/>
                </a:lnTo>
                <a:lnTo>
                  <a:pt x="649" y="466"/>
                </a:lnTo>
                <a:lnTo>
                  <a:pt x="649" y="466"/>
                </a:lnTo>
                <a:lnTo>
                  <a:pt x="649" y="469"/>
                </a:lnTo>
                <a:lnTo>
                  <a:pt x="649" y="469"/>
                </a:lnTo>
                <a:lnTo>
                  <a:pt x="649" y="469"/>
                </a:lnTo>
                <a:lnTo>
                  <a:pt x="649" y="469"/>
                </a:lnTo>
                <a:close/>
                <a:moveTo>
                  <a:pt x="620" y="566"/>
                </a:moveTo>
                <a:lnTo>
                  <a:pt x="620" y="566"/>
                </a:lnTo>
                <a:lnTo>
                  <a:pt x="639" y="554"/>
                </a:lnTo>
                <a:lnTo>
                  <a:pt x="639" y="554"/>
                </a:lnTo>
                <a:lnTo>
                  <a:pt x="654" y="542"/>
                </a:lnTo>
                <a:lnTo>
                  <a:pt x="670" y="531"/>
                </a:lnTo>
                <a:lnTo>
                  <a:pt x="670" y="531"/>
                </a:lnTo>
                <a:lnTo>
                  <a:pt x="703" y="512"/>
                </a:lnTo>
                <a:lnTo>
                  <a:pt x="720" y="502"/>
                </a:lnTo>
                <a:lnTo>
                  <a:pt x="736" y="491"/>
                </a:lnTo>
                <a:lnTo>
                  <a:pt x="736" y="491"/>
                </a:lnTo>
                <a:lnTo>
                  <a:pt x="737" y="490"/>
                </a:lnTo>
                <a:lnTo>
                  <a:pt x="737" y="490"/>
                </a:lnTo>
                <a:lnTo>
                  <a:pt x="751" y="494"/>
                </a:lnTo>
                <a:lnTo>
                  <a:pt x="751" y="494"/>
                </a:lnTo>
                <a:lnTo>
                  <a:pt x="737" y="503"/>
                </a:lnTo>
                <a:lnTo>
                  <a:pt x="722" y="510"/>
                </a:lnTo>
                <a:lnTo>
                  <a:pt x="691" y="525"/>
                </a:lnTo>
                <a:lnTo>
                  <a:pt x="691" y="525"/>
                </a:lnTo>
                <a:lnTo>
                  <a:pt x="660" y="542"/>
                </a:lnTo>
                <a:lnTo>
                  <a:pt x="645" y="551"/>
                </a:lnTo>
                <a:lnTo>
                  <a:pt x="628" y="561"/>
                </a:lnTo>
                <a:lnTo>
                  <a:pt x="628" y="561"/>
                </a:lnTo>
                <a:lnTo>
                  <a:pt x="620" y="566"/>
                </a:lnTo>
                <a:lnTo>
                  <a:pt x="620" y="566"/>
                </a:lnTo>
                <a:close/>
                <a:moveTo>
                  <a:pt x="619" y="564"/>
                </a:moveTo>
                <a:lnTo>
                  <a:pt x="619" y="564"/>
                </a:lnTo>
                <a:lnTo>
                  <a:pt x="620" y="556"/>
                </a:lnTo>
                <a:lnTo>
                  <a:pt x="620" y="556"/>
                </a:lnTo>
                <a:lnTo>
                  <a:pt x="634" y="548"/>
                </a:lnTo>
                <a:lnTo>
                  <a:pt x="648" y="541"/>
                </a:lnTo>
                <a:lnTo>
                  <a:pt x="674" y="524"/>
                </a:lnTo>
                <a:lnTo>
                  <a:pt x="674" y="524"/>
                </a:lnTo>
                <a:lnTo>
                  <a:pt x="688" y="516"/>
                </a:lnTo>
                <a:lnTo>
                  <a:pt x="703" y="508"/>
                </a:lnTo>
                <a:lnTo>
                  <a:pt x="718" y="500"/>
                </a:lnTo>
                <a:lnTo>
                  <a:pt x="733" y="492"/>
                </a:lnTo>
                <a:lnTo>
                  <a:pt x="733" y="492"/>
                </a:lnTo>
                <a:lnTo>
                  <a:pt x="676" y="527"/>
                </a:lnTo>
                <a:lnTo>
                  <a:pt x="648" y="544"/>
                </a:lnTo>
                <a:lnTo>
                  <a:pt x="619" y="564"/>
                </a:lnTo>
                <a:lnTo>
                  <a:pt x="619" y="564"/>
                </a:lnTo>
                <a:close/>
                <a:moveTo>
                  <a:pt x="712" y="502"/>
                </a:moveTo>
                <a:lnTo>
                  <a:pt x="712" y="502"/>
                </a:lnTo>
                <a:lnTo>
                  <a:pt x="705" y="506"/>
                </a:lnTo>
                <a:lnTo>
                  <a:pt x="697" y="510"/>
                </a:lnTo>
                <a:lnTo>
                  <a:pt x="681" y="517"/>
                </a:lnTo>
                <a:lnTo>
                  <a:pt x="681" y="517"/>
                </a:lnTo>
                <a:lnTo>
                  <a:pt x="667" y="526"/>
                </a:lnTo>
                <a:lnTo>
                  <a:pt x="653" y="535"/>
                </a:lnTo>
                <a:lnTo>
                  <a:pt x="639" y="543"/>
                </a:lnTo>
                <a:lnTo>
                  <a:pt x="623" y="551"/>
                </a:lnTo>
                <a:lnTo>
                  <a:pt x="623" y="551"/>
                </a:lnTo>
                <a:lnTo>
                  <a:pt x="620" y="554"/>
                </a:lnTo>
                <a:lnTo>
                  <a:pt x="620" y="554"/>
                </a:lnTo>
                <a:lnTo>
                  <a:pt x="620" y="553"/>
                </a:lnTo>
                <a:lnTo>
                  <a:pt x="620" y="553"/>
                </a:lnTo>
                <a:lnTo>
                  <a:pt x="640" y="541"/>
                </a:lnTo>
                <a:lnTo>
                  <a:pt x="640" y="541"/>
                </a:lnTo>
                <a:lnTo>
                  <a:pt x="654" y="531"/>
                </a:lnTo>
                <a:lnTo>
                  <a:pt x="669" y="521"/>
                </a:lnTo>
                <a:lnTo>
                  <a:pt x="669" y="521"/>
                </a:lnTo>
                <a:lnTo>
                  <a:pt x="681" y="513"/>
                </a:lnTo>
                <a:lnTo>
                  <a:pt x="694" y="505"/>
                </a:lnTo>
                <a:lnTo>
                  <a:pt x="707" y="496"/>
                </a:lnTo>
                <a:lnTo>
                  <a:pt x="720" y="487"/>
                </a:lnTo>
                <a:lnTo>
                  <a:pt x="720" y="487"/>
                </a:lnTo>
                <a:lnTo>
                  <a:pt x="734" y="489"/>
                </a:lnTo>
                <a:lnTo>
                  <a:pt x="734" y="489"/>
                </a:lnTo>
                <a:lnTo>
                  <a:pt x="723" y="495"/>
                </a:lnTo>
                <a:lnTo>
                  <a:pt x="712" y="502"/>
                </a:lnTo>
                <a:lnTo>
                  <a:pt x="712" y="502"/>
                </a:lnTo>
                <a:close/>
                <a:moveTo>
                  <a:pt x="620" y="550"/>
                </a:moveTo>
                <a:lnTo>
                  <a:pt x="620" y="550"/>
                </a:lnTo>
                <a:lnTo>
                  <a:pt x="621" y="543"/>
                </a:lnTo>
                <a:lnTo>
                  <a:pt x="621" y="543"/>
                </a:lnTo>
                <a:lnTo>
                  <a:pt x="645" y="530"/>
                </a:lnTo>
                <a:lnTo>
                  <a:pt x="667" y="515"/>
                </a:lnTo>
                <a:lnTo>
                  <a:pt x="667" y="515"/>
                </a:lnTo>
                <a:lnTo>
                  <a:pt x="685" y="506"/>
                </a:lnTo>
                <a:lnTo>
                  <a:pt x="704" y="496"/>
                </a:lnTo>
                <a:lnTo>
                  <a:pt x="704" y="496"/>
                </a:lnTo>
                <a:lnTo>
                  <a:pt x="703" y="497"/>
                </a:lnTo>
                <a:lnTo>
                  <a:pt x="703" y="497"/>
                </a:lnTo>
                <a:lnTo>
                  <a:pt x="690" y="505"/>
                </a:lnTo>
                <a:lnTo>
                  <a:pt x="690" y="505"/>
                </a:lnTo>
                <a:lnTo>
                  <a:pt x="676" y="514"/>
                </a:lnTo>
                <a:lnTo>
                  <a:pt x="663" y="523"/>
                </a:lnTo>
                <a:lnTo>
                  <a:pt x="663" y="523"/>
                </a:lnTo>
                <a:lnTo>
                  <a:pt x="642" y="536"/>
                </a:lnTo>
                <a:lnTo>
                  <a:pt x="631" y="543"/>
                </a:lnTo>
                <a:lnTo>
                  <a:pt x="620" y="550"/>
                </a:lnTo>
                <a:lnTo>
                  <a:pt x="620" y="550"/>
                </a:lnTo>
                <a:close/>
                <a:moveTo>
                  <a:pt x="675" y="508"/>
                </a:moveTo>
                <a:lnTo>
                  <a:pt x="675" y="508"/>
                </a:lnTo>
                <a:lnTo>
                  <a:pt x="654" y="521"/>
                </a:lnTo>
                <a:lnTo>
                  <a:pt x="634" y="534"/>
                </a:lnTo>
                <a:lnTo>
                  <a:pt x="634" y="534"/>
                </a:lnTo>
                <a:lnTo>
                  <a:pt x="635" y="533"/>
                </a:lnTo>
                <a:lnTo>
                  <a:pt x="635" y="533"/>
                </a:lnTo>
                <a:lnTo>
                  <a:pt x="661" y="515"/>
                </a:lnTo>
                <a:lnTo>
                  <a:pt x="661" y="515"/>
                </a:lnTo>
                <a:lnTo>
                  <a:pt x="683" y="501"/>
                </a:lnTo>
                <a:lnTo>
                  <a:pt x="693" y="493"/>
                </a:lnTo>
                <a:lnTo>
                  <a:pt x="704" y="485"/>
                </a:lnTo>
                <a:lnTo>
                  <a:pt x="704" y="485"/>
                </a:lnTo>
                <a:lnTo>
                  <a:pt x="717" y="487"/>
                </a:lnTo>
                <a:lnTo>
                  <a:pt x="717" y="487"/>
                </a:lnTo>
                <a:lnTo>
                  <a:pt x="706" y="493"/>
                </a:lnTo>
                <a:lnTo>
                  <a:pt x="695" y="498"/>
                </a:lnTo>
                <a:lnTo>
                  <a:pt x="675" y="508"/>
                </a:lnTo>
                <a:lnTo>
                  <a:pt x="675" y="508"/>
                </a:lnTo>
                <a:close/>
                <a:moveTo>
                  <a:pt x="660" y="513"/>
                </a:moveTo>
                <a:lnTo>
                  <a:pt x="660" y="513"/>
                </a:lnTo>
                <a:lnTo>
                  <a:pt x="641" y="526"/>
                </a:lnTo>
                <a:lnTo>
                  <a:pt x="621" y="539"/>
                </a:lnTo>
                <a:lnTo>
                  <a:pt x="621" y="539"/>
                </a:lnTo>
                <a:lnTo>
                  <a:pt x="622" y="531"/>
                </a:lnTo>
                <a:lnTo>
                  <a:pt x="622" y="531"/>
                </a:lnTo>
                <a:lnTo>
                  <a:pt x="622" y="531"/>
                </a:lnTo>
                <a:lnTo>
                  <a:pt x="622" y="531"/>
                </a:lnTo>
                <a:lnTo>
                  <a:pt x="624" y="531"/>
                </a:lnTo>
                <a:lnTo>
                  <a:pt x="626" y="529"/>
                </a:lnTo>
                <a:lnTo>
                  <a:pt x="626" y="529"/>
                </a:lnTo>
                <a:lnTo>
                  <a:pt x="656" y="510"/>
                </a:lnTo>
                <a:lnTo>
                  <a:pt x="656" y="510"/>
                </a:lnTo>
                <a:lnTo>
                  <a:pt x="678" y="497"/>
                </a:lnTo>
                <a:lnTo>
                  <a:pt x="678" y="497"/>
                </a:lnTo>
                <a:lnTo>
                  <a:pt x="689" y="492"/>
                </a:lnTo>
                <a:lnTo>
                  <a:pt x="695" y="489"/>
                </a:lnTo>
                <a:lnTo>
                  <a:pt x="699" y="486"/>
                </a:lnTo>
                <a:lnTo>
                  <a:pt x="699" y="486"/>
                </a:lnTo>
                <a:lnTo>
                  <a:pt x="690" y="494"/>
                </a:lnTo>
                <a:lnTo>
                  <a:pt x="680" y="500"/>
                </a:lnTo>
                <a:lnTo>
                  <a:pt x="660" y="513"/>
                </a:lnTo>
                <a:lnTo>
                  <a:pt x="660" y="513"/>
                </a:lnTo>
                <a:close/>
                <a:moveTo>
                  <a:pt x="650" y="497"/>
                </a:moveTo>
                <a:lnTo>
                  <a:pt x="650" y="497"/>
                </a:lnTo>
                <a:lnTo>
                  <a:pt x="661" y="490"/>
                </a:lnTo>
                <a:lnTo>
                  <a:pt x="672" y="482"/>
                </a:lnTo>
                <a:lnTo>
                  <a:pt x="672" y="482"/>
                </a:lnTo>
                <a:lnTo>
                  <a:pt x="686" y="484"/>
                </a:lnTo>
                <a:lnTo>
                  <a:pt x="686" y="484"/>
                </a:lnTo>
                <a:lnTo>
                  <a:pt x="670" y="492"/>
                </a:lnTo>
                <a:lnTo>
                  <a:pt x="655" y="500"/>
                </a:lnTo>
                <a:lnTo>
                  <a:pt x="640" y="509"/>
                </a:lnTo>
                <a:lnTo>
                  <a:pt x="632" y="513"/>
                </a:lnTo>
                <a:lnTo>
                  <a:pt x="624" y="516"/>
                </a:lnTo>
                <a:lnTo>
                  <a:pt x="624" y="516"/>
                </a:lnTo>
                <a:lnTo>
                  <a:pt x="624" y="516"/>
                </a:lnTo>
                <a:lnTo>
                  <a:pt x="624" y="516"/>
                </a:lnTo>
                <a:lnTo>
                  <a:pt x="630" y="512"/>
                </a:lnTo>
                <a:lnTo>
                  <a:pt x="638" y="507"/>
                </a:lnTo>
                <a:lnTo>
                  <a:pt x="650" y="497"/>
                </a:lnTo>
                <a:lnTo>
                  <a:pt x="650" y="497"/>
                </a:lnTo>
                <a:close/>
                <a:moveTo>
                  <a:pt x="624" y="513"/>
                </a:moveTo>
                <a:lnTo>
                  <a:pt x="624" y="513"/>
                </a:lnTo>
                <a:lnTo>
                  <a:pt x="624" y="506"/>
                </a:lnTo>
                <a:lnTo>
                  <a:pt x="624" y="506"/>
                </a:lnTo>
                <a:lnTo>
                  <a:pt x="636" y="501"/>
                </a:lnTo>
                <a:lnTo>
                  <a:pt x="647" y="496"/>
                </a:lnTo>
                <a:lnTo>
                  <a:pt x="657" y="490"/>
                </a:lnTo>
                <a:lnTo>
                  <a:pt x="665" y="485"/>
                </a:lnTo>
                <a:lnTo>
                  <a:pt x="665" y="485"/>
                </a:lnTo>
                <a:lnTo>
                  <a:pt x="645" y="499"/>
                </a:lnTo>
                <a:lnTo>
                  <a:pt x="635" y="505"/>
                </a:lnTo>
                <a:lnTo>
                  <a:pt x="624" y="513"/>
                </a:lnTo>
                <a:lnTo>
                  <a:pt x="624" y="513"/>
                </a:lnTo>
                <a:close/>
                <a:moveTo>
                  <a:pt x="684" y="487"/>
                </a:moveTo>
                <a:lnTo>
                  <a:pt x="684" y="487"/>
                </a:lnTo>
                <a:lnTo>
                  <a:pt x="676" y="491"/>
                </a:lnTo>
                <a:lnTo>
                  <a:pt x="669" y="495"/>
                </a:lnTo>
                <a:lnTo>
                  <a:pt x="654" y="506"/>
                </a:lnTo>
                <a:lnTo>
                  <a:pt x="639" y="518"/>
                </a:lnTo>
                <a:lnTo>
                  <a:pt x="623" y="529"/>
                </a:lnTo>
                <a:lnTo>
                  <a:pt x="623" y="529"/>
                </a:lnTo>
                <a:lnTo>
                  <a:pt x="623" y="518"/>
                </a:lnTo>
                <a:lnTo>
                  <a:pt x="623" y="518"/>
                </a:lnTo>
                <a:lnTo>
                  <a:pt x="631" y="515"/>
                </a:lnTo>
                <a:lnTo>
                  <a:pt x="640" y="512"/>
                </a:lnTo>
                <a:lnTo>
                  <a:pt x="655" y="503"/>
                </a:lnTo>
                <a:lnTo>
                  <a:pt x="669" y="495"/>
                </a:lnTo>
                <a:lnTo>
                  <a:pt x="684" y="487"/>
                </a:lnTo>
                <a:lnTo>
                  <a:pt x="684" y="487"/>
                </a:lnTo>
                <a:close/>
                <a:moveTo>
                  <a:pt x="652" y="510"/>
                </a:moveTo>
                <a:lnTo>
                  <a:pt x="652" y="510"/>
                </a:lnTo>
                <a:lnTo>
                  <a:pt x="689" y="485"/>
                </a:lnTo>
                <a:lnTo>
                  <a:pt x="689" y="485"/>
                </a:lnTo>
                <a:lnTo>
                  <a:pt x="689" y="484"/>
                </a:lnTo>
                <a:lnTo>
                  <a:pt x="689" y="484"/>
                </a:lnTo>
                <a:lnTo>
                  <a:pt x="698" y="485"/>
                </a:lnTo>
                <a:lnTo>
                  <a:pt x="698" y="485"/>
                </a:lnTo>
                <a:lnTo>
                  <a:pt x="686" y="490"/>
                </a:lnTo>
                <a:lnTo>
                  <a:pt x="675" y="496"/>
                </a:lnTo>
                <a:lnTo>
                  <a:pt x="652" y="510"/>
                </a:lnTo>
                <a:lnTo>
                  <a:pt x="652" y="510"/>
                </a:lnTo>
                <a:close/>
                <a:moveTo>
                  <a:pt x="679" y="475"/>
                </a:moveTo>
                <a:lnTo>
                  <a:pt x="679" y="475"/>
                </a:lnTo>
                <a:lnTo>
                  <a:pt x="658" y="470"/>
                </a:lnTo>
                <a:lnTo>
                  <a:pt x="658" y="470"/>
                </a:lnTo>
                <a:lnTo>
                  <a:pt x="658" y="469"/>
                </a:lnTo>
                <a:lnTo>
                  <a:pt x="658" y="469"/>
                </a:lnTo>
                <a:lnTo>
                  <a:pt x="658" y="468"/>
                </a:lnTo>
                <a:lnTo>
                  <a:pt x="658" y="468"/>
                </a:lnTo>
                <a:lnTo>
                  <a:pt x="662" y="469"/>
                </a:lnTo>
                <a:lnTo>
                  <a:pt x="662" y="469"/>
                </a:lnTo>
                <a:lnTo>
                  <a:pt x="688" y="476"/>
                </a:lnTo>
                <a:lnTo>
                  <a:pt x="688" y="476"/>
                </a:lnTo>
                <a:lnTo>
                  <a:pt x="679" y="475"/>
                </a:lnTo>
                <a:lnTo>
                  <a:pt x="679" y="475"/>
                </a:lnTo>
                <a:close/>
                <a:moveTo>
                  <a:pt x="667" y="481"/>
                </a:moveTo>
                <a:lnTo>
                  <a:pt x="667" y="481"/>
                </a:lnTo>
                <a:lnTo>
                  <a:pt x="667" y="481"/>
                </a:lnTo>
                <a:lnTo>
                  <a:pt x="667" y="481"/>
                </a:lnTo>
                <a:lnTo>
                  <a:pt x="652" y="489"/>
                </a:lnTo>
                <a:lnTo>
                  <a:pt x="637" y="498"/>
                </a:lnTo>
                <a:lnTo>
                  <a:pt x="637" y="498"/>
                </a:lnTo>
                <a:lnTo>
                  <a:pt x="628" y="502"/>
                </a:lnTo>
                <a:lnTo>
                  <a:pt x="628" y="502"/>
                </a:lnTo>
                <a:lnTo>
                  <a:pt x="625" y="503"/>
                </a:lnTo>
                <a:lnTo>
                  <a:pt x="625" y="503"/>
                </a:lnTo>
                <a:lnTo>
                  <a:pt x="628" y="499"/>
                </a:lnTo>
                <a:lnTo>
                  <a:pt x="636" y="494"/>
                </a:lnTo>
                <a:lnTo>
                  <a:pt x="636" y="494"/>
                </a:lnTo>
                <a:lnTo>
                  <a:pt x="646" y="487"/>
                </a:lnTo>
                <a:lnTo>
                  <a:pt x="655" y="480"/>
                </a:lnTo>
                <a:lnTo>
                  <a:pt x="655" y="480"/>
                </a:lnTo>
                <a:lnTo>
                  <a:pt x="655" y="479"/>
                </a:lnTo>
                <a:lnTo>
                  <a:pt x="655" y="479"/>
                </a:lnTo>
                <a:lnTo>
                  <a:pt x="667" y="481"/>
                </a:lnTo>
                <a:lnTo>
                  <a:pt x="667" y="481"/>
                </a:lnTo>
                <a:close/>
                <a:moveTo>
                  <a:pt x="625" y="500"/>
                </a:moveTo>
                <a:lnTo>
                  <a:pt x="625" y="500"/>
                </a:lnTo>
                <a:lnTo>
                  <a:pt x="625" y="493"/>
                </a:lnTo>
                <a:lnTo>
                  <a:pt x="625" y="493"/>
                </a:lnTo>
                <a:lnTo>
                  <a:pt x="639" y="488"/>
                </a:lnTo>
                <a:lnTo>
                  <a:pt x="645" y="485"/>
                </a:lnTo>
                <a:lnTo>
                  <a:pt x="650" y="481"/>
                </a:lnTo>
                <a:lnTo>
                  <a:pt x="650" y="481"/>
                </a:lnTo>
                <a:lnTo>
                  <a:pt x="638" y="491"/>
                </a:lnTo>
                <a:lnTo>
                  <a:pt x="625" y="500"/>
                </a:lnTo>
                <a:lnTo>
                  <a:pt x="625" y="500"/>
                </a:lnTo>
                <a:close/>
                <a:moveTo>
                  <a:pt x="629" y="489"/>
                </a:moveTo>
                <a:lnTo>
                  <a:pt x="629" y="489"/>
                </a:lnTo>
                <a:lnTo>
                  <a:pt x="625" y="491"/>
                </a:lnTo>
                <a:lnTo>
                  <a:pt x="625" y="491"/>
                </a:lnTo>
                <a:lnTo>
                  <a:pt x="625" y="490"/>
                </a:lnTo>
                <a:lnTo>
                  <a:pt x="625" y="490"/>
                </a:lnTo>
                <a:lnTo>
                  <a:pt x="630" y="487"/>
                </a:lnTo>
                <a:lnTo>
                  <a:pt x="630" y="487"/>
                </a:lnTo>
                <a:lnTo>
                  <a:pt x="635" y="483"/>
                </a:lnTo>
                <a:lnTo>
                  <a:pt x="639" y="479"/>
                </a:lnTo>
                <a:lnTo>
                  <a:pt x="639" y="479"/>
                </a:lnTo>
                <a:lnTo>
                  <a:pt x="639" y="478"/>
                </a:lnTo>
                <a:lnTo>
                  <a:pt x="639" y="478"/>
                </a:lnTo>
                <a:lnTo>
                  <a:pt x="652" y="479"/>
                </a:lnTo>
                <a:lnTo>
                  <a:pt x="652" y="479"/>
                </a:lnTo>
                <a:lnTo>
                  <a:pt x="641" y="484"/>
                </a:lnTo>
                <a:lnTo>
                  <a:pt x="629" y="489"/>
                </a:lnTo>
                <a:lnTo>
                  <a:pt x="629" y="489"/>
                </a:lnTo>
                <a:close/>
                <a:moveTo>
                  <a:pt x="625" y="483"/>
                </a:moveTo>
                <a:lnTo>
                  <a:pt x="625" y="483"/>
                </a:lnTo>
                <a:lnTo>
                  <a:pt x="630" y="482"/>
                </a:lnTo>
                <a:lnTo>
                  <a:pt x="632" y="481"/>
                </a:lnTo>
                <a:lnTo>
                  <a:pt x="635" y="480"/>
                </a:lnTo>
                <a:lnTo>
                  <a:pt x="635" y="480"/>
                </a:lnTo>
                <a:lnTo>
                  <a:pt x="630" y="484"/>
                </a:lnTo>
                <a:lnTo>
                  <a:pt x="625" y="488"/>
                </a:lnTo>
                <a:lnTo>
                  <a:pt x="625" y="488"/>
                </a:lnTo>
                <a:lnTo>
                  <a:pt x="625" y="483"/>
                </a:lnTo>
                <a:lnTo>
                  <a:pt x="625" y="483"/>
                </a:lnTo>
                <a:close/>
                <a:moveTo>
                  <a:pt x="636" y="477"/>
                </a:moveTo>
                <a:lnTo>
                  <a:pt x="636" y="477"/>
                </a:lnTo>
                <a:lnTo>
                  <a:pt x="625" y="481"/>
                </a:lnTo>
                <a:lnTo>
                  <a:pt x="625" y="481"/>
                </a:lnTo>
                <a:lnTo>
                  <a:pt x="625" y="477"/>
                </a:lnTo>
                <a:lnTo>
                  <a:pt x="625" y="477"/>
                </a:lnTo>
                <a:lnTo>
                  <a:pt x="636" y="477"/>
                </a:lnTo>
                <a:lnTo>
                  <a:pt x="636" y="477"/>
                </a:lnTo>
                <a:close/>
                <a:moveTo>
                  <a:pt x="618" y="467"/>
                </a:moveTo>
                <a:lnTo>
                  <a:pt x="618" y="467"/>
                </a:lnTo>
                <a:lnTo>
                  <a:pt x="618" y="467"/>
                </a:lnTo>
                <a:lnTo>
                  <a:pt x="618" y="467"/>
                </a:lnTo>
                <a:lnTo>
                  <a:pt x="618" y="462"/>
                </a:lnTo>
                <a:lnTo>
                  <a:pt x="618" y="462"/>
                </a:lnTo>
                <a:lnTo>
                  <a:pt x="625" y="462"/>
                </a:lnTo>
                <a:lnTo>
                  <a:pt x="625" y="462"/>
                </a:lnTo>
                <a:lnTo>
                  <a:pt x="626" y="465"/>
                </a:lnTo>
                <a:lnTo>
                  <a:pt x="626" y="465"/>
                </a:lnTo>
                <a:lnTo>
                  <a:pt x="626" y="467"/>
                </a:lnTo>
                <a:lnTo>
                  <a:pt x="626" y="467"/>
                </a:lnTo>
                <a:lnTo>
                  <a:pt x="618" y="467"/>
                </a:lnTo>
                <a:lnTo>
                  <a:pt x="618" y="467"/>
                </a:lnTo>
                <a:close/>
                <a:moveTo>
                  <a:pt x="744" y="358"/>
                </a:moveTo>
                <a:lnTo>
                  <a:pt x="744" y="358"/>
                </a:lnTo>
                <a:lnTo>
                  <a:pt x="745" y="359"/>
                </a:lnTo>
                <a:lnTo>
                  <a:pt x="747" y="360"/>
                </a:lnTo>
                <a:lnTo>
                  <a:pt x="747" y="360"/>
                </a:lnTo>
                <a:lnTo>
                  <a:pt x="753" y="376"/>
                </a:lnTo>
                <a:lnTo>
                  <a:pt x="759" y="393"/>
                </a:lnTo>
                <a:lnTo>
                  <a:pt x="764" y="410"/>
                </a:lnTo>
                <a:lnTo>
                  <a:pt x="769" y="426"/>
                </a:lnTo>
                <a:lnTo>
                  <a:pt x="772" y="443"/>
                </a:lnTo>
                <a:lnTo>
                  <a:pt x="775" y="460"/>
                </a:lnTo>
                <a:lnTo>
                  <a:pt x="780" y="495"/>
                </a:lnTo>
                <a:lnTo>
                  <a:pt x="780" y="495"/>
                </a:lnTo>
                <a:lnTo>
                  <a:pt x="766" y="489"/>
                </a:lnTo>
                <a:lnTo>
                  <a:pt x="752" y="484"/>
                </a:lnTo>
                <a:lnTo>
                  <a:pt x="723" y="476"/>
                </a:lnTo>
                <a:lnTo>
                  <a:pt x="693" y="467"/>
                </a:lnTo>
                <a:lnTo>
                  <a:pt x="664" y="460"/>
                </a:lnTo>
                <a:lnTo>
                  <a:pt x="664" y="460"/>
                </a:lnTo>
                <a:lnTo>
                  <a:pt x="647" y="456"/>
                </a:lnTo>
                <a:lnTo>
                  <a:pt x="629" y="454"/>
                </a:lnTo>
                <a:lnTo>
                  <a:pt x="612" y="452"/>
                </a:lnTo>
                <a:lnTo>
                  <a:pt x="595" y="452"/>
                </a:lnTo>
                <a:lnTo>
                  <a:pt x="578" y="452"/>
                </a:lnTo>
                <a:lnTo>
                  <a:pt x="561" y="453"/>
                </a:lnTo>
                <a:lnTo>
                  <a:pt x="542" y="455"/>
                </a:lnTo>
                <a:lnTo>
                  <a:pt x="525" y="458"/>
                </a:lnTo>
                <a:lnTo>
                  <a:pt x="525" y="458"/>
                </a:lnTo>
                <a:lnTo>
                  <a:pt x="498" y="463"/>
                </a:lnTo>
                <a:lnTo>
                  <a:pt x="469" y="469"/>
                </a:lnTo>
                <a:lnTo>
                  <a:pt x="442" y="478"/>
                </a:lnTo>
                <a:lnTo>
                  <a:pt x="415" y="486"/>
                </a:lnTo>
                <a:lnTo>
                  <a:pt x="415" y="486"/>
                </a:lnTo>
                <a:lnTo>
                  <a:pt x="415" y="484"/>
                </a:lnTo>
                <a:lnTo>
                  <a:pt x="414" y="481"/>
                </a:lnTo>
                <a:lnTo>
                  <a:pt x="412" y="479"/>
                </a:lnTo>
                <a:lnTo>
                  <a:pt x="409" y="478"/>
                </a:lnTo>
                <a:lnTo>
                  <a:pt x="409" y="478"/>
                </a:lnTo>
                <a:lnTo>
                  <a:pt x="405" y="478"/>
                </a:lnTo>
                <a:lnTo>
                  <a:pt x="401" y="478"/>
                </a:lnTo>
                <a:lnTo>
                  <a:pt x="398" y="480"/>
                </a:lnTo>
                <a:lnTo>
                  <a:pt x="395" y="483"/>
                </a:lnTo>
                <a:lnTo>
                  <a:pt x="395" y="483"/>
                </a:lnTo>
                <a:lnTo>
                  <a:pt x="394" y="486"/>
                </a:lnTo>
                <a:lnTo>
                  <a:pt x="393" y="488"/>
                </a:lnTo>
                <a:lnTo>
                  <a:pt x="393" y="494"/>
                </a:lnTo>
                <a:lnTo>
                  <a:pt x="393" y="494"/>
                </a:lnTo>
                <a:lnTo>
                  <a:pt x="362" y="507"/>
                </a:lnTo>
                <a:lnTo>
                  <a:pt x="334" y="521"/>
                </a:lnTo>
                <a:lnTo>
                  <a:pt x="321" y="529"/>
                </a:lnTo>
                <a:lnTo>
                  <a:pt x="306" y="537"/>
                </a:lnTo>
                <a:lnTo>
                  <a:pt x="293" y="546"/>
                </a:lnTo>
                <a:lnTo>
                  <a:pt x="281" y="557"/>
                </a:lnTo>
                <a:lnTo>
                  <a:pt x="281" y="557"/>
                </a:lnTo>
                <a:lnTo>
                  <a:pt x="283" y="535"/>
                </a:lnTo>
                <a:lnTo>
                  <a:pt x="287" y="515"/>
                </a:lnTo>
                <a:lnTo>
                  <a:pt x="292" y="495"/>
                </a:lnTo>
                <a:lnTo>
                  <a:pt x="298" y="475"/>
                </a:lnTo>
                <a:lnTo>
                  <a:pt x="305" y="455"/>
                </a:lnTo>
                <a:lnTo>
                  <a:pt x="313" y="435"/>
                </a:lnTo>
                <a:lnTo>
                  <a:pt x="329" y="398"/>
                </a:lnTo>
                <a:lnTo>
                  <a:pt x="329" y="398"/>
                </a:lnTo>
                <a:lnTo>
                  <a:pt x="337" y="380"/>
                </a:lnTo>
                <a:lnTo>
                  <a:pt x="346" y="364"/>
                </a:lnTo>
                <a:lnTo>
                  <a:pt x="357" y="349"/>
                </a:lnTo>
                <a:lnTo>
                  <a:pt x="369" y="336"/>
                </a:lnTo>
                <a:lnTo>
                  <a:pt x="369" y="336"/>
                </a:lnTo>
                <a:lnTo>
                  <a:pt x="377" y="329"/>
                </a:lnTo>
                <a:lnTo>
                  <a:pt x="385" y="322"/>
                </a:lnTo>
                <a:lnTo>
                  <a:pt x="403" y="311"/>
                </a:lnTo>
                <a:lnTo>
                  <a:pt x="421" y="299"/>
                </a:lnTo>
                <a:lnTo>
                  <a:pt x="439" y="290"/>
                </a:lnTo>
                <a:lnTo>
                  <a:pt x="439" y="290"/>
                </a:lnTo>
                <a:lnTo>
                  <a:pt x="453" y="284"/>
                </a:lnTo>
                <a:lnTo>
                  <a:pt x="467" y="278"/>
                </a:lnTo>
                <a:lnTo>
                  <a:pt x="483" y="274"/>
                </a:lnTo>
                <a:lnTo>
                  <a:pt x="498" y="270"/>
                </a:lnTo>
                <a:lnTo>
                  <a:pt x="498" y="270"/>
                </a:lnTo>
                <a:lnTo>
                  <a:pt x="494" y="293"/>
                </a:lnTo>
                <a:lnTo>
                  <a:pt x="492" y="305"/>
                </a:lnTo>
                <a:lnTo>
                  <a:pt x="491" y="318"/>
                </a:lnTo>
                <a:lnTo>
                  <a:pt x="492" y="329"/>
                </a:lnTo>
                <a:lnTo>
                  <a:pt x="493" y="333"/>
                </a:lnTo>
                <a:lnTo>
                  <a:pt x="495" y="337"/>
                </a:lnTo>
                <a:lnTo>
                  <a:pt x="497" y="340"/>
                </a:lnTo>
                <a:lnTo>
                  <a:pt x="500" y="342"/>
                </a:lnTo>
                <a:lnTo>
                  <a:pt x="504" y="343"/>
                </a:lnTo>
                <a:lnTo>
                  <a:pt x="509" y="342"/>
                </a:lnTo>
                <a:lnTo>
                  <a:pt x="509" y="342"/>
                </a:lnTo>
                <a:lnTo>
                  <a:pt x="512" y="341"/>
                </a:lnTo>
                <a:lnTo>
                  <a:pt x="516" y="339"/>
                </a:lnTo>
                <a:lnTo>
                  <a:pt x="518" y="336"/>
                </a:lnTo>
                <a:lnTo>
                  <a:pt x="520" y="333"/>
                </a:lnTo>
                <a:lnTo>
                  <a:pt x="522" y="324"/>
                </a:lnTo>
                <a:lnTo>
                  <a:pt x="523" y="315"/>
                </a:lnTo>
                <a:lnTo>
                  <a:pt x="523" y="315"/>
                </a:lnTo>
                <a:lnTo>
                  <a:pt x="526" y="321"/>
                </a:lnTo>
                <a:lnTo>
                  <a:pt x="530" y="327"/>
                </a:lnTo>
                <a:lnTo>
                  <a:pt x="534" y="332"/>
                </a:lnTo>
                <a:lnTo>
                  <a:pt x="538" y="336"/>
                </a:lnTo>
                <a:lnTo>
                  <a:pt x="543" y="339"/>
                </a:lnTo>
                <a:lnTo>
                  <a:pt x="548" y="340"/>
                </a:lnTo>
                <a:lnTo>
                  <a:pt x="554" y="340"/>
                </a:lnTo>
                <a:lnTo>
                  <a:pt x="560" y="338"/>
                </a:lnTo>
                <a:lnTo>
                  <a:pt x="560" y="338"/>
                </a:lnTo>
                <a:lnTo>
                  <a:pt x="565" y="334"/>
                </a:lnTo>
                <a:lnTo>
                  <a:pt x="569" y="330"/>
                </a:lnTo>
                <a:lnTo>
                  <a:pt x="571" y="325"/>
                </a:lnTo>
                <a:lnTo>
                  <a:pt x="572" y="319"/>
                </a:lnTo>
                <a:lnTo>
                  <a:pt x="571" y="313"/>
                </a:lnTo>
                <a:lnTo>
                  <a:pt x="569" y="307"/>
                </a:lnTo>
                <a:lnTo>
                  <a:pt x="567" y="301"/>
                </a:lnTo>
                <a:lnTo>
                  <a:pt x="563" y="296"/>
                </a:lnTo>
                <a:lnTo>
                  <a:pt x="563" y="296"/>
                </a:lnTo>
                <a:lnTo>
                  <a:pt x="555" y="287"/>
                </a:lnTo>
                <a:lnTo>
                  <a:pt x="545" y="279"/>
                </a:lnTo>
                <a:lnTo>
                  <a:pt x="535" y="271"/>
                </a:lnTo>
                <a:lnTo>
                  <a:pt x="525" y="265"/>
                </a:lnTo>
                <a:lnTo>
                  <a:pt x="525" y="265"/>
                </a:lnTo>
                <a:lnTo>
                  <a:pt x="528" y="265"/>
                </a:lnTo>
                <a:lnTo>
                  <a:pt x="528" y="265"/>
                </a:lnTo>
                <a:lnTo>
                  <a:pt x="539" y="264"/>
                </a:lnTo>
                <a:lnTo>
                  <a:pt x="550" y="264"/>
                </a:lnTo>
                <a:lnTo>
                  <a:pt x="561" y="264"/>
                </a:lnTo>
                <a:lnTo>
                  <a:pt x="572" y="266"/>
                </a:lnTo>
                <a:lnTo>
                  <a:pt x="592" y="270"/>
                </a:lnTo>
                <a:lnTo>
                  <a:pt x="613" y="276"/>
                </a:lnTo>
                <a:lnTo>
                  <a:pt x="613" y="276"/>
                </a:lnTo>
                <a:lnTo>
                  <a:pt x="632" y="282"/>
                </a:lnTo>
                <a:lnTo>
                  <a:pt x="652" y="289"/>
                </a:lnTo>
                <a:lnTo>
                  <a:pt x="671" y="297"/>
                </a:lnTo>
                <a:lnTo>
                  <a:pt x="688" y="307"/>
                </a:lnTo>
                <a:lnTo>
                  <a:pt x="688" y="307"/>
                </a:lnTo>
                <a:lnTo>
                  <a:pt x="711" y="325"/>
                </a:lnTo>
                <a:lnTo>
                  <a:pt x="733" y="343"/>
                </a:lnTo>
                <a:lnTo>
                  <a:pt x="733" y="343"/>
                </a:lnTo>
                <a:lnTo>
                  <a:pt x="739" y="350"/>
                </a:lnTo>
                <a:lnTo>
                  <a:pt x="744" y="358"/>
                </a:lnTo>
                <a:lnTo>
                  <a:pt x="744" y="358"/>
                </a:lnTo>
                <a:close/>
                <a:moveTo>
                  <a:pt x="293" y="467"/>
                </a:moveTo>
                <a:lnTo>
                  <a:pt x="293" y="467"/>
                </a:lnTo>
                <a:lnTo>
                  <a:pt x="298" y="448"/>
                </a:lnTo>
                <a:lnTo>
                  <a:pt x="304" y="429"/>
                </a:lnTo>
                <a:lnTo>
                  <a:pt x="313" y="410"/>
                </a:lnTo>
                <a:lnTo>
                  <a:pt x="322" y="392"/>
                </a:lnTo>
                <a:lnTo>
                  <a:pt x="322" y="392"/>
                </a:lnTo>
                <a:lnTo>
                  <a:pt x="314" y="410"/>
                </a:lnTo>
                <a:lnTo>
                  <a:pt x="306" y="429"/>
                </a:lnTo>
                <a:lnTo>
                  <a:pt x="293" y="467"/>
                </a:lnTo>
                <a:lnTo>
                  <a:pt x="293" y="467"/>
                </a:lnTo>
                <a:close/>
                <a:moveTo>
                  <a:pt x="483" y="265"/>
                </a:moveTo>
                <a:lnTo>
                  <a:pt x="483" y="265"/>
                </a:lnTo>
                <a:lnTo>
                  <a:pt x="499" y="260"/>
                </a:lnTo>
                <a:lnTo>
                  <a:pt x="499" y="260"/>
                </a:lnTo>
                <a:lnTo>
                  <a:pt x="499" y="261"/>
                </a:lnTo>
                <a:lnTo>
                  <a:pt x="499" y="261"/>
                </a:lnTo>
                <a:lnTo>
                  <a:pt x="483" y="265"/>
                </a:lnTo>
                <a:lnTo>
                  <a:pt x="483" y="265"/>
                </a:lnTo>
                <a:close/>
                <a:moveTo>
                  <a:pt x="521" y="257"/>
                </a:moveTo>
                <a:lnTo>
                  <a:pt x="521" y="257"/>
                </a:lnTo>
                <a:lnTo>
                  <a:pt x="518" y="257"/>
                </a:lnTo>
                <a:lnTo>
                  <a:pt x="518" y="257"/>
                </a:lnTo>
                <a:lnTo>
                  <a:pt x="518" y="256"/>
                </a:lnTo>
                <a:lnTo>
                  <a:pt x="518" y="256"/>
                </a:lnTo>
                <a:lnTo>
                  <a:pt x="520" y="256"/>
                </a:lnTo>
                <a:lnTo>
                  <a:pt x="520" y="256"/>
                </a:lnTo>
                <a:lnTo>
                  <a:pt x="521" y="257"/>
                </a:lnTo>
                <a:lnTo>
                  <a:pt x="521" y="257"/>
                </a:lnTo>
                <a:lnTo>
                  <a:pt x="521" y="257"/>
                </a:lnTo>
                <a:lnTo>
                  <a:pt x="521" y="257"/>
                </a:lnTo>
                <a:close/>
                <a:moveTo>
                  <a:pt x="549" y="294"/>
                </a:moveTo>
                <a:lnTo>
                  <a:pt x="549" y="294"/>
                </a:lnTo>
                <a:lnTo>
                  <a:pt x="554" y="299"/>
                </a:lnTo>
                <a:lnTo>
                  <a:pt x="558" y="303"/>
                </a:lnTo>
                <a:lnTo>
                  <a:pt x="561" y="310"/>
                </a:lnTo>
                <a:lnTo>
                  <a:pt x="563" y="315"/>
                </a:lnTo>
                <a:lnTo>
                  <a:pt x="563" y="315"/>
                </a:lnTo>
                <a:lnTo>
                  <a:pt x="564" y="318"/>
                </a:lnTo>
                <a:lnTo>
                  <a:pt x="563" y="321"/>
                </a:lnTo>
                <a:lnTo>
                  <a:pt x="561" y="326"/>
                </a:lnTo>
                <a:lnTo>
                  <a:pt x="557" y="330"/>
                </a:lnTo>
                <a:lnTo>
                  <a:pt x="554" y="331"/>
                </a:lnTo>
                <a:lnTo>
                  <a:pt x="550" y="332"/>
                </a:lnTo>
                <a:lnTo>
                  <a:pt x="550" y="332"/>
                </a:lnTo>
                <a:lnTo>
                  <a:pt x="546" y="331"/>
                </a:lnTo>
                <a:lnTo>
                  <a:pt x="542" y="328"/>
                </a:lnTo>
                <a:lnTo>
                  <a:pt x="539" y="324"/>
                </a:lnTo>
                <a:lnTo>
                  <a:pt x="535" y="319"/>
                </a:lnTo>
                <a:lnTo>
                  <a:pt x="530" y="308"/>
                </a:lnTo>
                <a:lnTo>
                  <a:pt x="527" y="299"/>
                </a:lnTo>
                <a:lnTo>
                  <a:pt x="527" y="299"/>
                </a:lnTo>
                <a:lnTo>
                  <a:pt x="522" y="285"/>
                </a:lnTo>
                <a:lnTo>
                  <a:pt x="518" y="271"/>
                </a:lnTo>
                <a:lnTo>
                  <a:pt x="518" y="271"/>
                </a:lnTo>
                <a:lnTo>
                  <a:pt x="526" y="276"/>
                </a:lnTo>
                <a:lnTo>
                  <a:pt x="534" y="282"/>
                </a:lnTo>
                <a:lnTo>
                  <a:pt x="549" y="294"/>
                </a:lnTo>
                <a:lnTo>
                  <a:pt x="549" y="294"/>
                </a:lnTo>
                <a:close/>
                <a:moveTo>
                  <a:pt x="507" y="248"/>
                </a:moveTo>
                <a:lnTo>
                  <a:pt x="507" y="248"/>
                </a:lnTo>
                <a:lnTo>
                  <a:pt x="511" y="246"/>
                </a:lnTo>
                <a:lnTo>
                  <a:pt x="515" y="245"/>
                </a:lnTo>
                <a:lnTo>
                  <a:pt x="515" y="245"/>
                </a:lnTo>
                <a:lnTo>
                  <a:pt x="518" y="245"/>
                </a:lnTo>
                <a:lnTo>
                  <a:pt x="519" y="246"/>
                </a:lnTo>
                <a:lnTo>
                  <a:pt x="519" y="246"/>
                </a:lnTo>
                <a:lnTo>
                  <a:pt x="507" y="248"/>
                </a:lnTo>
                <a:lnTo>
                  <a:pt x="507" y="248"/>
                </a:lnTo>
                <a:close/>
                <a:moveTo>
                  <a:pt x="512" y="294"/>
                </a:moveTo>
                <a:lnTo>
                  <a:pt x="512" y="294"/>
                </a:lnTo>
                <a:lnTo>
                  <a:pt x="513" y="303"/>
                </a:lnTo>
                <a:lnTo>
                  <a:pt x="514" y="314"/>
                </a:lnTo>
                <a:lnTo>
                  <a:pt x="514" y="319"/>
                </a:lnTo>
                <a:lnTo>
                  <a:pt x="513" y="324"/>
                </a:lnTo>
                <a:lnTo>
                  <a:pt x="512" y="328"/>
                </a:lnTo>
                <a:lnTo>
                  <a:pt x="509" y="332"/>
                </a:lnTo>
                <a:lnTo>
                  <a:pt x="509" y="332"/>
                </a:lnTo>
                <a:lnTo>
                  <a:pt x="507" y="334"/>
                </a:lnTo>
                <a:lnTo>
                  <a:pt x="505" y="334"/>
                </a:lnTo>
                <a:lnTo>
                  <a:pt x="504" y="332"/>
                </a:lnTo>
                <a:lnTo>
                  <a:pt x="502" y="330"/>
                </a:lnTo>
                <a:lnTo>
                  <a:pt x="500" y="324"/>
                </a:lnTo>
                <a:lnTo>
                  <a:pt x="500" y="319"/>
                </a:lnTo>
                <a:lnTo>
                  <a:pt x="500" y="319"/>
                </a:lnTo>
                <a:lnTo>
                  <a:pt x="500" y="314"/>
                </a:lnTo>
                <a:lnTo>
                  <a:pt x="500" y="307"/>
                </a:lnTo>
                <a:lnTo>
                  <a:pt x="503" y="295"/>
                </a:lnTo>
                <a:lnTo>
                  <a:pt x="503" y="295"/>
                </a:lnTo>
                <a:lnTo>
                  <a:pt x="505" y="284"/>
                </a:lnTo>
                <a:lnTo>
                  <a:pt x="507" y="272"/>
                </a:lnTo>
                <a:lnTo>
                  <a:pt x="507" y="272"/>
                </a:lnTo>
                <a:lnTo>
                  <a:pt x="512" y="294"/>
                </a:lnTo>
                <a:lnTo>
                  <a:pt x="512" y="294"/>
                </a:lnTo>
                <a:close/>
                <a:moveTo>
                  <a:pt x="529" y="254"/>
                </a:moveTo>
                <a:lnTo>
                  <a:pt x="529" y="254"/>
                </a:lnTo>
                <a:lnTo>
                  <a:pt x="533" y="254"/>
                </a:lnTo>
                <a:lnTo>
                  <a:pt x="533" y="254"/>
                </a:lnTo>
                <a:lnTo>
                  <a:pt x="533" y="254"/>
                </a:lnTo>
                <a:lnTo>
                  <a:pt x="533" y="254"/>
                </a:lnTo>
                <a:lnTo>
                  <a:pt x="533" y="255"/>
                </a:lnTo>
                <a:lnTo>
                  <a:pt x="533" y="255"/>
                </a:lnTo>
                <a:lnTo>
                  <a:pt x="534" y="255"/>
                </a:lnTo>
                <a:lnTo>
                  <a:pt x="534" y="255"/>
                </a:lnTo>
                <a:lnTo>
                  <a:pt x="533" y="255"/>
                </a:lnTo>
                <a:lnTo>
                  <a:pt x="533" y="255"/>
                </a:lnTo>
                <a:lnTo>
                  <a:pt x="529" y="256"/>
                </a:lnTo>
                <a:lnTo>
                  <a:pt x="529" y="256"/>
                </a:lnTo>
                <a:lnTo>
                  <a:pt x="529" y="254"/>
                </a:lnTo>
                <a:lnTo>
                  <a:pt x="529" y="254"/>
                </a:lnTo>
                <a:close/>
                <a:moveTo>
                  <a:pt x="545" y="254"/>
                </a:moveTo>
                <a:lnTo>
                  <a:pt x="545" y="254"/>
                </a:lnTo>
                <a:lnTo>
                  <a:pt x="545" y="254"/>
                </a:lnTo>
                <a:lnTo>
                  <a:pt x="545" y="254"/>
                </a:lnTo>
                <a:lnTo>
                  <a:pt x="545" y="254"/>
                </a:lnTo>
                <a:lnTo>
                  <a:pt x="545" y="254"/>
                </a:lnTo>
                <a:lnTo>
                  <a:pt x="545" y="255"/>
                </a:lnTo>
                <a:lnTo>
                  <a:pt x="545" y="255"/>
                </a:lnTo>
                <a:lnTo>
                  <a:pt x="543" y="255"/>
                </a:lnTo>
                <a:lnTo>
                  <a:pt x="543" y="255"/>
                </a:lnTo>
                <a:lnTo>
                  <a:pt x="542" y="253"/>
                </a:lnTo>
                <a:lnTo>
                  <a:pt x="542" y="253"/>
                </a:lnTo>
                <a:lnTo>
                  <a:pt x="542" y="253"/>
                </a:lnTo>
                <a:lnTo>
                  <a:pt x="542" y="253"/>
                </a:lnTo>
                <a:lnTo>
                  <a:pt x="542" y="253"/>
                </a:lnTo>
                <a:lnTo>
                  <a:pt x="542" y="253"/>
                </a:lnTo>
                <a:lnTo>
                  <a:pt x="542" y="253"/>
                </a:lnTo>
                <a:lnTo>
                  <a:pt x="542" y="253"/>
                </a:lnTo>
                <a:lnTo>
                  <a:pt x="545" y="253"/>
                </a:lnTo>
                <a:lnTo>
                  <a:pt x="545" y="253"/>
                </a:lnTo>
                <a:lnTo>
                  <a:pt x="545" y="253"/>
                </a:lnTo>
                <a:lnTo>
                  <a:pt x="545" y="253"/>
                </a:lnTo>
                <a:lnTo>
                  <a:pt x="545" y="253"/>
                </a:lnTo>
                <a:lnTo>
                  <a:pt x="545" y="253"/>
                </a:lnTo>
                <a:lnTo>
                  <a:pt x="545" y="253"/>
                </a:lnTo>
                <a:lnTo>
                  <a:pt x="545" y="253"/>
                </a:lnTo>
                <a:lnTo>
                  <a:pt x="545" y="254"/>
                </a:lnTo>
                <a:lnTo>
                  <a:pt x="545" y="254"/>
                </a:lnTo>
                <a:close/>
                <a:moveTo>
                  <a:pt x="555" y="255"/>
                </a:moveTo>
                <a:lnTo>
                  <a:pt x="555" y="255"/>
                </a:lnTo>
                <a:lnTo>
                  <a:pt x="555" y="253"/>
                </a:lnTo>
                <a:lnTo>
                  <a:pt x="555" y="253"/>
                </a:lnTo>
                <a:lnTo>
                  <a:pt x="558" y="253"/>
                </a:lnTo>
                <a:lnTo>
                  <a:pt x="558" y="253"/>
                </a:lnTo>
                <a:lnTo>
                  <a:pt x="558" y="254"/>
                </a:lnTo>
                <a:lnTo>
                  <a:pt x="558" y="254"/>
                </a:lnTo>
                <a:lnTo>
                  <a:pt x="558" y="256"/>
                </a:lnTo>
                <a:lnTo>
                  <a:pt x="558" y="256"/>
                </a:lnTo>
                <a:lnTo>
                  <a:pt x="555" y="255"/>
                </a:lnTo>
                <a:lnTo>
                  <a:pt x="555" y="255"/>
                </a:lnTo>
                <a:close/>
                <a:moveTo>
                  <a:pt x="567" y="253"/>
                </a:moveTo>
                <a:lnTo>
                  <a:pt x="567" y="253"/>
                </a:lnTo>
                <a:lnTo>
                  <a:pt x="572" y="254"/>
                </a:lnTo>
                <a:lnTo>
                  <a:pt x="572" y="254"/>
                </a:lnTo>
                <a:lnTo>
                  <a:pt x="572" y="257"/>
                </a:lnTo>
                <a:lnTo>
                  <a:pt x="572" y="257"/>
                </a:lnTo>
                <a:lnTo>
                  <a:pt x="567" y="256"/>
                </a:lnTo>
                <a:lnTo>
                  <a:pt x="567" y="256"/>
                </a:lnTo>
                <a:lnTo>
                  <a:pt x="567" y="253"/>
                </a:lnTo>
                <a:lnTo>
                  <a:pt x="567" y="253"/>
                </a:lnTo>
                <a:close/>
                <a:moveTo>
                  <a:pt x="586" y="260"/>
                </a:moveTo>
                <a:lnTo>
                  <a:pt x="586" y="260"/>
                </a:lnTo>
                <a:lnTo>
                  <a:pt x="581" y="259"/>
                </a:lnTo>
                <a:lnTo>
                  <a:pt x="581" y="259"/>
                </a:lnTo>
                <a:lnTo>
                  <a:pt x="581" y="255"/>
                </a:lnTo>
                <a:lnTo>
                  <a:pt x="581" y="255"/>
                </a:lnTo>
                <a:lnTo>
                  <a:pt x="587" y="256"/>
                </a:lnTo>
                <a:lnTo>
                  <a:pt x="587" y="256"/>
                </a:lnTo>
                <a:lnTo>
                  <a:pt x="586" y="260"/>
                </a:lnTo>
                <a:lnTo>
                  <a:pt x="586" y="260"/>
                </a:lnTo>
                <a:lnTo>
                  <a:pt x="586" y="260"/>
                </a:lnTo>
                <a:lnTo>
                  <a:pt x="586" y="260"/>
                </a:lnTo>
                <a:close/>
                <a:moveTo>
                  <a:pt x="596" y="262"/>
                </a:moveTo>
                <a:lnTo>
                  <a:pt x="596" y="262"/>
                </a:lnTo>
                <a:lnTo>
                  <a:pt x="595" y="262"/>
                </a:lnTo>
                <a:lnTo>
                  <a:pt x="595" y="262"/>
                </a:lnTo>
                <a:lnTo>
                  <a:pt x="595" y="260"/>
                </a:lnTo>
                <a:lnTo>
                  <a:pt x="595" y="260"/>
                </a:lnTo>
                <a:lnTo>
                  <a:pt x="595" y="258"/>
                </a:lnTo>
                <a:lnTo>
                  <a:pt x="595" y="258"/>
                </a:lnTo>
                <a:lnTo>
                  <a:pt x="595" y="258"/>
                </a:lnTo>
                <a:lnTo>
                  <a:pt x="595" y="258"/>
                </a:lnTo>
                <a:lnTo>
                  <a:pt x="595" y="258"/>
                </a:lnTo>
                <a:lnTo>
                  <a:pt x="595" y="258"/>
                </a:lnTo>
                <a:lnTo>
                  <a:pt x="596" y="259"/>
                </a:lnTo>
                <a:lnTo>
                  <a:pt x="596" y="259"/>
                </a:lnTo>
                <a:lnTo>
                  <a:pt x="596" y="261"/>
                </a:lnTo>
                <a:lnTo>
                  <a:pt x="596" y="261"/>
                </a:lnTo>
                <a:lnTo>
                  <a:pt x="596" y="262"/>
                </a:lnTo>
                <a:lnTo>
                  <a:pt x="596" y="262"/>
                </a:lnTo>
                <a:close/>
                <a:moveTo>
                  <a:pt x="609" y="266"/>
                </a:moveTo>
                <a:lnTo>
                  <a:pt x="609" y="266"/>
                </a:lnTo>
                <a:lnTo>
                  <a:pt x="606" y="265"/>
                </a:lnTo>
                <a:lnTo>
                  <a:pt x="606" y="265"/>
                </a:lnTo>
                <a:lnTo>
                  <a:pt x="605" y="262"/>
                </a:lnTo>
                <a:lnTo>
                  <a:pt x="605" y="262"/>
                </a:lnTo>
                <a:lnTo>
                  <a:pt x="605" y="261"/>
                </a:lnTo>
                <a:lnTo>
                  <a:pt x="605" y="261"/>
                </a:lnTo>
                <a:lnTo>
                  <a:pt x="609" y="263"/>
                </a:lnTo>
                <a:lnTo>
                  <a:pt x="609" y="263"/>
                </a:lnTo>
                <a:lnTo>
                  <a:pt x="609" y="266"/>
                </a:lnTo>
                <a:lnTo>
                  <a:pt x="609" y="266"/>
                </a:lnTo>
                <a:close/>
                <a:moveTo>
                  <a:pt x="615" y="267"/>
                </a:moveTo>
                <a:lnTo>
                  <a:pt x="615" y="267"/>
                </a:lnTo>
                <a:lnTo>
                  <a:pt x="617" y="265"/>
                </a:lnTo>
                <a:lnTo>
                  <a:pt x="617" y="265"/>
                </a:lnTo>
                <a:lnTo>
                  <a:pt x="628" y="270"/>
                </a:lnTo>
                <a:lnTo>
                  <a:pt x="640" y="276"/>
                </a:lnTo>
                <a:lnTo>
                  <a:pt x="640" y="276"/>
                </a:lnTo>
                <a:lnTo>
                  <a:pt x="619" y="269"/>
                </a:lnTo>
                <a:lnTo>
                  <a:pt x="619" y="269"/>
                </a:lnTo>
                <a:lnTo>
                  <a:pt x="615" y="267"/>
                </a:lnTo>
                <a:lnTo>
                  <a:pt x="615" y="267"/>
                </a:lnTo>
                <a:close/>
                <a:moveTo>
                  <a:pt x="547" y="157"/>
                </a:moveTo>
                <a:lnTo>
                  <a:pt x="547" y="157"/>
                </a:lnTo>
                <a:lnTo>
                  <a:pt x="571" y="170"/>
                </a:lnTo>
                <a:lnTo>
                  <a:pt x="571" y="170"/>
                </a:lnTo>
                <a:lnTo>
                  <a:pt x="594" y="184"/>
                </a:lnTo>
                <a:lnTo>
                  <a:pt x="617" y="201"/>
                </a:lnTo>
                <a:lnTo>
                  <a:pt x="639" y="218"/>
                </a:lnTo>
                <a:lnTo>
                  <a:pt x="659" y="238"/>
                </a:lnTo>
                <a:lnTo>
                  <a:pt x="679" y="258"/>
                </a:lnTo>
                <a:lnTo>
                  <a:pt x="696" y="279"/>
                </a:lnTo>
                <a:lnTo>
                  <a:pt x="713" y="301"/>
                </a:lnTo>
                <a:lnTo>
                  <a:pt x="729" y="326"/>
                </a:lnTo>
                <a:lnTo>
                  <a:pt x="729" y="326"/>
                </a:lnTo>
                <a:lnTo>
                  <a:pt x="721" y="319"/>
                </a:lnTo>
                <a:lnTo>
                  <a:pt x="712" y="312"/>
                </a:lnTo>
                <a:lnTo>
                  <a:pt x="694" y="300"/>
                </a:lnTo>
                <a:lnTo>
                  <a:pt x="694" y="300"/>
                </a:lnTo>
                <a:lnTo>
                  <a:pt x="679" y="289"/>
                </a:lnTo>
                <a:lnTo>
                  <a:pt x="664" y="279"/>
                </a:lnTo>
                <a:lnTo>
                  <a:pt x="648" y="270"/>
                </a:lnTo>
                <a:lnTo>
                  <a:pt x="631" y="262"/>
                </a:lnTo>
                <a:lnTo>
                  <a:pt x="614" y="255"/>
                </a:lnTo>
                <a:lnTo>
                  <a:pt x="596" y="250"/>
                </a:lnTo>
                <a:lnTo>
                  <a:pt x="578" y="246"/>
                </a:lnTo>
                <a:lnTo>
                  <a:pt x="560" y="244"/>
                </a:lnTo>
                <a:lnTo>
                  <a:pt x="560" y="244"/>
                </a:lnTo>
                <a:lnTo>
                  <a:pt x="543" y="244"/>
                </a:lnTo>
                <a:lnTo>
                  <a:pt x="528" y="245"/>
                </a:lnTo>
                <a:lnTo>
                  <a:pt x="528" y="245"/>
                </a:lnTo>
                <a:lnTo>
                  <a:pt x="526" y="241"/>
                </a:lnTo>
                <a:lnTo>
                  <a:pt x="524" y="239"/>
                </a:lnTo>
                <a:lnTo>
                  <a:pt x="521" y="237"/>
                </a:lnTo>
                <a:lnTo>
                  <a:pt x="516" y="236"/>
                </a:lnTo>
                <a:lnTo>
                  <a:pt x="516" y="236"/>
                </a:lnTo>
                <a:lnTo>
                  <a:pt x="510" y="237"/>
                </a:lnTo>
                <a:lnTo>
                  <a:pt x="505" y="239"/>
                </a:lnTo>
                <a:lnTo>
                  <a:pt x="501" y="243"/>
                </a:lnTo>
                <a:lnTo>
                  <a:pt x="498" y="248"/>
                </a:lnTo>
                <a:lnTo>
                  <a:pt x="498" y="248"/>
                </a:lnTo>
                <a:lnTo>
                  <a:pt x="497" y="250"/>
                </a:lnTo>
                <a:lnTo>
                  <a:pt x="497" y="250"/>
                </a:lnTo>
                <a:lnTo>
                  <a:pt x="478" y="256"/>
                </a:lnTo>
                <a:lnTo>
                  <a:pt x="457" y="263"/>
                </a:lnTo>
                <a:lnTo>
                  <a:pt x="438" y="272"/>
                </a:lnTo>
                <a:lnTo>
                  <a:pt x="420" y="282"/>
                </a:lnTo>
                <a:lnTo>
                  <a:pt x="402" y="293"/>
                </a:lnTo>
                <a:lnTo>
                  <a:pt x="385" y="305"/>
                </a:lnTo>
                <a:lnTo>
                  <a:pt x="369" y="318"/>
                </a:lnTo>
                <a:lnTo>
                  <a:pt x="355" y="332"/>
                </a:lnTo>
                <a:lnTo>
                  <a:pt x="355" y="332"/>
                </a:lnTo>
                <a:lnTo>
                  <a:pt x="345" y="342"/>
                </a:lnTo>
                <a:lnTo>
                  <a:pt x="336" y="353"/>
                </a:lnTo>
                <a:lnTo>
                  <a:pt x="327" y="364"/>
                </a:lnTo>
                <a:lnTo>
                  <a:pt x="320" y="376"/>
                </a:lnTo>
                <a:lnTo>
                  <a:pt x="313" y="388"/>
                </a:lnTo>
                <a:lnTo>
                  <a:pt x="306" y="402"/>
                </a:lnTo>
                <a:lnTo>
                  <a:pt x="300" y="415"/>
                </a:lnTo>
                <a:lnTo>
                  <a:pt x="295" y="428"/>
                </a:lnTo>
                <a:lnTo>
                  <a:pt x="287" y="455"/>
                </a:lnTo>
                <a:lnTo>
                  <a:pt x="281" y="483"/>
                </a:lnTo>
                <a:lnTo>
                  <a:pt x="276" y="511"/>
                </a:lnTo>
                <a:lnTo>
                  <a:pt x="273" y="539"/>
                </a:lnTo>
                <a:lnTo>
                  <a:pt x="273" y="539"/>
                </a:lnTo>
                <a:lnTo>
                  <a:pt x="270" y="576"/>
                </a:lnTo>
                <a:lnTo>
                  <a:pt x="268" y="611"/>
                </a:lnTo>
                <a:lnTo>
                  <a:pt x="267" y="647"/>
                </a:lnTo>
                <a:lnTo>
                  <a:pt x="267" y="683"/>
                </a:lnTo>
                <a:lnTo>
                  <a:pt x="268" y="719"/>
                </a:lnTo>
                <a:lnTo>
                  <a:pt x="269" y="754"/>
                </a:lnTo>
                <a:lnTo>
                  <a:pt x="273" y="826"/>
                </a:lnTo>
                <a:lnTo>
                  <a:pt x="273" y="826"/>
                </a:lnTo>
                <a:lnTo>
                  <a:pt x="276" y="863"/>
                </a:lnTo>
                <a:lnTo>
                  <a:pt x="280" y="902"/>
                </a:lnTo>
                <a:lnTo>
                  <a:pt x="280" y="902"/>
                </a:lnTo>
                <a:lnTo>
                  <a:pt x="272" y="896"/>
                </a:lnTo>
                <a:lnTo>
                  <a:pt x="265" y="890"/>
                </a:lnTo>
                <a:lnTo>
                  <a:pt x="258" y="883"/>
                </a:lnTo>
                <a:lnTo>
                  <a:pt x="251" y="874"/>
                </a:lnTo>
                <a:lnTo>
                  <a:pt x="245" y="867"/>
                </a:lnTo>
                <a:lnTo>
                  <a:pt x="240" y="859"/>
                </a:lnTo>
                <a:lnTo>
                  <a:pt x="235" y="850"/>
                </a:lnTo>
                <a:lnTo>
                  <a:pt x="231" y="841"/>
                </a:lnTo>
                <a:lnTo>
                  <a:pt x="231" y="841"/>
                </a:lnTo>
                <a:lnTo>
                  <a:pt x="225" y="828"/>
                </a:lnTo>
                <a:lnTo>
                  <a:pt x="222" y="815"/>
                </a:lnTo>
                <a:lnTo>
                  <a:pt x="221" y="802"/>
                </a:lnTo>
                <a:lnTo>
                  <a:pt x="220" y="787"/>
                </a:lnTo>
                <a:lnTo>
                  <a:pt x="221" y="774"/>
                </a:lnTo>
                <a:lnTo>
                  <a:pt x="222" y="760"/>
                </a:lnTo>
                <a:lnTo>
                  <a:pt x="225" y="734"/>
                </a:lnTo>
                <a:lnTo>
                  <a:pt x="225" y="734"/>
                </a:lnTo>
                <a:lnTo>
                  <a:pt x="227" y="717"/>
                </a:lnTo>
                <a:lnTo>
                  <a:pt x="230" y="699"/>
                </a:lnTo>
                <a:lnTo>
                  <a:pt x="231" y="665"/>
                </a:lnTo>
                <a:lnTo>
                  <a:pt x="232" y="631"/>
                </a:lnTo>
                <a:lnTo>
                  <a:pt x="233" y="597"/>
                </a:lnTo>
                <a:lnTo>
                  <a:pt x="233" y="597"/>
                </a:lnTo>
                <a:lnTo>
                  <a:pt x="235" y="581"/>
                </a:lnTo>
                <a:lnTo>
                  <a:pt x="237" y="565"/>
                </a:lnTo>
                <a:lnTo>
                  <a:pt x="239" y="547"/>
                </a:lnTo>
                <a:lnTo>
                  <a:pt x="240" y="531"/>
                </a:lnTo>
                <a:lnTo>
                  <a:pt x="240" y="531"/>
                </a:lnTo>
                <a:lnTo>
                  <a:pt x="240" y="515"/>
                </a:lnTo>
                <a:lnTo>
                  <a:pt x="240" y="500"/>
                </a:lnTo>
                <a:lnTo>
                  <a:pt x="238" y="484"/>
                </a:lnTo>
                <a:lnTo>
                  <a:pt x="236" y="467"/>
                </a:lnTo>
                <a:lnTo>
                  <a:pt x="236" y="467"/>
                </a:lnTo>
                <a:lnTo>
                  <a:pt x="231" y="434"/>
                </a:lnTo>
                <a:lnTo>
                  <a:pt x="225" y="402"/>
                </a:lnTo>
                <a:lnTo>
                  <a:pt x="223" y="385"/>
                </a:lnTo>
                <a:lnTo>
                  <a:pt x="222" y="368"/>
                </a:lnTo>
                <a:lnTo>
                  <a:pt x="223" y="352"/>
                </a:lnTo>
                <a:lnTo>
                  <a:pt x="225" y="335"/>
                </a:lnTo>
                <a:lnTo>
                  <a:pt x="225" y="335"/>
                </a:lnTo>
                <a:lnTo>
                  <a:pt x="230" y="319"/>
                </a:lnTo>
                <a:lnTo>
                  <a:pt x="235" y="303"/>
                </a:lnTo>
                <a:lnTo>
                  <a:pt x="241" y="289"/>
                </a:lnTo>
                <a:lnTo>
                  <a:pt x="249" y="275"/>
                </a:lnTo>
                <a:lnTo>
                  <a:pt x="258" y="262"/>
                </a:lnTo>
                <a:lnTo>
                  <a:pt x="268" y="250"/>
                </a:lnTo>
                <a:lnTo>
                  <a:pt x="279" y="238"/>
                </a:lnTo>
                <a:lnTo>
                  <a:pt x="291" y="226"/>
                </a:lnTo>
                <a:lnTo>
                  <a:pt x="291" y="226"/>
                </a:lnTo>
                <a:lnTo>
                  <a:pt x="303" y="217"/>
                </a:lnTo>
                <a:lnTo>
                  <a:pt x="317" y="208"/>
                </a:lnTo>
                <a:lnTo>
                  <a:pt x="331" y="200"/>
                </a:lnTo>
                <a:lnTo>
                  <a:pt x="345" y="194"/>
                </a:lnTo>
                <a:lnTo>
                  <a:pt x="359" y="188"/>
                </a:lnTo>
                <a:lnTo>
                  <a:pt x="374" y="183"/>
                </a:lnTo>
                <a:lnTo>
                  <a:pt x="389" y="179"/>
                </a:lnTo>
                <a:lnTo>
                  <a:pt x="405" y="176"/>
                </a:lnTo>
                <a:lnTo>
                  <a:pt x="405" y="176"/>
                </a:lnTo>
                <a:lnTo>
                  <a:pt x="424" y="174"/>
                </a:lnTo>
                <a:lnTo>
                  <a:pt x="443" y="172"/>
                </a:lnTo>
                <a:lnTo>
                  <a:pt x="481" y="169"/>
                </a:lnTo>
                <a:lnTo>
                  <a:pt x="481" y="169"/>
                </a:lnTo>
                <a:lnTo>
                  <a:pt x="498" y="167"/>
                </a:lnTo>
                <a:lnTo>
                  <a:pt x="514" y="164"/>
                </a:lnTo>
                <a:lnTo>
                  <a:pt x="547" y="157"/>
                </a:lnTo>
                <a:lnTo>
                  <a:pt x="547" y="157"/>
                </a:lnTo>
                <a:lnTo>
                  <a:pt x="547" y="157"/>
                </a:lnTo>
                <a:lnTo>
                  <a:pt x="547" y="157"/>
                </a:lnTo>
                <a:close/>
                <a:moveTo>
                  <a:pt x="535" y="151"/>
                </a:moveTo>
                <a:lnTo>
                  <a:pt x="535" y="151"/>
                </a:lnTo>
                <a:lnTo>
                  <a:pt x="508" y="157"/>
                </a:lnTo>
                <a:lnTo>
                  <a:pt x="495" y="159"/>
                </a:lnTo>
                <a:lnTo>
                  <a:pt x="481" y="161"/>
                </a:lnTo>
                <a:lnTo>
                  <a:pt x="481" y="161"/>
                </a:lnTo>
                <a:lnTo>
                  <a:pt x="445" y="164"/>
                </a:lnTo>
                <a:lnTo>
                  <a:pt x="427" y="165"/>
                </a:lnTo>
                <a:lnTo>
                  <a:pt x="410" y="167"/>
                </a:lnTo>
                <a:lnTo>
                  <a:pt x="410" y="167"/>
                </a:lnTo>
                <a:lnTo>
                  <a:pt x="396" y="169"/>
                </a:lnTo>
                <a:lnTo>
                  <a:pt x="382" y="172"/>
                </a:lnTo>
                <a:lnTo>
                  <a:pt x="369" y="175"/>
                </a:lnTo>
                <a:lnTo>
                  <a:pt x="356" y="180"/>
                </a:lnTo>
                <a:lnTo>
                  <a:pt x="344" y="184"/>
                </a:lnTo>
                <a:lnTo>
                  <a:pt x="332" y="190"/>
                </a:lnTo>
                <a:lnTo>
                  <a:pt x="320" y="196"/>
                </a:lnTo>
                <a:lnTo>
                  <a:pt x="307" y="203"/>
                </a:lnTo>
                <a:lnTo>
                  <a:pt x="307" y="203"/>
                </a:lnTo>
                <a:lnTo>
                  <a:pt x="296" y="211"/>
                </a:lnTo>
                <a:lnTo>
                  <a:pt x="285" y="220"/>
                </a:lnTo>
                <a:lnTo>
                  <a:pt x="275" y="230"/>
                </a:lnTo>
                <a:lnTo>
                  <a:pt x="265" y="240"/>
                </a:lnTo>
                <a:lnTo>
                  <a:pt x="257" y="250"/>
                </a:lnTo>
                <a:lnTo>
                  <a:pt x="249" y="261"/>
                </a:lnTo>
                <a:lnTo>
                  <a:pt x="242" y="272"/>
                </a:lnTo>
                <a:lnTo>
                  <a:pt x="235" y="284"/>
                </a:lnTo>
                <a:lnTo>
                  <a:pt x="230" y="296"/>
                </a:lnTo>
                <a:lnTo>
                  <a:pt x="224" y="308"/>
                </a:lnTo>
                <a:lnTo>
                  <a:pt x="220" y="322"/>
                </a:lnTo>
                <a:lnTo>
                  <a:pt x="217" y="335"/>
                </a:lnTo>
                <a:lnTo>
                  <a:pt x="215" y="348"/>
                </a:lnTo>
                <a:lnTo>
                  <a:pt x="213" y="362"/>
                </a:lnTo>
                <a:lnTo>
                  <a:pt x="213" y="375"/>
                </a:lnTo>
                <a:lnTo>
                  <a:pt x="214" y="389"/>
                </a:lnTo>
                <a:lnTo>
                  <a:pt x="214" y="389"/>
                </a:lnTo>
                <a:lnTo>
                  <a:pt x="215" y="406"/>
                </a:lnTo>
                <a:lnTo>
                  <a:pt x="218" y="421"/>
                </a:lnTo>
                <a:lnTo>
                  <a:pt x="223" y="452"/>
                </a:lnTo>
                <a:lnTo>
                  <a:pt x="229" y="484"/>
                </a:lnTo>
                <a:lnTo>
                  <a:pt x="231" y="499"/>
                </a:lnTo>
                <a:lnTo>
                  <a:pt x="232" y="515"/>
                </a:lnTo>
                <a:lnTo>
                  <a:pt x="232" y="515"/>
                </a:lnTo>
                <a:lnTo>
                  <a:pt x="231" y="531"/>
                </a:lnTo>
                <a:lnTo>
                  <a:pt x="230" y="548"/>
                </a:lnTo>
                <a:lnTo>
                  <a:pt x="225" y="581"/>
                </a:lnTo>
                <a:lnTo>
                  <a:pt x="225" y="581"/>
                </a:lnTo>
                <a:lnTo>
                  <a:pt x="223" y="604"/>
                </a:lnTo>
                <a:lnTo>
                  <a:pt x="223" y="604"/>
                </a:lnTo>
                <a:lnTo>
                  <a:pt x="222" y="604"/>
                </a:lnTo>
                <a:lnTo>
                  <a:pt x="220" y="604"/>
                </a:lnTo>
                <a:lnTo>
                  <a:pt x="220" y="604"/>
                </a:lnTo>
                <a:lnTo>
                  <a:pt x="214" y="605"/>
                </a:lnTo>
                <a:lnTo>
                  <a:pt x="208" y="606"/>
                </a:lnTo>
                <a:lnTo>
                  <a:pt x="202" y="606"/>
                </a:lnTo>
                <a:lnTo>
                  <a:pt x="196" y="606"/>
                </a:lnTo>
                <a:lnTo>
                  <a:pt x="184" y="603"/>
                </a:lnTo>
                <a:lnTo>
                  <a:pt x="174" y="598"/>
                </a:lnTo>
                <a:lnTo>
                  <a:pt x="164" y="591"/>
                </a:lnTo>
                <a:lnTo>
                  <a:pt x="155" y="582"/>
                </a:lnTo>
                <a:lnTo>
                  <a:pt x="148" y="573"/>
                </a:lnTo>
                <a:lnTo>
                  <a:pt x="140" y="563"/>
                </a:lnTo>
                <a:lnTo>
                  <a:pt x="140" y="563"/>
                </a:lnTo>
                <a:lnTo>
                  <a:pt x="140" y="528"/>
                </a:lnTo>
                <a:lnTo>
                  <a:pt x="140" y="528"/>
                </a:lnTo>
                <a:lnTo>
                  <a:pt x="138" y="497"/>
                </a:lnTo>
                <a:lnTo>
                  <a:pt x="136" y="465"/>
                </a:lnTo>
                <a:lnTo>
                  <a:pt x="134" y="434"/>
                </a:lnTo>
                <a:lnTo>
                  <a:pt x="133" y="404"/>
                </a:lnTo>
                <a:lnTo>
                  <a:pt x="134" y="372"/>
                </a:lnTo>
                <a:lnTo>
                  <a:pt x="135" y="357"/>
                </a:lnTo>
                <a:lnTo>
                  <a:pt x="137" y="341"/>
                </a:lnTo>
                <a:lnTo>
                  <a:pt x="139" y="326"/>
                </a:lnTo>
                <a:lnTo>
                  <a:pt x="142" y="311"/>
                </a:lnTo>
                <a:lnTo>
                  <a:pt x="148" y="295"/>
                </a:lnTo>
                <a:lnTo>
                  <a:pt x="153" y="280"/>
                </a:lnTo>
                <a:lnTo>
                  <a:pt x="153" y="280"/>
                </a:lnTo>
                <a:lnTo>
                  <a:pt x="159" y="266"/>
                </a:lnTo>
                <a:lnTo>
                  <a:pt x="166" y="252"/>
                </a:lnTo>
                <a:lnTo>
                  <a:pt x="174" y="239"/>
                </a:lnTo>
                <a:lnTo>
                  <a:pt x="183" y="226"/>
                </a:lnTo>
                <a:lnTo>
                  <a:pt x="192" y="214"/>
                </a:lnTo>
                <a:lnTo>
                  <a:pt x="202" y="202"/>
                </a:lnTo>
                <a:lnTo>
                  <a:pt x="213" y="192"/>
                </a:lnTo>
                <a:lnTo>
                  <a:pt x="225" y="181"/>
                </a:lnTo>
                <a:lnTo>
                  <a:pt x="238" y="172"/>
                </a:lnTo>
                <a:lnTo>
                  <a:pt x="250" y="163"/>
                </a:lnTo>
                <a:lnTo>
                  <a:pt x="263" y="155"/>
                </a:lnTo>
                <a:lnTo>
                  <a:pt x="277" y="148"/>
                </a:lnTo>
                <a:lnTo>
                  <a:pt x="290" y="140"/>
                </a:lnTo>
                <a:lnTo>
                  <a:pt x="304" y="134"/>
                </a:lnTo>
                <a:lnTo>
                  <a:pt x="320" y="129"/>
                </a:lnTo>
                <a:lnTo>
                  <a:pt x="334" y="124"/>
                </a:lnTo>
                <a:lnTo>
                  <a:pt x="334" y="124"/>
                </a:lnTo>
                <a:lnTo>
                  <a:pt x="354" y="120"/>
                </a:lnTo>
                <a:lnTo>
                  <a:pt x="375" y="117"/>
                </a:lnTo>
                <a:lnTo>
                  <a:pt x="396" y="116"/>
                </a:lnTo>
                <a:lnTo>
                  <a:pt x="416" y="117"/>
                </a:lnTo>
                <a:lnTo>
                  <a:pt x="416" y="117"/>
                </a:lnTo>
                <a:lnTo>
                  <a:pt x="419" y="117"/>
                </a:lnTo>
                <a:lnTo>
                  <a:pt x="419" y="117"/>
                </a:lnTo>
                <a:lnTo>
                  <a:pt x="434" y="119"/>
                </a:lnTo>
                <a:lnTo>
                  <a:pt x="448" y="121"/>
                </a:lnTo>
                <a:lnTo>
                  <a:pt x="463" y="124"/>
                </a:lnTo>
                <a:lnTo>
                  <a:pt x="479" y="128"/>
                </a:lnTo>
                <a:lnTo>
                  <a:pt x="493" y="133"/>
                </a:lnTo>
                <a:lnTo>
                  <a:pt x="507" y="138"/>
                </a:lnTo>
                <a:lnTo>
                  <a:pt x="535" y="151"/>
                </a:lnTo>
                <a:lnTo>
                  <a:pt x="535" y="151"/>
                </a:lnTo>
                <a:close/>
                <a:moveTo>
                  <a:pt x="138" y="293"/>
                </a:moveTo>
                <a:lnTo>
                  <a:pt x="138" y="293"/>
                </a:lnTo>
                <a:lnTo>
                  <a:pt x="110" y="306"/>
                </a:lnTo>
                <a:lnTo>
                  <a:pt x="110" y="306"/>
                </a:lnTo>
                <a:lnTo>
                  <a:pt x="99" y="312"/>
                </a:lnTo>
                <a:lnTo>
                  <a:pt x="88" y="316"/>
                </a:lnTo>
                <a:lnTo>
                  <a:pt x="88" y="316"/>
                </a:lnTo>
                <a:lnTo>
                  <a:pt x="85" y="317"/>
                </a:lnTo>
                <a:lnTo>
                  <a:pt x="84" y="317"/>
                </a:lnTo>
                <a:lnTo>
                  <a:pt x="88" y="314"/>
                </a:lnTo>
                <a:lnTo>
                  <a:pt x="97" y="308"/>
                </a:lnTo>
                <a:lnTo>
                  <a:pt x="97" y="308"/>
                </a:lnTo>
                <a:lnTo>
                  <a:pt x="109" y="303"/>
                </a:lnTo>
                <a:lnTo>
                  <a:pt x="121" y="298"/>
                </a:lnTo>
                <a:lnTo>
                  <a:pt x="132" y="291"/>
                </a:lnTo>
                <a:lnTo>
                  <a:pt x="142" y="283"/>
                </a:lnTo>
                <a:lnTo>
                  <a:pt x="142" y="283"/>
                </a:lnTo>
                <a:lnTo>
                  <a:pt x="138" y="293"/>
                </a:lnTo>
                <a:lnTo>
                  <a:pt x="138" y="293"/>
                </a:lnTo>
                <a:close/>
                <a:moveTo>
                  <a:pt x="144" y="277"/>
                </a:moveTo>
                <a:lnTo>
                  <a:pt x="144" y="277"/>
                </a:lnTo>
                <a:lnTo>
                  <a:pt x="129" y="284"/>
                </a:lnTo>
                <a:lnTo>
                  <a:pt x="115" y="291"/>
                </a:lnTo>
                <a:lnTo>
                  <a:pt x="115" y="291"/>
                </a:lnTo>
                <a:lnTo>
                  <a:pt x="97" y="300"/>
                </a:lnTo>
                <a:lnTo>
                  <a:pt x="97" y="300"/>
                </a:lnTo>
                <a:lnTo>
                  <a:pt x="90" y="303"/>
                </a:lnTo>
                <a:lnTo>
                  <a:pt x="90" y="303"/>
                </a:lnTo>
                <a:lnTo>
                  <a:pt x="94" y="301"/>
                </a:lnTo>
                <a:lnTo>
                  <a:pt x="94" y="301"/>
                </a:lnTo>
                <a:lnTo>
                  <a:pt x="107" y="294"/>
                </a:lnTo>
                <a:lnTo>
                  <a:pt x="121" y="287"/>
                </a:lnTo>
                <a:lnTo>
                  <a:pt x="134" y="280"/>
                </a:lnTo>
                <a:lnTo>
                  <a:pt x="148" y="271"/>
                </a:lnTo>
                <a:lnTo>
                  <a:pt x="148" y="271"/>
                </a:lnTo>
                <a:lnTo>
                  <a:pt x="144" y="277"/>
                </a:lnTo>
                <a:lnTo>
                  <a:pt x="144" y="277"/>
                </a:lnTo>
                <a:close/>
                <a:moveTo>
                  <a:pt x="286" y="101"/>
                </a:moveTo>
                <a:lnTo>
                  <a:pt x="286" y="101"/>
                </a:lnTo>
                <a:lnTo>
                  <a:pt x="294" y="99"/>
                </a:lnTo>
                <a:lnTo>
                  <a:pt x="297" y="99"/>
                </a:lnTo>
                <a:lnTo>
                  <a:pt x="297" y="99"/>
                </a:lnTo>
                <a:lnTo>
                  <a:pt x="295" y="101"/>
                </a:lnTo>
                <a:lnTo>
                  <a:pt x="295" y="101"/>
                </a:lnTo>
                <a:lnTo>
                  <a:pt x="286" y="106"/>
                </a:lnTo>
                <a:lnTo>
                  <a:pt x="278" y="112"/>
                </a:lnTo>
                <a:lnTo>
                  <a:pt x="278" y="112"/>
                </a:lnTo>
                <a:lnTo>
                  <a:pt x="277" y="104"/>
                </a:lnTo>
                <a:lnTo>
                  <a:pt x="277" y="104"/>
                </a:lnTo>
                <a:lnTo>
                  <a:pt x="277" y="104"/>
                </a:lnTo>
                <a:lnTo>
                  <a:pt x="277" y="104"/>
                </a:lnTo>
                <a:lnTo>
                  <a:pt x="282" y="103"/>
                </a:lnTo>
                <a:lnTo>
                  <a:pt x="286" y="101"/>
                </a:lnTo>
                <a:lnTo>
                  <a:pt x="286" y="101"/>
                </a:lnTo>
                <a:close/>
                <a:moveTo>
                  <a:pt x="283" y="101"/>
                </a:moveTo>
                <a:lnTo>
                  <a:pt x="283" y="101"/>
                </a:lnTo>
                <a:lnTo>
                  <a:pt x="291" y="97"/>
                </a:lnTo>
                <a:lnTo>
                  <a:pt x="291" y="97"/>
                </a:lnTo>
                <a:lnTo>
                  <a:pt x="283" y="101"/>
                </a:lnTo>
                <a:lnTo>
                  <a:pt x="283" y="101"/>
                </a:lnTo>
                <a:close/>
                <a:moveTo>
                  <a:pt x="285" y="133"/>
                </a:moveTo>
                <a:lnTo>
                  <a:pt x="285" y="133"/>
                </a:lnTo>
                <a:lnTo>
                  <a:pt x="282" y="134"/>
                </a:lnTo>
                <a:lnTo>
                  <a:pt x="282" y="134"/>
                </a:lnTo>
                <a:lnTo>
                  <a:pt x="280" y="124"/>
                </a:lnTo>
                <a:lnTo>
                  <a:pt x="280" y="124"/>
                </a:lnTo>
                <a:lnTo>
                  <a:pt x="286" y="123"/>
                </a:lnTo>
                <a:lnTo>
                  <a:pt x="292" y="120"/>
                </a:lnTo>
                <a:lnTo>
                  <a:pt x="292" y="120"/>
                </a:lnTo>
                <a:lnTo>
                  <a:pt x="301" y="121"/>
                </a:lnTo>
                <a:lnTo>
                  <a:pt x="301" y="121"/>
                </a:lnTo>
                <a:lnTo>
                  <a:pt x="293" y="126"/>
                </a:lnTo>
                <a:lnTo>
                  <a:pt x="293" y="126"/>
                </a:lnTo>
                <a:lnTo>
                  <a:pt x="285" y="131"/>
                </a:lnTo>
                <a:lnTo>
                  <a:pt x="285" y="131"/>
                </a:lnTo>
                <a:lnTo>
                  <a:pt x="285" y="132"/>
                </a:lnTo>
                <a:lnTo>
                  <a:pt x="285" y="133"/>
                </a:lnTo>
                <a:lnTo>
                  <a:pt x="285" y="133"/>
                </a:lnTo>
                <a:close/>
                <a:moveTo>
                  <a:pt x="278" y="114"/>
                </a:moveTo>
                <a:lnTo>
                  <a:pt x="278" y="114"/>
                </a:lnTo>
                <a:lnTo>
                  <a:pt x="288" y="110"/>
                </a:lnTo>
                <a:lnTo>
                  <a:pt x="297" y="106"/>
                </a:lnTo>
                <a:lnTo>
                  <a:pt x="297" y="106"/>
                </a:lnTo>
                <a:lnTo>
                  <a:pt x="295" y="113"/>
                </a:lnTo>
                <a:lnTo>
                  <a:pt x="295" y="113"/>
                </a:lnTo>
                <a:lnTo>
                  <a:pt x="289" y="116"/>
                </a:lnTo>
                <a:lnTo>
                  <a:pt x="289" y="116"/>
                </a:lnTo>
                <a:lnTo>
                  <a:pt x="279" y="122"/>
                </a:lnTo>
                <a:lnTo>
                  <a:pt x="279" y="122"/>
                </a:lnTo>
                <a:lnTo>
                  <a:pt x="278" y="114"/>
                </a:lnTo>
                <a:lnTo>
                  <a:pt x="278" y="114"/>
                </a:lnTo>
                <a:close/>
                <a:moveTo>
                  <a:pt x="420" y="95"/>
                </a:moveTo>
                <a:lnTo>
                  <a:pt x="420" y="95"/>
                </a:lnTo>
                <a:lnTo>
                  <a:pt x="431" y="92"/>
                </a:lnTo>
                <a:lnTo>
                  <a:pt x="437" y="91"/>
                </a:lnTo>
                <a:lnTo>
                  <a:pt x="443" y="91"/>
                </a:lnTo>
                <a:lnTo>
                  <a:pt x="443" y="91"/>
                </a:lnTo>
                <a:lnTo>
                  <a:pt x="439" y="93"/>
                </a:lnTo>
                <a:lnTo>
                  <a:pt x="436" y="95"/>
                </a:lnTo>
                <a:lnTo>
                  <a:pt x="436" y="95"/>
                </a:lnTo>
                <a:lnTo>
                  <a:pt x="427" y="99"/>
                </a:lnTo>
                <a:lnTo>
                  <a:pt x="427" y="99"/>
                </a:lnTo>
                <a:lnTo>
                  <a:pt x="421" y="102"/>
                </a:lnTo>
                <a:lnTo>
                  <a:pt x="421" y="102"/>
                </a:lnTo>
                <a:lnTo>
                  <a:pt x="420" y="95"/>
                </a:lnTo>
                <a:lnTo>
                  <a:pt x="420" y="95"/>
                </a:lnTo>
                <a:close/>
                <a:moveTo>
                  <a:pt x="422" y="109"/>
                </a:moveTo>
                <a:lnTo>
                  <a:pt x="422" y="109"/>
                </a:lnTo>
                <a:lnTo>
                  <a:pt x="422" y="106"/>
                </a:lnTo>
                <a:lnTo>
                  <a:pt x="422" y="106"/>
                </a:lnTo>
                <a:lnTo>
                  <a:pt x="434" y="102"/>
                </a:lnTo>
                <a:lnTo>
                  <a:pt x="440" y="100"/>
                </a:lnTo>
                <a:lnTo>
                  <a:pt x="447" y="100"/>
                </a:lnTo>
                <a:lnTo>
                  <a:pt x="447" y="100"/>
                </a:lnTo>
                <a:lnTo>
                  <a:pt x="437" y="106"/>
                </a:lnTo>
                <a:lnTo>
                  <a:pt x="437" y="106"/>
                </a:lnTo>
                <a:lnTo>
                  <a:pt x="434" y="107"/>
                </a:lnTo>
                <a:lnTo>
                  <a:pt x="431" y="110"/>
                </a:lnTo>
                <a:lnTo>
                  <a:pt x="431" y="110"/>
                </a:lnTo>
                <a:lnTo>
                  <a:pt x="422" y="109"/>
                </a:lnTo>
                <a:lnTo>
                  <a:pt x="422" y="109"/>
                </a:lnTo>
                <a:close/>
                <a:moveTo>
                  <a:pt x="442" y="111"/>
                </a:moveTo>
                <a:lnTo>
                  <a:pt x="442" y="111"/>
                </a:lnTo>
                <a:lnTo>
                  <a:pt x="447" y="111"/>
                </a:lnTo>
                <a:lnTo>
                  <a:pt x="449" y="111"/>
                </a:lnTo>
                <a:lnTo>
                  <a:pt x="449" y="113"/>
                </a:lnTo>
                <a:lnTo>
                  <a:pt x="449" y="113"/>
                </a:lnTo>
                <a:lnTo>
                  <a:pt x="442" y="111"/>
                </a:lnTo>
                <a:lnTo>
                  <a:pt x="442" y="111"/>
                </a:lnTo>
                <a:close/>
                <a:moveTo>
                  <a:pt x="446" y="88"/>
                </a:moveTo>
                <a:lnTo>
                  <a:pt x="446" y="88"/>
                </a:lnTo>
                <a:lnTo>
                  <a:pt x="449" y="94"/>
                </a:lnTo>
                <a:lnTo>
                  <a:pt x="451" y="100"/>
                </a:lnTo>
                <a:lnTo>
                  <a:pt x="453" y="113"/>
                </a:lnTo>
                <a:lnTo>
                  <a:pt x="453" y="113"/>
                </a:lnTo>
                <a:lnTo>
                  <a:pt x="451" y="113"/>
                </a:lnTo>
                <a:lnTo>
                  <a:pt x="451" y="113"/>
                </a:lnTo>
                <a:lnTo>
                  <a:pt x="451" y="113"/>
                </a:lnTo>
                <a:lnTo>
                  <a:pt x="451" y="113"/>
                </a:lnTo>
                <a:lnTo>
                  <a:pt x="451" y="111"/>
                </a:lnTo>
                <a:lnTo>
                  <a:pt x="450" y="110"/>
                </a:lnTo>
                <a:lnTo>
                  <a:pt x="448" y="109"/>
                </a:lnTo>
                <a:lnTo>
                  <a:pt x="444" y="109"/>
                </a:lnTo>
                <a:lnTo>
                  <a:pt x="441" y="109"/>
                </a:lnTo>
                <a:lnTo>
                  <a:pt x="441" y="109"/>
                </a:lnTo>
                <a:lnTo>
                  <a:pt x="435" y="110"/>
                </a:lnTo>
                <a:lnTo>
                  <a:pt x="435" y="110"/>
                </a:lnTo>
                <a:lnTo>
                  <a:pt x="433" y="110"/>
                </a:lnTo>
                <a:lnTo>
                  <a:pt x="433" y="110"/>
                </a:lnTo>
                <a:lnTo>
                  <a:pt x="436" y="108"/>
                </a:lnTo>
                <a:lnTo>
                  <a:pt x="436" y="108"/>
                </a:lnTo>
                <a:lnTo>
                  <a:pt x="444" y="105"/>
                </a:lnTo>
                <a:lnTo>
                  <a:pt x="447" y="103"/>
                </a:lnTo>
                <a:lnTo>
                  <a:pt x="450" y="100"/>
                </a:lnTo>
                <a:lnTo>
                  <a:pt x="450" y="100"/>
                </a:lnTo>
                <a:lnTo>
                  <a:pt x="450" y="99"/>
                </a:lnTo>
                <a:lnTo>
                  <a:pt x="449" y="98"/>
                </a:lnTo>
                <a:lnTo>
                  <a:pt x="449" y="98"/>
                </a:lnTo>
                <a:lnTo>
                  <a:pt x="446" y="98"/>
                </a:lnTo>
                <a:lnTo>
                  <a:pt x="442" y="98"/>
                </a:lnTo>
                <a:lnTo>
                  <a:pt x="435" y="99"/>
                </a:lnTo>
                <a:lnTo>
                  <a:pt x="422" y="104"/>
                </a:lnTo>
                <a:lnTo>
                  <a:pt x="422" y="104"/>
                </a:lnTo>
                <a:lnTo>
                  <a:pt x="434" y="98"/>
                </a:lnTo>
                <a:lnTo>
                  <a:pt x="440" y="95"/>
                </a:lnTo>
                <a:lnTo>
                  <a:pt x="445" y="92"/>
                </a:lnTo>
                <a:lnTo>
                  <a:pt x="445" y="92"/>
                </a:lnTo>
                <a:lnTo>
                  <a:pt x="446" y="91"/>
                </a:lnTo>
                <a:lnTo>
                  <a:pt x="445" y="90"/>
                </a:lnTo>
                <a:lnTo>
                  <a:pt x="445" y="90"/>
                </a:lnTo>
                <a:lnTo>
                  <a:pt x="442" y="89"/>
                </a:lnTo>
                <a:lnTo>
                  <a:pt x="439" y="89"/>
                </a:lnTo>
                <a:lnTo>
                  <a:pt x="433" y="90"/>
                </a:lnTo>
                <a:lnTo>
                  <a:pt x="421" y="93"/>
                </a:lnTo>
                <a:lnTo>
                  <a:pt x="421" y="93"/>
                </a:lnTo>
                <a:lnTo>
                  <a:pt x="431" y="88"/>
                </a:lnTo>
                <a:lnTo>
                  <a:pt x="436" y="84"/>
                </a:lnTo>
                <a:lnTo>
                  <a:pt x="439" y="80"/>
                </a:lnTo>
                <a:lnTo>
                  <a:pt x="439" y="80"/>
                </a:lnTo>
                <a:lnTo>
                  <a:pt x="443" y="84"/>
                </a:lnTo>
                <a:lnTo>
                  <a:pt x="446" y="88"/>
                </a:lnTo>
                <a:lnTo>
                  <a:pt x="446" y="88"/>
                </a:lnTo>
                <a:close/>
                <a:moveTo>
                  <a:pt x="419" y="91"/>
                </a:moveTo>
                <a:lnTo>
                  <a:pt x="419" y="91"/>
                </a:lnTo>
                <a:lnTo>
                  <a:pt x="417" y="86"/>
                </a:lnTo>
                <a:lnTo>
                  <a:pt x="417" y="86"/>
                </a:lnTo>
                <a:lnTo>
                  <a:pt x="422" y="85"/>
                </a:lnTo>
                <a:lnTo>
                  <a:pt x="422" y="85"/>
                </a:lnTo>
                <a:lnTo>
                  <a:pt x="430" y="82"/>
                </a:lnTo>
                <a:lnTo>
                  <a:pt x="437" y="80"/>
                </a:lnTo>
                <a:lnTo>
                  <a:pt x="437" y="80"/>
                </a:lnTo>
                <a:lnTo>
                  <a:pt x="434" y="84"/>
                </a:lnTo>
                <a:lnTo>
                  <a:pt x="430" y="87"/>
                </a:lnTo>
                <a:lnTo>
                  <a:pt x="419" y="91"/>
                </a:lnTo>
                <a:lnTo>
                  <a:pt x="419" y="91"/>
                </a:lnTo>
                <a:close/>
                <a:moveTo>
                  <a:pt x="436" y="78"/>
                </a:moveTo>
                <a:lnTo>
                  <a:pt x="436" y="78"/>
                </a:lnTo>
                <a:lnTo>
                  <a:pt x="431" y="79"/>
                </a:lnTo>
                <a:lnTo>
                  <a:pt x="426" y="81"/>
                </a:lnTo>
                <a:lnTo>
                  <a:pt x="416" y="84"/>
                </a:lnTo>
                <a:lnTo>
                  <a:pt x="416" y="84"/>
                </a:lnTo>
                <a:lnTo>
                  <a:pt x="415" y="83"/>
                </a:lnTo>
                <a:lnTo>
                  <a:pt x="415" y="83"/>
                </a:lnTo>
                <a:lnTo>
                  <a:pt x="422" y="78"/>
                </a:lnTo>
                <a:lnTo>
                  <a:pt x="422" y="78"/>
                </a:lnTo>
                <a:lnTo>
                  <a:pt x="426" y="74"/>
                </a:lnTo>
                <a:lnTo>
                  <a:pt x="426" y="74"/>
                </a:lnTo>
                <a:lnTo>
                  <a:pt x="431" y="76"/>
                </a:lnTo>
                <a:lnTo>
                  <a:pt x="436" y="78"/>
                </a:lnTo>
                <a:lnTo>
                  <a:pt x="436" y="78"/>
                </a:lnTo>
                <a:close/>
                <a:moveTo>
                  <a:pt x="423" y="74"/>
                </a:moveTo>
                <a:lnTo>
                  <a:pt x="423" y="74"/>
                </a:lnTo>
                <a:lnTo>
                  <a:pt x="419" y="76"/>
                </a:lnTo>
                <a:lnTo>
                  <a:pt x="416" y="79"/>
                </a:lnTo>
                <a:lnTo>
                  <a:pt x="416" y="79"/>
                </a:lnTo>
                <a:lnTo>
                  <a:pt x="414" y="81"/>
                </a:lnTo>
                <a:lnTo>
                  <a:pt x="414" y="81"/>
                </a:lnTo>
                <a:lnTo>
                  <a:pt x="411" y="77"/>
                </a:lnTo>
                <a:lnTo>
                  <a:pt x="411" y="77"/>
                </a:lnTo>
                <a:lnTo>
                  <a:pt x="417" y="76"/>
                </a:lnTo>
                <a:lnTo>
                  <a:pt x="423" y="74"/>
                </a:lnTo>
                <a:lnTo>
                  <a:pt x="423" y="74"/>
                </a:lnTo>
                <a:lnTo>
                  <a:pt x="423" y="74"/>
                </a:lnTo>
                <a:lnTo>
                  <a:pt x="423" y="74"/>
                </a:lnTo>
                <a:close/>
                <a:moveTo>
                  <a:pt x="418" y="73"/>
                </a:moveTo>
                <a:lnTo>
                  <a:pt x="418" y="73"/>
                </a:lnTo>
                <a:lnTo>
                  <a:pt x="418" y="73"/>
                </a:lnTo>
                <a:lnTo>
                  <a:pt x="418" y="73"/>
                </a:lnTo>
                <a:lnTo>
                  <a:pt x="414" y="74"/>
                </a:lnTo>
                <a:lnTo>
                  <a:pt x="409" y="74"/>
                </a:lnTo>
                <a:lnTo>
                  <a:pt x="409" y="74"/>
                </a:lnTo>
                <a:lnTo>
                  <a:pt x="407" y="72"/>
                </a:lnTo>
                <a:lnTo>
                  <a:pt x="407" y="72"/>
                </a:lnTo>
                <a:lnTo>
                  <a:pt x="418" y="73"/>
                </a:lnTo>
                <a:lnTo>
                  <a:pt x="418" y="73"/>
                </a:lnTo>
                <a:close/>
                <a:moveTo>
                  <a:pt x="413" y="108"/>
                </a:moveTo>
                <a:lnTo>
                  <a:pt x="413" y="108"/>
                </a:lnTo>
                <a:lnTo>
                  <a:pt x="401" y="107"/>
                </a:lnTo>
                <a:lnTo>
                  <a:pt x="388" y="107"/>
                </a:lnTo>
                <a:lnTo>
                  <a:pt x="364" y="110"/>
                </a:lnTo>
                <a:lnTo>
                  <a:pt x="341" y="114"/>
                </a:lnTo>
                <a:lnTo>
                  <a:pt x="318" y="120"/>
                </a:lnTo>
                <a:lnTo>
                  <a:pt x="318" y="120"/>
                </a:lnTo>
                <a:lnTo>
                  <a:pt x="317" y="101"/>
                </a:lnTo>
                <a:lnTo>
                  <a:pt x="317" y="91"/>
                </a:lnTo>
                <a:lnTo>
                  <a:pt x="317" y="80"/>
                </a:lnTo>
                <a:lnTo>
                  <a:pt x="319" y="69"/>
                </a:lnTo>
                <a:lnTo>
                  <a:pt x="321" y="58"/>
                </a:lnTo>
                <a:lnTo>
                  <a:pt x="323" y="54"/>
                </a:lnTo>
                <a:lnTo>
                  <a:pt x="325" y="50"/>
                </a:lnTo>
                <a:lnTo>
                  <a:pt x="328" y="46"/>
                </a:lnTo>
                <a:lnTo>
                  <a:pt x="332" y="43"/>
                </a:lnTo>
                <a:lnTo>
                  <a:pt x="332" y="43"/>
                </a:lnTo>
                <a:lnTo>
                  <a:pt x="334" y="42"/>
                </a:lnTo>
                <a:lnTo>
                  <a:pt x="337" y="41"/>
                </a:lnTo>
                <a:lnTo>
                  <a:pt x="343" y="41"/>
                </a:lnTo>
                <a:lnTo>
                  <a:pt x="349" y="42"/>
                </a:lnTo>
                <a:lnTo>
                  <a:pt x="355" y="45"/>
                </a:lnTo>
                <a:lnTo>
                  <a:pt x="368" y="53"/>
                </a:lnTo>
                <a:lnTo>
                  <a:pt x="377" y="60"/>
                </a:lnTo>
                <a:lnTo>
                  <a:pt x="377" y="60"/>
                </a:lnTo>
                <a:lnTo>
                  <a:pt x="391" y="70"/>
                </a:lnTo>
                <a:lnTo>
                  <a:pt x="397" y="75"/>
                </a:lnTo>
                <a:lnTo>
                  <a:pt x="403" y="81"/>
                </a:lnTo>
                <a:lnTo>
                  <a:pt x="407" y="86"/>
                </a:lnTo>
                <a:lnTo>
                  <a:pt x="410" y="93"/>
                </a:lnTo>
                <a:lnTo>
                  <a:pt x="413" y="100"/>
                </a:lnTo>
                <a:lnTo>
                  <a:pt x="413" y="108"/>
                </a:lnTo>
                <a:lnTo>
                  <a:pt x="413" y="108"/>
                </a:lnTo>
                <a:close/>
                <a:moveTo>
                  <a:pt x="334" y="33"/>
                </a:moveTo>
                <a:lnTo>
                  <a:pt x="334" y="33"/>
                </a:lnTo>
                <a:lnTo>
                  <a:pt x="343" y="28"/>
                </a:lnTo>
                <a:lnTo>
                  <a:pt x="343" y="28"/>
                </a:lnTo>
                <a:lnTo>
                  <a:pt x="351" y="26"/>
                </a:lnTo>
                <a:lnTo>
                  <a:pt x="351" y="26"/>
                </a:lnTo>
                <a:lnTo>
                  <a:pt x="353" y="25"/>
                </a:lnTo>
                <a:lnTo>
                  <a:pt x="353" y="25"/>
                </a:lnTo>
                <a:lnTo>
                  <a:pt x="353" y="25"/>
                </a:lnTo>
                <a:lnTo>
                  <a:pt x="353" y="25"/>
                </a:lnTo>
                <a:lnTo>
                  <a:pt x="347" y="29"/>
                </a:lnTo>
                <a:lnTo>
                  <a:pt x="341" y="32"/>
                </a:lnTo>
                <a:lnTo>
                  <a:pt x="341" y="32"/>
                </a:lnTo>
                <a:lnTo>
                  <a:pt x="337" y="32"/>
                </a:lnTo>
                <a:lnTo>
                  <a:pt x="337" y="32"/>
                </a:lnTo>
                <a:lnTo>
                  <a:pt x="334" y="33"/>
                </a:lnTo>
                <a:lnTo>
                  <a:pt x="334" y="33"/>
                </a:lnTo>
                <a:close/>
                <a:moveTo>
                  <a:pt x="350" y="34"/>
                </a:moveTo>
                <a:lnTo>
                  <a:pt x="350" y="34"/>
                </a:lnTo>
                <a:lnTo>
                  <a:pt x="352" y="33"/>
                </a:lnTo>
                <a:lnTo>
                  <a:pt x="352" y="33"/>
                </a:lnTo>
                <a:lnTo>
                  <a:pt x="356" y="32"/>
                </a:lnTo>
                <a:lnTo>
                  <a:pt x="360" y="33"/>
                </a:lnTo>
                <a:lnTo>
                  <a:pt x="360" y="33"/>
                </a:lnTo>
                <a:lnTo>
                  <a:pt x="356" y="36"/>
                </a:lnTo>
                <a:lnTo>
                  <a:pt x="356" y="36"/>
                </a:lnTo>
                <a:lnTo>
                  <a:pt x="350" y="34"/>
                </a:lnTo>
                <a:lnTo>
                  <a:pt x="350" y="34"/>
                </a:lnTo>
                <a:close/>
                <a:moveTo>
                  <a:pt x="364" y="32"/>
                </a:moveTo>
                <a:lnTo>
                  <a:pt x="364" y="32"/>
                </a:lnTo>
                <a:lnTo>
                  <a:pt x="370" y="44"/>
                </a:lnTo>
                <a:lnTo>
                  <a:pt x="370" y="44"/>
                </a:lnTo>
                <a:lnTo>
                  <a:pt x="367" y="42"/>
                </a:lnTo>
                <a:lnTo>
                  <a:pt x="367" y="42"/>
                </a:lnTo>
                <a:lnTo>
                  <a:pt x="368" y="41"/>
                </a:lnTo>
                <a:lnTo>
                  <a:pt x="368" y="40"/>
                </a:lnTo>
                <a:lnTo>
                  <a:pt x="368" y="40"/>
                </a:lnTo>
                <a:lnTo>
                  <a:pt x="364" y="38"/>
                </a:lnTo>
                <a:lnTo>
                  <a:pt x="362" y="37"/>
                </a:lnTo>
                <a:lnTo>
                  <a:pt x="362" y="35"/>
                </a:lnTo>
                <a:lnTo>
                  <a:pt x="364" y="32"/>
                </a:lnTo>
                <a:lnTo>
                  <a:pt x="364" y="32"/>
                </a:lnTo>
                <a:close/>
                <a:moveTo>
                  <a:pt x="360" y="24"/>
                </a:moveTo>
                <a:lnTo>
                  <a:pt x="360" y="24"/>
                </a:lnTo>
                <a:lnTo>
                  <a:pt x="360" y="24"/>
                </a:lnTo>
                <a:lnTo>
                  <a:pt x="360" y="24"/>
                </a:lnTo>
                <a:lnTo>
                  <a:pt x="363" y="29"/>
                </a:lnTo>
                <a:lnTo>
                  <a:pt x="363" y="29"/>
                </a:lnTo>
                <a:lnTo>
                  <a:pt x="359" y="29"/>
                </a:lnTo>
                <a:lnTo>
                  <a:pt x="355" y="30"/>
                </a:lnTo>
                <a:lnTo>
                  <a:pt x="348" y="32"/>
                </a:lnTo>
                <a:lnTo>
                  <a:pt x="348" y="32"/>
                </a:lnTo>
                <a:lnTo>
                  <a:pt x="346" y="33"/>
                </a:lnTo>
                <a:lnTo>
                  <a:pt x="346" y="33"/>
                </a:lnTo>
                <a:lnTo>
                  <a:pt x="345" y="33"/>
                </a:lnTo>
                <a:lnTo>
                  <a:pt x="345" y="33"/>
                </a:lnTo>
                <a:lnTo>
                  <a:pt x="347" y="31"/>
                </a:lnTo>
                <a:lnTo>
                  <a:pt x="347" y="31"/>
                </a:lnTo>
                <a:lnTo>
                  <a:pt x="360" y="24"/>
                </a:lnTo>
                <a:lnTo>
                  <a:pt x="360" y="24"/>
                </a:lnTo>
                <a:close/>
                <a:moveTo>
                  <a:pt x="328" y="12"/>
                </a:moveTo>
                <a:lnTo>
                  <a:pt x="328" y="12"/>
                </a:lnTo>
                <a:lnTo>
                  <a:pt x="332" y="10"/>
                </a:lnTo>
                <a:lnTo>
                  <a:pt x="336" y="9"/>
                </a:lnTo>
                <a:lnTo>
                  <a:pt x="340" y="9"/>
                </a:lnTo>
                <a:lnTo>
                  <a:pt x="343" y="9"/>
                </a:lnTo>
                <a:lnTo>
                  <a:pt x="343" y="9"/>
                </a:lnTo>
                <a:lnTo>
                  <a:pt x="332" y="15"/>
                </a:lnTo>
                <a:lnTo>
                  <a:pt x="326" y="17"/>
                </a:lnTo>
                <a:lnTo>
                  <a:pt x="321" y="18"/>
                </a:lnTo>
                <a:lnTo>
                  <a:pt x="321" y="18"/>
                </a:lnTo>
                <a:lnTo>
                  <a:pt x="324" y="15"/>
                </a:lnTo>
                <a:lnTo>
                  <a:pt x="328" y="12"/>
                </a:lnTo>
                <a:lnTo>
                  <a:pt x="328" y="12"/>
                </a:lnTo>
                <a:close/>
                <a:moveTo>
                  <a:pt x="319" y="21"/>
                </a:moveTo>
                <a:lnTo>
                  <a:pt x="319" y="21"/>
                </a:lnTo>
                <a:lnTo>
                  <a:pt x="323" y="20"/>
                </a:lnTo>
                <a:lnTo>
                  <a:pt x="328" y="18"/>
                </a:lnTo>
                <a:lnTo>
                  <a:pt x="328" y="18"/>
                </a:lnTo>
                <a:lnTo>
                  <a:pt x="335" y="15"/>
                </a:lnTo>
                <a:lnTo>
                  <a:pt x="335" y="15"/>
                </a:lnTo>
                <a:lnTo>
                  <a:pt x="342" y="12"/>
                </a:lnTo>
                <a:lnTo>
                  <a:pt x="344" y="10"/>
                </a:lnTo>
                <a:lnTo>
                  <a:pt x="342" y="12"/>
                </a:lnTo>
                <a:lnTo>
                  <a:pt x="342" y="12"/>
                </a:lnTo>
                <a:lnTo>
                  <a:pt x="335" y="16"/>
                </a:lnTo>
                <a:lnTo>
                  <a:pt x="329" y="19"/>
                </a:lnTo>
                <a:lnTo>
                  <a:pt x="315" y="25"/>
                </a:lnTo>
                <a:lnTo>
                  <a:pt x="315" y="25"/>
                </a:lnTo>
                <a:lnTo>
                  <a:pt x="319" y="21"/>
                </a:lnTo>
                <a:lnTo>
                  <a:pt x="319" y="21"/>
                </a:lnTo>
                <a:close/>
                <a:moveTo>
                  <a:pt x="313" y="28"/>
                </a:moveTo>
                <a:lnTo>
                  <a:pt x="313" y="28"/>
                </a:lnTo>
                <a:lnTo>
                  <a:pt x="331" y="20"/>
                </a:lnTo>
                <a:lnTo>
                  <a:pt x="339" y="16"/>
                </a:lnTo>
                <a:lnTo>
                  <a:pt x="347" y="11"/>
                </a:lnTo>
                <a:lnTo>
                  <a:pt x="347" y="11"/>
                </a:lnTo>
                <a:lnTo>
                  <a:pt x="353" y="15"/>
                </a:lnTo>
                <a:lnTo>
                  <a:pt x="353" y="15"/>
                </a:lnTo>
                <a:lnTo>
                  <a:pt x="353" y="15"/>
                </a:lnTo>
                <a:lnTo>
                  <a:pt x="353" y="15"/>
                </a:lnTo>
                <a:lnTo>
                  <a:pt x="342" y="18"/>
                </a:lnTo>
                <a:lnTo>
                  <a:pt x="331" y="22"/>
                </a:lnTo>
                <a:lnTo>
                  <a:pt x="331" y="22"/>
                </a:lnTo>
                <a:lnTo>
                  <a:pt x="318" y="27"/>
                </a:lnTo>
                <a:lnTo>
                  <a:pt x="318" y="27"/>
                </a:lnTo>
                <a:lnTo>
                  <a:pt x="313" y="29"/>
                </a:lnTo>
                <a:lnTo>
                  <a:pt x="313" y="29"/>
                </a:lnTo>
                <a:lnTo>
                  <a:pt x="313" y="28"/>
                </a:lnTo>
                <a:lnTo>
                  <a:pt x="313" y="28"/>
                </a:lnTo>
                <a:close/>
                <a:moveTo>
                  <a:pt x="312" y="31"/>
                </a:moveTo>
                <a:lnTo>
                  <a:pt x="312" y="31"/>
                </a:lnTo>
                <a:lnTo>
                  <a:pt x="319" y="29"/>
                </a:lnTo>
                <a:lnTo>
                  <a:pt x="327" y="26"/>
                </a:lnTo>
                <a:lnTo>
                  <a:pt x="327" y="26"/>
                </a:lnTo>
                <a:lnTo>
                  <a:pt x="340" y="21"/>
                </a:lnTo>
                <a:lnTo>
                  <a:pt x="340" y="21"/>
                </a:lnTo>
                <a:lnTo>
                  <a:pt x="347" y="18"/>
                </a:lnTo>
                <a:lnTo>
                  <a:pt x="348" y="18"/>
                </a:lnTo>
                <a:lnTo>
                  <a:pt x="347" y="19"/>
                </a:lnTo>
                <a:lnTo>
                  <a:pt x="343" y="21"/>
                </a:lnTo>
                <a:lnTo>
                  <a:pt x="343" y="21"/>
                </a:lnTo>
                <a:lnTo>
                  <a:pt x="335" y="25"/>
                </a:lnTo>
                <a:lnTo>
                  <a:pt x="326" y="29"/>
                </a:lnTo>
                <a:lnTo>
                  <a:pt x="317" y="32"/>
                </a:lnTo>
                <a:lnTo>
                  <a:pt x="308" y="36"/>
                </a:lnTo>
                <a:lnTo>
                  <a:pt x="308" y="36"/>
                </a:lnTo>
                <a:lnTo>
                  <a:pt x="312" y="31"/>
                </a:lnTo>
                <a:lnTo>
                  <a:pt x="312" y="31"/>
                </a:lnTo>
                <a:close/>
                <a:moveTo>
                  <a:pt x="306" y="39"/>
                </a:moveTo>
                <a:lnTo>
                  <a:pt x="306" y="39"/>
                </a:lnTo>
                <a:lnTo>
                  <a:pt x="319" y="34"/>
                </a:lnTo>
                <a:lnTo>
                  <a:pt x="331" y="29"/>
                </a:lnTo>
                <a:lnTo>
                  <a:pt x="343" y="24"/>
                </a:lnTo>
                <a:lnTo>
                  <a:pt x="348" y="20"/>
                </a:lnTo>
                <a:lnTo>
                  <a:pt x="354" y="17"/>
                </a:lnTo>
                <a:lnTo>
                  <a:pt x="354" y="17"/>
                </a:lnTo>
                <a:lnTo>
                  <a:pt x="354" y="16"/>
                </a:lnTo>
                <a:lnTo>
                  <a:pt x="354" y="16"/>
                </a:lnTo>
                <a:lnTo>
                  <a:pt x="358" y="21"/>
                </a:lnTo>
                <a:lnTo>
                  <a:pt x="358" y="21"/>
                </a:lnTo>
                <a:lnTo>
                  <a:pt x="359" y="22"/>
                </a:lnTo>
                <a:lnTo>
                  <a:pt x="359" y="22"/>
                </a:lnTo>
                <a:lnTo>
                  <a:pt x="346" y="25"/>
                </a:lnTo>
                <a:lnTo>
                  <a:pt x="334" y="30"/>
                </a:lnTo>
                <a:lnTo>
                  <a:pt x="334" y="30"/>
                </a:lnTo>
                <a:lnTo>
                  <a:pt x="315" y="39"/>
                </a:lnTo>
                <a:lnTo>
                  <a:pt x="315" y="39"/>
                </a:lnTo>
                <a:lnTo>
                  <a:pt x="305" y="42"/>
                </a:lnTo>
                <a:lnTo>
                  <a:pt x="305" y="42"/>
                </a:lnTo>
                <a:lnTo>
                  <a:pt x="306" y="39"/>
                </a:lnTo>
                <a:lnTo>
                  <a:pt x="306" y="39"/>
                </a:lnTo>
                <a:close/>
                <a:moveTo>
                  <a:pt x="304" y="44"/>
                </a:moveTo>
                <a:lnTo>
                  <a:pt x="304" y="44"/>
                </a:lnTo>
                <a:lnTo>
                  <a:pt x="315" y="41"/>
                </a:lnTo>
                <a:lnTo>
                  <a:pt x="324" y="37"/>
                </a:lnTo>
                <a:lnTo>
                  <a:pt x="324" y="37"/>
                </a:lnTo>
                <a:lnTo>
                  <a:pt x="321" y="41"/>
                </a:lnTo>
                <a:lnTo>
                  <a:pt x="317" y="45"/>
                </a:lnTo>
                <a:lnTo>
                  <a:pt x="317" y="45"/>
                </a:lnTo>
                <a:lnTo>
                  <a:pt x="301" y="50"/>
                </a:lnTo>
                <a:lnTo>
                  <a:pt x="301" y="50"/>
                </a:lnTo>
                <a:lnTo>
                  <a:pt x="304" y="44"/>
                </a:lnTo>
                <a:lnTo>
                  <a:pt x="304" y="44"/>
                </a:lnTo>
                <a:close/>
                <a:moveTo>
                  <a:pt x="299" y="53"/>
                </a:moveTo>
                <a:lnTo>
                  <a:pt x="299" y="53"/>
                </a:lnTo>
                <a:lnTo>
                  <a:pt x="310" y="49"/>
                </a:lnTo>
                <a:lnTo>
                  <a:pt x="310" y="49"/>
                </a:lnTo>
                <a:lnTo>
                  <a:pt x="315" y="48"/>
                </a:lnTo>
                <a:lnTo>
                  <a:pt x="315" y="48"/>
                </a:lnTo>
                <a:lnTo>
                  <a:pt x="315" y="48"/>
                </a:lnTo>
                <a:lnTo>
                  <a:pt x="308" y="51"/>
                </a:lnTo>
                <a:lnTo>
                  <a:pt x="308" y="51"/>
                </a:lnTo>
                <a:lnTo>
                  <a:pt x="295" y="59"/>
                </a:lnTo>
                <a:lnTo>
                  <a:pt x="295" y="59"/>
                </a:lnTo>
                <a:lnTo>
                  <a:pt x="299" y="53"/>
                </a:lnTo>
                <a:lnTo>
                  <a:pt x="299" y="53"/>
                </a:lnTo>
                <a:close/>
                <a:moveTo>
                  <a:pt x="290" y="67"/>
                </a:moveTo>
                <a:lnTo>
                  <a:pt x="290" y="67"/>
                </a:lnTo>
                <a:lnTo>
                  <a:pt x="297" y="63"/>
                </a:lnTo>
                <a:lnTo>
                  <a:pt x="297" y="63"/>
                </a:lnTo>
                <a:lnTo>
                  <a:pt x="304" y="60"/>
                </a:lnTo>
                <a:lnTo>
                  <a:pt x="305" y="60"/>
                </a:lnTo>
                <a:lnTo>
                  <a:pt x="304" y="61"/>
                </a:lnTo>
                <a:lnTo>
                  <a:pt x="300" y="64"/>
                </a:lnTo>
                <a:lnTo>
                  <a:pt x="300" y="64"/>
                </a:lnTo>
                <a:lnTo>
                  <a:pt x="287" y="72"/>
                </a:lnTo>
                <a:lnTo>
                  <a:pt x="287" y="72"/>
                </a:lnTo>
                <a:lnTo>
                  <a:pt x="290" y="67"/>
                </a:lnTo>
                <a:lnTo>
                  <a:pt x="290" y="67"/>
                </a:lnTo>
                <a:close/>
                <a:moveTo>
                  <a:pt x="286" y="74"/>
                </a:moveTo>
                <a:lnTo>
                  <a:pt x="286" y="74"/>
                </a:lnTo>
                <a:lnTo>
                  <a:pt x="299" y="67"/>
                </a:lnTo>
                <a:lnTo>
                  <a:pt x="305" y="63"/>
                </a:lnTo>
                <a:lnTo>
                  <a:pt x="311" y="59"/>
                </a:lnTo>
                <a:lnTo>
                  <a:pt x="311" y="59"/>
                </a:lnTo>
                <a:lnTo>
                  <a:pt x="312" y="57"/>
                </a:lnTo>
                <a:lnTo>
                  <a:pt x="310" y="57"/>
                </a:lnTo>
                <a:lnTo>
                  <a:pt x="310" y="57"/>
                </a:lnTo>
                <a:lnTo>
                  <a:pt x="304" y="58"/>
                </a:lnTo>
                <a:lnTo>
                  <a:pt x="299" y="60"/>
                </a:lnTo>
                <a:lnTo>
                  <a:pt x="299" y="60"/>
                </a:lnTo>
                <a:lnTo>
                  <a:pt x="291" y="64"/>
                </a:lnTo>
                <a:lnTo>
                  <a:pt x="291" y="64"/>
                </a:lnTo>
                <a:lnTo>
                  <a:pt x="292" y="63"/>
                </a:lnTo>
                <a:lnTo>
                  <a:pt x="292" y="63"/>
                </a:lnTo>
                <a:lnTo>
                  <a:pt x="292" y="63"/>
                </a:lnTo>
                <a:lnTo>
                  <a:pt x="292" y="63"/>
                </a:lnTo>
                <a:lnTo>
                  <a:pt x="303" y="56"/>
                </a:lnTo>
                <a:lnTo>
                  <a:pt x="315" y="50"/>
                </a:lnTo>
                <a:lnTo>
                  <a:pt x="315" y="50"/>
                </a:lnTo>
                <a:lnTo>
                  <a:pt x="312" y="59"/>
                </a:lnTo>
                <a:lnTo>
                  <a:pt x="310" y="69"/>
                </a:lnTo>
                <a:lnTo>
                  <a:pt x="308" y="79"/>
                </a:lnTo>
                <a:lnTo>
                  <a:pt x="308" y="88"/>
                </a:lnTo>
                <a:lnTo>
                  <a:pt x="308" y="107"/>
                </a:lnTo>
                <a:lnTo>
                  <a:pt x="308" y="121"/>
                </a:lnTo>
                <a:lnTo>
                  <a:pt x="308" y="121"/>
                </a:lnTo>
                <a:lnTo>
                  <a:pt x="310" y="123"/>
                </a:lnTo>
                <a:lnTo>
                  <a:pt x="310" y="123"/>
                </a:lnTo>
                <a:lnTo>
                  <a:pt x="300" y="126"/>
                </a:lnTo>
                <a:lnTo>
                  <a:pt x="300" y="126"/>
                </a:lnTo>
                <a:lnTo>
                  <a:pt x="299" y="126"/>
                </a:lnTo>
                <a:lnTo>
                  <a:pt x="299" y="126"/>
                </a:lnTo>
                <a:lnTo>
                  <a:pt x="298" y="126"/>
                </a:lnTo>
                <a:lnTo>
                  <a:pt x="298" y="126"/>
                </a:lnTo>
                <a:lnTo>
                  <a:pt x="303" y="123"/>
                </a:lnTo>
                <a:lnTo>
                  <a:pt x="306" y="117"/>
                </a:lnTo>
                <a:lnTo>
                  <a:pt x="306" y="117"/>
                </a:lnTo>
                <a:lnTo>
                  <a:pt x="306" y="117"/>
                </a:lnTo>
                <a:lnTo>
                  <a:pt x="306" y="116"/>
                </a:lnTo>
                <a:lnTo>
                  <a:pt x="306" y="116"/>
                </a:lnTo>
                <a:lnTo>
                  <a:pt x="300" y="115"/>
                </a:lnTo>
                <a:lnTo>
                  <a:pt x="295" y="117"/>
                </a:lnTo>
                <a:lnTo>
                  <a:pt x="295" y="117"/>
                </a:lnTo>
                <a:lnTo>
                  <a:pt x="286" y="121"/>
                </a:lnTo>
                <a:lnTo>
                  <a:pt x="282" y="123"/>
                </a:lnTo>
                <a:lnTo>
                  <a:pt x="284" y="121"/>
                </a:lnTo>
                <a:lnTo>
                  <a:pt x="284" y="121"/>
                </a:lnTo>
                <a:lnTo>
                  <a:pt x="295" y="115"/>
                </a:lnTo>
                <a:lnTo>
                  <a:pt x="300" y="111"/>
                </a:lnTo>
                <a:lnTo>
                  <a:pt x="302" y="108"/>
                </a:lnTo>
                <a:lnTo>
                  <a:pt x="304" y="105"/>
                </a:lnTo>
                <a:lnTo>
                  <a:pt x="304" y="105"/>
                </a:lnTo>
                <a:lnTo>
                  <a:pt x="303" y="104"/>
                </a:lnTo>
                <a:lnTo>
                  <a:pt x="302" y="104"/>
                </a:lnTo>
                <a:lnTo>
                  <a:pt x="302" y="104"/>
                </a:lnTo>
                <a:lnTo>
                  <a:pt x="298" y="104"/>
                </a:lnTo>
                <a:lnTo>
                  <a:pt x="294" y="105"/>
                </a:lnTo>
                <a:lnTo>
                  <a:pt x="285" y="109"/>
                </a:lnTo>
                <a:lnTo>
                  <a:pt x="285" y="109"/>
                </a:lnTo>
                <a:lnTo>
                  <a:pt x="297" y="102"/>
                </a:lnTo>
                <a:lnTo>
                  <a:pt x="302" y="98"/>
                </a:lnTo>
                <a:lnTo>
                  <a:pt x="306" y="94"/>
                </a:lnTo>
                <a:lnTo>
                  <a:pt x="306" y="94"/>
                </a:lnTo>
                <a:lnTo>
                  <a:pt x="306" y="92"/>
                </a:lnTo>
                <a:lnTo>
                  <a:pt x="305" y="92"/>
                </a:lnTo>
                <a:lnTo>
                  <a:pt x="305" y="92"/>
                </a:lnTo>
                <a:lnTo>
                  <a:pt x="301" y="92"/>
                </a:lnTo>
                <a:lnTo>
                  <a:pt x="296" y="94"/>
                </a:lnTo>
                <a:lnTo>
                  <a:pt x="296" y="94"/>
                </a:lnTo>
                <a:lnTo>
                  <a:pt x="296" y="94"/>
                </a:lnTo>
                <a:lnTo>
                  <a:pt x="296" y="94"/>
                </a:lnTo>
                <a:lnTo>
                  <a:pt x="302" y="90"/>
                </a:lnTo>
                <a:lnTo>
                  <a:pt x="306" y="85"/>
                </a:lnTo>
                <a:lnTo>
                  <a:pt x="306" y="85"/>
                </a:lnTo>
                <a:lnTo>
                  <a:pt x="306" y="84"/>
                </a:lnTo>
                <a:lnTo>
                  <a:pt x="305" y="83"/>
                </a:lnTo>
                <a:lnTo>
                  <a:pt x="305" y="83"/>
                </a:lnTo>
                <a:lnTo>
                  <a:pt x="299" y="85"/>
                </a:lnTo>
                <a:lnTo>
                  <a:pt x="292" y="87"/>
                </a:lnTo>
                <a:lnTo>
                  <a:pt x="292" y="87"/>
                </a:lnTo>
                <a:lnTo>
                  <a:pt x="282" y="92"/>
                </a:lnTo>
                <a:lnTo>
                  <a:pt x="280" y="93"/>
                </a:lnTo>
                <a:lnTo>
                  <a:pt x="280" y="92"/>
                </a:lnTo>
                <a:lnTo>
                  <a:pt x="286" y="88"/>
                </a:lnTo>
                <a:lnTo>
                  <a:pt x="286" y="88"/>
                </a:lnTo>
                <a:lnTo>
                  <a:pt x="297" y="81"/>
                </a:lnTo>
                <a:lnTo>
                  <a:pt x="302" y="77"/>
                </a:lnTo>
                <a:lnTo>
                  <a:pt x="307" y="72"/>
                </a:lnTo>
                <a:lnTo>
                  <a:pt x="307" y="72"/>
                </a:lnTo>
                <a:lnTo>
                  <a:pt x="307" y="71"/>
                </a:lnTo>
                <a:lnTo>
                  <a:pt x="306" y="70"/>
                </a:lnTo>
                <a:lnTo>
                  <a:pt x="306" y="70"/>
                </a:lnTo>
                <a:lnTo>
                  <a:pt x="302" y="71"/>
                </a:lnTo>
                <a:lnTo>
                  <a:pt x="298" y="72"/>
                </a:lnTo>
                <a:lnTo>
                  <a:pt x="298" y="72"/>
                </a:lnTo>
                <a:lnTo>
                  <a:pt x="284" y="78"/>
                </a:lnTo>
                <a:lnTo>
                  <a:pt x="284" y="78"/>
                </a:lnTo>
                <a:lnTo>
                  <a:pt x="286" y="74"/>
                </a:lnTo>
                <a:lnTo>
                  <a:pt x="286" y="74"/>
                </a:lnTo>
                <a:close/>
                <a:moveTo>
                  <a:pt x="281" y="83"/>
                </a:moveTo>
                <a:lnTo>
                  <a:pt x="281" y="83"/>
                </a:lnTo>
                <a:lnTo>
                  <a:pt x="283" y="82"/>
                </a:lnTo>
                <a:lnTo>
                  <a:pt x="283" y="82"/>
                </a:lnTo>
                <a:lnTo>
                  <a:pt x="291" y="78"/>
                </a:lnTo>
                <a:lnTo>
                  <a:pt x="291" y="78"/>
                </a:lnTo>
                <a:lnTo>
                  <a:pt x="293" y="76"/>
                </a:lnTo>
                <a:lnTo>
                  <a:pt x="295" y="76"/>
                </a:lnTo>
                <a:lnTo>
                  <a:pt x="298" y="75"/>
                </a:lnTo>
                <a:lnTo>
                  <a:pt x="300" y="76"/>
                </a:lnTo>
                <a:lnTo>
                  <a:pt x="300" y="76"/>
                </a:lnTo>
                <a:lnTo>
                  <a:pt x="295" y="80"/>
                </a:lnTo>
                <a:lnTo>
                  <a:pt x="290" y="84"/>
                </a:lnTo>
                <a:lnTo>
                  <a:pt x="284" y="87"/>
                </a:lnTo>
                <a:lnTo>
                  <a:pt x="278" y="91"/>
                </a:lnTo>
                <a:lnTo>
                  <a:pt x="278" y="91"/>
                </a:lnTo>
                <a:lnTo>
                  <a:pt x="281" y="83"/>
                </a:lnTo>
                <a:lnTo>
                  <a:pt x="281" y="83"/>
                </a:lnTo>
                <a:close/>
                <a:moveTo>
                  <a:pt x="278" y="95"/>
                </a:moveTo>
                <a:lnTo>
                  <a:pt x="278" y="95"/>
                </a:lnTo>
                <a:lnTo>
                  <a:pt x="285" y="93"/>
                </a:lnTo>
                <a:lnTo>
                  <a:pt x="285" y="93"/>
                </a:lnTo>
                <a:lnTo>
                  <a:pt x="297" y="88"/>
                </a:lnTo>
                <a:lnTo>
                  <a:pt x="301" y="87"/>
                </a:lnTo>
                <a:lnTo>
                  <a:pt x="301" y="88"/>
                </a:lnTo>
                <a:lnTo>
                  <a:pt x="298" y="90"/>
                </a:lnTo>
                <a:lnTo>
                  <a:pt x="298" y="90"/>
                </a:lnTo>
                <a:lnTo>
                  <a:pt x="293" y="94"/>
                </a:lnTo>
                <a:lnTo>
                  <a:pt x="288" y="96"/>
                </a:lnTo>
                <a:lnTo>
                  <a:pt x="282" y="99"/>
                </a:lnTo>
                <a:lnTo>
                  <a:pt x="277" y="102"/>
                </a:lnTo>
                <a:lnTo>
                  <a:pt x="277" y="102"/>
                </a:lnTo>
                <a:lnTo>
                  <a:pt x="278" y="95"/>
                </a:lnTo>
                <a:lnTo>
                  <a:pt x="278" y="95"/>
                </a:lnTo>
                <a:close/>
                <a:moveTo>
                  <a:pt x="251" y="142"/>
                </a:moveTo>
                <a:lnTo>
                  <a:pt x="251" y="142"/>
                </a:lnTo>
                <a:lnTo>
                  <a:pt x="243" y="148"/>
                </a:lnTo>
                <a:lnTo>
                  <a:pt x="243" y="148"/>
                </a:lnTo>
                <a:lnTo>
                  <a:pt x="203" y="169"/>
                </a:lnTo>
                <a:lnTo>
                  <a:pt x="203" y="169"/>
                </a:lnTo>
                <a:lnTo>
                  <a:pt x="168" y="188"/>
                </a:lnTo>
                <a:lnTo>
                  <a:pt x="132" y="208"/>
                </a:lnTo>
                <a:lnTo>
                  <a:pt x="132" y="208"/>
                </a:lnTo>
                <a:lnTo>
                  <a:pt x="136" y="206"/>
                </a:lnTo>
                <a:lnTo>
                  <a:pt x="136" y="206"/>
                </a:lnTo>
                <a:lnTo>
                  <a:pt x="154" y="194"/>
                </a:lnTo>
                <a:lnTo>
                  <a:pt x="172" y="183"/>
                </a:lnTo>
                <a:lnTo>
                  <a:pt x="172" y="183"/>
                </a:lnTo>
                <a:lnTo>
                  <a:pt x="188" y="173"/>
                </a:lnTo>
                <a:lnTo>
                  <a:pt x="204" y="164"/>
                </a:lnTo>
                <a:lnTo>
                  <a:pt x="220" y="155"/>
                </a:lnTo>
                <a:lnTo>
                  <a:pt x="237" y="145"/>
                </a:lnTo>
                <a:lnTo>
                  <a:pt x="237" y="145"/>
                </a:lnTo>
                <a:lnTo>
                  <a:pt x="251" y="142"/>
                </a:lnTo>
                <a:lnTo>
                  <a:pt x="251" y="142"/>
                </a:lnTo>
                <a:close/>
                <a:moveTo>
                  <a:pt x="144" y="189"/>
                </a:moveTo>
                <a:lnTo>
                  <a:pt x="144" y="189"/>
                </a:lnTo>
                <a:lnTo>
                  <a:pt x="153" y="182"/>
                </a:lnTo>
                <a:lnTo>
                  <a:pt x="162" y="175"/>
                </a:lnTo>
                <a:lnTo>
                  <a:pt x="172" y="169"/>
                </a:lnTo>
                <a:lnTo>
                  <a:pt x="181" y="164"/>
                </a:lnTo>
                <a:lnTo>
                  <a:pt x="192" y="159"/>
                </a:lnTo>
                <a:lnTo>
                  <a:pt x="202" y="155"/>
                </a:lnTo>
                <a:lnTo>
                  <a:pt x="224" y="149"/>
                </a:lnTo>
                <a:lnTo>
                  <a:pt x="224" y="149"/>
                </a:lnTo>
                <a:lnTo>
                  <a:pt x="183" y="169"/>
                </a:lnTo>
                <a:lnTo>
                  <a:pt x="163" y="180"/>
                </a:lnTo>
                <a:lnTo>
                  <a:pt x="142" y="191"/>
                </a:lnTo>
                <a:lnTo>
                  <a:pt x="142" y="191"/>
                </a:lnTo>
                <a:lnTo>
                  <a:pt x="144" y="189"/>
                </a:lnTo>
                <a:lnTo>
                  <a:pt x="144" y="189"/>
                </a:lnTo>
                <a:close/>
                <a:moveTo>
                  <a:pt x="136" y="198"/>
                </a:moveTo>
                <a:lnTo>
                  <a:pt x="136" y="198"/>
                </a:lnTo>
                <a:lnTo>
                  <a:pt x="161" y="183"/>
                </a:lnTo>
                <a:lnTo>
                  <a:pt x="186" y="170"/>
                </a:lnTo>
                <a:lnTo>
                  <a:pt x="186" y="170"/>
                </a:lnTo>
                <a:lnTo>
                  <a:pt x="215" y="155"/>
                </a:lnTo>
                <a:lnTo>
                  <a:pt x="215" y="155"/>
                </a:lnTo>
                <a:lnTo>
                  <a:pt x="216" y="155"/>
                </a:lnTo>
                <a:lnTo>
                  <a:pt x="216" y="155"/>
                </a:lnTo>
                <a:lnTo>
                  <a:pt x="193" y="168"/>
                </a:lnTo>
                <a:lnTo>
                  <a:pt x="170" y="181"/>
                </a:lnTo>
                <a:lnTo>
                  <a:pt x="148" y="196"/>
                </a:lnTo>
                <a:lnTo>
                  <a:pt x="125" y="211"/>
                </a:lnTo>
                <a:lnTo>
                  <a:pt x="125" y="211"/>
                </a:lnTo>
                <a:lnTo>
                  <a:pt x="136" y="198"/>
                </a:lnTo>
                <a:lnTo>
                  <a:pt x="136" y="198"/>
                </a:lnTo>
                <a:close/>
                <a:moveTo>
                  <a:pt x="120" y="219"/>
                </a:moveTo>
                <a:lnTo>
                  <a:pt x="120" y="219"/>
                </a:lnTo>
                <a:lnTo>
                  <a:pt x="121" y="218"/>
                </a:lnTo>
                <a:lnTo>
                  <a:pt x="121" y="218"/>
                </a:lnTo>
                <a:lnTo>
                  <a:pt x="156" y="197"/>
                </a:lnTo>
                <a:lnTo>
                  <a:pt x="190" y="178"/>
                </a:lnTo>
                <a:lnTo>
                  <a:pt x="190" y="178"/>
                </a:lnTo>
                <a:lnTo>
                  <a:pt x="209" y="168"/>
                </a:lnTo>
                <a:lnTo>
                  <a:pt x="229" y="157"/>
                </a:lnTo>
                <a:lnTo>
                  <a:pt x="229" y="157"/>
                </a:lnTo>
                <a:lnTo>
                  <a:pt x="249" y="146"/>
                </a:lnTo>
                <a:lnTo>
                  <a:pt x="249" y="146"/>
                </a:lnTo>
                <a:lnTo>
                  <a:pt x="256" y="141"/>
                </a:lnTo>
                <a:lnTo>
                  <a:pt x="256" y="141"/>
                </a:lnTo>
                <a:lnTo>
                  <a:pt x="257" y="141"/>
                </a:lnTo>
                <a:lnTo>
                  <a:pt x="257" y="141"/>
                </a:lnTo>
                <a:lnTo>
                  <a:pt x="258" y="141"/>
                </a:lnTo>
                <a:lnTo>
                  <a:pt x="258" y="141"/>
                </a:lnTo>
                <a:lnTo>
                  <a:pt x="255" y="143"/>
                </a:lnTo>
                <a:lnTo>
                  <a:pt x="255" y="143"/>
                </a:lnTo>
                <a:lnTo>
                  <a:pt x="236" y="155"/>
                </a:lnTo>
                <a:lnTo>
                  <a:pt x="217" y="166"/>
                </a:lnTo>
                <a:lnTo>
                  <a:pt x="179" y="186"/>
                </a:lnTo>
                <a:lnTo>
                  <a:pt x="179" y="186"/>
                </a:lnTo>
                <a:lnTo>
                  <a:pt x="163" y="196"/>
                </a:lnTo>
                <a:lnTo>
                  <a:pt x="146" y="207"/>
                </a:lnTo>
                <a:lnTo>
                  <a:pt x="114" y="230"/>
                </a:lnTo>
                <a:lnTo>
                  <a:pt x="114" y="230"/>
                </a:lnTo>
                <a:lnTo>
                  <a:pt x="120" y="219"/>
                </a:lnTo>
                <a:lnTo>
                  <a:pt x="120" y="219"/>
                </a:lnTo>
                <a:close/>
                <a:moveTo>
                  <a:pt x="122" y="226"/>
                </a:moveTo>
                <a:lnTo>
                  <a:pt x="122" y="226"/>
                </a:lnTo>
                <a:lnTo>
                  <a:pt x="144" y="211"/>
                </a:lnTo>
                <a:lnTo>
                  <a:pt x="144" y="211"/>
                </a:lnTo>
                <a:lnTo>
                  <a:pt x="167" y="196"/>
                </a:lnTo>
                <a:lnTo>
                  <a:pt x="190" y="183"/>
                </a:lnTo>
                <a:lnTo>
                  <a:pt x="190" y="183"/>
                </a:lnTo>
                <a:lnTo>
                  <a:pt x="226" y="163"/>
                </a:lnTo>
                <a:lnTo>
                  <a:pt x="246" y="153"/>
                </a:lnTo>
                <a:lnTo>
                  <a:pt x="263" y="140"/>
                </a:lnTo>
                <a:lnTo>
                  <a:pt x="263" y="140"/>
                </a:lnTo>
                <a:lnTo>
                  <a:pt x="273" y="139"/>
                </a:lnTo>
                <a:lnTo>
                  <a:pt x="273" y="139"/>
                </a:lnTo>
                <a:lnTo>
                  <a:pt x="274" y="138"/>
                </a:lnTo>
                <a:lnTo>
                  <a:pt x="274" y="138"/>
                </a:lnTo>
                <a:lnTo>
                  <a:pt x="251" y="152"/>
                </a:lnTo>
                <a:lnTo>
                  <a:pt x="229" y="167"/>
                </a:lnTo>
                <a:lnTo>
                  <a:pt x="229" y="167"/>
                </a:lnTo>
                <a:lnTo>
                  <a:pt x="225" y="170"/>
                </a:lnTo>
                <a:lnTo>
                  <a:pt x="225" y="170"/>
                </a:lnTo>
                <a:lnTo>
                  <a:pt x="199" y="187"/>
                </a:lnTo>
                <a:lnTo>
                  <a:pt x="199" y="187"/>
                </a:lnTo>
                <a:lnTo>
                  <a:pt x="178" y="198"/>
                </a:lnTo>
                <a:lnTo>
                  <a:pt x="156" y="209"/>
                </a:lnTo>
                <a:lnTo>
                  <a:pt x="134" y="220"/>
                </a:lnTo>
                <a:lnTo>
                  <a:pt x="113" y="233"/>
                </a:lnTo>
                <a:lnTo>
                  <a:pt x="113" y="233"/>
                </a:lnTo>
                <a:lnTo>
                  <a:pt x="122" y="226"/>
                </a:lnTo>
                <a:lnTo>
                  <a:pt x="122" y="226"/>
                </a:lnTo>
                <a:close/>
                <a:moveTo>
                  <a:pt x="110" y="237"/>
                </a:moveTo>
                <a:lnTo>
                  <a:pt x="110" y="237"/>
                </a:lnTo>
                <a:lnTo>
                  <a:pt x="119" y="233"/>
                </a:lnTo>
                <a:lnTo>
                  <a:pt x="128" y="227"/>
                </a:lnTo>
                <a:lnTo>
                  <a:pt x="145" y="217"/>
                </a:lnTo>
                <a:lnTo>
                  <a:pt x="145" y="217"/>
                </a:lnTo>
                <a:lnTo>
                  <a:pt x="169" y="206"/>
                </a:lnTo>
                <a:lnTo>
                  <a:pt x="191" y="194"/>
                </a:lnTo>
                <a:lnTo>
                  <a:pt x="191" y="194"/>
                </a:lnTo>
                <a:lnTo>
                  <a:pt x="211" y="181"/>
                </a:lnTo>
                <a:lnTo>
                  <a:pt x="211" y="181"/>
                </a:lnTo>
                <a:lnTo>
                  <a:pt x="194" y="198"/>
                </a:lnTo>
                <a:lnTo>
                  <a:pt x="194" y="198"/>
                </a:lnTo>
                <a:lnTo>
                  <a:pt x="152" y="221"/>
                </a:lnTo>
                <a:lnTo>
                  <a:pt x="129" y="233"/>
                </a:lnTo>
                <a:lnTo>
                  <a:pt x="108" y="243"/>
                </a:lnTo>
                <a:lnTo>
                  <a:pt x="108" y="243"/>
                </a:lnTo>
                <a:lnTo>
                  <a:pt x="110" y="237"/>
                </a:lnTo>
                <a:lnTo>
                  <a:pt x="110" y="237"/>
                </a:lnTo>
                <a:close/>
                <a:moveTo>
                  <a:pt x="157" y="221"/>
                </a:moveTo>
                <a:lnTo>
                  <a:pt x="157" y="221"/>
                </a:lnTo>
                <a:lnTo>
                  <a:pt x="140" y="231"/>
                </a:lnTo>
                <a:lnTo>
                  <a:pt x="140" y="231"/>
                </a:lnTo>
                <a:lnTo>
                  <a:pt x="127" y="236"/>
                </a:lnTo>
                <a:lnTo>
                  <a:pt x="127" y="236"/>
                </a:lnTo>
                <a:lnTo>
                  <a:pt x="152" y="223"/>
                </a:lnTo>
                <a:lnTo>
                  <a:pt x="152" y="223"/>
                </a:lnTo>
                <a:lnTo>
                  <a:pt x="157" y="221"/>
                </a:lnTo>
                <a:lnTo>
                  <a:pt x="157" y="221"/>
                </a:lnTo>
                <a:close/>
                <a:moveTo>
                  <a:pt x="105" y="248"/>
                </a:moveTo>
                <a:lnTo>
                  <a:pt x="105" y="248"/>
                </a:lnTo>
                <a:lnTo>
                  <a:pt x="113" y="244"/>
                </a:lnTo>
                <a:lnTo>
                  <a:pt x="113" y="244"/>
                </a:lnTo>
                <a:lnTo>
                  <a:pt x="132" y="236"/>
                </a:lnTo>
                <a:lnTo>
                  <a:pt x="152" y="226"/>
                </a:lnTo>
                <a:lnTo>
                  <a:pt x="170" y="216"/>
                </a:lnTo>
                <a:lnTo>
                  <a:pt x="188" y="205"/>
                </a:lnTo>
                <a:lnTo>
                  <a:pt x="188" y="205"/>
                </a:lnTo>
                <a:lnTo>
                  <a:pt x="178" y="218"/>
                </a:lnTo>
                <a:lnTo>
                  <a:pt x="178" y="218"/>
                </a:lnTo>
                <a:lnTo>
                  <a:pt x="160" y="225"/>
                </a:lnTo>
                <a:lnTo>
                  <a:pt x="142" y="233"/>
                </a:lnTo>
                <a:lnTo>
                  <a:pt x="142" y="233"/>
                </a:lnTo>
                <a:lnTo>
                  <a:pt x="117" y="244"/>
                </a:lnTo>
                <a:lnTo>
                  <a:pt x="117" y="244"/>
                </a:lnTo>
                <a:lnTo>
                  <a:pt x="108" y="248"/>
                </a:lnTo>
                <a:lnTo>
                  <a:pt x="108" y="248"/>
                </a:lnTo>
                <a:lnTo>
                  <a:pt x="105" y="249"/>
                </a:lnTo>
                <a:lnTo>
                  <a:pt x="105" y="249"/>
                </a:lnTo>
                <a:lnTo>
                  <a:pt x="105" y="248"/>
                </a:lnTo>
                <a:lnTo>
                  <a:pt x="105" y="248"/>
                </a:lnTo>
                <a:close/>
                <a:moveTo>
                  <a:pt x="104" y="251"/>
                </a:moveTo>
                <a:lnTo>
                  <a:pt x="104" y="251"/>
                </a:lnTo>
                <a:lnTo>
                  <a:pt x="119" y="245"/>
                </a:lnTo>
                <a:lnTo>
                  <a:pt x="135" y="239"/>
                </a:lnTo>
                <a:lnTo>
                  <a:pt x="135" y="239"/>
                </a:lnTo>
                <a:lnTo>
                  <a:pt x="156" y="231"/>
                </a:lnTo>
                <a:lnTo>
                  <a:pt x="167" y="226"/>
                </a:lnTo>
                <a:lnTo>
                  <a:pt x="176" y="221"/>
                </a:lnTo>
                <a:lnTo>
                  <a:pt x="176" y="221"/>
                </a:lnTo>
                <a:lnTo>
                  <a:pt x="176" y="222"/>
                </a:lnTo>
                <a:lnTo>
                  <a:pt x="176" y="222"/>
                </a:lnTo>
                <a:lnTo>
                  <a:pt x="156" y="234"/>
                </a:lnTo>
                <a:lnTo>
                  <a:pt x="136" y="245"/>
                </a:lnTo>
                <a:lnTo>
                  <a:pt x="116" y="255"/>
                </a:lnTo>
                <a:lnTo>
                  <a:pt x="97" y="267"/>
                </a:lnTo>
                <a:lnTo>
                  <a:pt x="97" y="267"/>
                </a:lnTo>
                <a:lnTo>
                  <a:pt x="104" y="251"/>
                </a:lnTo>
                <a:lnTo>
                  <a:pt x="104" y="251"/>
                </a:lnTo>
                <a:close/>
                <a:moveTo>
                  <a:pt x="96" y="270"/>
                </a:moveTo>
                <a:lnTo>
                  <a:pt x="96" y="270"/>
                </a:lnTo>
                <a:lnTo>
                  <a:pt x="115" y="259"/>
                </a:lnTo>
                <a:lnTo>
                  <a:pt x="134" y="248"/>
                </a:lnTo>
                <a:lnTo>
                  <a:pt x="173" y="226"/>
                </a:lnTo>
                <a:lnTo>
                  <a:pt x="173" y="226"/>
                </a:lnTo>
                <a:lnTo>
                  <a:pt x="166" y="237"/>
                </a:lnTo>
                <a:lnTo>
                  <a:pt x="166" y="237"/>
                </a:lnTo>
                <a:lnTo>
                  <a:pt x="159" y="239"/>
                </a:lnTo>
                <a:lnTo>
                  <a:pt x="151" y="243"/>
                </a:lnTo>
                <a:lnTo>
                  <a:pt x="136" y="250"/>
                </a:lnTo>
                <a:lnTo>
                  <a:pt x="136" y="250"/>
                </a:lnTo>
                <a:lnTo>
                  <a:pt x="115" y="259"/>
                </a:lnTo>
                <a:lnTo>
                  <a:pt x="96" y="270"/>
                </a:lnTo>
                <a:lnTo>
                  <a:pt x="96" y="270"/>
                </a:lnTo>
                <a:lnTo>
                  <a:pt x="96" y="270"/>
                </a:lnTo>
                <a:lnTo>
                  <a:pt x="96" y="270"/>
                </a:lnTo>
                <a:close/>
                <a:moveTo>
                  <a:pt x="96" y="271"/>
                </a:moveTo>
                <a:lnTo>
                  <a:pt x="96" y="271"/>
                </a:lnTo>
                <a:lnTo>
                  <a:pt x="128" y="256"/>
                </a:lnTo>
                <a:lnTo>
                  <a:pt x="128" y="256"/>
                </a:lnTo>
                <a:lnTo>
                  <a:pt x="148" y="247"/>
                </a:lnTo>
                <a:lnTo>
                  <a:pt x="157" y="243"/>
                </a:lnTo>
                <a:lnTo>
                  <a:pt x="165" y="239"/>
                </a:lnTo>
                <a:lnTo>
                  <a:pt x="165" y="239"/>
                </a:lnTo>
                <a:lnTo>
                  <a:pt x="165" y="239"/>
                </a:lnTo>
                <a:lnTo>
                  <a:pt x="165" y="239"/>
                </a:lnTo>
                <a:lnTo>
                  <a:pt x="146" y="250"/>
                </a:lnTo>
                <a:lnTo>
                  <a:pt x="128" y="259"/>
                </a:lnTo>
                <a:lnTo>
                  <a:pt x="110" y="269"/>
                </a:lnTo>
                <a:lnTo>
                  <a:pt x="93" y="279"/>
                </a:lnTo>
                <a:lnTo>
                  <a:pt x="93" y="279"/>
                </a:lnTo>
                <a:lnTo>
                  <a:pt x="96" y="271"/>
                </a:lnTo>
                <a:lnTo>
                  <a:pt x="96" y="271"/>
                </a:lnTo>
                <a:close/>
                <a:moveTo>
                  <a:pt x="96" y="280"/>
                </a:moveTo>
                <a:lnTo>
                  <a:pt x="96" y="280"/>
                </a:lnTo>
                <a:lnTo>
                  <a:pt x="112" y="270"/>
                </a:lnTo>
                <a:lnTo>
                  <a:pt x="128" y="261"/>
                </a:lnTo>
                <a:lnTo>
                  <a:pt x="145" y="252"/>
                </a:lnTo>
                <a:lnTo>
                  <a:pt x="162" y="243"/>
                </a:lnTo>
                <a:lnTo>
                  <a:pt x="162" y="243"/>
                </a:lnTo>
                <a:lnTo>
                  <a:pt x="158" y="251"/>
                </a:lnTo>
                <a:lnTo>
                  <a:pt x="158" y="251"/>
                </a:lnTo>
                <a:lnTo>
                  <a:pt x="157" y="252"/>
                </a:lnTo>
                <a:lnTo>
                  <a:pt x="157" y="252"/>
                </a:lnTo>
                <a:lnTo>
                  <a:pt x="139" y="260"/>
                </a:lnTo>
                <a:lnTo>
                  <a:pt x="122" y="269"/>
                </a:lnTo>
                <a:lnTo>
                  <a:pt x="122" y="269"/>
                </a:lnTo>
                <a:lnTo>
                  <a:pt x="111" y="274"/>
                </a:lnTo>
                <a:lnTo>
                  <a:pt x="101" y="279"/>
                </a:lnTo>
                <a:lnTo>
                  <a:pt x="101" y="279"/>
                </a:lnTo>
                <a:lnTo>
                  <a:pt x="93" y="282"/>
                </a:lnTo>
                <a:lnTo>
                  <a:pt x="92" y="283"/>
                </a:lnTo>
                <a:lnTo>
                  <a:pt x="96" y="280"/>
                </a:lnTo>
                <a:lnTo>
                  <a:pt x="96" y="280"/>
                </a:lnTo>
                <a:close/>
                <a:moveTo>
                  <a:pt x="91" y="284"/>
                </a:moveTo>
                <a:lnTo>
                  <a:pt x="91" y="284"/>
                </a:lnTo>
                <a:lnTo>
                  <a:pt x="108" y="278"/>
                </a:lnTo>
                <a:lnTo>
                  <a:pt x="123" y="271"/>
                </a:lnTo>
                <a:lnTo>
                  <a:pt x="123" y="271"/>
                </a:lnTo>
                <a:lnTo>
                  <a:pt x="140" y="262"/>
                </a:lnTo>
                <a:lnTo>
                  <a:pt x="140" y="262"/>
                </a:lnTo>
                <a:lnTo>
                  <a:pt x="152" y="256"/>
                </a:lnTo>
                <a:lnTo>
                  <a:pt x="154" y="255"/>
                </a:lnTo>
                <a:lnTo>
                  <a:pt x="146" y="260"/>
                </a:lnTo>
                <a:lnTo>
                  <a:pt x="146" y="260"/>
                </a:lnTo>
                <a:lnTo>
                  <a:pt x="140" y="264"/>
                </a:lnTo>
                <a:lnTo>
                  <a:pt x="133" y="268"/>
                </a:lnTo>
                <a:lnTo>
                  <a:pt x="118" y="275"/>
                </a:lnTo>
                <a:lnTo>
                  <a:pt x="103" y="282"/>
                </a:lnTo>
                <a:lnTo>
                  <a:pt x="96" y="286"/>
                </a:lnTo>
                <a:lnTo>
                  <a:pt x="89" y="291"/>
                </a:lnTo>
                <a:lnTo>
                  <a:pt x="89" y="291"/>
                </a:lnTo>
                <a:lnTo>
                  <a:pt x="91" y="284"/>
                </a:lnTo>
                <a:lnTo>
                  <a:pt x="91" y="284"/>
                </a:lnTo>
                <a:close/>
                <a:moveTo>
                  <a:pt x="94" y="290"/>
                </a:moveTo>
                <a:lnTo>
                  <a:pt x="94" y="290"/>
                </a:lnTo>
                <a:lnTo>
                  <a:pt x="101" y="285"/>
                </a:lnTo>
                <a:lnTo>
                  <a:pt x="109" y="281"/>
                </a:lnTo>
                <a:lnTo>
                  <a:pt x="124" y="274"/>
                </a:lnTo>
                <a:lnTo>
                  <a:pt x="140" y="266"/>
                </a:lnTo>
                <a:lnTo>
                  <a:pt x="148" y="262"/>
                </a:lnTo>
                <a:lnTo>
                  <a:pt x="155" y="257"/>
                </a:lnTo>
                <a:lnTo>
                  <a:pt x="155" y="257"/>
                </a:lnTo>
                <a:lnTo>
                  <a:pt x="151" y="264"/>
                </a:lnTo>
                <a:lnTo>
                  <a:pt x="151" y="264"/>
                </a:lnTo>
                <a:lnTo>
                  <a:pt x="143" y="268"/>
                </a:lnTo>
                <a:lnTo>
                  <a:pt x="136" y="271"/>
                </a:lnTo>
                <a:lnTo>
                  <a:pt x="122" y="278"/>
                </a:lnTo>
                <a:lnTo>
                  <a:pt x="122" y="278"/>
                </a:lnTo>
                <a:lnTo>
                  <a:pt x="113" y="282"/>
                </a:lnTo>
                <a:lnTo>
                  <a:pt x="105" y="286"/>
                </a:lnTo>
                <a:lnTo>
                  <a:pt x="105" y="286"/>
                </a:lnTo>
                <a:lnTo>
                  <a:pt x="92" y="293"/>
                </a:lnTo>
                <a:lnTo>
                  <a:pt x="88" y="294"/>
                </a:lnTo>
                <a:lnTo>
                  <a:pt x="94" y="290"/>
                </a:lnTo>
                <a:lnTo>
                  <a:pt x="94" y="290"/>
                </a:lnTo>
                <a:close/>
                <a:moveTo>
                  <a:pt x="87" y="297"/>
                </a:moveTo>
                <a:lnTo>
                  <a:pt x="87" y="297"/>
                </a:lnTo>
                <a:lnTo>
                  <a:pt x="103" y="290"/>
                </a:lnTo>
                <a:lnTo>
                  <a:pt x="119" y="281"/>
                </a:lnTo>
                <a:lnTo>
                  <a:pt x="119" y="281"/>
                </a:lnTo>
                <a:lnTo>
                  <a:pt x="126" y="278"/>
                </a:lnTo>
                <a:lnTo>
                  <a:pt x="134" y="275"/>
                </a:lnTo>
                <a:lnTo>
                  <a:pt x="142" y="271"/>
                </a:lnTo>
                <a:lnTo>
                  <a:pt x="150" y="267"/>
                </a:lnTo>
                <a:lnTo>
                  <a:pt x="150" y="267"/>
                </a:lnTo>
                <a:lnTo>
                  <a:pt x="150" y="267"/>
                </a:lnTo>
                <a:lnTo>
                  <a:pt x="150" y="267"/>
                </a:lnTo>
                <a:lnTo>
                  <a:pt x="142" y="272"/>
                </a:lnTo>
                <a:lnTo>
                  <a:pt x="134" y="277"/>
                </a:lnTo>
                <a:lnTo>
                  <a:pt x="119" y="284"/>
                </a:lnTo>
                <a:lnTo>
                  <a:pt x="119" y="284"/>
                </a:lnTo>
                <a:lnTo>
                  <a:pt x="102" y="293"/>
                </a:lnTo>
                <a:lnTo>
                  <a:pt x="85" y="303"/>
                </a:lnTo>
                <a:lnTo>
                  <a:pt x="85" y="303"/>
                </a:lnTo>
                <a:lnTo>
                  <a:pt x="87" y="297"/>
                </a:lnTo>
                <a:lnTo>
                  <a:pt x="87" y="297"/>
                </a:lnTo>
                <a:close/>
                <a:moveTo>
                  <a:pt x="84" y="308"/>
                </a:moveTo>
                <a:lnTo>
                  <a:pt x="84" y="308"/>
                </a:lnTo>
                <a:lnTo>
                  <a:pt x="98" y="302"/>
                </a:lnTo>
                <a:lnTo>
                  <a:pt x="111" y="295"/>
                </a:lnTo>
                <a:lnTo>
                  <a:pt x="111" y="295"/>
                </a:lnTo>
                <a:lnTo>
                  <a:pt x="129" y="286"/>
                </a:lnTo>
                <a:lnTo>
                  <a:pt x="129" y="286"/>
                </a:lnTo>
                <a:lnTo>
                  <a:pt x="138" y="281"/>
                </a:lnTo>
                <a:lnTo>
                  <a:pt x="142" y="280"/>
                </a:lnTo>
                <a:lnTo>
                  <a:pt x="142" y="280"/>
                </a:lnTo>
                <a:lnTo>
                  <a:pt x="140" y="282"/>
                </a:lnTo>
                <a:lnTo>
                  <a:pt x="140" y="282"/>
                </a:lnTo>
                <a:lnTo>
                  <a:pt x="134" y="287"/>
                </a:lnTo>
                <a:lnTo>
                  <a:pt x="127" y="292"/>
                </a:lnTo>
                <a:lnTo>
                  <a:pt x="112" y="299"/>
                </a:lnTo>
                <a:lnTo>
                  <a:pt x="97" y="305"/>
                </a:lnTo>
                <a:lnTo>
                  <a:pt x="89" y="310"/>
                </a:lnTo>
                <a:lnTo>
                  <a:pt x="82" y="314"/>
                </a:lnTo>
                <a:lnTo>
                  <a:pt x="82" y="314"/>
                </a:lnTo>
                <a:lnTo>
                  <a:pt x="84" y="308"/>
                </a:lnTo>
                <a:lnTo>
                  <a:pt x="84" y="308"/>
                </a:lnTo>
                <a:close/>
                <a:moveTo>
                  <a:pt x="80" y="320"/>
                </a:moveTo>
                <a:lnTo>
                  <a:pt x="80" y="320"/>
                </a:lnTo>
                <a:lnTo>
                  <a:pt x="91" y="317"/>
                </a:lnTo>
                <a:lnTo>
                  <a:pt x="102" y="313"/>
                </a:lnTo>
                <a:lnTo>
                  <a:pt x="102" y="313"/>
                </a:lnTo>
                <a:lnTo>
                  <a:pt x="123" y="303"/>
                </a:lnTo>
                <a:lnTo>
                  <a:pt x="123" y="303"/>
                </a:lnTo>
                <a:lnTo>
                  <a:pt x="128" y="301"/>
                </a:lnTo>
                <a:lnTo>
                  <a:pt x="128" y="301"/>
                </a:lnTo>
                <a:lnTo>
                  <a:pt x="134" y="297"/>
                </a:lnTo>
                <a:lnTo>
                  <a:pt x="136" y="296"/>
                </a:lnTo>
                <a:lnTo>
                  <a:pt x="134" y="297"/>
                </a:lnTo>
                <a:lnTo>
                  <a:pt x="134" y="297"/>
                </a:lnTo>
                <a:lnTo>
                  <a:pt x="127" y="303"/>
                </a:lnTo>
                <a:lnTo>
                  <a:pt x="118" y="307"/>
                </a:lnTo>
                <a:lnTo>
                  <a:pt x="101" y="315"/>
                </a:lnTo>
                <a:lnTo>
                  <a:pt x="101" y="315"/>
                </a:lnTo>
                <a:lnTo>
                  <a:pt x="89" y="323"/>
                </a:lnTo>
                <a:lnTo>
                  <a:pt x="77" y="331"/>
                </a:lnTo>
                <a:lnTo>
                  <a:pt x="77" y="331"/>
                </a:lnTo>
                <a:lnTo>
                  <a:pt x="80" y="320"/>
                </a:lnTo>
                <a:lnTo>
                  <a:pt x="80" y="320"/>
                </a:lnTo>
                <a:close/>
                <a:moveTo>
                  <a:pt x="76" y="334"/>
                </a:moveTo>
                <a:lnTo>
                  <a:pt x="76" y="334"/>
                </a:lnTo>
                <a:lnTo>
                  <a:pt x="82" y="330"/>
                </a:lnTo>
                <a:lnTo>
                  <a:pt x="82" y="330"/>
                </a:lnTo>
                <a:lnTo>
                  <a:pt x="96" y="322"/>
                </a:lnTo>
                <a:lnTo>
                  <a:pt x="110" y="315"/>
                </a:lnTo>
                <a:lnTo>
                  <a:pt x="124" y="307"/>
                </a:lnTo>
                <a:lnTo>
                  <a:pt x="130" y="303"/>
                </a:lnTo>
                <a:lnTo>
                  <a:pt x="137" y="298"/>
                </a:lnTo>
                <a:lnTo>
                  <a:pt x="137" y="298"/>
                </a:lnTo>
                <a:lnTo>
                  <a:pt x="134" y="307"/>
                </a:lnTo>
                <a:lnTo>
                  <a:pt x="134" y="307"/>
                </a:lnTo>
                <a:lnTo>
                  <a:pt x="120" y="314"/>
                </a:lnTo>
                <a:lnTo>
                  <a:pt x="106" y="320"/>
                </a:lnTo>
                <a:lnTo>
                  <a:pt x="106" y="320"/>
                </a:lnTo>
                <a:lnTo>
                  <a:pt x="90" y="329"/>
                </a:lnTo>
                <a:lnTo>
                  <a:pt x="90" y="329"/>
                </a:lnTo>
                <a:lnTo>
                  <a:pt x="78" y="335"/>
                </a:lnTo>
                <a:lnTo>
                  <a:pt x="78" y="335"/>
                </a:lnTo>
                <a:lnTo>
                  <a:pt x="76" y="335"/>
                </a:lnTo>
                <a:lnTo>
                  <a:pt x="76" y="335"/>
                </a:lnTo>
                <a:lnTo>
                  <a:pt x="76" y="334"/>
                </a:lnTo>
                <a:lnTo>
                  <a:pt x="76" y="334"/>
                </a:lnTo>
                <a:close/>
                <a:moveTo>
                  <a:pt x="75" y="338"/>
                </a:moveTo>
                <a:lnTo>
                  <a:pt x="75" y="338"/>
                </a:lnTo>
                <a:lnTo>
                  <a:pt x="82" y="335"/>
                </a:lnTo>
                <a:lnTo>
                  <a:pt x="89" y="332"/>
                </a:lnTo>
                <a:lnTo>
                  <a:pt x="103" y="324"/>
                </a:lnTo>
                <a:lnTo>
                  <a:pt x="103" y="324"/>
                </a:lnTo>
                <a:lnTo>
                  <a:pt x="111" y="320"/>
                </a:lnTo>
                <a:lnTo>
                  <a:pt x="119" y="316"/>
                </a:lnTo>
                <a:lnTo>
                  <a:pt x="119" y="316"/>
                </a:lnTo>
                <a:lnTo>
                  <a:pt x="122" y="315"/>
                </a:lnTo>
                <a:lnTo>
                  <a:pt x="122" y="315"/>
                </a:lnTo>
                <a:lnTo>
                  <a:pt x="105" y="326"/>
                </a:lnTo>
                <a:lnTo>
                  <a:pt x="88" y="336"/>
                </a:lnTo>
                <a:lnTo>
                  <a:pt x="88" y="336"/>
                </a:lnTo>
                <a:lnTo>
                  <a:pt x="80" y="341"/>
                </a:lnTo>
                <a:lnTo>
                  <a:pt x="72" y="346"/>
                </a:lnTo>
                <a:lnTo>
                  <a:pt x="72" y="346"/>
                </a:lnTo>
                <a:lnTo>
                  <a:pt x="75" y="338"/>
                </a:lnTo>
                <a:lnTo>
                  <a:pt x="75" y="338"/>
                </a:lnTo>
                <a:close/>
                <a:moveTo>
                  <a:pt x="72" y="349"/>
                </a:moveTo>
                <a:lnTo>
                  <a:pt x="72" y="349"/>
                </a:lnTo>
                <a:lnTo>
                  <a:pt x="85" y="340"/>
                </a:lnTo>
                <a:lnTo>
                  <a:pt x="98" y="333"/>
                </a:lnTo>
                <a:lnTo>
                  <a:pt x="98" y="333"/>
                </a:lnTo>
                <a:lnTo>
                  <a:pt x="116" y="322"/>
                </a:lnTo>
                <a:lnTo>
                  <a:pt x="133" y="311"/>
                </a:lnTo>
                <a:lnTo>
                  <a:pt x="133" y="311"/>
                </a:lnTo>
                <a:lnTo>
                  <a:pt x="131" y="318"/>
                </a:lnTo>
                <a:lnTo>
                  <a:pt x="131" y="318"/>
                </a:lnTo>
                <a:lnTo>
                  <a:pt x="114" y="328"/>
                </a:lnTo>
                <a:lnTo>
                  <a:pt x="96" y="337"/>
                </a:lnTo>
                <a:lnTo>
                  <a:pt x="96" y="337"/>
                </a:lnTo>
                <a:lnTo>
                  <a:pt x="83" y="342"/>
                </a:lnTo>
                <a:lnTo>
                  <a:pt x="77" y="346"/>
                </a:lnTo>
                <a:lnTo>
                  <a:pt x="72" y="349"/>
                </a:lnTo>
                <a:lnTo>
                  <a:pt x="72" y="349"/>
                </a:lnTo>
                <a:lnTo>
                  <a:pt x="72" y="349"/>
                </a:lnTo>
                <a:lnTo>
                  <a:pt x="72" y="349"/>
                </a:lnTo>
                <a:close/>
                <a:moveTo>
                  <a:pt x="115" y="814"/>
                </a:moveTo>
                <a:lnTo>
                  <a:pt x="115" y="814"/>
                </a:lnTo>
                <a:lnTo>
                  <a:pt x="117" y="826"/>
                </a:lnTo>
                <a:lnTo>
                  <a:pt x="121" y="837"/>
                </a:lnTo>
                <a:lnTo>
                  <a:pt x="121" y="837"/>
                </a:lnTo>
                <a:lnTo>
                  <a:pt x="104" y="831"/>
                </a:lnTo>
                <a:lnTo>
                  <a:pt x="97" y="827"/>
                </a:lnTo>
                <a:lnTo>
                  <a:pt x="90" y="823"/>
                </a:lnTo>
                <a:lnTo>
                  <a:pt x="85" y="818"/>
                </a:lnTo>
                <a:lnTo>
                  <a:pt x="84" y="815"/>
                </a:lnTo>
                <a:lnTo>
                  <a:pt x="82" y="812"/>
                </a:lnTo>
                <a:lnTo>
                  <a:pt x="82" y="809"/>
                </a:lnTo>
                <a:lnTo>
                  <a:pt x="82" y="805"/>
                </a:lnTo>
                <a:lnTo>
                  <a:pt x="84" y="801"/>
                </a:lnTo>
                <a:lnTo>
                  <a:pt x="86" y="796"/>
                </a:lnTo>
                <a:lnTo>
                  <a:pt x="86" y="796"/>
                </a:lnTo>
                <a:lnTo>
                  <a:pt x="86" y="794"/>
                </a:lnTo>
                <a:lnTo>
                  <a:pt x="86" y="794"/>
                </a:lnTo>
                <a:lnTo>
                  <a:pt x="91" y="790"/>
                </a:lnTo>
                <a:lnTo>
                  <a:pt x="95" y="784"/>
                </a:lnTo>
                <a:lnTo>
                  <a:pt x="99" y="779"/>
                </a:lnTo>
                <a:lnTo>
                  <a:pt x="102" y="773"/>
                </a:lnTo>
                <a:lnTo>
                  <a:pt x="104" y="766"/>
                </a:lnTo>
                <a:lnTo>
                  <a:pt x="106" y="759"/>
                </a:lnTo>
                <a:lnTo>
                  <a:pt x="107" y="752"/>
                </a:lnTo>
                <a:lnTo>
                  <a:pt x="108" y="745"/>
                </a:lnTo>
                <a:lnTo>
                  <a:pt x="108" y="745"/>
                </a:lnTo>
                <a:lnTo>
                  <a:pt x="107" y="731"/>
                </a:lnTo>
                <a:lnTo>
                  <a:pt x="105" y="717"/>
                </a:lnTo>
                <a:lnTo>
                  <a:pt x="103" y="702"/>
                </a:lnTo>
                <a:lnTo>
                  <a:pt x="102" y="688"/>
                </a:lnTo>
                <a:lnTo>
                  <a:pt x="102" y="688"/>
                </a:lnTo>
                <a:lnTo>
                  <a:pt x="102" y="677"/>
                </a:lnTo>
                <a:lnTo>
                  <a:pt x="102" y="667"/>
                </a:lnTo>
                <a:lnTo>
                  <a:pt x="105" y="647"/>
                </a:lnTo>
                <a:lnTo>
                  <a:pt x="112" y="605"/>
                </a:lnTo>
                <a:lnTo>
                  <a:pt x="112" y="605"/>
                </a:lnTo>
                <a:lnTo>
                  <a:pt x="114" y="589"/>
                </a:lnTo>
                <a:lnTo>
                  <a:pt x="116" y="572"/>
                </a:lnTo>
                <a:lnTo>
                  <a:pt x="118" y="538"/>
                </a:lnTo>
                <a:lnTo>
                  <a:pt x="122" y="505"/>
                </a:lnTo>
                <a:lnTo>
                  <a:pt x="124" y="489"/>
                </a:lnTo>
                <a:lnTo>
                  <a:pt x="127" y="473"/>
                </a:lnTo>
                <a:lnTo>
                  <a:pt x="127" y="473"/>
                </a:lnTo>
                <a:lnTo>
                  <a:pt x="130" y="514"/>
                </a:lnTo>
                <a:lnTo>
                  <a:pt x="131" y="535"/>
                </a:lnTo>
                <a:lnTo>
                  <a:pt x="132" y="557"/>
                </a:lnTo>
                <a:lnTo>
                  <a:pt x="132" y="557"/>
                </a:lnTo>
                <a:lnTo>
                  <a:pt x="132" y="564"/>
                </a:lnTo>
                <a:lnTo>
                  <a:pt x="132" y="564"/>
                </a:lnTo>
                <a:lnTo>
                  <a:pt x="132" y="565"/>
                </a:lnTo>
                <a:lnTo>
                  <a:pt x="132" y="565"/>
                </a:lnTo>
                <a:lnTo>
                  <a:pt x="131" y="594"/>
                </a:lnTo>
                <a:lnTo>
                  <a:pt x="128" y="623"/>
                </a:lnTo>
                <a:lnTo>
                  <a:pt x="122" y="681"/>
                </a:lnTo>
                <a:lnTo>
                  <a:pt x="122" y="681"/>
                </a:lnTo>
                <a:lnTo>
                  <a:pt x="117" y="747"/>
                </a:lnTo>
                <a:lnTo>
                  <a:pt x="114" y="813"/>
                </a:lnTo>
                <a:lnTo>
                  <a:pt x="114" y="813"/>
                </a:lnTo>
                <a:lnTo>
                  <a:pt x="115" y="814"/>
                </a:lnTo>
                <a:lnTo>
                  <a:pt x="115" y="814"/>
                </a:lnTo>
                <a:close/>
                <a:moveTo>
                  <a:pt x="109" y="532"/>
                </a:moveTo>
                <a:lnTo>
                  <a:pt x="109" y="532"/>
                </a:lnTo>
                <a:lnTo>
                  <a:pt x="109" y="539"/>
                </a:lnTo>
                <a:lnTo>
                  <a:pt x="109" y="539"/>
                </a:lnTo>
                <a:lnTo>
                  <a:pt x="108" y="539"/>
                </a:lnTo>
                <a:lnTo>
                  <a:pt x="108" y="539"/>
                </a:lnTo>
                <a:lnTo>
                  <a:pt x="86" y="545"/>
                </a:lnTo>
                <a:lnTo>
                  <a:pt x="63" y="555"/>
                </a:lnTo>
                <a:lnTo>
                  <a:pt x="63" y="555"/>
                </a:lnTo>
                <a:lnTo>
                  <a:pt x="50" y="560"/>
                </a:lnTo>
                <a:lnTo>
                  <a:pt x="50" y="560"/>
                </a:lnTo>
                <a:lnTo>
                  <a:pt x="74" y="549"/>
                </a:lnTo>
                <a:lnTo>
                  <a:pt x="74" y="549"/>
                </a:lnTo>
                <a:lnTo>
                  <a:pt x="92" y="542"/>
                </a:lnTo>
                <a:lnTo>
                  <a:pt x="101" y="537"/>
                </a:lnTo>
                <a:lnTo>
                  <a:pt x="109" y="532"/>
                </a:lnTo>
                <a:lnTo>
                  <a:pt x="109" y="532"/>
                </a:lnTo>
                <a:close/>
                <a:moveTo>
                  <a:pt x="109" y="529"/>
                </a:moveTo>
                <a:lnTo>
                  <a:pt x="109" y="529"/>
                </a:lnTo>
                <a:lnTo>
                  <a:pt x="97" y="534"/>
                </a:lnTo>
                <a:lnTo>
                  <a:pt x="84" y="539"/>
                </a:lnTo>
                <a:lnTo>
                  <a:pt x="72" y="542"/>
                </a:lnTo>
                <a:lnTo>
                  <a:pt x="58" y="547"/>
                </a:lnTo>
                <a:lnTo>
                  <a:pt x="58" y="547"/>
                </a:lnTo>
                <a:lnTo>
                  <a:pt x="39" y="556"/>
                </a:lnTo>
                <a:lnTo>
                  <a:pt x="39" y="556"/>
                </a:lnTo>
                <a:lnTo>
                  <a:pt x="29" y="561"/>
                </a:lnTo>
                <a:lnTo>
                  <a:pt x="29" y="561"/>
                </a:lnTo>
                <a:lnTo>
                  <a:pt x="26" y="563"/>
                </a:lnTo>
                <a:lnTo>
                  <a:pt x="33" y="559"/>
                </a:lnTo>
                <a:lnTo>
                  <a:pt x="33" y="559"/>
                </a:lnTo>
                <a:lnTo>
                  <a:pt x="42" y="553"/>
                </a:lnTo>
                <a:lnTo>
                  <a:pt x="52" y="547"/>
                </a:lnTo>
                <a:lnTo>
                  <a:pt x="73" y="538"/>
                </a:lnTo>
                <a:lnTo>
                  <a:pt x="92" y="529"/>
                </a:lnTo>
                <a:lnTo>
                  <a:pt x="102" y="523"/>
                </a:lnTo>
                <a:lnTo>
                  <a:pt x="111" y="517"/>
                </a:lnTo>
                <a:lnTo>
                  <a:pt x="111" y="517"/>
                </a:lnTo>
                <a:lnTo>
                  <a:pt x="109" y="529"/>
                </a:lnTo>
                <a:lnTo>
                  <a:pt x="109" y="529"/>
                </a:lnTo>
                <a:lnTo>
                  <a:pt x="109" y="529"/>
                </a:lnTo>
                <a:lnTo>
                  <a:pt x="109" y="529"/>
                </a:lnTo>
                <a:close/>
                <a:moveTo>
                  <a:pt x="108" y="541"/>
                </a:moveTo>
                <a:lnTo>
                  <a:pt x="108" y="541"/>
                </a:lnTo>
                <a:lnTo>
                  <a:pt x="108" y="554"/>
                </a:lnTo>
                <a:lnTo>
                  <a:pt x="108" y="554"/>
                </a:lnTo>
                <a:lnTo>
                  <a:pt x="104" y="556"/>
                </a:lnTo>
                <a:lnTo>
                  <a:pt x="104" y="556"/>
                </a:lnTo>
                <a:lnTo>
                  <a:pt x="99" y="557"/>
                </a:lnTo>
                <a:lnTo>
                  <a:pt x="99" y="557"/>
                </a:lnTo>
                <a:lnTo>
                  <a:pt x="89" y="561"/>
                </a:lnTo>
                <a:lnTo>
                  <a:pt x="89" y="561"/>
                </a:lnTo>
                <a:lnTo>
                  <a:pt x="64" y="570"/>
                </a:lnTo>
                <a:lnTo>
                  <a:pt x="64" y="570"/>
                </a:lnTo>
                <a:lnTo>
                  <a:pt x="44" y="577"/>
                </a:lnTo>
                <a:lnTo>
                  <a:pt x="24" y="586"/>
                </a:lnTo>
                <a:lnTo>
                  <a:pt x="24" y="586"/>
                </a:lnTo>
                <a:lnTo>
                  <a:pt x="67" y="565"/>
                </a:lnTo>
                <a:lnTo>
                  <a:pt x="108" y="541"/>
                </a:lnTo>
                <a:lnTo>
                  <a:pt x="108" y="541"/>
                </a:lnTo>
                <a:close/>
                <a:moveTo>
                  <a:pt x="100" y="559"/>
                </a:moveTo>
                <a:lnTo>
                  <a:pt x="100" y="559"/>
                </a:lnTo>
                <a:lnTo>
                  <a:pt x="101" y="559"/>
                </a:lnTo>
                <a:lnTo>
                  <a:pt x="101" y="559"/>
                </a:lnTo>
                <a:lnTo>
                  <a:pt x="108" y="556"/>
                </a:lnTo>
                <a:lnTo>
                  <a:pt x="108" y="556"/>
                </a:lnTo>
                <a:lnTo>
                  <a:pt x="107" y="569"/>
                </a:lnTo>
                <a:lnTo>
                  <a:pt x="107" y="569"/>
                </a:lnTo>
                <a:lnTo>
                  <a:pt x="96" y="573"/>
                </a:lnTo>
                <a:lnTo>
                  <a:pt x="96" y="573"/>
                </a:lnTo>
                <a:lnTo>
                  <a:pt x="93" y="573"/>
                </a:lnTo>
                <a:lnTo>
                  <a:pt x="93" y="573"/>
                </a:lnTo>
                <a:lnTo>
                  <a:pt x="73" y="580"/>
                </a:lnTo>
                <a:lnTo>
                  <a:pt x="73" y="580"/>
                </a:lnTo>
                <a:lnTo>
                  <a:pt x="54" y="587"/>
                </a:lnTo>
                <a:lnTo>
                  <a:pt x="35" y="595"/>
                </a:lnTo>
                <a:lnTo>
                  <a:pt x="35" y="595"/>
                </a:lnTo>
                <a:lnTo>
                  <a:pt x="27" y="599"/>
                </a:lnTo>
                <a:lnTo>
                  <a:pt x="26" y="599"/>
                </a:lnTo>
                <a:lnTo>
                  <a:pt x="27" y="599"/>
                </a:lnTo>
                <a:lnTo>
                  <a:pt x="35" y="593"/>
                </a:lnTo>
                <a:lnTo>
                  <a:pt x="35" y="593"/>
                </a:lnTo>
                <a:lnTo>
                  <a:pt x="57" y="582"/>
                </a:lnTo>
                <a:lnTo>
                  <a:pt x="57" y="582"/>
                </a:lnTo>
                <a:lnTo>
                  <a:pt x="79" y="570"/>
                </a:lnTo>
                <a:lnTo>
                  <a:pt x="100" y="559"/>
                </a:lnTo>
                <a:lnTo>
                  <a:pt x="100" y="559"/>
                </a:lnTo>
                <a:close/>
                <a:moveTo>
                  <a:pt x="97" y="575"/>
                </a:moveTo>
                <a:lnTo>
                  <a:pt x="97" y="575"/>
                </a:lnTo>
                <a:lnTo>
                  <a:pt x="107" y="572"/>
                </a:lnTo>
                <a:lnTo>
                  <a:pt x="107" y="572"/>
                </a:lnTo>
                <a:lnTo>
                  <a:pt x="107" y="574"/>
                </a:lnTo>
                <a:lnTo>
                  <a:pt x="107" y="574"/>
                </a:lnTo>
                <a:lnTo>
                  <a:pt x="106" y="578"/>
                </a:lnTo>
                <a:lnTo>
                  <a:pt x="106" y="578"/>
                </a:lnTo>
                <a:lnTo>
                  <a:pt x="95" y="583"/>
                </a:lnTo>
                <a:lnTo>
                  <a:pt x="83" y="588"/>
                </a:lnTo>
                <a:lnTo>
                  <a:pt x="83" y="588"/>
                </a:lnTo>
                <a:lnTo>
                  <a:pt x="58" y="598"/>
                </a:lnTo>
                <a:lnTo>
                  <a:pt x="58" y="598"/>
                </a:lnTo>
                <a:lnTo>
                  <a:pt x="48" y="602"/>
                </a:lnTo>
                <a:lnTo>
                  <a:pt x="48" y="602"/>
                </a:lnTo>
                <a:lnTo>
                  <a:pt x="61" y="595"/>
                </a:lnTo>
                <a:lnTo>
                  <a:pt x="61" y="595"/>
                </a:lnTo>
                <a:lnTo>
                  <a:pt x="79" y="584"/>
                </a:lnTo>
                <a:lnTo>
                  <a:pt x="88" y="579"/>
                </a:lnTo>
                <a:lnTo>
                  <a:pt x="97" y="575"/>
                </a:lnTo>
                <a:lnTo>
                  <a:pt x="97" y="575"/>
                </a:lnTo>
                <a:close/>
                <a:moveTo>
                  <a:pt x="85" y="590"/>
                </a:moveTo>
                <a:lnTo>
                  <a:pt x="85" y="590"/>
                </a:lnTo>
                <a:lnTo>
                  <a:pt x="97" y="585"/>
                </a:lnTo>
                <a:lnTo>
                  <a:pt x="97" y="585"/>
                </a:lnTo>
                <a:lnTo>
                  <a:pt x="102" y="584"/>
                </a:lnTo>
                <a:lnTo>
                  <a:pt x="103" y="583"/>
                </a:lnTo>
                <a:lnTo>
                  <a:pt x="104" y="582"/>
                </a:lnTo>
                <a:lnTo>
                  <a:pt x="104" y="582"/>
                </a:lnTo>
                <a:lnTo>
                  <a:pt x="106" y="580"/>
                </a:lnTo>
                <a:lnTo>
                  <a:pt x="106" y="580"/>
                </a:lnTo>
                <a:lnTo>
                  <a:pt x="105" y="588"/>
                </a:lnTo>
                <a:lnTo>
                  <a:pt x="105" y="588"/>
                </a:lnTo>
                <a:lnTo>
                  <a:pt x="65" y="605"/>
                </a:lnTo>
                <a:lnTo>
                  <a:pt x="65" y="605"/>
                </a:lnTo>
                <a:lnTo>
                  <a:pt x="46" y="612"/>
                </a:lnTo>
                <a:lnTo>
                  <a:pt x="36" y="617"/>
                </a:lnTo>
                <a:lnTo>
                  <a:pt x="27" y="621"/>
                </a:lnTo>
                <a:lnTo>
                  <a:pt x="27" y="621"/>
                </a:lnTo>
                <a:lnTo>
                  <a:pt x="36" y="616"/>
                </a:lnTo>
                <a:lnTo>
                  <a:pt x="45" y="611"/>
                </a:lnTo>
                <a:lnTo>
                  <a:pt x="64" y="602"/>
                </a:lnTo>
                <a:lnTo>
                  <a:pt x="64" y="602"/>
                </a:lnTo>
                <a:lnTo>
                  <a:pt x="82" y="592"/>
                </a:lnTo>
                <a:lnTo>
                  <a:pt x="82" y="592"/>
                </a:lnTo>
                <a:lnTo>
                  <a:pt x="85" y="590"/>
                </a:lnTo>
                <a:lnTo>
                  <a:pt x="85" y="590"/>
                </a:lnTo>
                <a:close/>
                <a:moveTo>
                  <a:pt x="92" y="615"/>
                </a:moveTo>
                <a:lnTo>
                  <a:pt x="92" y="615"/>
                </a:lnTo>
                <a:lnTo>
                  <a:pt x="102" y="611"/>
                </a:lnTo>
                <a:lnTo>
                  <a:pt x="102" y="611"/>
                </a:lnTo>
                <a:lnTo>
                  <a:pt x="101" y="618"/>
                </a:lnTo>
                <a:lnTo>
                  <a:pt x="101" y="618"/>
                </a:lnTo>
                <a:lnTo>
                  <a:pt x="64" y="631"/>
                </a:lnTo>
                <a:lnTo>
                  <a:pt x="47" y="639"/>
                </a:lnTo>
                <a:lnTo>
                  <a:pt x="30" y="648"/>
                </a:lnTo>
                <a:lnTo>
                  <a:pt x="30" y="648"/>
                </a:lnTo>
                <a:lnTo>
                  <a:pt x="35" y="645"/>
                </a:lnTo>
                <a:lnTo>
                  <a:pt x="35" y="645"/>
                </a:lnTo>
                <a:lnTo>
                  <a:pt x="56" y="635"/>
                </a:lnTo>
                <a:lnTo>
                  <a:pt x="56" y="635"/>
                </a:lnTo>
                <a:lnTo>
                  <a:pt x="75" y="625"/>
                </a:lnTo>
                <a:lnTo>
                  <a:pt x="92" y="615"/>
                </a:lnTo>
                <a:lnTo>
                  <a:pt x="92" y="615"/>
                </a:lnTo>
                <a:close/>
                <a:moveTo>
                  <a:pt x="64" y="625"/>
                </a:moveTo>
                <a:lnTo>
                  <a:pt x="64" y="625"/>
                </a:lnTo>
                <a:lnTo>
                  <a:pt x="45" y="634"/>
                </a:lnTo>
                <a:lnTo>
                  <a:pt x="35" y="637"/>
                </a:lnTo>
                <a:lnTo>
                  <a:pt x="25" y="640"/>
                </a:lnTo>
                <a:lnTo>
                  <a:pt x="25" y="640"/>
                </a:lnTo>
                <a:lnTo>
                  <a:pt x="28" y="639"/>
                </a:lnTo>
                <a:lnTo>
                  <a:pt x="31" y="637"/>
                </a:lnTo>
                <a:lnTo>
                  <a:pt x="37" y="634"/>
                </a:lnTo>
                <a:lnTo>
                  <a:pt x="37" y="634"/>
                </a:lnTo>
                <a:lnTo>
                  <a:pt x="48" y="628"/>
                </a:lnTo>
                <a:lnTo>
                  <a:pt x="59" y="622"/>
                </a:lnTo>
                <a:lnTo>
                  <a:pt x="59" y="622"/>
                </a:lnTo>
                <a:lnTo>
                  <a:pt x="81" y="610"/>
                </a:lnTo>
                <a:lnTo>
                  <a:pt x="92" y="605"/>
                </a:lnTo>
                <a:lnTo>
                  <a:pt x="104" y="600"/>
                </a:lnTo>
                <a:lnTo>
                  <a:pt x="104" y="600"/>
                </a:lnTo>
                <a:lnTo>
                  <a:pt x="102" y="609"/>
                </a:lnTo>
                <a:lnTo>
                  <a:pt x="102" y="609"/>
                </a:lnTo>
                <a:lnTo>
                  <a:pt x="97" y="611"/>
                </a:lnTo>
                <a:lnTo>
                  <a:pt x="91" y="613"/>
                </a:lnTo>
                <a:lnTo>
                  <a:pt x="91" y="613"/>
                </a:lnTo>
                <a:lnTo>
                  <a:pt x="88" y="615"/>
                </a:lnTo>
                <a:lnTo>
                  <a:pt x="88" y="615"/>
                </a:lnTo>
                <a:lnTo>
                  <a:pt x="64" y="625"/>
                </a:lnTo>
                <a:lnTo>
                  <a:pt x="64" y="625"/>
                </a:lnTo>
                <a:close/>
                <a:moveTo>
                  <a:pt x="94" y="702"/>
                </a:moveTo>
                <a:lnTo>
                  <a:pt x="94" y="702"/>
                </a:lnTo>
                <a:lnTo>
                  <a:pt x="80" y="711"/>
                </a:lnTo>
                <a:lnTo>
                  <a:pt x="65" y="722"/>
                </a:lnTo>
                <a:lnTo>
                  <a:pt x="38" y="743"/>
                </a:lnTo>
                <a:lnTo>
                  <a:pt x="38" y="743"/>
                </a:lnTo>
                <a:lnTo>
                  <a:pt x="52" y="731"/>
                </a:lnTo>
                <a:lnTo>
                  <a:pt x="67" y="719"/>
                </a:lnTo>
                <a:lnTo>
                  <a:pt x="93" y="694"/>
                </a:lnTo>
                <a:lnTo>
                  <a:pt x="93" y="694"/>
                </a:lnTo>
                <a:lnTo>
                  <a:pt x="94" y="698"/>
                </a:lnTo>
                <a:lnTo>
                  <a:pt x="94" y="698"/>
                </a:lnTo>
                <a:lnTo>
                  <a:pt x="94" y="702"/>
                </a:lnTo>
                <a:lnTo>
                  <a:pt x="94" y="702"/>
                </a:lnTo>
                <a:close/>
                <a:moveTo>
                  <a:pt x="56" y="672"/>
                </a:moveTo>
                <a:lnTo>
                  <a:pt x="56" y="672"/>
                </a:lnTo>
                <a:lnTo>
                  <a:pt x="31" y="683"/>
                </a:lnTo>
                <a:lnTo>
                  <a:pt x="31" y="683"/>
                </a:lnTo>
                <a:lnTo>
                  <a:pt x="23" y="689"/>
                </a:lnTo>
                <a:lnTo>
                  <a:pt x="20" y="690"/>
                </a:lnTo>
                <a:lnTo>
                  <a:pt x="23" y="688"/>
                </a:lnTo>
                <a:lnTo>
                  <a:pt x="23" y="688"/>
                </a:lnTo>
                <a:lnTo>
                  <a:pt x="41" y="677"/>
                </a:lnTo>
                <a:lnTo>
                  <a:pt x="59" y="667"/>
                </a:lnTo>
                <a:lnTo>
                  <a:pt x="79" y="656"/>
                </a:lnTo>
                <a:lnTo>
                  <a:pt x="87" y="651"/>
                </a:lnTo>
                <a:lnTo>
                  <a:pt x="96" y="645"/>
                </a:lnTo>
                <a:lnTo>
                  <a:pt x="96" y="645"/>
                </a:lnTo>
                <a:lnTo>
                  <a:pt x="94" y="656"/>
                </a:lnTo>
                <a:lnTo>
                  <a:pt x="94" y="656"/>
                </a:lnTo>
                <a:lnTo>
                  <a:pt x="75" y="663"/>
                </a:lnTo>
                <a:lnTo>
                  <a:pt x="56" y="672"/>
                </a:lnTo>
                <a:lnTo>
                  <a:pt x="56" y="672"/>
                </a:lnTo>
                <a:close/>
                <a:moveTo>
                  <a:pt x="88" y="709"/>
                </a:moveTo>
                <a:lnTo>
                  <a:pt x="88" y="709"/>
                </a:lnTo>
                <a:lnTo>
                  <a:pt x="92" y="706"/>
                </a:lnTo>
                <a:lnTo>
                  <a:pt x="90" y="708"/>
                </a:lnTo>
                <a:lnTo>
                  <a:pt x="90" y="708"/>
                </a:lnTo>
                <a:lnTo>
                  <a:pt x="84" y="715"/>
                </a:lnTo>
                <a:lnTo>
                  <a:pt x="78" y="720"/>
                </a:lnTo>
                <a:lnTo>
                  <a:pt x="78" y="720"/>
                </a:lnTo>
                <a:lnTo>
                  <a:pt x="69" y="726"/>
                </a:lnTo>
                <a:lnTo>
                  <a:pt x="59" y="732"/>
                </a:lnTo>
                <a:lnTo>
                  <a:pt x="59" y="732"/>
                </a:lnTo>
                <a:lnTo>
                  <a:pt x="53" y="736"/>
                </a:lnTo>
                <a:lnTo>
                  <a:pt x="53" y="736"/>
                </a:lnTo>
                <a:lnTo>
                  <a:pt x="71" y="722"/>
                </a:lnTo>
                <a:lnTo>
                  <a:pt x="88" y="709"/>
                </a:lnTo>
                <a:lnTo>
                  <a:pt x="88" y="709"/>
                </a:lnTo>
                <a:close/>
                <a:moveTo>
                  <a:pt x="68" y="729"/>
                </a:moveTo>
                <a:lnTo>
                  <a:pt x="68" y="729"/>
                </a:lnTo>
                <a:lnTo>
                  <a:pt x="76" y="725"/>
                </a:lnTo>
                <a:lnTo>
                  <a:pt x="83" y="719"/>
                </a:lnTo>
                <a:lnTo>
                  <a:pt x="89" y="712"/>
                </a:lnTo>
                <a:lnTo>
                  <a:pt x="95" y="706"/>
                </a:lnTo>
                <a:lnTo>
                  <a:pt x="95" y="706"/>
                </a:lnTo>
                <a:lnTo>
                  <a:pt x="96" y="713"/>
                </a:lnTo>
                <a:lnTo>
                  <a:pt x="96" y="713"/>
                </a:lnTo>
                <a:lnTo>
                  <a:pt x="86" y="722"/>
                </a:lnTo>
                <a:lnTo>
                  <a:pt x="76" y="730"/>
                </a:lnTo>
                <a:lnTo>
                  <a:pt x="54" y="744"/>
                </a:lnTo>
                <a:lnTo>
                  <a:pt x="54" y="744"/>
                </a:lnTo>
                <a:lnTo>
                  <a:pt x="44" y="751"/>
                </a:lnTo>
                <a:lnTo>
                  <a:pt x="34" y="757"/>
                </a:lnTo>
                <a:lnTo>
                  <a:pt x="34" y="757"/>
                </a:lnTo>
                <a:lnTo>
                  <a:pt x="25" y="763"/>
                </a:lnTo>
                <a:lnTo>
                  <a:pt x="25" y="763"/>
                </a:lnTo>
                <a:lnTo>
                  <a:pt x="21" y="765"/>
                </a:lnTo>
                <a:lnTo>
                  <a:pt x="21" y="765"/>
                </a:lnTo>
                <a:lnTo>
                  <a:pt x="44" y="746"/>
                </a:lnTo>
                <a:lnTo>
                  <a:pt x="55" y="738"/>
                </a:lnTo>
                <a:lnTo>
                  <a:pt x="68" y="729"/>
                </a:lnTo>
                <a:lnTo>
                  <a:pt x="68" y="729"/>
                </a:lnTo>
                <a:close/>
                <a:moveTo>
                  <a:pt x="22" y="674"/>
                </a:moveTo>
                <a:lnTo>
                  <a:pt x="22" y="674"/>
                </a:lnTo>
                <a:lnTo>
                  <a:pt x="25" y="673"/>
                </a:lnTo>
                <a:lnTo>
                  <a:pt x="29" y="670"/>
                </a:lnTo>
                <a:lnTo>
                  <a:pt x="36" y="666"/>
                </a:lnTo>
                <a:lnTo>
                  <a:pt x="36" y="666"/>
                </a:lnTo>
                <a:lnTo>
                  <a:pt x="46" y="661"/>
                </a:lnTo>
                <a:lnTo>
                  <a:pt x="55" y="655"/>
                </a:lnTo>
                <a:lnTo>
                  <a:pt x="55" y="655"/>
                </a:lnTo>
                <a:lnTo>
                  <a:pt x="77" y="643"/>
                </a:lnTo>
                <a:lnTo>
                  <a:pt x="87" y="638"/>
                </a:lnTo>
                <a:lnTo>
                  <a:pt x="98" y="632"/>
                </a:lnTo>
                <a:lnTo>
                  <a:pt x="98" y="632"/>
                </a:lnTo>
                <a:lnTo>
                  <a:pt x="96" y="641"/>
                </a:lnTo>
                <a:lnTo>
                  <a:pt x="96" y="641"/>
                </a:lnTo>
                <a:lnTo>
                  <a:pt x="87" y="644"/>
                </a:lnTo>
                <a:lnTo>
                  <a:pt x="77" y="648"/>
                </a:lnTo>
                <a:lnTo>
                  <a:pt x="58" y="657"/>
                </a:lnTo>
                <a:lnTo>
                  <a:pt x="40" y="666"/>
                </a:lnTo>
                <a:lnTo>
                  <a:pt x="31" y="671"/>
                </a:lnTo>
                <a:lnTo>
                  <a:pt x="22" y="674"/>
                </a:lnTo>
                <a:lnTo>
                  <a:pt x="22" y="674"/>
                </a:lnTo>
                <a:close/>
                <a:moveTo>
                  <a:pt x="96" y="717"/>
                </a:moveTo>
                <a:lnTo>
                  <a:pt x="96" y="717"/>
                </a:lnTo>
                <a:lnTo>
                  <a:pt x="97" y="728"/>
                </a:lnTo>
                <a:lnTo>
                  <a:pt x="97" y="728"/>
                </a:lnTo>
                <a:lnTo>
                  <a:pt x="97" y="728"/>
                </a:lnTo>
                <a:lnTo>
                  <a:pt x="97" y="728"/>
                </a:lnTo>
                <a:lnTo>
                  <a:pt x="78" y="740"/>
                </a:lnTo>
                <a:lnTo>
                  <a:pt x="59" y="753"/>
                </a:lnTo>
                <a:lnTo>
                  <a:pt x="59" y="753"/>
                </a:lnTo>
                <a:lnTo>
                  <a:pt x="38" y="767"/>
                </a:lnTo>
                <a:lnTo>
                  <a:pt x="38" y="767"/>
                </a:lnTo>
                <a:lnTo>
                  <a:pt x="28" y="773"/>
                </a:lnTo>
                <a:lnTo>
                  <a:pt x="26" y="773"/>
                </a:lnTo>
                <a:lnTo>
                  <a:pt x="30" y="769"/>
                </a:lnTo>
                <a:lnTo>
                  <a:pt x="30" y="769"/>
                </a:lnTo>
                <a:lnTo>
                  <a:pt x="38" y="762"/>
                </a:lnTo>
                <a:lnTo>
                  <a:pt x="46" y="756"/>
                </a:lnTo>
                <a:lnTo>
                  <a:pt x="63" y="744"/>
                </a:lnTo>
                <a:lnTo>
                  <a:pt x="81" y="731"/>
                </a:lnTo>
                <a:lnTo>
                  <a:pt x="89" y="725"/>
                </a:lnTo>
                <a:lnTo>
                  <a:pt x="96" y="717"/>
                </a:lnTo>
                <a:lnTo>
                  <a:pt x="96" y="717"/>
                </a:lnTo>
                <a:close/>
                <a:moveTo>
                  <a:pt x="98" y="730"/>
                </a:moveTo>
                <a:lnTo>
                  <a:pt x="98" y="730"/>
                </a:lnTo>
                <a:lnTo>
                  <a:pt x="98" y="742"/>
                </a:lnTo>
                <a:lnTo>
                  <a:pt x="98" y="742"/>
                </a:lnTo>
                <a:lnTo>
                  <a:pt x="82" y="753"/>
                </a:lnTo>
                <a:lnTo>
                  <a:pt x="74" y="759"/>
                </a:lnTo>
                <a:lnTo>
                  <a:pt x="65" y="764"/>
                </a:lnTo>
                <a:lnTo>
                  <a:pt x="65" y="764"/>
                </a:lnTo>
                <a:lnTo>
                  <a:pt x="50" y="774"/>
                </a:lnTo>
                <a:lnTo>
                  <a:pt x="36" y="785"/>
                </a:lnTo>
                <a:lnTo>
                  <a:pt x="36" y="785"/>
                </a:lnTo>
                <a:lnTo>
                  <a:pt x="43" y="778"/>
                </a:lnTo>
                <a:lnTo>
                  <a:pt x="50" y="771"/>
                </a:lnTo>
                <a:lnTo>
                  <a:pt x="57" y="764"/>
                </a:lnTo>
                <a:lnTo>
                  <a:pt x="64" y="758"/>
                </a:lnTo>
                <a:lnTo>
                  <a:pt x="64" y="758"/>
                </a:lnTo>
                <a:lnTo>
                  <a:pt x="82" y="744"/>
                </a:lnTo>
                <a:lnTo>
                  <a:pt x="90" y="738"/>
                </a:lnTo>
                <a:lnTo>
                  <a:pt x="98" y="730"/>
                </a:lnTo>
                <a:lnTo>
                  <a:pt x="98" y="730"/>
                </a:lnTo>
                <a:close/>
                <a:moveTo>
                  <a:pt x="65" y="642"/>
                </a:moveTo>
                <a:lnTo>
                  <a:pt x="65" y="642"/>
                </a:lnTo>
                <a:lnTo>
                  <a:pt x="56" y="647"/>
                </a:lnTo>
                <a:lnTo>
                  <a:pt x="46" y="653"/>
                </a:lnTo>
                <a:lnTo>
                  <a:pt x="37" y="658"/>
                </a:lnTo>
                <a:lnTo>
                  <a:pt x="27" y="662"/>
                </a:lnTo>
                <a:lnTo>
                  <a:pt x="27" y="662"/>
                </a:lnTo>
                <a:lnTo>
                  <a:pt x="36" y="658"/>
                </a:lnTo>
                <a:lnTo>
                  <a:pt x="44" y="652"/>
                </a:lnTo>
                <a:lnTo>
                  <a:pt x="61" y="642"/>
                </a:lnTo>
                <a:lnTo>
                  <a:pt x="61" y="642"/>
                </a:lnTo>
                <a:lnTo>
                  <a:pt x="100" y="621"/>
                </a:lnTo>
                <a:lnTo>
                  <a:pt x="100" y="621"/>
                </a:lnTo>
                <a:lnTo>
                  <a:pt x="98" y="630"/>
                </a:lnTo>
                <a:lnTo>
                  <a:pt x="98" y="630"/>
                </a:lnTo>
                <a:lnTo>
                  <a:pt x="82" y="636"/>
                </a:lnTo>
                <a:lnTo>
                  <a:pt x="65" y="642"/>
                </a:lnTo>
                <a:lnTo>
                  <a:pt x="65" y="642"/>
                </a:lnTo>
                <a:close/>
                <a:moveTo>
                  <a:pt x="97" y="758"/>
                </a:moveTo>
                <a:lnTo>
                  <a:pt x="97" y="758"/>
                </a:lnTo>
                <a:lnTo>
                  <a:pt x="97" y="758"/>
                </a:lnTo>
                <a:lnTo>
                  <a:pt x="97" y="758"/>
                </a:lnTo>
                <a:lnTo>
                  <a:pt x="95" y="767"/>
                </a:lnTo>
                <a:lnTo>
                  <a:pt x="91" y="776"/>
                </a:lnTo>
                <a:lnTo>
                  <a:pt x="91" y="776"/>
                </a:lnTo>
                <a:lnTo>
                  <a:pt x="91" y="774"/>
                </a:lnTo>
                <a:lnTo>
                  <a:pt x="89" y="774"/>
                </a:lnTo>
                <a:lnTo>
                  <a:pt x="89" y="774"/>
                </a:lnTo>
                <a:lnTo>
                  <a:pt x="78" y="784"/>
                </a:lnTo>
                <a:lnTo>
                  <a:pt x="78" y="784"/>
                </a:lnTo>
                <a:lnTo>
                  <a:pt x="71" y="790"/>
                </a:lnTo>
                <a:lnTo>
                  <a:pt x="70" y="791"/>
                </a:lnTo>
                <a:lnTo>
                  <a:pt x="70" y="790"/>
                </a:lnTo>
                <a:lnTo>
                  <a:pt x="77" y="783"/>
                </a:lnTo>
                <a:lnTo>
                  <a:pt x="77" y="783"/>
                </a:lnTo>
                <a:lnTo>
                  <a:pt x="88" y="771"/>
                </a:lnTo>
                <a:lnTo>
                  <a:pt x="93" y="765"/>
                </a:lnTo>
                <a:lnTo>
                  <a:pt x="97" y="758"/>
                </a:lnTo>
                <a:lnTo>
                  <a:pt x="97" y="758"/>
                </a:lnTo>
                <a:close/>
                <a:moveTo>
                  <a:pt x="95" y="757"/>
                </a:moveTo>
                <a:lnTo>
                  <a:pt x="95" y="757"/>
                </a:lnTo>
                <a:lnTo>
                  <a:pt x="89" y="761"/>
                </a:lnTo>
                <a:lnTo>
                  <a:pt x="83" y="766"/>
                </a:lnTo>
                <a:lnTo>
                  <a:pt x="72" y="776"/>
                </a:lnTo>
                <a:lnTo>
                  <a:pt x="59" y="785"/>
                </a:lnTo>
                <a:lnTo>
                  <a:pt x="53" y="789"/>
                </a:lnTo>
                <a:lnTo>
                  <a:pt x="46" y="792"/>
                </a:lnTo>
                <a:lnTo>
                  <a:pt x="46" y="792"/>
                </a:lnTo>
                <a:lnTo>
                  <a:pt x="48" y="790"/>
                </a:lnTo>
                <a:lnTo>
                  <a:pt x="51" y="788"/>
                </a:lnTo>
                <a:lnTo>
                  <a:pt x="55" y="784"/>
                </a:lnTo>
                <a:lnTo>
                  <a:pt x="55" y="784"/>
                </a:lnTo>
                <a:lnTo>
                  <a:pt x="71" y="770"/>
                </a:lnTo>
                <a:lnTo>
                  <a:pt x="71" y="770"/>
                </a:lnTo>
                <a:lnTo>
                  <a:pt x="85" y="758"/>
                </a:lnTo>
                <a:lnTo>
                  <a:pt x="98" y="746"/>
                </a:lnTo>
                <a:lnTo>
                  <a:pt x="98" y="746"/>
                </a:lnTo>
                <a:lnTo>
                  <a:pt x="97" y="758"/>
                </a:lnTo>
                <a:lnTo>
                  <a:pt x="97" y="758"/>
                </a:lnTo>
                <a:lnTo>
                  <a:pt x="96" y="757"/>
                </a:lnTo>
                <a:lnTo>
                  <a:pt x="95" y="757"/>
                </a:lnTo>
                <a:lnTo>
                  <a:pt x="95" y="757"/>
                </a:lnTo>
                <a:close/>
                <a:moveTo>
                  <a:pt x="88" y="601"/>
                </a:moveTo>
                <a:lnTo>
                  <a:pt x="88" y="601"/>
                </a:lnTo>
                <a:lnTo>
                  <a:pt x="97" y="596"/>
                </a:lnTo>
                <a:lnTo>
                  <a:pt x="105" y="591"/>
                </a:lnTo>
                <a:lnTo>
                  <a:pt x="105" y="591"/>
                </a:lnTo>
                <a:lnTo>
                  <a:pt x="104" y="597"/>
                </a:lnTo>
                <a:lnTo>
                  <a:pt x="104" y="597"/>
                </a:lnTo>
                <a:lnTo>
                  <a:pt x="88" y="601"/>
                </a:lnTo>
                <a:lnTo>
                  <a:pt x="88" y="601"/>
                </a:lnTo>
                <a:close/>
                <a:moveTo>
                  <a:pt x="113" y="498"/>
                </a:moveTo>
                <a:lnTo>
                  <a:pt x="113" y="498"/>
                </a:lnTo>
                <a:lnTo>
                  <a:pt x="93" y="508"/>
                </a:lnTo>
                <a:lnTo>
                  <a:pt x="72" y="519"/>
                </a:lnTo>
                <a:lnTo>
                  <a:pt x="72" y="519"/>
                </a:lnTo>
                <a:lnTo>
                  <a:pt x="49" y="531"/>
                </a:lnTo>
                <a:lnTo>
                  <a:pt x="49" y="531"/>
                </a:lnTo>
                <a:lnTo>
                  <a:pt x="39" y="538"/>
                </a:lnTo>
                <a:lnTo>
                  <a:pt x="39" y="538"/>
                </a:lnTo>
                <a:lnTo>
                  <a:pt x="30" y="543"/>
                </a:lnTo>
                <a:lnTo>
                  <a:pt x="29" y="544"/>
                </a:lnTo>
                <a:lnTo>
                  <a:pt x="34" y="540"/>
                </a:lnTo>
                <a:lnTo>
                  <a:pt x="34" y="540"/>
                </a:lnTo>
                <a:lnTo>
                  <a:pt x="46" y="531"/>
                </a:lnTo>
                <a:lnTo>
                  <a:pt x="58" y="523"/>
                </a:lnTo>
                <a:lnTo>
                  <a:pt x="71" y="516"/>
                </a:lnTo>
                <a:lnTo>
                  <a:pt x="83" y="507"/>
                </a:lnTo>
                <a:lnTo>
                  <a:pt x="83" y="507"/>
                </a:lnTo>
                <a:lnTo>
                  <a:pt x="99" y="497"/>
                </a:lnTo>
                <a:lnTo>
                  <a:pt x="107" y="492"/>
                </a:lnTo>
                <a:lnTo>
                  <a:pt x="115" y="486"/>
                </a:lnTo>
                <a:lnTo>
                  <a:pt x="115" y="486"/>
                </a:lnTo>
                <a:lnTo>
                  <a:pt x="113" y="498"/>
                </a:lnTo>
                <a:lnTo>
                  <a:pt x="113" y="498"/>
                </a:lnTo>
                <a:close/>
                <a:moveTo>
                  <a:pt x="73" y="505"/>
                </a:moveTo>
                <a:lnTo>
                  <a:pt x="73" y="505"/>
                </a:lnTo>
                <a:lnTo>
                  <a:pt x="49" y="518"/>
                </a:lnTo>
                <a:lnTo>
                  <a:pt x="49" y="518"/>
                </a:lnTo>
                <a:lnTo>
                  <a:pt x="34" y="525"/>
                </a:lnTo>
                <a:lnTo>
                  <a:pt x="34" y="525"/>
                </a:lnTo>
                <a:lnTo>
                  <a:pt x="29" y="527"/>
                </a:lnTo>
                <a:lnTo>
                  <a:pt x="30" y="527"/>
                </a:lnTo>
                <a:lnTo>
                  <a:pt x="37" y="523"/>
                </a:lnTo>
                <a:lnTo>
                  <a:pt x="37" y="523"/>
                </a:lnTo>
                <a:lnTo>
                  <a:pt x="57" y="509"/>
                </a:lnTo>
                <a:lnTo>
                  <a:pt x="78" y="496"/>
                </a:lnTo>
                <a:lnTo>
                  <a:pt x="99" y="483"/>
                </a:lnTo>
                <a:lnTo>
                  <a:pt x="119" y="469"/>
                </a:lnTo>
                <a:lnTo>
                  <a:pt x="119" y="469"/>
                </a:lnTo>
                <a:lnTo>
                  <a:pt x="116" y="482"/>
                </a:lnTo>
                <a:lnTo>
                  <a:pt x="116" y="482"/>
                </a:lnTo>
                <a:lnTo>
                  <a:pt x="95" y="494"/>
                </a:lnTo>
                <a:lnTo>
                  <a:pt x="73" y="505"/>
                </a:lnTo>
                <a:lnTo>
                  <a:pt x="73" y="505"/>
                </a:lnTo>
                <a:close/>
                <a:moveTo>
                  <a:pt x="52" y="500"/>
                </a:moveTo>
                <a:lnTo>
                  <a:pt x="52" y="500"/>
                </a:lnTo>
                <a:lnTo>
                  <a:pt x="36" y="510"/>
                </a:lnTo>
                <a:lnTo>
                  <a:pt x="36" y="510"/>
                </a:lnTo>
                <a:lnTo>
                  <a:pt x="38" y="508"/>
                </a:lnTo>
                <a:lnTo>
                  <a:pt x="38" y="508"/>
                </a:lnTo>
                <a:lnTo>
                  <a:pt x="46" y="502"/>
                </a:lnTo>
                <a:lnTo>
                  <a:pt x="56" y="496"/>
                </a:lnTo>
                <a:lnTo>
                  <a:pt x="75" y="486"/>
                </a:lnTo>
                <a:lnTo>
                  <a:pt x="75" y="486"/>
                </a:lnTo>
                <a:lnTo>
                  <a:pt x="87" y="477"/>
                </a:lnTo>
                <a:lnTo>
                  <a:pt x="98" y="468"/>
                </a:lnTo>
                <a:lnTo>
                  <a:pt x="98" y="468"/>
                </a:lnTo>
                <a:lnTo>
                  <a:pt x="111" y="460"/>
                </a:lnTo>
                <a:lnTo>
                  <a:pt x="123" y="451"/>
                </a:lnTo>
                <a:lnTo>
                  <a:pt x="123" y="451"/>
                </a:lnTo>
                <a:lnTo>
                  <a:pt x="119" y="465"/>
                </a:lnTo>
                <a:lnTo>
                  <a:pt x="119" y="465"/>
                </a:lnTo>
                <a:lnTo>
                  <a:pt x="103" y="476"/>
                </a:lnTo>
                <a:lnTo>
                  <a:pt x="87" y="484"/>
                </a:lnTo>
                <a:lnTo>
                  <a:pt x="52" y="500"/>
                </a:lnTo>
                <a:lnTo>
                  <a:pt x="52" y="500"/>
                </a:lnTo>
                <a:close/>
                <a:moveTo>
                  <a:pt x="126" y="344"/>
                </a:moveTo>
                <a:lnTo>
                  <a:pt x="126" y="344"/>
                </a:lnTo>
                <a:lnTo>
                  <a:pt x="120" y="347"/>
                </a:lnTo>
                <a:lnTo>
                  <a:pt x="114" y="350"/>
                </a:lnTo>
                <a:lnTo>
                  <a:pt x="103" y="358"/>
                </a:lnTo>
                <a:lnTo>
                  <a:pt x="103" y="358"/>
                </a:lnTo>
                <a:lnTo>
                  <a:pt x="91" y="365"/>
                </a:lnTo>
                <a:lnTo>
                  <a:pt x="79" y="371"/>
                </a:lnTo>
                <a:lnTo>
                  <a:pt x="79" y="371"/>
                </a:lnTo>
                <a:lnTo>
                  <a:pt x="92" y="362"/>
                </a:lnTo>
                <a:lnTo>
                  <a:pt x="92" y="362"/>
                </a:lnTo>
                <a:lnTo>
                  <a:pt x="125" y="339"/>
                </a:lnTo>
                <a:lnTo>
                  <a:pt x="125" y="339"/>
                </a:lnTo>
                <a:lnTo>
                  <a:pt x="126" y="338"/>
                </a:lnTo>
                <a:lnTo>
                  <a:pt x="127" y="337"/>
                </a:lnTo>
                <a:lnTo>
                  <a:pt x="127" y="337"/>
                </a:lnTo>
                <a:lnTo>
                  <a:pt x="128" y="337"/>
                </a:lnTo>
                <a:lnTo>
                  <a:pt x="128" y="337"/>
                </a:lnTo>
                <a:lnTo>
                  <a:pt x="126" y="344"/>
                </a:lnTo>
                <a:lnTo>
                  <a:pt x="126" y="344"/>
                </a:lnTo>
                <a:close/>
                <a:moveTo>
                  <a:pt x="70" y="353"/>
                </a:moveTo>
                <a:lnTo>
                  <a:pt x="70" y="353"/>
                </a:lnTo>
                <a:lnTo>
                  <a:pt x="79" y="348"/>
                </a:lnTo>
                <a:lnTo>
                  <a:pt x="87" y="343"/>
                </a:lnTo>
                <a:lnTo>
                  <a:pt x="105" y="336"/>
                </a:lnTo>
                <a:lnTo>
                  <a:pt x="105" y="336"/>
                </a:lnTo>
                <a:lnTo>
                  <a:pt x="109" y="334"/>
                </a:lnTo>
                <a:lnTo>
                  <a:pt x="109" y="334"/>
                </a:lnTo>
                <a:lnTo>
                  <a:pt x="88" y="347"/>
                </a:lnTo>
                <a:lnTo>
                  <a:pt x="78" y="354"/>
                </a:lnTo>
                <a:lnTo>
                  <a:pt x="68" y="362"/>
                </a:lnTo>
                <a:lnTo>
                  <a:pt x="68" y="362"/>
                </a:lnTo>
                <a:lnTo>
                  <a:pt x="70" y="353"/>
                </a:lnTo>
                <a:lnTo>
                  <a:pt x="70" y="353"/>
                </a:lnTo>
                <a:close/>
                <a:moveTo>
                  <a:pt x="74" y="359"/>
                </a:moveTo>
                <a:lnTo>
                  <a:pt x="74" y="359"/>
                </a:lnTo>
                <a:lnTo>
                  <a:pt x="88" y="349"/>
                </a:lnTo>
                <a:lnTo>
                  <a:pt x="102" y="340"/>
                </a:lnTo>
                <a:lnTo>
                  <a:pt x="117" y="331"/>
                </a:lnTo>
                <a:lnTo>
                  <a:pt x="131" y="322"/>
                </a:lnTo>
                <a:lnTo>
                  <a:pt x="131" y="322"/>
                </a:lnTo>
                <a:lnTo>
                  <a:pt x="129" y="329"/>
                </a:lnTo>
                <a:lnTo>
                  <a:pt x="129" y="329"/>
                </a:lnTo>
                <a:lnTo>
                  <a:pt x="128" y="333"/>
                </a:lnTo>
                <a:lnTo>
                  <a:pt x="128" y="333"/>
                </a:lnTo>
                <a:lnTo>
                  <a:pt x="111" y="342"/>
                </a:lnTo>
                <a:lnTo>
                  <a:pt x="93" y="351"/>
                </a:lnTo>
                <a:lnTo>
                  <a:pt x="93" y="351"/>
                </a:lnTo>
                <a:lnTo>
                  <a:pt x="76" y="360"/>
                </a:lnTo>
                <a:lnTo>
                  <a:pt x="76" y="360"/>
                </a:lnTo>
                <a:lnTo>
                  <a:pt x="67" y="365"/>
                </a:lnTo>
                <a:lnTo>
                  <a:pt x="67" y="365"/>
                </a:lnTo>
                <a:lnTo>
                  <a:pt x="74" y="359"/>
                </a:lnTo>
                <a:lnTo>
                  <a:pt x="74" y="359"/>
                </a:lnTo>
                <a:close/>
                <a:moveTo>
                  <a:pt x="65" y="367"/>
                </a:moveTo>
                <a:lnTo>
                  <a:pt x="65" y="367"/>
                </a:lnTo>
                <a:lnTo>
                  <a:pt x="80" y="360"/>
                </a:lnTo>
                <a:lnTo>
                  <a:pt x="94" y="352"/>
                </a:lnTo>
                <a:lnTo>
                  <a:pt x="94" y="352"/>
                </a:lnTo>
                <a:lnTo>
                  <a:pt x="112" y="343"/>
                </a:lnTo>
                <a:lnTo>
                  <a:pt x="112" y="343"/>
                </a:lnTo>
                <a:lnTo>
                  <a:pt x="117" y="342"/>
                </a:lnTo>
                <a:lnTo>
                  <a:pt x="117" y="342"/>
                </a:lnTo>
                <a:lnTo>
                  <a:pt x="91" y="360"/>
                </a:lnTo>
                <a:lnTo>
                  <a:pt x="91" y="360"/>
                </a:lnTo>
                <a:lnTo>
                  <a:pt x="77" y="369"/>
                </a:lnTo>
                <a:lnTo>
                  <a:pt x="62" y="379"/>
                </a:lnTo>
                <a:lnTo>
                  <a:pt x="62" y="379"/>
                </a:lnTo>
                <a:lnTo>
                  <a:pt x="65" y="367"/>
                </a:lnTo>
                <a:lnTo>
                  <a:pt x="65" y="367"/>
                </a:lnTo>
                <a:close/>
                <a:moveTo>
                  <a:pt x="61" y="382"/>
                </a:moveTo>
                <a:lnTo>
                  <a:pt x="61" y="382"/>
                </a:lnTo>
                <a:lnTo>
                  <a:pt x="100" y="362"/>
                </a:lnTo>
                <a:lnTo>
                  <a:pt x="100" y="362"/>
                </a:lnTo>
                <a:lnTo>
                  <a:pt x="107" y="358"/>
                </a:lnTo>
                <a:lnTo>
                  <a:pt x="114" y="353"/>
                </a:lnTo>
                <a:lnTo>
                  <a:pt x="114" y="353"/>
                </a:lnTo>
                <a:lnTo>
                  <a:pt x="121" y="348"/>
                </a:lnTo>
                <a:lnTo>
                  <a:pt x="121" y="348"/>
                </a:lnTo>
                <a:lnTo>
                  <a:pt x="115" y="352"/>
                </a:lnTo>
                <a:lnTo>
                  <a:pt x="115" y="352"/>
                </a:lnTo>
                <a:lnTo>
                  <a:pt x="98" y="364"/>
                </a:lnTo>
                <a:lnTo>
                  <a:pt x="88" y="370"/>
                </a:lnTo>
                <a:lnTo>
                  <a:pt x="79" y="374"/>
                </a:lnTo>
                <a:lnTo>
                  <a:pt x="79" y="374"/>
                </a:lnTo>
                <a:lnTo>
                  <a:pt x="73" y="378"/>
                </a:lnTo>
                <a:lnTo>
                  <a:pt x="68" y="382"/>
                </a:lnTo>
                <a:lnTo>
                  <a:pt x="59" y="391"/>
                </a:lnTo>
                <a:lnTo>
                  <a:pt x="59" y="391"/>
                </a:lnTo>
                <a:lnTo>
                  <a:pt x="61" y="382"/>
                </a:lnTo>
                <a:lnTo>
                  <a:pt x="61" y="382"/>
                </a:lnTo>
                <a:close/>
                <a:moveTo>
                  <a:pt x="60" y="393"/>
                </a:moveTo>
                <a:lnTo>
                  <a:pt x="60" y="393"/>
                </a:lnTo>
                <a:lnTo>
                  <a:pt x="68" y="385"/>
                </a:lnTo>
                <a:lnTo>
                  <a:pt x="76" y="380"/>
                </a:lnTo>
                <a:lnTo>
                  <a:pt x="92" y="370"/>
                </a:lnTo>
                <a:lnTo>
                  <a:pt x="92" y="370"/>
                </a:lnTo>
                <a:lnTo>
                  <a:pt x="101" y="365"/>
                </a:lnTo>
                <a:lnTo>
                  <a:pt x="109" y="359"/>
                </a:lnTo>
                <a:lnTo>
                  <a:pt x="126" y="347"/>
                </a:lnTo>
                <a:lnTo>
                  <a:pt x="126" y="347"/>
                </a:lnTo>
                <a:lnTo>
                  <a:pt x="125" y="357"/>
                </a:lnTo>
                <a:lnTo>
                  <a:pt x="125" y="357"/>
                </a:lnTo>
                <a:lnTo>
                  <a:pt x="108" y="366"/>
                </a:lnTo>
                <a:lnTo>
                  <a:pt x="91" y="376"/>
                </a:lnTo>
                <a:lnTo>
                  <a:pt x="91" y="376"/>
                </a:lnTo>
                <a:lnTo>
                  <a:pt x="72" y="387"/>
                </a:lnTo>
                <a:lnTo>
                  <a:pt x="72" y="387"/>
                </a:lnTo>
                <a:lnTo>
                  <a:pt x="62" y="392"/>
                </a:lnTo>
                <a:lnTo>
                  <a:pt x="62" y="392"/>
                </a:lnTo>
                <a:lnTo>
                  <a:pt x="58" y="395"/>
                </a:lnTo>
                <a:lnTo>
                  <a:pt x="58" y="395"/>
                </a:lnTo>
                <a:lnTo>
                  <a:pt x="60" y="393"/>
                </a:lnTo>
                <a:lnTo>
                  <a:pt x="60" y="393"/>
                </a:lnTo>
                <a:close/>
                <a:moveTo>
                  <a:pt x="57" y="397"/>
                </a:moveTo>
                <a:lnTo>
                  <a:pt x="57" y="397"/>
                </a:lnTo>
                <a:lnTo>
                  <a:pt x="78" y="386"/>
                </a:lnTo>
                <a:lnTo>
                  <a:pt x="97" y="375"/>
                </a:lnTo>
                <a:lnTo>
                  <a:pt x="97" y="375"/>
                </a:lnTo>
                <a:lnTo>
                  <a:pt x="115" y="364"/>
                </a:lnTo>
                <a:lnTo>
                  <a:pt x="115" y="364"/>
                </a:lnTo>
                <a:lnTo>
                  <a:pt x="125" y="359"/>
                </a:lnTo>
                <a:lnTo>
                  <a:pt x="125" y="359"/>
                </a:lnTo>
                <a:lnTo>
                  <a:pt x="125" y="359"/>
                </a:lnTo>
                <a:lnTo>
                  <a:pt x="125" y="359"/>
                </a:lnTo>
                <a:lnTo>
                  <a:pt x="125" y="360"/>
                </a:lnTo>
                <a:lnTo>
                  <a:pt x="125" y="360"/>
                </a:lnTo>
                <a:lnTo>
                  <a:pt x="116" y="366"/>
                </a:lnTo>
                <a:lnTo>
                  <a:pt x="116" y="366"/>
                </a:lnTo>
                <a:lnTo>
                  <a:pt x="101" y="376"/>
                </a:lnTo>
                <a:lnTo>
                  <a:pt x="85" y="386"/>
                </a:lnTo>
                <a:lnTo>
                  <a:pt x="69" y="397"/>
                </a:lnTo>
                <a:lnTo>
                  <a:pt x="61" y="402"/>
                </a:lnTo>
                <a:lnTo>
                  <a:pt x="54" y="408"/>
                </a:lnTo>
                <a:lnTo>
                  <a:pt x="54" y="408"/>
                </a:lnTo>
                <a:lnTo>
                  <a:pt x="57" y="397"/>
                </a:lnTo>
                <a:lnTo>
                  <a:pt x="57" y="397"/>
                </a:lnTo>
                <a:close/>
                <a:moveTo>
                  <a:pt x="86" y="450"/>
                </a:moveTo>
                <a:lnTo>
                  <a:pt x="86" y="450"/>
                </a:lnTo>
                <a:lnTo>
                  <a:pt x="108" y="435"/>
                </a:lnTo>
                <a:lnTo>
                  <a:pt x="108" y="435"/>
                </a:lnTo>
                <a:lnTo>
                  <a:pt x="122" y="427"/>
                </a:lnTo>
                <a:lnTo>
                  <a:pt x="122" y="427"/>
                </a:lnTo>
                <a:lnTo>
                  <a:pt x="122" y="427"/>
                </a:lnTo>
                <a:lnTo>
                  <a:pt x="122" y="427"/>
                </a:lnTo>
                <a:lnTo>
                  <a:pt x="124" y="425"/>
                </a:lnTo>
                <a:lnTo>
                  <a:pt x="124" y="425"/>
                </a:lnTo>
                <a:lnTo>
                  <a:pt x="124" y="431"/>
                </a:lnTo>
                <a:lnTo>
                  <a:pt x="124" y="431"/>
                </a:lnTo>
                <a:lnTo>
                  <a:pt x="75" y="458"/>
                </a:lnTo>
                <a:lnTo>
                  <a:pt x="75" y="458"/>
                </a:lnTo>
                <a:lnTo>
                  <a:pt x="50" y="473"/>
                </a:lnTo>
                <a:lnTo>
                  <a:pt x="50" y="473"/>
                </a:lnTo>
                <a:lnTo>
                  <a:pt x="40" y="478"/>
                </a:lnTo>
                <a:lnTo>
                  <a:pt x="40" y="478"/>
                </a:lnTo>
                <a:lnTo>
                  <a:pt x="39" y="479"/>
                </a:lnTo>
                <a:lnTo>
                  <a:pt x="39" y="478"/>
                </a:lnTo>
                <a:lnTo>
                  <a:pt x="43" y="476"/>
                </a:lnTo>
                <a:lnTo>
                  <a:pt x="48" y="472"/>
                </a:lnTo>
                <a:lnTo>
                  <a:pt x="48" y="472"/>
                </a:lnTo>
                <a:lnTo>
                  <a:pt x="57" y="466"/>
                </a:lnTo>
                <a:lnTo>
                  <a:pt x="68" y="461"/>
                </a:lnTo>
                <a:lnTo>
                  <a:pt x="77" y="455"/>
                </a:lnTo>
                <a:lnTo>
                  <a:pt x="86" y="450"/>
                </a:lnTo>
                <a:lnTo>
                  <a:pt x="86" y="450"/>
                </a:lnTo>
                <a:close/>
                <a:moveTo>
                  <a:pt x="124" y="372"/>
                </a:moveTo>
                <a:lnTo>
                  <a:pt x="124" y="372"/>
                </a:lnTo>
                <a:lnTo>
                  <a:pt x="123" y="375"/>
                </a:lnTo>
                <a:lnTo>
                  <a:pt x="123" y="375"/>
                </a:lnTo>
                <a:lnTo>
                  <a:pt x="118" y="376"/>
                </a:lnTo>
                <a:lnTo>
                  <a:pt x="118" y="376"/>
                </a:lnTo>
                <a:lnTo>
                  <a:pt x="124" y="372"/>
                </a:lnTo>
                <a:lnTo>
                  <a:pt x="124" y="372"/>
                </a:lnTo>
                <a:close/>
                <a:moveTo>
                  <a:pt x="89" y="394"/>
                </a:moveTo>
                <a:lnTo>
                  <a:pt x="89" y="394"/>
                </a:lnTo>
                <a:lnTo>
                  <a:pt x="78" y="399"/>
                </a:lnTo>
                <a:lnTo>
                  <a:pt x="67" y="404"/>
                </a:lnTo>
                <a:lnTo>
                  <a:pt x="67" y="404"/>
                </a:lnTo>
                <a:lnTo>
                  <a:pt x="57" y="410"/>
                </a:lnTo>
                <a:lnTo>
                  <a:pt x="54" y="411"/>
                </a:lnTo>
                <a:lnTo>
                  <a:pt x="57" y="408"/>
                </a:lnTo>
                <a:lnTo>
                  <a:pt x="57" y="408"/>
                </a:lnTo>
                <a:lnTo>
                  <a:pt x="65" y="402"/>
                </a:lnTo>
                <a:lnTo>
                  <a:pt x="74" y="396"/>
                </a:lnTo>
                <a:lnTo>
                  <a:pt x="91" y="384"/>
                </a:lnTo>
                <a:lnTo>
                  <a:pt x="108" y="374"/>
                </a:lnTo>
                <a:lnTo>
                  <a:pt x="117" y="368"/>
                </a:lnTo>
                <a:lnTo>
                  <a:pt x="124" y="362"/>
                </a:lnTo>
                <a:lnTo>
                  <a:pt x="124" y="362"/>
                </a:lnTo>
                <a:lnTo>
                  <a:pt x="124" y="370"/>
                </a:lnTo>
                <a:lnTo>
                  <a:pt x="124" y="370"/>
                </a:lnTo>
                <a:lnTo>
                  <a:pt x="106" y="381"/>
                </a:lnTo>
                <a:lnTo>
                  <a:pt x="89" y="394"/>
                </a:lnTo>
                <a:lnTo>
                  <a:pt x="89" y="394"/>
                </a:lnTo>
                <a:close/>
                <a:moveTo>
                  <a:pt x="124" y="423"/>
                </a:moveTo>
                <a:lnTo>
                  <a:pt x="124" y="423"/>
                </a:lnTo>
                <a:lnTo>
                  <a:pt x="121" y="425"/>
                </a:lnTo>
                <a:lnTo>
                  <a:pt x="121" y="425"/>
                </a:lnTo>
                <a:lnTo>
                  <a:pt x="121" y="425"/>
                </a:lnTo>
                <a:lnTo>
                  <a:pt x="121" y="425"/>
                </a:lnTo>
                <a:lnTo>
                  <a:pt x="107" y="431"/>
                </a:lnTo>
                <a:lnTo>
                  <a:pt x="107" y="431"/>
                </a:lnTo>
                <a:lnTo>
                  <a:pt x="85" y="441"/>
                </a:lnTo>
                <a:lnTo>
                  <a:pt x="63" y="453"/>
                </a:lnTo>
                <a:lnTo>
                  <a:pt x="63" y="453"/>
                </a:lnTo>
                <a:lnTo>
                  <a:pt x="56" y="456"/>
                </a:lnTo>
                <a:lnTo>
                  <a:pt x="56" y="456"/>
                </a:lnTo>
                <a:lnTo>
                  <a:pt x="57" y="456"/>
                </a:lnTo>
                <a:lnTo>
                  <a:pt x="57" y="456"/>
                </a:lnTo>
                <a:lnTo>
                  <a:pt x="75" y="446"/>
                </a:lnTo>
                <a:lnTo>
                  <a:pt x="92" y="436"/>
                </a:lnTo>
                <a:lnTo>
                  <a:pt x="109" y="426"/>
                </a:lnTo>
                <a:lnTo>
                  <a:pt x="116" y="420"/>
                </a:lnTo>
                <a:lnTo>
                  <a:pt x="123" y="413"/>
                </a:lnTo>
                <a:lnTo>
                  <a:pt x="123" y="413"/>
                </a:lnTo>
                <a:lnTo>
                  <a:pt x="124" y="423"/>
                </a:lnTo>
                <a:lnTo>
                  <a:pt x="124" y="423"/>
                </a:lnTo>
                <a:close/>
                <a:moveTo>
                  <a:pt x="124" y="434"/>
                </a:moveTo>
                <a:lnTo>
                  <a:pt x="124" y="434"/>
                </a:lnTo>
                <a:lnTo>
                  <a:pt x="124" y="439"/>
                </a:lnTo>
                <a:lnTo>
                  <a:pt x="124" y="439"/>
                </a:lnTo>
                <a:lnTo>
                  <a:pt x="105" y="451"/>
                </a:lnTo>
                <a:lnTo>
                  <a:pt x="105" y="451"/>
                </a:lnTo>
                <a:lnTo>
                  <a:pt x="90" y="460"/>
                </a:lnTo>
                <a:lnTo>
                  <a:pt x="74" y="469"/>
                </a:lnTo>
                <a:lnTo>
                  <a:pt x="74" y="469"/>
                </a:lnTo>
                <a:lnTo>
                  <a:pt x="56" y="481"/>
                </a:lnTo>
                <a:lnTo>
                  <a:pt x="38" y="491"/>
                </a:lnTo>
                <a:lnTo>
                  <a:pt x="38" y="491"/>
                </a:lnTo>
                <a:lnTo>
                  <a:pt x="34" y="494"/>
                </a:lnTo>
                <a:lnTo>
                  <a:pt x="36" y="492"/>
                </a:lnTo>
                <a:lnTo>
                  <a:pt x="45" y="486"/>
                </a:lnTo>
                <a:lnTo>
                  <a:pt x="45" y="486"/>
                </a:lnTo>
                <a:lnTo>
                  <a:pt x="64" y="473"/>
                </a:lnTo>
                <a:lnTo>
                  <a:pt x="64" y="473"/>
                </a:lnTo>
                <a:lnTo>
                  <a:pt x="80" y="463"/>
                </a:lnTo>
                <a:lnTo>
                  <a:pt x="95" y="454"/>
                </a:lnTo>
                <a:lnTo>
                  <a:pt x="110" y="445"/>
                </a:lnTo>
                <a:lnTo>
                  <a:pt x="117" y="440"/>
                </a:lnTo>
                <a:lnTo>
                  <a:pt x="124" y="434"/>
                </a:lnTo>
                <a:lnTo>
                  <a:pt x="124" y="434"/>
                </a:lnTo>
                <a:close/>
                <a:moveTo>
                  <a:pt x="52" y="414"/>
                </a:moveTo>
                <a:lnTo>
                  <a:pt x="52" y="414"/>
                </a:lnTo>
                <a:lnTo>
                  <a:pt x="54" y="414"/>
                </a:lnTo>
                <a:lnTo>
                  <a:pt x="54" y="414"/>
                </a:lnTo>
                <a:lnTo>
                  <a:pt x="52" y="416"/>
                </a:lnTo>
                <a:lnTo>
                  <a:pt x="52" y="416"/>
                </a:lnTo>
                <a:lnTo>
                  <a:pt x="52" y="414"/>
                </a:lnTo>
                <a:lnTo>
                  <a:pt x="52" y="414"/>
                </a:lnTo>
                <a:close/>
                <a:moveTo>
                  <a:pt x="51" y="419"/>
                </a:moveTo>
                <a:lnTo>
                  <a:pt x="51" y="419"/>
                </a:lnTo>
                <a:lnTo>
                  <a:pt x="67" y="409"/>
                </a:lnTo>
                <a:lnTo>
                  <a:pt x="75" y="404"/>
                </a:lnTo>
                <a:lnTo>
                  <a:pt x="83" y="400"/>
                </a:lnTo>
                <a:lnTo>
                  <a:pt x="83" y="400"/>
                </a:lnTo>
                <a:lnTo>
                  <a:pt x="93" y="395"/>
                </a:lnTo>
                <a:lnTo>
                  <a:pt x="102" y="388"/>
                </a:lnTo>
                <a:lnTo>
                  <a:pt x="102" y="388"/>
                </a:lnTo>
                <a:lnTo>
                  <a:pt x="109" y="383"/>
                </a:lnTo>
                <a:lnTo>
                  <a:pt x="109" y="383"/>
                </a:lnTo>
                <a:lnTo>
                  <a:pt x="116" y="380"/>
                </a:lnTo>
                <a:lnTo>
                  <a:pt x="122" y="378"/>
                </a:lnTo>
                <a:lnTo>
                  <a:pt x="122" y="378"/>
                </a:lnTo>
                <a:lnTo>
                  <a:pt x="118" y="382"/>
                </a:lnTo>
                <a:lnTo>
                  <a:pt x="114" y="386"/>
                </a:lnTo>
                <a:lnTo>
                  <a:pt x="104" y="393"/>
                </a:lnTo>
                <a:lnTo>
                  <a:pt x="93" y="399"/>
                </a:lnTo>
                <a:lnTo>
                  <a:pt x="82" y="404"/>
                </a:lnTo>
                <a:lnTo>
                  <a:pt x="82" y="404"/>
                </a:lnTo>
                <a:lnTo>
                  <a:pt x="74" y="408"/>
                </a:lnTo>
                <a:lnTo>
                  <a:pt x="65" y="414"/>
                </a:lnTo>
                <a:lnTo>
                  <a:pt x="49" y="426"/>
                </a:lnTo>
                <a:lnTo>
                  <a:pt x="49" y="426"/>
                </a:lnTo>
                <a:lnTo>
                  <a:pt x="51" y="419"/>
                </a:lnTo>
                <a:lnTo>
                  <a:pt x="51" y="419"/>
                </a:lnTo>
                <a:close/>
                <a:moveTo>
                  <a:pt x="48" y="429"/>
                </a:moveTo>
                <a:lnTo>
                  <a:pt x="48" y="429"/>
                </a:lnTo>
                <a:lnTo>
                  <a:pt x="48" y="429"/>
                </a:lnTo>
                <a:lnTo>
                  <a:pt x="48" y="429"/>
                </a:lnTo>
                <a:lnTo>
                  <a:pt x="57" y="423"/>
                </a:lnTo>
                <a:lnTo>
                  <a:pt x="57" y="423"/>
                </a:lnTo>
                <a:lnTo>
                  <a:pt x="76" y="410"/>
                </a:lnTo>
                <a:lnTo>
                  <a:pt x="95" y="400"/>
                </a:lnTo>
                <a:lnTo>
                  <a:pt x="95" y="400"/>
                </a:lnTo>
                <a:lnTo>
                  <a:pt x="110" y="391"/>
                </a:lnTo>
                <a:lnTo>
                  <a:pt x="117" y="385"/>
                </a:lnTo>
                <a:lnTo>
                  <a:pt x="123" y="380"/>
                </a:lnTo>
                <a:lnTo>
                  <a:pt x="123" y="380"/>
                </a:lnTo>
                <a:lnTo>
                  <a:pt x="123" y="388"/>
                </a:lnTo>
                <a:lnTo>
                  <a:pt x="123" y="388"/>
                </a:lnTo>
                <a:lnTo>
                  <a:pt x="103" y="398"/>
                </a:lnTo>
                <a:lnTo>
                  <a:pt x="85" y="408"/>
                </a:lnTo>
                <a:lnTo>
                  <a:pt x="85" y="408"/>
                </a:lnTo>
                <a:lnTo>
                  <a:pt x="63" y="421"/>
                </a:lnTo>
                <a:lnTo>
                  <a:pt x="63" y="421"/>
                </a:lnTo>
                <a:lnTo>
                  <a:pt x="55" y="426"/>
                </a:lnTo>
                <a:lnTo>
                  <a:pt x="55" y="426"/>
                </a:lnTo>
                <a:lnTo>
                  <a:pt x="48" y="430"/>
                </a:lnTo>
                <a:lnTo>
                  <a:pt x="48" y="430"/>
                </a:lnTo>
                <a:lnTo>
                  <a:pt x="48" y="429"/>
                </a:lnTo>
                <a:lnTo>
                  <a:pt x="48" y="429"/>
                </a:lnTo>
                <a:close/>
                <a:moveTo>
                  <a:pt x="48" y="431"/>
                </a:moveTo>
                <a:lnTo>
                  <a:pt x="48" y="431"/>
                </a:lnTo>
                <a:lnTo>
                  <a:pt x="56" y="427"/>
                </a:lnTo>
                <a:lnTo>
                  <a:pt x="65" y="423"/>
                </a:lnTo>
                <a:lnTo>
                  <a:pt x="82" y="412"/>
                </a:lnTo>
                <a:lnTo>
                  <a:pt x="82" y="412"/>
                </a:lnTo>
                <a:lnTo>
                  <a:pt x="92" y="406"/>
                </a:lnTo>
                <a:lnTo>
                  <a:pt x="103" y="401"/>
                </a:lnTo>
                <a:lnTo>
                  <a:pt x="103" y="401"/>
                </a:lnTo>
                <a:lnTo>
                  <a:pt x="112" y="396"/>
                </a:lnTo>
                <a:lnTo>
                  <a:pt x="112" y="396"/>
                </a:lnTo>
                <a:lnTo>
                  <a:pt x="118" y="393"/>
                </a:lnTo>
                <a:lnTo>
                  <a:pt x="121" y="391"/>
                </a:lnTo>
                <a:lnTo>
                  <a:pt x="119" y="393"/>
                </a:lnTo>
                <a:lnTo>
                  <a:pt x="119" y="393"/>
                </a:lnTo>
                <a:lnTo>
                  <a:pt x="110" y="398"/>
                </a:lnTo>
                <a:lnTo>
                  <a:pt x="100" y="403"/>
                </a:lnTo>
                <a:lnTo>
                  <a:pt x="100" y="403"/>
                </a:lnTo>
                <a:lnTo>
                  <a:pt x="89" y="409"/>
                </a:lnTo>
                <a:lnTo>
                  <a:pt x="78" y="417"/>
                </a:lnTo>
                <a:lnTo>
                  <a:pt x="78" y="417"/>
                </a:lnTo>
                <a:lnTo>
                  <a:pt x="62" y="427"/>
                </a:lnTo>
                <a:lnTo>
                  <a:pt x="46" y="437"/>
                </a:lnTo>
                <a:lnTo>
                  <a:pt x="46" y="437"/>
                </a:lnTo>
                <a:lnTo>
                  <a:pt x="48" y="431"/>
                </a:lnTo>
                <a:lnTo>
                  <a:pt x="48" y="431"/>
                </a:lnTo>
                <a:close/>
                <a:moveTo>
                  <a:pt x="123" y="393"/>
                </a:moveTo>
                <a:lnTo>
                  <a:pt x="123" y="393"/>
                </a:lnTo>
                <a:lnTo>
                  <a:pt x="123" y="398"/>
                </a:lnTo>
                <a:lnTo>
                  <a:pt x="123" y="398"/>
                </a:lnTo>
                <a:lnTo>
                  <a:pt x="104" y="407"/>
                </a:lnTo>
                <a:lnTo>
                  <a:pt x="85" y="417"/>
                </a:lnTo>
                <a:lnTo>
                  <a:pt x="85" y="417"/>
                </a:lnTo>
                <a:lnTo>
                  <a:pt x="64" y="430"/>
                </a:lnTo>
                <a:lnTo>
                  <a:pt x="64" y="430"/>
                </a:lnTo>
                <a:lnTo>
                  <a:pt x="55" y="434"/>
                </a:lnTo>
                <a:lnTo>
                  <a:pt x="55" y="434"/>
                </a:lnTo>
                <a:lnTo>
                  <a:pt x="49" y="438"/>
                </a:lnTo>
                <a:lnTo>
                  <a:pt x="47" y="439"/>
                </a:lnTo>
                <a:lnTo>
                  <a:pt x="50" y="437"/>
                </a:lnTo>
                <a:lnTo>
                  <a:pt x="50" y="437"/>
                </a:lnTo>
                <a:lnTo>
                  <a:pt x="72" y="423"/>
                </a:lnTo>
                <a:lnTo>
                  <a:pt x="92" y="410"/>
                </a:lnTo>
                <a:lnTo>
                  <a:pt x="92" y="410"/>
                </a:lnTo>
                <a:lnTo>
                  <a:pt x="100" y="405"/>
                </a:lnTo>
                <a:lnTo>
                  <a:pt x="108" y="401"/>
                </a:lnTo>
                <a:lnTo>
                  <a:pt x="116" y="397"/>
                </a:lnTo>
                <a:lnTo>
                  <a:pt x="123" y="393"/>
                </a:lnTo>
                <a:lnTo>
                  <a:pt x="123" y="393"/>
                </a:lnTo>
                <a:close/>
                <a:moveTo>
                  <a:pt x="45" y="441"/>
                </a:moveTo>
                <a:lnTo>
                  <a:pt x="45" y="441"/>
                </a:lnTo>
                <a:lnTo>
                  <a:pt x="67" y="431"/>
                </a:lnTo>
                <a:lnTo>
                  <a:pt x="86" y="419"/>
                </a:lnTo>
                <a:lnTo>
                  <a:pt x="86" y="419"/>
                </a:lnTo>
                <a:lnTo>
                  <a:pt x="108" y="407"/>
                </a:lnTo>
                <a:lnTo>
                  <a:pt x="108" y="407"/>
                </a:lnTo>
                <a:lnTo>
                  <a:pt x="111" y="406"/>
                </a:lnTo>
                <a:lnTo>
                  <a:pt x="111" y="406"/>
                </a:lnTo>
                <a:lnTo>
                  <a:pt x="91" y="419"/>
                </a:lnTo>
                <a:lnTo>
                  <a:pt x="70" y="432"/>
                </a:lnTo>
                <a:lnTo>
                  <a:pt x="70" y="432"/>
                </a:lnTo>
                <a:lnTo>
                  <a:pt x="56" y="440"/>
                </a:lnTo>
                <a:lnTo>
                  <a:pt x="43" y="449"/>
                </a:lnTo>
                <a:lnTo>
                  <a:pt x="43" y="449"/>
                </a:lnTo>
                <a:lnTo>
                  <a:pt x="45" y="441"/>
                </a:lnTo>
                <a:lnTo>
                  <a:pt x="45" y="441"/>
                </a:lnTo>
                <a:close/>
                <a:moveTo>
                  <a:pt x="42" y="452"/>
                </a:moveTo>
                <a:lnTo>
                  <a:pt x="42" y="452"/>
                </a:lnTo>
                <a:lnTo>
                  <a:pt x="45" y="450"/>
                </a:lnTo>
                <a:lnTo>
                  <a:pt x="45" y="450"/>
                </a:lnTo>
                <a:lnTo>
                  <a:pt x="52" y="445"/>
                </a:lnTo>
                <a:lnTo>
                  <a:pt x="59" y="440"/>
                </a:lnTo>
                <a:lnTo>
                  <a:pt x="59" y="440"/>
                </a:lnTo>
                <a:lnTo>
                  <a:pt x="79" y="429"/>
                </a:lnTo>
                <a:lnTo>
                  <a:pt x="79" y="429"/>
                </a:lnTo>
                <a:lnTo>
                  <a:pt x="90" y="422"/>
                </a:lnTo>
                <a:lnTo>
                  <a:pt x="101" y="415"/>
                </a:lnTo>
                <a:lnTo>
                  <a:pt x="123" y="401"/>
                </a:lnTo>
                <a:lnTo>
                  <a:pt x="123" y="401"/>
                </a:lnTo>
                <a:lnTo>
                  <a:pt x="123" y="408"/>
                </a:lnTo>
                <a:lnTo>
                  <a:pt x="123" y="408"/>
                </a:lnTo>
                <a:lnTo>
                  <a:pt x="114" y="413"/>
                </a:lnTo>
                <a:lnTo>
                  <a:pt x="105" y="418"/>
                </a:lnTo>
                <a:lnTo>
                  <a:pt x="88" y="429"/>
                </a:lnTo>
                <a:lnTo>
                  <a:pt x="88" y="429"/>
                </a:lnTo>
                <a:lnTo>
                  <a:pt x="67" y="440"/>
                </a:lnTo>
                <a:lnTo>
                  <a:pt x="46" y="451"/>
                </a:lnTo>
                <a:lnTo>
                  <a:pt x="46" y="451"/>
                </a:lnTo>
                <a:lnTo>
                  <a:pt x="42" y="453"/>
                </a:lnTo>
                <a:lnTo>
                  <a:pt x="42" y="453"/>
                </a:lnTo>
                <a:lnTo>
                  <a:pt x="42" y="452"/>
                </a:lnTo>
                <a:lnTo>
                  <a:pt x="42" y="452"/>
                </a:lnTo>
                <a:close/>
                <a:moveTo>
                  <a:pt x="42" y="455"/>
                </a:moveTo>
                <a:lnTo>
                  <a:pt x="42" y="455"/>
                </a:lnTo>
                <a:lnTo>
                  <a:pt x="51" y="450"/>
                </a:lnTo>
                <a:lnTo>
                  <a:pt x="61" y="445"/>
                </a:lnTo>
                <a:lnTo>
                  <a:pt x="71" y="440"/>
                </a:lnTo>
                <a:lnTo>
                  <a:pt x="81" y="435"/>
                </a:lnTo>
                <a:lnTo>
                  <a:pt x="81" y="435"/>
                </a:lnTo>
                <a:lnTo>
                  <a:pt x="91" y="429"/>
                </a:lnTo>
                <a:lnTo>
                  <a:pt x="101" y="424"/>
                </a:lnTo>
                <a:lnTo>
                  <a:pt x="101" y="424"/>
                </a:lnTo>
                <a:lnTo>
                  <a:pt x="114" y="416"/>
                </a:lnTo>
                <a:lnTo>
                  <a:pt x="114" y="416"/>
                </a:lnTo>
                <a:lnTo>
                  <a:pt x="120" y="411"/>
                </a:lnTo>
                <a:lnTo>
                  <a:pt x="122" y="410"/>
                </a:lnTo>
                <a:lnTo>
                  <a:pt x="120" y="413"/>
                </a:lnTo>
                <a:lnTo>
                  <a:pt x="120" y="413"/>
                </a:lnTo>
                <a:lnTo>
                  <a:pt x="111" y="421"/>
                </a:lnTo>
                <a:lnTo>
                  <a:pt x="100" y="428"/>
                </a:lnTo>
                <a:lnTo>
                  <a:pt x="79" y="440"/>
                </a:lnTo>
                <a:lnTo>
                  <a:pt x="79" y="440"/>
                </a:lnTo>
                <a:lnTo>
                  <a:pt x="69" y="446"/>
                </a:lnTo>
                <a:lnTo>
                  <a:pt x="58" y="452"/>
                </a:lnTo>
                <a:lnTo>
                  <a:pt x="40" y="464"/>
                </a:lnTo>
                <a:lnTo>
                  <a:pt x="40" y="464"/>
                </a:lnTo>
                <a:lnTo>
                  <a:pt x="42" y="455"/>
                </a:lnTo>
                <a:lnTo>
                  <a:pt x="42" y="455"/>
                </a:lnTo>
                <a:close/>
                <a:moveTo>
                  <a:pt x="39" y="468"/>
                </a:moveTo>
                <a:lnTo>
                  <a:pt x="39" y="468"/>
                </a:lnTo>
                <a:lnTo>
                  <a:pt x="40" y="467"/>
                </a:lnTo>
                <a:lnTo>
                  <a:pt x="40" y="467"/>
                </a:lnTo>
                <a:lnTo>
                  <a:pt x="41" y="467"/>
                </a:lnTo>
                <a:lnTo>
                  <a:pt x="43" y="466"/>
                </a:lnTo>
                <a:lnTo>
                  <a:pt x="43" y="466"/>
                </a:lnTo>
                <a:lnTo>
                  <a:pt x="61" y="456"/>
                </a:lnTo>
                <a:lnTo>
                  <a:pt x="79" y="447"/>
                </a:lnTo>
                <a:lnTo>
                  <a:pt x="79" y="447"/>
                </a:lnTo>
                <a:lnTo>
                  <a:pt x="93" y="440"/>
                </a:lnTo>
                <a:lnTo>
                  <a:pt x="107" y="434"/>
                </a:lnTo>
                <a:lnTo>
                  <a:pt x="107" y="434"/>
                </a:lnTo>
                <a:lnTo>
                  <a:pt x="91" y="445"/>
                </a:lnTo>
                <a:lnTo>
                  <a:pt x="74" y="455"/>
                </a:lnTo>
                <a:lnTo>
                  <a:pt x="74" y="455"/>
                </a:lnTo>
                <a:lnTo>
                  <a:pt x="54" y="466"/>
                </a:lnTo>
                <a:lnTo>
                  <a:pt x="45" y="473"/>
                </a:lnTo>
                <a:lnTo>
                  <a:pt x="36" y="480"/>
                </a:lnTo>
                <a:lnTo>
                  <a:pt x="36" y="480"/>
                </a:lnTo>
                <a:lnTo>
                  <a:pt x="39" y="468"/>
                </a:lnTo>
                <a:lnTo>
                  <a:pt x="39" y="468"/>
                </a:lnTo>
                <a:close/>
                <a:moveTo>
                  <a:pt x="36" y="483"/>
                </a:moveTo>
                <a:lnTo>
                  <a:pt x="36" y="483"/>
                </a:lnTo>
                <a:lnTo>
                  <a:pt x="36" y="483"/>
                </a:lnTo>
                <a:lnTo>
                  <a:pt x="36" y="483"/>
                </a:lnTo>
                <a:lnTo>
                  <a:pt x="86" y="454"/>
                </a:lnTo>
                <a:lnTo>
                  <a:pt x="86" y="454"/>
                </a:lnTo>
                <a:lnTo>
                  <a:pt x="111" y="441"/>
                </a:lnTo>
                <a:lnTo>
                  <a:pt x="111" y="441"/>
                </a:lnTo>
                <a:lnTo>
                  <a:pt x="117" y="437"/>
                </a:lnTo>
                <a:lnTo>
                  <a:pt x="122" y="434"/>
                </a:lnTo>
                <a:lnTo>
                  <a:pt x="122" y="434"/>
                </a:lnTo>
                <a:lnTo>
                  <a:pt x="115" y="439"/>
                </a:lnTo>
                <a:lnTo>
                  <a:pt x="107" y="445"/>
                </a:lnTo>
                <a:lnTo>
                  <a:pt x="107" y="445"/>
                </a:lnTo>
                <a:lnTo>
                  <a:pt x="89" y="456"/>
                </a:lnTo>
                <a:lnTo>
                  <a:pt x="70" y="467"/>
                </a:lnTo>
                <a:lnTo>
                  <a:pt x="51" y="479"/>
                </a:lnTo>
                <a:lnTo>
                  <a:pt x="34" y="492"/>
                </a:lnTo>
                <a:lnTo>
                  <a:pt x="34" y="492"/>
                </a:lnTo>
                <a:lnTo>
                  <a:pt x="36" y="483"/>
                </a:lnTo>
                <a:lnTo>
                  <a:pt x="36" y="483"/>
                </a:lnTo>
                <a:close/>
                <a:moveTo>
                  <a:pt x="33" y="496"/>
                </a:moveTo>
                <a:lnTo>
                  <a:pt x="33" y="496"/>
                </a:lnTo>
                <a:lnTo>
                  <a:pt x="45" y="490"/>
                </a:lnTo>
                <a:lnTo>
                  <a:pt x="57" y="483"/>
                </a:lnTo>
                <a:lnTo>
                  <a:pt x="57" y="483"/>
                </a:lnTo>
                <a:lnTo>
                  <a:pt x="44" y="492"/>
                </a:lnTo>
                <a:lnTo>
                  <a:pt x="32" y="502"/>
                </a:lnTo>
                <a:lnTo>
                  <a:pt x="32" y="502"/>
                </a:lnTo>
                <a:lnTo>
                  <a:pt x="33" y="496"/>
                </a:lnTo>
                <a:lnTo>
                  <a:pt x="33" y="496"/>
                </a:lnTo>
                <a:close/>
                <a:moveTo>
                  <a:pt x="65" y="482"/>
                </a:moveTo>
                <a:lnTo>
                  <a:pt x="65" y="482"/>
                </a:lnTo>
                <a:lnTo>
                  <a:pt x="84" y="468"/>
                </a:lnTo>
                <a:lnTo>
                  <a:pt x="102" y="456"/>
                </a:lnTo>
                <a:lnTo>
                  <a:pt x="102" y="456"/>
                </a:lnTo>
                <a:lnTo>
                  <a:pt x="108" y="452"/>
                </a:lnTo>
                <a:lnTo>
                  <a:pt x="108" y="452"/>
                </a:lnTo>
                <a:lnTo>
                  <a:pt x="116" y="447"/>
                </a:lnTo>
                <a:lnTo>
                  <a:pt x="125" y="441"/>
                </a:lnTo>
                <a:lnTo>
                  <a:pt x="125" y="441"/>
                </a:lnTo>
                <a:lnTo>
                  <a:pt x="125" y="447"/>
                </a:lnTo>
                <a:lnTo>
                  <a:pt x="125" y="447"/>
                </a:lnTo>
                <a:lnTo>
                  <a:pt x="111" y="455"/>
                </a:lnTo>
                <a:lnTo>
                  <a:pt x="98" y="464"/>
                </a:lnTo>
                <a:lnTo>
                  <a:pt x="98" y="464"/>
                </a:lnTo>
                <a:lnTo>
                  <a:pt x="84" y="474"/>
                </a:lnTo>
                <a:lnTo>
                  <a:pt x="70" y="484"/>
                </a:lnTo>
                <a:lnTo>
                  <a:pt x="70" y="484"/>
                </a:lnTo>
                <a:lnTo>
                  <a:pt x="53" y="494"/>
                </a:lnTo>
                <a:lnTo>
                  <a:pt x="53" y="494"/>
                </a:lnTo>
                <a:lnTo>
                  <a:pt x="41" y="499"/>
                </a:lnTo>
                <a:lnTo>
                  <a:pt x="36" y="502"/>
                </a:lnTo>
                <a:lnTo>
                  <a:pt x="32" y="504"/>
                </a:lnTo>
                <a:lnTo>
                  <a:pt x="32" y="504"/>
                </a:lnTo>
                <a:lnTo>
                  <a:pt x="39" y="498"/>
                </a:lnTo>
                <a:lnTo>
                  <a:pt x="48" y="493"/>
                </a:lnTo>
                <a:lnTo>
                  <a:pt x="56" y="487"/>
                </a:lnTo>
                <a:lnTo>
                  <a:pt x="65" y="482"/>
                </a:lnTo>
                <a:lnTo>
                  <a:pt x="65" y="482"/>
                </a:lnTo>
                <a:close/>
                <a:moveTo>
                  <a:pt x="31" y="507"/>
                </a:moveTo>
                <a:lnTo>
                  <a:pt x="31" y="507"/>
                </a:lnTo>
                <a:lnTo>
                  <a:pt x="42" y="502"/>
                </a:lnTo>
                <a:lnTo>
                  <a:pt x="54" y="496"/>
                </a:lnTo>
                <a:lnTo>
                  <a:pt x="65" y="489"/>
                </a:lnTo>
                <a:lnTo>
                  <a:pt x="77" y="482"/>
                </a:lnTo>
                <a:lnTo>
                  <a:pt x="77" y="482"/>
                </a:lnTo>
                <a:lnTo>
                  <a:pt x="74" y="484"/>
                </a:lnTo>
                <a:lnTo>
                  <a:pt x="74" y="484"/>
                </a:lnTo>
                <a:lnTo>
                  <a:pt x="62" y="491"/>
                </a:lnTo>
                <a:lnTo>
                  <a:pt x="50" y="498"/>
                </a:lnTo>
                <a:lnTo>
                  <a:pt x="39" y="505"/>
                </a:lnTo>
                <a:lnTo>
                  <a:pt x="34" y="509"/>
                </a:lnTo>
                <a:lnTo>
                  <a:pt x="29" y="514"/>
                </a:lnTo>
                <a:lnTo>
                  <a:pt x="29" y="514"/>
                </a:lnTo>
                <a:lnTo>
                  <a:pt x="31" y="507"/>
                </a:lnTo>
                <a:lnTo>
                  <a:pt x="31" y="507"/>
                </a:lnTo>
                <a:close/>
                <a:moveTo>
                  <a:pt x="29" y="518"/>
                </a:moveTo>
                <a:lnTo>
                  <a:pt x="29" y="518"/>
                </a:lnTo>
                <a:lnTo>
                  <a:pt x="40" y="510"/>
                </a:lnTo>
                <a:lnTo>
                  <a:pt x="52" y="503"/>
                </a:lnTo>
                <a:lnTo>
                  <a:pt x="77" y="491"/>
                </a:lnTo>
                <a:lnTo>
                  <a:pt x="77" y="491"/>
                </a:lnTo>
                <a:lnTo>
                  <a:pt x="99" y="481"/>
                </a:lnTo>
                <a:lnTo>
                  <a:pt x="99" y="481"/>
                </a:lnTo>
                <a:lnTo>
                  <a:pt x="62" y="503"/>
                </a:lnTo>
                <a:lnTo>
                  <a:pt x="44" y="515"/>
                </a:lnTo>
                <a:lnTo>
                  <a:pt x="27" y="527"/>
                </a:lnTo>
                <a:lnTo>
                  <a:pt x="27" y="527"/>
                </a:lnTo>
                <a:lnTo>
                  <a:pt x="29" y="518"/>
                </a:lnTo>
                <a:lnTo>
                  <a:pt x="29" y="518"/>
                </a:lnTo>
                <a:close/>
                <a:moveTo>
                  <a:pt x="27" y="531"/>
                </a:moveTo>
                <a:lnTo>
                  <a:pt x="27" y="531"/>
                </a:lnTo>
                <a:lnTo>
                  <a:pt x="50" y="519"/>
                </a:lnTo>
                <a:lnTo>
                  <a:pt x="75" y="507"/>
                </a:lnTo>
                <a:lnTo>
                  <a:pt x="75" y="507"/>
                </a:lnTo>
                <a:lnTo>
                  <a:pt x="97" y="494"/>
                </a:lnTo>
                <a:lnTo>
                  <a:pt x="97" y="494"/>
                </a:lnTo>
                <a:lnTo>
                  <a:pt x="101" y="492"/>
                </a:lnTo>
                <a:lnTo>
                  <a:pt x="101" y="492"/>
                </a:lnTo>
                <a:lnTo>
                  <a:pt x="62" y="517"/>
                </a:lnTo>
                <a:lnTo>
                  <a:pt x="43" y="530"/>
                </a:lnTo>
                <a:lnTo>
                  <a:pt x="25" y="544"/>
                </a:lnTo>
                <a:lnTo>
                  <a:pt x="25" y="544"/>
                </a:lnTo>
                <a:lnTo>
                  <a:pt x="27" y="531"/>
                </a:lnTo>
                <a:lnTo>
                  <a:pt x="27" y="531"/>
                </a:lnTo>
                <a:close/>
                <a:moveTo>
                  <a:pt x="25" y="546"/>
                </a:moveTo>
                <a:lnTo>
                  <a:pt x="25" y="546"/>
                </a:lnTo>
                <a:lnTo>
                  <a:pt x="25" y="546"/>
                </a:lnTo>
                <a:lnTo>
                  <a:pt x="25" y="546"/>
                </a:lnTo>
                <a:lnTo>
                  <a:pt x="30" y="544"/>
                </a:lnTo>
                <a:lnTo>
                  <a:pt x="35" y="542"/>
                </a:lnTo>
                <a:lnTo>
                  <a:pt x="45" y="537"/>
                </a:lnTo>
                <a:lnTo>
                  <a:pt x="54" y="531"/>
                </a:lnTo>
                <a:lnTo>
                  <a:pt x="63" y="526"/>
                </a:lnTo>
                <a:lnTo>
                  <a:pt x="63" y="526"/>
                </a:lnTo>
                <a:lnTo>
                  <a:pt x="113" y="501"/>
                </a:lnTo>
                <a:lnTo>
                  <a:pt x="113" y="501"/>
                </a:lnTo>
                <a:lnTo>
                  <a:pt x="111" y="514"/>
                </a:lnTo>
                <a:lnTo>
                  <a:pt x="111" y="514"/>
                </a:lnTo>
                <a:lnTo>
                  <a:pt x="99" y="519"/>
                </a:lnTo>
                <a:lnTo>
                  <a:pt x="87" y="524"/>
                </a:lnTo>
                <a:lnTo>
                  <a:pt x="75" y="529"/>
                </a:lnTo>
                <a:lnTo>
                  <a:pt x="62" y="534"/>
                </a:lnTo>
                <a:lnTo>
                  <a:pt x="62" y="534"/>
                </a:lnTo>
                <a:lnTo>
                  <a:pt x="43" y="541"/>
                </a:lnTo>
                <a:lnTo>
                  <a:pt x="33" y="545"/>
                </a:lnTo>
                <a:lnTo>
                  <a:pt x="24" y="550"/>
                </a:lnTo>
                <a:lnTo>
                  <a:pt x="24" y="550"/>
                </a:lnTo>
                <a:lnTo>
                  <a:pt x="25" y="546"/>
                </a:lnTo>
                <a:lnTo>
                  <a:pt x="25" y="546"/>
                </a:lnTo>
                <a:close/>
                <a:moveTo>
                  <a:pt x="24" y="554"/>
                </a:moveTo>
                <a:lnTo>
                  <a:pt x="24" y="554"/>
                </a:lnTo>
                <a:lnTo>
                  <a:pt x="25" y="553"/>
                </a:lnTo>
                <a:lnTo>
                  <a:pt x="25" y="553"/>
                </a:lnTo>
                <a:lnTo>
                  <a:pt x="36" y="546"/>
                </a:lnTo>
                <a:lnTo>
                  <a:pt x="48" y="541"/>
                </a:lnTo>
                <a:lnTo>
                  <a:pt x="73" y="533"/>
                </a:lnTo>
                <a:lnTo>
                  <a:pt x="73" y="533"/>
                </a:lnTo>
                <a:lnTo>
                  <a:pt x="82" y="529"/>
                </a:lnTo>
                <a:lnTo>
                  <a:pt x="92" y="524"/>
                </a:lnTo>
                <a:lnTo>
                  <a:pt x="92" y="524"/>
                </a:lnTo>
                <a:lnTo>
                  <a:pt x="107" y="518"/>
                </a:lnTo>
                <a:lnTo>
                  <a:pt x="107" y="518"/>
                </a:lnTo>
                <a:lnTo>
                  <a:pt x="102" y="520"/>
                </a:lnTo>
                <a:lnTo>
                  <a:pt x="97" y="524"/>
                </a:lnTo>
                <a:lnTo>
                  <a:pt x="97" y="524"/>
                </a:lnTo>
                <a:lnTo>
                  <a:pt x="88" y="529"/>
                </a:lnTo>
                <a:lnTo>
                  <a:pt x="79" y="533"/>
                </a:lnTo>
                <a:lnTo>
                  <a:pt x="59" y="542"/>
                </a:lnTo>
                <a:lnTo>
                  <a:pt x="41" y="551"/>
                </a:lnTo>
                <a:lnTo>
                  <a:pt x="32" y="557"/>
                </a:lnTo>
                <a:lnTo>
                  <a:pt x="23" y="563"/>
                </a:lnTo>
                <a:lnTo>
                  <a:pt x="23" y="563"/>
                </a:lnTo>
                <a:lnTo>
                  <a:pt x="24" y="554"/>
                </a:lnTo>
                <a:lnTo>
                  <a:pt x="24" y="554"/>
                </a:lnTo>
                <a:close/>
                <a:moveTo>
                  <a:pt x="23" y="571"/>
                </a:moveTo>
                <a:lnTo>
                  <a:pt x="23" y="571"/>
                </a:lnTo>
                <a:lnTo>
                  <a:pt x="23" y="567"/>
                </a:lnTo>
                <a:lnTo>
                  <a:pt x="23" y="567"/>
                </a:lnTo>
                <a:lnTo>
                  <a:pt x="45" y="556"/>
                </a:lnTo>
                <a:lnTo>
                  <a:pt x="57" y="550"/>
                </a:lnTo>
                <a:lnTo>
                  <a:pt x="70" y="545"/>
                </a:lnTo>
                <a:lnTo>
                  <a:pt x="70" y="545"/>
                </a:lnTo>
                <a:lnTo>
                  <a:pt x="88" y="540"/>
                </a:lnTo>
                <a:lnTo>
                  <a:pt x="96" y="537"/>
                </a:lnTo>
                <a:lnTo>
                  <a:pt x="104" y="533"/>
                </a:lnTo>
                <a:lnTo>
                  <a:pt x="104" y="533"/>
                </a:lnTo>
                <a:lnTo>
                  <a:pt x="94" y="538"/>
                </a:lnTo>
                <a:lnTo>
                  <a:pt x="85" y="543"/>
                </a:lnTo>
                <a:lnTo>
                  <a:pt x="63" y="551"/>
                </a:lnTo>
                <a:lnTo>
                  <a:pt x="63" y="551"/>
                </a:lnTo>
                <a:lnTo>
                  <a:pt x="45" y="560"/>
                </a:lnTo>
                <a:lnTo>
                  <a:pt x="28" y="570"/>
                </a:lnTo>
                <a:lnTo>
                  <a:pt x="28" y="570"/>
                </a:lnTo>
                <a:lnTo>
                  <a:pt x="26" y="570"/>
                </a:lnTo>
                <a:lnTo>
                  <a:pt x="25" y="571"/>
                </a:lnTo>
                <a:lnTo>
                  <a:pt x="25" y="571"/>
                </a:lnTo>
                <a:lnTo>
                  <a:pt x="23" y="573"/>
                </a:lnTo>
                <a:lnTo>
                  <a:pt x="23" y="573"/>
                </a:lnTo>
                <a:lnTo>
                  <a:pt x="23" y="571"/>
                </a:lnTo>
                <a:lnTo>
                  <a:pt x="23" y="571"/>
                </a:lnTo>
                <a:close/>
                <a:moveTo>
                  <a:pt x="23" y="575"/>
                </a:moveTo>
                <a:lnTo>
                  <a:pt x="23" y="575"/>
                </a:lnTo>
                <a:lnTo>
                  <a:pt x="45" y="565"/>
                </a:lnTo>
                <a:lnTo>
                  <a:pt x="69" y="555"/>
                </a:lnTo>
                <a:lnTo>
                  <a:pt x="69" y="555"/>
                </a:lnTo>
                <a:lnTo>
                  <a:pt x="89" y="547"/>
                </a:lnTo>
                <a:lnTo>
                  <a:pt x="89" y="547"/>
                </a:lnTo>
                <a:lnTo>
                  <a:pt x="99" y="544"/>
                </a:lnTo>
                <a:lnTo>
                  <a:pt x="99" y="544"/>
                </a:lnTo>
                <a:lnTo>
                  <a:pt x="103" y="542"/>
                </a:lnTo>
                <a:lnTo>
                  <a:pt x="103" y="542"/>
                </a:lnTo>
                <a:lnTo>
                  <a:pt x="99" y="544"/>
                </a:lnTo>
                <a:lnTo>
                  <a:pt x="99" y="544"/>
                </a:lnTo>
                <a:lnTo>
                  <a:pt x="80" y="555"/>
                </a:lnTo>
                <a:lnTo>
                  <a:pt x="59" y="565"/>
                </a:lnTo>
                <a:lnTo>
                  <a:pt x="40" y="575"/>
                </a:lnTo>
                <a:lnTo>
                  <a:pt x="31" y="580"/>
                </a:lnTo>
                <a:lnTo>
                  <a:pt x="22" y="587"/>
                </a:lnTo>
                <a:lnTo>
                  <a:pt x="22" y="587"/>
                </a:lnTo>
                <a:lnTo>
                  <a:pt x="23" y="575"/>
                </a:lnTo>
                <a:lnTo>
                  <a:pt x="23" y="575"/>
                </a:lnTo>
                <a:close/>
                <a:moveTo>
                  <a:pt x="22" y="590"/>
                </a:moveTo>
                <a:lnTo>
                  <a:pt x="22" y="590"/>
                </a:lnTo>
                <a:lnTo>
                  <a:pt x="36" y="583"/>
                </a:lnTo>
                <a:lnTo>
                  <a:pt x="50" y="577"/>
                </a:lnTo>
                <a:lnTo>
                  <a:pt x="81" y="567"/>
                </a:lnTo>
                <a:lnTo>
                  <a:pt x="81" y="567"/>
                </a:lnTo>
                <a:lnTo>
                  <a:pt x="65" y="574"/>
                </a:lnTo>
                <a:lnTo>
                  <a:pt x="65" y="574"/>
                </a:lnTo>
                <a:lnTo>
                  <a:pt x="43" y="586"/>
                </a:lnTo>
                <a:lnTo>
                  <a:pt x="32" y="593"/>
                </a:lnTo>
                <a:lnTo>
                  <a:pt x="22" y="600"/>
                </a:lnTo>
                <a:lnTo>
                  <a:pt x="22" y="600"/>
                </a:lnTo>
                <a:lnTo>
                  <a:pt x="22" y="590"/>
                </a:lnTo>
                <a:lnTo>
                  <a:pt x="22" y="590"/>
                </a:lnTo>
                <a:close/>
                <a:moveTo>
                  <a:pt x="22" y="602"/>
                </a:moveTo>
                <a:lnTo>
                  <a:pt x="22" y="602"/>
                </a:lnTo>
                <a:lnTo>
                  <a:pt x="23" y="602"/>
                </a:lnTo>
                <a:lnTo>
                  <a:pt x="23" y="602"/>
                </a:lnTo>
                <a:lnTo>
                  <a:pt x="33" y="599"/>
                </a:lnTo>
                <a:lnTo>
                  <a:pt x="43" y="595"/>
                </a:lnTo>
                <a:lnTo>
                  <a:pt x="53" y="590"/>
                </a:lnTo>
                <a:lnTo>
                  <a:pt x="64" y="586"/>
                </a:lnTo>
                <a:lnTo>
                  <a:pt x="64" y="586"/>
                </a:lnTo>
                <a:lnTo>
                  <a:pt x="83" y="579"/>
                </a:lnTo>
                <a:lnTo>
                  <a:pt x="83" y="579"/>
                </a:lnTo>
                <a:lnTo>
                  <a:pt x="68" y="588"/>
                </a:lnTo>
                <a:lnTo>
                  <a:pt x="68" y="588"/>
                </a:lnTo>
                <a:lnTo>
                  <a:pt x="57" y="594"/>
                </a:lnTo>
                <a:lnTo>
                  <a:pt x="47" y="600"/>
                </a:lnTo>
                <a:lnTo>
                  <a:pt x="27" y="610"/>
                </a:lnTo>
                <a:lnTo>
                  <a:pt x="27" y="610"/>
                </a:lnTo>
                <a:lnTo>
                  <a:pt x="25" y="611"/>
                </a:lnTo>
                <a:lnTo>
                  <a:pt x="24" y="612"/>
                </a:lnTo>
                <a:lnTo>
                  <a:pt x="24" y="612"/>
                </a:lnTo>
                <a:lnTo>
                  <a:pt x="22" y="613"/>
                </a:lnTo>
                <a:lnTo>
                  <a:pt x="22" y="613"/>
                </a:lnTo>
                <a:lnTo>
                  <a:pt x="22" y="602"/>
                </a:lnTo>
                <a:lnTo>
                  <a:pt x="22" y="602"/>
                </a:lnTo>
                <a:close/>
                <a:moveTo>
                  <a:pt x="22" y="615"/>
                </a:moveTo>
                <a:lnTo>
                  <a:pt x="22" y="615"/>
                </a:lnTo>
                <a:lnTo>
                  <a:pt x="46" y="605"/>
                </a:lnTo>
                <a:lnTo>
                  <a:pt x="72" y="595"/>
                </a:lnTo>
                <a:lnTo>
                  <a:pt x="72" y="595"/>
                </a:lnTo>
                <a:lnTo>
                  <a:pt x="68" y="598"/>
                </a:lnTo>
                <a:lnTo>
                  <a:pt x="68" y="598"/>
                </a:lnTo>
                <a:lnTo>
                  <a:pt x="44" y="610"/>
                </a:lnTo>
                <a:lnTo>
                  <a:pt x="33" y="616"/>
                </a:lnTo>
                <a:lnTo>
                  <a:pt x="22" y="623"/>
                </a:lnTo>
                <a:lnTo>
                  <a:pt x="22" y="623"/>
                </a:lnTo>
                <a:lnTo>
                  <a:pt x="22" y="615"/>
                </a:lnTo>
                <a:lnTo>
                  <a:pt x="22" y="615"/>
                </a:lnTo>
                <a:close/>
                <a:moveTo>
                  <a:pt x="22" y="626"/>
                </a:moveTo>
                <a:lnTo>
                  <a:pt x="22" y="626"/>
                </a:lnTo>
                <a:lnTo>
                  <a:pt x="62" y="609"/>
                </a:lnTo>
                <a:lnTo>
                  <a:pt x="103" y="591"/>
                </a:lnTo>
                <a:lnTo>
                  <a:pt x="103" y="591"/>
                </a:lnTo>
                <a:lnTo>
                  <a:pt x="65" y="609"/>
                </a:lnTo>
                <a:lnTo>
                  <a:pt x="29" y="627"/>
                </a:lnTo>
                <a:lnTo>
                  <a:pt x="29" y="627"/>
                </a:lnTo>
                <a:lnTo>
                  <a:pt x="26" y="628"/>
                </a:lnTo>
                <a:lnTo>
                  <a:pt x="25" y="629"/>
                </a:lnTo>
                <a:lnTo>
                  <a:pt x="25" y="629"/>
                </a:lnTo>
                <a:lnTo>
                  <a:pt x="22" y="630"/>
                </a:lnTo>
                <a:lnTo>
                  <a:pt x="22" y="630"/>
                </a:lnTo>
                <a:lnTo>
                  <a:pt x="22" y="626"/>
                </a:lnTo>
                <a:lnTo>
                  <a:pt x="22" y="626"/>
                </a:lnTo>
                <a:close/>
                <a:moveTo>
                  <a:pt x="22" y="634"/>
                </a:moveTo>
                <a:lnTo>
                  <a:pt x="22" y="634"/>
                </a:lnTo>
                <a:lnTo>
                  <a:pt x="63" y="613"/>
                </a:lnTo>
                <a:lnTo>
                  <a:pt x="63" y="613"/>
                </a:lnTo>
                <a:lnTo>
                  <a:pt x="76" y="608"/>
                </a:lnTo>
                <a:lnTo>
                  <a:pt x="88" y="603"/>
                </a:lnTo>
                <a:lnTo>
                  <a:pt x="88" y="603"/>
                </a:lnTo>
                <a:lnTo>
                  <a:pt x="94" y="602"/>
                </a:lnTo>
                <a:lnTo>
                  <a:pt x="94" y="602"/>
                </a:lnTo>
                <a:lnTo>
                  <a:pt x="76" y="611"/>
                </a:lnTo>
                <a:lnTo>
                  <a:pt x="57" y="621"/>
                </a:lnTo>
                <a:lnTo>
                  <a:pt x="57" y="621"/>
                </a:lnTo>
                <a:lnTo>
                  <a:pt x="48" y="625"/>
                </a:lnTo>
                <a:lnTo>
                  <a:pt x="39" y="629"/>
                </a:lnTo>
                <a:lnTo>
                  <a:pt x="30" y="635"/>
                </a:lnTo>
                <a:lnTo>
                  <a:pt x="22" y="640"/>
                </a:lnTo>
                <a:lnTo>
                  <a:pt x="22" y="640"/>
                </a:lnTo>
                <a:lnTo>
                  <a:pt x="22" y="634"/>
                </a:lnTo>
                <a:lnTo>
                  <a:pt x="22" y="634"/>
                </a:lnTo>
                <a:close/>
                <a:moveTo>
                  <a:pt x="22" y="643"/>
                </a:moveTo>
                <a:lnTo>
                  <a:pt x="22" y="643"/>
                </a:lnTo>
                <a:lnTo>
                  <a:pt x="31" y="641"/>
                </a:lnTo>
                <a:lnTo>
                  <a:pt x="39" y="638"/>
                </a:lnTo>
                <a:lnTo>
                  <a:pt x="57" y="631"/>
                </a:lnTo>
                <a:lnTo>
                  <a:pt x="57" y="631"/>
                </a:lnTo>
                <a:lnTo>
                  <a:pt x="38" y="641"/>
                </a:lnTo>
                <a:lnTo>
                  <a:pt x="30" y="646"/>
                </a:lnTo>
                <a:lnTo>
                  <a:pt x="21" y="651"/>
                </a:lnTo>
                <a:lnTo>
                  <a:pt x="21" y="651"/>
                </a:lnTo>
                <a:lnTo>
                  <a:pt x="22" y="643"/>
                </a:lnTo>
                <a:lnTo>
                  <a:pt x="22" y="643"/>
                </a:lnTo>
                <a:close/>
                <a:moveTo>
                  <a:pt x="21" y="655"/>
                </a:moveTo>
                <a:lnTo>
                  <a:pt x="21" y="655"/>
                </a:lnTo>
                <a:lnTo>
                  <a:pt x="39" y="646"/>
                </a:lnTo>
                <a:lnTo>
                  <a:pt x="48" y="642"/>
                </a:lnTo>
                <a:lnTo>
                  <a:pt x="57" y="638"/>
                </a:lnTo>
                <a:lnTo>
                  <a:pt x="57" y="638"/>
                </a:lnTo>
                <a:lnTo>
                  <a:pt x="81" y="628"/>
                </a:lnTo>
                <a:lnTo>
                  <a:pt x="81" y="628"/>
                </a:lnTo>
                <a:lnTo>
                  <a:pt x="60" y="640"/>
                </a:lnTo>
                <a:lnTo>
                  <a:pt x="60" y="640"/>
                </a:lnTo>
                <a:lnTo>
                  <a:pt x="40" y="651"/>
                </a:lnTo>
                <a:lnTo>
                  <a:pt x="21" y="663"/>
                </a:lnTo>
                <a:lnTo>
                  <a:pt x="21" y="663"/>
                </a:lnTo>
                <a:lnTo>
                  <a:pt x="21" y="655"/>
                </a:lnTo>
                <a:lnTo>
                  <a:pt x="21" y="655"/>
                </a:lnTo>
                <a:close/>
                <a:moveTo>
                  <a:pt x="20" y="666"/>
                </a:moveTo>
                <a:lnTo>
                  <a:pt x="20" y="666"/>
                </a:lnTo>
                <a:lnTo>
                  <a:pt x="21" y="666"/>
                </a:lnTo>
                <a:lnTo>
                  <a:pt x="21" y="666"/>
                </a:lnTo>
                <a:lnTo>
                  <a:pt x="29" y="663"/>
                </a:lnTo>
                <a:lnTo>
                  <a:pt x="38" y="660"/>
                </a:lnTo>
                <a:lnTo>
                  <a:pt x="54" y="651"/>
                </a:lnTo>
                <a:lnTo>
                  <a:pt x="54" y="651"/>
                </a:lnTo>
                <a:lnTo>
                  <a:pt x="64" y="645"/>
                </a:lnTo>
                <a:lnTo>
                  <a:pt x="76" y="641"/>
                </a:lnTo>
                <a:lnTo>
                  <a:pt x="76" y="641"/>
                </a:lnTo>
                <a:lnTo>
                  <a:pt x="50" y="656"/>
                </a:lnTo>
                <a:lnTo>
                  <a:pt x="50" y="656"/>
                </a:lnTo>
                <a:lnTo>
                  <a:pt x="34" y="664"/>
                </a:lnTo>
                <a:lnTo>
                  <a:pt x="27" y="668"/>
                </a:lnTo>
                <a:lnTo>
                  <a:pt x="20" y="673"/>
                </a:lnTo>
                <a:lnTo>
                  <a:pt x="20" y="673"/>
                </a:lnTo>
                <a:lnTo>
                  <a:pt x="20" y="666"/>
                </a:lnTo>
                <a:lnTo>
                  <a:pt x="20" y="666"/>
                </a:lnTo>
                <a:close/>
                <a:moveTo>
                  <a:pt x="19" y="677"/>
                </a:moveTo>
                <a:lnTo>
                  <a:pt x="19" y="677"/>
                </a:lnTo>
                <a:lnTo>
                  <a:pt x="29" y="674"/>
                </a:lnTo>
                <a:lnTo>
                  <a:pt x="38" y="670"/>
                </a:lnTo>
                <a:lnTo>
                  <a:pt x="56" y="660"/>
                </a:lnTo>
                <a:lnTo>
                  <a:pt x="75" y="651"/>
                </a:lnTo>
                <a:lnTo>
                  <a:pt x="84" y="647"/>
                </a:lnTo>
                <a:lnTo>
                  <a:pt x="94" y="644"/>
                </a:lnTo>
                <a:lnTo>
                  <a:pt x="94" y="644"/>
                </a:lnTo>
                <a:lnTo>
                  <a:pt x="90" y="646"/>
                </a:lnTo>
                <a:lnTo>
                  <a:pt x="86" y="648"/>
                </a:lnTo>
                <a:lnTo>
                  <a:pt x="78" y="654"/>
                </a:lnTo>
                <a:lnTo>
                  <a:pt x="78" y="654"/>
                </a:lnTo>
                <a:lnTo>
                  <a:pt x="68" y="660"/>
                </a:lnTo>
                <a:lnTo>
                  <a:pt x="56" y="666"/>
                </a:lnTo>
                <a:lnTo>
                  <a:pt x="56" y="666"/>
                </a:lnTo>
                <a:lnTo>
                  <a:pt x="36" y="677"/>
                </a:lnTo>
                <a:lnTo>
                  <a:pt x="18" y="689"/>
                </a:lnTo>
                <a:lnTo>
                  <a:pt x="18" y="689"/>
                </a:lnTo>
                <a:lnTo>
                  <a:pt x="19" y="677"/>
                </a:lnTo>
                <a:lnTo>
                  <a:pt x="19" y="677"/>
                </a:lnTo>
                <a:close/>
                <a:moveTo>
                  <a:pt x="15" y="703"/>
                </a:moveTo>
                <a:lnTo>
                  <a:pt x="15" y="703"/>
                </a:lnTo>
                <a:lnTo>
                  <a:pt x="17" y="693"/>
                </a:lnTo>
                <a:lnTo>
                  <a:pt x="17" y="693"/>
                </a:lnTo>
                <a:lnTo>
                  <a:pt x="26" y="690"/>
                </a:lnTo>
                <a:lnTo>
                  <a:pt x="35" y="685"/>
                </a:lnTo>
                <a:lnTo>
                  <a:pt x="52" y="676"/>
                </a:lnTo>
                <a:lnTo>
                  <a:pt x="52" y="676"/>
                </a:lnTo>
                <a:lnTo>
                  <a:pt x="77" y="665"/>
                </a:lnTo>
                <a:lnTo>
                  <a:pt x="77" y="665"/>
                </a:lnTo>
                <a:lnTo>
                  <a:pt x="91" y="659"/>
                </a:lnTo>
                <a:lnTo>
                  <a:pt x="91" y="659"/>
                </a:lnTo>
                <a:lnTo>
                  <a:pt x="92" y="659"/>
                </a:lnTo>
                <a:lnTo>
                  <a:pt x="91" y="660"/>
                </a:lnTo>
                <a:lnTo>
                  <a:pt x="87" y="663"/>
                </a:lnTo>
                <a:lnTo>
                  <a:pt x="82" y="666"/>
                </a:lnTo>
                <a:lnTo>
                  <a:pt x="82" y="666"/>
                </a:lnTo>
                <a:lnTo>
                  <a:pt x="74" y="671"/>
                </a:lnTo>
                <a:lnTo>
                  <a:pt x="65" y="676"/>
                </a:lnTo>
                <a:lnTo>
                  <a:pt x="47" y="685"/>
                </a:lnTo>
                <a:lnTo>
                  <a:pt x="30" y="695"/>
                </a:lnTo>
                <a:lnTo>
                  <a:pt x="22" y="700"/>
                </a:lnTo>
                <a:lnTo>
                  <a:pt x="14" y="706"/>
                </a:lnTo>
                <a:lnTo>
                  <a:pt x="14" y="706"/>
                </a:lnTo>
                <a:lnTo>
                  <a:pt x="15" y="703"/>
                </a:lnTo>
                <a:lnTo>
                  <a:pt x="15" y="703"/>
                </a:lnTo>
                <a:close/>
                <a:moveTo>
                  <a:pt x="13" y="709"/>
                </a:moveTo>
                <a:lnTo>
                  <a:pt x="13" y="709"/>
                </a:lnTo>
                <a:lnTo>
                  <a:pt x="18" y="706"/>
                </a:lnTo>
                <a:lnTo>
                  <a:pt x="18" y="706"/>
                </a:lnTo>
                <a:lnTo>
                  <a:pt x="27" y="699"/>
                </a:lnTo>
                <a:lnTo>
                  <a:pt x="36" y="694"/>
                </a:lnTo>
                <a:lnTo>
                  <a:pt x="56" y="684"/>
                </a:lnTo>
                <a:lnTo>
                  <a:pt x="76" y="673"/>
                </a:lnTo>
                <a:lnTo>
                  <a:pt x="85" y="667"/>
                </a:lnTo>
                <a:lnTo>
                  <a:pt x="94" y="660"/>
                </a:lnTo>
                <a:lnTo>
                  <a:pt x="94" y="660"/>
                </a:lnTo>
                <a:lnTo>
                  <a:pt x="93" y="671"/>
                </a:lnTo>
                <a:lnTo>
                  <a:pt x="93" y="671"/>
                </a:lnTo>
                <a:lnTo>
                  <a:pt x="93" y="671"/>
                </a:lnTo>
                <a:lnTo>
                  <a:pt x="93" y="671"/>
                </a:lnTo>
                <a:lnTo>
                  <a:pt x="83" y="674"/>
                </a:lnTo>
                <a:lnTo>
                  <a:pt x="73" y="679"/>
                </a:lnTo>
                <a:lnTo>
                  <a:pt x="53" y="690"/>
                </a:lnTo>
                <a:lnTo>
                  <a:pt x="53" y="690"/>
                </a:lnTo>
                <a:lnTo>
                  <a:pt x="42" y="696"/>
                </a:lnTo>
                <a:lnTo>
                  <a:pt x="31" y="701"/>
                </a:lnTo>
                <a:lnTo>
                  <a:pt x="31" y="701"/>
                </a:lnTo>
                <a:lnTo>
                  <a:pt x="22" y="706"/>
                </a:lnTo>
                <a:lnTo>
                  <a:pt x="13" y="710"/>
                </a:lnTo>
                <a:lnTo>
                  <a:pt x="13" y="710"/>
                </a:lnTo>
                <a:lnTo>
                  <a:pt x="13" y="709"/>
                </a:lnTo>
                <a:lnTo>
                  <a:pt x="13" y="709"/>
                </a:lnTo>
                <a:close/>
                <a:moveTo>
                  <a:pt x="93" y="690"/>
                </a:moveTo>
                <a:lnTo>
                  <a:pt x="93" y="690"/>
                </a:lnTo>
                <a:lnTo>
                  <a:pt x="81" y="697"/>
                </a:lnTo>
                <a:lnTo>
                  <a:pt x="69" y="705"/>
                </a:lnTo>
                <a:lnTo>
                  <a:pt x="46" y="722"/>
                </a:lnTo>
                <a:lnTo>
                  <a:pt x="46" y="722"/>
                </a:lnTo>
                <a:lnTo>
                  <a:pt x="21" y="738"/>
                </a:lnTo>
                <a:lnTo>
                  <a:pt x="21" y="738"/>
                </a:lnTo>
                <a:lnTo>
                  <a:pt x="11" y="745"/>
                </a:lnTo>
                <a:lnTo>
                  <a:pt x="9" y="745"/>
                </a:lnTo>
                <a:lnTo>
                  <a:pt x="9" y="745"/>
                </a:lnTo>
                <a:lnTo>
                  <a:pt x="14" y="740"/>
                </a:lnTo>
                <a:lnTo>
                  <a:pt x="14" y="740"/>
                </a:lnTo>
                <a:lnTo>
                  <a:pt x="25" y="731"/>
                </a:lnTo>
                <a:lnTo>
                  <a:pt x="37" y="723"/>
                </a:lnTo>
                <a:lnTo>
                  <a:pt x="61" y="706"/>
                </a:lnTo>
                <a:lnTo>
                  <a:pt x="61" y="706"/>
                </a:lnTo>
                <a:lnTo>
                  <a:pt x="70" y="702"/>
                </a:lnTo>
                <a:lnTo>
                  <a:pt x="78" y="697"/>
                </a:lnTo>
                <a:lnTo>
                  <a:pt x="86" y="692"/>
                </a:lnTo>
                <a:lnTo>
                  <a:pt x="93" y="686"/>
                </a:lnTo>
                <a:lnTo>
                  <a:pt x="93" y="686"/>
                </a:lnTo>
                <a:lnTo>
                  <a:pt x="93" y="690"/>
                </a:lnTo>
                <a:lnTo>
                  <a:pt x="93" y="690"/>
                </a:lnTo>
                <a:close/>
                <a:moveTo>
                  <a:pt x="13" y="712"/>
                </a:moveTo>
                <a:lnTo>
                  <a:pt x="13" y="712"/>
                </a:lnTo>
                <a:lnTo>
                  <a:pt x="32" y="703"/>
                </a:lnTo>
                <a:lnTo>
                  <a:pt x="50" y="694"/>
                </a:lnTo>
                <a:lnTo>
                  <a:pt x="50" y="694"/>
                </a:lnTo>
                <a:lnTo>
                  <a:pt x="72" y="682"/>
                </a:lnTo>
                <a:lnTo>
                  <a:pt x="72" y="682"/>
                </a:lnTo>
                <a:lnTo>
                  <a:pt x="85" y="675"/>
                </a:lnTo>
                <a:lnTo>
                  <a:pt x="88" y="674"/>
                </a:lnTo>
                <a:lnTo>
                  <a:pt x="88" y="674"/>
                </a:lnTo>
                <a:lnTo>
                  <a:pt x="81" y="680"/>
                </a:lnTo>
                <a:lnTo>
                  <a:pt x="81" y="680"/>
                </a:lnTo>
                <a:lnTo>
                  <a:pt x="63" y="691"/>
                </a:lnTo>
                <a:lnTo>
                  <a:pt x="45" y="702"/>
                </a:lnTo>
                <a:lnTo>
                  <a:pt x="27" y="713"/>
                </a:lnTo>
                <a:lnTo>
                  <a:pt x="10" y="726"/>
                </a:lnTo>
                <a:lnTo>
                  <a:pt x="10" y="726"/>
                </a:lnTo>
                <a:lnTo>
                  <a:pt x="13" y="712"/>
                </a:lnTo>
                <a:lnTo>
                  <a:pt x="13" y="712"/>
                </a:lnTo>
                <a:close/>
                <a:moveTo>
                  <a:pt x="10" y="729"/>
                </a:moveTo>
                <a:lnTo>
                  <a:pt x="10" y="729"/>
                </a:lnTo>
                <a:lnTo>
                  <a:pt x="14" y="727"/>
                </a:lnTo>
                <a:lnTo>
                  <a:pt x="19" y="723"/>
                </a:lnTo>
                <a:lnTo>
                  <a:pt x="29" y="715"/>
                </a:lnTo>
                <a:lnTo>
                  <a:pt x="29" y="715"/>
                </a:lnTo>
                <a:lnTo>
                  <a:pt x="53" y="700"/>
                </a:lnTo>
                <a:lnTo>
                  <a:pt x="53" y="700"/>
                </a:lnTo>
                <a:lnTo>
                  <a:pt x="74" y="687"/>
                </a:lnTo>
                <a:lnTo>
                  <a:pt x="83" y="680"/>
                </a:lnTo>
                <a:lnTo>
                  <a:pt x="93" y="673"/>
                </a:lnTo>
                <a:lnTo>
                  <a:pt x="93" y="673"/>
                </a:lnTo>
                <a:lnTo>
                  <a:pt x="93" y="681"/>
                </a:lnTo>
                <a:lnTo>
                  <a:pt x="93" y="681"/>
                </a:lnTo>
                <a:lnTo>
                  <a:pt x="82" y="687"/>
                </a:lnTo>
                <a:lnTo>
                  <a:pt x="72" y="693"/>
                </a:lnTo>
                <a:lnTo>
                  <a:pt x="52" y="707"/>
                </a:lnTo>
                <a:lnTo>
                  <a:pt x="42" y="715"/>
                </a:lnTo>
                <a:lnTo>
                  <a:pt x="31" y="720"/>
                </a:lnTo>
                <a:lnTo>
                  <a:pt x="21" y="725"/>
                </a:lnTo>
                <a:lnTo>
                  <a:pt x="10" y="729"/>
                </a:lnTo>
                <a:lnTo>
                  <a:pt x="10" y="729"/>
                </a:lnTo>
                <a:lnTo>
                  <a:pt x="10" y="729"/>
                </a:lnTo>
                <a:lnTo>
                  <a:pt x="10" y="729"/>
                </a:lnTo>
                <a:close/>
                <a:moveTo>
                  <a:pt x="9" y="731"/>
                </a:moveTo>
                <a:lnTo>
                  <a:pt x="9" y="731"/>
                </a:lnTo>
                <a:lnTo>
                  <a:pt x="20" y="728"/>
                </a:lnTo>
                <a:lnTo>
                  <a:pt x="30" y="723"/>
                </a:lnTo>
                <a:lnTo>
                  <a:pt x="40" y="717"/>
                </a:lnTo>
                <a:lnTo>
                  <a:pt x="50" y="710"/>
                </a:lnTo>
                <a:lnTo>
                  <a:pt x="50" y="710"/>
                </a:lnTo>
                <a:lnTo>
                  <a:pt x="73" y="696"/>
                </a:lnTo>
                <a:lnTo>
                  <a:pt x="73" y="696"/>
                </a:lnTo>
                <a:lnTo>
                  <a:pt x="84" y="689"/>
                </a:lnTo>
                <a:lnTo>
                  <a:pt x="84" y="689"/>
                </a:lnTo>
                <a:lnTo>
                  <a:pt x="89" y="685"/>
                </a:lnTo>
                <a:lnTo>
                  <a:pt x="91" y="684"/>
                </a:lnTo>
                <a:lnTo>
                  <a:pt x="89" y="687"/>
                </a:lnTo>
                <a:lnTo>
                  <a:pt x="89" y="687"/>
                </a:lnTo>
                <a:lnTo>
                  <a:pt x="84" y="691"/>
                </a:lnTo>
                <a:lnTo>
                  <a:pt x="78" y="695"/>
                </a:lnTo>
                <a:lnTo>
                  <a:pt x="64" y="702"/>
                </a:lnTo>
                <a:lnTo>
                  <a:pt x="64" y="702"/>
                </a:lnTo>
                <a:lnTo>
                  <a:pt x="52" y="710"/>
                </a:lnTo>
                <a:lnTo>
                  <a:pt x="41" y="719"/>
                </a:lnTo>
                <a:lnTo>
                  <a:pt x="41" y="719"/>
                </a:lnTo>
                <a:lnTo>
                  <a:pt x="24" y="730"/>
                </a:lnTo>
                <a:lnTo>
                  <a:pt x="16" y="736"/>
                </a:lnTo>
                <a:lnTo>
                  <a:pt x="8" y="743"/>
                </a:lnTo>
                <a:lnTo>
                  <a:pt x="8" y="743"/>
                </a:lnTo>
                <a:lnTo>
                  <a:pt x="9" y="731"/>
                </a:lnTo>
                <a:lnTo>
                  <a:pt x="9" y="731"/>
                </a:lnTo>
                <a:close/>
                <a:moveTo>
                  <a:pt x="42" y="794"/>
                </a:moveTo>
                <a:lnTo>
                  <a:pt x="42" y="794"/>
                </a:lnTo>
                <a:lnTo>
                  <a:pt x="34" y="790"/>
                </a:lnTo>
                <a:lnTo>
                  <a:pt x="27" y="785"/>
                </a:lnTo>
                <a:lnTo>
                  <a:pt x="21" y="780"/>
                </a:lnTo>
                <a:lnTo>
                  <a:pt x="16" y="773"/>
                </a:lnTo>
                <a:lnTo>
                  <a:pt x="16" y="773"/>
                </a:lnTo>
                <a:lnTo>
                  <a:pt x="13" y="767"/>
                </a:lnTo>
                <a:lnTo>
                  <a:pt x="10" y="761"/>
                </a:lnTo>
                <a:lnTo>
                  <a:pt x="9" y="754"/>
                </a:lnTo>
                <a:lnTo>
                  <a:pt x="8" y="747"/>
                </a:lnTo>
                <a:lnTo>
                  <a:pt x="8" y="747"/>
                </a:lnTo>
                <a:lnTo>
                  <a:pt x="30" y="735"/>
                </a:lnTo>
                <a:lnTo>
                  <a:pt x="50" y="721"/>
                </a:lnTo>
                <a:lnTo>
                  <a:pt x="71" y="706"/>
                </a:lnTo>
                <a:lnTo>
                  <a:pt x="92" y="693"/>
                </a:lnTo>
                <a:lnTo>
                  <a:pt x="92" y="693"/>
                </a:lnTo>
                <a:lnTo>
                  <a:pt x="83" y="699"/>
                </a:lnTo>
                <a:lnTo>
                  <a:pt x="75" y="707"/>
                </a:lnTo>
                <a:lnTo>
                  <a:pt x="57" y="724"/>
                </a:lnTo>
                <a:lnTo>
                  <a:pt x="57" y="724"/>
                </a:lnTo>
                <a:lnTo>
                  <a:pt x="46" y="733"/>
                </a:lnTo>
                <a:lnTo>
                  <a:pt x="35" y="742"/>
                </a:lnTo>
                <a:lnTo>
                  <a:pt x="23" y="750"/>
                </a:lnTo>
                <a:lnTo>
                  <a:pt x="11" y="758"/>
                </a:lnTo>
                <a:lnTo>
                  <a:pt x="11" y="758"/>
                </a:lnTo>
                <a:lnTo>
                  <a:pt x="11" y="758"/>
                </a:lnTo>
                <a:lnTo>
                  <a:pt x="11" y="759"/>
                </a:lnTo>
                <a:lnTo>
                  <a:pt x="11" y="760"/>
                </a:lnTo>
                <a:lnTo>
                  <a:pt x="12" y="760"/>
                </a:lnTo>
                <a:lnTo>
                  <a:pt x="12" y="760"/>
                </a:lnTo>
                <a:lnTo>
                  <a:pt x="21" y="756"/>
                </a:lnTo>
                <a:lnTo>
                  <a:pt x="29" y="752"/>
                </a:lnTo>
                <a:lnTo>
                  <a:pt x="38" y="747"/>
                </a:lnTo>
                <a:lnTo>
                  <a:pt x="46" y="741"/>
                </a:lnTo>
                <a:lnTo>
                  <a:pt x="46" y="741"/>
                </a:lnTo>
                <a:lnTo>
                  <a:pt x="15" y="766"/>
                </a:lnTo>
                <a:lnTo>
                  <a:pt x="15" y="766"/>
                </a:lnTo>
                <a:lnTo>
                  <a:pt x="14" y="768"/>
                </a:lnTo>
                <a:lnTo>
                  <a:pt x="16" y="768"/>
                </a:lnTo>
                <a:lnTo>
                  <a:pt x="16" y="768"/>
                </a:lnTo>
                <a:lnTo>
                  <a:pt x="20" y="767"/>
                </a:lnTo>
                <a:lnTo>
                  <a:pt x="25" y="765"/>
                </a:lnTo>
                <a:lnTo>
                  <a:pt x="34" y="760"/>
                </a:lnTo>
                <a:lnTo>
                  <a:pt x="51" y="749"/>
                </a:lnTo>
                <a:lnTo>
                  <a:pt x="51" y="749"/>
                </a:lnTo>
                <a:lnTo>
                  <a:pt x="69" y="737"/>
                </a:lnTo>
                <a:lnTo>
                  <a:pt x="69" y="737"/>
                </a:lnTo>
                <a:lnTo>
                  <a:pt x="54" y="748"/>
                </a:lnTo>
                <a:lnTo>
                  <a:pt x="54" y="748"/>
                </a:lnTo>
                <a:lnTo>
                  <a:pt x="46" y="755"/>
                </a:lnTo>
                <a:lnTo>
                  <a:pt x="37" y="762"/>
                </a:lnTo>
                <a:lnTo>
                  <a:pt x="28" y="768"/>
                </a:lnTo>
                <a:lnTo>
                  <a:pt x="24" y="772"/>
                </a:lnTo>
                <a:lnTo>
                  <a:pt x="20" y="777"/>
                </a:lnTo>
                <a:lnTo>
                  <a:pt x="20" y="777"/>
                </a:lnTo>
                <a:lnTo>
                  <a:pt x="20" y="777"/>
                </a:lnTo>
                <a:lnTo>
                  <a:pt x="20" y="778"/>
                </a:lnTo>
                <a:lnTo>
                  <a:pt x="22" y="778"/>
                </a:lnTo>
                <a:lnTo>
                  <a:pt x="22" y="778"/>
                </a:lnTo>
                <a:lnTo>
                  <a:pt x="40" y="768"/>
                </a:lnTo>
                <a:lnTo>
                  <a:pt x="58" y="756"/>
                </a:lnTo>
                <a:lnTo>
                  <a:pt x="94" y="732"/>
                </a:lnTo>
                <a:lnTo>
                  <a:pt x="94" y="732"/>
                </a:lnTo>
                <a:lnTo>
                  <a:pt x="79" y="743"/>
                </a:lnTo>
                <a:lnTo>
                  <a:pt x="63" y="756"/>
                </a:lnTo>
                <a:lnTo>
                  <a:pt x="63" y="756"/>
                </a:lnTo>
                <a:lnTo>
                  <a:pt x="55" y="763"/>
                </a:lnTo>
                <a:lnTo>
                  <a:pt x="47" y="771"/>
                </a:lnTo>
                <a:lnTo>
                  <a:pt x="40" y="779"/>
                </a:lnTo>
                <a:lnTo>
                  <a:pt x="31" y="786"/>
                </a:lnTo>
                <a:lnTo>
                  <a:pt x="31" y="786"/>
                </a:lnTo>
                <a:lnTo>
                  <a:pt x="31" y="787"/>
                </a:lnTo>
                <a:lnTo>
                  <a:pt x="31" y="788"/>
                </a:lnTo>
                <a:lnTo>
                  <a:pt x="32" y="788"/>
                </a:lnTo>
                <a:lnTo>
                  <a:pt x="32" y="788"/>
                </a:lnTo>
                <a:lnTo>
                  <a:pt x="39" y="785"/>
                </a:lnTo>
                <a:lnTo>
                  <a:pt x="44" y="782"/>
                </a:lnTo>
                <a:lnTo>
                  <a:pt x="56" y="774"/>
                </a:lnTo>
                <a:lnTo>
                  <a:pt x="56" y="774"/>
                </a:lnTo>
                <a:lnTo>
                  <a:pt x="73" y="762"/>
                </a:lnTo>
                <a:lnTo>
                  <a:pt x="90" y="750"/>
                </a:lnTo>
                <a:lnTo>
                  <a:pt x="90" y="750"/>
                </a:lnTo>
                <a:lnTo>
                  <a:pt x="96" y="745"/>
                </a:lnTo>
                <a:lnTo>
                  <a:pt x="93" y="748"/>
                </a:lnTo>
                <a:lnTo>
                  <a:pt x="93" y="748"/>
                </a:lnTo>
                <a:lnTo>
                  <a:pt x="78" y="762"/>
                </a:lnTo>
                <a:lnTo>
                  <a:pt x="78" y="762"/>
                </a:lnTo>
                <a:lnTo>
                  <a:pt x="59" y="777"/>
                </a:lnTo>
                <a:lnTo>
                  <a:pt x="42" y="793"/>
                </a:lnTo>
                <a:lnTo>
                  <a:pt x="42" y="793"/>
                </a:lnTo>
                <a:lnTo>
                  <a:pt x="42" y="794"/>
                </a:lnTo>
                <a:lnTo>
                  <a:pt x="42" y="794"/>
                </a:lnTo>
                <a:close/>
                <a:moveTo>
                  <a:pt x="78" y="773"/>
                </a:moveTo>
                <a:lnTo>
                  <a:pt x="78" y="773"/>
                </a:lnTo>
                <a:lnTo>
                  <a:pt x="88" y="764"/>
                </a:lnTo>
                <a:lnTo>
                  <a:pt x="92" y="761"/>
                </a:lnTo>
                <a:lnTo>
                  <a:pt x="92" y="762"/>
                </a:lnTo>
                <a:lnTo>
                  <a:pt x="91" y="765"/>
                </a:lnTo>
                <a:lnTo>
                  <a:pt x="91" y="765"/>
                </a:lnTo>
                <a:lnTo>
                  <a:pt x="85" y="772"/>
                </a:lnTo>
                <a:lnTo>
                  <a:pt x="79" y="778"/>
                </a:lnTo>
                <a:lnTo>
                  <a:pt x="65" y="790"/>
                </a:lnTo>
                <a:lnTo>
                  <a:pt x="65" y="790"/>
                </a:lnTo>
                <a:lnTo>
                  <a:pt x="65" y="791"/>
                </a:lnTo>
                <a:lnTo>
                  <a:pt x="67" y="792"/>
                </a:lnTo>
                <a:lnTo>
                  <a:pt x="67" y="792"/>
                </a:lnTo>
                <a:lnTo>
                  <a:pt x="71" y="791"/>
                </a:lnTo>
                <a:lnTo>
                  <a:pt x="74" y="789"/>
                </a:lnTo>
                <a:lnTo>
                  <a:pt x="80" y="786"/>
                </a:lnTo>
                <a:lnTo>
                  <a:pt x="91" y="776"/>
                </a:lnTo>
                <a:lnTo>
                  <a:pt x="91" y="776"/>
                </a:lnTo>
                <a:lnTo>
                  <a:pt x="91" y="776"/>
                </a:lnTo>
                <a:lnTo>
                  <a:pt x="91" y="776"/>
                </a:lnTo>
                <a:lnTo>
                  <a:pt x="86" y="783"/>
                </a:lnTo>
                <a:lnTo>
                  <a:pt x="83" y="786"/>
                </a:lnTo>
                <a:lnTo>
                  <a:pt x="79" y="789"/>
                </a:lnTo>
                <a:lnTo>
                  <a:pt x="75" y="791"/>
                </a:lnTo>
                <a:lnTo>
                  <a:pt x="70" y="793"/>
                </a:lnTo>
                <a:lnTo>
                  <a:pt x="64" y="796"/>
                </a:lnTo>
                <a:lnTo>
                  <a:pt x="58" y="797"/>
                </a:lnTo>
                <a:lnTo>
                  <a:pt x="58" y="797"/>
                </a:lnTo>
                <a:lnTo>
                  <a:pt x="51" y="797"/>
                </a:lnTo>
                <a:lnTo>
                  <a:pt x="44" y="794"/>
                </a:lnTo>
                <a:lnTo>
                  <a:pt x="44" y="794"/>
                </a:lnTo>
                <a:lnTo>
                  <a:pt x="53" y="791"/>
                </a:lnTo>
                <a:lnTo>
                  <a:pt x="62" y="786"/>
                </a:lnTo>
                <a:lnTo>
                  <a:pt x="71" y="780"/>
                </a:lnTo>
                <a:lnTo>
                  <a:pt x="78" y="773"/>
                </a:lnTo>
                <a:lnTo>
                  <a:pt x="78" y="773"/>
                </a:lnTo>
                <a:close/>
                <a:moveTo>
                  <a:pt x="99" y="853"/>
                </a:moveTo>
                <a:lnTo>
                  <a:pt x="99" y="853"/>
                </a:lnTo>
                <a:lnTo>
                  <a:pt x="93" y="853"/>
                </a:lnTo>
                <a:lnTo>
                  <a:pt x="88" y="853"/>
                </a:lnTo>
                <a:lnTo>
                  <a:pt x="83" y="851"/>
                </a:lnTo>
                <a:lnTo>
                  <a:pt x="79" y="850"/>
                </a:lnTo>
                <a:lnTo>
                  <a:pt x="71" y="845"/>
                </a:lnTo>
                <a:lnTo>
                  <a:pt x="64" y="839"/>
                </a:lnTo>
                <a:lnTo>
                  <a:pt x="59" y="831"/>
                </a:lnTo>
                <a:lnTo>
                  <a:pt x="54" y="823"/>
                </a:lnTo>
                <a:lnTo>
                  <a:pt x="51" y="814"/>
                </a:lnTo>
                <a:lnTo>
                  <a:pt x="47" y="805"/>
                </a:lnTo>
                <a:lnTo>
                  <a:pt x="47" y="805"/>
                </a:lnTo>
                <a:lnTo>
                  <a:pt x="54" y="805"/>
                </a:lnTo>
                <a:lnTo>
                  <a:pt x="61" y="805"/>
                </a:lnTo>
                <a:lnTo>
                  <a:pt x="61" y="805"/>
                </a:lnTo>
                <a:lnTo>
                  <a:pt x="69" y="804"/>
                </a:lnTo>
                <a:lnTo>
                  <a:pt x="75" y="802"/>
                </a:lnTo>
                <a:lnTo>
                  <a:pt x="75" y="802"/>
                </a:lnTo>
                <a:lnTo>
                  <a:pt x="74" y="806"/>
                </a:lnTo>
                <a:lnTo>
                  <a:pt x="74" y="810"/>
                </a:lnTo>
                <a:lnTo>
                  <a:pt x="75" y="814"/>
                </a:lnTo>
                <a:lnTo>
                  <a:pt x="77" y="818"/>
                </a:lnTo>
                <a:lnTo>
                  <a:pt x="82" y="826"/>
                </a:lnTo>
                <a:lnTo>
                  <a:pt x="89" y="833"/>
                </a:lnTo>
                <a:lnTo>
                  <a:pt x="89" y="833"/>
                </a:lnTo>
                <a:lnTo>
                  <a:pt x="93" y="836"/>
                </a:lnTo>
                <a:lnTo>
                  <a:pt x="98" y="839"/>
                </a:lnTo>
                <a:lnTo>
                  <a:pt x="108" y="842"/>
                </a:lnTo>
                <a:lnTo>
                  <a:pt x="118" y="845"/>
                </a:lnTo>
                <a:lnTo>
                  <a:pt x="123" y="847"/>
                </a:lnTo>
                <a:lnTo>
                  <a:pt x="128" y="850"/>
                </a:lnTo>
                <a:lnTo>
                  <a:pt x="128" y="850"/>
                </a:lnTo>
                <a:lnTo>
                  <a:pt x="128" y="850"/>
                </a:lnTo>
                <a:lnTo>
                  <a:pt x="128" y="850"/>
                </a:lnTo>
                <a:lnTo>
                  <a:pt x="130" y="852"/>
                </a:lnTo>
                <a:lnTo>
                  <a:pt x="130" y="852"/>
                </a:lnTo>
                <a:lnTo>
                  <a:pt x="122" y="852"/>
                </a:lnTo>
                <a:lnTo>
                  <a:pt x="114" y="852"/>
                </a:lnTo>
                <a:lnTo>
                  <a:pt x="99" y="853"/>
                </a:lnTo>
                <a:lnTo>
                  <a:pt x="99" y="853"/>
                </a:lnTo>
                <a:close/>
                <a:moveTo>
                  <a:pt x="208" y="932"/>
                </a:moveTo>
                <a:lnTo>
                  <a:pt x="208" y="932"/>
                </a:lnTo>
                <a:lnTo>
                  <a:pt x="196" y="921"/>
                </a:lnTo>
                <a:lnTo>
                  <a:pt x="184" y="910"/>
                </a:lnTo>
                <a:lnTo>
                  <a:pt x="184" y="910"/>
                </a:lnTo>
                <a:lnTo>
                  <a:pt x="179" y="904"/>
                </a:lnTo>
                <a:lnTo>
                  <a:pt x="174" y="897"/>
                </a:lnTo>
                <a:lnTo>
                  <a:pt x="166" y="884"/>
                </a:lnTo>
                <a:lnTo>
                  <a:pt x="157" y="869"/>
                </a:lnTo>
                <a:lnTo>
                  <a:pt x="153" y="863"/>
                </a:lnTo>
                <a:lnTo>
                  <a:pt x="148" y="857"/>
                </a:lnTo>
                <a:lnTo>
                  <a:pt x="148" y="857"/>
                </a:lnTo>
                <a:lnTo>
                  <a:pt x="140" y="850"/>
                </a:lnTo>
                <a:lnTo>
                  <a:pt x="140" y="850"/>
                </a:lnTo>
                <a:lnTo>
                  <a:pt x="139" y="849"/>
                </a:lnTo>
                <a:lnTo>
                  <a:pt x="139" y="849"/>
                </a:lnTo>
                <a:lnTo>
                  <a:pt x="134" y="844"/>
                </a:lnTo>
                <a:lnTo>
                  <a:pt x="134" y="844"/>
                </a:lnTo>
                <a:lnTo>
                  <a:pt x="134" y="844"/>
                </a:lnTo>
                <a:lnTo>
                  <a:pt x="134" y="844"/>
                </a:lnTo>
                <a:lnTo>
                  <a:pt x="130" y="837"/>
                </a:lnTo>
                <a:lnTo>
                  <a:pt x="127" y="829"/>
                </a:lnTo>
                <a:lnTo>
                  <a:pt x="123" y="813"/>
                </a:lnTo>
                <a:lnTo>
                  <a:pt x="123" y="813"/>
                </a:lnTo>
                <a:lnTo>
                  <a:pt x="124" y="776"/>
                </a:lnTo>
                <a:lnTo>
                  <a:pt x="126" y="741"/>
                </a:lnTo>
                <a:lnTo>
                  <a:pt x="132" y="670"/>
                </a:lnTo>
                <a:lnTo>
                  <a:pt x="132" y="670"/>
                </a:lnTo>
                <a:lnTo>
                  <a:pt x="136" y="623"/>
                </a:lnTo>
                <a:lnTo>
                  <a:pt x="140" y="578"/>
                </a:lnTo>
                <a:lnTo>
                  <a:pt x="140" y="578"/>
                </a:lnTo>
                <a:lnTo>
                  <a:pt x="148" y="587"/>
                </a:lnTo>
                <a:lnTo>
                  <a:pt x="157" y="596"/>
                </a:lnTo>
                <a:lnTo>
                  <a:pt x="166" y="603"/>
                </a:lnTo>
                <a:lnTo>
                  <a:pt x="176" y="609"/>
                </a:lnTo>
                <a:lnTo>
                  <a:pt x="187" y="613"/>
                </a:lnTo>
                <a:lnTo>
                  <a:pt x="198" y="615"/>
                </a:lnTo>
                <a:lnTo>
                  <a:pt x="210" y="615"/>
                </a:lnTo>
                <a:lnTo>
                  <a:pt x="216" y="614"/>
                </a:lnTo>
                <a:lnTo>
                  <a:pt x="222" y="612"/>
                </a:lnTo>
                <a:lnTo>
                  <a:pt x="222" y="612"/>
                </a:lnTo>
                <a:lnTo>
                  <a:pt x="223" y="612"/>
                </a:lnTo>
                <a:lnTo>
                  <a:pt x="223" y="612"/>
                </a:lnTo>
                <a:lnTo>
                  <a:pt x="222" y="653"/>
                </a:lnTo>
                <a:lnTo>
                  <a:pt x="222" y="653"/>
                </a:lnTo>
                <a:lnTo>
                  <a:pt x="221" y="685"/>
                </a:lnTo>
                <a:lnTo>
                  <a:pt x="220" y="701"/>
                </a:lnTo>
                <a:lnTo>
                  <a:pt x="219" y="718"/>
                </a:lnTo>
                <a:lnTo>
                  <a:pt x="219" y="718"/>
                </a:lnTo>
                <a:lnTo>
                  <a:pt x="214" y="751"/>
                </a:lnTo>
                <a:lnTo>
                  <a:pt x="213" y="767"/>
                </a:lnTo>
                <a:lnTo>
                  <a:pt x="211" y="784"/>
                </a:lnTo>
                <a:lnTo>
                  <a:pt x="211" y="784"/>
                </a:lnTo>
                <a:lnTo>
                  <a:pt x="211" y="794"/>
                </a:lnTo>
                <a:lnTo>
                  <a:pt x="212" y="806"/>
                </a:lnTo>
                <a:lnTo>
                  <a:pt x="214" y="816"/>
                </a:lnTo>
                <a:lnTo>
                  <a:pt x="216" y="827"/>
                </a:lnTo>
                <a:lnTo>
                  <a:pt x="219" y="837"/>
                </a:lnTo>
                <a:lnTo>
                  <a:pt x="223" y="846"/>
                </a:lnTo>
                <a:lnTo>
                  <a:pt x="227" y="856"/>
                </a:lnTo>
                <a:lnTo>
                  <a:pt x="233" y="865"/>
                </a:lnTo>
                <a:lnTo>
                  <a:pt x="233" y="865"/>
                </a:lnTo>
                <a:lnTo>
                  <a:pt x="242" y="879"/>
                </a:lnTo>
                <a:lnTo>
                  <a:pt x="242" y="879"/>
                </a:lnTo>
                <a:lnTo>
                  <a:pt x="241" y="886"/>
                </a:lnTo>
                <a:lnTo>
                  <a:pt x="240" y="895"/>
                </a:lnTo>
                <a:lnTo>
                  <a:pt x="237" y="904"/>
                </a:lnTo>
                <a:lnTo>
                  <a:pt x="234" y="913"/>
                </a:lnTo>
                <a:lnTo>
                  <a:pt x="229" y="921"/>
                </a:lnTo>
                <a:lnTo>
                  <a:pt x="223" y="927"/>
                </a:lnTo>
                <a:lnTo>
                  <a:pt x="220" y="930"/>
                </a:lnTo>
                <a:lnTo>
                  <a:pt x="216" y="931"/>
                </a:lnTo>
                <a:lnTo>
                  <a:pt x="212" y="932"/>
                </a:lnTo>
                <a:lnTo>
                  <a:pt x="208" y="932"/>
                </a:lnTo>
                <a:lnTo>
                  <a:pt x="208" y="932"/>
                </a:lnTo>
                <a:close/>
                <a:moveTo>
                  <a:pt x="626" y="984"/>
                </a:moveTo>
                <a:lnTo>
                  <a:pt x="626" y="984"/>
                </a:lnTo>
                <a:lnTo>
                  <a:pt x="615" y="986"/>
                </a:lnTo>
                <a:lnTo>
                  <a:pt x="604" y="987"/>
                </a:lnTo>
                <a:lnTo>
                  <a:pt x="593" y="987"/>
                </a:lnTo>
                <a:lnTo>
                  <a:pt x="581" y="987"/>
                </a:lnTo>
                <a:lnTo>
                  <a:pt x="559" y="985"/>
                </a:lnTo>
                <a:lnTo>
                  <a:pt x="536" y="983"/>
                </a:lnTo>
                <a:lnTo>
                  <a:pt x="536" y="983"/>
                </a:lnTo>
                <a:lnTo>
                  <a:pt x="513" y="981"/>
                </a:lnTo>
                <a:lnTo>
                  <a:pt x="489" y="980"/>
                </a:lnTo>
                <a:lnTo>
                  <a:pt x="441" y="979"/>
                </a:lnTo>
                <a:lnTo>
                  <a:pt x="441" y="979"/>
                </a:lnTo>
                <a:lnTo>
                  <a:pt x="405" y="979"/>
                </a:lnTo>
                <a:lnTo>
                  <a:pt x="369" y="978"/>
                </a:lnTo>
                <a:lnTo>
                  <a:pt x="351" y="977"/>
                </a:lnTo>
                <a:lnTo>
                  <a:pt x="333" y="976"/>
                </a:lnTo>
                <a:lnTo>
                  <a:pt x="315" y="973"/>
                </a:lnTo>
                <a:lnTo>
                  <a:pt x="296" y="970"/>
                </a:lnTo>
                <a:lnTo>
                  <a:pt x="296" y="970"/>
                </a:lnTo>
                <a:lnTo>
                  <a:pt x="276" y="965"/>
                </a:lnTo>
                <a:lnTo>
                  <a:pt x="256" y="959"/>
                </a:lnTo>
                <a:lnTo>
                  <a:pt x="238" y="949"/>
                </a:lnTo>
                <a:lnTo>
                  <a:pt x="219" y="939"/>
                </a:lnTo>
                <a:lnTo>
                  <a:pt x="219" y="939"/>
                </a:lnTo>
                <a:lnTo>
                  <a:pt x="225" y="936"/>
                </a:lnTo>
                <a:lnTo>
                  <a:pt x="232" y="931"/>
                </a:lnTo>
                <a:lnTo>
                  <a:pt x="237" y="926"/>
                </a:lnTo>
                <a:lnTo>
                  <a:pt x="241" y="919"/>
                </a:lnTo>
                <a:lnTo>
                  <a:pt x="244" y="911"/>
                </a:lnTo>
                <a:lnTo>
                  <a:pt x="247" y="903"/>
                </a:lnTo>
                <a:lnTo>
                  <a:pt x="249" y="896"/>
                </a:lnTo>
                <a:lnTo>
                  <a:pt x="250" y="888"/>
                </a:lnTo>
                <a:lnTo>
                  <a:pt x="250" y="888"/>
                </a:lnTo>
                <a:lnTo>
                  <a:pt x="258" y="896"/>
                </a:lnTo>
                <a:lnTo>
                  <a:pt x="268" y="904"/>
                </a:lnTo>
                <a:lnTo>
                  <a:pt x="277" y="911"/>
                </a:lnTo>
                <a:lnTo>
                  <a:pt x="287" y="918"/>
                </a:lnTo>
                <a:lnTo>
                  <a:pt x="298" y="923"/>
                </a:lnTo>
                <a:lnTo>
                  <a:pt x="310" y="929"/>
                </a:lnTo>
                <a:lnTo>
                  <a:pt x="321" y="933"/>
                </a:lnTo>
                <a:lnTo>
                  <a:pt x="333" y="937"/>
                </a:lnTo>
                <a:lnTo>
                  <a:pt x="356" y="944"/>
                </a:lnTo>
                <a:lnTo>
                  <a:pt x="380" y="949"/>
                </a:lnTo>
                <a:lnTo>
                  <a:pt x="405" y="952"/>
                </a:lnTo>
                <a:lnTo>
                  <a:pt x="428" y="954"/>
                </a:lnTo>
                <a:lnTo>
                  <a:pt x="428" y="954"/>
                </a:lnTo>
                <a:lnTo>
                  <a:pt x="449" y="954"/>
                </a:lnTo>
                <a:lnTo>
                  <a:pt x="470" y="954"/>
                </a:lnTo>
                <a:lnTo>
                  <a:pt x="491" y="953"/>
                </a:lnTo>
                <a:lnTo>
                  <a:pt x="512" y="952"/>
                </a:lnTo>
                <a:lnTo>
                  <a:pt x="532" y="950"/>
                </a:lnTo>
                <a:lnTo>
                  <a:pt x="553" y="947"/>
                </a:lnTo>
                <a:lnTo>
                  <a:pt x="574" y="944"/>
                </a:lnTo>
                <a:lnTo>
                  <a:pt x="594" y="940"/>
                </a:lnTo>
                <a:lnTo>
                  <a:pt x="613" y="936"/>
                </a:lnTo>
                <a:lnTo>
                  <a:pt x="634" y="930"/>
                </a:lnTo>
                <a:lnTo>
                  <a:pt x="654" y="925"/>
                </a:lnTo>
                <a:lnTo>
                  <a:pt x="673" y="918"/>
                </a:lnTo>
                <a:lnTo>
                  <a:pt x="692" y="911"/>
                </a:lnTo>
                <a:lnTo>
                  <a:pt x="711" y="904"/>
                </a:lnTo>
                <a:lnTo>
                  <a:pt x="750" y="887"/>
                </a:lnTo>
                <a:lnTo>
                  <a:pt x="750" y="887"/>
                </a:lnTo>
                <a:lnTo>
                  <a:pt x="739" y="904"/>
                </a:lnTo>
                <a:lnTo>
                  <a:pt x="727" y="919"/>
                </a:lnTo>
                <a:lnTo>
                  <a:pt x="712" y="934"/>
                </a:lnTo>
                <a:lnTo>
                  <a:pt x="697" y="947"/>
                </a:lnTo>
                <a:lnTo>
                  <a:pt x="681" y="960"/>
                </a:lnTo>
                <a:lnTo>
                  <a:pt x="664" y="970"/>
                </a:lnTo>
                <a:lnTo>
                  <a:pt x="646" y="978"/>
                </a:lnTo>
                <a:lnTo>
                  <a:pt x="637" y="981"/>
                </a:lnTo>
                <a:lnTo>
                  <a:pt x="626" y="984"/>
                </a:lnTo>
                <a:lnTo>
                  <a:pt x="626" y="984"/>
                </a:lnTo>
                <a:close/>
                <a:moveTo>
                  <a:pt x="600" y="930"/>
                </a:moveTo>
                <a:lnTo>
                  <a:pt x="600" y="930"/>
                </a:lnTo>
                <a:lnTo>
                  <a:pt x="610" y="926"/>
                </a:lnTo>
                <a:lnTo>
                  <a:pt x="610" y="926"/>
                </a:lnTo>
                <a:lnTo>
                  <a:pt x="632" y="918"/>
                </a:lnTo>
                <a:lnTo>
                  <a:pt x="654" y="910"/>
                </a:lnTo>
                <a:lnTo>
                  <a:pt x="654" y="910"/>
                </a:lnTo>
                <a:lnTo>
                  <a:pt x="687" y="900"/>
                </a:lnTo>
                <a:lnTo>
                  <a:pt x="721" y="891"/>
                </a:lnTo>
                <a:lnTo>
                  <a:pt x="721" y="891"/>
                </a:lnTo>
                <a:lnTo>
                  <a:pt x="691" y="903"/>
                </a:lnTo>
                <a:lnTo>
                  <a:pt x="661" y="913"/>
                </a:lnTo>
                <a:lnTo>
                  <a:pt x="630" y="923"/>
                </a:lnTo>
                <a:lnTo>
                  <a:pt x="600" y="930"/>
                </a:lnTo>
                <a:lnTo>
                  <a:pt x="600" y="930"/>
                </a:lnTo>
                <a:close/>
                <a:moveTo>
                  <a:pt x="756" y="878"/>
                </a:moveTo>
                <a:lnTo>
                  <a:pt x="756" y="878"/>
                </a:lnTo>
                <a:lnTo>
                  <a:pt x="755" y="879"/>
                </a:lnTo>
                <a:lnTo>
                  <a:pt x="755" y="879"/>
                </a:lnTo>
                <a:lnTo>
                  <a:pt x="752" y="877"/>
                </a:lnTo>
                <a:lnTo>
                  <a:pt x="750" y="878"/>
                </a:lnTo>
                <a:lnTo>
                  <a:pt x="750" y="878"/>
                </a:lnTo>
                <a:lnTo>
                  <a:pt x="735" y="885"/>
                </a:lnTo>
                <a:lnTo>
                  <a:pt x="735" y="885"/>
                </a:lnTo>
                <a:lnTo>
                  <a:pt x="696" y="895"/>
                </a:lnTo>
                <a:lnTo>
                  <a:pt x="677" y="900"/>
                </a:lnTo>
                <a:lnTo>
                  <a:pt x="659" y="906"/>
                </a:lnTo>
                <a:lnTo>
                  <a:pt x="659" y="906"/>
                </a:lnTo>
                <a:lnTo>
                  <a:pt x="639" y="913"/>
                </a:lnTo>
                <a:lnTo>
                  <a:pt x="619" y="920"/>
                </a:lnTo>
                <a:lnTo>
                  <a:pt x="619" y="920"/>
                </a:lnTo>
                <a:lnTo>
                  <a:pt x="609" y="924"/>
                </a:lnTo>
                <a:lnTo>
                  <a:pt x="599" y="928"/>
                </a:lnTo>
                <a:lnTo>
                  <a:pt x="599" y="928"/>
                </a:lnTo>
                <a:lnTo>
                  <a:pt x="593" y="930"/>
                </a:lnTo>
                <a:lnTo>
                  <a:pt x="591" y="930"/>
                </a:lnTo>
                <a:lnTo>
                  <a:pt x="591" y="929"/>
                </a:lnTo>
                <a:lnTo>
                  <a:pt x="593" y="927"/>
                </a:lnTo>
                <a:lnTo>
                  <a:pt x="599" y="924"/>
                </a:lnTo>
                <a:lnTo>
                  <a:pt x="599" y="924"/>
                </a:lnTo>
                <a:lnTo>
                  <a:pt x="610" y="921"/>
                </a:lnTo>
                <a:lnTo>
                  <a:pt x="620" y="917"/>
                </a:lnTo>
                <a:lnTo>
                  <a:pt x="643" y="911"/>
                </a:lnTo>
                <a:lnTo>
                  <a:pt x="643" y="911"/>
                </a:lnTo>
                <a:lnTo>
                  <a:pt x="669" y="902"/>
                </a:lnTo>
                <a:lnTo>
                  <a:pt x="694" y="893"/>
                </a:lnTo>
                <a:lnTo>
                  <a:pt x="694" y="893"/>
                </a:lnTo>
                <a:lnTo>
                  <a:pt x="721" y="885"/>
                </a:lnTo>
                <a:lnTo>
                  <a:pt x="747" y="878"/>
                </a:lnTo>
                <a:lnTo>
                  <a:pt x="747" y="878"/>
                </a:lnTo>
                <a:lnTo>
                  <a:pt x="753" y="875"/>
                </a:lnTo>
                <a:lnTo>
                  <a:pt x="756" y="873"/>
                </a:lnTo>
                <a:lnTo>
                  <a:pt x="758" y="872"/>
                </a:lnTo>
                <a:lnTo>
                  <a:pt x="758" y="872"/>
                </a:lnTo>
                <a:lnTo>
                  <a:pt x="761" y="867"/>
                </a:lnTo>
                <a:lnTo>
                  <a:pt x="764" y="862"/>
                </a:lnTo>
                <a:lnTo>
                  <a:pt x="764" y="862"/>
                </a:lnTo>
                <a:lnTo>
                  <a:pt x="756" y="878"/>
                </a:lnTo>
                <a:lnTo>
                  <a:pt x="756" y="878"/>
                </a:lnTo>
                <a:close/>
                <a:moveTo>
                  <a:pt x="768" y="855"/>
                </a:moveTo>
                <a:lnTo>
                  <a:pt x="768" y="855"/>
                </a:lnTo>
                <a:lnTo>
                  <a:pt x="763" y="856"/>
                </a:lnTo>
                <a:lnTo>
                  <a:pt x="763" y="856"/>
                </a:lnTo>
                <a:lnTo>
                  <a:pt x="761" y="857"/>
                </a:lnTo>
                <a:lnTo>
                  <a:pt x="761" y="857"/>
                </a:lnTo>
                <a:lnTo>
                  <a:pt x="716" y="872"/>
                </a:lnTo>
                <a:lnTo>
                  <a:pt x="669" y="886"/>
                </a:lnTo>
                <a:lnTo>
                  <a:pt x="669" y="886"/>
                </a:lnTo>
                <a:lnTo>
                  <a:pt x="646" y="893"/>
                </a:lnTo>
                <a:lnTo>
                  <a:pt x="623" y="901"/>
                </a:lnTo>
                <a:lnTo>
                  <a:pt x="623" y="901"/>
                </a:lnTo>
                <a:lnTo>
                  <a:pt x="602" y="908"/>
                </a:lnTo>
                <a:lnTo>
                  <a:pt x="602" y="908"/>
                </a:lnTo>
                <a:lnTo>
                  <a:pt x="593" y="911"/>
                </a:lnTo>
                <a:lnTo>
                  <a:pt x="593" y="911"/>
                </a:lnTo>
                <a:lnTo>
                  <a:pt x="591" y="911"/>
                </a:lnTo>
                <a:lnTo>
                  <a:pt x="594" y="910"/>
                </a:lnTo>
                <a:lnTo>
                  <a:pt x="601" y="907"/>
                </a:lnTo>
                <a:lnTo>
                  <a:pt x="601" y="907"/>
                </a:lnTo>
                <a:lnTo>
                  <a:pt x="625" y="898"/>
                </a:lnTo>
                <a:lnTo>
                  <a:pt x="651" y="889"/>
                </a:lnTo>
                <a:lnTo>
                  <a:pt x="700" y="871"/>
                </a:lnTo>
                <a:lnTo>
                  <a:pt x="700" y="871"/>
                </a:lnTo>
                <a:lnTo>
                  <a:pt x="719" y="865"/>
                </a:lnTo>
                <a:lnTo>
                  <a:pt x="719" y="865"/>
                </a:lnTo>
                <a:lnTo>
                  <a:pt x="733" y="861"/>
                </a:lnTo>
                <a:lnTo>
                  <a:pt x="746" y="857"/>
                </a:lnTo>
                <a:lnTo>
                  <a:pt x="759" y="852"/>
                </a:lnTo>
                <a:lnTo>
                  <a:pt x="772" y="846"/>
                </a:lnTo>
                <a:lnTo>
                  <a:pt x="772" y="846"/>
                </a:lnTo>
                <a:lnTo>
                  <a:pt x="768" y="855"/>
                </a:lnTo>
                <a:lnTo>
                  <a:pt x="768" y="855"/>
                </a:lnTo>
                <a:close/>
                <a:moveTo>
                  <a:pt x="776" y="834"/>
                </a:moveTo>
                <a:lnTo>
                  <a:pt x="776" y="834"/>
                </a:lnTo>
                <a:lnTo>
                  <a:pt x="773" y="841"/>
                </a:lnTo>
                <a:lnTo>
                  <a:pt x="773" y="841"/>
                </a:lnTo>
                <a:lnTo>
                  <a:pt x="745" y="853"/>
                </a:lnTo>
                <a:lnTo>
                  <a:pt x="717" y="863"/>
                </a:lnTo>
                <a:lnTo>
                  <a:pt x="717" y="863"/>
                </a:lnTo>
                <a:lnTo>
                  <a:pt x="666" y="877"/>
                </a:lnTo>
                <a:lnTo>
                  <a:pt x="666" y="877"/>
                </a:lnTo>
                <a:lnTo>
                  <a:pt x="643" y="883"/>
                </a:lnTo>
                <a:lnTo>
                  <a:pt x="620" y="890"/>
                </a:lnTo>
                <a:lnTo>
                  <a:pt x="620" y="890"/>
                </a:lnTo>
                <a:lnTo>
                  <a:pt x="595" y="899"/>
                </a:lnTo>
                <a:lnTo>
                  <a:pt x="595" y="899"/>
                </a:lnTo>
                <a:lnTo>
                  <a:pt x="591" y="901"/>
                </a:lnTo>
                <a:lnTo>
                  <a:pt x="594" y="899"/>
                </a:lnTo>
                <a:lnTo>
                  <a:pt x="604" y="895"/>
                </a:lnTo>
                <a:lnTo>
                  <a:pt x="604" y="895"/>
                </a:lnTo>
                <a:lnTo>
                  <a:pt x="629" y="885"/>
                </a:lnTo>
                <a:lnTo>
                  <a:pt x="656" y="875"/>
                </a:lnTo>
                <a:lnTo>
                  <a:pt x="681" y="866"/>
                </a:lnTo>
                <a:lnTo>
                  <a:pt x="706" y="857"/>
                </a:lnTo>
                <a:lnTo>
                  <a:pt x="706" y="857"/>
                </a:lnTo>
                <a:lnTo>
                  <a:pt x="730" y="849"/>
                </a:lnTo>
                <a:lnTo>
                  <a:pt x="741" y="844"/>
                </a:lnTo>
                <a:lnTo>
                  <a:pt x="752" y="839"/>
                </a:lnTo>
                <a:lnTo>
                  <a:pt x="752" y="839"/>
                </a:lnTo>
                <a:lnTo>
                  <a:pt x="766" y="832"/>
                </a:lnTo>
                <a:lnTo>
                  <a:pt x="774" y="828"/>
                </a:lnTo>
                <a:lnTo>
                  <a:pt x="780" y="823"/>
                </a:lnTo>
                <a:lnTo>
                  <a:pt x="780" y="823"/>
                </a:lnTo>
                <a:lnTo>
                  <a:pt x="776" y="834"/>
                </a:lnTo>
                <a:lnTo>
                  <a:pt x="776" y="834"/>
                </a:lnTo>
                <a:close/>
                <a:moveTo>
                  <a:pt x="782" y="819"/>
                </a:moveTo>
                <a:lnTo>
                  <a:pt x="782" y="819"/>
                </a:lnTo>
                <a:lnTo>
                  <a:pt x="756" y="830"/>
                </a:lnTo>
                <a:lnTo>
                  <a:pt x="729" y="840"/>
                </a:lnTo>
                <a:lnTo>
                  <a:pt x="675" y="857"/>
                </a:lnTo>
                <a:lnTo>
                  <a:pt x="675" y="857"/>
                </a:lnTo>
                <a:lnTo>
                  <a:pt x="649" y="866"/>
                </a:lnTo>
                <a:lnTo>
                  <a:pt x="623" y="874"/>
                </a:lnTo>
                <a:lnTo>
                  <a:pt x="623" y="874"/>
                </a:lnTo>
                <a:lnTo>
                  <a:pt x="598" y="885"/>
                </a:lnTo>
                <a:lnTo>
                  <a:pt x="598" y="885"/>
                </a:lnTo>
                <a:lnTo>
                  <a:pt x="593" y="886"/>
                </a:lnTo>
                <a:lnTo>
                  <a:pt x="596" y="885"/>
                </a:lnTo>
                <a:lnTo>
                  <a:pt x="607" y="881"/>
                </a:lnTo>
                <a:lnTo>
                  <a:pt x="607" y="881"/>
                </a:lnTo>
                <a:lnTo>
                  <a:pt x="632" y="869"/>
                </a:lnTo>
                <a:lnTo>
                  <a:pt x="659" y="859"/>
                </a:lnTo>
                <a:lnTo>
                  <a:pt x="711" y="841"/>
                </a:lnTo>
                <a:lnTo>
                  <a:pt x="711" y="841"/>
                </a:lnTo>
                <a:lnTo>
                  <a:pt x="757" y="822"/>
                </a:lnTo>
                <a:lnTo>
                  <a:pt x="757" y="822"/>
                </a:lnTo>
                <a:lnTo>
                  <a:pt x="772" y="816"/>
                </a:lnTo>
                <a:lnTo>
                  <a:pt x="779" y="812"/>
                </a:lnTo>
                <a:lnTo>
                  <a:pt x="786" y="807"/>
                </a:lnTo>
                <a:lnTo>
                  <a:pt x="786" y="807"/>
                </a:lnTo>
                <a:lnTo>
                  <a:pt x="782" y="819"/>
                </a:lnTo>
                <a:lnTo>
                  <a:pt x="782" y="819"/>
                </a:lnTo>
                <a:close/>
                <a:moveTo>
                  <a:pt x="787" y="804"/>
                </a:moveTo>
                <a:lnTo>
                  <a:pt x="787" y="804"/>
                </a:lnTo>
                <a:lnTo>
                  <a:pt x="785" y="804"/>
                </a:lnTo>
                <a:lnTo>
                  <a:pt x="785" y="804"/>
                </a:lnTo>
                <a:lnTo>
                  <a:pt x="780" y="808"/>
                </a:lnTo>
                <a:lnTo>
                  <a:pt x="775" y="810"/>
                </a:lnTo>
                <a:lnTo>
                  <a:pt x="763" y="815"/>
                </a:lnTo>
                <a:lnTo>
                  <a:pt x="740" y="822"/>
                </a:lnTo>
                <a:lnTo>
                  <a:pt x="740" y="822"/>
                </a:lnTo>
                <a:lnTo>
                  <a:pt x="711" y="833"/>
                </a:lnTo>
                <a:lnTo>
                  <a:pt x="684" y="843"/>
                </a:lnTo>
                <a:lnTo>
                  <a:pt x="684" y="843"/>
                </a:lnTo>
                <a:lnTo>
                  <a:pt x="657" y="851"/>
                </a:lnTo>
                <a:lnTo>
                  <a:pt x="629" y="860"/>
                </a:lnTo>
                <a:lnTo>
                  <a:pt x="629" y="860"/>
                </a:lnTo>
                <a:lnTo>
                  <a:pt x="606" y="869"/>
                </a:lnTo>
                <a:lnTo>
                  <a:pt x="606" y="869"/>
                </a:lnTo>
                <a:lnTo>
                  <a:pt x="600" y="871"/>
                </a:lnTo>
                <a:lnTo>
                  <a:pt x="594" y="873"/>
                </a:lnTo>
                <a:lnTo>
                  <a:pt x="594" y="873"/>
                </a:lnTo>
                <a:lnTo>
                  <a:pt x="607" y="866"/>
                </a:lnTo>
                <a:lnTo>
                  <a:pt x="607" y="866"/>
                </a:lnTo>
                <a:lnTo>
                  <a:pt x="620" y="860"/>
                </a:lnTo>
                <a:lnTo>
                  <a:pt x="635" y="855"/>
                </a:lnTo>
                <a:lnTo>
                  <a:pt x="662" y="845"/>
                </a:lnTo>
                <a:lnTo>
                  <a:pt x="662" y="845"/>
                </a:lnTo>
                <a:lnTo>
                  <a:pt x="690" y="835"/>
                </a:lnTo>
                <a:lnTo>
                  <a:pt x="718" y="825"/>
                </a:lnTo>
                <a:lnTo>
                  <a:pt x="718" y="825"/>
                </a:lnTo>
                <a:lnTo>
                  <a:pt x="741" y="816"/>
                </a:lnTo>
                <a:lnTo>
                  <a:pt x="764" y="806"/>
                </a:lnTo>
                <a:lnTo>
                  <a:pt x="764" y="806"/>
                </a:lnTo>
                <a:lnTo>
                  <a:pt x="771" y="803"/>
                </a:lnTo>
                <a:lnTo>
                  <a:pt x="778" y="799"/>
                </a:lnTo>
                <a:lnTo>
                  <a:pt x="785" y="794"/>
                </a:lnTo>
                <a:lnTo>
                  <a:pt x="790" y="789"/>
                </a:lnTo>
                <a:lnTo>
                  <a:pt x="790" y="789"/>
                </a:lnTo>
                <a:lnTo>
                  <a:pt x="787" y="804"/>
                </a:lnTo>
                <a:lnTo>
                  <a:pt x="787" y="804"/>
                </a:lnTo>
                <a:close/>
                <a:moveTo>
                  <a:pt x="791" y="787"/>
                </a:moveTo>
                <a:lnTo>
                  <a:pt x="791" y="787"/>
                </a:lnTo>
                <a:lnTo>
                  <a:pt x="790" y="787"/>
                </a:lnTo>
                <a:lnTo>
                  <a:pt x="790" y="787"/>
                </a:lnTo>
                <a:lnTo>
                  <a:pt x="778" y="791"/>
                </a:lnTo>
                <a:lnTo>
                  <a:pt x="766" y="796"/>
                </a:lnTo>
                <a:lnTo>
                  <a:pt x="744" y="807"/>
                </a:lnTo>
                <a:lnTo>
                  <a:pt x="744" y="807"/>
                </a:lnTo>
                <a:lnTo>
                  <a:pt x="686" y="828"/>
                </a:lnTo>
                <a:lnTo>
                  <a:pt x="686" y="828"/>
                </a:lnTo>
                <a:lnTo>
                  <a:pt x="661" y="838"/>
                </a:lnTo>
                <a:lnTo>
                  <a:pt x="635" y="847"/>
                </a:lnTo>
                <a:lnTo>
                  <a:pt x="635" y="847"/>
                </a:lnTo>
                <a:lnTo>
                  <a:pt x="614" y="853"/>
                </a:lnTo>
                <a:lnTo>
                  <a:pt x="604" y="857"/>
                </a:lnTo>
                <a:lnTo>
                  <a:pt x="594" y="861"/>
                </a:lnTo>
                <a:lnTo>
                  <a:pt x="594" y="861"/>
                </a:lnTo>
                <a:lnTo>
                  <a:pt x="595" y="852"/>
                </a:lnTo>
                <a:lnTo>
                  <a:pt x="595" y="852"/>
                </a:lnTo>
                <a:lnTo>
                  <a:pt x="606" y="850"/>
                </a:lnTo>
                <a:lnTo>
                  <a:pt x="618" y="847"/>
                </a:lnTo>
                <a:lnTo>
                  <a:pt x="640" y="838"/>
                </a:lnTo>
                <a:lnTo>
                  <a:pt x="640" y="838"/>
                </a:lnTo>
                <a:lnTo>
                  <a:pt x="654" y="834"/>
                </a:lnTo>
                <a:lnTo>
                  <a:pt x="668" y="829"/>
                </a:lnTo>
                <a:lnTo>
                  <a:pt x="696" y="822"/>
                </a:lnTo>
                <a:lnTo>
                  <a:pt x="696" y="822"/>
                </a:lnTo>
                <a:lnTo>
                  <a:pt x="709" y="819"/>
                </a:lnTo>
                <a:lnTo>
                  <a:pt x="722" y="815"/>
                </a:lnTo>
                <a:lnTo>
                  <a:pt x="734" y="810"/>
                </a:lnTo>
                <a:lnTo>
                  <a:pt x="746" y="805"/>
                </a:lnTo>
                <a:lnTo>
                  <a:pt x="746" y="805"/>
                </a:lnTo>
                <a:lnTo>
                  <a:pt x="769" y="794"/>
                </a:lnTo>
                <a:lnTo>
                  <a:pt x="780" y="789"/>
                </a:lnTo>
                <a:lnTo>
                  <a:pt x="792" y="784"/>
                </a:lnTo>
                <a:lnTo>
                  <a:pt x="792" y="784"/>
                </a:lnTo>
                <a:lnTo>
                  <a:pt x="791" y="787"/>
                </a:lnTo>
                <a:lnTo>
                  <a:pt x="791" y="787"/>
                </a:lnTo>
                <a:close/>
                <a:moveTo>
                  <a:pt x="792" y="781"/>
                </a:moveTo>
                <a:lnTo>
                  <a:pt x="792" y="781"/>
                </a:lnTo>
                <a:lnTo>
                  <a:pt x="782" y="786"/>
                </a:lnTo>
                <a:lnTo>
                  <a:pt x="771" y="791"/>
                </a:lnTo>
                <a:lnTo>
                  <a:pt x="750" y="801"/>
                </a:lnTo>
                <a:lnTo>
                  <a:pt x="750" y="801"/>
                </a:lnTo>
                <a:lnTo>
                  <a:pt x="737" y="806"/>
                </a:lnTo>
                <a:lnTo>
                  <a:pt x="723" y="812"/>
                </a:lnTo>
                <a:lnTo>
                  <a:pt x="709" y="816"/>
                </a:lnTo>
                <a:lnTo>
                  <a:pt x="695" y="820"/>
                </a:lnTo>
                <a:lnTo>
                  <a:pt x="695" y="820"/>
                </a:lnTo>
                <a:lnTo>
                  <a:pt x="670" y="827"/>
                </a:lnTo>
                <a:lnTo>
                  <a:pt x="657" y="830"/>
                </a:lnTo>
                <a:lnTo>
                  <a:pt x="644" y="835"/>
                </a:lnTo>
                <a:lnTo>
                  <a:pt x="644" y="835"/>
                </a:lnTo>
                <a:lnTo>
                  <a:pt x="621" y="843"/>
                </a:lnTo>
                <a:lnTo>
                  <a:pt x="621" y="843"/>
                </a:lnTo>
                <a:lnTo>
                  <a:pt x="615" y="845"/>
                </a:lnTo>
                <a:lnTo>
                  <a:pt x="609" y="846"/>
                </a:lnTo>
                <a:lnTo>
                  <a:pt x="603" y="848"/>
                </a:lnTo>
                <a:lnTo>
                  <a:pt x="598" y="850"/>
                </a:lnTo>
                <a:lnTo>
                  <a:pt x="598" y="850"/>
                </a:lnTo>
                <a:lnTo>
                  <a:pt x="610" y="843"/>
                </a:lnTo>
                <a:lnTo>
                  <a:pt x="623" y="836"/>
                </a:lnTo>
                <a:lnTo>
                  <a:pt x="623" y="836"/>
                </a:lnTo>
                <a:lnTo>
                  <a:pt x="661" y="822"/>
                </a:lnTo>
                <a:lnTo>
                  <a:pt x="699" y="808"/>
                </a:lnTo>
                <a:lnTo>
                  <a:pt x="699" y="808"/>
                </a:lnTo>
                <a:lnTo>
                  <a:pt x="743" y="792"/>
                </a:lnTo>
                <a:lnTo>
                  <a:pt x="765" y="784"/>
                </a:lnTo>
                <a:lnTo>
                  <a:pt x="786" y="774"/>
                </a:lnTo>
                <a:lnTo>
                  <a:pt x="786" y="774"/>
                </a:lnTo>
                <a:lnTo>
                  <a:pt x="789" y="773"/>
                </a:lnTo>
                <a:lnTo>
                  <a:pt x="790" y="773"/>
                </a:lnTo>
                <a:lnTo>
                  <a:pt x="790" y="772"/>
                </a:lnTo>
                <a:lnTo>
                  <a:pt x="790" y="772"/>
                </a:lnTo>
                <a:lnTo>
                  <a:pt x="794" y="770"/>
                </a:lnTo>
                <a:lnTo>
                  <a:pt x="794" y="770"/>
                </a:lnTo>
                <a:lnTo>
                  <a:pt x="792" y="781"/>
                </a:lnTo>
                <a:lnTo>
                  <a:pt x="792" y="781"/>
                </a:lnTo>
                <a:close/>
                <a:moveTo>
                  <a:pt x="796" y="767"/>
                </a:moveTo>
                <a:lnTo>
                  <a:pt x="796" y="767"/>
                </a:lnTo>
                <a:lnTo>
                  <a:pt x="794" y="767"/>
                </a:lnTo>
                <a:lnTo>
                  <a:pt x="794" y="767"/>
                </a:lnTo>
                <a:lnTo>
                  <a:pt x="776" y="776"/>
                </a:lnTo>
                <a:lnTo>
                  <a:pt x="757" y="784"/>
                </a:lnTo>
                <a:lnTo>
                  <a:pt x="720" y="798"/>
                </a:lnTo>
                <a:lnTo>
                  <a:pt x="681" y="811"/>
                </a:lnTo>
                <a:lnTo>
                  <a:pt x="662" y="818"/>
                </a:lnTo>
                <a:lnTo>
                  <a:pt x="643" y="825"/>
                </a:lnTo>
                <a:lnTo>
                  <a:pt x="643" y="825"/>
                </a:lnTo>
                <a:lnTo>
                  <a:pt x="629" y="830"/>
                </a:lnTo>
                <a:lnTo>
                  <a:pt x="629" y="830"/>
                </a:lnTo>
                <a:lnTo>
                  <a:pt x="608" y="839"/>
                </a:lnTo>
                <a:lnTo>
                  <a:pt x="608" y="839"/>
                </a:lnTo>
                <a:lnTo>
                  <a:pt x="617" y="834"/>
                </a:lnTo>
                <a:lnTo>
                  <a:pt x="617" y="834"/>
                </a:lnTo>
                <a:lnTo>
                  <a:pt x="640" y="825"/>
                </a:lnTo>
                <a:lnTo>
                  <a:pt x="662" y="816"/>
                </a:lnTo>
                <a:lnTo>
                  <a:pt x="707" y="801"/>
                </a:lnTo>
                <a:lnTo>
                  <a:pt x="731" y="792"/>
                </a:lnTo>
                <a:lnTo>
                  <a:pt x="753" y="783"/>
                </a:lnTo>
                <a:lnTo>
                  <a:pt x="775" y="773"/>
                </a:lnTo>
                <a:lnTo>
                  <a:pt x="797" y="761"/>
                </a:lnTo>
                <a:lnTo>
                  <a:pt x="797" y="761"/>
                </a:lnTo>
                <a:lnTo>
                  <a:pt x="796" y="767"/>
                </a:lnTo>
                <a:lnTo>
                  <a:pt x="796" y="767"/>
                </a:lnTo>
                <a:close/>
                <a:moveTo>
                  <a:pt x="797" y="758"/>
                </a:moveTo>
                <a:lnTo>
                  <a:pt x="797" y="758"/>
                </a:lnTo>
                <a:lnTo>
                  <a:pt x="781" y="766"/>
                </a:lnTo>
                <a:lnTo>
                  <a:pt x="765" y="773"/>
                </a:lnTo>
                <a:lnTo>
                  <a:pt x="734" y="786"/>
                </a:lnTo>
                <a:lnTo>
                  <a:pt x="701" y="798"/>
                </a:lnTo>
                <a:lnTo>
                  <a:pt x="669" y="809"/>
                </a:lnTo>
                <a:lnTo>
                  <a:pt x="669" y="809"/>
                </a:lnTo>
                <a:lnTo>
                  <a:pt x="638" y="819"/>
                </a:lnTo>
                <a:lnTo>
                  <a:pt x="606" y="829"/>
                </a:lnTo>
                <a:lnTo>
                  <a:pt x="606" y="829"/>
                </a:lnTo>
                <a:lnTo>
                  <a:pt x="601" y="830"/>
                </a:lnTo>
                <a:lnTo>
                  <a:pt x="601" y="830"/>
                </a:lnTo>
                <a:lnTo>
                  <a:pt x="601" y="830"/>
                </a:lnTo>
                <a:lnTo>
                  <a:pt x="606" y="827"/>
                </a:lnTo>
                <a:lnTo>
                  <a:pt x="606" y="827"/>
                </a:lnTo>
                <a:lnTo>
                  <a:pt x="614" y="824"/>
                </a:lnTo>
                <a:lnTo>
                  <a:pt x="622" y="821"/>
                </a:lnTo>
                <a:lnTo>
                  <a:pt x="622" y="821"/>
                </a:lnTo>
                <a:lnTo>
                  <a:pt x="649" y="811"/>
                </a:lnTo>
                <a:lnTo>
                  <a:pt x="649" y="811"/>
                </a:lnTo>
                <a:lnTo>
                  <a:pt x="678" y="799"/>
                </a:lnTo>
                <a:lnTo>
                  <a:pt x="707" y="787"/>
                </a:lnTo>
                <a:lnTo>
                  <a:pt x="707" y="787"/>
                </a:lnTo>
                <a:lnTo>
                  <a:pt x="729" y="780"/>
                </a:lnTo>
                <a:lnTo>
                  <a:pt x="750" y="772"/>
                </a:lnTo>
                <a:lnTo>
                  <a:pt x="770" y="764"/>
                </a:lnTo>
                <a:lnTo>
                  <a:pt x="791" y="755"/>
                </a:lnTo>
                <a:lnTo>
                  <a:pt x="791" y="755"/>
                </a:lnTo>
                <a:lnTo>
                  <a:pt x="793" y="755"/>
                </a:lnTo>
                <a:lnTo>
                  <a:pt x="796" y="753"/>
                </a:lnTo>
                <a:lnTo>
                  <a:pt x="796" y="753"/>
                </a:lnTo>
                <a:lnTo>
                  <a:pt x="798" y="752"/>
                </a:lnTo>
                <a:lnTo>
                  <a:pt x="798" y="752"/>
                </a:lnTo>
                <a:lnTo>
                  <a:pt x="797" y="758"/>
                </a:lnTo>
                <a:lnTo>
                  <a:pt x="797" y="758"/>
                </a:lnTo>
                <a:close/>
                <a:moveTo>
                  <a:pt x="798" y="750"/>
                </a:moveTo>
                <a:lnTo>
                  <a:pt x="798" y="750"/>
                </a:lnTo>
                <a:lnTo>
                  <a:pt x="751" y="768"/>
                </a:lnTo>
                <a:lnTo>
                  <a:pt x="703" y="786"/>
                </a:lnTo>
                <a:lnTo>
                  <a:pt x="703" y="786"/>
                </a:lnTo>
                <a:lnTo>
                  <a:pt x="674" y="796"/>
                </a:lnTo>
                <a:lnTo>
                  <a:pt x="674" y="796"/>
                </a:lnTo>
                <a:lnTo>
                  <a:pt x="659" y="801"/>
                </a:lnTo>
                <a:lnTo>
                  <a:pt x="644" y="807"/>
                </a:lnTo>
                <a:lnTo>
                  <a:pt x="613" y="818"/>
                </a:lnTo>
                <a:lnTo>
                  <a:pt x="613" y="818"/>
                </a:lnTo>
                <a:lnTo>
                  <a:pt x="607" y="820"/>
                </a:lnTo>
                <a:lnTo>
                  <a:pt x="602" y="822"/>
                </a:lnTo>
                <a:lnTo>
                  <a:pt x="602" y="822"/>
                </a:lnTo>
                <a:lnTo>
                  <a:pt x="610" y="819"/>
                </a:lnTo>
                <a:lnTo>
                  <a:pt x="618" y="816"/>
                </a:lnTo>
                <a:lnTo>
                  <a:pt x="618" y="816"/>
                </a:lnTo>
                <a:lnTo>
                  <a:pt x="630" y="810"/>
                </a:lnTo>
                <a:lnTo>
                  <a:pt x="643" y="803"/>
                </a:lnTo>
                <a:lnTo>
                  <a:pt x="643" y="803"/>
                </a:lnTo>
                <a:lnTo>
                  <a:pt x="655" y="796"/>
                </a:lnTo>
                <a:lnTo>
                  <a:pt x="667" y="790"/>
                </a:lnTo>
                <a:lnTo>
                  <a:pt x="691" y="781"/>
                </a:lnTo>
                <a:lnTo>
                  <a:pt x="742" y="764"/>
                </a:lnTo>
                <a:lnTo>
                  <a:pt x="742" y="764"/>
                </a:lnTo>
                <a:lnTo>
                  <a:pt x="770" y="754"/>
                </a:lnTo>
                <a:lnTo>
                  <a:pt x="784" y="749"/>
                </a:lnTo>
                <a:lnTo>
                  <a:pt x="799" y="742"/>
                </a:lnTo>
                <a:lnTo>
                  <a:pt x="799" y="742"/>
                </a:lnTo>
                <a:lnTo>
                  <a:pt x="798" y="750"/>
                </a:lnTo>
                <a:lnTo>
                  <a:pt x="798" y="750"/>
                </a:lnTo>
                <a:close/>
                <a:moveTo>
                  <a:pt x="799" y="739"/>
                </a:moveTo>
                <a:lnTo>
                  <a:pt x="799" y="739"/>
                </a:lnTo>
                <a:lnTo>
                  <a:pt x="774" y="749"/>
                </a:lnTo>
                <a:lnTo>
                  <a:pt x="750" y="759"/>
                </a:lnTo>
                <a:lnTo>
                  <a:pt x="750" y="759"/>
                </a:lnTo>
                <a:lnTo>
                  <a:pt x="696" y="776"/>
                </a:lnTo>
                <a:lnTo>
                  <a:pt x="696" y="776"/>
                </a:lnTo>
                <a:lnTo>
                  <a:pt x="665" y="787"/>
                </a:lnTo>
                <a:lnTo>
                  <a:pt x="635" y="799"/>
                </a:lnTo>
                <a:lnTo>
                  <a:pt x="635" y="799"/>
                </a:lnTo>
                <a:lnTo>
                  <a:pt x="618" y="806"/>
                </a:lnTo>
                <a:lnTo>
                  <a:pt x="618" y="806"/>
                </a:lnTo>
                <a:lnTo>
                  <a:pt x="627" y="801"/>
                </a:lnTo>
                <a:lnTo>
                  <a:pt x="627" y="801"/>
                </a:lnTo>
                <a:lnTo>
                  <a:pt x="648" y="790"/>
                </a:lnTo>
                <a:lnTo>
                  <a:pt x="670" y="781"/>
                </a:lnTo>
                <a:lnTo>
                  <a:pt x="713" y="764"/>
                </a:lnTo>
                <a:lnTo>
                  <a:pt x="713" y="764"/>
                </a:lnTo>
                <a:lnTo>
                  <a:pt x="736" y="755"/>
                </a:lnTo>
                <a:lnTo>
                  <a:pt x="756" y="746"/>
                </a:lnTo>
                <a:lnTo>
                  <a:pt x="777" y="736"/>
                </a:lnTo>
                <a:lnTo>
                  <a:pt x="800" y="728"/>
                </a:lnTo>
                <a:lnTo>
                  <a:pt x="800" y="728"/>
                </a:lnTo>
                <a:lnTo>
                  <a:pt x="799" y="739"/>
                </a:lnTo>
                <a:lnTo>
                  <a:pt x="799" y="739"/>
                </a:lnTo>
                <a:close/>
                <a:moveTo>
                  <a:pt x="800" y="725"/>
                </a:moveTo>
                <a:lnTo>
                  <a:pt x="800" y="725"/>
                </a:lnTo>
                <a:lnTo>
                  <a:pt x="784" y="729"/>
                </a:lnTo>
                <a:lnTo>
                  <a:pt x="771" y="734"/>
                </a:lnTo>
                <a:lnTo>
                  <a:pt x="744" y="745"/>
                </a:lnTo>
                <a:lnTo>
                  <a:pt x="744" y="745"/>
                </a:lnTo>
                <a:lnTo>
                  <a:pt x="708" y="757"/>
                </a:lnTo>
                <a:lnTo>
                  <a:pt x="708" y="757"/>
                </a:lnTo>
                <a:lnTo>
                  <a:pt x="736" y="746"/>
                </a:lnTo>
                <a:lnTo>
                  <a:pt x="763" y="734"/>
                </a:lnTo>
                <a:lnTo>
                  <a:pt x="763" y="734"/>
                </a:lnTo>
                <a:lnTo>
                  <a:pt x="778" y="726"/>
                </a:lnTo>
                <a:lnTo>
                  <a:pt x="778" y="726"/>
                </a:lnTo>
                <a:lnTo>
                  <a:pt x="789" y="723"/>
                </a:lnTo>
                <a:lnTo>
                  <a:pt x="800" y="719"/>
                </a:lnTo>
                <a:lnTo>
                  <a:pt x="800" y="719"/>
                </a:lnTo>
                <a:lnTo>
                  <a:pt x="800" y="725"/>
                </a:lnTo>
                <a:lnTo>
                  <a:pt x="800" y="725"/>
                </a:lnTo>
                <a:close/>
              </a:path>
            </a:pathLst>
          </a:custGeom>
          <a:solidFill>
            <a:srgbClr val="0070C0"/>
          </a:soli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3200">
              <a:cs typeface="+mn-ea"/>
              <a:sym typeface="+mn-lt"/>
            </a:endParaRPr>
          </a:p>
        </p:txBody>
      </p:sp>
    </p:spTree>
    <p:extLst>
      <p:ext uri="{BB962C8B-B14F-4D97-AF65-F5344CB8AC3E}">
        <p14:creationId xmlns:p14="http://schemas.microsoft.com/office/powerpoint/2010/main" val="39796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114300"/>
            <a:ext cx="11938000" cy="6629400"/>
          </a:xfrm>
          <a:prstGeom prst="rect">
            <a:avLst/>
          </a:prstGeom>
          <a:solidFill>
            <a:schemeClr val="bg1"/>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solidFill>
                <a:srgbClr val="0070C0"/>
              </a:solidFill>
            </a:endParaRPr>
          </a:p>
        </p:txBody>
      </p:sp>
      <p:sp>
        <p:nvSpPr>
          <p:cNvPr id="5" name="Rectangle 4"/>
          <p:cNvSpPr/>
          <p:nvPr/>
        </p:nvSpPr>
        <p:spPr>
          <a:xfrm>
            <a:off x="315654" y="227568"/>
            <a:ext cx="8254183" cy="523220"/>
          </a:xfrm>
          <a:prstGeom prst="rect">
            <a:avLst/>
          </a:prstGeom>
        </p:spPr>
        <p:txBody>
          <a:bodyPr wrap="none">
            <a:spAutoFit/>
          </a:bodyPr>
          <a:lstStyle/>
          <a:p>
            <a:r>
              <a:rPr lang="en-US" sz="2800" b="1" smtClean="0">
                <a:solidFill>
                  <a:srgbClr val="0070C0"/>
                </a:solidFill>
              </a:rPr>
              <a:t>1. Lựa </a:t>
            </a:r>
            <a:r>
              <a:rPr lang="en-US" sz="2800" b="1">
                <a:solidFill>
                  <a:srgbClr val="0070C0"/>
                </a:solidFill>
              </a:rPr>
              <a:t>chọn hành động tùy thuộc vào điều kiện</a:t>
            </a:r>
          </a:p>
        </p:txBody>
      </p:sp>
      <p:sp>
        <p:nvSpPr>
          <p:cNvPr id="6" name="Rounded Rectangle 5"/>
          <p:cNvSpPr/>
          <p:nvPr/>
        </p:nvSpPr>
        <p:spPr>
          <a:xfrm>
            <a:off x="469900" y="889000"/>
            <a:ext cx="11150600" cy="2540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smtClean="0">
                <a:solidFill>
                  <a:srgbClr val="002060"/>
                </a:solidFill>
              </a:rPr>
              <a:t>Ví dụ</a:t>
            </a:r>
            <a:r>
              <a:rPr lang="en-US" sz="2000" smtClean="0">
                <a:solidFill>
                  <a:srgbClr val="002060"/>
                </a:solidFill>
              </a:rPr>
              <a:t>: Tuần này, một nhóm bạn lớp 6 hẹn sẽ chơi cùng nhau trong 3 tiết học của chiều thứ Năm như sau:</a:t>
            </a:r>
          </a:p>
          <a:p>
            <a:pPr>
              <a:lnSpc>
                <a:spcPct val="150000"/>
              </a:lnSpc>
            </a:pPr>
            <a:r>
              <a:rPr lang="en-US" sz="2000" smtClean="0">
                <a:solidFill>
                  <a:srgbClr val="002060"/>
                </a:solidFill>
              </a:rPr>
              <a:t>1. 16h có mặt tại phòng học lớp 6A</a:t>
            </a:r>
          </a:p>
          <a:p>
            <a:pPr>
              <a:lnSpc>
                <a:spcPct val="150000"/>
              </a:lnSpc>
            </a:pPr>
            <a:r>
              <a:rPr lang="en-US" sz="2000" smtClean="0">
                <a:solidFill>
                  <a:srgbClr val="002060"/>
                </a:solidFill>
              </a:rPr>
              <a:t>2. </a:t>
            </a:r>
            <a:r>
              <a:rPr lang="en-US" sz="2000" u="sng" smtClean="0">
                <a:solidFill>
                  <a:srgbClr val="002060"/>
                </a:solidFill>
              </a:rPr>
              <a:t>Nếu trời mưa</a:t>
            </a:r>
            <a:r>
              <a:rPr lang="en-US" sz="2000" smtClean="0">
                <a:solidFill>
                  <a:srgbClr val="002060"/>
                </a:solidFill>
              </a:rPr>
              <a:t>: Chơi cờ vua trong phòng học lớp 6A</a:t>
            </a:r>
          </a:p>
          <a:p>
            <a:pPr>
              <a:lnSpc>
                <a:spcPct val="150000"/>
              </a:lnSpc>
            </a:pPr>
            <a:r>
              <a:rPr lang="en-US" sz="2000" smtClean="0">
                <a:solidFill>
                  <a:srgbClr val="002060"/>
                </a:solidFill>
              </a:rPr>
              <a:t>3. </a:t>
            </a:r>
            <a:r>
              <a:rPr lang="en-US" sz="2000" u="sng" smtClean="0">
                <a:solidFill>
                  <a:srgbClr val="002060"/>
                </a:solidFill>
              </a:rPr>
              <a:t>Nếu trời không mưa</a:t>
            </a:r>
            <a:r>
              <a:rPr lang="en-US" sz="2000" smtClean="0">
                <a:solidFill>
                  <a:srgbClr val="002060"/>
                </a:solidFill>
              </a:rPr>
              <a:t>: chơi đá bóng ở sân trường</a:t>
            </a:r>
            <a:endParaRPr lang="en-US" sz="2000">
              <a:solidFill>
                <a:srgbClr val="002060"/>
              </a:solidFill>
            </a:endParaRPr>
          </a:p>
        </p:txBody>
      </p:sp>
      <p:grpSp>
        <p:nvGrpSpPr>
          <p:cNvPr id="24" name="Graphic 44">
            <a:extLst>
              <a:ext uri="{FF2B5EF4-FFF2-40B4-BE49-F238E27FC236}">
                <a16:creationId xmlns="" xmlns:a16="http://schemas.microsoft.com/office/drawing/2014/main" id="{53266E3B-0AE7-4ADA-BAF1-F8F11E5D71F4}"/>
              </a:ext>
            </a:extLst>
          </p:cNvPr>
          <p:cNvGrpSpPr/>
          <p:nvPr/>
        </p:nvGrpSpPr>
        <p:grpSpPr>
          <a:xfrm>
            <a:off x="-25947" y="5842000"/>
            <a:ext cx="12233669" cy="1010714"/>
            <a:chOff x="-25947" y="3946167"/>
            <a:chExt cx="12233669" cy="2906548"/>
          </a:xfrm>
        </p:grpSpPr>
        <p:sp>
          <p:nvSpPr>
            <p:cNvPr id="25" name="Freeform: Shape 65">
              <a:extLst>
                <a:ext uri="{FF2B5EF4-FFF2-40B4-BE49-F238E27FC236}">
                  <a16:creationId xmlns="" xmlns:a16="http://schemas.microsoft.com/office/drawing/2014/main" id="{D0B6F08D-6533-4AFE-B40E-E96A936454DD}"/>
                </a:ext>
              </a:extLst>
            </p:cNvPr>
            <p:cNvSpPr/>
            <p:nvPr/>
          </p:nvSpPr>
          <p:spPr>
            <a:xfrm>
              <a:off x="-25947" y="3946167"/>
              <a:ext cx="12232734" cy="2910286"/>
            </a:xfrm>
            <a:custGeom>
              <a:avLst/>
              <a:gdLst>
                <a:gd name="connsiteX0" fmla="*/ 12232735 w 12232734"/>
                <a:gd name="connsiteY0" fmla="*/ 0 h 2910286"/>
                <a:gd name="connsiteX1" fmla="*/ 10371984 w 12232734"/>
                <a:gd name="connsiteY1" fmla="*/ 502805 h 2910286"/>
                <a:gd name="connsiteX2" fmla="*/ 7294407 w 12232734"/>
                <a:gd name="connsiteY2" fmla="*/ 1135516 h 2910286"/>
                <a:gd name="connsiteX3" fmla="*/ 3714961 w 12232734"/>
                <a:gd name="connsiteY3" fmla="*/ 531777 h 2910286"/>
                <a:gd name="connsiteX4" fmla="*/ 0 w 12232734"/>
                <a:gd name="connsiteY4" fmla="*/ 949535 h 2910286"/>
                <a:gd name="connsiteX5" fmla="*/ 0 w 12232734"/>
                <a:gd name="connsiteY5" fmla="*/ 2910286 h 2910286"/>
                <a:gd name="connsiteX6" fmla="*/ 12232735 w 12232734"/>
                <a:gd name="connsiteY6" fmla="*/ 2910286 h 2910286"/>
                <a:gd name="connsiteX7" fmla="*/ 12232735 w 12232734"/>
                <a:gd name="connsiteY7" fmla="*/ 0 h 2910286"/>
                <a:gd name="connsiteX8" fmla="*/ 12232735 w 12232734"/>
                <a:gd name="connsiteY8" fmla="*/ 0 h 291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734" h="2910286">
                  <a:moveTo>
                    <a:pt x="12232735" y="0"/>
                  </a:moveTo>
                  <a:cubicBezTo>
                    <a:pt x="11595350" y="71028"/>
                    <a:pt x="11075723" y="151402"/>
                    <a:pt x="10371984" y="502805"/>
                  </a:cubicBezTo>
                  <a:cubicBezTo>
                    <a:pt x="9432729" y="971965"/>
                    <a:pt x="8622447" y="1462620"/>
                    <a:pt x="7294407" y="1135516"/>
                  </a:cubicBezTo>
                  <a:cubicBezTo>
                    <a:pt x="5966367" y="809347"/>
                    <a:pt x="5334590" y="328038"/>
                    <a:pt x="3714961" y="531777"/>
                  </a:cubicBezTo>
                  <a:cubicBezTo>
                    <a:pt x="2498136" y="685048"/>
                    <a:pt x="780375" y="868226"/>
                    <a:pt x="0" y="949535"/>
                  </a:cubicBezTo>
                  <a:lnTo>
                    <a:pt x="0" y="2910286"/>
                  </a:lnTo>
                  <a:lnTo>
                    <a:pt x="12232735" y="2910286"/>
                  </a:lnTo>
                  <a:lnTo>
                    <a:pt x="12232735" y="0"/>
                  </a:lnTo>
                  <a:lnTo>
                    <a:pt x="12232735" y="0"/>
                  </a:lnTo>
                  <a:close/>
                </a:path>
              </a:pathLst>
            </a:custGeom>
            <a:solidFill>
              <a:schemeClr val="accent1">
                <a:alpha val="56000"/>
              </a:schemeClr>
            </a:solidFill>
            <a:ln w="9343" cap="flat">
              <a:noFill/>
              <a:prstDash val="solid"/>
              <a:miter/>
            </a:ln>
          </p:spPr>
          <p:txBody>
            <a:bodyPr rtlCol="0" anchor="ctr"/>
            <a:lstStyle/>
            <a:p>
              <a:endParaRPr lang="en-US"/>
            </a:p>
          </p:txBody>
        </p:sp>
        <p:sp>
          <p:nvSpPr>
            <p:cNvPr id="26" name="Freeform: Shape 66">
              <a:extLst>
                <a:ext uri="{FF2B5EF4-FFF2-40B4-BE49-F238E27FC236}">
                  <a16:creationId xmlns="" xmlns:a16="http://schemas.microsoft.com/office/drawing/2014/main" id="{37832607-B686-4BD0-B8CE-975CB1BFD93E}"/>
                </a:ext>
              </a:extLst>
            </p:cNvPr>
            <p:cNvSpPr/>
            <p:nvPr/>
          </p:nvSpPr>
          <p:spPr>
            <a:xfrm>
              <a:off x="-25947" y="4418956"/>
              <a:ext cx="12232734" cy="2436562"/>
            </a:xfrm>
            <a:custGeom>
              <a:avLst/>
              <a:gdLst>
                <a:gd name="connsiteX0" fmla="*/ 1309348 w 12232734"/>
                <a:gd name="connsiteY0" fmla="*/ 109 h 2436562"/>
                <a:gd name="connsiteX1" fmla="*/ 0 w 12232734"/>
                <a:gd name="connsiteY1" fmla="*/ 224409 h 2436562"/>
                <a:gd name="connsiteX2" fmla="*/ 0 w 12232734"/>
                <a:gd name="connsiteY2" fmla="*/ 2436563 h 2436562"/>
                <a:gd name="connsiteX3" fmla="*/ 12232735 w 12232734"/>
                <a:gd name="connsiteY3" fmla="*/ 2436563 h 2436562"/>
                <a:gd name="connsiteX4" fmla="*/ 12232735 w 12232734"/>
                <a:gd name="connsiteY4" fmla="*/ 1554318 h 2436562"/>
                <a:gd name="connsiteX5" fmla="*/ 11733668 w 12232734"/>
                <a:gd name="connsiteY5" fmla="*/ 1517869 h 2436562"/>
                <a:gd name="connsiteX6" fmla="*/ 7019640 w 12232734"/>
                <a:gd name="connsiteY6" fmla="*/ 1197308 h 2436562"/>
                <a:gd name="connsiteX7" fmla="*/ 3131782 w 12232734"/>
                <a:gd name="connsiteY7" fmla="*/ 403848 h 2436562"/>
                <a:gd name="connsiteX8" fmla="*/ 1309348 w 12232734"/>
                <a:gd name="connsiteY8" fmla="*/ 109 h 2436562"/>
                <a:gd name="connsiteX9" fmla="*/ 1309348 w 12232734"/>
                <a:gd name="connsiteY9" fmla="*/ 109 h 2436562"/>
                <a:gd name="connsiteX10" fmla="*/ 1309348 w 12232734"/>
                <a:gd name="connsiteY10" fmla="*/ 109 h 243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2734" h="2436562">
                  <a:moveTo>
                    <a:pt x="1309348" y="109"/>
                  </a:moveTo>
                  <a:cubicBezTo>
                    <a:pt x="638319" y="5717"/>
                    <a:pt x="161683" y="175810"/>
                    <a:pt x="0" y="224409"/>
                  </a:cubicBezTo>
                  <a:lnTo>
                    <a:pt x="0" y="2436563"/>
                  </a:lnTo>
                  <a:lnTo>
                    <a:pt x="12232735" y="2436563"/>
                  </a:lnTo>
                  <a:lnTo>
                    <a:pt x="12232735" y="1554318"/>
                  </a:lnTo>
                  <a:cubicBezTo>
                    <a:pt x="12210304" y="1552449"/>
                    <a:pt x="12232735" y="1554318"/>
                    <a:pt x="11733668" y="1517869"/>
                  </a:cubicBezTo>
                  <a:cubicBezTo>
                    <a:pt x="11101891" y="1472075"/>
                    <a:pt x="9109364" y="922541"/>
                    <a:pt x="7019640" y="1197308"/>
                  </a:cubicBezTo>
                  <a:cubicBezTo>
                    <a:pt x="4929917" y="1472075"/>
                    <a:pt x="4815897" y="1182355"/>
                    <a:pt x="3131782" y="403848"/>
                  </a:cubicBezTo>
                  <a:cubicBezTo>
                    <a:pt x="2446734" y="87960"/>
                    <a:pt x="1821499" y="-3629"/>
                    <a:pt x="1309348" y="109"/>
                  </a:cubicBezTo>
                  <a:lnTo>
                    <a:pt x="1309348" y="109"/>
                  </a:lnTo>
                  <a:lnTo>
                    <a:pt x="1309348" y="109"/>
                  </a:lnTo>
                  <a:close/>
                </a:path>
              </a:pathLst>
            </a:custGeom>
            <a:solidFill>
              <a:schemeClr val="accent1">
                <a:alpha val="65000"/>
              </a:schemeClr>
            </a:solidFill>
            <a:ln w="9343" cap="flat">
              <a:noFill/>
              <a:prstDash val="solid"/>
              <a:miter/>
            </a:ln>
          </p:spPr>
          <p:txBody>
            <a:bodyPr rtlCol="0" anchor="ctr"/>
            <a:lstStyle/>
            <a:p>
              <a:endParaRPr lang="en-US"/>
            </a:p>
          </p:txBody>
        </p:sp>
      </p:grpSp>
      <p:sp>
        <p:nvSpPr>
          <p:cNvPr id="2" name="Cloud Callout 1"/>
          <p:cNvSpPr/>
          <p:nvPr/>
        </p:nvSpPr>
        <p:spPr>
          <a:xfrm>
            <a:off x="315653" y="3530600"/>
            <a:ext cx="4840546" cy="247580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t>Trong ví dụ trên có bao nhiêu trường hợp khác nhau cần xem xét, hãy chỉ ra các trường hợp đó?</a:t>
            </a:r>
            <a:endParaRPr lang="en-US" sz="2000"/>
          </a:p>
        </p:txBody>
      </p:sp>
      <p:sp>
        <p:nvSpPr>
          <p:cNvPr id="3" name="Rounded Rectangle 2"/>
          <p:cNvSpPr/>
          <p:nvPr/>
        </p:nvSpPr>
        <p:spPr>
          <a:xfrm>
            <a:off x="5384800" y="3721100"/>
            <a:ext cx="3185036" cy="685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Nếu trời mưa</a:t>
            </a:r>
            <a:endParaRPr lang="en-US" sz="2400"/>
          </a:p>
        </p:txBody>
      </p:sp>
      <p:sp>
        <p:nvSpPr>
          <p:cNvPr id="10" name="Rounded Rectangle 9"/>
          <p:cNvSpPr/>
          <p:nvPr/>
        </p:nvSpPr>
        <p:spPr>
          <a:xfrm>
            <a:off x="5384800" y="4559300"/>
            <a:ext cx="3185036" cy="685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Nếu trời không mưa</a:t>
            </a:r>
            <a:endParaRPr lang="en-US" sz="2400"/>
          </a:p>
        </p:txBody>
      </p:sp>
      <p:cxnSp>
        <p:nvCxnSpPr>
          <p:cNvPr id="8" name="Straight Connector 7"/>
          <p:cNvCxnSpPr/>
          <p:nvPr/>
        </p:nvCxnSpPr>
        <p:spPr>
          <a:xfrm flipV="1">
            <a:off x="6083300" y="4267200"/>
            <a:ext cx="558800" cy="12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626100" y="5105400"/>
            <a:ext cx="558800" cy="12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ight Brace 8"/>
          <p:cNvSpPr/>
          <p:nvPr/>
        </p:nvSpPr>
        <p:spPr>
          <a:xfrm>
            <a:off x="8740775" y="3984797"/>
            <a:ext cx="209550" cy="109820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ounded Rectangle 10"/>
          <p:cNvSpPr/>
          <p:nvPr/>
        </p:nvSpPr>
        <p:spPr>
          <a:xfrm>
            <a:off x="9245600" y="4219746"/>
            <a:ext cx="2705100" cy="5935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2060"/>
                </a:solidFill>
              </a:rPr>
              <a:t>Cấu trúc rẽ nhánh</a:t>
            </a:r>
            <a:endParaRPr lang="en-US" sz="2400">
              <a:solidFill>
                <a:srgbClr val="002060"/>
              </a:solidFill>
            </a:endParaRPr>
          </a:p>
        </p:txBody>
      </p:sp>
    </p:spTree>
    <p:extLst>
      <p:ext uri="{BB962C8B-B14F-4D97-AF65-F5344CB8AC3E}">
        <p14:creationId xmlns:p14="http://schemas.microsoft.com/office/powerpoint/2010/main" val="153575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2" grpId="0" animBg="1"/>
      <p:bldP spid="3" grpId="0" animBg="1"/>
      <p:bldP spid="10"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808DAB7-9588-482E-91BD-5500470E29CD}"/>
              </a:ext>
            </a:extLst>
          </p:cNvPr>
          <p:cNvSpPr/>
          <p:nvPr/>
        </p:nvSpPr>
        <p:spPr>
          <a:xfrm>
            <a:off x="10151676" y="6498000"/>
            <a:ext cx="2040323"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3" name="평행 사변형 36">
            <a:extLst>
              <a:ext uri="{FF2B5EF4-FFF2-40B4-BE49-F238E27FC236}">
                <a16:creationId xmlns="" xmlns:a16="http://schemas.microsoft.com/office/drawing/2014/main" id="{F804E38D-2D4D-4E58-A451-FC0BB39936FE}"/>
              </a:ext>
            </a:extLst>
          </p:cNvPr>
          <p:cNvSpPr/>
          <p:nvPr/>
        </p:nvSpPr>
        <p:spPr>
          <a:xfrm flipH="1">
            <a:off x="9691262" y="6501632"/>
            <a:ext cx="2278270" cy="356368"/>
          </a:xfrm>
          <a:prstGeom prst="parallelogram">
            <a:avLst>
              <a:gd name="adj" fmla="val 1189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28" name="Graphic 226">
            <a:extLst>
              <a:ext uri="{FF2B5EF4-FFF2-40B4-BE49-F238E27FC236}">
                <a16:creationId xmlns="" xmlns:a16="http://schemas.microsoft.com/office/drawing/2014/main" id="{B99EECDD-E2E0-4944-9C17-9BC35EBD1F3C}"/>
              </a:ext>
            </a:extLst>
          </p:cNvPr>
          <p:cNvGrpSpPr/>
          <p:nvPr/>
        </p:nvGrpSpPr>
        <p:grpSpPr>
          <a:xfrm>
            <a:off x="10592218" y="5027889"/>
            <a:ext cx="1245471" cy="1470111"/>
            <a:chOff x="3190967" y="4976140"/>
            <a:chExt cx="1594302" cy="1881859"/>
          </a:xfrm>
        </p:grpSpPr>
        <p:sp>
          <p:nvSpPr>
            <p:cNvPr id="29" name="Freeform: Shape 28">
              <a:extLst>
                <a:ext uri="{FF2B5EF4-FFF2-40B4-BE49-F238E27FC236}">
                  <a16:creationId xmlns="" xmlns:a16="http://schemas.microsoft.com/office/drawing/2014/main" id="{41F94EF5-3F1F-4520-A5D6-BD919007F8A3}"/>
                </a:ext>
              </a:extLst>
            </p:cNvPr>
            <p:cNvSpPr/>
            <p:nvPr/>
          </p:nvSpPr>
          <p:spPr>
            <a:xfrm>
              <a:off x="3412046" y="5909633"/>
              <a:ext cx="1154075" cy="444412"/>
            </a:xfrm>
            <a:custGeom>
              <a:avLst/>
              <a:gdLst>
                <a:gd name="connsiteX0" fmla="*/ 582806 w 1154075"/>
                <a:gd name="connsiteY0" fmla="*/ 444413 h 444412"/>
                <a:gd name="connsiteX1" fmla="*/ 321275 w 1154075"/>
                <a:gd name="connsiteY1" fmla="*/ 437861 h 444412"/>
                <a:gd name="connsiteX2" fmla="*/ 135091 w 1154075"/>
                <a:gd name="connsiteY2" fmla="*/ 427669 h 444412"/>
                <a:gd name="connsiteX3" fmla="*/ 24618 w 1154075"/>
                <a:gd name="connsiteY3" fmla="*/ 418933 h 444412"/>
                <a:gd name="connsiteX4" fmla="*/ 48 w 1154075"/>
                <a:gd name="connsiteY4" fmla="*/ 391816 h 444412"/>
                <a:gd name="connsiteX5" fmla="*/ 15336 w 1154075"/>
                <a:gd name="connsiteY5" fmla="*/ 305003 h 444412"/>
                <a:gd name="connsiteX6" fmla="*/ 131633 w 1154075"/>
                <a:gd name="connsiteY6" fmla="*/ 106625 h 444412"/>
                <a:gd name="connsiteX7" fmla="*/ 266129 w 1154075"/>
                <a:gd name="connsiteY7" fmla="*/ 13260 h 444412"/>
                <a:gd name="connsiteX8" fmla="*/ 331649 w 1154075"/>
                <a:gd name="connsiteY8" fmla="*/ 3068 h 444412"/>
                <a:gd name="connsiteX9" fmla="*/ 374782 w 1154075"/>
                <a:gd name="connsiteY9" fmla="*/ 33098 h 444412"/>
                <a:gd name="connsiteX10" fmla="*/ 546224 w 1154075"/>
                <a:gd name="connsiteY10" fmla="*/ 364334 h 444412"/>
                <a:gd name="connsiteX11" fmla="*/ 573524 w 1154075"/>
                <a:gd name="connsiteY11" fmla="*/ 391998 h 444412"/>
                <a:gd name="connsiteX12" fmla="*/ 596092 w 1154075"/>
                <a:gd name="connsiteY12" fmla="*/ 384172 h 444412"/>
                <a:gd name="connsiteX13" fmla="*/ 773540 w 1154075"/>
                <a:gd name="connsiteY13" fmla="*/ 43835 h 444412"/>
                <a:gd name="connsiteX14" fmla="*/ 801385 w 1154075"/>
                <a:gd name="connsiteY14" fmla="*/ 9438 h 444412"/>
                <a:gd name="connsiteX15" fmla="*/ 852345 w 1154075"/>
                <a:gd name="connsiteY15" fmla="*/ 1612 h 444412"/>
                <a:gd name="connsiteX16" fmla="*/ 914588 w 1154075"/>
                <a:gd name="connsiteY16" fmla="*/ 26182 h 444412"/>
                <a:gd name="connsiteX17" fmla="*/ 1136444 w 1154075"/>
                <a:gd name="connsiteY17" fmla="*/ 298451 h 444412"/>
                <a:gd name="connsiteX18" fmla="*/ 1153915 w 1154075"/>
                <a:gd name="connsiteY18" fmla="*/ 391270 h 444412"/>
                <a:gd name="connsiteX19" fmla="*/ 1130984 w 1154075"/>
                <a:gd name="connsiteY19" fmla="*/ 418751 h 444412"/>
                <a:gd name="connsiteX20" fmla="*/ 1064736 w 1154075"/>
                <a:gd name="connsiteY20" fmla="*/ 424393 h 444412"/>
                <a:gd name="connsiteX21" fmla="*/ 844701 w 1154075"/>
                <a:gd name="connsiteY21" fmla="*/ 437133 h 444412"/>
                <a:gd name="connsiteX22" fmla="*/ 582806 w 1154075"/>
                <a:gd name="connsiteY22" fmla="*/ 444413 h 44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4075" h="444412">
                  <a:moveTo>
                    <a:pt x="582806" y="444413"/>
                  </a:moveTo>
                  <a:cubicBezTo>
                    <a:pt x="491807" y="442229"/>
                    <a:pt x="406450" y="440955"/>
                    <a:pt x="321275" y="437861"/>
                  </a:cubicBezTo>
                  <a:cubicBezTo>
                    <a:pt x="259213" y="435677"/>
                    <a:pt x="197152" y="431491"/>
                    <a:pt x="135091" y="427669"/>
                  </a:cubicBezTo>
                  <a:cubicBezTo>
                    <a:pt x="98327" y="425303"/>
                    <a:pt x="61382" y="422027"/>
                    <a:pt x="24618" y="418933"/>
                  </a:cubicBezTo>
                  <a:cubicBezTo>
                    <a:pt x="6782" y="417477"/>
                    <a:pt x="-680" y="409651"/>
                    <a:pt x="48" y="391816"/>
                  </a:cubicBezTo>
                  <a:cubicBezTo>
                    <a:pt x="1140" y="362150"/>
                    <a:pt x="6964" y="333394"/>
                    <a:pt x="15336" y="305003"/>
                  </a:cubicBezTo>
                  <a:cubicBezTo>
                    <a:pt x="37358" y="229109"/>
                    <a:pt x="76305" y="162862"/>
                    <a:pt x="131633" y="106625"/>
                  </a:cubicBezTo>
                  <a:cubicBezTo>
                    <a:pt x="170580" y="67131"/>
                    <a:pt x="214806" y="34917"/>
                    <a:pt x="266129" y="13260"/>
                  </a:cubicBezTo>
                  <a:cubicBezTo>
                    <a:pt x="286877" y="4524"/>
                    <a:pt x="308899" y="-26"/>
                    <a:pt x="331649" y="3068"/>
                  </a:cubicBezTo>
                  <a:cubicBezTo>
                    <a:pt x="351122" y="5616"/>
                    <a:pt x="365500" y="15080"/>
                    <a:pt x="374782" y="33098"/>
                  </a:cubicBezTo>
                  <a:cubicBezTo>
                    <a:pt x="431748" y="143570"/>
                    <a:pt x="489077" y="253861"/>
                    <a:pt x="546224" y="364334"/>
                  </a:cubicBezTo>
                  <a:cubicBezTo>
                    <a:pt x="552412" y="376346"/>
                    <a:pt x="560966" y="386174"/>
                    <a:pt x="573524" y="391998"/>
                  </a:cubicBezTo>
                  <a:cubicBezTo>
                    <a:pt x="584262" y="396912"/>
                    <a:pt x="590814" y="394546"/>
                    <a:pt x="596092" y="384172"/>
                  </a:cubicBezTo>
                  <a:cubicBezTo>
                    <a:pt x="655241" y="270787"/>
                    <a:pt x="714390" y="157220"/>
                    <a:pt x="773540" y="43835"/>
                  </a:cubicBezTo>
                  <a:cubicBezTo>
                    <a:pt x="780456" y="30550"/>
                    <a:pt x="788463" y="17810"/>
                    <a:pt x="801385" y="9438"/>
                  </a:cubicBezTo>
                  <a:cubicBezTo>
                    <a:pt x="817219" y="-754"/>
                    <a:pt x="834509" y="-1482"/>
                    <a:pt x="852345" y="1612"/>
                  </a:cubicBezTo>
                  <a:cubicBezTo>
                    <a:pt x="874730" y="5616"/>
                    <a:pt x="894932" y="15262"/>
                    <a:pt x="914588" y="26182"/>
                  </a:cubicBezTo>
                  <a:cubicBezTo>
                    <a:pt x="1025061" y="86969"/>
                    <a:pt x="1098224" y="178696"/>
                    <a:pt x="1136444" y="298451"/>
                  </a:cubicBezTo>
                  <a:cubicBezTo>
                    <a:pt x="1146089" y="328662"/>
                    <a:pt x="1151549" y="359602"/>
                    <a:pt x="1153915" y="391270"/>
                  </a:cubicBezTo>
                  <a:cubicBezTo>
                    <a:pt x="1155189" y="408923"/>
                    <a:pt x="1149001" y="416749"/>
                    <a:pt x="1130984" y="418751"/>
                  </a:cubicBezTo>
                  <a:cubicBezTo>
                    <a:pt x="1108962" y="421117"/>
                    <a:pt x="1086758" y="422937"/>
                    <a:pt x="1064736" y="424393"/>
                  </a:cubicBezTo>
                  <a:cubicBezTo>
                    <a:pt x="991391" y="428943"/>
                    <a:pt x="918046" y="434221"/>
                    <a:pt x="844701" y="437133"/>
                  </a:cubicBezTo>
                  <a:cubicBezTo>
                    <a:pt x="755522" y="440591"/>
                    <a:pt x="666343" y="442229"/>
                    <a:pt x="582806" y="444413"/>
                  </a:cubicBezTo>
                  <a:close/>
                </a:path>
              </a:pathLst>
            </a:custGeom>
            <a:solidFill>
              <a:srgbClr val="000000"/>
            </a:solidFill>
            <a:ln w="1816"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4E0242B3-B320-4163-BD07-E1D43C052A93}"/>
                </a:ext>
              </a:extLst>
            </p:cNvPr>
            <p:cNvSpPr/>
            <p:nvPr/>
          </p:nvSpPr>
          <p:spPr>
            <a:xfrm>
              <a:off x="3190823" y="6353425"/>
              <a:ext cx="703986" cy="396758"/>
            </a:xfrm>
            <a:custGeom>
              <a:avLst/>
              <a:gdLst>
                <a:gd name="connsiteX0" fmla="*/ 680998 w 703986"/>
                <a:gd name="connsiteY0" fmla="*/ 303284 h 396758"/>
                <a:gd name="connsiteX1" fmla="*/ 679724 w 703986"/>
                <a:gd name="connsiteY1" fmla="*/ 328763 h 396758"/>
                <a:gd name="connsiteX2" fmla="*/ 632222 w 703986"/>
                <a:gd name="connsiteY2" fmla="*/ 367529 h 396758"/>
                <a:gd name="connsiteX3" fmla="*/ 576895 w 703986"/>
                <a:gd name="connsiteY3" fmla="*/ 371351 h 396758"/>
                <a:gd name="connsiteX4" fmla="*/ 417464 w 703986"/>
                <a:gd name="connsiteY4" fmla="*/ 373717 h 396758"/>
                <a:gd name="connsiteX5" fmla="*/ 214173 w 703986"/>
                <a:gd name="connsiteY5" fmla="*/ 393191 h 396758"/>
                <a:gd name="connsiteX6" fmla="*/ 127724 w 703986"/>
                <a:gd name="connsiteY6" fmla="*/ 394283 h 396758"/>
                <a:gd name="connsiteX7" fmla="*/ 17069 w 703986"/>
                <a:gd name="connsiteY7" fmla="*/ 305104 h 396758"/>
                <a:gd name="connsiteX8" fmla="*/ 143 w 703986"/>
                <a:gd name="connsiteY8" fmla="*/ 208463 h 396758"/>
                <a:gd name="connsiteX9" fmla="*/ 14339 w 703986"/>
                <a:gd name="connsiteY9" fmla="*/ 97444 h 396758"/>
                <a:gd name="connsiteX10" fmla="*/ 59293 w 703986"/>
                <a:gd name="connsiteY10" fmla="*/ 26647 h 396758"/>
                <a:gd name="connsiteX11" fmla="*/ 143922 w 703986"/>
                <a:gd name="connsiteY11" fmla="*/ 75 h 396758"/>
                <a:gd name="connsiteX12" fmla="*/ 238924 w 703986"/>
                <a:gd name="connsiteY12" fmla="*/ 5353 h 396758"/>
                <a:gd name="connsiteX13" fmla="*/ 380883 w 703986"/>
                <a:gd name="connsiteY13" fmla="*/ 15181 h 396758"/>
                <a:gd name="connsiteX14" fmla="*/ 618936 w 703986"/>
                <a:gd name="connsiteY14" fmla="*/ 31925 h 396758"/>
                <a:gd name="connsiteX15" fmla="*/ 638410 w 703986"/>
                <a:gd name="connsiteY15" fmla="*/ 33199 h 396758"/>
                <a:gd name="connsiteX16" fmla="*/ 672990 w 703986"/>
                <a:gd name="connsiteY16" fmla="*/ 57768 h 396758"/>
                <a:gd name="connsiteX17" fmla="*/ 693555 w 703986"/>
                <a:gd name="connsiteY17" fmla="*/ 121468 h 396758"/>
                <a:gd name="connsiteX18" fmla="*/ 703201 w 703986"/>
                <a:gd name="connsiteY18" fmla="*/ 231395 h 396758"/>
                <a:gd name="connsiteX19" fmla="*/ 703201 w 703986"/>
                <a:gd name="connsiteY19" fmla="*/ 233032 h 396758"/>
                <a:gd name="connsiteX20" fmla="*/ 668258 w 703986"/>
                <a:gd name="connsiteY20" fmla="*/ 269978 h 396758"/>
                <a:gd name="connsiteX21" fmla="*/ 539221 w 703986"/>
                <a:gd name="connsiteY21" fmla="*/ 282172 h 396758"/>
                <a:gd name="connsiteX22" fmla="*/ 348487 w 703986"/>
                <a:gd name="connsiteY22" fmla="*/ 300190 h 396758"/>
                <a:gd name="connsiteX23" fmla="*/ 183415 w 703986"/>
                <a:gd name="connsiteY23" fmla="*/ 315296 h 396758"/>
                <a:gd name="connsiteX24" fmla="*/ 127542 w 703986"/>
                <a:gd name="connsiteY24" fmla="*/ 308016 h 396758"/>
                <a:gd name="connsiteX25" fmla="*/ 82224 w 703986"/>
                <a:gd name="connsiteY25" fmla="*/ 244680 h 396758"/>
                <a:gd name="connsiteX26" fmla="*/ 84590 w 703986"/>
                <a:gd name="connsiteY26" fmla="*/ 182983 h 396758"/>
                <a:gd name="connsiteX27" fmla="*/ 92780 w 703986"/>
                <a:gd name="connsiteY27" fmla="*/ 140213 h 396758"/>
                <a:gd name="connsiteX28" fmla="*/ 93872 w 703986"/>
                <a:gd name="connsiteY28" fmla="*/ 136574 h 396758"/>
                <a:gd name="connsiteX29" fmla="*/ 114256 w 703986"/>
                <a:gd name="connsiteY29" fmla="*/ 139486 h 396758"/>
                <a:gd name="connsiteX30" fmla="*/ 116804 w 703986"/>
                <a:gd name="connsiteY30" fmla="*/ 144217 h 396758"/>
                <a:gd name="connsiteX31" fmla="*/ 126086 w 703986"/>
                <a:gd name="connsiteY31" fmla="*/ 186077 h 396758"/>
                <a:gd name="connsiteX32" fmla="*/ 136460 w 703986"/>
                <a:gd name="connsiteY32" fmla="*/ 204277 h 396758"/>
                <a:gd name="connsiteX33" fmla="*/ 193425 w 703986"/>
                <a:gd name="connsiteY33" fmla="*/ 207371 h 396758"/>
                <a:gd name="connsiteX34" fmla="*/ 216357 w 703986"/>
                <a:gd name="connsiteY34" fmla="*/ 152043 h 396758"/>
                <a:gd name="connsiteX35" fmla="*/ 192697 w 703986"/>
                <a:gd name="connsiteY35" fmla="*/ 83430 h 396758"/>
                <a:gd name="connsiteX36" fmla="*/ 90778 w 703986"/>
                <a:gd name="connsiteY36" fmla="*/ 75240 h 396758"/>
                <a:gd name="connsiteX37" fmla="*/ 52559 w 703986"/>
                <a:gd name="connsiteY37" fmla="*/ 137484 h 396758"/>
                <a:gd name="connsiteX38" fmla="*/ 49101 w 703986"/>
                <a:gd name="connsiteY38" fmla="*/ 258512 h 396758"/>
                <a:gd name="connsiteX39" fmla="*/ 127360 w 703986"/>
                <a:gd name="connsiteY39" fmla="*/ 344415 h 396758"/>
                <a:gd name="connsiteX40" fmla="*/ 183051 w 703986"/>
                <a:gd name="connsiteY40" fmla="*/ 347327 h 396758"/>
                <a:gd name="connsiteX41" fmla="*/ 266406 w 703986"/>
                <a:gd name="connsiteY41" fmla="*/ 339683 h 396758"/>
                <a:gd name="connsiteX42" fmla="*/ 431478 w 703986"/>
                <a:gd name="connsiteY42" fmla="*/ 324759 h 396758"/>
                <a:gd name="connsiteX43" fmla="*/ 625852 w 703986"/>
                <a:gd name="connsiteY43" fmla="*/ 307288 h 396758"/>
                <a:gd name="connsiteX44" fmla="*/ 670988 w 703986"/>
                <a:gd name="connsiteY44" fmla="*/ 303102 h 396758"/>
                <a:gd name="connsiteX45" fmla="*/ 680998 w 703986"/>
                <a:gd name="connsiteY45" fmla="*/ 303284 h 3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3986" h="396758">
                  <a:moveTo>
                    <a:pt x="680998" y="303284"/>
                  </a:moveTo>
                  <a:cubicBezTo>
                    <a:pt x="683910" y="312202"/>
                    <a:pt x="683000" y="320755"/>
                    <a:pt x="679724" y="328763"/>
                  </a:cubicBezTo>
                  <a:cubicBezTo>
                    <a:pt x="670988" y="350057"/>
                    <a:pt x="653880" y="361887"/>
                    <a:pt x="632222" y="367529"/>
                  </a:cubicBezTo>
                  <a:cubicBezTo>
                    <a:pt x="614022" y="372261"/>
                    <a:pt x="595459" y="371169"/>
                    <a:pt x="576895" y="371351"/>
                  </a:cubicBezTo>
                  <a:cubicBezTo>
                    <a:pt x="523751" y="371897"/>
                    <a:pt x="470608" y="371715"/>
                    <a:pt x="417464" y="373717"/>
                  </a:cubicBezTo>
                  <a:cubicBezTo>
                    <a:pt x="349397" y="376265"/>
                    <a:pt x="281694" y="384455"/>
                    <a:pt x="214173" y="393191"/>
                  </a:cubicBezTo>
                  <a:cubicBezTo>
                    <a:pt x="185417" y="396831"/>
                    <a:pt x="156661" y="398469"/>
                    <a:pt x="127724" y="394283"/>
                  </a:cubicBezTo>
                  <a:cubicBezTo>
                    <a:pt x="73124" y="386457"/>
                    <a:pt x="36907" y="356063"/>
                    <a:pt x="17069" y="305104"/>
                  </a:cubicBezTo>
                  <a:cubicBezTo>
                    <a:pt x="5057" y="273982"/>
                    <a:pt x="871" y="241404"/>
                    <a:pt x="143" y="208463"/>
                  </a:cubicBezTo>
                  <a:cubicBezTo>
                    <a:pt x="-767" y="170789"/>
                    <a:pt x="2509" y="133480"/>
                    <a:pt x="14339" y="97444"/>
                  </a:cubicBezTo>
                  <a:cubicBezTo>
                    <a:pt x="23257" y="70144"/>
                    <a:pt x="36725" y="45393"/>
                    <a:pt x="59293" y="26647"/>
                  </a:cubicBezTo>
                  <a:cubicBezTo>
                    <a:pt x="83862" y="6445"/>
                    <a:pt x="112982" y="-835"/>
                    <a:pt x="143922" y="75"/>
                  </a:cubicBezTo>
                  <a:cubicBezTo>
                    <a:pt x="175589" y="803"/>
                    <a:pt x="207257" y="3351"/>
                    <a:pt x="238924" y="5353"/>
                  </a:cubicBezTo>
                  <a:cubicBezTo>
                    <a:pt x="286244" y="8447"/>
                    <a:pt x="333563" y="11905"/>
                    <a:pt x="380883" y="15181"/>
                  </a:cubicBezTo>
                  <a:cubicBezTo>
                    <a:pt x="460234" y="20823"/>
                    <a:pt x="539585" y="26465"/>
                    <a:pt x="618936" y="31925"/>
                  </a:cubicBezTo>
                  <a:cubicBezTo>
                    <a:pt x="625488" y="32471"/>
                    <a:pt x="631858" y="33017"/>
                    <a:pt x="638410" y="33199"/>
                  </a:cubicBezTo>
                  <a:cubicBezTo>
                    <a:pt x="655336" y="33745"/>
                    <a:pt x="667348" y="41753"/>
                    <a:pt x="672990" y="57768"/>
                  </a:cubicBezTo>
                  <a:cubicBezTo>
                    <a:pt x="680270" y="78880"/>
                    <a:pt x="688095" y="99992"/>
                    <a:pt x="693555" y="121468"/>
                  </a:cubicBezTo>
                  <a:cubicBezTo>
                    <a:pt x="702655" y="157503"/>
                    <a:pt x="705567" y="194267"/>
                    <a:pt x="703201" y="231395"/>
                  </a:cubicBezTo>
                  <a:cubicBezTo>
                    <a:pt x="703201" y="231941"/>
                    <a:pt x="703201" y="232486"/>
                    <a:pt x="703201" y="233032"/>
                  </a:cubicBezTo>
                  <a:cubicBezTo>
                    <a:pt x="701927" y="257602"/>
                    <a:pt x="692645" y="267612"/>
                    <a:pt x="668258" y="269978"/>
                  </a:cubicBezTo>
                  <a:cubicBezTo>
                    <a:pt x="625306" y="274164"/>
                    <a:pt x="582173" y="278168"/>
                    <a:pt x="539221" y="282172"/>
                  </a:cubicBezTo>
                  <a:cubicBezTo>
                    <a:pt x="475704" y="288178"/>
                    <a:pt x="412005" y="294366"/>
                    <a:pt x="348487" y="300190"/>
                  </a:cubicBezTo>
                  <a:cubicBezTo>
                    <a:pt x="293524" y="305286"/>
                    <a:pt x="238378" y="310382"/>
                    <a:pt x="183415" y="315296"/>
                  </a:cubicBezTo>
                  <a:cubicBezTo>
                    <a:pt x="164487" y="316934"/>
                    <a:pt x="145378" y="315660"/>
                    <a:pt x="127542" y="308016"/>
                  </a:cubicBezTo>
                  <a:cubicBezTo>
                    <a:pt x="99696" y="296186"/>
                    <a:pt x="87138" y="273072"/>
                    <a:pt x="82224" y="244680"/>
                  </a:cubicBezTo>
                  <a:cubicBezTo>
                    <a:pt x="78584" y="223933"/>
                    <a:pt x="80950" y="203549"/>
                    <a:pt x="84590" y="182983"/>
                  </a:cubicBezTo>
                  <a:cubicBezTo>
                    <a:pt x="87138" y="168605"/>
                    <a:pt x="90050" y="154409"/>
                    <a:pt x="92780" y="140213"/>
                  </a:cubicBezTo>
                  <a:cubicBezTo>
                    <a:pt x="92962" y="139122"/>
                    <a:pt x="93508" y="138029"/>
                    <a:pt x="93872" y="136574"/>
                  </a:cubicBezTo>
                  <a:cubicBezTo>
                    <a:pt x="100788" y="137484"/>
                    <a:pt x="107522" y="138212"/>
                    <a:pt x="114256" y="139486"/>
                  </a:cubicBezTo>
                  <a:cubicBezTo>
                    <a:pt x="115348" y="139668"/>
                    <a:pt x="116440" y="142397"/>
                    <a:pt x="116804" y="144217"/>
                  </a:cubicBezTo>
                  <a:cubicBezTo>
                    <a:pt x="119898" y="158231"/>
                    <a:pt x="122082" y="172427"/>
                    <a:pt x="126086" y="186077"/>
                  </a:cubicBezTo>
                  <a:cubicBezTo>
                    <a:pt x="127906" y="192629"/>
                    <a:pt x="132092" y="198999"/>
                    <a:pt x="136460" y="204277"/>
                  </a:cubicBezTo>
                  <a:cubicBezTo>
                    <a:pt x="151747" y="223023"/>
                    <a:pt x="176135" y="224297"/>
                    <a:pt x="193425" y="207371"/>
                  </a:cubicBezTo>
                  <a:cubicBezTo>
                    <a:pt x="208895" y="192265"/>
                    <a:pt x="215993" y="173337"/>
                    <a:pt x="216357" y="152043"/>
                  </a:cubicBezTo>
                  <a:cubicBezTo>
                    <a:pt x="216721" y="126564"/>
                    <a:pt x="208895" y="103450"/>
                    <a:pt x="192697" y="83430"/>
                  </a:cubicBezTo>
                  <a:cubicBezTo>
                    <a:pt x="165943" y="50307"/>
                    <a:pt x="122628" y="46849"/>
                    <a:pt x="90778" y="75240"/>
                  </a:cubicBezTo>
                  <a:cubicBezTo>
                    <a:pt x="71850" y="92166"/>
                    <a:pt x="59839" y="113642"/>
                    <a:pt x="52559" y="137484"/>
                  </a:cubicBezTo>
                  <a:cubicBezTo>
                    <a:pt x="40365" y="177341"/>
                    <a:pt x="37271" y="218109"/>
                    <a:pt x="49101" y="258512"/>
                  </a:cubicBezTo>
                  <a:cubicBezTo>
                    <a:pt x="61113" y="299462"/>
                    <a:pt x="85682" y="330037"/>
                    <a:pt x="127360" y="344415"/>
                  </a:cubicBezTo>
                  <a:cubicBezTo>
                    <a:pt x="145560" y="350785"/>
                    <a:pt x="164305" y="348965"/>
                    <a:pt x="183051" y="347327"/>
                  </a:cubicBezTo>
                  <a:cubicBezTo>
                    <a:pt x="210897" y="344961"/>
                    <a:pt x="238743" y="342231"/>
                    <a:pt x="266406" y="339683"/>
                  </a:cubicBezTo>
                  <a:cubicBezTo>
                    <a:pt x="321370" y="334769"/>
                    <a:pt x="376515" y="329673"/>
                    <a:pt x="431478" y="324759"/>
                  </a:cubicBezTo>
                  <a:cubicBezTo>
                    <a:pt x="496270" y="318936"/>
                    <a:pt x="561061" y="313112"/>
                    <a:pt x="625852" y="307288"/>
                  </a:cubicBezTo>
                  <a:cubicBezTo>
                    <a:pt x="640958" y="306014"/>
                    <a:pt x="655882" y="304376"/>
                    <a:pt x="670988" y="303102"/>
                  </a:cubicBezTo>
                  <a:cubicBezTo>
                    <a:pt x="674446" y="303648"/>
                    <a:pt x="677540" y="303466"/>
                    <a:pt x="680998" y="303284"/>
                  </a:cubicBezTo>
                  <a:close/>
                </a:path>
              </a:pathLst>
            </a:custGeom>
            <a:solidFill>
              <a:schemeClr val="accent1"/>
            </a:solidFill>
            <a:ln w="1816"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ACDF73DA-AD01-41C2-9C69-80CFBCFD4151}"/>
                </a:ext>
              </a:extLst>
            </p:cNvPr>
            <p:cNvSpPr/>
            <p:nvPr/>
          </p:nvSpPr>
          <p:spPr>
            <a:xfrm>
              <a:off x="3362591" y="4975968"/>
              <a:ext cx="1254875" cy="280289"/>
            </a:xfrm>
            <a:custGeom>
              <a:avLst/>
              <a:gdLst>
                <a:gd name="connsiteX0" fmla="*/ 1254876 w 1254875"/>
                <a:gd name="connsiteY0" fmla="*/ 125751 h 280289"/>
                <a:gd name="connsiteX1" fmla="*/ 1202096 w 1254875"/>
                <a:gd name="connsiteY1" fmla="*/ 139582 h 280289"/>
                <a:gd name="connsiteX2" fmla="*/ 1042666 w 1254875"/>
                <a:gd name="connsiteY2" fmla="*/ 180714 h 280289"/>
                <a:gd name="connsiteX3" fmla="*/ 831003 w 1254875"/>
                <a:gd name="connsiteY3" fmla="*/ 235313 h 280289"/>
                <a:gd name="connsiteX4" fmla="*/ 691046 w 1254875"/>
                <a:gd name="connsiteY4" fmla="*/ 271531 h 280289"/>
                <a:gd name="connsiteX5" fmla="*/ 560736 w 1254875"/>
                <a:gd name="connsiteY5" fmla="*/ 271713 h 280289"/>
                <a:gd name="connsiteX6" fmla="*/ 236051 w 1254875"/>
                <a:gd name="connsiteY6" fmla="*/ 187266 h 280289"/>
                <a:gd name="connsiteX7" fmla="*/ 31850 w 1254875"/>
                <a:gd name="connsiteY7" fmla="*/ 134122 h 280289"/>
                <a:gd name="connsiteX8" fmla="*/ 12012 w 1254875"/>
                <a:gd name="connsiteY8" fmla="*/ 126842 h 280289"/>
                <a:gd name="connsiteX9" fmla="*/ 0 w 1254875"/>
                <a:gd name="connsiteY9" fmla="*/ 117743 h 280289"/>
                <a:gd name="connsiteX10" fmla="*/ 546 w 1254875"/>
                <a:gd name="connsiteY10" fmla="*/ 116105 h 280289"/>
                <a:gd name="connsiteX11" fmla="*/ 23842 w 1254875"/>
                <a:gd name="connsiteY11" fmla="*/ 111555 h 280289"/>
                <a:gd name="connsiteX12" fmla="*/ 331418 w 1254875"/>
                <a:gd name="connsiteY12" fmla="*/ 53315 h 280289"/>
                <a:gd name="connsiteX13" fmla="*/ 516692 w 1254875"/>
                <a:gd name="connsiteY13" fmla="*/ 17280 h 280289"/>
                <a:gd name="connsiteX14" fmla="*/ 596771 w 1254875"/>
                <a:gd name="connsiteY14" fmla="*/ 1992 h 280289"/>
                <a:gd name="connsiteX15" fmla="*/ 677214 w 1254875"/>
                <a:gd name="connsiteY15" fmla="*/ 6178 h 280289"/>
                <a:gd name="connsiteX16" fmla="*/ 893610 w 1254875"/>
                <a:gd name="connsiteY16" fmla="*/ 47491 h 280289"/>
                <a:gd name="connsiteX17" fmla="*/ 1198639 w 1254875"/>
                <a:gd name="connsiteY17" fmla="*/ 106641 h 280289"/>
                <a:gd name="connsiteX18" fmla="*/ 1234674 w 1254875"/>
                <a:gd name="connsiteY18" fmla="*/ 113739 h 280289"/>
                <a:gd name="connsiteX19" fmla="*/ 1254876 w 1254875"/>
                <a:gd name="connsiteY19" fmla="*/ 125751 h 28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4875" h="280289">
                  <a:moveTo>
                    <a:pt x="1254876" y="125751"/>
                  </a:moveTo>
                  <a:cubicBezTo>
                    <a:pt x="1236676" y="130482"/>
                    <a:pt x="1219386" y="135032"/>
                    <a:pt x="1202096" y="139582"/>
                  </a:cubicBezTo>
                  <a:cubicBezTo>
                    <a:pt x="1148953" y="153232"/>
                    <a:pt x="1095810" y="166882"/>
                    <a:pt x="1042666" y="180714"/>
                  </a:cubicBezTo>
                  <a:cubicBezTo>
                    <a:pt x="972051" y="198914"/>
                    <a:pt x="901618" y="217113"/>
                    <a:pt x="831003" y="235313"/>
                  </a:cubicBezTo>
                  <a:cubicBezTo>
                    <a:pt x="784411" y="247325"/>
                    <a:pt x="737638" y="258791"/>
                    <a:pt x="691046" y="271531"/>
                  </a:cubicBezTo>
                  <a:cubicBezTo>
                    <a:pt x="647549" y="283361"/>
                    <a:pt x="604233" y="282997"/>
                    <a:pt x="560736" y="271713"/>
                  </a:cubicBezTo>
                  <a:cubicBezTo>
                    <a:pt x="452629" y="243321"/>
                    <a:pt x="344158" y="215294"/>
                    <a:pt x="236051" y="187266"/>
                  </a:cubicBezTo>
                  <a:cubicBezTo>
                    <a:pt x="167984" y="169612"/>
                    <a:pt x="99917" y="151958"/>
                    <a:pt x="31850" y="134122"/>
                  </a:cubicBezTo>
                  <a:cubicBezTo>
                    <a:pt x="25116" y="132302"/>
                    <a:pt x="18200" y="129936"/>
                    <a:pt x="12012" y="126842"/>
                  </a:cubicBezTo>
                  <a:cubicBezTo>
                    <a:pt x="7644" y="124659"/>
                    <a:pt x="4004" y="120837"/>
                    <a:pt x="0" y="117743"/>
                  </a:cubicBezTo>
                  <a:cubicBezTo>
                    <a:pt x="182" y="117197"/>
                    <a:pt x="364" y="116651"/>
                    <a:pt x="546" y="116105"/>
                  </a:cubicBezTo>
                  <a:cubicBezTo>
                    <a:pt x="8372" y="114649"/>
                    <a:pt x="16016" y="113011"/>
                    <a:pt x="23842" y="111555"/>
                  </a:cubicBezTo>
                  <a:cubicBezTo>
                    <a:pt x="126307" y="92263"/>
                    <a:pt x="228771" y="72971"/>
                    <a:pt x="331418" y="53315"/>
                  </a:cubicBezTo>
                  <a:cubicBezTo>
                    <a:pt x="393298" y="41485"/>
                    <a:pt x="454995" y="29292"/>
                    <a:pt x="516692" y="17280"/>
                  </a:cubicBezTo>
                  <a:cubicBezTo>
                    <a:pt x="543264" y="12184"/>
                    <a:pt x="569836" y="6360"/>
                    <a:pt x="596771" y="1992"/>
                  </a:cubicBezTo>
                  <a:cubicBezTo>
                    <a:pt x="623707" y="-2376"/>
                    <a:pt x="650643" y="1082"/>
                    <a:pt x="677214" y="6178"/>
                  </a:cubicBezTo>
                  <a:cubicBezTo>
                    <a:pt x="749286" y="19828"/>
                    <a:pt x="821539" y="33660"/>
                    <a:pt x="893610" y="47491"/>
                  </a:cubicBezTo>
                  <a:cubicBezTo>
                    <a:pt x="995165" y="67147"/>
                    <a:pt x="1096902" y="86985"/>
                    <a:pt x="1198639" y="106641"/>
                  </a:cubicBezTo>
                  <a:cubicBezTo>
                    <a:pt x="1210650" y="109007"/>
                    <a:pt x="1222662" y="111191"/>
                    <a:pt x="1234674" y="113739"/>
                  </a:cubicBezTo>
                  <a:cubicBezTo>
                    <a:pt x="1242318" y="115559"/>
                    <a:pt x="1249598" y="118653"/>
                    <a:pt x="1254876" y="125751"/>
                  </a:cubicBezTo>
                  <a:close/>
                </a:path>
              </a:pathLst>
            </a:custGeom>
            <a:solidFill>
              <a:srgbClr val="000000"/>
            </a:solidFill>
            <a:ln w="1816"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A95F810C-311B-499E-AD99-4FCAD1AC6584}"/>
                </a:ext>
              </a:extLst>
            </p:cNvPr>
            <p:cNvSpPr/>
            <p:nvPr/>
          </p:nvSpPr>
          <p:spPr>
            <a:xfrm>
              <a:off x="4143362" y="6353641"/>
              <a:ext cx="641285" cy="328370"/>
            </a:xfrm>
            <a:custGeom>
              <a:avLst/>
              <a:gdLst>
                <a:gd name="connsiteX0" fmla="*/ 0 w 641285"/>
                <a:gd name="connsiteY0" fmla="*/ 33347 h 328370"/>
                <a:gd name="connsiteX1" fmla="*/ 64791 w 641285"/>
                <a:gd name="connsiteY1" fmla="*/ 28979 h 328370"/>
                <a:gd name="connsiteX2" fmla="*/ 309215 w 641285"/>
                <a:gd name="connsiteY2" fmla="*/ 12235 h 328370"/>
                <a:gd name="connsiteX3" fmla="*/ 455723 w 641285"/>
                <a:gd name="connsiteY3" fmla="*/ 2407 h 328370"/>
                <a:gd name="connsiteX4" fmla="*/ 508502 w 641285"/>
                <a:gd name="connsiteY4" fmla="*/ 41 h 328370"/>
                <a:gd name="connsiteX5" fmla="*/ 618611 w 641285"/>
                <a:gd name="connsiteY5" fmla="*/ 74661 h 328370"/>
                <a:gd name="connsiteX6" fmla="*/ 640451 w 641285"/>
                <a:gd name="connsiteY6" fmla="*/ 175669 h 328370"/>
                <a:gd name="connsiteX7" fmla="*/ 628985 w 641285"/>
                <a:gd name="connsiteY7" fmla="*/ 299064 h 328370"/>
                <a:gd name="connsiteX8" fmla="*/ 624253 w 641285"/>
                <a:gd name="connsiteY8" fmla="*/ 312532 h 328370"/>
                <a:gd name="connsiteX9" fmla="*/ 599137 w 641285"/>
                <a:gd name="connsiteY9" fmla="*/ 328366 h 328370"/>
                <a:gd name="connsiteX10" fmla="*/ 562556 w 641285"/>
                <a:gd name="connsiteY10" fmla="*/ 326000 h 328370"/>
                <a:gd name="connsiteX11" fmla="*/ 457543 w 641285"/>
                <a:gd name="connsiteY11" fmla="*/ 315990 h 328370"/>
                <a:gd name="connsiteX12" fmla="*/ 226223 w 641285"/>
                <a:gd name="connsiteY12" fmla="*/ 293422 h 328370"/>
                <a:gd name="connsiteX13" fmla="*/ 45135 w 641285"/>
                <a:gd name="connsiteY13" fmla="*/ 275950 h 328370"/>
                <a:gd name="connsiteX14" fmla="*/ 36036 w 641285"/>
                <a:gd name="connsiteY14" fmla="*/ 274312 h 328370"/>
                <a:gd name="connsiteX15" fmla="*/ 23842 w 641285"/>
                <a:gd name="connsiteY15" fmla="*/ 257022 h 328370"/>
                <a:gd name="connsiteX16" fmla="*/ 910 w 641285"/>
                <a:gd name="connsiteY16" fmla="*/ 37533 h 328370"/>
                <a:gd name="connsiteX17" fmla="*/ 0 w 641285"/>
                <a:gd name="connsiteY17" fmla="*/ 33347 h 32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1285" h="328370">
                  <a:moveTo>
                    <a:pt x="0" y="33347"/>
                  </a:moveTo>
                  <a:cubicBezTo>
                    <a:pt x="22022" y="31891"/>
                    <a:pt x="43498" y="30435"/>
                    <a:pt x="64791" y="28979"/>
                  </a:cubicBezTo>
                  <a:cubicBezTo>
                    <a:pt x="146326" y="23337"/>
                    <a:pt x="227680" y="17695"/>
                    <a:pt x="309215" y="12235"/>
                  </a:cubicBezTo>
                  <a:cubicBezTo>
                    <a:pt x="357990" y="8959"/>
                    <a:pt x="406947" y="5501"/>
                    <a:pt x="455723" y="2407"/>
                  </a:cubicBezTo>
                  <a:cubicBezTo>
                    <a:pt x="473195" y="1315"/>
                    <a:pt x="490848" y="405"/>
                    <a:pt x="508502" y="41"/>
                  </a:cubicBezTo>
                  <a:cubicBezTo>
                    <a:pt x="562738" y="-1233"/>
                    <a:pt x="597499" y="26977"/>
                    <a:pt x="618611" y="74661"/>
                  </a:cubicBezTo>
                  <a:cubicBezTo>
                    <a:pt x="632807" y="106874"/>
                    <a:pt x="638267" y="140908"/>
                    <a:pt x="640451" y="175669"/>
                  </a:cubicBezTo>
                  <a:cubicBezTo>
                    <a:pt x="643181" y="217347"/>
                    <a:pt x="639177" y="258479"/>
                    <a:pt x="628985" y="299064"/>
                  </a:cubicBezTo>
                  <a:cubicBezTo>
                    <a:pt x="627893" y="303614"/>
                    <a:pt x="626255" y="308164"/>
                    <a:pt x="624253" y="312532"/>
                  </a:cubicBezTo>
                  <a:cubicBezTo>
                    <a:pt x="619339" y="323088"/>
                    <a:pt x="610603" y="328548"/>
                    <a:pt x="599137" y="328366"/>
                  </a:cubicBezTo>
                  <a:cubicBezTo>
                    <a:pt x="586943" y="328184"/>
                    <a:pt x="574750" y="327092"/>
                    <a:pt x="562556" y="326000"/>
                  </a:cubicBezTo>
                  <a:cubicBezTo>
                    <a:pt x="527430" y="322724"/>
                    <a:pt x="492487" y="319448"/>
                    <a:pt x="457543" y="315990"/>
                  </a:cubicBezTo>
                  <a:cubicBezTo>
                    <a:pt x="380376" y="308528"/>
                    <a:pt x="303391" y="300884"/>
                    <a:pt x="226223" y="293422"/>
                  </a:cubicBezTo>
                  <a:cubicBezTo>
                    <a:pt x="165800" y="287598"/>
                    <a:pt x="105559" y="281774"/>
                    <a:pt x="45135" y="275950"/>
                  </a:cubicBezTo>
                  <a:cubicBezTo>
                    <a:pt x="42042" y="275586"/>
                    <a:pt x="39130" y="275222"/>
                    <a:pt x="36036" y="274312"/>
                  </a:cubicBezTo>
                  <a:cubicBezTo>
                    <a:pt x="26026" y="271582"/>
                    <a:pt x="22932" y="267214"/>
                    <a:pt x="23842" y="257022"/>
                  </a:cubicBezTo>
                  <a:cubicBezTo>
                    <a:pt x="30394" y="182403"/>
                    <a:pt x="22932" y="109240"/>
                    <a:pt x="910" y="37533"/>
                  </a:cubicBezTo>
                  <a:cubicBezTo>
                    <a:pt x="546" y="36259"/>
                    <a:pt x="364" y="35167"/>
                    <a:pt x="0" y="33347"/>
                  </a:cubicBezTo>
                  <a:close/>
                </a:path>
              </a:pathLst>
            </a:custGeom>
            <a:solidFill>
              <a:schemeClr val="accent1"/>
            </a:solidFill>
            <a:ln w="1816"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97EEA62E-F4D1-4FE7-B886-AA4CFC51ED60}"/>
                </a:ext>
              </a:extLst>
            </p:cNvPr>
            <p:cNvSpPr/>
            <p:nvPr/>
          </p:nvSpPr>
          <p:spPr>
            <a:xfrm>
              <a:off x="3677083" y="5409841"/>
              <a:ext cx="622645" cy="405092"/>
            </a:xfrm>
            <a:custGeom>
              <a:avLst/>
              <a:gdLst>
                <a:gd name="connsiteX0" fmla="*/ 609329 w 622645"/>
                <a:gd name="connsiteY0" fmla="*/ 0 h 405092"/>
                <a:gd name="connsiteX1" fmla="*/ 622615 w 622645"/>
                <a:gd name="connsiteY1" fmla="*/ 82263 h 405092"/>
                <a:gd name="connsiteX2" fmla="*/ 535802 w 622645"/>
                <a:gd name="connsiteY2" fmla="*/ 310671 h 405092"/>
                <a:gd name="connsiteX3" fmla="*/ 366544 w 622645"/>
                <a:gd name="connsiteY3" fmla="*/ 399668 h 405092"/>
                <a:gd name="connsiteX4" fmla="*/ 186730 w 622645"/>
                <a:gd name="connsiteY4" fmla="*/ 380012 h 405092"/>
                <a:gd name="connsiteX5" fmla="*/ 46409 w 622645"/>
                <a:gd name="connsiteY5" fmla="*/ 255707 h 405092"/>
                <a:gd name="connsiteX6" fmla="*/ 0 w 622645"/>
                <a:gd name="connsiteY6" fmla="*/ 97551 h 405092"/>
                <a:gd name="connsiteX7" fmla="*/ 6734 w 622645"/>
                <a:gd name="connsiteY7" fmla="*/ 17654 h 405092"/>
                <a:gd name="connsiteX8" fmla="*/ 27482 w 622645"/>
                <a:gd name="connsiteY8" fmla="*/ 9646 h 405092"/>
                <a:gd name="connsiteX9" fmla="*/ 108107 w 622645"/>
                <a:gd name="connsiteY9" fmla="*/ 56783 h 405092"/>
                <a:gd name="connsiteX10" fmla="*/ 355988 w 622645"/>
                <a:gd name="connsiteY10" fmla="*/ 97915 h 405092"/>
                <a:gd name="connsiteX11" fmla="*/ 556550 w 622645"/>
                <a:gd name="connsiteY11" fmla="*/ 35672 h 405092"/>
                <a:gd name="connsiteX12" fmla="*/ 602959 w 622645"/>
                <a:gd name="connsiteY12" fmla="*/ 4914 h 405092"/>
                <a:gd name="connsiteX13" fmla="*/ 609329 w 622645"/>
                <a:gd name="connsiteY13" fmla="*/ 0 h 40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2645" h="405092">
                  <a:moveTo>
                    <a:pt x="609329" y="0"/>
                  </a:moveTo>
                  <a:cubicBezTo>
                    <a:pt x="617883" y="27482"/>
                    <a:pt x="622251" y="54599"/>
                    <a:pt x="622615" y="82263"/>
                  </a:cubicBezTo>
                  <a:cubicBezTo>
                    <a:pt x="623707" y="169804"/>
                    <a:pt x="595861" y="246607"/>
                    <a:pt x="535802" y="310671"/>
                  </a:cubicBezTo>
                  <a:cubicBezTo>
                    <a:pt x="489756" y="359628"/>
                    <a:pt x="432427" y="387838"/>
                    <a:pt x="366544" y="399668"/>
                  </a:cubicBezTo>
                  <a:cubicBezTo>
                    <a:pt x="304665" y="410769"/>
                    <a:pt x="244423" y="405127"/>
                    <a:pt x="186730" y="380012"/>
                  </a:cubicBezTo>
                  <a:cubicBezTo>
                    <a:pt x="126489" y="353986"/>
                    <a:pt x="80443" y="311217"/>
                    <a:pt x="46409" y="255707"/>
                  </a:cubicBezTo>
                  <a:cubicBezTo>
                    <a:pt x="16744" y="207296"/>
                    <a:pt x="0" y="154516"/>
                    <a:pt x="0" y="97551"/>
                  </a:cubicBezTo>
                  <a:cubicBezTo>
                    <a:pt x="0" y="70979"/>
                    <a:pt x="3640" y="44226"/>
                    <a:pt x="6734" y="17654"/>
                  </a:cubicBezTo>
                  <a:cubicBezTo>
                    <a:pt x="8190" y="4550"/>
                    <a:pt x="16562" y="1638"/>
                    <a:pt x="27482" y="9646"/>
                  </a:cubicBezTo>
                  <a:cubicBezTo>
                    <a:pt x="52779" y="28210"/>
                    <a:pt x="79533" y="44044"/>
                    <a:pt x="108107" y="56783"/>
                  </a:cubicBezTo>
                  <a:cubicBezTo>
                    <a:pt x="187094" y="92273"/>
                    <a:pt x="269903" y="105377"/>
                    <a:pt x="355988" y="97915"/>
                  </a:cubicBezTo>
                  <a:cubicBezTo>
                    <a:pt x="427331" y="91727"/>
                    <a:pt x="494488" y="71707"/>
                    <a:pt x="556550" y="35672"/>
                  </a:cubicBezTo>
                  <a:cubicBezTo>
                    <a:pt x="572566" y="26390"/>
                    <a:pt x="587489" y="15288"/>
                    <a:pt x="602959" y="4914"/>
                  </a:cubicBezTo>
                  <a:cubicBezTo>
                    <a:pt x="604779" y="3640"/>
                    <a:pt x="606781" y="2002"/>
                    <a:pt x="609329" y="0"/>
                  </a:cubicBezTo>
                  <a:close/>
                </a:path>
              </a:pathLst>
            </a:custGeom>
            <a:solidFill>
              <a:srgbClr val="000000"/>
            </a:solidFill>
            <a:ln w="1816" cap="flat">
              <a:no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CE0A9E99-D1FE-46E2-8E1D-E34A4791AA5A}"/>
                </a:ext>
              </a:extLst>
            </p:cNvPr>
            <p:cNvSpPr/>
            <p:nvPr/>
          </p:nvSpPr>
          <p:spPr>
            <a:xfrm>
              <a:off x="3662159" y="5201089"/>
              <a:ext cx="650824" cy="284358"/>
            </a:xfrm>
            <a:custGeom>
              <a:avLst/>
              <a:gdLst>
                <a:gd name="connsiteX0" fmla="*/ 0 w 650824"/>
                <a:gd name="connsiteY0" fmla="*/ 0 h 284358"/>
                <a:gd name="connsiteX1" fmla="*/ 41860 w 650824"/>
                <a:gd name="connsiteY1" fmla="*/ 11648 h 284358"/>
                <a:gd name="connsiteX2" fmla="*/ 220400 w 650824"/>
                <a:gd name="connsiteY2" fmla="*/ 61333 h 284358"/>
                <a:gd name="connsiteX3" fmla="*/ 291743 w 650824"/>
                <a:gd name="connsiteY3" fmla="*/ 80625 h 284358"/>
                <a:gd name="connsiteX4" fmla="*/ 379648 w 650824"/>
                <a:gd name="connsiteY4" fmla="*/ 76803 h 284358"/>
                <a:gd name="connsiteX5" fmla="*/ 615517 w 650824"/>
                <a:gd name="connsiteY5" fmla="*/ 13286 h 284358"/>
                <a:gd name="connsiteX6" fmla="*/ 644091 w 650824"/>
                <a:gd name="connsiteY6" fmla="*/ 6734 h 284358"/>
                <a:gd name="connsiteX7" fmla="*/ 650825 w 650824"/>
                <a:gd name="connsiteY7" fmla="*/ 5460 h 284358"/>
                <a:gd name="connsiteX8" fmla="*/ 649915 w 650824"/>
                <a:gd name="connsiteY8" fmla="*/ 25480 h 284358"/>
                <a:gd name="connsiteX9" fmla="*/ 643181 w 650824"/>
                <a:gd name="connsiteY9" fmla="*/ 133769 h 284358"/>
                <a:gd name="connsiteX10" fmla="*/ 605871 w 650824"/>
                <a:gd name="connsiteY10" fmla="*/ 197468 h 284358"/>
                <a:gd name="connsiteX11" fmla="*/ 494852 w 650824"/>
                <a:gd name="connsiteY11" fmla="*/ 255161 h 284358"/>
                <a:gd name="connsiteX12" fmla="*/ 301935 w 650824"/>
                <a:gd name="connsiteY12" fmla="*/ 283735 h 284358"/>
                <a:gd name="connsiteX13" fmla="*/ 59877 w 650824"/>
                <a:gd name="connsiteY13" fmla="*/ 206932 h 284358"/>
                <a:gd name="connsiteX14" fmla="*/ 17472 w 650824"/>
                <a:gd name="connsiteY14" fmla="*/ 156700 h 284358"/>
                <a:gd name="connsiteX15" fmla="*/ 11102 w 650824"/>
                <a:gd name="connsiteY15" fmla="*/ 123577 h 284358"/>
                <a:gd name="connsiteX16" fmla="*/ 182 w 650824"/>
                <a:gd name="connsiteY16" fmla="*/ 7098 h 284358"/>
                <a:gd name="connsiteX17" fmla="*/ 0 w 650824"/>
                <a:gd name="connsiteY17" fmla="*/ 0 h 28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0824" h="284358">
                  <a:moveTo>
                    <a:pt x="0" y="0"/>
                  </a:moveTo>
                  <a:cubicBezTo>
                    <a:pt x="14378" y="4004"/>
                    <a:pt x="28210" y="7644"/>
                    <a:pt x="41860" y="11648"/>
                  </a:cubicBezTo>
                  <a:cubicBezTo>
                    <a:pt x="101373" y="28210"/>
                    <a:pt x="160886" y="44771"/>
                    <a:pt x="220400" y="61333"/>
                  </a:cubicBezTo>
                  <a:cubicBezTo>
                    <a:pt x="244241" y="67885"/>
                    <a:pt x="268083" y="74073"/>
                    <a:pt x="291743" y="80625"/>
                  </a:cubicBezTo>
                  <a:cubicBezTo>
                    <a:pt x="321408" y="88633"/>
                    <a:pt x="350164" y="86085"/>
                    <a:pt x="379648" y="76803"/>
                  </a:cubicBezTo>
                  <a:cubicBezTo>
                    <a:pt x="457361" y="52233"/>
                    <a:pt x="536166" y="31850"/>
                    <a:pt x="615517" y="13286"/>
                  </a:cubicBezTo>
                  <a:cubicBezTo>
                    <a:pt x="624981" y="11102"/>
                    <a:pt x="634445" y="8918"/>
                    <a:pt x="644091" y="6734"/>
                  </a:cubicBezTo>
                  <a:cubicBezTo>
                    <a:pt x="646093" y="6188"/>
                    <a:pt x="648095" y="6006"/>
                    <a:pt x="650825" y="5460"/>
                  </a:cubicBezTo>
                  <a:cubicBezTo>
                    <a:pt x="650461" y="12558"/>
                    <a:pt x="650279" y="19110"/>
                    <a:pt x="649915" y="25480"/>
                  </a:cubicBezTo>
                  <a:cubicBezTo>
                    <a:pt x="647731" y="61515"/>
                    <a:pt x="646093" y="97733"/>
                    <a:pt x="643181" y="133769"/>
                  </a:cubicBezTo>
                  <a:cubicBezTo>
                    <a:pt x="640997" y="160704"/>
                    <a:pt x="627893" y="181816"/>
                    <a:pt x="605871" y="197468"/>
                  </a:cubicBezTo>
                  <a:cubicBezTo>
                    <a:pt x="571474" y="221856"/>
                    <a:pt x="534346" y="240965"/>
                    <a:pt x="494852" y="255161"/>
                  </a:cubicBezTo>
                  <a:cubicBezTo>
                    <a:pt x="432427" y="277365"/>
                    <a:pt x="368182" y="287011"/>
                    <a:pt x="301935" y="283735"/>
                  </a:cubicBezTo>
                  <a:cubicBezTo>
                    <a:pt x="214576" y="279367"/>
                    <a:pt x="133405" y="254979"/>
                    <a:pt x="59877" y="206932"/>
                  </a:cubicBezTo>
                  <a:cubicBezTo>
                    <a:pt x="40768" y="194374"/>
                    <a:pt x="24388" y="179086"/>
                    <a:pt x="17472" y="156700"/>
                  </a:cubicBezTo>
                  <a:cubicBezTo>
                    <a:pt x="14196" y="145962"/>
                    <a:pt x="12376" y="134679"/>
                    <a:pt x="11102" y="123577"/>
                  </a:cubicBezTo>
                  <a:cubicBezTo>
                    <a:pt x="7098" y="84811"/>
                    <a:pt x="3822" y="45863"/>
                    <a:pt x="182" y="7098"/>
                  </a:cubicBezTo>
                  <a:cubicBezTo>
                    <a:pt x="182" y="4732"/>
                    <a:pt x="182" y="2548"/>
                    <a:pt x="0" y="0"/>
                  </a:cubicBezTo>
                  <a:close/>
                </a:path>
              </a:pathLst>
            </a:custGeom>
            <a:solidFill>
              <a:srgbClr val="000000"/>
            </a:solidFill>
            <a:ln w="1816" cap="flat">
              <a:no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8A530570-6957-4A02-9C9B-8B978F857F88}"/>
                </a:ext>
              </a:extLst>
            </p:cNvPr>
            <p:cNvSpPr/>
            <p:nvPr/>
          </p:nvSpPr>
          <p:spPr>
            <a:xfrm>
              <a:off x="3881649" y="6385532"/>
              <a:ext cx="265120" cy="327131"/>
            </a:xfrm>
            <a:custGeom>
              <a:avLst/>
              <a:gdLst>
                <a:gd name="connsiteX0" fmla="*/ 5824 w 265120"/>
                <a:gd name="connsiteY0" fmla="*/ 326868 h 327131"/>
                <a:gd name="connsiteX1" fmla="*/ 0 w 265120"/>
                <a:gd name="connsiteY1" fmla="*/ 0 h 327131"/>
                <a:gd name="connsiteX2" fmla="*/ 33306 w 265120"/>
                <a:gd name="connsiteY2" fmla="*/ 0 h 327131"/>
                <a:gd name="connsiteX3" fmla="*/ 209480 w 265120"/>
                <a:gd name="connsiteY3" fmla="*/ 182 h 327131"/>
                <a:gd name="connsiteX4" fmla="*/ 239873 w 265120"/>
                <a:gd name="connsiteY4" fmla="*/ 22022 h 327131"/>
                <a:gd name="connsiteX5" fmla="*/ 258983 w 265120"/>
                <a:gd name="connsiteY5" fmla="*/ 95185 h 327131"/>
                <a:gd name="connsiteX6" fmla="*/ 250429 w 265120"/>
                <a:gd name="connsiteY6" fmla="*/ 282279 h 327131"/>
                <a:gd name="connsiteX7" fmla="*/ 240965 w 265120"/>
                <a:gd name="connsiteY7" fmla="*/ 313037 h 327131"/>
                <a:gd name="connsiteX8" fmla="*/ 220946 w 265120"/>
                <a:gd name="connsiteY8" fmla="*/ 327050 h 327131"/>
                <a:gd name="connsiteX9" fmla="*/ 181270 w 265120"/>
                <a:gd name="connsiteY9" fmla="*/ 327050 h 327131"/>
                <a:gd name="connsiteX10" fmla="*/ 13650 w 265120"/>
                <a:gd name="connsiteY10" fmla="*/ 326686 h 327131"/>
                <a:gd name="connsiteX11" fmla="*/ 5824 w 265120"/>
                <a:gd name="connsiteY11" fmla="*/ 326868 h 32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120" h="327131">
                  <a:moveTo>
                    <a:pt x="5824" y="326868"/>
                  </a:moveTo>
                  <a:cubicBezTo>
                    <a:pt x="48411" y="217124"/>
                    <a:pt x="46955" y="108835"/>
                    <a:pt x="0" y="0"/>
                  </a:cubicBezTo>
                  <a:cubicBezTo>
                    <a:pt x="11648" y="0"/>
                    <a:pt x="22386" y="0"/>
                    <a:pt x="33306" y="0"/>
                  </a:cubicBezTo>
                  <a:cubicBezTo>
                    <a:pt x="92091" y="0"/>
                    <a:pt x="150694" y="0"/>
                    <a:pt x="209480" y="182"/>
                  </a:cubicBezTo>
                  <a:cubicBezTo>
                    <a:pt x="226223" y="182"/>
                    <a:pt x="233685" y="5642"/>
                    <a:pt x="239873" y="22022"/>
                  </a:cubicBezTo>
                  <a:cubicBezTo>
                    <a:pt x="248791" y="45681"/>
                    <a:pt x="254797" y="70251"/>
                    <a:pt x="258983" y="95185"/>
                  </a:cubicBezTo>
                  <a:cubicBezTo>
                    <a:pt x="269357" y="158156"/>
                    <a:pt x="266627" y="220581"/>
                    <a:pt x="250429" y="282279"/>
                  </a:cubicBezTo>
                  <a:cubicBezTo>
                    <a:pt x="247699" y="292653"/>
                    <a:pt x="244241" y="302845"/>
                    <a:pt x="240965" y="313037"/>
                  </a:cubicBezTo>
                  <a:cubicBezTo>
                    <a:pt x="237871" y="322682"/>
                    <a:pt x="230591" y="327050"/>
                    <a:pt x="220946" y="327050"/>
                  </a:cubicBezTo>
                  <a:cubicBezTo>
                    <a:pt x="207660" y="327232"/>
                    <a:pt x="194556" y="327050"/>
                    <a:pt x="181270" y="327050"/>
                  </a:cubicBezTo>
                  <a:cubicBezTo>
                    <a:pt x="125397" y="326868"/>
                    <a:pt x="69523" y="326868"/>
                    <a:pt x="13650" y="326686"/>
                  </a:cubicBezTo>
                  <a:cubicBezTo>
                    <a:pt x="11284" y="326868"/>
                    <a:pt x="8918" y="326868"/>
                    <a:pt x="5824" y="326868"/>
                  </a:cubicBezTo>
                  <a:close/>
                </a:path>
              </a:pathLst>
            </a:custGeom>
            <a:solidFill>
              <a:schemeClr val="accent2"/>
            </a:solidFill>
            <a:ln w="1816" cap="flat">
              <a:no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A87BBD8F-D2AC-4C60-B4F6-87C832C1EB6A}"/>
                </a:ext>
              </a:extLst>
            </p:cNvPr>
            <p:cNvSpPr/>
            <p:nvPr/>
          </p:nvSpPr>
          <p:spPr>
            <a:xfrm>
              <a:off x="3912543" y="5838078"/>
              <a:ext cx="150444" cy="427712"/>
            </a:xfrm>
            <a:custGeom>
              <a:avLst/>
              <a:gdLst>
                <a:gd name="connsiteX0" fmla="*/ 75575 w 150444"/>
                <a:gd name="connsiteY0" fmla="*/ 368 h 427712"/>
                <a:gd name="connsiteX1" fmla="*/ 103602 w 150444"/>
                <a:gd name="connsiteY1" fmla="*/ 368 h 427712"/>
                <a:gd name="connsiteX2" fmla="*/ 145098 w 150444"/>
                <a:gd name="connsiteY2" fmla="*/ 28760 h 427712"/>
                <a:gd name="connsiteX3" fmla="*/ 117434 w 150444"/>
                <a:gd name="connsiteY3" fmla="*/ 85179 h 427712"/>
                <a:gd name="connsiteX4" fmla="*/ 103056 w 150444"/>
                <a:gd name="connsiteY4" fmla="*/ 103561 h 427712"/>
                <a:gd name="connsiteX5" fmla="*/ 122530 w 150444"/>
                <a:gd name="connsiteY5" fmla="*/ 194196 h 427712"/>
                <a:gd name="connsiteX6" fmla="*/ 139638 w 150444"/>
                <a:gd name="connsiteY6" fmla="*/ 226045 h 427712"/>
                <a:gd name="connsiteX7" fmla="*/ 141822 w 150444"/>
                <a:gd name="connsiteY7" fmla="*/ 307399 h 427712"/>
                <a:gd name="connsiteX8" fmla="*/ 93956 w 150444"/>
                <a:gd name="connsiteY8" fmla="*/ 409681 h 427712"/>
                <a:gd name="connsiteX9" fmla="*/ 77941 w 150444"/>
                <a:gd name="connsiteY9" fmla="*/ 426243 h 427712"/>
                <a:gd name="connsiteX10" fmla="*/ 64291 w 150444"/>
                <a:gd name="connsiteY10" fmla="*/ 421147 h 427712"/>
                <a:gd name="connsiteX11" fmla="*/ 8599 w 150444"/>
                <a:gd name="connsiteY11" fmla="*/ 304123 h 427712"/>
                <a:gd name="connsiteX12" fmla="*/ 8599 w 150444"/>
                <a:gd name="connsiteY12" fmla="*/ 233325 h 427712"/>
                <a:gd name="connsiteX13" fmla="*/ 34261 w 150444"/>
                <a:gd name="connsiteY13" fmla="*/ 182730 h 427712"/>
                <a:gd name="connsiteX14" fmla="*/ 51005 w 150444"/>
                <a:gd name="connsiteY14" fmla="*/ 125219 h 427712"/>
                <a:gd name="connsiteX15" fmla="*/ 49549 w 150444"/>
                <a:gd name="connsiteY15" fmla="*/ 101923 h 427712"/>
                <a:gd name="connsiteX16" fmla="*/ 34079 w 150444"/>
                <a:gd name="connsiteY16" fmla="*/ 85179 h 427712"/>
                <a:gd name="connsiteX17" fmla="*/ 4231 w 150444"/>
                <a:gd name="connsiteY17" fmla="*/ 37677 h 427712"/>
                <a:gd name="connsiteX18" fmla="*/ 44999 w 150444"/>
                <a:gd name="connsiteY18" fmla="*/ 368 h 427712"/>
                <a:gd name="connsiteX19" fmla="*/ 75575 w 150444"/>
                <a:gd name="connsiteY19" fmla="*/ 368 h 427712"/>
                <a:gd name="connsiteX20" fmla="*/ 75575 w 150444"/>
                <a:gd name="connsiteY20" fmla="*/ 368 h 42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444" h="427712">
                  <a:moveTo>
                    <a:pt x="75575" y="368"/>
                  </a:moveTo>
                  <a:cubicBezTo>
                    <a:pt x="84857" y="368"/>
                    <a:pt x="94320" y="4"/>
                    <a:pt x="103602" y="368"/>
                  </a:cubicBezTo>
                  <a:cubicBezTo>
                    <a:pt x="123076" y="1278"/>
                    <a:pt x="137636" y="10196"/>
                    <a:pt x="145098" y="28760"/>
                  </a:cubicBezTo>
                  <a:cubicBezTo>
                    <a:pt x="154380" y="51691"/>
                    <a:pt x="141458" y="77717"/>
                    <a:pt x="117434" y="85179"/>
                  </a:cubicBezTo>
                  <a:cubicBezTo>
                    <a:pt x="106696" y="88455"/>
                    <a:pt x="103966" y="92095"/>
                    <a:pt x="103056" y="103561"/>
                  </a:cubicBezTo>
                  <a:cubicBezTo>
                    <a:pt x="100690" y="135774"/>
                    <a:pt x="107060" y="165986"/>
                    <a:pt x="122530" y="194196"/>
                  </a:cubicBezTo>
                  <a:cubicBezTo>
                    <a:pt x="128354" y="204752"/>
                    <a:pt x="133996" y="215308"/>
                    <a:pt x="139638" y="226045"/>
                  </a:cubicBezTo>
                  <a:cubicBezTo>
                    <a:pt x="153470" y="252799"/>
                    <a:pt x="153834" y="280281"/>
                    <a:pt x="141822" y="307399"/>
                  </a:cubicBezTo>
                  <a:cubicBezTo>
                    <a:pt x="126534" y="341796"/>
                    <a:pt x="110154" y="375830"/>
                    <a:pt x="93956" y="409681"/>
                  </a:cubicBezTo>
                  <a:cubicBezTo>
                    <a:pt x="90499" y="416779"/>
                    <a:pt x="85585" y="422967"/>
                    <a:pt x="77941" y="426243"/>
                  </a:cubicBezTo>
                  <a:cubicBezTo>
                    <a:pt x="70843" y="429155"/>
                    <a:pt x="67567" y="427881"/>
                    <a:pt x="64291" y="421147"/>
                  </a:cubicBezTo>
                  <a:cubicBezTo>
                    <a:pt x="45727" y="382200"/>
                    <a:pt x="27345" y="343070"/>
                    <a:pt x="8599" y="304123"/>
                  </a:cubicBezTo>
                  <a:cubicBezTo>
                    <a:pt x="-2866" y="280463"/>
                    <a:pt x="-2866" y="256803"/>
                    <a:pt x="8599" y="233325"/>
                  </a:cubicBezTo>
                  <a:cubicBezTo>
                    <a:pt x="16971" y="216400"/>
                    <a:pt x="26071" y="199838"/>
                    <a:pt x="34261" y="182730"/>
                  </a:cubicBezTo>
                  <a:cubicBezTo>
                    <a:pt x="42997" y="164530"/>
                    <a:pt x="48639" y="145238"/>
                    <a:pt x="51005" y="125219"/>
                  </a:cubicBezTo>
                  <a:cubicBezTo>
                    <a:pt x="51915" y="117575"/>
                    <a:pt x="51005" y="109567"/>
                    <a:pt x="49549" y="101923"/>
                  </a:cubicBezTo>
                  <a:cubicBezTo>
                    <a:pt x="47911" y="93551"/>
                    <a:pt x="42451" y="87909"/>
                    <a:pt x="34079" y="85179"/>
                  </a:cubicBezTo>
                  <a:cubicBezTo>
                    <a:pt x="13513" y="78263"/>
                    <a:pt x="1683" y="58789"/>
                    <a:pt x="4231" y="37677"/>
                  </a:cubicBezTo>
                  <a:cubicBezTo>
                    <a:pt x="6779" y="18204"/>
                    <a:pt x="24251" y="1642"/>
                    <a:pt x="44999" y="368"/>
                  </a:cubicBezTo>
                  <a:cubicBezTo>
                    <a:pt x="55191" y="-360"/>
                    <a:pt x="65383" y="186"/>
                    <a:pt x="75575" y="368"/>
                  </a:cubicBezTo>
                  <a:cubicBezTo>
                    <a:pt x="75575" y="368"/>
                    <a:pt x="75575" y="368"/>
                    <a:pt x="75575" y="368"/>
                  </a:cubicBezTo>
                  <a:close/>
                </a:path>
              </a:pathLst>
            </a:custGeom>
            <a:solidFill>
              <a:srgbClr val="000000"/>
            </a:solidFill>
            <a:ln w="1816" cap="flat">
              <a:no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A5329B91-ADE5-4D70-9F3D-D8925CB89D75}"/>
                </a:ext>
              </a:extLst>
            </p:cNvPr>
            <p:cNvSpPr/>
            <p:nvPr/>
          </p:nvSpPr>
          <p:spPr>
            <a:xfrm>
              <a:off x="4144618" y="6665749"/>
              <a:ext cx="593149" cy="84324"/>
            </a:xfrm>
            <a:custGeom>
              <a:avLst/>
              <a:gdLst>
                <a:gd name="connsiteX0" fmla="*/ 481403 w 593149"/>
                <a:gd name="connsiteY0" fmla="*/ 84325 h 84324"/>
                <a:gd name="connsiteX1" fmla="*/ 378574 w 593149"/>
                <a:gd name="connsiteY1" fmla="*/ 74497 h 84324"/>
                <a:gd name="connsiteX2" fmla="*/ 229336 w 593149"/>
                <a:gd name="connsiteY2" fmla="*/ 62667 h 84324"/>
                <a:gd name="connsiteX3" fmla="*/ 40604 w 593149"/>
                <a:gd name="connsiteY3" fmla="*/ 56843 h 84324"/>
                <a:gd name="connsiteX4" fmla="*/ 15306 w 593149"/>
                <a:gd name="connsiteY4" fmla="*/ 52839 h 84324"/>
                <a:gd name="connsiteX5" fmla="*/ 2748 w 593149"/>
                <a:gd name="connsiteY5" fmla="*/ 21172 h 84324"/>
                <a:gd name="connsiteX6" fmla="*/ 33142 w 593149"/>
                <a:gd name="connsiteY6" fmla="*/ 606 h 84324"/>
                <a:gd name="connsiteX7" fmla="*/ 72635 w 593149"/>
                <a:gd name="connsiteY7" fmla="*/ 970 h 84324"/>
                <a:gd name="connsiteX8" fmla="*/ 199670 w 593149"/>
                <a:gd name="connsiteY8" fmla="*/ 10980 h 84324"/>
                <a:gd name="connsiteX9" fmla="*/ 415702 w 593149"/>
                <a:gd name="connsiteY9" fmla="*/ 30817 h 84324"/>
                <a:gd name="connsiteX10" fmla="*/ 533272 w 593149"/>
                <a:gd name="connsiteY10" fmla="*/ 42829 h 84324"/>
                <a:gd name="connsiteX11" fmla="*/ 581138 w 593149"/>
                <a:gd name="connsiteY11" fmla="*/ 47925 h 84324"/>
                <a:gd name="connsiteX12" fmla="*/ 585506 w 593149"/>
                <a:gd name="connsiteY12" fmla="*/ 48835 h 84324"/>
                <a:gd name="connsiteX13" fmla="*/ 593150 w 593149"/>
                <a:gd name="connsiteY13" fmla="*/ 55205 h 84324"/>
                <a:gd name="connsiteX14" fmla="*/ 586962 w 593149"/>
                <a:gd name="connsiteY14" fmla="*/ 61029 h 84324"/>
                <a:gd name="connsiteX15" fmla="*/ 494143 w 593149"/>
                <a:gd name="connsiteY15" fmla="*/ 82869 h 84324"/>
                <a:gd name="connsiteX16" fmla="*/ 481585 w 593149"/>
                <a:gd name="connsiteY16" fmla="*/ 82869 h 84324"/>
                <a:gd name="connsiteX17" fmla="*/ 481403 w 593149"/>
                <a:gd name="connsiteY17" fmla="*/ 84325 h 8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149" h="84324">
                  <a:moveTo>
                    <a:pt x="481403" y="84325"/>
                  </a:moveTo>
                  <a:cubicBezTo>
                    <a:pt x="447187" y="81049"/>
                    <a:pt x="412972" y="77409"/>
                    <a:pt x="378574" y="74497"/>
                  </a:cubicBezTo>
                  <a:cubicBezTo>
                    <a:pt x="328889" y="70129"/>
                    <a:pt x="279203" y="65033"/>
                    <a:pt x="229336" y="62667"/>
                  </a:cubicBezTo>
                  <a:cubicBezTo>
                    <a:pt x="166546" y="59573"/>
                    <a:pt x="103575" y="58845"/>
                    <a:pt x="40604" y="56843"/>
                  </a:cubicBezTo>
                  <a:cubicBezTo>
                    <a:pt x="32050" y="56479"/>
                    <a:pt x="23314" y="55569"/>
                    <a:pt x="15306" y="52839"/>
                  </a:cubicBezTo>
                  <a:cubicBezTo>
                    <a:pt x="1292" y="48107"/>
                    <a:pt x="-3622" y="34639"/>
                    <a:pt x="2748" y="21172"/>
                  </a:cubicBezTo>
                  <a:cubicBezTo>
                    <a:pt x="8936" y="8432"/>
                    <a:pt x="19856" y="1698"/>
                    <a:pt x="33142" y="606"/>
                  </a:cubicBezTo>
                  <a:cubicBezTo>
                    <a:pt x="46246" y="-486"/>
                    <a:pt x="59532" y="60"/>
                    <a:pt x="72635" y="970"/>
                  </a:cubicBezTo>
                  <a:cubicBezTo>
                    <a:pt x="115041" y="4064"/>
                    <a:pt x="157264" y="7340"/>
                    <a:pt x="199670" y="10980"/>
                  </a:cubicBezTo>
                  <a:cubicBezTo>
                    <a:pt x="271741" y="17350"/>
                    <a:pt x="343630" y="24084"/>
                    <a:pt x="415702" y="30817"/>
                  </a:cubicBezTo>
                  <a:cubicBezTo>
                    <a:pt x="455013" y="34457"/>
                    <a:pt x="494143" y="38825"/>
                    <a:pt x="533272" y="42829"/>
                  </a:cubicBezTo>
                  <a:cubicBezTo>
                    <a:pt x="549288" y="44467"/>
                    <a:pt x="565304" y="46287"/>
                    <a:pt x="581138" y="47925"/>
                  </a:cubicBezTo>
                  <a:cubicBezTo>
                    <a:pt x="582594" y="48107"/>
                    <a:pt x="584414" y="48107"/>
                    <a:pt x="585506" y="48835"/>
                  </a:cubicBezTo>
                  <a:cubicBezTo>
                    <a:pt x="588236" y="50655"/>
                    <a:pt x="590602" y="53021"/>
                    <a:pt x="593150" y="55205"/>
                  </a:cubicBezTo>
                  <a:cubicBezTo>
                    <a:pt x="591148" y="57207"/>
                    <a:pt x="589328" y="59755"/>
                    <a:pt x="586962" y="61029"/>
                  </a:cubicBezTo>
                  <a:cubicBezTo>
                    <a:pt x="558024" y="76863"/>
                    <a:pt x="526538" y="81959"/>
                    <a:pt x="494143" y="82869"/>
                  </a:cubicBezTo>
                  <a:cubicBezTo>
                    <a:pt x="489957" y="83051"/>
                    <a:pt x="485771" y="82869"/>
                    <a:pt x="481585" y="82869"/>
                  </a:cubicBezTo>
                  <a:cubicBezTo>
                    <a:pt x="481403" y="83415"/>
                    <a:pt x="481403" y="83779"/>
                    <a:pt x="481403" y="84325"/>
                  </a:cubicBezTo>
                  <a:close/>
                </a:path>
              </a:pathLst>
            </a:custGeom>
            <a:solidFill>
              <a:schemeClr val="accent1"/>
            </a:solidFill>
            <a:ln w="1816" cap="flat">
              <a:no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3D11ED56-8070-47FA-9989-594BAEA44EC4}"/>
                </a:ext>
              </a:extLst>
            </p:cNvPr>
            <p:cNvSpPr/>
            <p:nvPr/>
          </p:nvSpPr>
          <p:spPr>
            <a:xfrm>
              <a:off x="4422461" y="5150858"/>
              <a:ext cx="97818" cy="424494"/>
            </a:xfrm>
            <a:custGeom>
              <a:avLst/>
              <a:gdLst>
                <a:gd name="connsiteX0" fmla="*/ 97819 w 97818"/>
                <a:gd name="connsiteY0" fmla="*/ 422963 h 424494"/>
                <a:gd name="connsiteX1" fmla="*/ 49589 w 97818"/>
                <a:gd name="connsiteY1" fmla="*/ 424419 h 424494"/>
                <a:gd name="connsiteX2" fmla="*/ 15191 w 97818"/>
                <a:gd name="connsiteY2" fmla="*/ 424237 h 424494"/>
                <a:gd name="connsiteX3" fmla="*/ 86 w 97818"/>
                <a:gd name="connsiteY3" fmla="*/ 408039 h 424494"/>
                <a:gd name="connsiteX4" fmla="*/ 14281 w 97818"/>
                <a:gd name="connsiteY4" fmla="*/ 341974 h 424494"/>
                <a:gd name="connsiteX5" fmla="*/ 25747 w 97818"/>
                <a:gd name="connsiteY5" fmla="*/ 281915 h 424494"/>
                <a:gd name="connsiteX6" fmla="*/ 19377 w 97818"/>
                <a:gd name="connsiteY6" fmla="*/ 245515 h 424494"/>
                <a:gd name="connsiteX7" fmla="*/ 20105 w 97818"/>
                <a:gd name="connsiteY7" fmla="*/ 222220 h 424494"/>
                <a:gd name="connsiteX8" fmla="*/ 32117 w 97818"/>
                <a:gd name="connsiteY8" fmla="*/ 199470 h 424494"/>
                <a:gd name="connsiteX9" fmla="*/ 36849 w 97818"/>
                <a:gd name="connsiteY9" fmla="*/ 179086 h 424494"/>
                <a:gd name="connsiteX10" fmla="*/ 36303 w 97818"/>
                <a:gd name="connsiteY10" fmla="*/ 36218 h 424494"/>
                <a:gd name="connsiteX11" fmla="*/ 42127 w 97818"/>
                <a:gd name="connsiteY11" fmla="*/ 9100 h 424494"/>
                <a:gd name="connsiteX12" fmla="*/ 56141 w 97818"/>
                <a:gd name="connsiteY12" fmla="*/ 0 h 424494"/>
                <a:gd name="connsiteX13" fmla="*/ 56869 w 97818"/>
                <a:gd name="connsiteY13" fmla="*/ 5824 h 424494"/>
                <a:gd name="connsiteX14" fmla="*/ 58507 w 97818"/>
                <a:gd name="connsiteY14" fmla="*/ 153788 h 424494"/>
                <a:gd name="connsiteX15" fmla="*/ 60509 w 97818"/>
                <a:gd name="connsiteY15" fmla="*/ 189824 h 424494"/>
                <a:gd name="connsiteX16" fmla="*/ 75069 w 97818"/>
                <a:gd name="connsiteY16" fmla="*/ 216396 h 424494"/>
                <a:gd name="connsiteX17" fmla="*/ 79073 w 97818"/>
                <a:gd name="connsiteY17" fmla="*/ 232775 h 424494"/>
                <a:gd name="connsiteX18" fmla="*/ 70337 w 97818"/>
                <a:gd name="connsiteY18" fmla="*/ 256435 h 424494"/>
                <a:gd name="connsiteX19" fmla="*/ 66879 w 97818"/>
                <a:gd name="connsiteY19" fmla="*/ 298841 h 424494"/>
                <a:gd name="connsiteX20" fmla="*/ 96545 w 97818"/>
                <a:gd name="connsiteY20" fmla="*/ 418049 h 424494"/>
                <a:gd name="connsiteX21" fmla="*/ 97819 w 97818"/>
                <a:gd name="connsiteY21" fmla="*/ 422963 h 42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818" h="424494">
                  <a:moveTo>
                    <a:pt x="97819" y="422963"/>
                  </a:moveTo>
                  <a:cubicBezTo>
                    <a:pt x="81257" y="423509"/>
                    <a:pt x="65423" y="424055"/>
                    <a:pt x="49589" y="424419"/>
                  </a:cubicBezTo>
                  <a:cubicBezTo>
                    <a:pt x="38123" y="424601"/>
                    <a:pt x="26657" y="424419"/>
                    <a:pt x="15191" y="424237"/>
                  </a:cubicBezTo>
                  <a:cubicBezTo>
                    <a:pt x="3180" y="424055"/>
                    <a:pt x="-642" y="420051"/>
                    <a:pt x="86" y="408039"/>
                  </a:cubicBezTo>
                  <a:cubicBezTo>
                    <a:pt x="1724" y="385290"/>
                    <a:pt x="8275" y="363814"/>
                    <a:pt x="14281" y="341974"/>
                  </a:cubicBezTo>
                  <a:cubicBezTo>
                    <a:pt x="19741" y="322318"/>
                    <a:pt x="25383" y="302481"/>
                    <a:pt x="25747" y="281915"/>
                  </a:cubicBezTo>
                  <a:cubicBezTo>
                    <a:pt x="26111" y="269357"/>
                    <a:pt x="24473" y="256981"/>
                    <a:pt x="19377" y="245515"/>
                  </a:cubicBezTo>
                  <a:cubicBezTo>
                    <a:pt x="15919" y="237507"/>
                    <a:pt x="16283" y="229863"/>
                    <a:pt x="20105" y="222220"/>
                  </a:cubicBezTo>
                  <a:cubicBezTo>
                    <a:pt x="23927" y="214576"/>
                    <a:pt x="29023" y="207296"/>
                    <a:pt x="32117" y="199470"/>
                  </a:cubicBezTo>
                  <a:cubicBezTo>
                    <a:pt x="34665" y="193100"/>
                    <a:pt x="36849" y="186002"/>
                    <a:pt x="36849" y="179086"/>
                  </a:cubicBezTo>
                  <a:cubicBezTo>
                    <a:pt x="37031" y="131403"/>
                    <a:pt x="36667" y="83901"/>
                    <a:pt x="36303" y="36218"/>
                  </a:cubicBezTo>
                  <a:cubicBezTo>
                    <a:pt x="36303" y="26754"/>
                    <a:pt x="37395" y="17472"/>
                    <a:pt x="42127" y="9100"/>
                  </a:cubicBezTo>
                  <a:cubicBezTo>
                    <a:pt x="45039" y="3822"/>
                    <a:pt x="49225" y="364"/>
                    <a:pt x="56141" y="0"/>
                  </a:cubicBezTo>
                  <a:cubicBezTo>
                    <a:pt x="56505" y="2184"/>
                    <a:pt x="56869" y="4004"/>
                    <a:pt x="56869" y="5824"/>
                  </a:cubicBezTo>
                  <a:cubicBezTo>
                    <a:pt x="60327" y="55145"/>
                    <a:pt x="61055" y="104467"/>
                    <a:pt x="58507" y="153788"/>
                  </a:cubicBezTo>
                  <a:cubicBezTo>
                    <a:pt x="57961" y="165800"/>
                    <a:pt x="59053" y="177812"/>
                    <a:pt x="60509" y="189824"/>
                  </a:cubicBezTo>
                  <a:cubicBezTo>
                    <a:pt x="61783" y="200380"/>
                    <a:pt x="66879" y="209298"/>
                    <a:pt x="75069" y="216396"/>
                  </a:cubicBezTo>
                  <a:cubicBezTo>
                    <a:pt x="80165" y="220764"/>
                    <a:pt x="80711" y="226951"/>
                    <a:pt x="79073" y="232775"/>
                  </a:cubicBezTo>
                  <a:cubicBezTo>
                    <a:pt x="76889" y="240783"/>
                    <a:pt x="73977" y="248791"/>
                    <a:pt x="70337" y="256435"/>
                  </a:cubicBezTo>
                  <a:cubicBezTo>
                    <a:pt x="63603" y="270267"/>
                    <a:pt x="63057" y="284281"/>
                    <a:pt x="66879" y="298841"/>
                  </a:cubicBezTo>
                  <a:cubicBezTo>
                    <a:pt x="76889" y="338516"/>
                    <a:pt x="86717" y="378192"/>
                    <a:pt x="96545" y="418049"/>
                  </a:cubicBezTo>
                  <a:cubicBezTo>
                    <a:pt x="97272" y="419323"/>
                    <a:pt x="97272" y="420597"/>
                    <a:pt x="97819" y="422963"/>
                  </a:cubicBezTo>
                  <a:close/>
                </a:path>
              </a:pathLst>
            </a:custGeom>
            <a:solidFill>
              <a:srgbClr val="000000"/>
            </a:solidFill>
            <a:ln w="1816" cap="flat">
              <a:no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05494308-EC65-4D72-8379-7DC3E86AF8C7}"/>
                </a:ext>
              </a:extLst>
            </p:cNvPr>
            <p:cNvSpPr/>
            <p:nvPr/>
          </p:nvSpPr>
          <p:spPr>
            <a:xfrm>
              <a:off x="3879283" y="6735769"/>
              <a:ext cx="262077" cy="122957"/>
            </a:xfrm>
            <a:custGeom>
              <a:avLst/>
              <a:gdLst>
                <a:gd name="connsiteX0" fmla="*/ 261349 w 262077"/>
                <a:gd name="connsiteY0" fmla="*/ 95476 h 122957"/>
                <a:gd name="connsiteX1" fmla="*/ 213302 w 262077"/>
                <a:gd name="connsiteY1" fmla="*/ 71088 h 122957"/>
                <a:gd name="connsiteX2" fmla="*/ 162160 w 262077"/>
                <a:gd name="connsiteY2" fmla="*/ 45244 h 122957"/>
                <a:gd name="connsiteX3" fmla="*/ 133040 w 262077"/>
                <a:gd name="connsiteY3" fmla="*/ 53252 h 122957"/>
                <a:gd name="connsiteX4" fmla="*/ 96823 w 262077"/>
                <a:gd name="connsiteY4" fmla="*/ 117862 h 122957"/>
                <a:gd name="connsiteX5" fmla="*/ 93911 w 262077"/>
                <a:gd name="connsiteY5" fmla="*/ 122958 h 122957"/>
                <a:gd name="connsiteX6" fmla="*/ 82991 w 262077"/>
                <a:gd name="connsiteY6" fmla="*/ 104758 h 122957"/>
                <a:gd name="connsiteX7" fmla="*/ 61333 w 262077"/>
                <a:gd name="connsiteY7" fmla="*/ 55618 h 122957"/>
                <a:gd name="connsiteX8" fmla="*/ 2548 w 262077"/>
                <a:gd name="connsiteY8" fmla="*/ 6843 h 122957"/>
                <a:gd name="connsiteX9" fmla="*/ 0 w 262077"/>
                <a:gd name="connsiteY9" fmla="*/ 4113 h 122957"/>
                <a:gd name="connsiteX10" fmla="*/ 36764 w 262077"/>
                <a:gd name="connsiteY10" fmla="*/ 473 h 122957"/>
                <a:gd name="connsiteX11" fmla="*/ 183636 w 262077"/>
                <a:gd name="connsiteY11" fmla="*/ 109 h 122957"/>
                <a:gd name="connsiteX12" fmla="*/ 214030 w 262077"/>
                <a:gd name="connsiteY12" fmla="*/ 1565 h 122957"/>
                <a:gd name="connsiteX13" fmla="*/ 234959 w 262077"/>
                <a:gd name="connsiteY13" fmla="*/ 13395 h 122957"/>
                <a:gd name="connsiteX14" fmla="*/ 262077 w 262077"/>
                <a:gd name="connsiteY14" fmla="*/ 88560 h 122957"/>
                <a:gd name="connsiteX15" fmla="*/ 261895 w 262077"/>
                <a:gd name="connsiteY15" fmla="*/ 93110 h 122957"/>
                <a:gd name="connsiteX16" fmla="*/ 261349 w 262077"/>
                <a:gd name="connsiteY16" fmla="*/ 95476 h 1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077" h="122957">
                  <a:moveTo>
                    <a:pt x="261349" y="95476"/>
                  </a:moveTo>
                  <a:cubicBezTo>
                    <a:pt x="244969" y="87104"/>
                    <a:pt x="229135" y="79096"/>
                    <a:pt x="213302" y="71088"/>
                  </a:cubicBezTo>
                  <a:cubicBezTo>
                    <a:pt x="196194" y="62352"/>
                    <a:pt x="179268" y="53616"/>
                    <a:pt x="162160" y="45244"/>
                  </a:cubicBezTo>
                  <a:cubicBezTo>
                    <a:pt x="148692" y="38692"/>
                    <a:pt x="140684" y="40330"/>
                    <a:pt x="133040" y="53252"/>
                  </a:cubicBezTo>
                  <a:cubicBezTo>
                    <a:pt x="120483" y="74364"/>
                    <a:pt x="108835" y="96204"/>
                    <a:pt x="96823" y="117862"/>
                  </a:cubicBezTo>
                  <a:cubicBezTo>
                    <a:pt x="95913" y="119500"/>
                    <a:pt x="95003" y="121138"/>
                    <a:pt x="93911" y="122958"/>
                  </a:cubicBezTo>
                  <a:cubicBezTo>
                    <a:pt x="87541" y="118043"/>
                    <a:pt x="84993" y="111492"/>
                    <a:pt x="82991" y="104758"/>
                  </a:cubicBezTo>
                  <a:cubicBezTo>
                    <a:pt x="77895" y="87468"/>
                    <a:pt x="71889" y="70542"/>
                    <a:pt x="61333" y="55618"/>
                  </a:cubicBezTo>
                  <a:cubicBezTo>
                    <a:pt x="46227" y="33960"/>
                    <a:pt x="26754" y="17399"/>
                    <a:pt x="2548" y="6843"/>
                  </a:cubicBezTo>
                  <a:cubicBezTo>
                    <a:pt x="1638" y="6479"/>
                    <a:pt x="910" y="6115"/>
                    <a:pt x="0" y="4113"/>
                  </a:cubicBezTo>
                  <a:cubicBezTo>
                    <a:pt x="12194" y="2839"/>
                    <a:pt x="24570" y="473"/>
                    <a:pt x="36764" y="473"/>
                  </a:cubicBezTo>
                  <a:cubicBezTo>
                    <a:pt x="85721" y="-73"/>
                    <a:pt x="134678" y="-73"/>
                    <a:pt x="183636" y="109"/>
                  </a:cubicBezTo>
                  <a:cubicBezTo>
                    <a:pt x="193828" y="109"/>
                    <a:pt x="203838" y="655"/>
                    <a:pt x="214030" y="1565"/>
                  </a:cubicBezTo>
                  <a:cubicBezTo>
                    <a:pt x="222583" y="2293"/>
                    <a:pt x="230409" y="5933"/>
                    <a:pt x="234959" y="13395"/>
                  </a:cubicBezTo>
                  <a:cubicBezTo>
                    <a:pt x="249337" y="36508"/>
                    <a:pt x="260985" y="60532"/>
                    <a:pt x="262077" y="88560"/>
                  </a:cubicBezTo>
                  <a:cubicBezTo>
                    <a:pt x="262077" y="90016"/>
                    <a:pt x="262077" y="91654"/>
                    <a:pt x="261895" y="93110"/>
                  </a:cubicBezTo>
                  <a:cubicBezTo>
                    <a:pt x="261713" y="93474"/>
                    <a:pt x="261531" y="94020"/>
                    <a:pt x="261349" y="95476"/>
                  </a:cubicBezTo>
                  <a:close/>
                </a:path>
              </a:pathLst>
            </a:custGeom>
            <a:solidFill>
              <a:schemeClr val="accent2"/>
            </a:solidFill>
            <a:ln w="1816" cap="flat">
              <a:noFill/>
              <a:prstDash val="solid"/>
              <a:miter/>
            </a:ln>
          </p:spPr>
          <p:txBody>
            <a:bodyPr rtlCol="0" anchor="ctr"/>
            <a:lstStyle/>
            <a:p>
              <a:endParaRPr lang="en-US"/>
            </a:p>
          </p:txBody>
        </p:sp>
      </p:grpSp>
      <p:sp>
        <p:nvSpPr>
          <p:cNvPr id="40" name="Rounded Rectangle 39"/>
          <p:cNvSpPr/>
          <p:nvPr/>
        </p:nvSpPr>
        <p:spPr>
          <a:xfrm>
            <a:off x="1119538" y="266700"/>
            <a:ext cx="9821477" cy="1308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t>Khi phải dựa trên điều kiện nào đó để xác định bước thực hiện tiếp theo trong quá trình thực hiện thuật toán thì dùng cấu trúc rẽ nhánh.</a:t>
            </a:r>
          </a:p>
        </p:txBody>
      </p:sp>
      <p:sp>
        <p:nvSpPr>
          <p:cNvPr id="41" name="TextBox 40"/>
          <p:cNvSpPr txBox="1"/>
          <p:nvPr/>
        </p:nvSpPr>
        <p:spPr>
          <a:xfrm>
            <a:off x="1119538" y="1811635"/>
            <a:ext cx="1378904" cy="461665"/>
          </a:xfrm>
          <a:prstGeom prst="rect">
            <a:avLst/>
          </a:prstGeom>
          <a:noFill/>
        </p:spPr>
        <p:txBody>
          <a:bodyPr wrap="none" rtlCol="0">
            <a:spAutoFit/>
          </a:bodyPr>
          <a:lstStyle/>
          <a:p>
            <a:r>
              <a:rPr lang="en-US" sz="2400" b="1" u="sng" smtClean="0">
                <a:solidFill>
                  <a:srgbClr val="002060"/>
                </a:solidFill>
              </a:rPr>
              <a:t>Ví dụ 1:</a:t>
            </a:r>
            <a:r>
              <a:rPr lang="en-US" sz="2400" b="1" smtClean="0">
                <a:solidFill>
                  <a:srgbClr val="002060"/>
                </a:solidFill>
              </a:rPr>
              <a:t> </a:t>
            </a:r>
            <a:endParaRPr lang="en-US" sz="2400" b="1">
              <a:solidFill>
                <a:srgbClr val="002060"/>
              </a:solidFill>
            </a:endParaRPr>
          </a:p>
        </p:txBody>
      </p:sp>
      <p:cxnSp>
        <p:nvCxnSpPr>
          <p:cNvPr id="43" name="Straight Connector 42"/>
          <p:cNvCxnSpPr/>
          <p:nvPr/>
        </p:nvCxnSpPr>
        <p:spPr>
          <a:xfrm>
            <a:off x="3759200" y="1943100"/>
            <a:ext cx="0" cy="16637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531006" y="1943100"/>
            <a:ext cx="0" cy="16637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55903" y="4196574"/>
            <a:ext cx="497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55903" y="3606800"/>
            <a:ext cx="210329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531006" y="3606800"/>
            <a:ext cx="210329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2" name="Down Arrow 51"/>
          <p:cNvSpPr/>
          <p:nvPr/>
        </p:nvSpPr>
        <p:spPr>
          <a:xfrm>
            <a:off x="4000500" y="2042467"/>
            <a:ext cx="279400" cy="45943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873500" y="3397250"/>
            <a:ext cx="0" cy="4000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432300" y="3397250"/>
            <a:ext cx="0" cy="4000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3594100" y="3797300"/>
            <a:ext cx="2794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432300" y="3797300"/>
            <a:ext cx="3302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438400" y="3680767"/>
            <a:ext cx="801823" cy="461665"/>
          </a:xfrm>
          <a:prstGeom prst="rect">
            <a:avLst/>
          </a:prstGeom>
          <a:noFill/>
        </p:spPr>
        <p:txBody>
          <a:bodyPr wrap="none" rtlCol="0">
            <a:spAutoFit/>
          </a:bodyPr>
          <a:lstStyle/>
          <a:p>
            <a:r>
              <a:rPr lang="en-US" sz="2400" smtClean="0">
                <a:solidFill>
                  <a:srgbClr val="002060"/>
                </a:solidFill>
              </a:rPr>
              <a:t>Phải</a:t>
            </a:r>
            <a:endParaRPr lang="en-US" sz="2400">
              <a:solidFill>
                <a:srgbClr val="002060"/>
              </a:solidFill>
            </a:endParaRPr>
          </a:p>
        </p:txBody>
      </p:sp>
      <p:sp>
        <p:nvSpPr>
          <p:cNvPr id="64" name="TextBox 63"/>
          <p:cNvSpPr txBox="1"/>
          <p:nvPr/>
        </p:nvSpPr>
        <p:spPr>
          <a:xfrm>
            <a:off x="5054600" y="3617267"/>
            <a:ext cx="703847" cy="461665"/>
          </a:xfrm>
          <a:prstGeom prst="rect">
            <a:avLst/>
          </a:prstGeom>
          <a:noFill/>
        </p:spPr>
        <p:txBody>
          <a:bodyPr wrap="none" rtlCol="0">
            <a:spAutoFit/>
          </a:bodyPr>
          <a:lstStyle/>
          <a:p>
            <a:r>
              <a:rPr lang="en-US" sz="2400" smtClean="0">
                <a:solidFill>
                  <a:srgbClr val="002060"/>
                </a:solidFill>
              </a:rPr>
              <a:t>Trái</a:t>
            </a:r>
            <a:endParaRPr lang="en-US" sz="2400">
              <a:solidFill>
                <a:srgbClr val="002060"/>
              </a:solidFill>
            </a:endParaRPr>
          </a:p>
        </p:txBody>
      </p:sp>
      <p:sp>
        <p:nvSpPr>
          <p:cNvPr id="65" name="TextBox 64"/>
          <p:cNvSpPr txBox="1"/>
          <p:nvPr/>
        </p:nvSpPr>
        <p:spPr>
          <a:xfrm>
            <a:off x="966451" y="4426390"/>
            <a:ext cx="1378904" cy="461665"/>
          </a:xfrm>
          <a:prstGeom prst="rect">
            <a:avLst/>
          </a:prstGeom>
          <a:noFill/>
        </p:spPr>
        <p:txBody>
          <a:bodyPr wrap="none" rtlCol="0">
            <a:spAutoFit/>
          </a:bodyPr>
          <a:lstStyle/>
          <a:p>
            <a:r>
              <a:rPr lang="en-US" sz="2400" b="1" u="sng" smtClean="0">
                <a:solidFill>
                  <a:srgbClr val="002060"/>
                </a:solidFill>
              </a:rPr>
              <a:t>Ví dụ 2:</a:t>
            </a:r>
            <a:r>
              <a:rPr lang="en-US" sz="2400" b="1" smtClean="0">
                <a:solidFill>
                  <a:srgbClr val="002060"/>
                </a:solidFill>
              </a:rPr>
              <a:t> </a:t>
            </a:r>
            <a:endParaRPr lang="en-US" sz="2400" b="1">
              <a:solidFill>
                <a:srgbClr val="002060"/>
              </a:solidFill>
            </a:endParaRPr>
          </a:p>
        </p:txBody>
      </p:sp>
      <p:sp>
        <p:nvSpPr>
          <p:cNvPr id="66" name="TextBox 65"/>
          <p:cNvSpPr txBox="1"/>
          <p:nvPr/>
        </p:nvSpPr>
        <p:spPr>
          <a:xfrm>
            <a:off x="1264252" y="5024981"/>
            <a:ext cx="2170787" cy="461665"/>
          </a:xfrm>
          <a:prstGeom prst="rect">
            <a:avLst/>
          </a:prstGeom>
          <a:noFill/>
        </p:spPr>
        <p:txBody>
          <a:bodyPr wrap="none" rtlCol="0">
            <a:spAutoFit/>
          </a:bodyPr>
          <a:lstStyle/>
          <a:p>
            <a:r>
              <a:rPr lang="en-US" sz="2400" smtClean="0">
                <a:solidFill>
                  <a:srgbClr val="002060"/>
                </a:solidFill>
              </a:rPr>
              <a:t>Cuối tuần này:</a:t>
            </a:r>
            <a:endParaRPr lang="en-US" sz="2400">
              <a:solidFill>
                <a:srgbClr val="002060"/>
              </a:solidFill>
            </a:endParaRPr>
          </a:p>
        </p:txBody>
      </p:sp>
      <p:sp>
        <p:nvSpPr>
          <p:cNvPr id="67" name="TextBox 66"/>
          <p:cNvSpPr txBox="1"/>
          <p:nvPr/>
        </p:nvSpPr>
        <p:spPr>
          <a:xfrm>
            <a:off x="1264252" y="5557080"/>
            <a:ext cx="6808274" cy="461665"/>
          </a:xfrm>
          <a:prstGeom prst="rect">
            <a:avLst/>
          </a:prstGeom>
          <a:noFill/>
        </p:spPr>
        <p:txBody>
          <a:bodyPr wrap="none" rtlCol="0">
            <a:spAutoFit/>
          </a:bodyPr>
          <a:lstStyle/>
          <a:p>
            <a:pPr marL="342900" indent="-342900">
              <a:buFont typeface="Wingdings" pitchFamily="2" charset="2"/>
              <a:buChar char="ü"/>
            </a:pPr>
            <a:r>
              <a:rPr lang="en-US" sz="2400" smtClean="0">
                <a:solidFill>
                  <a:srgbClr val="002060"/>
                </a:solidFill>
              </a:rPr>
              <a:t>Nếu trời mưa, cả nhà em sẽ xem phim tại nhà</a:t>
            </a:r>
            <a:endParaRPr lang="en-US" sz="2400">
              <a:solidFill>
                <a:srgbClr val="002060"/>
              </a:solidFill>
            </a:endParaRPr>
          </a:p>
        </p:txBody>
      </p:sp>
      <p:sp>
        <p:nvSpPr>
          <p:cNvPr id="68" name="TextBox 67"/>
          <p:cNvSpPr txBox="1"/>
          <p:nvPr/>
        </p:nvSpPr>
        <p:spPr>
          <a:xfrm>
            <a:off x="1264252" y="6149302"/>
            <a:ext cx="6896440" cy="461665"/>
          </a:xfrm>
          <a:prstGeom prst="rect">
            <a:avLst/>
          </a:prstGeom>
          <a:noFill/>
        </p:spPr>
        <p:txBody>
          <a:bodyPr wrap="none" rtlCol="0">
            <a:spAutoFit/>
          </a:bodyPr>
          <a:lstStyle/>
          <a:p>
            <a:pPr marL="342900" indent="-342900">
              <a:buFont typeface="Wingdings" pitchFamily="2" charset="2"/>
              <a:buChar char="ü"/>
            </a:pPr>
            <a:r>
              <a:rPr lang="en-US" sz="2400" smtClean="0">
                <a:solidFill>
                  <a:srgbClr val="002060"/>
                </a:solidFill>
              </a:rPr>
              <a:t>Nếu trời không mưa, cả nhà em sẽ đi dã ngoại</a:t>
            </a:r>
            <a:endParaRPr lang="en-US" sz="2400">
              <a:solidFill>
                <a:srgbClr val="002060"/>
              </a:solidFill>
            </a:endParaRPr>
          </a:p>
        </p:txBody>
      </p:sp>
    </p:spTree>
    <p:extLst>
      <p:ext uri="{BB962C8B-B14F-4D97-AF65-F5344CB8AC3E}">
        <p14:creationId xmlns:p14="http://schemas.microsoft.com/office/powerpoint/2010/main" val="420127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arn(inVertical)">
                                      <p:cBhvr>
                                        <p:cTn id="17" dur="500"/>
                                        <p:tgtEl>
                                          <p:spTgt spid="43"/>
                                        </p:tgtEl>
                                      </p:cBhvr>
                                    </p:animEffect>
                                  </p:childTnLst>
                                </p:cTn>
                              </p:par>
                              <p:par>
                                <p:cTn id="18" presetID="16" presetClass="entr" presetSubtype="21"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inVertical)">
                                      <p:cBhvr>
                                        <p:cTn id="20" dur="500"/>
                                        <p:tgtEl>
                                          <p:spTgt spid="49"/>
                                        </p:tgtEl>
                                      </p:cBhvr>
                                    </p:animEffect>
                                  </p:childTnLst>
                                </p:cTn>
                              </p:par>
                              <p:par>
                                <p:cTn id="21" presetID="16" presetClass="entr" presetSubtype="21"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barn(inVertical)">
                                      <p:cBhvr>
                                        <p:cTn id="23" dur="500"/>
                                        <p:tgtEl>
                                          <p:spTgt spid="46"/>
                                        </p:tgtEl>
                                      </p:cBhvr>
                                    </p:animEffect>
                                  </p:childTnLst>
                                </p:cTn>
                              </p:par>
                              <p:par>
                                <p:cTn id="24" presetID="16" presetClass="entr" presetSubtype="21"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barn(inVertical)">
                                      <p:cBhvr>
                                        <p:cTn id="26" dur="500"/>
                                        <p:tgtEl>
                                          <p:spTgt spid="51"/>
                                        </p:tgtEl>
                                      </p:cBhvr>
                                    </p:animEffect>
                                  </p:childTnLst>
                                </p:cTn>
                              </p:par>
                              <p:par>
                                <p:cTn id="27" presetID="16" presetClass="entr" presetSubtype="21"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barn(inVertical)">
                                      <p:cBhvr>
                                        <p:cTn id="29" dur="500"/>
                                        <p:tgtEl>
                                          <p:spTgt spid="4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barn(inVertical)">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arn(inVertical)">
                                      <p:cBhvr>
                                        <p:cTn id="37" dur="500"/>
                                        <p:tgtEl>
                                          <p:spTgt spid="54"/>
                                        </p:tgtEl>
                                      </p:cBhvr>
                                    </p:animEffect>
                                  </p:childTnLst>
                                </p:cTn>
                              </p:par>
                              <p:par>
                                <p:cTn id="38" presetID="16" presetClass="entr" presetSubtype="21"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barn(inVertical)">
                                      <p:cBhvr>
                                        <p:cTn id="40" dur="500"/>
                                        <p:tgtEl>
                                          <p:spTgt spid="6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barn(inVertical)">
                                      <p:cBhvr>
                                        <p:cTn id="43" dur="500"/>
                                        <p:tgtEl>
                                          <p:spTgt spid="6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barn(inVertical)">
                                      <p:cBhvr>
                                        <p:cTn id="48" dur="500"/>
                                        <p:tgtEl>
                                          <p:spTgt spid="55"/>
                                        </p:tgtEl>
                                      </p:cBhvr>
                                    </p:animEffect>
                                  </p:childTnLst>
                                </p:cTn>
                              </p:par>
                              <p:par>
                                <p:cTn id="49" presetID="16" presetClass="entr" presetSubtype="21"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barn(inVertical)">
                                      <p:cBhvr>
                                        <p:cTn id="51" dur="500"/>
                                        <p:tgtEl>
                                          <p:spTgt spid="61"/>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barn(inVertical)">
                                      <p:cBhvr>
                                        <p:cTn id="54" dur="500"/>
                                        <p:tgtEl>
                                          <p:spTgt spid="6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barn(inVertical)">
                                      <p:cBhvr>
                                        <p:cTn id="59" dur="500"/>
                                        <p:tgtEl>
                                          <p:spTgt spid="6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down)">
                                      <p:cBhvr>
                                        <p:cTn id="64" dur="500"/>
                                        <p:tgtEl>
                                          <p:spTgt spid="6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67"/>
                                        </p:tgtEl>
                                        <p:attrNameLst>
                                          <p:attrName>style.visibility</p:attrName>
                                        </p:attrNameLst>
                                      </p:cBhvr>
                                      <p:to>
                                        <p:strVal val="visible"/>
                                      </p:to>
                                    </p:set>
                                    <p:animEffect transition="in" filter="wipe(down)">
                                      <p:cBhvr>
                                        <p:cTn id="69" dur="500"/>
                                        <p:tgtEl>
                                          <p:spTgt spid="67"/>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down)">
                                      <p:cBhvr>
                                        <p:cTn id="7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52" grpId="0" animBg="1"/>
      <p:bldP spid="63" grpId="0"/>
      <p:bldP spid="64" grpId="0"/>
      <p:bldP spid="65" grpId="0"/>
      <p:bldP spid="66" grpId="0"/>
      <p:bldP spid="67" grpId="0"/>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92100" y="212509"/>
            <a:ext cx="11573197" cy="724247"/>
          </a:xfrm>
        </p:spPr>
        <p:txBody>
          <a:bodyPr/>
          <a:lstStyle/>
          <a:p>
            <a:pPr algn="l"/>
            <a:r>
              <a:rPr lang="en-US" sz="3200" b="1" smtClean="0">
                <a:solidFill>
                  <a:srgbClr val="002060"/>
                </a:solidFill>
              </a:rPr>
              <a:t>2. Thực hiện cấu trúc rẽ nhánh</a:t>
            </a:r>
            <a:endParaRPr lang="en-US" sz="3200" b="1">
              <a:solidFill>
                <a:srgbClr val="002060"/>
              </a:solidFill>
            </a:endParaRPr>
          </a:p>
        </p:txBody>
      </p:sp>
      <p:sp>
        <p:nvSpPr>
          <p:cNvPr id="25" name="TextBox 24"/>
          <p:cNvSpPr txBox="1"/>
          <p:nvPr/>
        </p:nvSpPr>
        <p:spPr>
          <a:xfrm>
            <a:off x="324220" y="993745"/>
            <a:ext cx="8686993" cy="400110"/>
          </a:xfrm>
          <a:prstGeom prst="rect">
            <a:avLst/>
          </a:prstGeom>
          <a:noFill/>
        </p:spPr>
        <p:txBody>
          <a:bodyPr wrap="none" rtlCol="0">
            <a:spAutoFit/>
          </a:bodyPr>
          <a:lstStyle/>
          <a:p>
            <a:r>
              <a:rPr lang="en-US" sz="2000" smtClean="0">
                <a:solidFill>
                  <a:srgbClr val="002060"/>
                </a:solidFill>
              </a:rPr>
              <a:t>Để thực hiện đúng cấu trúc rẽ nhánh cần nhận biết những thành phần sau:</a:t>
            </a:r>
            <a:endParaRPr lang="en-US" sz="2000">
              <a:solidFill>
                <a:srgbClr val="002060"/>
              </a:solidFill>
            </a:endParaRPr>
          </a:p>
        </p:txBody>
      </p:sp>
      <p:sp>
        <p:nvSpPr>
          <p:cNvPr id="78" name="TextBox 77"/>
          <p:cNvSpPr txBox="1"/>
          <p:nvPr/>
        </p:nvSpPr>
        <p:spPr>
          <a:xfrm>
            <a:off x="585228" y="1470055"/>
            <a:ext cx="3381054" cy="400110"/>
          </a:xfrm>
          <a:prstGeom prst="rect">
            <a:avLst/>
          </a:prstGeom>
          <a:noFill/>
        </p:spPr>
        <p:txBody>
          <a:bodyPr wrap="none" rtlCol="0">
            <a:spAutoFit/>
          </a:bodyPr>
          <a:lstStyle/>
          <a:p>
            <a:pPr marL="342900" indent="-342900">
              <a:buFont typeface="Wingdings" pitchFamily="2" charset="2"/>
              <a:buChar char="v"/>
            </a:pPr>
            <a:r>
              <a:rPr lang="en-US" sz="2000" smtClean="0">
                <a:solidFill>
                  <a:srgbClr val="002060"/>
                </a:solidFill>
              </a:rPr>
              <a:t>Điều kiện rẽ nhánh là gì?</a:t>
            </a:r>
            <a:endParaRPr lang="en-US" sz="2000">
              <a:solidFill>
                <a:srgbClr val="002060"/>
              </a:solidFill>
            </a:endParaRPr>
          </a:p>
        </p:txBody>
      </p:sp>
      <p:sp>
        <p:nvSpPr>
          <p:cNvPr id="79" name="TextBox 78"/>
          <p:cNvSpPr txBox="1"/>
          <p:nvPr/>
        </p:nvSpPr>
        <p:spPr>
          <a:xfrm>
            <a:off x="585228" y="1886250"/>
            <a:ext cx="5357557" cy="400110"/>
          </a:xfrm>
          <a:prstGeom prst="rect">
            <a:avLst/>
          </a:prstGeom>
          <a:noFill/>
        </p:spPr>
        <p:txBody>
          <a:bodyPr wrap="none" rtlCol="0">
            <a:spAutoFit/>
          </a:bodyPr>
          <a:lstStyle/>
          <a:p>
            <a:pPr marL="342900" indent="-342900">
              <a:buFont typeface="Wingdings" pitchFamily="2" charset="2"/>
              <a:buChar char="v"/>
            </a:pPr>
            <a:r>
              <a:rPr lang="en-US" sz="2000" smtClean="0">
                <a:solidFill>
                  <a:srgbClr val="002060"/>
                </a:solidFill>
              </a:rPr>
              <a:t>Các bước tiếp theo khi điều kiện thỏa mãn</a:t>
            </a:r>
            <a:endParaRPr lang="en-US" sz="2000">
              <a:solidFill>
                <a:srgbClr val="002060"/>
              </a:solidFill>
            </a:endParaRPr>
          </a:p>
        </p:txBody>
      </p:sp>
      <p:cxnSp>
        <p:nvCxnSpPr>
          <p:cNvPr id="27" name="Straight Arrow Connector 26"/>
          <p:cNvCxnSpPr>
            <a:stCxn id="79" idx="3"/>
          </p:cNvCxnSpPr>
          <p:nvPr/>
        </p:nvCxnSpPr>
        <p:spPr>
          <a:xfrm>
            <a:off x="5942785" y="2086305"/>
            <a:ext cx="391059"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481411" y="1886250"/>
            <a:ext cx="1582484" cy="400110"/>
          </a:xfrm>
          <a:prstGeom prst="rect">
            <a:avLst/>
          </a:prstGeom>
          <a:noFill/>
        </p:spPr>
        <p:txBody>
          <a:bodyPr wrap="none" rtlCol="0">
            <a:spAutoFit/>
          </a:bodyPr>
          <a:lstStyle/>
          <a:p>
            <a:r>
              <a:rPr lang="en-US" sz="2000" smtClean="0">
                <a:solidFill>
                  <a:srgbClr val="002060"/>
                </a:solidFill>
              </a:rPr>
              <a:t>Nhánh đúng</a:t>
            </a:r>
            <a:endParaRPr lang="en-US" sz="2000">
              <a:solidFill>
                <a:srgbClr val="002060"/>
              </a:solidFill>
            </a:endParaRPr>
          </a:p>
        </p:txBody>
      </p:sp>
      <p:sp>
        <p:nvSpPr>
          <p:cNvPr id="81" name="TextBox 80"/>
          <p:cNvSpPr txBox="1"/>
          <p:nvPr/>
        </p:nvSpPr>
        <p:spPr>
          <a:xfrm>
            <a:off x="585228" y="2365945"/>
            <a:ext cx="6126998" cy="400110"/>
          </a:xfrm>
          <a:prstGeom prst="rect">
            <a:avLst/>
          </a:prstGeom>
          <a:noFill/>
        </p:spPr>
        <p:txBody>
          <a:bodyPr wrap="none" rtlCol="0">
            <a:spAutoFit/>
          </a:bodyPr>
          <a:lstStyle/>
          <a:p>
            <a:pPr marL="342900" indent="-342900">
              <a:buFont typeface="Wingdings" pitchFamily="2" charset="2"/>
              <a:buChar char="v"/>
            </a:pPr>
            <a:r>
              <a:rPr lang="en-US" sz="2000" smtClean="0">
                <a:solidFill>
                  <a:srgbClr val="002060"/>
                </a:solidFill>
              </a:rPr>
              <a:t>Các bước tiếp theo khi điều kiện không thỏa mãn</a:t>
            </a:r>
            <a:endParaRPr lang="en-US" sz="2000">
              <a:solidFill>
                <a:srgbClr val="002060"/>
              </a:solidFill>
            </a:endParaRPr>
          </a:p>
        </p:txBody>
      </p:sp>
      <p:cxnSp>
        <p:nvCxnSpPr>
          <p:cNvPr id="82" name="Straight Arrow Connector 81"/>
          <p:cNvCxnSpPr/>
          <p:nvPr/>
        </p:nvCxnSpPr>
        <p:spPr>
          <a:xfrm>
            <a:off x="6712226" y="2613895"/>
            <a:ext cx="73730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548565" y="2413840"/>
            <a:ext cx="1340432" cy="400110"/>
          </a:xfrm>
          <a:prstGeom prst="rect">
            <a:avLst/>
          </a:prstGeom>
          <a:noFill/>
        </p:spPr>
        <p:txBody>
          <a:bodyPr wrap="none" rtlCol="0">
            <a:spAutoFit/>
          </a:bodyPr>
          <a:lstStyle/>
          <a:p>
            <a:r>
              <a:rPr lang="en-US" sz="2000" smtClean="0">
                <a:solidFill>
                  <a:srgbClr val="002060"/>
                </a:solidFill>
              </a:rPr>
              <a:t>Nhánh sai</a:t>
            </a:r>
            <a:endParaRPr lang="en-US" sz="2000">
              <a:solidFill>
                <a:srgbClr val="002060"/>
              </a:solidFill>
            </a:endParaRPr>
          </a:p>
        </p:txBody>
      </p:sp>
      <p:sp>
        <p:nvSpPr>
          <p:cNvPr id="56" name="Rounded Rectangle 55"/>
          <p:cNvSpPr/>
          <p:nvPr/>
        </p:nvSpPr>
        <p:spPr>
          <a:xfrm>
            <a:off x="4293993" y="2813950"/>
            <a:ext cx="2551307" cy="63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smtClean="0"/>
              <a:t>Nếu – Trái lại</a:t>
            </a:r>
            <a:endParaRPr lang="en-US" sz="2200" b="1"/>
          </a:p>
        </p:txBody>
      </p:sp>
      <p:graphicFrame>
        <p:nvGraphicFramePr>
          <p:cNvPr id="57" name="Table 56"/>
          <p:cNvGraphicFramePr>
            <a:graphicFrameLocks noGrp="1"/>
          </p:cNvGraphicFramePr>
          <p:nvPr>
            <p:extLst>
              <p:ext uri="{D42A27DB-BD31-4B8C-83A1-F6EECF244321}">
                <p14:modId xmlns:p14="http://schemas.microsoft.com/office/powerpoint/2010/main" val="3578278911"/>
              </p:ext>
            </p:extLst>
          </p:nvPr>
        </p:nvGraphicFramePr>
        <p:xfrm>
          <a:off x="1210849" y="3602566"/>
          <a:ext cx="4250151" cy="2699174"/>
        </p:xfrm>
        <a:graphic>
          <a:graphicData uri="http://schemas.openxmlformats.org/drawingml/2006/table">
            <a:tbl>
              <a:tblPr firstRow="1" bandRow="1">
                <a:tableStyleId>{5C22544A-7EE6-4342-B048-85BDC9FD1C3A}</a:tableStyleId>
              </a:tblPr>
              <a:tblGrid>
                <a:gridCol w="4250151"/>
              </a:tblGrid>
              <a:tr h="601134">
                <a:tc>
                  <a:txBody>
                    <a:bodyPr/>
                    <a:lstStyle/>
                    <a:p>
                      <a:pPr>
                        <a:lnSpc>
                          <a:spcPct val="150000"/>
                        </a:lnSpc>
                      </a:pPr>
                      <a:r>
                        <a:rPr lang="en-US" sz="2000" smtClean="0"/>
                        <a:t>Mẫu</a:t>
                      </a:r>
                      <a:r>
                        <a:rPr lang="en-US" sz="2000" baseline="0" smtClean="0"/>
                        <a:t> thể hiện cấu trúc rẽ nhánh</a:t>
                      </a:r>
                      <a:endParaRPr lang="en-US" sz="2000"/>
                    </a:p>
                  </a:txBody>
                  <a:tcPr/>
                </a:tc>
              </a:tr>
              <a:tr h="1822490">
                <a:tc>
                  <a:txBody>
                    <a:bodyPr/>
                    <a:lstStyle/>
                    <a:p>
                      <a:pPr>
                        <a:lnSpc>
                          <a:spcPct val="150000"/>
                        </a:lnSpc>
                      </a:pPr>
                      <a:r>
                        <a:rPr lang="en-US" b="1" smtClean="0"/>
                        <a:t>Nếu</a:t>
                      </a:r>
                      <a:r>
                        <a:rPr lang="en-US" baseline="0" smtClean="0"/>
                        <a:t> “điều kiện”:</a:t>
                      </a:r>
                    </a:p>
                    <a:p>
                      <a:pPr>
                        <a:lnSpc>
                          <a:spcPct val="150000"/>
                        </a:lnSpc>
                      </a:pPr>
                      <a:r>
                        <a:rPr lang="en-US" baseline="0" smtClean="0"/>
                        <a:t>         nhánh đúng</a:t>
                      </a:r>
                    </a:p>
                    <a:p>
                      <a:pPr>
                        <a:lnSpc>
                          <a:spcPct val="150000"/>
                        </a:lnSpc>
                      </a:pPr>
                      <a:r>
                        <a:rPr lang="en-US" b="1" baseline="0" smtClean="0"/>
                        <a:t>Trái lại:</a:t>
                      </a:r>
                    </a:p>
                    <a:p>
                      <a:pPr>
                        <a:lnSpc>
                          <a:spcPct val="150000"/>
                        </a:lnSpc>
                      </a:pPr>
                      <a:r>
                        <a:rPr lang="en-US" baseline="0" smtClean="0"/>
                        <a:t>         nhánh sai</a:t>
                      </a:r>
                    </a:p>
                    <a:p>
                      <a:pPr>
                        <a:lnSpc>
                          <a:spcPct val="150000"/>
                        </a:lnSpc>
                      </a:pPr>
                      <a:r>
                        <a:rPr lang="en-US" b="1" baseline="0" smtClean="0"/>
                        <a:t>Hết nhánh</a:t>
                      </a:r>
                      <a:endParaRPr lang="en-US" b="1"/>
                    </a:p>
                  </a:txBody>
                  <a:tcPr/>
                </a:tc>
              </a:tr>
            </a:tbl>
          </a:graphicData>
        </a:graphic>
      </p:graphicFrame>
      <p:graphicFrame>
        <p:nvGraphicFramePr>
          <p:cNvPr id="84" name="Table 83"/>
          <p:cNvGraphicFramePr>
            <a:graphicFrameLocks noGrp="1"/>
          </p:cNvGraphicFramePr>
          <p:nvPr>
            <p:extLst>
              <p:ext uri="{D42A27DB-BD31-4B8C-83A1-F6EECF244321}">
                <p14:modId xmlns:p14="http://schemas.microsoft.com/office/powerpoint/2010/main" val="1158374423"/>
              </p:ext>
            </p:extLst>
          </p:nvPr>
        </p:nvGraphicFramePr>
        <p:xfrm>
          <a:off x="5833649" y="3577166"/>
          <a:ext cx="4106314" cy="2699174"/>
        </p:xfrm>
        <a:graphic>
          <a:graphicData uri="http://schemas.openxmlformats.org/drawingml/2006/table">
            <a:tbl>
              <a:tblPr firstRow="1" bandRow="1">
                <a:tableStyleId>{5C22544A-7EE6-4342-B048-85BDC9FD1C3A}</a:tableStyleId>
              </a:tblPr>
              <a:tblGrid>
                <a:gridCol w="4106314"/>
              </a:tblGrid>
              <a:tr h="601134">
                <a:tc>
                  <a:txBody>
                    <a:bodyPr/>
                    <a:lstStyle/>
                    <a:p>
                      <a:pPr>
                        <a:lnSpc>
                          <a:spcPct val="150000"/>
                        </a:lnSpc>
                      </a:pPr>
                      <a:r>
                        <a:rPr lang="en-US" sz="2000" smtClean="0"/>
                        <a:t>Ví</a:t>
                      </a:r>
                      <a:r>
                        <a:rPr lang="en-US" sz="2000" baseline="0" smtClean="0"/>
                        <a:t> dụ thể hiện cấu trúc rẽ nhánh</a:t>
                      </a:r>
                      <a:endParaRPr lang="en-US" sz="2000"/>
                    </a:p>
                  </a:txBody>
                  <a:tcPr/>
                </a:tc>
              </a:tr>
              <a:tr h="1831280">
                <a:tc>
                  <a:txBody>
                    <a:bodyPr/>
                    <a:lstStyle/>
                    <a:p>
                      <a:pPr>
                        <a:lnSpc>
                          <a:spcPct val="150000"/>
                        </a:lnSpc>
                      </a:pPr>
                      <a:r>
                        <a:rPr lang="en-US" b="1" smtClean="0"/>
                        <a:t>Nếu</a:t>
                      </a:r>
                      <a:r>
                        <a:rPr lang="en-US" baseline="0" smtClean="0"/>
                        <a:t> trời mưa:</a:t>
                      </a:r>
                    </a:p>
                    <a:p>
                      <a:pPr>
                        <a:lnSpc>
                          <a:spcPct val="150000"/>
                        </a:lnSpc>
                      </a:pPr>
                      <a:r>
                        <a:rPr lang="en-US" baseline="0" smtClean="0"/>
                        <a:t>         Chơi cờ vua trong lớp</a:t>
                      </a:r>
                    </a:p>
                    <a:p>
                      <a:pPr>
                        <a:lnSpc>
                          <a:spcPct val="150000"/>
                        </a:lnSpc>
                      </a:pPr>
                      <a:r>
                        <a:rPr lang="en-US" b="1" baseline="0" smtClean="0"/>
                        <a:t>Trái lại:</a:t>
                      </a:r>
                    </a:p>
                    <a:p>
                      <a:pPr>
                        <a:lnSpc>
                          <a:spcPct val="150000"/>
                        </a:lnSpc>
                      </a:pPr>
                      <a:r>
                        <a:rPr lang="en-US" baseline="0" smtClean="0"/>
                        <a:t>         Chơi bóng đá ở sân trường</a:t>
                      </a:r>
                    </a:p>
                    <a:p>
                      <a:pPr>
                        <a:lnSpc>
                          <a:spcPct val="150000"/>
                        </a:lnSpc>
                      </a:pPr>
                      <a:r>
                        <a:rPr lang="en-US" b="1" baseline="0" smtClean="0"/>
                        <a:t>Hết nhánh</a:t>
                      </a:r>
                      <a:endParaRPr lang="en-US" b="1" smtClean="0"/>
                    </a:p>
                  </a:txBody>
                  <a:tcPr/>
                </a:tc>
              </a:tr>
            </a:tbl>
          </a:graphicData>
        </a:graphic>
      </p:graphicFrame>
      <p:grpSp>
        <p:nvGrpSpPr>
          <p:cNvPr id="85" name="Graphic 44">
            <a:extLst>
              <a:ext uri="{FF2B5EF4-FFF2-40B4-BE49-F238E27FC236}">
                <a16:creationId xmlns="" xmlns:a16="http://schemas.microsoft.com/office/drawing/2014/main" id="{53266E3B-0AE7-4ADA-BAF1-F8F11E5D71F4}"/>
              </a:ext>
            </a:extLst>
          </p:cNvPr>
          <p:cNvGrpSpPr/>
          <p:nvPr/>
        </p:nvGrpSpPr>
        <p:grpSpPr>
          <a:xfrm>
            <a:off x="-25947" y="6430046"/>
            <a:ext cx="12233669" cy="422667"/>
            <a:chOff x="-25947" y="3946167"/>
            <a:chExt cx="12233669" cy="2906548"/>
          </a:xfrm>
        </p:grpSpPr>
        <p:sp>
          <p:nvSpPr>
            <p:cNvPr id="86" name="Freeform: Shape 65">
              <a:extLst>
                <a:ext uri="{FF2B5EF4-FFF2-40B4-BE49-F238E27FC236}">
                  <a16:creationId xmlns="" xmlns:a16="http://schemas.microsoft.com/office/drawing/2014/main" id="{D0B6F08D-6533-4AFE-B40E-E96A936454DD}"/>
                </a:ext>
              </a:extLst>
            </p:cNvPr>
            <p:cNvSpPr/>
            <p:nvPr/>
          </p:nvSpPr>
          <p:spPr>
            <a:xfrm>
              <a:off x="-25947" y="3946167"/>
              <a:ext cx="12232734" cy="2910286"/>
            </a:xfrm>
            <a:custGeom>
              <a:avLst/>
              <a:gdLst>
                <a:gd name="connsiteX0" fmla="*/ 12232735 w 12232734"/>
                <a:gd name="connsiteY0" fmla="*/ 0 h 2910286"/>
                <a:gd name="connsiteX1" fmla="*/ 10371984 w 12232734"/>
                <a:gd name="connsiteY1" fmla="*/ 502805 h 2910286"/>
                <a:gd name="connsiteX2" fmla="*/ 7294407 w 12232734"/>
                <a:gd name="connsiteY2" fmla="*/ 1135516 h 2910286"/>
                <a:gd name="connsiteX3" fmla="*/ 3714961 w 12232734"/>
                <a:gd name="connsiteY3" fmla="*/ 531777 h 2910286"/>
                <a:gd name="connsiteX4" fmla="*/ 0 w 12232734"/>
                <a:gd name="connsiteY4" fmla="*/ 949535 h 2910286"/>
                <a:gd name="connsiteX5" fmla="*/ 0 w 12232734"/>
                <a:gd name="connsiteY5" fmla="*/ 2910286 h 2910286"/>
                <a:gd name="connsiteX6" fmla="*/ 12232735 w 12232734"/>
                <a:gd name="connsiteY6" fmla="*/ 2910286 h 2910286"/>
                <a:gd name="connsiteX7" fmla="*/ 12232735 w 12232734"/>
                <a:gd name="connsiteY7" fmla="*/ 0 h 2910286"/>
                <a:gd name="connsiteX8" fmla="*/ 12232735 w 12232734"/>
                <a:gd name="connsiteY8" fmla="*/ 0 h 291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734" h="2910286">
                  <a:moveTo>
                    <a:pt x="12232735" y="0"/>
                  </a:moveTo>
                  <a:cubicBezTo>
                    <a:pt x="11595350" y="71028"/>
                    <a:pt x="11075723" y="151402"/>
                    <a:pt x="10371984" y="502805"/>
                  </a:cubicBezTo>
                  <a:cubicBezTo>
                    <a:pt x="9432729" y="971965"/>
                    <a:pt x="8622447" y="1462620"/>
                    <a:pt x="7294407" y="1135516"/>
                  </a:cubicBezTo>
                  <a:cubicBezTo>
                    <a:pt x="5966367" y="809347"/>
                    <a:pt x="5334590" y="328038"/>
                    <a:pt x="3714961" y="531777"/>
                  </a:cubicBezTo>
                  <a:cubicBezTo>
                    <a:pt x="2498136" y="685048"/>
                    <a:pt x="780375" y="868226"/>
                    <a:pt x="0" y="949535"/>
                  </a:cubicBezTo>
                  <a:lnTo>
                    <a:pt x="0" y="2910286"/>
                  </a:lnTo>
                  <a:lnTo>
                    <a:pt x="12232735" y="2910286"/>
                  </a:lnTo>
                  <a:lnTo>
                    <a:pt x="12232735" y="0"/>
                  </a:lnTo>
                  <a:lnTo>
                    <a:pt x="12232735" y="0"/>
                  </a:lnTo>
                  <a:close/>
                </a:path>
              </a:pathLst>
            </a:custGeom>
            <a:solidFill>
              <a:schemeClr val="accent1">
                <a:alpha val="56000"/>
              </a:schemeClr>
            </a:solidFill>
            <a:ln w="9343" cap="flat">
              <a:noFill/>
              <a:prstDash val="solid"/>
              <a:miter/>
            </a:ln>
          </p:spPr>
          <p:txBody>
            <a:bodyPr rtlCol="0" anchor="ctr"/>
            <a:lstStyle/>
            <a:p>
              <a:endParaRPr lang="en-US"/>
            </a:p>
          </p:txBody>
        </p:sp>
        <p:sp>
          <p:nvSpPr>
            <p:cNvPr id="87" name="Freeform: Shape 66">
              <a:extLst>
                <a:ext uri="{FF2B5EF4-FFF2-40B4-BE49-F238E27FC236}">
                  <a16:creationId xmlns="" xmlns:a16="http://schemas.microsoft.com/office/drawing/2014/main" id="{37832607-B686-4BD0-B8CE-975CB1BFD93E}"/>
                </a:ext>
              </a:extLst>
            </p:cNvPr>
            <p:cNvSpPr/>
            <p:nvPr/>
          </p:nvSpPr>
          <p:spPr>
            <a:xfrm>
              <a:off x="-25947" y="4418956"/>
              <a:ext cx="12232734" cy="2436562"/>
            </a:xfrm>
            <a:custGeom>
              <a:avLst/>
              <a:gdLst>
                <a:gd name="connsiteX0" fmla="*/ 1309348 w 12232734"/>
                <a:gd name="connsiteY0" fmla="*/ 109 h 2436562"/>
                <a:gd name="connsiteX1" fmla="*/ 0 w 12232734"/>
                <a:gd name="connsiteY1" fmla="*/ 224409 h 2436562"/>
                <a:gd name="connsiteX2" fmla="*/ 0 w 12232734"/>
                <a:gd name="connsiteY2" fmla="*/ 2436563 h 2436562"/>
                <a:gd name="connsiteX3" fmla="*/ 12232735 w 12232734"/>
                <a:gd name="connsiteY3" fmla="*/ 2436563 h 2436562"/>
                <a:gd name="connsiteX4" fmla="*/ 12232735 w 12232734"/>
                <a:gd name="connsiteY4" fmla="*/ 1554318 h 2436562"/>
                <a:gd name="connsiteX5" fmla="*/ 11733668 w 12232734"/>
                <a:gd name="connsiteY5" fmla="*/ 1517869 h 2436562"/>
                <a:gd name="connsiteX6" fmla="*/ 7019640 w 12232734"/>
                <a:gd name="connsiteY6" fmla="*/ 1197308 h 2436562"/>
                <a:gd name="connsiteX7" fmla="*/ 3131782 w 12232734"/>
                <a:gd name="connsiteY7" fmla="*/ 403848 h 2436562"/>
                <a:gd name="connsiteX8" fmla="*/ 1309348 w 12232734"/>
                <a:gd name="connsiteY8" fmla="*/ 109 h 2436562"/>
                <a:gd name="connsiteX9" fmla="*/ 1309348 w 12232734"/>
                <a:gd name="connsiteY9" fmla="*/ 109 h 2436562"/>
                <a:gd name="connsiteX10" fmla="*/ 1309348 w 12232734"/>
                <a:gd name="connsiteY10" fmla="*/ 109 h 243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2734" h="2436562">
                  <a:moveTo>
                    <a:pt x="1309348" y="109"/>
                  </a:moveTo>
                  <a:cubicBezTo>
                    <a:pt x="638319" y="5717"/>
                    <a:pt x="161683" y="175810"/>
                    <a:pt x="0" y="224409"/>
                  </a:cubicBezTo>
                  <a:lnTo>
                    <a:pt x="0" y="2436563"/>
                  </a:lnTo>
                  <a:lnTo>
                    <a:pt x="12232735" y="2436563"/>
                  </a:lnTo>
                  <a:lnTo>
                    <a:pt x="12232735" y="1554318"/>
                  </a:lnTo>
                  <a:cubicBezTo>
                    <a:pt x="12210304" y="1552449"/>
                    <a:pt x="12232735" y="1554318"/>
                    <a:pt x="11733668" y="1517869"/>
                  </a:cubicBezTo>
                  <a:cubicBezTo>
                    <a:pt x="11101891" y="1472075"/>
                    <a:pt x="9109364" y="922541"/>
                    <a:pt x="7019640" y="1197308"/>
                  </a:cubicBezTo>
                  <a:cubicBezTo>
                    <a:pt x="4929917" y="1472075"/>
                    <a:pt x="4815897" y="1182355"/>
                    <a:pt x="3131782" y="403848"/>
                  </a:cubicBezTo>
                  <a:cubicBezTo>
                    <a:pt x="2446734" y="87960"/>
                    <a:pt x="1821499" y="-3629"/>
                    <a:pt x="1309348" y="109"/>
                  </a:cubicBezTo>
                  <a:lnTo>
                    <a:pt x="1309348" y="109"/>
                  </a:lnTo>
                  <a:lnTo>
                    <a:pt x="1309348" y="109"/>
                  </a:lnTo>
                  <a:close/>
                </a:path>
              </a:pathLst>
            </a:custGeom>
            <a:solidFill>
              <a:schemeClr val="accent1">
                <a:alpha val="65000"/>
              </a:schemeClr>
            </a:solidFill>
            <a:ln w="9343" cap="flat">
              <a:noFill/>
              <a:prstDash val="solid"/>
              <a:miter/>
            </a:ln>
          </p:spPr>
          <p:txBody>
            <a:bodyPr rtlCol="0" anchor="ctr"/>
            <a:lstStyle/>
            <a:p>
              <a:endParaRPr lang="en-US"/>
            </a:p>
          </p:txBody>
        </p:sp>
      </p:grpSp>
    </p:spTree>
    <p:extLst>
      <p:ext uri="{BB962C8B-B14F-4D97-AF65-F5344CB8AC3E}">
        <p14:creationId xmlns:p14="http://schemas.microsoft.com/office/powerpoint/2010/main" val="127922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down)">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wipe(down)">
                                      <p:cBhvr>
                                        <p:cTn id="22" dur="500"/>
                                        <p:tgtEl>
                                          <p:spTgt spid="7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barn(inVertical)">
                                      <p:cBhvr>
                                        <p:cTn id="30" dur="500"/>
                                        <p:tgtEl>
                                          <p:spTgt spid="8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wipe(down)">
                                      <p:cBhvr>
                                        <p:cTn id="35" dur="500"/>
                                        <p:tgtEl>
                                          <p:spTgt spid="8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barn(inVertical)">
                                      <p:cBhvr>
                                        <p:cTn id="40" dur="500"/>
                                        <p:tgtEl>
                                          <p:spTgt spid="8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barn(inVertical)">
                                      <p:cBhvr>
                                        <p:cTn id="43" dur="500"/>
                                        <p:tgtEl>
                                          <p:spTgt spid="83"/>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circle(in)">
                                      <p:cBhvr>
                                        <p:cTn id="48" dur="2000"/>
                                        <p:tgtEl>
                                          <p:spTgt spid="5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down)">
                                      <p:cBhvr>
                                        <p:cTn id="53" dur="500"/>
                                        <p:tgtEl>
                                          <p:spTgt spid="5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down)">
                                      <p:cBhvr>
                                        <p:cTn id="5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25" grpId="0"/>
      <p:bldP spid="78" grpId="0"/>
      <p:bldP spid="79" grpId="0"/>
      <p:bldP spid="80" grpId="0"/>
      <p:bldP spid="81" grpId="0"/>
      <p:bldP spid="83" grpId="0"/>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 xmlns:a16="http://schemas.microsoft.com/office/drawing/2014/main" id="{3573F12B-8B89-4CDC-980D-E5B2E00A530C}"/>
              </a:ext>
            </a:extLst>
          </p:cNvPr>
          <p:cNvSpPr/>
          <p:nvPr/>
        </p:nvSpPr>
        <p:spPr>
          <a:xfrm>
            <a:off x="1782173" y="91477"/>
            <a:ext cx="45719" cy="10188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ectangle 80">
            <a:extLst>
              <a:ext uri="{FF2B5EF4-FFF2-40B4-BE49-F238E27FC236}">
                <a16:creationId xmlns="" xmlns:a16="http://schemas.microsoft.com/office/drawing/2014/main" id="{B2B71C7A-7B8C-4518-A20E-FBF86621B24E}"/>
              </a:ext>
            </a:extLst>
          </p:cNvPr>
          <p:cNvSpPr/>
          <p:nvPr/>
        </p:nvSpPr>
        <p:spPr>
          <a:xfrm>
            <a:off x="3991164" y="91477"/>
            <a:ext cx="45719" cy="10188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81">
            <a:extLst>
              <a:ext uri="{FF2B5EF4-FFF2-40B4-BE49-F238E27FC236}">
                <a16:creationId xmlns="" xmlns:a16="http://schemas.microsoft.com/office/drawing/2014/main" id="{66BA9757-C301-470C-AE8A-762A16419801}"/>
              </a:ext>
            </a:extLst>
          </p:cNvPr>
          <p:cNvSpPr/>
          <p:nvPr/>
        </p:nvSpPr>
        <p:spPr>
          <a:xfrm>
            <a:off x="6178016" y="101545"/>
            <a:ext cx="45719" cy="10188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ectangle 82">
            <a:extLst>
              <a:ext uri="{FF2B5EF4-FFF2-40B4-BE49-F238E27FC236}">
                <a16:creationId xmlns="" xmlns:a16="http://schemas.microsoft.com/office/drawing/2014/main" id="{0B9E247B-1D37-4C39-8013-50070DB5DDE7}"/>
              </a:ext>
            </a:extLst>
          </p:cNvPr>
          <p:cNvSpPr/>
          <p:nvPr/>
        </p:nvSpPr>
        <p:spPr>
          <a:xfrm>
            <a:off x="8365945" y="101545"/>
            <a:ext cx="45719" cy="10188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ectangle 83">
            <a:extLst>
              <a:ext uri="{FF2B5EF4-FFF2-40B4-BE49-F238E27FC236}">
                <a16:creationId xmlns="" xmlns:a16="http://schemas.microsoft.com/office/drawing/2014/main" id="{32EC4335-275F-438B-97C9-3166C9A6D366}"/>
              </a:ext>
            </a:extLst>
          </p:cNvPr>
          <p:cNvSpPr/>
          <p:nvPr/>
        </p:nvSpPr>
        <p:spPr>
          <a:xfrm>
            <a:off x="10560449" y="56253"/>
            <a:ext cx="45719" cy="10188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0" name="자유형: 도형 48">
            <a:extLst>
              <a:ext uri="{FF2B5EF4-FFF2-40B4-BE49-F238E27FC236}">
                <a16:creationId xmlns="" xmlns:a16="http://schemas.microsoft.com/office/drawing/2014/main" id="{25C5CCE7-0EE0-4107-877F-B2DFA20D1D3F}"/>
              </a:ext>
            </a:extLst>
          </p:cNvPr>
          <p:cNvSpPr>
            <a:spLocks noChangeAspect="1"/>
          </p:cNvSpPr>
          <p:nvPr/>
        </p:nvSpPr>
        <p:spPr>
          <a:xfrm rot="10800000">
            <a:off x="1512150" y="1120416"/>
            <a:ext cx="614746" cy="1020353"/>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101" name="자유형: 도형 49">
            <a:extLst>
              <a:ext uri="{FF2B5EF4-FFF2-40B4-BE49-F238E27FC236}">
                <a16:creationId xmlns="" xmlns:a16="http://schemas.microsoft.com/office/drawing/2014/main" id="{6275DF81-0619-4007-98F8-458C983DC2CE}"/>
              </a:ext>
            </a:extLst>
          </p:cNvPr>
          <p:cNvSpPr>
            <a:spLocks noChangeAspect="1"/>
          </p:cNvSpPr>
          <p:nvPr/>
        </p:nvSpPr>
        <p:spPr>
          <a:xfrm rot="10800000">
            <a:off x="3705894" y="1117901"/>
            <a:ext cx="616262" cy="1022869"/>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102" name="자유형: 도형 50">
            <a:extLst>
              <a:ext uri="{FF2B5EF4-FFF2-40B4-BE49-F238E27FC236}">
                <a16:creationId xmlns="" xmlns:a16="http://schemas.microsoft.com/office/drawing/2014/main" id="{6DC40D6E-3FD1-44F7-A8A1-6D5C9DE113E6}"/>
              </a:ext>
            </a:extLst>
          </p:cNvPr>
          <p:cNvSpPr>
            <a:spLocks noChangeAspect="1"/>
          </p:cNvSpPr>
          <p:nvPr/>
        </p:nvSpPr>
        <p:spPr>
          <a:xfrm rot="10800000">
            <a:off x="5916909" y="1115383"/>
            <a:ext cx="600505" cy="996715"/>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103" name="자유형: 도형 51">
            <a:extLst>
              <a:ext uri="{FF2B5EF4-FFF2-40B4-BE49-F238E27FC236}">
                <a16:creationId xmlns="" xmlns:a16="http://schemas.microsoft.com/office/drawing/2014/main" id="{FACC3224-003A-420F-8AA1-3B9712C06840}"/>
              </a:ext>
            </a:extLst>
          </p:cNvPr>
          <p:cNvSpPr>
            <a:spLocks noChangeAspect="1"/>
          </p:cNvSpPr>
          <p:nvPr/>
        </p:nvSpPr>
        <p:spPr>
          <a:xfrm rot="10800000">
            <a:off x="8110654" y="1112866"/>
            <a:ext cx="602021" cy="999231"/>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104" name="자유형: 도형 69">
            <a:extLst>
              <a:ext uri="{FF2B5EF4-FFF2-40B4-BE49-F238E27FC236}">
                <a16:creationId xmlns="" xmlns:a16="http://schemas.microsoft.com/office/drawing/2014/main" id="{93C06742-E535-4FDC-B1E4-76488682285C}"/>
              </a:ext>
            </a:extLst>
          </p:cNvPr>
          <p:cNvSpPr>
            <a:spLocks noChangeAspect="1"/>
          </p:cNvSpPr>
          <p:nvPr/>
        </p:nvSpPr>
        <p:spPr>
          <a:xfrm rot="10800000">
            <a:off x="10304400" y="1110351"/>
            <a:ext cx="603536" cy="100174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106" name="Rectangle 30">
            <a:extLst>
              <a:ext uri="{FF2B5EF4-FFF2-40B4-BE49-F238E27FC236}">
                <a16:creationId xmlns="" xmlns:a16="http://schemas.microsoft.com/office/drawing/2014/main" id="{25C58600-C320-4BA8-9ACD-29B5948F13DC}"/>
              </a:ext>
            </a:extLst>
          </p:cNvPr>
          <p:cNvSpPr/>
          <p:nvPr/>
        </p:nvSpPr>
        <p:spPr>
          <a:xfrm>
            <a:off x="6042272" y="1591788"/>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7" name="Rectangle 9">
            <a:extLst>
              <a:ext uri="{FF2B5EF4-FFF2-40B4-BE49-F238E27FC236}">
                <a16:creationId xmlns="" xmlns:a16="http://schemas.microsoft.com/office/drawing/2014/main" id="{0143A93D-EA0B-4333-9A58-CAEE28C31DC7}"/>
              </a:ext>
            </a:extLst>
          </p:cNvPr>
          <p:cNvSpPr/>
          <p:nvPr/>
        </p:nvSpPr>
        <p:spPr>
          <a:xfrm>
            <a:off x="3853543" y="1624245"/>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8" name="Rounded Rectangle 25">
            <a:extLst>
              <a:ext uri="{FF2B5EF4-FFF2-40B4-BE49-F238E27FC236}">
                <a16:creationId xmlns="" xmlns:a16="http://schemas.microsoft.com/office/drawing/2014/main" id="{AEC6F8D3-62A6-4652-B99E-96EAAF84DA34}"/>
              </a:ext>
            </a:extLst>
          </p:cNvPr>
          <p:cNvSpPr/>
          <p:nvPr/>
        </p:nvSpPr>
        <p:spPr>
          <a:xfrm>
            <a:off x="8205580" y="1647259"/>
            <a:ext cx="412168" cy="30205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9" name="Rectangle 16">
            <a:extLst>
              <a:ext uri="{FF2B5EF4-FFF2-40B4-BE49-F238E27FC236}">
                <a16:creationId xmlns="" xmlns:a16="http://schemas.microsoft.com/office/drawing/2014/main" id="{52A7B5D6-AFB0-44CB-BAAE-936073C385D0}"/>
              </a:ext>
            </a:extLst>
          </p:cNvPr>
          <p:cNvSpPr/>
          <p:nvPr/>
        </p:nvSpPr>
        <p:spPr>
          <a:xfrm>
            <a:off x="10409109" y="1657001"/>
            <a:ext cx="394118"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0" name="Block Arc 10">
            <a:extLst>
              <a:ext uri="{FF2B5EF4-FFF2-40B4-BE49-F238E27FC236}">
                <a16:creationId xmlns="" xmlns:a16="http://schemas.microsoft.com/office/drawing/2014/main" id="{431EC9E8-2E88-4DB3-AB48-9A703522955F}"/>
              </a:ext>
            </a:extLst>
          </p:cNvPr>
          <p:cNvSpPr/>
          <p:nvPr/>
        </p:nvSpPr>
        <p:spPr>
          <a:xfrm>
            <a:off x="1603767" y="1640371"/>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12" name="직사각형 4">
            <a:extLst>
              <a:ext uri="{FF2B5EF4-FFF2-40B4-BE49-F238E27FC236}">
                <a16:creationId xmlns="" xmlns:a16="http://schemas.microsoft.com/office/drawing/2014/main" id="{9265EA88-3934-483C-959B-D5728B89972A}"/>
              </a:ext>
            </a:extLst>
          </p:cNvPr>
          <p:cNvSpPr/>
          <p:nvPr/>
        </p:nvSpPr>
        <p:spPr>
          <a:xfrm>
            <a:off x="0" y="6581001"/>
            <a:ext cx="12192000" cy="276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직사각형 4">
            <a:extLst>
              <a:ext uri="{FF2B5EF4-FFF2-40B4-BE49-F238E27FC236}">
                <a16:creationId xmlns="" xmlns:a16="http://schemas.microsoft.com/office/drawing/2014/main" id="{918B3E8C-604C-4C43-BC75-18E14ECAFAB7}"/>
              </a:ext>
            </a:extLst>
          </p:cNvPr>
          <p:cNvSpPr/>
          <p:nvPr/>
        </p:nvSpPr>
        <p:spPr>
          <a:xfrm>
            <a:off x="0" y="3"/>
            <a:ext cx="12192000" cy="8889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Text Placeholder 1">
            <a:extLst>
              <a:ext uri="{FF2B5EF4-FFF2-40B4-BE49-F238E27FC236}">
                <a16:creationId xmlns="" xmlns:a16="http://schemas.microsoft.com/office/drawing/2014/main" id="{D735F7F3-C1B5-4B60-A00A-4EB618DDFB5A}"/>
              </a:ext>
            </a:extLst>
          </p:cNvPr>
          <p:cNvSpPr txBox="1">
            <a:spLocks/>
          </p:cNvSpPr>
          <p:nvPr/>
        </p:nvSpPr>
        <p:spPr>
          <a:xfrm>
            <a:off x="309401" y="164754"/>
            <a:ext cx="11573197"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smtClean="0">
                <a:solidFill>
                  <a:schemeClr val="bg1"/>
                </a:solidFill>
              </a:rPr>
              <a:t>2. Thực hiện cấu trúc rẽ nhánh</a:t>
            </a:r>
            <a:endParaRPr lang="en-US" sz="3600" b="1" dirty="0">
              <a:solidFill>
                <a:schemeClr val="bg1"/>
              </a:solidFill>
            </a:endParaRPr>
          </a:p>
        </p:txBody>
      </p:sp>
      <p:graphicFrame>
        <p:nvGraphicFramePr>
          <p:cNvPr id="38" name="Table 37"/>
          <p:cNvGraphicFramePr>
            <a:graphicFrameLocks noGrp="1"/>
          </p:cNvGraphicFramePr>
          <p:nvPr>
            <p:extLst>
              <p:ext uri="{D42A27DB-BD31-4B8C-83A1-F6EECF244321}">
                <p14:modId xmlns:p14="http://schemas.microsoft.com/office/powerpoint/2010/main" val="2005890211"/>
              </p:ext>
            </p:extLst>
          </p:nvPr>
        </p:nvGraphicFramePr>
        <p:xfrm>
          <a:off x="309401" y="2311400"/>
          <a:ext cx="4694400" cy="4132405"/>
        </p:xfrm>
        <a:graphic>
          <a:graphicData uri="http://schemas.openxmlformats.org/drawingml/2006/table">
            <a:tbl>
              <a:tblPr firstRow="1" bandRow="1">
                <a:tableStyleId>{5C22544A-7EE6-4342-B048-85BDC9FD1C3A}</a:tableStyleId>
              </a:tblPr>
              <a:tblGrid>
                <a:gridCol w="4694400"/>
              </a:tblGrid>
              <a:tr h="697226">
                <a:tc>
                  <a:txBody>
                    <a:bodyPr/>
                    <a:lstStyle/>
                    <a:p>
                      <a:pPr>
                        <a:lnSpc>
                          <a:spcPct val="150000"/>
                        </a:lnSpc>
                      </a:pPr>
                      <a:r>
                        <a:rPr lang="en-US" sz="2200" smtClean="0"/>
                        <a:t>Ví</a:t>
                      </a:r>
                      <a:r>
                        <a:rPr lang="en-US" sz="2200" baseline="0" smtClean="0"/>
                        <a:t> dụ thể hiện cấu trúc rẽ nhánh</a:t>
                      </a:r>
                      <a:endParaRPr lang="en-US" sz="2200"/>
                    </a:p>
                  </a:txBody>
                  <a:tcPr/>
                </a:tc>
              </a:tr>
              <a:tr h="3435179">
                <a:tc>
                  <a:txBody>
                    <a:bodyPr/>
                    <a:lstStyle/>
                    <a:p>
                      <a:pPr>
                        <a:lnSpc>
                          <a:spcPct val="200000"/>
                        </a:lnSpc>
                      </a:pPr>
                      <a:r>
                        <a:rPr lang="en-US" sz="2200" b="1" smtClean="0"/>
                        <a:t>Nếu</a:t>
                      </a:r>
                      <a:r>
                        <a:rPr lang="en-US" sz="2200" baseline="0" smtClean="0"/>
                        <a:t> trời mưa:</a:t>
                      </a:r>
                    </a:p>
                    <a:p>
                      <a:pPr>
                        <a:lnSpc>
                          <a:spcPct val="200000"/>
                        </a:lnSpc>
                      </a:pPr>
                      <a:r>
                        <a:rPr lang="en-US" sz="2200" baseline="0" smtClean="0"/>
                        <a:t>         Chơi cờ vua trong lớp</a:t>
                      </a:r>
                    </a:p>
                    <a:p>
                      <a:pPr>
                        <a:lnSpc>
                          <a:spcPct val="200000"/>
                        </a:lnSpc>
                      </a:pPr>
                      <a:r>
                        <a:rPr lang="en-US" sz="2200" b="1" baseline="0" smtClean="0"/>
                        <a:t>Trái lại:</a:t>
                      </a:r>
                    </a:p>
                    <a:p>
                      <a:pPr>
                        <a:lnSpc>
                          <a:spcPct val="200000"/>
                        </a:lnSpc>
                      </a:pPr>
                      <a:r>
                        <a:rPr lang="en-US" sz="2200" baseline="0" smtClean="0"/>
                        <a:t>         Chơi bóng đá ở sân trường</a:t>
                      </a:r>
                    </a:p>
                    <a:p>
                      <a:pPr>
                        <a:lnSpc>
                          <a:spcPct val="200000"/>
                        </a:lnSpc>
                      </a:pPr>
                      <a:r>
                        <a:rPr lang="en-US" sz="2200" b="1" baseline="0" smtClean="0"/>
                        <a:t>Hết nhánh</a:t>
                      </a:r>
                      <a:endParaRPr lang="en-US" sz="2200" b="1" smtClean="0"/>
                    </a:p>
                  </a:txBody>
                  <a:tcPr/>
                </a:tc>
              </a:tr>
            </a:tbl>
          </a:graphicData>
        </a:graphic>
      </p:graphicFrame>
      <p:cxnSp>
        <p:nvCxnSpPr>
          <p:cNvPr id="5" name="Straight Arrow Connector 4"/>
          <p:cNvCxnSpPr/>
          <p:nvPr/>
        </p:nvCxnSpPr>
        <p:spPr>
          <a:xfrm>
            <a:off x="7549326" y="2311400"/>
            <a:ext cx="0" cy="558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Diamond 5"/>
          <p:cNvSpPr/>
          <p:nvPr/>
        </p:nvSpPr>
        <p:spPr>
          <a:xfrm>
            <a:off x="6042272" y="2870200"/>
            <a:ext cx="3014108" cy="1143000"/>
          </a:xfrm>
          <a:prstGeom prst="diamon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2060"/>
                </a:solidFill>
              </a:rPr>
              <a:t>Trời mưa</a:t>
            </a:r>
            <a:endParaRPr lang="en-US" sz="2000">
              <a:solidFill>
                <a:srgbClr val="002060"/>
              </a:solidFill>
            </a:endParaRPr>
          </a:p>
        </p:txBody>
      </p:sp>
      <p:cxnSp>
        <p:nvCxnSpPr>
          <p:cNvPr id="8" name="Straight Connector 7"/>
          <p:cNvCxnSpPr>
            <a:stCxn id="6" idx="3"/>
          </p:cNvCxnSpPr>
          <p:nvPr/>
        </p:nvCxnSpPr>
        <p:spPr>
          <a:xfrm>
            <a:off x="9056380" y="3441700"/>
            <a:ext cx="16497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0706100" y="3441700"/>
            <a:ext cx="0" cy="1117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178016" y="4572000"/>
            <a:ext cx="2670403" cy="8636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2060"/>
                </a:solidFill>
              </a:rPr>
              <a:t>Chời cờ vua trong lớp</a:t>
            </a:r>
            <a:endParaRPr lang="en-US" sz="2000">
              <a:solidFill>
                <a:srgbClr val="002060"/>
              </a:solidFill>
            </a:endParaRPr>
          </a:p>
        </p:txBody>
      </p:sp>
      <p:sp>
        <p:nvSpPr>
          <p:cNvPr id="49" name="Rectangle 48"/>
          <p:cNvSpPr/>
          <p:nvPr/>
        </p:nvSpPr>
        <p:spPr>
          <a:xfrm>
            <a:off x="9391031" y="4546600"/>
            <a:ext cx="2630137" cy="889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2060"/>
                </a:solidFill>
              </a:rPr>
              <a:t>Chơi đá bóng ở sân trường</a:t>
            </a:r>
            <a:endParaRPr lang="en-US" sz="2000">
              <a:solidFill>
                <a:srgbClr val="002060"/>
              </a:solidFill>
            </a:endParaRPr>
          </a:p>
        </p:txBody>
      </p:sp>
      <p:cxnSp>
        <p:nvCxnSpPr>
          <p:cNvPr id="51" name="Straight Arrow Connector 50"/>
          <p:cNvCxnSpPr/>
          <p:nvPr/>
        </p:nvCxnSpPr>
        <p:spPr>
          <a:xfrm>
            <a:off x="7567552" y="5422900"/>
            <a:ext cx="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0723500" y="5435600"/>
            <a:ext cx="13540" cy="609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7549326" y="6045200"/>
            <a:ext cx="315677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7549326" y="4013200"/>
            <a:ext cx="0" cy="558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602958" y="3025745"/>
            <a:ext cx="556563" cy="400110"/>
          </a:xfrm>
          <a:prstGeom prst="rect">
            <a:avLst/>
          </a:prstGeom>
          <a:noFill/>
        </p:spPr>
        <p:txBody>
          <a:bodyPr wrap="none" rtlCol="0">
            <a:spAutoFit/>
          </a:bodyPr>
          <a:lstStyle/>
          <a:p>
            <a:r>
              <a:rPr lang="en-US" sz="2000" smtClean="0">
                <a:solidFill>
                  <a:srgbClr val="002060"/>
                </a:solidFill>
              </a:rPr>
              <a:t>Sai</a:t>
            </a:r>
            <a:endParaRPr lang="en-US" sz="2000">
              <a:solidFill>
                <a:srgbClr val="002060"/>
              </a:solidFill>
            </a:endParaRPr>
          </a:p>
        </p:txBody>
      </p:sp>
      <p:sp>
        <p:nvSpPr>
          <p:cNvPr id="63" name="TextBox 62"/>
          <p:cNvSpPr txBox="1"/>
          <p:nvPr/>
        </p:nvSpPr>
        <p:spPr>
          <a:xfrm>
            <a:off x="6608072" y="4092545"/>
            <a:ext cx="798617" cy="400110"/>
          </a:xfrm>
          <a:prstGeom prst="rect">
            <a:avLst/>
          </a:prstGeom>
          <a:noFill/>
        </p:spPr>
        <p:txBody>
          <a:bodyPr wrap="none" rtlCol="0">
            <a:spAutoFit/>
          </a:bodyPr>
          <a:lstStyle/>
          <a:p>
            <a:r>
              <a:rPr lang="en-US" sz="2000" smtClean="0">
                <a:solidFill>
                  <a:srgbClr val="002060"/>
                </a:solidFill>
              </a:rPr>
              <a:t>Đúng</a:t>
            </a:r>
            <a:endParaRPr lang="en-US" sz="2000">
              <a:solidFill>
                <a:srgbClr val="002060"/>
              </a:solidFill>
            </a:endParaRPr>
          </a:p>
        </p:txBody>
      </p:sp>
    </p:spTree>
    <p:extLst>
      <p:ext uri="{BB962C8B-B14F-4D97-AF65-F5344CB8AC3E}">
        <p14:creationId xmlns:p14="http://schemas.microsoft.com/office/powerpoint/2010/main" val="116216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barn(inVertical)">
                                      <p:cBhvr>
                                        <p:cTn id="20" dur="500"/>
                                        <p:tgtEl>
                                          <p:spTgt spid="63"/>
                                        </p:tgtEl>
                                      </p:cBhvr>
                                    </p:animEffect>
                                  </p:childTnLst>
                                </p:cTn>
                              </p:par>
                              <p:par>
                                <p:cTn id="21" presetID="16" presetClass="entr" presetSubtype="21"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barn(inVertical)">
                                      <p:cBhvr>
                                        <p:cTn id="23" dur="500"/>
                                        <p:tgtEl>
                                          <p:spTgt spid="5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barn(inVertical)">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barn(inVertical)">
                                      <p:cBhvr>
                                        <p:cTn id="40" dur="500"/>
                                        <p:tgtEl>
                                          <p:spTgt spid="4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barn(inVertical)">
                                      <p:cBhvr>
                                        <p:cTn id="45" dur="5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barn(inVertical)">
                                      <p:cBhvr>
                                        <p:cTn id="50" dur="500"/>
                                        <p:tgtEl>
                                          <p:spTgt spid="53"/>
                                        </p:tgtEl>
                                      </p:cBhvr>
                                    </p:animEffect>
                                  </p:childTnLst>
                                </p:cTn>
                              </p:par>
                              <p:par>
                                <p:cTn id="51" presetID="16" presetClass="entr" presetSubtype="21"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barn(inVertical)">
                                      <p:cBhvr>
                                        <p:cTn id="5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49" grpId="0" animBg="1"/>
      <p:bldP spid="20" grpId="0"/>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5500"/>
            <a:ext cx="12103270" cy="581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aphic 27">
            <a:extLst>
              <a:ext uri="{FF2B5EF4-FFF2-40B4-BE49-F238E27FC236}">
                <a16:creationId xmlns="" xmlns:a16="http://schemas.microsoft.com/office/drawing/2014/main" id="{C8176854-53CA-4E83-8E9D-6523841B5000}"/>
              </a:ext>
            </a:extLst>
          </p:cNvPr>
          <p:cNvGrpSpPr/>
          <p:nvPr/>
        </p:nvGrpSpPr>
        <p:grpSpPr>
          <a:xfrm>
            <a:off x="10593168" y="5949895"/>
            <a:ext cx="1401906" cy="908105"/>
            <a:chOff x="6942632" y="4124750"/>
            <a:chExt cx="5182215" cy="2729255"/>
          </a:xfrm>
        </p:grpSpPr>
        <p:sp>
          <p:nvSpPr>
            <p:cNvPr id="19" name="Freeform: Shape 177">
              <a:extLst>
                <a:ext uri="{FF2B5EF4-FFF2-40B4-BE49-F238E27FC236}">
                  <a16:creationId xmlns="" xmlns:a16="http://schemas.microsoft.com/office/drawing/2014/main" id="{B35F0CBA-2209-4CA4-92B9-3DE0A5CD6AA0}"/>
                </a:ext>
              </a:extLst>
            </p:cNvPr>
            <p:cNvSpPr/>
            <p:nvPr/>
          </p:nvSpPr>
          <p:spPr>
            <a:xfrm>
              <a:off x="6942588" y="4254341"/>
              <a:ext cx="5181867" cy="2600959"/>
            </a:xfrm>
            <a:custGeom>
              <a:avLst/>
              <a:gdLst>
                <a:gd name="connsiteX0" fmla="*/ 5181585 w 5181867"/>
                <a:gd name="connsiteY0" fmla="*/ 626851 h 2600959"/>
                <a:gd name="connsiteX1" fmla="*/ 4760404 w 5181867"/>
                <a:gd name="connsiteY1" fmla="*/ 807 h 2600959"/>
                <a:gd name="connsiteX2" fmla="*/ 4701101 w 5181867"/>
                <a:gd name="connsiteY2" fmla="*/ 4176 h 2600959"/>
                <a:gd name="connsiteX3" fmla="*/ 4655277 w 5181867"/>
                <a:gd name="connsiteY3" fmla="*/ 8556 h 2600959"/>
                <a:gd name="connsiteX4" fmla="*/ 4586877 w 5181867"/>
                <a:gd name="connsiteY4" fmla="*/ 21360 h 2600959"/>
                <a:gd name="connsiteX5" fmla="*/ 3504946 w 5181867"/>
                <a:gd name="connsiteY5" fmla="*/ 390315 h 2600959"/>
                <a:gd name="connsiteX6" fmla="*/ 2324628 w 5181867"/>
                <a:gd name="connsiteY6" fmla="*/ 706033 h 2600959"/>
                <a:gd name="connsiteX7" fmla="*/ 1492037 w 5181867"/>
                <a:gd name="connsiteY7" fmla="*/ 866082 h 2600959"/>
                <a:gd name="connsiteX8" fmla="*/ 733910 w 5181867"/>
                <a:gd name="connsiteY8" fmla="*/ 1008272 h 2600959"/>
                <a:gd name="connsiteX9" fmla="*/ 31043 w 5181867"/>
                <a:gd name="connsiteY9" fmla="*/ 1316914 h 2600959"/>
                <a:gd name="connsiteX10" fmla="*/ 44857 w 5181867"/>
                <a:gd name="connsiteY10" fmla="*/ 1814582 h 2600959"/>
                <a:gd name="connsiteX11" fmla="*/ 274991 w 5181867"/>
                <a:gd name="connsiteY11" fmla="*/ 2264404 h 2600959"/>
                <a:gd name="connsiteX12" fmla="*/ 264546 w 5181867"/>
                <a:gd name="connsiteY12" fmla="*/ 2301131 h 2600959"/>
                <a:gd name="connsiteX13" fmla="*/ 201537 w 5181867"/>
                <a:gd name="connsiteY13" fmla="*/ 2329097 h 2600959"/>
                <a:gd name="connsiteX14" fmla="*/ 189070 w 5181867"/>
                <a:gd name="connsiteY14" fmla="*/ 2354705 h 2600959"/>
                <a:gd name="connsiteX15" fmla="*/ 202885 w 5181867"/>
                <a:gd name="connsiteY15" fmla="*/ 2385030 h 2600959"/>
                <a:gd name="connsiteX16" fmla="*/ 610925 w 5181867"/>
                <a:gd name="connsiteY16" fmla="*/ 2584838 h 2600959"/>
                <a:gd name="connsiteX17" fmla="*/ 854200 w 5181867"/>
                <a:gd name="connsiteY17" fmla="*/ 2461517 h 2600959"/>
                <a:gd name="connsiteX18" fmla="*/ 1131505 w 5181867"/>
                <a:gd name="connsiteY18" fmla="*/ 2350325 h 2600959"/>
                <a:gd name="connsiteX19" fmla="*/ 1759908 w 5181867"/>
                <a:gd name="connsiteY19" fmla="*/ 2078073 h 2600959"/>
                <a:gd name="connsiteX20" fmla="*/ 3246173 w 5181867"/>
                <a:gd name="connsiteY20" fmla="*/ 1502234 h 2600959"/>
                <a:gd name="connsiteX21" fmla="*/ 4810272 w 5181867"/>
                <a:gd name="connsiteY21" fmla="*/ 1053423 h 2600959"/>
                <a:gd name="connsiteX22" fmla="*/ 4857444 w 5181867"/>
                <a:gd name="connsiteY22" fmla="*/ 1040956 h 2600959"/>
                <a:gd name="connsiteX23" fmla="*/ 5181585 w 5181867"/>
                <a:gd name="connsiteY23" fmla="*/ 626851 h 2600959"/>
                <a:gd name="connsiteX24" fmla="*/ 2326650 w 5181867"/>
                <a:gd name="connsiteY24" fmla="*/ 735684 h 2600959"/>
                <a:gd name="connsiteX25" fmla="*/ 2326650 w 5181867"/>
                <a:gd name="connsiteY25" fmla="*/ 735684 h 2600959"/>
                <a:gd name="connsiteX26" fmla="*/ 2325976 w 5181867"/>
                <a:gd name="connsiteY26" fmla="*/ 734336 h 2600959"/>
                <a:gd name="connsiteX27" fmla="*/ 2327323 w 5181867"/>
                <a:gd name="connsiteY27" fmla="*/ 734336 h 2600959"/>
                <a:gd name="connsiteX28" fmla="*/ 2327997 w 5181867"/>
                <a:gd name="connsiteY28" fmla="*/ 734336 h 2600959"/>
                <a:gd name="connsiteX29" fmla="*/ 2326650 w 5181867"/>
                <a:gd name="connsiteY29" fmla="*/ 735684 h 2600959"/>
                <a:gd name="connsiteX30" fmla="*/ 3059842 w 5181867"/>
                <a:gd name="connsiteY30" fmla="*/ 674360 h 2600959"/>
                <a:gd name="connsiteX31" fmla="*/ 3070624 w 5181867"/>
                <a:gd name="connsiteY31" fmla="*/ 675708 h 2600959"/>
                <a:gd name="connsiteX32" fmla="*/ 3059842 w 5181867"/>
                <a:gd name="connsiteY32" fmla="*/ 674360 h 260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81867" h="2600959">
                  <a:moveTo>
                    <a:pt x="5181585" y="626851"/>
                  </a:moveTo>
                  <a:cubicBezTo>
                    <a:pt x="5173162" y="351903"/>
                    <a:pt x="5048492" y="33490"/>
                    <a:pt x="4760404" y="807"/>
                  </a:cubicBezTo>
                  <a:cubicBezTo>
                    <a:pt x="4741198" y="-1215"/>
                    <a:pt x="4720981" y="807"/>
                    <a:pt x="4701101" y="4176"/>
                  </a:cubicBezTo>
                  <a:cubicBezTo>
                    <a:pt x="4687287" y="6535"/>
                    <a:pt x="4669429" y="6198"/>
                    <a:pt x="4655277" y="8556"/>
                  </a:cubicBezTo>
                  <a:cubicBezTo>
                    <a:pt x="4632702" y="12600"/>
                    <a:pt x="4609452" y="16980"/>
                    <a:pt x="4586877" y="21360"/>
                  </a:cubicBezTo>
                  <a:cubicBezTo>
                    <a:pt x="4213542" y="95825"/>
                    <a:pt x="3869184" y="282156"/>
                    <a:pt x="3504946" y="390315"/>
                  </a:cubicBezTo>
                  <a:cubicBezTo>
                    <a:pt x="3114427" y="506898"/>
                    <a:pt x="2719191" y="605286"/>
                    <a:pt x="2324628" y="706033"/>
                  </a:cubicBezTo>
                  <a:cubicBezTo>
                    <a:pt x="2052713" y="775443"/>
                    <a:pt x="1768331" y="813518"/>
                    <a:pt x="1492037" y="866082"/>
                  </a:cubicBezTo>
                  <a:cubicBezTo>
                    <a:pt x="1240339" y="918308"/>
                    <a:pt x="986282" y="959415"/>
                    <a:pt x="733910" y="1008272"/>
                  </a:cubicBezTo>
                  <a:cubicBezTo>
                    <a:pt x="504114" y="1052749"/>
                    <a:pt x="119322" y="1045336"/>
                    <a:pt x="31043" y="1316914"/>
                  </a:cubicBezTo>
                  <a:cubicBezTo>
                    <a:pt x="-21184" y="1477637"/>
                    <a:pt x="-1304" y="1654870"/>
                    <a:pt x="44857" y="1814582"/>
                  </a:cubicBezTo>
                  <a:cubicBezTo>
                    <a:pt x="93041" y="1981370"/>
                    <a:pt x="270611" y="2262382"/>
                    <a:pt x="274991" y="2264404"/>
                  </a:cubicBezTo>
                  <a:cubicBezTo>
                    <a:pt x="290827" y="2287316"/>
                    <a:pt x="291838" y="2289001"/>
                    <a:pt x="264546" y="2301131"/>
                  </a:cubicBezTo>
                  <a:cubicBezTo>
                    <a:pt x="243655" y="2310565"/>
                    <a:pt x="224449" y="2323369"/>
                    <a:pt x="201537" y="2329097"/>
                  </a:cubicBezTo>
                  <a:cubicBezTo>
                    <a:pt x="185701" y="2332803"/>
                    <a:pt x="183005" y="2339879"/>
                    <a:pt x="189070" y="2354705"/>
                  </a:cubicBezTo>
                  <a:cubicBezTo>
                    <a:pt x="193450" y="2365150"/>
                    <a:pt x="197157" y="2375596"/>
                    <a:pt x="202885" y="2385030"/>
                  </a:cubicBezTo>
                  <a:cubicBezTo>
                    <a:pt x="285436" y="2520819"/>
                    <a:pt x="442790" y="2646499"/>
                    <a:pt x="610925" y="2584838"/>
                  </a:cubicBezTo>
                  <a:cubicBezTo>
                    <a:pt x="694151" y="2554513"/>
                    <a:pt x="770974" y="2496222"/>
                    <a:pt x="854200" y="2461517"/>
                  </a:cubicBezTo>
                  <a:cubicBezTo>
                    <a:pt x="946186" y="2423105"/>
                    <a:pt x="1040193" y="2390421"/>
                    <a:pt x="1131505" y="2350325"/>
                  </a:cubicBezTo>
                  <a:cubicBezTo>
                    <a:pt x="1337379" y="2252274"/>
                    <a:pt x="1550328" y="2167026"/>
                    <a:pt x="1759908" y="2078073"/>
                  </a:cubicBezTo>
                  <a:cubicBezTo>
                    <a:pt x="2251848" y="1868156"/>
                    <a:pt x="2737723" y="1667000"/>
                    <a:pt x="3246173" y="1502234"/>
                  </a:cubicBezTo>
                  <a:cubicBezTo>
                    <a:pt x="3762372" y="1335109"/>
                    <a:pt x="4285985" y="1193255"/>
                    <a:pt x="4810272" y="1053423"/>
                  </a:cubicBezTo>
                  <a:cubicBezTo>
                    <a:pt x="4826108" y="1049380"/>
                    <a:pt x="4841608" y="1044999"/>
                    <a:pt x="4857444" y="1040956"/>
                  </a:cubicBezTo>
                  <a:cubicBezTo>
                    <a:pt x="5074100" y="983338"/>
                    <a:pt x="5188324" y="853615"/>
                    <a:pt x="5181585" y="626851"/>
                  </a:cubicBezTo>
                  <a:close/>
                  <a:moveTo>
                    <a:pt x="2326650" y="735684"/>
                  </a:moveTo>
                  <a:cubicBezTo>
                    <a:pt x="2326650" y="735684"/>
                    <a:pt x="2326650" y="735684"/>
                    <a:pt x="2326650" y="735684"/>
                  </a:cubicBezTo>
                  <a:cubicBezTo>
                    <a:pt x="2326313" y="735010"/>
                    <a:pt x="2325976" y="734673"/>
                    <a:pt x="2325976" y="734336"/>
                  </a:cubicBezTo>
                  <a:cubicBezTo>
                    <a:pt x="2326313" y="734336"/>
                    <a:pt x="2326650" y="734336"/>
                    <a:pt x="2327323" y="734336"/>
                  </a:cubicBezTo>
                  <a:cubicBezTo>
                    <a:pt x="2327660" y="734336"/>
                    <a:pt x="2327660" y="734336"/>
                    <a:pt x="2327997" y="734336"/>
                  </a:cubicBezTo>
                  <a:cubicBezTo>
                    <a:pt x="2327323" y="734673"/>
                    <a:pt x="2326986" y="735347"/>
                    <a:pt x="2326650" y="735684"/>
                  </a:cubicBezTo>
                  <a:close/>
                  <a:moveTo>
                    <a:pt x="3059842" y="674360"/>
                  </a:moveTo>
                  <a:cubicBezTo>
                    <a:pt x="3063548" y="675034"/>
                    <a:pt x="3066918" y="675371"/>
                    <a:pt x="3070624" y="675708"/>
                  </a:cubicBezTo>
                  <a:cubicBezTo>
                    <a:pt x="3066918" y="675371"/>
                    <a:pt x="3063548" y="675034"/>
                    <a:pt x="3059842" y="674360"/>
                  </a:cubicBezTo>
                  <a:close/>
                </a:path>
              </a:pathLst>
            </a:custGeom>
            <a:solidFill>
              <a:schemeClr val="accent1">
                <a:lumMod val="20000"/>
                <a:lumOff val="80000"/>
              </a:schemeClr>
            </a:solidFill>
            <a:ln w="3369" cap="flat">
              <a:noFill/>
              <a:prstDash val="solid"/>
              <a:miter/>
            </a:ln>
          </p:spPr>
          <p:txBody>
            <a:bodyPr rtlCol="0" anchor="ctr"/>
            <a:lstStyle/>
            <a:p>
              <a:endParaRPr lang="en-US"/>
            </a:p>
          </p:txBody>
        </p:sp>
        <p:sp>
          <p:nvSpPr>
            <p:cNvPr id="20" name="Freeform: Shape 178">
              <a:extLst>
                <a:ext uri="{FF2B5EF4-FFF2-40B4-BE49-F238E27FC236}">
                  <a16:creationId xmlns="" xmlns:a16="http://schemas.microsoft.com/office/drawing/2014/main" id="{15F2B16D-2D71-4797-B5F3-496204F7194E}"/>
                </a:ext>
              </a:extLst>
            </p:cNvPr>
            <p:cNvSpPr/>
            <p:nvPr/>
          </p:nvSpPr>
          <p:spPr>
            <a:xfrm>
              <a:off x="6980156" y="5390571"/>
              <a:ext cx="799905" cy="1444901"/>
            </a:xfrm>
            <a:custGeom>
              <a:avLst/>
              <a:gdLst>
                <a:gd name="connsiteX0" fmla="*/ 1898 w 799905"/>
                <a:gd name="connsiteY0" fmla="*/ 316135 h 1444901"/>
                <a:gd name="connsiteX1" fmla="*/ 83102 w 799905"/>
                <a:gd name="connsiteY1" fmla="*/ 84991 h 1444901"/>
                <a:gd name="connsiteX2" fmla="*/ 280889 w 799905"/>
                <a:gd name="connsiteY2" fmla="*/ 1766 h 1444901"/>
                <a:gd name="connsiteX3" fmla="*/ 532586 w 799905"/>
                <a:gd name="connsiteY3" fmla="*/ 192813 h 1444901"/>
                <a:gd name="connsiteX4" fmla="*/ 678484 w 799905"/>
                <a:gd name="connsiteY4" fmla="*/ 496064 h 1444901"/>
                <a:gd name="connsiteX5" fmla="*/ 779567 w 799905"/>
                <a:gd name="connsiteY5" fmla="*/ 823912 h 1444901"/>
                <a:gd name="connsiteX6" fmla="*/ 715548 w 799905"/>
                <a:gd name="connsiteY6" fmla="*/ 1301700 h 1444901"/>
                <a:gd name="connsiteX7" fmla="*/ 524500 w 799905"/>
                <a:gd name="connsiteY7" fmla="*/ 1440521 h 1444901"/>
                <a:gd name="connsiteX8" fmla="*/ 502935 w 799905"/>
                <a:gd name="connsiteY8" fmla="*/ 1441869 h 1444901"/>
                <a:gd name="connsiteX9" fmla="*/ 455426 w 799905"/>
                <a:gd name="connsiteY9" fmla="*/ 1444901 h 1444901"/>
                <a:gd name="connsiteX10" fmla="*/ 357712 w 799905"/>
                <a:gd name="connsiteY10" fmla="*/ 1416261 h 1444901"/>
                <a:gd name="connsiteX11" fmla="*/ 194968 w 799905"/>
                <a:gd name="connsiteY11" fmla="*/ 1260929 h 1444901"/>
                <a:gd name="connsiteX12" fmla="*/ 173403 w 799905"/>
                <a:gd name="connsiteY12" fmla="*/ 1224876 h 1444901"/>
                <a:gd name="connsiteX13" fmla="*/ 178794 w 799905"/>
                <a:gd name="connsiteY13" fmla="*/ 1208703 h 1444901"/>
                <a:gd name="connsiteX14" fmla="*/ 269432 w 799905"/>
                <a:gd name="connsiteY14" fmla="*/ 1168943 h 1444901"/>
                <a:gd name="connsiteX15" fmla="*/ 285269 w 799905"/>
                <a:gd name="connsiteY15" fmla="*/ 1172313 h 1444901"/>
                <a:gd name="connsiteX16" fmla="*/ 441948 w 799905"/>
                <a:gd name="connsiteY16" fmla="*/ 1254190 h 1444901"/>
                <a:gd name="connsiteX17" fmla="*/ 660626 w 799905"/>
                <a:gd name="connsiteY17" fmla="*/ 1212409 h 1444901"/>
                <a:gd name="connsiteX18" fmla="*/ 731047 w 799905"/>
                <a:gd name="connsiteY18" fmla="*/ 887257 h 1444901"/>
                <a:gd name="connsiteX19" fmla="*/ 689266 w 799905"/>
                <a:gd name="connsiteY19" fmla="*/ 716763 h 1444901"/>
                <a:gd name="connsiteX20" fmla="*/ 585824 w 799905"/>
                <a:gd name="connsiteY20" fmla="*/ 440131 h 1444901"/>
                <a:gd name="connsiteX21" fmla="*/ 473621 w 799905"/>
                <a:gd name="connsiteY21" fmla="*/ 231225 h 1444901"/>
                <a:gd name="connsiteX22" fmla="*/ 316268 w 799905"/>
                <a:gd name="connsiteY22" fmla="*/ 128794 h 1444901"/>
                <a:gd name="connsiteX23" fmla="*/ 151502 w 799905"/>
                <a:gd name="connsiteY23" fmla="*/ 181357 h 1444901"/>
                <a:gd name="connsiteX24" fmla="*/ 84786 w 799905"/>
                <a:gd name="connsiteY24" fmla="*/ 330961 h 1444901"/>
                <a:gd name="connsiteX25" fmla="*/ 93210 w 799905"/>
                <a:gd name="connsiteY25" fmla="*/ 558736 h 1444901"/>
                <a:gd name="connsiteX26" fmla="*/ 190587 w 799905"/>
                <a:gd name="connsiteY26" fmla="*/ 823912 h 1444901"/>
                <a:gd name="connsiteX27" fmla="*/ 297062 w 799905"/>
                <a:gd name="connsiteY27" fmla="*/ 975874 h 1444901"/>
                <a:gd name="connsiteX28" fmla="*/ 413645 w 799905"/>
                <a:gd name="connsiteY28" fmla="*/ 1060784 h 1444901"/>
                <a:gd name="connsiteX29" fmla="*/ 580770 w 799905"/>
                <a:gd name="connsiteY29" fmla="*/ 964081 h 1444901"/>
                <a:gd name="connsiteX30" fmla="*/ 561227 w 799905"/>
                <a:gd name="connsiteY30" fmla="*/ 767642 h 1444901"/>
                <a:gd name="connsiteX31" fmla="*/ 521130 w 799905"/>
                <a:gd name="connsiteY31" fmla="*/ 648363 h 1444901"/>
                <a:gd name="connsiteX32" fmla="*/ 352995 w 799905"/>
                <a:gd name="connsiteY32" fmla="*/ 536834 h 1444901"/>
                <a:gd name="connsiteX33" fmla="*/ 396124 w 799905"/>
                <a:gd name="connsiteY33" fmla="*/ 635559 h 1444901"/>
                <a:gd name="connsiteX34" fmla="*/ 469915 w 799905"/>
                <a:gd name="connsiteY34" fmla="*/ 824248 h 1444901"/>
                <a:gd name="connsiteX35" fmla="*/ 485077 w 799905"/>
                <a:gd name="connsiteY35" fmla="*/ 909159 h 1444901"/>
                <a:gd name="connsiteX36" fmla="*/ 427123 w 799905"/>
                <a:gd name="connsiteY36" fmla="*/ 938136 h 1444901"/>
                <a:gd name="connsiteX37" fmla="*/ 348614 w 799905"/>
                <a:gd name="connsiteY37" fmla="*/ 895344 h 1444901"/>
                <a:gd name="connsiteX38" fmla="*/ 186207 w 799905"/>
                <a:gd name="connsiteY38" fmla="*/ 587376 h 1444901"/>
                <a:gd name="connsiteX39" fmla="*/ 216532 w 799905"/>
                <a:gd name="connsiteY39" fmla="*/ 248072 h 1444901"/>
                <a:gd name="connsiteX40" fmla="*/ 311214 w 799905"/>
                <a:gd name="connsiteY40" fmla="*/ 220780 h 1444901"/>
                <a:gd name="connsiteX41" fmla="*/ 441948 w 799905"/>
                <a:gd name="connsiteY41" fmla="*/ 310070 h 1444901"/>
                <a:gd name="connsiteX42" fmla="*/ 583802 w 799905"/>
                <a:gd name="connsiteY42" fmla="*/ 580974 h 1444901"/>
                <a:gd name="connsiteX43" fmla="*/ 642431 w 799905"/>
                <a:gd name="connsiteY43" fmla="*/ 755849 h 1444901"/>
                <a:gd name="connsiteX44" fmla="*/ 672082 w 799905"/>
                <a:gd name="connsiteY44" fmla="*/ 972167 h 1444901"/>
                <a:gd name="connsiteX45" fmla="*/ 644452 w 799905"/>
                <a:gd name="connsiteY45" fmla="*/ 1125814 h 1444901"/>
                <a:gd name="connsiteX46" fmla="*/ 516076 w 799905"/>
                <a:gd name="connsiteY46" fmla="*/ 1186128 h 1444901"/>
                <a:gd name="connsiteX47" fmla="*/ 223945 w 799905"/>
                <a:gd name="connsiteY47" fmla="*/ 1029111 h 1444901"/>
                <a:gd name="connsiteX48" fmla="*/ 115448 w 799905"/>
                <a:gd name="connsiteY48" fmla="*/ 846824 h 1444901"/>
                <a:gd name="connsiteX49" fmla="*/ 27843 w 799905"/>
                <a:gd name="connsiteY49" fmla="*/ 604223 h 1444901"/>
                <a:gd name="connsiteX50" fmla="*/ 1898 w 799905"/>
                <a:gd name="connsiteY50" fmla="*/ 316135 h 144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99905" h="1444901">
                  <a:moveTo>
                    <a:pt x="1898" y="316135"/>
                  </a:moveTo>
                  <a:cubicBezTo>
                    <a:pt x="7626" y="232236"/>
                    <a:pt x="31212" y="151706"/>
                    <a:pt x="83102" y="84991"/>
                  </a:cubicBezTo>
                  <a:cubicBezTo>
                    <a:pt x="129263" y="25689"/>
                    <a:pt x="203391" y="-8343"/>
                    <a:pt x="280889" y="1766"/>
                  </a:cubicBezTo>
                  <a:cubicBezTo>
                    <a:pt x="396461" y="16928"/>
                    <a:pt x="473621" y="100490"/>
                    <a:pt x="532586" y="192813"/>
                  </a:cubicBezTo>
                  <a:cubicBezTo>
                    <a:pt x="592563" y="287158"/>
                    <a:pt x="639061" y="391948"/>
                    <a:pt x="678484" y="496064"/>
                  </a:cubicBezTo>
                  <a:cubicBezTo>
                    <a:pt x="718580" y="601865"/>
                    <a:pt x="752612" y="714067"/>
                    <a:pt x="779567" y="823912"/>
                  </a:cubicBezTo>
                  <a:cubicBezTo>
                    <a:pt x="817979" y="980254"/>
                    <a:pt x="804838" y="1160520"/>
                    <a:pt x="715548" y="1301700"/>
                  </a:cubicBezTo>
                  <a:cubicBezTo>
                    <a:pt x="670397" y="1372795"/>
                    <a:pt x="609410" y="1423337"/>
                    <a:pt x="524500" y="1440521"/>
                  </a:cubicBezTo>
                  <a:cubicBezTo>
                    <a:pt x="517424" y="1441869"/>
                    <a:pt x="510011" y="1441532"/>
                    <a:pt x="502935" y="1441869"/>
                  </a:cubicBezTo>
                  <a:cubicBezTo>
                    <a:pt x="487436" y="1446249"/>
                    <a:pt x="471262" y="1440521"/>
                    <a:pt x="455426" y="1444901"/>
                  </a:cubicBezTo>
                  <a:cubicBezTo>
                    <a:pt x="421732" y="1439173"/>
                    <a:pt x="388374" y="1431760"/>
                    <a:pt x="357712" y="1416261"/>
                  </a:cubicBezTo>
                  <a:cubicBezTo>
                    <a:pt x="287627" y="1381219"/>
                    <a:pt x="236075" y="1326297"/>
                    <a:pt x="194968" y="1260929"/>
                  </a:cubicBezTo>
                  <a:cubicBezTo>
                    <a:pt x="187555" y="1249136"/>
                    <a:pt x="180479" y="1237006"/>
                    <a:pt x="173403" y="1224876"/>
                  </a:cubicBezTo>
                  <a:cubicBezTo>
                    <a:pt x="169023" y="1217463"/>
                    <a:pt x="168349" y="1212746"/>
                    <a:pt x="178794" y="1208703"/>
                  </a:cubicBezTo>
                  <a:cubicBezTo>
                    <a:pt x="209456" y="1196236"/>
                    <a:pt x="239444" y="1182758"/>
                    <a:pt x="269432" y="1168943"/>
                  </a:cubicBezTo>
                  <a:cubicBezTo>
                    <a:pt x="276508" y="1165574"/>
                    <a:pt x="280552" y="1167258"/>
                    <a:pt x="285269" y="1172313"/>
                  </a:cubicBezTo>
                  <a:cubicBezTo>
                    <a:pt x="328735" y="1216116"/>
                    <a:pt x="381972" y="1243408"/>
                    <a:pt x="441948" y="1254190"/>
                  </a:cubicBezTo>
                  <a:cubicBezTo>
                    <a:pt x="519446" y="1268342"/>
                    <a:pt x="595258" y="1263625"/>
                    <a:pt x="660626" y="1212409"/>
                  </a:cubicBezTo>
                  <a:cubicBezTo>
                    <a:pt x="763394" y="1131879"/>
                    <a:pt x="744525" y="1000471"/>
                    <a:pt x="731047" y="887257"/>
                  </a:cubicBezTo>
                  <a:cubicBezTo>
                    <a:pt x="723971" y="827955"/>
                    <a:pt x="704428" y="774381"/>
                    <a:pt x="689266" y="716763"/>
                  </a:cubicBezTo>
                  <a:cubicBezTo>
                    <a:pt x="666017" y="627473"/>
                    <a:pt x="624236" y="524367"/>
                    <a:pt x="585824" y="440131"/>
                  </a:cubicBezTo>
                  <a:cubicBezTo>
                    <a:pt x="555162" y="372742"/>
                    <a:pt x="517424" y="291201"/>
                    <a:pt x="473621" y="231225"/>
                  </a:cubicBezTo>
                  <a:cubicBezTo>
                    <a:pt x="428807" y="170238"/>
                    <a:pt x="390059" y="140587"/>
                    <a:pt x="316268" y="128794"/>
                  </a:cubicBezTo>
                  <a:cubicBezTo>
                    <a:pt x="253259" y="118685"/>
                    <a:pt x="195641" y="131489"/>
                    <a:pt x="151502" y="181357"/>
                  </a:cubicBezTo>
                  <a:cubicBezTo>
                    <a:pt x="113764" y="223812"/>
                    <a:pt x="94558" y="275702"/>
                    <a:pt x="84786" y="330961"/>
                  </a:cubicBezTo>
                  <a:cubicBezTo>
                    <a:pt x="70972" y="407447"/>
                    <a:pt x="77711" y="483260"/>
                    <a:pt x="93210" y="558736"/>
                  </a:cubicBezTo>
                  <a:cubicBezTo>
                    <a:pt x="112416" y="652070"/>
                    <a:pt x="145437" y="740349"/>
                    <a:pt x="190587" y="823912"/>
                  </a:cubicBezTo>
                  <a:cubicBezTo>
                    <a:pt x="219901" y="878497"/>
                    <a:pt x="254270" y="930386"/>
                    <a:pt x="297062" y="975874"/>
                  </a:cubicBezTo>
                  <a:cubicBezTo>
                    <a:pt x="330756" y="1011590"/>
                    <a:pt x="367483" y="1041915"/>
                    <a:pt x="413645" y="1060784"/>
                  </a:cubicBezTo>
                  <a:cubicBezTo>
                    <a:pt x="485751" y="1090435"/>
                    <a:pt x="569314" y="1049328"/>
                    <a:pt x="580770" y="964081"/>
                  </a:cubicBezTo>
                  <a:cubicBezTo>
                    <a:pt x="589867" y="896692"/>
                    <a:pt x="578411" y="831998"/>
                    <a:pt x="561227" y="767642"/>
                  </a:cubicBezTo>
                  <a:cubicBezTo>
                    <a:pt x="550445" y="727208"/>
                    <a:pt x="535282" y="688123"/>
                    <a:pt x="521130" y="648363"/>
                  </a:cubicBezTo>
                  <a:cubicBezTo>
                    <a:pt x="449361" y="446870"/>
                    <a:pt x="313235" y="360612"/>
                    <a:pt x="352995" y="536834"/>
                  </a:cubicBezTo>
                  <a:cubicBezTo>
                    <a:pt x="362766" y="560420"/>
                    <a:pt x="386689" y="612310"/>
                    <a:pt x="396124" y="635559"/>
                  </a:cubicBezTo>
                  <a:cubicBezTo>
                    <a:pt x="428470" y="715415"/>
                    <a:pt x="454752" y="739001"/>
                    <a:pt x="469915" y="824248"/>
                  </a:cubicBezTo>
                  <a:cubicBezTo>
                    <a:pt x="473621" y="844802"/>
                    <a:pt x="489121" y="888942"/>
                    <a:pt x="485077" y="909159"/>
                  </a:cubicBezTo>
                  <a:cubicBezTo>
                    <a:pt x="479012" y="940494"/>
                    <a:pt x="466882" y="944875"/>
                    <a:pt x="427123" y="938136"/>
                  </a:cubicBezTo>
                  <a:cubicBezTo>
                    <a:pt x="397135" y="932745"/>
                    <a:pt x="371190" y="916571"/>
                    <a:pt x="348614" y="895344"/>
                  </a:cubicBezTo>
                  <a:cubicBezTo>
                    <a:pt x="261683" y="814814"/>
                    <a:pt x="210467" y="701601"/>
                    <a:pt x="186207" y="587376"/>
                  </a:cubicBezTo>
                  <a:cubicBezTo>
                    <a:pt x="165316" y="490336"/>
                    <a:pt x="138698" y="326581"/>
                    <a:pt x="216532" y="248072"/>
                  </a:cubicBezTo>
                  <a:cubicBezTo>
                    <a:pt x="242477" y="221791"/>
                    <a:pt x="276171" y="216737"/>
                    <a:pt x="311214" y="220780"/>
                  </a:cubicBezTo>
                  <a:cubicBezTo>
                    <a:pt x="370516" y="227519"/>
                    <a:pt x="407580" y="267952"/>
                    <a:pt x="441948" y="310070"/>
                  </a:cubicBezTo>
                  <a:cubicBezTo>
                    <a:pt x="507316" y="390600"/>
                    <a:pt x="546738" y="485619"/>
                    <a:pt x="583802" y="580974"/>
                  </a:cubicBezTo>
                  <a:cubicBezTo>
                    <a:pt x="606041" y="638255"/>
                    <a:pt x="628616" y="695535"/>
                    <a:pt x="642431" y="755849"/>
                  </a:cubicBezTo>
                  <a:cubicBezTo>
                    <a:pt x="658267" y="825933"/>
                    <a:pt x="670397" y="900061"/>
                    <a:pt x="672082" y="972167"/>
                  </a:cubicBezTo>
                  <a:cubicBezTo>
                    <a:pt x="673430" y="1028774"/>
                    <a:pt x="685896" y="1077968"/>
                    <a:pt x="644452" y="1125814"/>
                  </a:cubicBezTo>
                  <a:cubicBezTo>
                    <a:pt x="612779" y="1162541"/>
                    <a:pt x="564259" y="1182084"/>
                    <a:pt x="516076" y="1186128"/>
                  </a:cubicBezTo>
                  <a:cubicBezTo>
                    <a:pt x="389722" y="1197247"/>
                    <a:pt x="296051" y="1125814"/>
                    <a:pt x="223945" y="1029111"/>
                  </a:cubicBezTo>
                  <a:cubicBezTo>
                    <a:pt x="177446" y="966776"/>
                    <a:pt x="145774" y="917245"/>
                    <a:pt x="115448" y="846824"/>
                  </a:cubicBezTo>
                  <a:cubicBezTo>
                    <a:pt x="81754" y="768316"/>
                    <a:pt x="50418" y="686775"/>
                    <a:pt x="27843" y="604223"/>
                  </a:cubicBezTo>
                  <a:cubicBezTo>
                    <a:pt x="4257" y="520998"/>
                    <a:pt x="-4167" y="406437"/>
                    <a:pt x="1898" y="316135"/>
                  </a:cubicBezTo>
                  <a:close/>
                </a:path>
              </a:pathLst>
            </a:custGeom>
            <a:solidFill>
              <a:schemeClr val="accent1">
                <a:lumMod val="60000"/>
                <a:lumOff val="40000"/>
              </a:schemeClr>
            </a:solidFill>
            <a:ln w="3369" cap="flat">
              <a:noFill/>
              <a:prstDash val="solid"/>
              <a:miter/>
            </a:ln>
          </p:spPr>
          <p:txBody>
            <a:bodyPr rtlCol="0" anchor="ctr"/>
            <a:lstStyle/>
            <a:p>
              <a:endParaRPr lang="en-US"/>
            </a:p>
          </p:txBody>
        </p:sp>
        <p:sp>
          <p:nvSpPr>
            <p:cNvPr id="21" name="Freeform: Shape 179">
              <a:extLst>
                <a:ext uri="{FF2B5EF4-FFF2-40B4-BE49-F238E27FC236}">
                  <a16:creationId xmlns="" xmlns:a16="http://schemas.microsoft.com/office/drawing/2014/main" id="{08A589EE-5D72-42BE-93E0-5807EF38DAD6}"/>
                </a:ext>
              </a:extLst>
            </p:cNvPr>
            <p:cNvSpPr/>
            <p:nvPr/>
          </p:nvSpPr>
          <p:spPr>
            <a:xfrm>
              <a:off x="8827007" y="4124748"/>
              <a:ext cx="2154922" cy="1823401"/>
            </a:xfrm>
            <a:custGeom>
              <a:avLst/>
              <a:gdLst>
                <a:gd name="connsiteX0" fmla="*/ 2094946 w 2154922"/>
                <a:gd name="connsiteY0" fmla="*/ 907057 h 1823401"/>
                <a:gd name="connsiteX1" fmla="*/ 1860769 w 2154922"/>
                <a:gd name="connsiteY1" fmla="*/ 703543 h 1823401"/>
                <a:gd name="connsiteX2" fmla="*/ 1723296 w 2154922"/>
                <a:gd name="connsiteY2" fmla="*/ 628741 h 1823401"/>
                <a:gd name="connsiteX3" fmla="*/ 1582453 w 2154922"/>
                <a:gd name="connsiteY3" fmla="*/ 572134 h 1823401"/>
                <a:gd name="connsiteX4" fmla="*/ 1581779 w 2154922"/>
                <a:gd name="connsiteY4" fmla="*/ 572134 h 1823401"/>
                <a:gd name="connsiteX5" fmla="*/ 1582453 w 2154922"/>
                <a:gd name="connsiteY5" fmla="*/ 572134 h 1823401"/>
                <a:gd name="connsiteX6" fmla="*/ 1756653 w 2154922"/>
                <a:gd name="connsiteY6" fmla="*/ 429606 h 1823401"/>
                <a:gd name="connsiteX7" fmla="*/ 1825053 w 2154922"/>
                <a:gd name="connsiteY7" fmla="*/ 180941 h 1823401"/>
                <a:gd name="connsiteX8" fmla="*/ 1752610 w 2154922"/>
                <a:gd name="connsiteY8" fmla="*/ 65032 h 1823401"/>
                <a:gd name="connsiteX9" fmla="*/ 1529215 w 2154922"/>
                <a:gd name="connsiteY9" fmla="*/ 15164 h 1823401"/>
                <a:gd name="connsiteX10" fmla="*/ 1385677 w 2154922"/>
                <a:gd name="connsiteY10" fmla="*/ 127703 h 1823401"/>
                <a:gd name="connsiteX11" fmla="*/ 1293354 w 2154922"/>
                <a:gd name="connsiteY11" fmla="*/ 281687 h 1823401"/>
                <a:gd name="connsiteX12" fmla="*/ 1151837 w 2154922"/>
                <a:gd name="connsiteY12" fmla="*/ 476442 h 1823401"/>
                <a:gd name="connsiteX13" fmla="*/ 1013353 w 2154922"/>
                <a:gd name="connsiteY13" fmla="*/ 602796 h 1823401"/>
                <a:gd name="connsiteX14" fmla="*/ 1012005 w 2154922"/>
                <a:gd name="connsiteY14" fmla="*/ 603470 h 1823401"/>
                <a:gd name="connsiteX15" fmla="*/ 1003918 w 2154922"/>
                <a:gd name="connsiteY15" fmla="*/ 601785 h 1823401"/>
                <a:gd name="connsiteX16" fmla="*/ 777154 w 2154922"/>
                <a:gd name="connsiteY16" fmla="*/ 603133 h 1823401"/>
                <a:gd name="connsiteX17" fmla="*/ 726612 w 2154922"/>
                <a:gd name="connsiteY17" fmla="*/ 633458 h 1823401"/>
                <a:gd name="connsiteX18" fmla="*/ 660234 w 2154922"/>
                <a:gd name="connsiteY18" fmla="*/ 593362 h 1823401"/>
                <a:gd name="connsiteX19" fmla="*/ 598573 w 2154922"/>
                <a:gd name="connsiteY19" fmla="*/ 491941 h 1823401"/>
                <a:gd name="connsiteX20" fmla="*/ 344517 w 2154922"/>
                <a:gd name="connsiteY20" fmla="*/ 212614 h 1823401"/>
                <a:gd name="connsiteX21" fmla="*/ 199967 w 2154922"/>
                <a:gd name="connsiteY21" fmla="*/ 208907 h 1823401"/>
                <a:gd name="connsiteX22" fmla="*/ 7235 w 2154922"/>
                <a:gd name="connsiteY22" fmla="*/ 405346 h 1823401"/>
                <a:gd name="connsiteX23" fmla="*/ 99895 w 2154922"/>
                <a:gd name="connsiteY23" fmla="*/ 698151 h 1823401"/>
                <a:gd name="connsiteX24" fmla="*/ 485697 w 2154922"/>
                <a:gd name="connsiteY24" fmla="*/ 894253 h 1823401"/>
                <a:gd name="connsiteX25" fmla="*/ 818261 w 2154922"/>
                <a:gd name="connsiteY25" fmla="*/ 938393 h 1823401"/>
                <a:gd name="connsiteX26" fmla="*/ 1017396 w 2154922"/>
                <a:gd name="connsiteY26" fmla="*/ 1269947 h 1823401"/>
                <a:gd name="connsiteX27" fmla="*/ 1009646 w 2154922"/>
                <a:gd name="connsiteY27" fmla="*/ 1494353 h 1823401"/>
                <a:gd name="connsiteX28" fmla="*/ 959778 w 2154922"/>
                <a:gd name="connsiteY28" fmla="*/ 1668890 h 1823401"/>
                <a:gd name="connsiteX29" fmla="*/ 917323 w 2154922"/>
                <a:gd name="connsiteY29" fmla="*/ 1749757 h 1823401"/>
                <a:gd name="connsiteX30" fmla="*/ 874194 w 2154922"/>
                <a:gd name="connsiteY30" fmla="*/ 1819505 h 1823401"/>
                <a:gd name="connsiteX31" fmla="*/ 890368 w 2154922"/>
                <a:gd name="connsiteY31" fmla="*/ 1819168 h 1823401"/>
                <a:gd name="connsiteX32" fmla="*/ 1118142 w 2154922"/>
                <a:gd name="connsiteY32" fmla="*/ 1735268 h 1823401"/>
                <a:gd name="connsiteX33" fmla="*/ 1234052 w 2154922"/>
                <a:gd name="connsiteY33" fmla="*/ 1681694 h 1823401"/>
                <a:gd name="connsiteX34" fmla="*/ 1305484 w 2154922"/>
                <a:gd name="connsiteY34" fmla="*/ 1552644 h 1823401"/>
                <a:gd name="connsiteX35" fmla="*/ 1313571 w 2154922"/>
                <a:gd name="connsiteY35" fmla="*/ 1217047 h 1823401"/>
                <a:gd name="connsiteX36" fmla="*/ 1254942 w 2154922"/>
                <a:gd name="connsiteY36" fmla="*/ 1036107 h 1823401"/>
                <a:gd name="connsiteX37" fmla="*/ 1188901 w 2154922"/>
                <a:gd name="connsiteY37" fmla="*/ 918514 h 1823401"/>
                <a:gd name="connsiteX38" fmla="*/ 1122523 w 2154922"/>
                <a:gd name="connsiteY38" fmla="*/ 818104 h 1823401"/>
                <a:gd name="connsiteX39" fmla="*/ 1125555 w 2154922"/>
                <a:gd name="connsiteY39" fmla="*/ 817767 h 1823401"/>
                <a:gd name="connsiteX40" fmla="*/ 1160934 w 2154922"/>
                <a:gd name="connsiteY40" fmla="*/ 817093 h 1823401"/>
                <a:gd name="connsiteX41" fmla="*/ 1401850 w 2154922"/>
                <a:gd name="connsiteY41" fmla="*/ 832256 h 1823401"/>
                <a:gd name="connsiteX42" fmla="*/ 1662309 w 2154922"/>
                <a:gd name="connsiteY42" fmla="*/ 916829 h 1823401"/>
                <a:gd name="connsiteX43" fmla="*/ 1910637 w 2154922"/>
                <a:gd name="connsiteY43" fmla="*/ 1130452 h 1823401"/>
                <a:gd name="connsiteX44" fmla="*/ 1942984 w 2154922"/>
                <a:gd name="connsiteY44" fmla="*/ 1135843 h 1823401"/>
                <a:gd name="connsiteX45" fmla="*/ 2154923 w 2154922"/>
                <a:gd name="connsiteY45" fmla="*/ 973436 h 1823401"/>
                <a:gd name="connsiteX46" fmla="*/ 2094946 w 2154922"/>
                <a:gd name="connsiteY46" fmla="*/ 907057 h 1823401"/>
                <a:gd name="connsiteX47" fmla="*/ 1802478 w 2154922"/>
                <a:gd name="connsiteY47" fmla="*/ 347055 h 1823401"/>
                <a:gd name="connsiteX48" fmla="*/ 1801467 w 2154922"/>
                <a:gd name="connsiteY48" fmla="*/ 348065 h 1823401"/>
                <a:gd name="connsiteX49" fmla="*/ 1801467 w 2154922"/>
                <a:gd name="connsiteY49" fmla="*/ 346718 h 1823401"/>
                <a:gd name="connsiteX50" fmla="*/ 1802478 w 2154922"/>
                <a:gd name="connsiteY50" fmla="*/ 347055 h 1823401"/>
                <a:gd name="connsiteX51" fmla="*/ 328680 w 2154922"/>
                <a:gd name="connsiteY51" fmla="*/ 600774 h 1823401"/>
                <a:gd name="connsiteX52" fmla="*/ 207043 w 2154922"/>
                <a:gd name="connsiteY52" fmla="*/ 432976 h 1823401"/>
                <a:gd name="connsiteX53" fmla="*/ 263987 w 2154922"/>
                <a:gd name="connsiteY53" fmla="*/ 376369 h 1823401"/>
                <a:gd name="connsiteX54" fmla="*/ 331039 w 2154922"/>
                <a:gd name="connsiteY54" fmla="*/ 425563 h 1823401"/>
                <a:gd name="connsiteX55" fmla="*/ 419318 w 2154922"/>
                <a:gd name="connsiteY55" fmla="*/ 575503 h 1823401"/>
                <a:gd name="connsiteX56" fmla="*/ 456382 w 2154922"/>
                <a:gd name="connsiteY56" fmla="*/ 642219 h 1823401"/>
                <a:gd name="connsiteX57" fmla="*/ 328680 w 2154922"/>
                <a:gd name="connsiteY57" fmla="*/ 600774 h 1823401"/>
                <a:gd name="connsiteX58" fmla="*/ 1503944 w 2154922"/>
                <a:gd name="connsiteY58" fmla="*/ 415118 h 1823401"/>
                <a:gd name="connsiteX59" fmla="*/ 1516411 w 2154922"/>
                <a:gd name="connsiteY59" fmla="*/ 385466 h 1823401"/>
                <a:gd name="connsiteX60" fmla="*/ 1593572 w 2154922"/>
                <a:gd name="connsiteY60" fmla="*/ 243276 h 1823401"/>
                <a:gd name="connsiteX61" fmla="*/ 1623897 w 2154922"/>
                <a:gd name="connsiteY61" fmla="*/ 309654 h 1823401"/>
                <a:gd name="connsiteX62" fmla="*/ 1524498 w 2154922"/>
                <a:gd name="connsiteY62" fmla="*/ 400629 h 1823401"/>
                <a:gd name="connsiteX63" fmla="*/ 1503944 w 2154922"/>
                <a:gd name="connsiteY63" fmla="*/ 415118 h 182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154922" h="1823401">
                  <a:moveTo>
                    <a:pt x="2094946" y="907057"/>
                  </a:moveTo>
                  <a:cubicBezTo>
                    <a:pt x="2028568" y="827201"/>
                    <a:pt x="1948375" y="759138"/>
                    <a:pt x="1860769" y="703543"/>
                  </a:cubicBezTo>
                  <a:cubicBezTo>
                    <a:pt x="1816630" y="675576"/>
                    <a:pt x="1770805" y="650642"/>
                    <a:pt x="1723296" y="628741"/>
                  </a:cubicBezTo>
                  <a:cubicBezTo>
                    <a:pt x="1700384" y="618295"/>
                    <a:pt x="1638049" y="584264"/>
                    <a:pt x="1582453" y="572134"/>
                  </a:cubicBezTo>
                  <a:cubicBezTo>
                    <a:pt x="1582116" y="572134"/>
                    <a:pt x="1581779" y="572134"/>
                    <a:pt x="1581779" y="572134"/>
                  </a:cubicBezTo>
                  <a:cubicBezTo>
                    <a:pt x="1582116" y="572134"/>
                    <a:pt x="1582116" y="572134"/>
                    <a:pt x="1582453" y="572134"/>
                  </a:cubicBezTo>
                  <a:cubicBezTo>
                    <a:pt x="1593909" y="570786"/>
                    <a:pt x="1746882" y="440725"/>
                    <a:pt x="1756653" y="429606"/>
                  </a:cubicBezTo>
                  <a:cubicBezTo>
                    <a:pt x="1816967" y="361880"/>
                    <a:pt x="1859758" y="271242"/>
                    <a:pt x="1825053" y="180941"/>
                  </a:cubicBezTo>
                  <a:cubicBezTo>
                    <a:pt x="1808543" y="137475"/>
                    <a:pt x="1785294" y="97715"/>
                    <a:pt x="1752610" y="65032"/>
                  </a:cubicBezTo>
                  <a:cubicBezTo>
                    <a:pt x="1688927" y="1349"/>
                    <a:pt x="1614463" y="-16172"/>
                    <a:pt x="1529215" y="15164"/>
                  </a:cubicBezTo>
                  <a:cubicBezTo>
                    <a:pt x="1469239" y="37402"/>
                    <a:pt x="1423752" y="77836"/>
                    <a:pt x="1385677" y="127703"/>
                  </a:cubicBezTo>
                  <a:cubicBezTo>
                    <a:pt x="1348950" y="175550"/>
                    <a:pt x="1318962" y="227439"/>
                    <a:pt x="1293354" y="281687"/>
                  </a:cubicBezTo>
                  <a:cubicBezTo>
                    <a:pt x="1258649" y="356152"/>
                    <a:pt x="1209118" y="418824"/>
                    <a:pt x="1151837" y="476442"/>
                  </a:cubicBezTo>
                  <a:cubicBezTo>
                    <a:pt x="1107697" y="520918"/>
                    <a:pt x="1060525" y="562026"/>
                    <a:pt x="1013353" y="602796"/>
                  </a:cubicBezTo>
                  <a:cubicBezTo>
                    <a:pt x="1013016" y="603133"/>
                    <a:pt x="1012342" y="603133"/>
                    <a:pt x="1012005" y="603470"/>
                  </a:cubicBezTo>
                  <a:cubicBezTo>
                    <a:pt x="1009309" y="604481"/>
                    <a:pt x="1006614" y="603470"/>
                    <a:pt x="1003918" y="601785"/>
                  </a:cubicBezTo>
                  <a:cubicBezTo>
                    <a:pt x="928105" y="553265"/>
                    <a:pt x="852630" y="572808"/>
                    <a:pt x="777154" y="603133"/>
                  </a:cubicBezTo>
                  <a:cubicBezTo>
                    <a:pt x="757274" y="608187"/>
                    <a:pt x="742449" y="621665"/>
                    <a:pt x="726612" y="633458"/>
                  </a:cubicBezTo>
                  <a:cubicBezTo>
                    <a:pt x="697972" y="630762"/>
                    <a:pt x="677755" y="613578"/>
                    <a:pt x="660234" y="593362"/>
                  </a:cubicBezTo>
                  <a:cubicBezTo>
                    <a:pt x="633615" y="563373"/>
                    <a:pt x="614747" y="528668"/>
                    <a:pt x="598573" y="491941"/>
                  </a:cubicBezTo>
                  <a:cubicBezTo>
                    <a:pt x="550390" y="382771"/>
                    <a:pt x="470534" y="244623"/>
                    <a:pt x="344517" y="212614"/>
                  </a:cubicBezTo>
                  <a:cubicBezTo>
                    <a:pt x="296670" y="200484"/>
                    <a:pt x="248487" y="195766"/>
                    <a:pt x="199967" y="208907"/>
                  </a:cubicBezTo>
                  <a:cubicBezTo>
                    <a:pt x="106970" y="233841"/>
                    <a:pt x="30147" y="311675"/>
                    <a:pt x="7235" y="405346"/>
                  </a:cubicBezTo>
                  <a:cubicBezTo>
                    <a:pt x="-18710" y="511484"/>
                    <a:pt x="28125" y="621665"/>
                    <a:pt x="99895" y="698151"/>
                  </a:cubicBezTo>
                  <a:cubicBezTo>
                    <a:pt x="259270" y="868983"/>
                    <a:pt x="433470" y="888525"/>
                    <a:pt x="485697" y="894253"/>
                  </a:cubicBezTo>
                  <a:lnTo>
                    <a:pt x="818261" y="938393"/>
                  </a:lnTo>
                  <a:cubicBezTo>
                    <a:pt x="960115" y="1049248"/>
                    <a:pt x="1007961" y="1191439"/>
                    <a:pt x="1017396" y="1269947"/>
                  </a:cubicBezTo>
                  <a:cubicBezTo>
                    <a:pt x="1026493" y="1345423"/>
                    <a:pt x="1019418" y="1419214"/>
                    <a:pt x="1009646" y="1494353"/>
                  </a:cubicBezTo>
                  <a:cubicBezTo>
                    <a:pt x="1001896" y="1554666"/>
                    <a:pt x="984375" y="1613294"/>
                    <a:pt x="959778" y="1668890"/>
                  </a:cubicBezTo>
                  <a:cubicBezTo>
                    <a:pt x="947311" y="1696857"/>
                    <a:pt x="933160" y="1723812"/>
                    <a:pt x="917323" y="1749757"/>
                  </a:cubicBezTo>
                  <a:cubicBezTo>
                    <a:pt x="911932" y="1758518"/>
                    <a:pt x="868803" y="1811418"/>
                    <a:pt x="874194" y="1819505"/>
                  </a:cubicBezTo>
                  <a:cubicBezTo>
                    <a:pt x="879585" y="1827591"/>
                    <a:pt x="885650" y="1820852"/>
                    <a:pt x="890368" y="1819168"/>
                  </a:cubicBezTo>
                  <a:cubicBezTo>
                    <a:pt x="966180" y="1791201"/>
                    <a:pt x="1041993" y="1763235"/>
                    <a:pt x="1118142" y="1735268"/>
                  </a:cubicBezTo>
                  <a:cubicBezTo>
                    <a:pt x="1157565" y="1720780"/>
                    <a:pt x="1201705" y="1709997"/>
                    <a:pt x="1234052" y="1681694"/>
                  </a:cubicBezTo>
                  <a:cubicBezTo>
                    <a:pt x="1268420" y="1651369"/>
                    <a:pt x="1290321" y="1595099"/>
                    <a:pt x="1305484" y="1552644"/>
                  </a:cubicBezTo>
                  <a:cubicBezTo>
                    <a:pt x="1343559" y="1445159"/>
                    <a:pt x="1339852" y="1326891"/>
                    <a:pt x="1313571" y="1217047"/>
                  </a:cubicBezTo>
                  <a:cubicBezTo>
                    <a:pt x="1298745" y="1155386"/>
                    <a:pt x="1282235" y="1093725"/>
                    <a:pt x="1254942" y="1036107"/>
                  </a:cubicBezTo>
                  <a:cubicBezTo>
                    <a:pt x="1235736" y="995337"/>
                    <a:pt x="1212487" y="956925"/>
                    <a:pt x="1188901" y="918514"/>
                  </a:cubicBezTo>
                  <a:cubicBezTo>
                    <a:pt x="1177445" y="899982"/>
                    <a:pt x="1125218" y="817430"/>
                    <a:pt x="1122523" y="818104"/>
                  </a:cubicBezTo>
                  <a:cubicBezTo>
                    <a:pt x="1123534" y="818104"/>
                    <a:pt x="1124544" y="817767"/>
                    <a:pt x="1125555" y="817767"/>
                  </a:cubicBezTo>
                  <a:cubicBezTo>
                    <a:pt x="1137348" y="815745"/>
                    <a:pt x="1149141" y="816419"/>
                    <a:pt x="1160934" y="817093"/>
                  </a:cubicBezTo>
                  <a:cubicBezTo>
                    <a:pt x="1242138" y="821473"/>
                    <a:pt x="1320983" y="817767"/>
                    <a:pt x="1401850" y="832256"/>
                  </a:cubicBezTo>
                  <a:cubicBezTo>
                    <a:pt x="1490804" y="848092"/>
                    <a:pt x="1582453" y="873700"/>
                    <a:pt x="1662309" y="916829"/>
                  </a:cubicBezTo>
                  <a:cubicBezTo>
                    <a:pt x="1760360" y="969729"/>
                    <a:pt x="1842574" y="1042172"/>
                    <a:pt x="1910637" y="1130452"/>
                  </a:cubicBezTo>
                  <a:cubicBezTo>
                    <a:pt x="1921756" y="1144941"/>
                    <a:pt x="1927822" y="1146288"/>
                    <a:pt x="1942984" y="1135843"/>
                  </a:cubicBezTo>
                  <a:cubicBezTo>
                    <a:pt x="1985439" y="1107203"/>
                    <a:pt x="2129989" y="991967"/>
                    <a:pt x="2154923" y="973436"/>
                  </a:cubicBezTo>
                  <a:cubicBezTo>
                    <a:pt x="2138412" y="947491"/>
                    <a:pt x="2113815" y="929970"/>
                    <a:pt x="2094946" y="907057"/>
                  </a:cubicBezTo>
                  <a:close/>
                  <a:moveTo>
                    <a:pt x="1802478" y="347055"/>
                  </a:moveTo>
                  <a:cubicBezTo>
                    <a:pt x="1802141" y="347392"/>
                    <a:pt x="1801804" y="347729"/>
                    <a:pt x="1801467" y="348065"/>
                  </a:cubicBezTo>
                  <a:cubicBezTo>
                    <a:pt x="1801467" y="347729"/>
                    <a:pt x="1801467" y="347055"/>
                    <a:pt x="1801467" y="346718"/>
                  </a:cubicBezTo>
                  <a:cubicBezTo>
                    <a:pt x="1801804" y="346718"/>
                    <a:pt x="1802141" y="347055"/>
                    <a:pt x="1802478" y="347055"/>
                  </a:cubicBezTo>
                  <a:close/>
                  <a:moveTo>
                    <a:pt x="328680" y="600774"/>
                  </a:moveTo>
                  <a:cubicBezTo>
                    <a:pt x="263650" y="563036"/>
                    <a:pt x="213445" y="513842"/>
                    <a:pt x="207043" y="432976"/>
                  </a:cubicBezTo>
                  <a:cubicBezTo>
                    <a:pt x="206369" y="400292"/>
                    <a:pt x="207043" y="347729"/>
                    <a:pt x="263987" y="376369"/>
                  </a:cubicBezTo>
                  <a:cubicBezTo>
                    <a:pt x="289595" y="389173"/>
                    <a:pt x="312170" y="404335"/>
                    <a:pt x="331039" y="425563"/>
                  </a:cubicBezTo>
                  <a:cubicBezTo>
                    <a:pt x="370124" y="469703"/>
                    <a:pt x="395058" y="522603"/>
                    <a:pt x="419318" y="575503"/>
                  </a:cubicBezTo>
                  <a:cubicBezTo>
                    <a:pt x="429764" y="598753"/>
                    <a:pt x="439535" y="622339"/>
                    <a:pt x="456382" y="642219"/>
                  </a:cubicBezTo>
                  <a:cubicBezTo>
                    <a:pt x="410895" y="637501"/>
                    <a:pt x="368440" y="623687"/>
                    <a:pt x="328680" y="600774"/>
                  </a:cubicBezTo>
                  <a:close/>
                  <a:moveTo>
                    <a:pt x="1503944" y="415118"/>
                  </a:moveTo>
                  <a:cubicBezTo>
                    <a:pt x="1507314" y="405009"/>
                    <a:pt x="1511694" y="395238"/>
                    <a:pt x="1516411" y="385466"/>
                  </a:cubicBezTo>
                  <a:cubicBezTo>
                    <a:pt x="1539998" y="336946"/>
                    <a:pt x="1556508" y="284383"/>
                    <a:pt x="1593572" y="243276"/>
                  </a:cubicBezTo>
                  <a:cubicBezTo>
                    <a:pt x="1652537" y="213624"/>
                    <a:pt x="1644451" y="285057"/>
                    <a:pt x="1623897" y="309654"/>
                  </a:cubicBezTo>
                  <a:cubicBezTo>
                    <a:pt x="1593235" y="346381"/>
                    <a:pt x="1561899" y="372999"/>
                    <a:pt x="1524498" y="400629"/>
                  </a:cubicBezTo>
                  <a:cubicBezTo>
                    <a:pt x="1517422" y="405346"/>
                    <a:pt x="1510347" y="409726"/>
                    <a:pt x="1503944" y="415118"/>
                  </a:cubicBezTo>
                  <a:close/>
                </a:path>
              </a:pathLst>
            </a:custGeom>
            <a:solidFill>
              <a:schemeClr val="accent2"/>
            </a:solidFill>
            <a:ln w="3369" cap="flat">
              <a:noFill/>
              <a:prstDash val="solid"/>
              <a:miter/>
            </a:ln>
          </p:spPr>
          <p:txBody>
            <a:bodyPr rtlCol="0" anchor="ctr"/>
            <a:lstStyle/>
            <a:p>
              <a:endParaRPr lang="en-US"/>
            </a:p>
          </p:txBody>
        </p:sp>
        <p:sp>
          <p:nvSpPr>
            <p:cNvPr id="22" name="Freeform: Shape 180">
              <a:extLst>
                <a:ext uri="{FF2B5EF4-FFF2-40B4-BE49-F238E27FC236}">
                  <a16:creationId xmlns="" xmlns:a16="http://schemas.microsoft.com/office/drawing/2014/main" id="{D155A4FF-7D71-42B0-80F5-97D8DDDF2F92}"/>
                </a:ext>
              </a:extLst>
            </p:cNvPr>
            <p:cNvSpPr/>
            <p:nvPr/>
          </p:nvSpPr>
          <p:spPr>
            <a:xfrm>
              <a:off x="9546543" y="4691746"/>
              <a:ext cx="395573" cy="374534"/>
            </a:xfrm>
            <a:custGeom>
              <a:avLst/>
              <a:gdLst>
                <a:gd name="connsiteX0" fmla="*/ 395574 w 395573"/>
                <a:gd name="connsiteY0" fmla="*/ 243020 h 374534"/>
                <a:gd name="connsiteX1" fmla="*/ 267534 w 395573"/>
                <a:gd name="connsiteY1" fmla="*/ 341071 h 374534"/>
                <a:gd name="connsiteX2" fmla="*/ 98388 w 395573"/>
                <a:gd name="connsiteY2" fmla="*/ 371396 h 374534"/>
                <a:gd name="connsiteX3" fmla="*/ 86932 w 395573"/>
                <a:gd name="connsiteY3" fmla="*/ 188434 h 374534"/>
                <a:gd name="connsiteX4" fmla="*/ 0 w 395573"/>
                <a:gd name="connsiteY4" fmla="*/ 76232 h 374534"/>
                <a:gd name="connsiteX5" fmla="*/ 54585 w 395573"/>
                <a:gd name="connsiteY5" fmla="*/ 30744 h 374534"/>
                <a:gd name="connsiteX6" fmla="*/ 281349 w 395573"/>
                <a:gd name="connsiteY6" fmla="*/ 29396 h 374534"/>
                <a:gd name="connsiteX7" fmla="*/ 301903 w 395573"/>
                <a:gd name="connsiteY7" fmla="*/ 49950 h 374534"/>
                <a:gd name="connsiteX8" fmla="*/ 389845 w 395573"/>
                <a:gd name="connsiteY8" fmla="*/ 191467 h 374534"/>
                <a:gd name="connsiteX9" fmla="*/ 395574 w 395573"/>
                <a:gd name="connsiteY9" fmla="*/ 243020 h 37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573" h="374534">
                  <a:moveTo>
                    <a:pt x="395574" y="243020"/>
                  </a:moveTo>
                  <a:cubicBezTo>
                    <a:pt x="377716" y="308050"/>
                    <a:pt x="328185" y="331299"/>
                    <a:pt x="267534" y="341071"/>
                  </a:cubicBezTo>
                  <a:cubicBezTo>
                    <a:pt x="237883" y="345788"/>
                    <a:pt x="92660" y="385884"/>
                    <a:pt x="98388" y="371396"/>
                  </a:cubicBezTo>
                  <a:cubicBezTo>
                    <a:pt x="111866" y="339049"/>
                    <a:pt x="125344" y="281094"/>
                    <a:pt x="86932" y="188434"/>
                  </a:cubicBezTo>
                  <a:cubicBezTo>
                    <a:pt x="70085" y="146990"/>
                    <a:pt x="42792" y="78253"/>
                    <a:pt x="0" y="76232"/>
                  </a:cubicBezTo>
                  <a:cubicBezTo>
                    <a:pt x="9434" y="51635"/>
                    <a:pt x="39759" y="39842"/>
                    <a:pt x="54585" y="30744"/>
                  </a:cubicBezTo>
                  <a:cubicBezTo>
                    <a:pt x="130061" y="419"/>
                    <a:pt x="205536" y="-19124"/>
                    <a:pt x="281349" y="29396"/>
                  </a:cubicBezTo>
                  <a:cubicBezTo>
                    <a:pt x="284382" y="31418"/>
                    <a:pt x="298196" y="42537"/>
                    <a:pt x="301903" y="49950"/>
                  </a:cubicBezTo>
                  <a:cubicBezTo>
                    <a:pt x="353455" y="95775"/>
                    <a:pt x="373672" y="131154"/>
                    <a:pt x="389845" y="191467"/>
                  </a:cubicBezTo>
                  <a:cubicBezTo>
                    <a:pt x="392204" y="199891"/>
                    <a:pt x="395574" y="234259"/>
                    <a:pt x="395574" y="243020"/>
                  </a:cubicBezTo>
                  <a:close/>
                </a:path>
              </a:pathLst>
            </a:custGeom>
            <a:solidFill>
              <a:schemeClr val="accent2">
                <a:lumMod val="75000"/>
                <a:alpha val="40000"/>
              </a:schemeClr>
            </a:solidFill>
            <a:ln w="3369" cap="flat">
              <a:noFill/>
              <a:prstDash val="solid"/>
              <a:miter/>
            </a:ln>
          </p:spPr>
          <p:txBody>
            <a:bodyPr rtlCol="0" anchor="ctr"/>
            <a:lstStyle/>
            <a:p>
              <a:endParaRPr lang="en-US"/>
            </a:p>
          </p:txBody>
        </p:sp>
        <p:sp>
          <p:nvSpPr>
            <p:cNvPr id="23" name="Freeform: Shape 181">
              <a:extLst>
                <a:ext uri="{FF2B5EF4-FFF2-40B4-BE49-F238E27FC236}">
                  <a16:creationId xmlns="" xmlns:a16="http://schemas.microsoft.com/office/drawing/2014/main" id="{ED18D0FE-F695-476D-B336-3BBF7ADDCF90}"/>
                </a:ext>
              </a:extLst>
            </p:cNvPr>
            <p:cNvSpPr/>
            <p:nvPr/>
          </p:nvSpPr>
          <p:spPr>
            <a:xfrm>
              <a:off x="9942185" y="4301978"/>
              <a:ext cx="685290" cy="632801"/>
            </a:xfrm>
            <a:custGeom>
              <a:avLst/>
              <a:gdLst>
                <a:gd name="connsiteX0" fmla="*/ 605 w 685290"/>
                <a:gd name="connsiteY0" fmla="*/ 628408 h 632801"/>
                <a:gd name="connsiteX1" fmla="*/ 165034 w 685290"/>
                <a:gd name="connsiteY1" fmla="*/ 498010 h 632801"/>
                <a:gd name="connsiteX2" fmla="*/ 284650 w 685290"/>
                <a:gd name="connsiteY2" fmla="*/ 388503 h 632801"/>
                <a:gd name="connsiteX3" fmla="*/ 389103 w 685290"/>
                <a:gd name="connsiteY3" fmla="*/ 238899 h 632801"/>
                <a:gd name="connsiteX4" fmla="*/ 507370 w 685290"/>
                <a:gd name="connsiteY4" fmla="*/ 105132 h 632801"/>
                <a:gd name="connsiteX5" fmla="*/ 476371 w 685290"/>
                <a:gd name="connsiteY5" fmla="*/ 67394 h 632801"/>
                <a:gd name="connsiteX6" fmla="*/ 572401 w 685290"/>
                <a:gd name="connsiteY6" fmla="*/ 5 h 632801"/>
                <a:gd name="connsiteX7" fmla="*/ 664050 w 685290"/>
                <a:gd name="connsiteY7" fmla="*/ 58297 h 632801"/>
                <a:gd name="connsiteX8" fmla="*/ 685277 w 685290"/>
                <a:gd name="connsiteY8" fmla="*/ 144891 h 632801"/>
                <a:gd name="connsiteX9" fmla="*/ 669441 w 685290"/>
                <a:gd name="connsiteY9" fmla="*/ 220030 h 632801"/>
                <a:gd name="connsiteX10" fmla="*/ 476034 w 685290"/>
                <a:gd name="connsiteY10" fmla="*/ 390187 h 632801"/>
                <a:gd name="connsiteX11" fmla="*/ 335528 w 685290"/>
                <a:gd name="connsiteY11" fmla="*/ 464989 h 632801"/>
                <a:gd name="connsiteX12" fmla="*/ 101351 w 685290"/>
                <a:gd name="connsiteY12" fmla="*/ 585279 h 632801"/>
                <a:gd name="connsiteX13" fmla="*/ 605 w 685290"/>
                <a:gd name="connsiteY13" fmla="*/ 628408 h 63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290" h="632801">
                  <a:moveTo>
                    <a:pt x="605" y="628408"/>
                  </a:moveTo>
                  <a:cubicBezTo>
                    <a:pt x="28908" y="598756"/>
                    <a:pt x="122242" y="534400"/>
                    <a:pt x="165034" y="498010"/>
                  </a:cubicBezTo>
                  <a:cubicBezTo>
                    <a:pt x="196033" y="471728"/>
                    <a:pt x="254998" y="416469"/>
                    <a:pt x="284650" y="388503"/>
                  </a:cubicBezTo>
                  <a:cubicBezTo>
                    <a:pt x="324072" y="351102"/>
                    <a:pt x="368212" y="290789"/>
                    <a:pt x="389103" y="238899"/>
                  </a:cubicBezTo>
                  <a:cubicBezTo>
                    <a:pt x="398874" y="232160"/>
                    <a:pt x="474350" y="180608"/>
                    <a:pt x="507370" y="105132"/>
                  </a:cubicBezTo>
                  <a:cubicBezTo>
                    <a:pt x="512087" y="83904"/>
                    <a:pt x="505686" y="66720"/>
                    <a:pt x="476371" y="67394"/>
                  </a:cubicBezTo>
                  <a:cubicBezTo>
                    <a:pt x="469632" y="66383"/>
                    <a:pt x="527924" y="-669"/>
                    <a:pt x="572401" y="5"/>
                  </a:cubicBezTo>
                  <a:cubicBezTo>
                    <a:pt x="614182" y="679"/>
                    <a:pt x="643496" y="23591"/>
                    <a:pt x="664050" y="58297"/>
                  </a:cubicBezTo>
                  <a:cubicBezTo>
                    <a:pt x="679549" y="84915"/>
                    <a:pt x="685614" y="110860"/>
                    <a:pt x="685277" y="144891"/>
                  </a:cubicBezTo>
                  <a:cubicBezTo>
                    <a:pt x="684940" y="170836"/>
                    <a:pt x="685277" y="196107"/>
                    <a:pt x="669441" y="220030"/>
                  </a:cubicBezTo>
                  <a:cubicBezTo>
                    <a:pt x="623279" y="277985"/>
                    <a:pt x="538369" y="350428"/>
                    <a:pt x="476034" y="390187"/>
                  </a:cubicBezTo>
                  <a:cubicBezTo>
                    <a:pt x="468622" y="394905"/>
                    <a:pt x="351365" y="456566"/>
                    <a:pt x="335528" y="464989"/>
                  </a:cubicBezTo>
                  <a:cubicBezTo>
                    <a:pt x="232760" y="520585"/>
                    <a:pt x="206815" y="535074"/>
                    <a:pt x="101351" y="585279"/>
                  </a:cubicBezTo>
                  <a:cubicBezTo>
                    <a:pt x="74059" y="598420"/>
                    <a:pt x="-7819" y="647614"/>
                    <a:pt x="605" y="628408"/>
                  </a:cubicBezTo>
                  <a:close/>
                </a:path>
              </a:pathLst>
            </a:custGeom>
            <a:solidFill>
              <a:schemeClr val="accent2">
                <a:lumMod val="75000"/>
              </a:schemeClr>
            </a:solidFill>
            <a:ln w="3369" cap="flat">
              <a:noFill/>
              <a:prstDash val="solid"/>
              <a:miter/>
            </a:ln>
          </p:spPr>
          <p:txBody>
            <a:bodyPr rtlCol="0" anchor="ctr"/>
            <a:lstStyle/>
            <a:p>
              <a:endParaRPr lang="en-US" dirty="0"/>
            </a:p>
          </p:txBody>
        </p:sp>
        <p:sp>
          <p:nvSpPr>
            <p:cNvPr id="24" name="Freeform: Shape 182">
              <a:extLst>
                <a:ext uri="{FF2B5EF4-FFF2-40B4-BE49-F238E27FC236}">
                  <a16:creationId xmlns="" xmlns:a16="http://schemas.microsoft.com/office/drawing/2014/main" id="{42DF797C-EEEC-424E-A28A-B6545ECA6B8D}"/>
                </a:ext>
              </a:extLst>
            </p:cNvPr>
            <p:cNvSpPr/>
            <p:nvPr/>
          </p:nvSpPr>
          <p:spPr>
            <a:xfrm>
              <a:off x="9041125" y="4399897"/>
              <a:ext cx="516199" cy="384071"/>
            </a:xfrm>
            <a:custGeom>
              <a:avLst/>
              <a:gdLst>
                <a:gd name="connsiteX0" fmla="*/ 0 w 516199"/>
                <a:gd name="connsiteY0" fmla="*/ 110655 h 384071"/>
                <a:gd name="connsiteX1" fmla="*/ 77834 w 516199"/>
                <a:gd name="connsiteY1" fmla="*/ 13951 h 384071"/>
                <a:gd name="connsiteX2" fmla="*/ 253720 w 516199"/>
                <a:gd name="connsiteY2" fmla="*/ 15973 h 384071"/>
                <a:gd name="connsiteX3" fmla="*/ 293142 w 516199"/>
                <a:gd name="connsiteY3" fmla="*/ 56070 h 384071"/>
                <a:gd name="connsiteX4" fmla="*/ 388161 w 516199"/>
                <a:gd name="connsiteY4" fmla="*/ 221847 h 384071"/>
                <a:gd name="connsiteX5" fmla="*/ 449822 w 516199"/>
                <a:gd name="connsiteY5" fmla="*/ 323267 h 384071"/>
                <a:gd name="connsiteX6" fmla="*/ 516200 w 516199"/>
                <a:gd name="connsiteY6" fmla="*/ 363363 h 384071"/>
                <a:gd name="connsiteX7" fmla="*/ 475093 w 516199"/>
                <a:gd name="connsiteY7" fmla="*/ 375830 h 384071"/>
                <a:gd name="connsiteX8" fmla="*/ 305609 w 516199"/>
                <a:gd name="connsiteY8" fmla="*/ 380885 h 384071"/>
                <a:gd name="connsiteX9" fmla="*/ 245970 w 516199"/>
                <a:gd name="connsiteY9" fmla="*/ 372798 h 384071"/>
                <a:gd name="connsiteX10" fmla="*/ 208906 w 516199"/>
                <a:gd name="connsiteY10" fmla="*/ 306083 h 384071"/>
                <a:gd name="connsiteX11" fmla="*/ 120626 w 516199"/>
                <a:gd name="connsiteY11" fmla="*/ 156142 h 384071"/>
                <a:gd name="connsiteX12" fmla="*/ 56607 w 516199"/>
                <a:gd name="connsiteY12" fmla="*/ 103579 h 384071"/>
                <a:gd name="connsiteX13" fmla="*/ 0 w 516199"/>
                <a:gd name="connsiteY13" fmla="*/ 110655 h 38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199" h="384071">
                  <a:moveTo>
                    <a:pt x="0" y="110655"/>
                  </a:moveTo>
                  <a:cubicBezTo>
                    <a:pt x="8761" y="63819"/>
                    <a:pt x="36727" y="31473"/>
                    <a:pt x="77834" y="13951"/>
                  </a:cubicBezTo>
                  <a:cubicBezTo>
                    <a:pt x="131746" y="-9298"/>
                    <a:pt x="216993" y="137"/>
                    <a:pt x="253720" y="15973"/>
                  </a:cubicBezTo>
                  <a:cubicBezTo>
                    <a:pt x="271578" y="24734"/>
                    <a:pt x="282360" y="40907"/>
                    <a:pt x="293142" y="56070"/>
                  </a:cubicBezTo>
                  <a:cubicBezTo>
                    <a:pt x="329532" y="108633"/>
                    <a:pt x="362553" y="163218"/>
                    <a:pt x="388161" y="221847"/>
                  </a:cubicBezTo>
                  <a:cubicBezTo>
                    <a:pt x="404334" y="258237"/>
                    <a:pt x="423203" y="293279"/>
                    <a:pt x="449822" y="323267"/>
                  </a:cubicBezTo>
                  <a:cubicBezTo>
                    <a:pt x="467680" y="343484"/>
                    <a:pt x="487896" y="360668"/>
                    <a:pt x="516200" y="363363"/>
                  </a:cubicBezTo>
                  <a:cubicBezTo>
                    <a:pt x="506765" y="369092"/>
                    <a:pt x="487896" y="374146"/>
                    <a:pt x="475093" y="375830"/>
                  </a:cubicBezTo>
                  <a:cubicBezTo>
                    <a:pt x="414106" y="383243"/>
                    <a:pt x="366933" y="387287"/>
                    <a:pt x="305609" y="380885"/>
                  </a:cubicBezTo>
                  <a:cubicBezTo>
                    <a:pt x="288425" y="379200"/>
                    <a:pt x="262480" y="377852"/>
                    <a:pt x="245970" y="372798"/>
                  </a:cubicBezTo>
                  <a:cubicBezTo>
                    <a:pt x="227101" y="352244"/>
                    <a:pt x="220362" y="331017"/>
                    <a:pt x="208906" y="306083"/>
                  </a:cubicBezTo>
                  <a:cubicBezTo>
                    <a:pt x="184646" y="253182"/>
                    <a:pt x="160049" y="200282"/>
                    <a:pt x="120626" y="156142"/>
                  </a:cubicBezTo>
                  <a:cubicBezTo>
                    <a:pt x="101757" y="134915"/>
                    <a:pt x="83562" y="113350"/>
                    <a:pt x="56607" y="103579"/>
                  </a:cubicBezTo>
                  <a:cubicBezTo>
                    <a:pt x="45151" y="93807"/>
                    <a:pt x="16173" y="89427"/>
                    <a:pt x="0" y="110655"/>
                  </a:cubicBezTo>
                  <a:close/>
                </a:path>
              </a:pathLst>
            </a:custGeom>
            <a:solidFill>
              <a:schemeClr val="accent2">
                <a:lumMod val="75000"/>
              </a:schemeClr>
            </a:solidFill>
            <a:ln w="3369" cap="flat">
              <a:noFill/>
              <a:prstDash val="solid"/>
              <a:miter/>
            </a:ln>
          </p:spPr>
          <p:txBody>
            <a:bodyPr rtlCol="0" anchor="ctr"/>
            <a:lstStyle/>
            <a:p>
              <a:endParaRPr lang="en-US"/>
            </a:p>
          </p:txBody>
        </p:sp>
        <p:sp>
          <p:nvSpPr>
            <p:cNvPr id="25" name="Freeform: Shape 183">
              <a:extLst>
                <a:ext uri="{FF2B5EF4-FFF2-40B4-BE49-F238E27FC236}">
                  <a16:creationId xmlns="" xmlns:a16="http://schemas.microsoft.com/office/drawing/2014/main" id="{6563DF3F-0591-4C8B-BFA5-5B91DDB455C6}"/>
                </a:ext>
              </a:extLst>
            </p:cNvPr>
            <p:cNvSpPr/>
            <p:nvPr/>
          </p:nvSpPr>
          <p:spPr>
            <a:xfrm>
              <a:off x="6942632" y="4124750"/>
              <a:ext cx="3369" cy="3369"/>
            </a:xfrm>
            <a:custGeom>
              <a:avLst/>
              <a:gdLst/>
              <a:ahLst/>
              <a:cxnLst/>
              <a:rect l="l" t="t" r="r" b="b"/>
              <a:pathLst>
                <a:path w="3369" h="3369"/>
              </a:pathLst>
            </a:custGeom>
            <a:noFill/>
            <a:ln w="3369" cap="flat">
              <a:solidFill>
                <a:srgbClr val="0000FF"/>
              </a:solidFill>
              <a:prstDash val="solid"/>
              <a:miter/>
            </a:ln>
          </p:spPr>
          <p:txBody>
            <a:bodyPr rtlCol="0" anchor="ctr"/>
            <a:lstStyle/>
            <a:p>
              <a:endParaRPr lang="en-US"/>
            </a:p>
          </p:txBody>
        </p:sp>
        <p:sp>
          <p:nvSpPr>
            <p:cNvPr id="26" name="Freeform: Shape 184">
              <a:extLst>
                <a:ext uri="{FF2B5EF4-FFF2-40B4-BE49-F238E27FC236}">
                  <a16:creationId xmlns="" xmlns:a16="http://schemas.microsoft.com/office/drawing/2014/main" id="{B4DDAE21-9832-404B-B21D-1100D2A1783C}"/>
                </a:ext>
              </a:extLst>
            </p:cNvPr>
            <p:cNvSpPr/>
            <p:nvPr/>
          </p:nvSpPr>
          <p:spPr>
            <a:xfrm>
              <a:off x="10330951" y="4360937"/>
              <a:ext cx="135212" cy="178928"/>
            </a:xfrm>
            <a:custGeom>
              <a:avLst/>
              <a:gdLst>
                <a:gd name="connsiteX0" fmla="*/ 119952 w 135212"/>
                <a:gd name="connsiteY0" fmla="*/ 73465 h 178928"/>
                <a:gd name="connsiteX1" fmla="*/ 89627 w 135212"/>
                <a:gd name="connsiteY1" fmla="*/ 7087 h 178928"/>
                <a:gd name="connsiteX2" fmla="*/ 12467 w 135212"/>
                <a:gd name="connsiteY2" fmla="*/ 149278 h 178928"/>
                <a:gd name="connsiteX3" fmla="*/ 0 w 135212"/>
                <a:gd name="connsiteY3" fmla="*/ 178929 h 178928"/>
                <a:gd name="connsiteX4" fmla="*/ 20217 w 135212"/>
                <a:gd name="connsiteY4" fmla="*/ 164103 h 178928"/>
                <a:gd name="connsiteX5" fmla="*/ 119952 w 135212"/>
                <a:gd name="connsiteY5" fmla="*/ 73465 h 17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212" h="178928">
                  <a:moveTo>
                    <a:pt x="119952" y="73465"/>
                  </a:moveTo>
                  <a:cubicBezTo>
                    <a:pt x="140506" y="48868"/>
                    <a:pt x="148593" y="-22564"/>
                    <a:pt x="89627" y="7087"/>
                  </a:cubicBezTo>
                  <a:cubicBezTo>
                    <a:pt x="52564" y="48531"/>
                    <a:pt x="36390" y="101094"/>
                    <a:pt x="12467" y="149278"/>
                  </a:cubicBezTo>
                  <a:cubicBezTo>
                    <a:pt x="7750" y="158712"/>
                    <a:pt x="3369" y="168820"/>
                    <a:pt x="0" y="178929"/>
                  </a:cubicBezTo>
                  <a:cubicBezTo>
                    <a:pt x="6402" y="173538"/>
                    <a:pt x="13478" y="169157"/>
                    <a:pt x="20217" y="164103"/>
                  </a:cubicBezTo>
                  <a:cubicBezTo>
                    <a:pt x="57955" y="136811"/>
                    <a:pt x="89290" y="110192"/>
                    <a:pt x="119952" y="73465"/>
                  </a:cubicBezTo>
                  <a:close/>
                </a:path>
              </a:pathLst>
            </a:custGeom>
            <a:noFill/>
            <a:ln w="3369" cap="flat">
              <a:noFill/>
              <a:prstDash val="solid"/>
              <a:miter/>
            </a:ln>
          </p:spPr>
          <p:txBody>
            <a:bodyPr rtlCol="0" anchor="ctr"/>
            <a:lstStyle/>
            <a:p>
              <a:endParaRPr lang="en-US"/>
            </a:p>
          </p:txBody>
        </p:sp>
        <p:sp>
          <p:nvSpPr>
            <p:cNvPr id="27" name="Freeform: Shape 185">
              <a:extLst>
                <a:ext uri="{FF2B5EF4-FFF2-40B4-BE49-F238E27FC236}">
                  <a16:creationId xmlns="" xmlns:a16="http://schemas.microsoft.com/office/drawing/2014/main" id="{C253317B-1BE8-4375-A4C4-5209600D93DF}"/>
                </a:ext>
              </a:extLst>
            </p:cNvPr>
            <p:cNvSpPr/>
            <p:nvPr/>
          </p:nvSpPr>
          <p:spPr>
            <a:xfrm>
              <a:off x="10628474" y="4471466"/>
              <a:ext cx="1010" cy="1347"/>
            </a:xfrm>
            <a:custGeom>
              <a:avLst/>
              <a:gdLst>
                <a:gd name="connsiteX0" fmla="*/ 1011 w 1010"/>
                <a:gd name="connsiteY0" fmla="*/ 337 h 1347"/>
                <a:gd name="connsiteX1" fmla="*/ 0 w 1010"/>
                <a:gd name="connsiteY1" fmla="*/ 0 h 1347"/>
                <a:gd name="connsiteX2" fmla="*/ 0 w 1010"/>
                <a:gd name="connsiteY2" fmla="*/ 1348 h 1347"/>
                <a:gd name="connsiteX3" fmla="*/ 1011 w 1010"/>
                <a:gd name="connsiteY3" fmla="*/ 337 h 1347"/>
              </a:gdLst>
              <a:ahLst/>
              <a:cxnLst>
                <a:cxn ang="0">
                  <a:pos x="connsiteX0" y="connsiteY0"/>
                </a:cxn>
                <a:cxn ang="0">
                  <a:pos x="connsiteX1" y="connsiteY1"/>
                </a:cxn>
                <a:cxn ang="0">
                  <a:pos x="connsiteX2" y="connsiteY2"/>
                </a:cxn>
                <a:cxn ang="0">
                  <a:pos x="connsiteX3" y="connsiteY3"/>
                </a:cxn>
              </a:cxnLst>
              <a:rect l="l" t="t" r="r" b="b"/>
              <a:pathLst>
                <a:path w="1010" h="1347">
                  <a:moveTo>
                    <a:pt x="1011" y="337"/>
                  </a:moveTo>
                  <a:cubicBezTo>
                    <a:pt x="674" y="337"/>
                    <a:pt x="337" y="0"/>
                    <a:pt x="0" y="0"/>
                  </a:cubicBezTo>
                  <a:cubicBezTo>
                    <a:pt x="0" y="337"/>
                    <a:pt x="0" y="1011"/>
                    <a:pt x="0" y="1348"/>
                  </a:cubicBezTo>
                  <a:cubicBezTo>
                    <a:pt x="337" y="1011"/>
                    <a:pt x="674" y="674"/>
                    <a:pt x="1011" y="337"/>
                  </a:cubicBezTo>
                  <a:close/>
                </a:path>
              </a:pathLst>
            </a:custGeom>
            <a:noFill/>
            <a:ln w="3369" cap="flat">
              <a:noFill/>
              <a:prstDash val="solid"/>
              <a:miter/>
            </a:ln>
          </p:spPr>
          <p:txBody>
            <a:bodyPr rtlCol="0" anchor="ctr"/>
            <a:lstStyle/>
            <a:p>
              <a:endParaRPr lang="en-US"/>
            </a:p>
          </p:txBody>
        </p:sp>
        <p:sp>
          <p:nvSpPr>
            <p:cNvPr id="28" name="Freeform: Shape 186">
              <a:extLst>
                <a:ext uri="{FF2B5EF4-FFF2-40B4-BE49-F238E27FC236}">
                  <a16:creationId xmlns="" xmlns:a16="http://schemas.microsoft.com/office/drawing/2014/main" id="{2AA1BEB9-581F-47AA-8BA9-0823470FAE6A}"/>
                </a:ext>
              </a:extLst>
            </p:cNvPr>
            <p:cNvSpPr/>
            <p:nvPr/>
          </p:nvSpPr>
          <p:spPr>
            <a:xfrm>
              <a:off x="9034277" y="4493205"/>
              <a:ext cx="249448" cy="274435"/>
            </a:xfrm>
            <a:custGeom>
              <a:avLst/>
              <a:gdLst>
                <a:gd name="connsiteX0" fmla="*/ 124105 w 249448"/>
                <a:gd name="connsiteY0" fmla="*/ 57443 h 274435"/>
                <a:gd name="connsiteX1" fmla="*/ 57053 w 249448"/>
                <a:gd name="connsiteY1" fmla="*/ 8249 h 274435"/>
                <a:gd name="connsiteX2" fmla="*/ 109 w 249448"/>
                <a:gd name="connsiteY2" fmla="*/ 64856 h 274435"/>
                <a:gd name="connsiteX3" fmla="*/ 121746 w 249448"/>
                <a:gd name="connsiteY3" fmla="*/ 232654 h 274435"/>
                <a:gd name="connsiteX4" fmla="*/ 249449 w 249448"/>
                <a:gd name="connsiteY4" fmla="*/ 274436 h 274435"/>
                <a:gd name="connsiteX5" fmla="*/ 212385 w 249448"/>
                <a:gd name="connsiteY5" fmla="*/ 207720 h 274435"/>
                <a:gd name="connsiteX6" fmla="*/ 124105 w 249448"/>
                <a:gd name="connsiteY6" fmla="*/ 57443 h 2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48" h="274435">
                  <a:moveTo>
                    <a:pt x="124105" y="57443"/>
                  </a:moveTo>
                  <a:cubicBezTo>
                    <a:pt x="105236" y="36215"/>
                    <a:pt x="82998" y="21390"/>
                    <a:pt x="57053" y="8249"/>
                  </a:cubicBezTo>
                  <a:cubicBezTo>
                    <a:pt x="109" y="-20391"/>
                    <a:pt x="-565" y="32172"/>
                    <a:pt x="109" y="64856"/>
                  </a:cubicBezTo>
                  <a:cubicBezTo>
                    <a:pt x="6511" y="145386"/>
                    <a:pt x="56716" y="194916"/>
                    <a:pt x="121746" y="232654"/>
                  </a:cubicBezTo>
                  <a:cubicBezTo>
                    <a:pt x="161169" y="255567"/>
                    <a:pt x="203961" y="269381"/>
                    <a:pt x="249449" y="274436"/>
                  </a:cubicBezTo>
                  <a:cubicBezTo>
                    <a:pt x="232938" y="254556"/>
                    <a:pt x="223167" y="230970"/>
                    <a:pt x="212385" y="207720"/>
                  </a:cubicBezTo>
                  <a:cubicBezTo>
                    <a:pt x="187788" y="154146"/>
                    <a:pt x="163191" y="101583"/>
                    <a:pt x="124105" y="57443"/>
                  </a:cubicBezTo>
                  <a:close/>
                </a:path>
              </a:pathLst>
            </a:custGeom>
            <a:noFill/>
            <a:ln w="3369" cap="flat">
              <a:noFill/>
              <a:prstDash val="solid"/>
              <a:miter/>
            </a:ln>
          </p:spPr>
          <p:txBody>
            <a:bodyPr rtlCol="0" anchor="ctr"/>
            <a:lstStyle/>
            <a:p>
              <a:endParaRPr lang="en-US"/>
            </a:p>
          </p:txBody>
        </p:sp>
        <p:sp>
          <p:nvSpPr>
            <p:cNvPr id="29" name="Freeform: Shape 187">
              <a:extLst>
                <a:ext uri="{FF2B5EF4-FFF2-40B4-BE49-F238E27FC236}">
                  <a16:creationId xmlns="" xmlns:a16="http://schemas.microsoft.com/office/drawing/2014/main" id="{071F929E-6A26-40DE-A8ED-A99ADDB97FEB}"/>
                </a:ext>
              </a:extLst>
            </p:cNvPr>
            <p:cNvSpPr/>
            <p:nvPr/>
          </p:nvSpPr>
          <p:spPr>
            <a:xfrm>
              <a:off x="9091320" y="5018665"/>
              <a:ext cx="553610" cy="659315"/>
            </a:xfrm>
            <a:custGeom>
              <a:avLst/>
              <a:gdLst>
                <a:gd name="connsiteX0" fmla="*/ 119625 w 553610"/>
                <a:gd name="connsiteY0" fmla="*/ 198124 h 659315"/>
                <a:gd name="connsiteX1" fmla="*/ 3716 w 553610"/>
                <a:gd name="connsiteY1" fmla="*/ 570111 h 659315"/>
                <a:gd name="connsiteX2" fmla="*/ 9444 w 553610"/>
                <a:gd name="connsiteY2" fmla="*/ 606164 h 659315"/>
                <a:gd name="connsiteX3" fmla="*/ 286750 w 553610"/>
                <a:gd name="connsiteY3" fmla="*/ 656706 h 659315"/>
                <a:gd name="connsiteX4" fmla="*/ 291467 w 553610"/>
                <a:gd name="connsiteY4" fmla="*/ 619642 h 659315"/>
                <a:gd name="connsiteX5" fmla="*/ 291804 w 553610"/>
                <a:gd name="connsiteY5" fmla="*/ 617957 h 659315"/>
                <a:gd name="connsiteX6" fmla="*/ 400637 w 553610"/>
                <a:gd name="connsiteY6" fmla="*/ 247655 h 659315"/>
                <a:gd name="connsiteX7" fmla="*/ 553611 w 553610"/>
                <a:gd name="connsiteY7" fmla="*/ 44140 h 659315"/>
                <a:gd name="connsiteX8" fmla="*/ 221046 w 553610"/>
                <a:gd name="connsiteY8" fmla="*/ 0 h 659315"/>
                <a:gd name="connsiteX9" fmla="*/ 119625 w 553610"/>
                <a:gd name="connsiteY9" fmla="*/ 198124 h 65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610" h="659315">
                  <a:moveTo>
                    <a:pt x="119625" y="198124"/>
                  </a:moveTo>
                  <a:cubicBezTo>
                    <a:pt x="69084" y="319761"/>
                    <a:pt x="39769" y="444094"/>
                    <a:pt x="3716" y="570111"/>
                  </a:cubicBezTo>
                  <a:cubicBezTo>
                    <a:pt x="10" y="583589"/>
                    <a:pt x="-4370" y="598751"/>
                    <a:pt x="9444" y="606164"/>
                  </a:cubicBezTo>
                  <a:cubicBezTo>
                    <a:pt x="23933" y="613914"/>
                    <a:pt x="270240" y="672205"/>
                    <a:pt x="286750" y="656706"/>
                  </a:cubicBezTo>
                  <a:cubicBezTo>
                    <a:pt x="293826" y="650304"/>
                    <a:pt x="290457" y="632446"/>
                    <a:pt x="291467" y="619642"/>
                  </a:cubicBezTo>
                  <a:cubicBezTo>
                    <a:pt x="291467" y="618968"/>
                    <a:pt x="291804" y="618631"/>
                    <a:pt x="291804" y="617957"/>
                  </a:cubicBezTo>
                  <a:cubicBezTo>
                    <a:pt x="305956" y="508450"/>
                    <a:pt x="351780" y="346380"/>
                    <a:pt x="400637" y="247655"/>
                  </a:cubicBezTo>
                  <a:cubicBezTo>
                    <a:pt x="425235" y="198124"/>
                    <a:pt x="462972" y="154995"/>
                    <a:pt x="553611" y="44140"/>
                  </a:cubicBezTo>
                  <a:lnTo>
                    <a:pt x="221046" y="0"/>
                  </a:lnTo>
                  <a:cubicBezTo>
                    <a:pt x="214981" y="22575"/>
                    <a:pt x="145233" y="146908"/>
                    <a:pt x="119625" y="198124"/>
                  </a:cubicBezTo>
                  <a:close/>
                </a:path>
              </a:pathLst>
            </a:custGeom>
            <a:solidFill>
              <a:schemeClr val="accent2">
                <a:lumMod val="75000"/>
              </a:schemeClr>
            </a:solidFill>
            <a:ln w="3369" cap="flat">
              <a:noFill/>
              <a:prstDash val="solid"/>
              <a:miter/>
            </a:ln>
          </p:spPr>
          <p:txBody>
            <a:bodyPr rtlCol="0" anchor="ctr"/>
            <a:lstStyle/>
            <a:p>
              <a:endParaRPr lang="en-US"/>
            </a:p>
          </p:txBody>
        </p:sp>
        <p:sp>
          <p:nvSpPr>
            <p:cNvPr id="30" name="Freeform: Shape 188">
              <a:extLst>
                <a:ext uri="{FF2B5EF4-FFF2-40B4-BE49-F238E27FC236}">
                  <a16:creationId xmlns="" xmlns:a16="http://schemas.microsoft.com/office/drawing/2014/main" id="{F0A6BC72-55CF-452C-8C35-852458269FE7}"/>
                </a:ext>
              </a:extLst>
            </p:cNvPr>
            <p:cNvSpPr/>
            <p:nvPr/>
          </p:nvSpPr>
          <p:spPr>
            <a:xfrm>
              <a:off x="10408785" y="4696882"/>
              <a:ext cx="674" cy="3369"/>
            </a:xfrm>
            <a:custGeom>
              <a:avLst/>
              <a:gdLst>
                <a:gd name="connsiteX0" fmla="*/ 674 w 674"/>
                <a:gd name="connsiteY0" fmla="*/ 0 h 3369"/>
                <a:gd name="connsiteX1" fmla="*/ 0 w 674"/>
                <a:gd name="connsiteY1" fmla="*/ 0 h 3369"/>
                <a:gd name="connsiteX2" fmla="*/ 674 w 674"/>
                <a:gd name="connsiteY2" fmla="*/ 0 h 3369"/>
              </a:gdLst>
              <a:ahLst/>
              <a:cxnLst>
                <a:cxn ang="0">
                  <a:pos x="connsiteX0" y="connsiteY0"/>
                </a:cxn>
                <a:cxn ang="0">
                  <a:pos x="connsiteX1" y="connsiteY1"/>
                </a:cxn>
                <a:cxn ang="0">
                  <a:pos x="connsiteX2" y="connsiteY2"/>
                </a:cxn>
              </a:cxnLst>
              <a:rect l="l" t="t" r="r" b="b"/>
              <a:pathLst>
                <a:path w="674" h="3369">
                  <a:moveTo>
                    <a:pt x="674" y="0"/>
                  </a:moveTo>
                  <a:cubicBezTo>
                    <a:pt x="337" y="0"/>
                    <a:pt x="337" y="0"/>
                    <a:pt x="0" y="0"/>
                  </a:cubicBezTo>
                  <a:cubicBezTo>
                    <a:pt x="0" y="0"/>
                    <a:pt x="337" y="0"/>
                    <a:pt x="674" y="0"/>
                  </a:cubicBezTo>
                  <a:close/>
                </a:path>
              </a:pathLst>
            </a:custGeom>
            <a:solidFill>
              <a:srgbClr val="A51D24"/>
            </a:solidFill>
            <a:ln w="3369" cap="flat">
              <a:noFill/>
              <a:prstDash val="solid"/>
              <a:miter/>
            </a:ln>
          </p:spPr>
          <p:txBody>
            <a:bodyPr rtlCol="0" anchor="ctr"/>
            <a:lstStyle/>
            <a:p>
              <a:endParaRPr lang="en-US"/>
            </a:p>
          </p:txBody>
        </p:sp>
      </p:grpSp>
      <p:sp>
        <p:nvSpPr>
          <p:cNvPr id="31" name="Rounded Rectangle 30"/>
          <p:cNvSpPr/>
          <p:nvPr/>
        </p:nvSpPr>
        <p:spPr>
          <a:xfrm>
            <a:off x="206374" y="660400"/>
            <a:ext cx="3019425" cy="533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rPr>
              <a:t>Hoạt động cặp đôi</a:t>
            </a:r>
            <a:endParaRPr lang="en-US" sz="2400" b="1">
              <a:solidFill>
                <a:srgbClr val="002060"/>
              </a:solidFill>
            </a:endParaRPr>
          </a:p>
        </p:txBody>
      </p:sp>
      <p:sp>
        <p:nvSpPr>
          <p:cNvPr id="3" name="Rounded Rectangle 2"/>
          <p:cNvSpPr/>
          <p:nvPr/>
        </p:nvSpPr>
        <p:spPr>
          <a:xfrm>
            <a:off x="3448410" y="825500"/>
            <a:ext cx="7946001" cy="1714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2060"/>
                </a:solidFill>
              </a:rPr>
              <a:t>Có thể dùng sơ đồ hình 2 để mô tả cấu trúc rẽ nhánh ở hình 1b. Nếu dùng sơ đồ mô tả cấu trúc rẽ nhánh khuyết ở hình 3b, em sẽ vẽ sơ đồ đó như thế nào?</a:t>
            </a:r>
            <a:endParaRPr lang="en-US" sz="2000">
              <a:solidFill>
                <a:srgbClr val="002060"/>
              </a:solidFill>
            </a:endParaRPr>
          </a:p>
        </p:txBody>
      </p:sp>
      <p:pic>
        <p:nvPicPr>
          <p:cNvPr id="34"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37865" y="1193800"/>
            <a:ext cx="1837035" cy="152974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693628955"/>
              </p:ext>
            </p:extLst>
          </p:nvPr>
        </p:nvGraphicFramePr>
        <p:xfrm>
          <a:off x="231773" y="3168782"/>
          <a:ext cx="4568826" cy="2972599"/>
        </p:xfrm>
        <a:graphic>
          <a:graphicData uri="http://schemas.openxmlformats.org/drawingml/2006/table">
            <a:tbl>
              <a:tblPr firstRow="1" bandRow="1">
                <a:tableStyleId>{125E5076-3810-47DD-B79F-674D7AD40C01}</a:tableStyleId>
              </a:tblPr>
              <a:tblGrid>
                <a:gridCol w="4568826"/>
              </a:tblGrid>
              <a:tr h="1146910">
                <a:tc>
                  <a:txBody>
                    <a:bodyPr/>
                    <a:lstStyle/>
                    <a:p>
                      <a:pPr algn="ctr">
                        <a:lnSpc>
                          <a:spcPct val="150000"/>
                        </a:lnSpc>
                      </a:pPr>
                      <a:r>
                        <a:rPr lang="en-US" sz="2000" smtClean="0"/>
                        <a:t>Ví</a:t>
                      </a:r>
                      <a:r>
                        <a:rPr lang="en-US" sz="2000" baseline="0" smtClean="0"/>
                        <a:t> dụ thể hiện cấu trúc rẽ nhánh dạng khuyết</a:t>
                      </a:r>
                      <a:endParaRPr lang="en-US" sz="2000"/>
                    </a:p>
                  </a:txBody>
                  <a:tcPr>
                    <a:solidFill>
                      <a:schemeClr val="accent2">
                        <a:lumMod val="40000"/>
                        <a:lumOff val="60000"/>
                      </a:schemeClr>
                    </a:solidFill>
                  </a:tcPr>
                </a:tc>
              </a:tr>
              <a:tr h="1011605">
                <a:tc>
                  <a:txBody>
                    <a:bodyPr/>
                    <a:lstStyle/>
                    <a:p>
                      <a:pPr>
                        <a:lnSpc>
                          <a:spcPct val="200000"/>
                        </a:lnSpc>
                      </a:pPr>
                      <a:r>
                        <a:rPr lang="en-US" sz="2000" b="1" smtClean="0">
                          <a:solidFill>
                            <a:srgbClr val="002060"/>
                          </a:solidFill>
                        </a:rPr>
                        <a:t>Nếu</a:t>
                      </a:r>
                      <a:r>
                        <a:rPr lang="en-US" sz="2000" baseline="0" smtClean="0">
                          <a:solidFill>
                            <a:srgbClr val="002060"/>
                          </a:solidFill>
                        </a:rPr>
                        <a:t> trời mưa:</a:t>
                      </a:r>
                    </a:p>
                    <a:p>
                      <a:pPr>
                        <a:lnSpc>
                          <a:spcPct val="200000"/>
                        </a:lnSpc>
                      </a:pPr>
                      <a:r>
                        <a:rPr lang="en-US" sz="2000" baseline="0" smtClean="0">
                          <a:solidFill>
                            <a:srgbClr val="002060"/>
                          </a:solidFill>
                        </a:rPr>
                        <a:t>      Lấy áo mưa ra mặc vào</a:t>
                      </a:r>
                    </a:p>
                    <a:p>
                      <a:pPr>
                        <a:lnSpc>
                          <a:spcPct val="200000"/>
                        </a:lnSpc>
                      </a:pPr>
                      <a:r>
                        <a:rPr lang="en-US" sz="2000" b="1" baseline="0" smtClean="0">
                          <a:solidFill>
                            <a:srgbClr val="002060"/>
                          </a:solidFill>
                        </a:rPr>
                        <a:t>Hết nhánh</a:t>
                      </a:r>
                      <a:endParaRPr lang="en-US" sz="2000" b="1">
                        <a:solidFill>
                          <a:srgbClr val="002060"/>
                        </a:solidFill>
                      </a:endParaRPr>
                    </a:p>
                  </a:txBody>
                  <a:tcPr>
                    <a:solidFill>
                      <a:schemeClr val="bg1"/>
                    </a:solidFill>
                  </a:tcPr>
                </a:tc>
              </a:tr>
            </a:tbl>
          </a:graphicData>
        </a:graphic>
      </p:graphicFrame>
      <p:sp>
        <p:nvSpPr>
          <p:cNvPr id="5" name="Right Arrow 4"/>
          <p:cNvSpPr/>
          <p:nvPr/>
        </p:nvSpPr>
        <p:spPr>
          <a:xfrm>
            <a:off x="5041900" y="3911600"/>
            <a:ext cx="850900" cy="12065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a:off x="7685070" y="2602130"/>
            <a:ext cx="0" cy="5588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8" name="Diamond 37"/>
          <p:cNvSpPr/>
          <p:nvPr/>
        </p:nvSpPr>
        <p:spPr>
          <a:xfrm>
            <a:off x="6178016" y="3160930"/>
            <a:ext cx="3014108" cy="114300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2060"/>
                </a:solidFill>
              </a:rPr>
              <a:t>Trời mưa</a:t>
            </a:r>
            <a:endParaRPr lang="en-US" sz="2000">
              <a:solidFill>
                <a:srgbClr val="002060"/>
              </a:solidFill>
            </a:endParaRPr>
          </a:p>
        </p:txBody>
      </p:sp>
      <p:sp>
        <p:nvSpPr>
          <p:cNvPr id="39" name="Rectangle 38"/>
          <p:cNvSpPr/>
          <p:nvPr/>
        </p:nvSpPr>
        <p:spPr>
          <a:xfrm>
            <a:off x="6173876" y="4862730"/>
            <a:ext cx="3058840" cy="863600"/>
          </a:xfrm>
          <a:prstGeom prst="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2060"/>
                </a:solidFill>
              </a:rPr>
              <a:t>Lấy áo mưa ra mặc vào</a:t>
            </a:r>
            <a:endParaRPr lang="en-US" sz="2000">
              <a:solidFill>
                <a:srgbClr val="002060"/>
              </a:solidFill>
            </a:endParaRPr>
          </a:p>
        </p:txBody>
      </p:sp>
      <p:cxnSp>
        <p:nvCxnSpPr>
          <p:cNvPr id="40" name="Straight Arrow Connector 39"/>
          <p:cNvCxnSpPr/>
          <p:nvPr/>
        </p:nvCxnSpPr>
        <p:spPr>
          <a:xfrm>
            <a:off x="7703296" y="5713630"/>
            <a:ext cx="0" cy="10668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685070" y="4303930"/>
            <a:ext cx="0" cy="5588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9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arn(inVertical)">
                                      <p:cBhvr>
                                        <p:cTn id="30" dur="500"/>
                                        <p:tgtEl>
                                          <p:spTgt spid="3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barn(inVertical)">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barn(inVertical)">
                                      <p:cBhvr>
                                        <p:cTn id="38" dur="500"/>
                                        <p:tgtEl>
                                          <p:spTgt spid="4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barn(inVertical)">
                                      <p:cBhvr>
                                        <p:cTn id="41" dur="500"/>
                                        <p:tgtEl>
                                          <p:spTgt spid="39"/>
                                        </p:tgtEl>
                                      </p:cBhvr>
                                    </p:animEffect>
                                  </p:childTnLst>
                                </p:cTn>
                              </p:par>
                              <p:par>
                                <p:cTn id="42" presetID="16" presetClass="entr" presetSubtype="21"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barn(inVertical)">
                                      <p:cBhvr>
                                        <p:cTn id="4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 grpId="0" animBg="1"/>
      <p:bldP spid="5" grpId="0" animBg="1"/>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5500"/>
            <a:ext cx="12103270" cy="581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aphic 27">
            <a:extLst>
              <a:ext uri="{FF2B5EF4-FFF2-40B4-BE49-F238E27FC236}">
                <a16:creationId xmlns="" xmlns:a16="http://schemas.microsoft.com/office/drawing/2014/main" id="{C8176854-53CA-4E83-8E9D-6523841B5000}"/>
              </a:ext>
            </a:extLst>
          </p:cNvPr>
          <p:cNvGrpSpPr/>
          <p:nvPr/>
        </p:nvGrpSpPr>
        <p:grpSpPr>
          <a:xfrm>
            <a:off x="10593168" y="5949895"/>
            <a:ext cx="1401906" cy="908105"/>
            <a:chOff x="6942632" y="4124750"/>
            <a:chExt cx="5182215" cy="2729255"/>
          </a:xfrm>
        </p:grpSpPr>
        <p:sp>
          <p:nvSpPr>
            <p:cNvPr id="19" name="Freeform: Shape 177">
              <a:extLst>
                <a:ext uri="{FF2B5EF4-FFF2-40B4-BE49-F238E27FC236}">
                  <a16:creationId xmlns="" xmlns:a16="http://schemas.microsoft.com/office/drawing/2014/main" id="{B35F0CBA-2209-4CA4-92B9-3DE0A5CD6AA0}"/>
                </a:ext>
              </a:extLst>
            </p:cNvPr>
            <p:cNvSpPr/>
            <p:nvPr/>
          </p:nvSpPr>
          <p:spPr>
            <a:xfrm>
              <a:off x="6942588" y="4254341"/>
              <a:ext cx="5181867" cy="2600959"/>
            </a:xfrm>
            <a:custGeom>
              <a:avLst/>
              <a:gdLst>
                <a:gd name="connsiteX0" fmla="*/ 5181585 w 5181867"/>
                <a:gd name="connsiteY0" fmla="*/ 626851 h 2600959"/>
                <a:gd name="connsiteX1" fmla="*/ 4760404 w 5181867"/>
                <a:gd name="connsiteY1" fmla="*/ 807 h 2600959"/>
                <a:gd name="connsiteX2" fmla="*/ 4701101 w 5181867"/>
                <a:gd name="connsiteY2" fmla="*/ 4176 h 2600959"/>
                <a:gd name="connsiteX3" fmla="*/ 4655277 w 5181867"/>
                <a:gd name="connsiteY3" fmla="*/ 8556 h 2600959"/>
                <a:gd name="connsiteX4" fmla="*/ 4586877 w 5181867"/>
                <a:gd name="connsiteY4" fmla="*/ 21360 h 2600959"/>
                <a:gd name="connsiteX5" fmla="*/ 3504946 w 5181867"/>
                <a:gd name="connsiteY5" fmla="*/ 390315 h 2600959"/>
                <a:gd name="connsiteX6" fmla="*/ 2324628 w 5181867"/>
                <a:gd name="connsiteY6" fmla="*/ 706033 h 2600959"/>
                <a:gd name="connsiteX7" fmla="*/ 1492037 w 5181867"/>
                <a:gd name="connsiteY7" fmla="*/ 866082 h 2600959"/>
                <a:gd name="connsiteX8" fmla="*/ 733910 w 5181867"/>
                <a:gd name="connsiteY8" fmla="*/ 1008272 h 2600959"/>
                <a:gd name="connsiteX9" fmla="*/ 31043 w 5181867"/>
                <a:gd name="connsiteY9" fmla="*/ 1316914 h 2600959"/>
                <a:gd name="connsiteX10" fmla="*/ 44857 w 5181867"/>
                <a:gd name="connsiteY10" fmla="*/ 1814582 h 2600959"/>
                <a:gd name="connsiteX11" fmla="*/ 274991 w 5181867"/>
                <a:gd name="connsiteY11" fmla="*/ 2264404 h 2600959"/>
                <a:gd name="connsiteX12" fmla="*/ 264546 w 5181867"/>
                <a:gd name="connsiteY12" fmla="*/ 2301131 h 2600959"/>
                <a:gd name="connsiteX13" fmla="*/ 201537 w 5181867"/>
                <a:gd name="connsiteY13" fmla="*/ 2329097 h 2600959"/>
                <a:gd name="connsiteX14" fmla="*/ 189070 w 5181867"/>
                <a:gd name="connsiteY14" fmla="*/ 2354705 h 2600959"/>
                <a:gd name="connsiteX15" fmla="*/ 202885 w 5181867"/>
                <a:gd name="connsiteY15" fmla="*/ 2385030 h 2600959"/>
                <a:gd name="connsiteX16" fmla="*/ 610925 w 5181867"/>
                <a:gd name="connsiteY16" fmla="*/ 2584838 h 2600959"/>
                <a:gd name="connsiteX17" fmla="*/ 854200 w 5181867"/>
                <a:gd name="connsiteY17" fmla="*/ 2461517 h 2600959"/>
                <a:gd name="connsiteX18" fmla="*/ 1131505 w 5181867"/>
                <a:gd name="connsiteY18" fmla="*/ 2350325 h 2600959"/>
                <a:gd name="connsiteX19" fmla="*/ 1759908 w 5181867"/>
                <a:gd name="connsiteY19" fmla="*/ 2078073 h 2600959"/>
                <a:gd name="connsiteX20" fmla="*/ 3246173 w 5181867"/>
                <a:gd name="connsiteY20" fmla="*/ 1502234 h 2600959"/>
                <a:gd name="connsiteX21" fmla="*/ 4810272 w 5181867"/>
                <a:gd name="connsiteY21" fmla="*/ 1053423 h 2600959"/>
                <a:gd name="connsiteX22" fmla="*/ 4857444 w 5181867"/>
                <a:gd name="connsiteY22" fmla="*/ 1040956 h 2600959"/>
                <a:gd name="connsiteX23" fmla="*/ 5181585 w 5181867"/>
                <a:gd name="connsiteY23" fmla="*/ 626851 h 2600959"/>
                <a:gd name="connsiteX24" fmla="*/ 2326650 w 5181867"/>
                <a:gd name="connsiteY24" fmla="*/ 735684 h 2600959"/>
                <a:gd name="connsiteX25" fmla="*/ 2326650 w 5181867"/>
                <a:gd name="connsiteY25" fmla="*/ 735684 h 2600959"/>
                <a:gd name="connsiteX26" fmla="*/ 2325976 w 5181867"/>
                <a:gd name="connsiteY26" fmla="*/ 734336 h 2600959"/>
                <a:gd name="connsiteX27" fmla="*/ 2327323 w 5181867"/>
                <a:gd name="connsiteY27" fmla="*/ 734336 h 2600959"/>
                <a:gd name="connsiteX28" fmla="*/ 2327997 w 5181867"/>
                <a:gd name="connsiteY28" fmla="*/ 734336 h 2600959"/>
                <a:gd name="connsiteX29" fmla="*/ 2326650 w 5181867"/>
                <a:gd name="connsiteY29" fmla="*/ 735684 h 2600959"/>
                <a:gd name="connsiteX30" fmla="*/ 3059842 w 5181867"/>
                <a:gd name="connsiteY30" fmla="*/ 674360 h 2600959"/>
                <a:gd name="connsiteX31" fmla="*/ 3070624 w 5181867"/>
                <a:gd name="connsiteY31" fmla="*/ 675708 h 2600959"/>
                <a:gd name="connsiteX32" fmla="*/ 3059842 w 5181867"/>
                <a:gd name="connsiteY32" fmla="*/ 674360 h 260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81867" h="2600959">
                  <a:moveTo>
                    <a:pt x="5181585" y="626851"/>
                  </a:moveTo>
                  <a:cubicBezTo>
                    <a:pt x="5173162" y="351903"/>
                    <a:pt x="5048492" y="33490"/>
                    <a:pt x="4760404" y="807"/>
                  </a:cubicBezTo>
                  <a:cubicBezTo>
                    <a:pt x="4741198" y="-1215"/>
                    <a:pt x="4720981" y="807"/>
                    <a:pt x="4701101" y="4176"/>
                  </a:cubicBezTo>
                  <a:cubicBezTo>
                    <a:pt x="4687287" y="6535"/>
                    <a:pt x="4669429" y="6198"/>
                    <a:pt x="4655277" y="8556"/>
                  </a:cubicBezTo>
                  <a:cubicBezTo>
                    <a:pt x="4632702" y="12600"/>
                    <a:pt x="4609452" y="16980"/>
                    <a:pt x="4586877" y="21360"/>
                  </a:cubicBezTo>
                  <a:cubicBezTo>
                    <a:pt x="4213542" y="95825"/>
                    <a:pt x="3869184" y="282156"/>
                    <a:pt x="3504946" y="390315"/>
                  </a:cubicBezTo>
                  <a:cubicBezTo>
                    <a:pt x="3114427" y="506898"/>
                    <a:pt x="2719191" y="605286"/>
                    <a:pt x="2324628" y="706033"/>
                  </a:cubicBezTo>
                  <a:cubicBezTo>
                    <a:pt x="2052713" y="775443"/>
                    <a:pt x="1768331" y="813518"/>
                    <a:pt x="1492037" y="866082"/>
                  </a:cubicBezTo>
                  <a:cubicBezTo>
                    <a:pt x="1240339" y="918308"/>
                    <a:pt x="986282" y="959415"/>
                    <a:pt x="733910" y="1008272"/>
                  </a:cubicBezTo>
                  <a:cubicBezTo>
                    <a:pt x="504114" y="1052749"/>
                    <a:pt x="119322" y="1045336"/>
                    <a:pt x="31043" y="1316914"/>
                  </a:cubicBezTo>
                  <a:cubicBezTo>
                    <a:pt x="-21184" y="1477637"/>
                    <a:pt x="-1304" y="1654870"/>
                    <a:pt x="44857" y="1814582"/>
                  </a:cubicBezTo>
                  <a:cubicBezTo>
                    <a:pt x="93041" y="1981370"/>
                    <a:pt x="270611" y="2262382"/>
                    <a:pt x="274991" y="2264404"/>
                  </a:cubicBezTo>
                  <a:cubicBezTo>
                    <a:pt x="290827" y="2287316"/>
                    <a:pt x="291838" y="2289001"/>
                    <a:pt x="264546" y="2301131"/>
                  </a:cubicBezTo>
                  <a:cubicBezTo>
                    <a:pt x="243655" y="2310565"/>
                    <a:pt x="224449" y="2323369"/>
                    <a:pt x="201537" y="2329097"/>
                  </a:cubicBezTo>
                  <a:cubicBezTo>
                    <a:pt x="185701" y="2332803"/>
                    <a:pt x="183005" y="2339879"/>
                    <a:pt x="189070" y="2354705"/>
                  </a:cubicBezTo>
                  <a:cubicBezTo>
                    <a:pt x="193450" y="2365150"/>
                    <a:pt x="197157" y="2375596"/>
                    <a:pt x="202885" y="2385030"/>
                  </a:cubicBezTo>
                  <a:cubicBezTo>
                    <a:pt x="285436" y="2520819"/>
                    <a:pt x="442790" y="2646499"/>
                    <a:pt x="610925" y="2584838"/>
                  </a:cubicBezTo>
                  <a:cubicBezTo>
                    <a:pt x="694151" y="2554513"/>
                    <a:pt x="770974" y="2496222"/>
                    <a:pt x="854200" y="2461517"/>
                  </a:cubicBezTo>
                  <a:cubicBezTo>
                    <a:pt x="946186" y="2423105"/>
                    <a:pt x="1040193" y="2390421"/>
                    <a:pt x="1131505" y="2350325"/>
                  </a:cubicBezTo>
                  <a:cubicBezTo>
                    <a:pt x="1337379" y="2252274"/>
                    <a:pt x="1550328" y="2167026"/>
                    <a:pt x="1759908" y="2078073"/>
                  </a:cubicBezTo>
                  <a:cubicBezTo>
                    <a:pt x="2251848" y="1868156"/>
                    <a:pt x="2737723" y="1667000"/>
                    <a:pt x="3246173" y="1502234"/>
                  </a:cubicBezTo>
                  <a:cubicBezTo>
                    <a:pt x="3762372" y="1335109"/>
                    <a:pt x="4285985" y="1193255"/>
                    <a:pt x="4810272" y="1053423"/>
                  </a:cubicBezTo>
                  <a:cubicBezTo>
                    <a:pt x="4826108" y="1049380"/>
                    <a:pt x="4841608" y="1044999"/>
                    <a:pt x="4857444" y="1040956"/>
                  </a:cubicBezTo>
                  <a:cubicBezTo>
                    <a:pt x="5074100" y="983338"/>
                    <a:pt x="5188324" y="853615"/>
                    <a:pt x="5181585" y="626851"/>
                  </a:cubicBezTo>
                  <a:close/>
                  <a:moveTo>
                    <a:pt x="2326650" y="735684"/>
                  </a:moveTo>
                  <a:cubicBezTo>
                    <a:pt x="2326650" y="735684"/>
                    <a:pt x="2326650" y="735684"/>
                    <a:pt x="2326650" y="735684"/>
                  </a:cubicBezTo>
                  <a:cubicBezTo>
                    <a:pt x="2326313" y="735010"/>
                    <a:pt x="2325976" y="734673"/>
                    <a:pt x="2325976" y="734336"/>
                  </a:cubicBezTo>
                  <a:cubicBezTo>
                    <a:pt x="2326313" y="734336"/>
                    <a:pt x="2326650" y="734336"/>
                    <a:pt x="2327323" y="734336"/>
                  </a:cubicBezTo>
                  <a:cubicBezTo>
                    <a:pt x="2327660" y="734336"/>
                    <a:pt x="2327660" y="734336"/>
                    <a:pt x="2327997" y="734336"/>
                  </a:cubicBezTo>
                  <a:cubicBezTo>
                    <a:pt x="2327323" y="734673"/>
                    <a:pt x="2326986" y="735347"/>
                    <a:pt x="2326650" y="735684"/>
                  </a:cubicBezTo>
                  <a:close/>
                  <a:moveTo>
                    <a:pt x="3059842" y="674360"/>
                  </a:moveTo>
                  <a:cubicBezTo>
                    <a:pt x="3063548" y="675034"/>
                    <a:pt x="3066918" y="675371"/>
                    <a:pt x="3070624" y="675708"/>
                  </a:cubicBezTo>
                  <a:cubicBezTo>
                    <a:pt x="3066918" y="675371"/>
                    <a:pt x="3063548" y="675034"/>
                    <a:pt x="3059842" y="674360"/>
                  </a:cubicBezTo>
                  <a:close/>
                </a:path>
              </a:pathLst>
            </a:custGeom>
            <a:solidFill>
              <a:schemeClr val="accent1">
                <a:lumMod val="20000"/>
                <a:lumOff val="80000"/>
              </a:schemeClr>
            </a:solidFill>
            <a:ln w="3369" cap="flat">
              <a:noFill/>
              <a:prstDash val="solid"/>
              <a:miter/>
            </a:ln>
          </p:spPr>
          <p:txBody>
            <a:bodyPr rtlCol="0" anchor="ctr"/>
            <a:lstStyle/>
            <a:p>
              <a:endParaRPr lang="en-US"/>
            </a:p>
          </p:txBody>
        </p:sp>
        <p:sp>
          <p:nvSpPr>
            <p:cNvPr id="20" name="Freeform: Shape 178">
              <a:extLst>
                <a:ext uri="{FF2B5EF4-FFF2-40B4-BE49-F238E27FC236}">
                  <a16:creationId xmlns="" xmlns:a16="http://schemas.microsoft.com/office/drawing/2014/main" id="{15F2B16D-2D71-4797-B5F3-496204F7194E}"/>
                </a:ext>
              </a:extLst>
            </p:cNvPr>
            <p:cNvSpPr/>
            <p:nvPr/>
          </p:nvSpPr>
          <p:spPr>
            <a:xfrm>
              <a:off x="6980156" y="5390571"/>
              <a:ext cx="799905" cy="1444901"/>
            </a:xfrm>
            <a:custGeom>
              <a:avLst/>
              <a:gdLst>
                <a:gd name="connsiteX0" fmla="*/ 1898 w 799905"/>
                <a:gd name="connsiteY0" fmla="*/ 316135 h 1444901"/>
                <a:gd name="connsiteX1" fmla="*/ 83102 w 799905"/>
                <a:gd name="connsiteY1" fmla="*/ 84991 h 1444901"/>
                <a:gd name="connsiteX2" fmla="*/ 280889 w 799905"/>
                <a:gd name="connsiteY2" fmla="*/ 1766 h 1444901"/>
                <a:gd name="connsiteX3" fmla="*/ 532586 w 799905"/>
                <a:gd name="connsiteY3" fmla="*/ 192813 h 1444901"/>
                <a:gd name="connsiteX4" fmla="*/ 678484 w 799905"/>
                <a:gd name="connsiteY4" fmla="*/ 496064 h 1444901"/>
                <a:gd name="connsiteX5" fmla="*/ 779567 w 799905"/>
                <a:gd name="connsiteY5" fmla="*/ 823912 h 1444901"/>
                <a:gd name="connsiteX6" fmla="*/ 715548 w 799905"/>
                <a:gd name="connsiteY6" fmla="*/ 1301700 h 1444901"/>
                <a:gd name="connsiteX7" fmla="*/ 524500 w 799905"/>
                <a:gd name="connsiteY7" fmla="*/ 1440521 h 1444901"/>
                <a:gd name="connsiteX8" fmla="*/ 502935 w 799905"/>
                <a:gd name="connsiteY8" fmla="*/ 1441869 h 1444901"/>
                <a:gd name="connsiteX9" fmla="*/ 455426 w 799905"/>
                <a:gd name="connsiteY9" fmla="*/ 1444901 h 1444901"/>
                <a:gd name="connsiteX10" fmla="*/ 357712 w 799905"/>
                <a:gd name="connsiteY10" fmla="*/ 1416261 h 1444901"/>
                <a:gd name="connsiteX11" fmla="*/ 194968 w 799905"/>
                <a:gd name="connsiteY11" fmla="*/ 1260929 h 1444901"/>
                <a:gd name="connsiteX12" fmla="*/ 173403 w 799905"/>
                <a:gd name="connsiteY12" fmla="*/ 1224876 h 1444901"/>
                <a:gd name="connsiteX13" fmla="*/ 178794 w 799905"/>
                <a:gd name="connsiteY13" fmla="*/ 1208703 h 1444901"/>
                <a:gd name="connsiteX14" fmla="*/ 269432 w 799905"/>
                <a:gd name="connsiteY14" fmla="*/ 1168943 h 1444901"/>
                <a:gd name="connsiteX15" fmla="*/ 285269 w 799905"/>
                <a:gd name="connsiteY15" fmla="*/ 1172313 h 1444901"/>
                <a:gd name="connsiteX16" fmla="*/ 441948 w 799905"/>
                <a:gd name="connsiteY16" fmla="*/ 1254190 h 1444901"/>
                <a:gd name="connsiteX17" fmla="*/ 660626 w 799905"/>
                <a:gd name="connsiteY17" fmla="*/ 1212409 h 1444901"/>
                <a:gd name="connsiteX18" fmla="*/ 731047 w 799905"/>
                <a:gd name="connsiteY18" fmla="*/ 887257 h 1444901"/>
                <a:gd name="connsiteX19" fmla="*/ 689266 w 799905"/>
                <a:gd name="connsiteY19" fmla="*/ 716763 h 1444901"/>
                <a:gd name="connsiteX20" fmla="*/ 585824 w 799905"/>
                <a:gd name="connsiteY20" fmla="*/ 440131 h 1444901"/>
                <a:gd name="connsiteX21" fmla="*/ 473621 w 799905"/>
                <a:gd name="connsiteY21" fmla="*/ 231225 h 1444901"/>
                <a:gd name="connsiteX22" fmla="*/ 316268 w 799905"/>
                <a:gd name="connsiteY22" fmla="*/ 128794 h 1444901"/>
                <a:gd name="connsiteX23" fmla="*/ 151502 w 799905"/>
                <a:gd name="connsiteY23" fmla="*/ 181357 h 1444901"/>
                <a:gd name="connsiteX24" fmla="*/ 84786 w 799905"/>
                <a:gd name="connsiteY24" fmla="*/ 330961 h 1444901"/>
                <a:gd name="connsiteX25" fmla="*/ 93210 w 799905"/>
                <a:gd name="connsiteY25" fmla="*/ 558736 h 1444901"/>
                <a:gd name="connsiteX26" fmla="*/ 190587 w 799905"/>
                <a:gd name="connsiteY26" fmla="*/ 823912 h 1444901"/>
                <a:gd name="connsiteX27" fmla="*/ 297062 w 799905"/>
                <a:gd name="connsiteY27" fmla="*/ 975874 h 1444901"/>
                <a:gd name="connsiteX28" fmla="*/ 413645 w 799905"/>
                <a:gd name="connsiteY28" fmla="*/ 1060784 h 1444901"/>
                <a:gd name="connsiteX29" fmla="*/ 580770 w 799905"/>
                <a:gd name="connsiteY29" fmla="*/ 964081 h 1444901"/>
                <a:gd name="connsiteX30" fmla="*/ 561227 w 799905"/>
                <a:gd name="connsiteY30" fmla="*/ 767642 h 1444901"/>
                <a:gd name="connsiteX31" fmla="*/ 521130 w 799905"/>
                <a:gd name="connsiteY31" fmla="*/ 648363 h 1444901"/>
                <a:gd name="connsiteX32" fmla="*/ 352995 w 799905"/>
                <a:gd name="connsiteY32" fmla="*/ 536834 h 1444901"/>
                <a:gd name="connsiteX33" fmla="*/ 396124 w 799905"/>
                <a:gd name="connsiteY33" fmla="*/ 635559 h 1444901"/>
                <a:gd name="connsiteX34" fmla="*/ 469915 w 799905"/>
                <a:gd name="connsiteY34" fmla="*/ 824248 h 1444901"/>
                <a:gd name="connsiteX35" fmla="*/ 485077 w 799905"/>
                <a:gd name="connsiteY35" fmla="*/ 909159 h 1444901"/>
                <a:gd name="connsiteX36" fmla="*/ 427123 w 799905"/>
                <a:gd name="connsiteY36" fmla="*/ 938136 h 1444901"/>
                <a:gd name="connsiteX37" fmla="*/ 348614 w 799905"/>
                <a:gd name="connsiteY37" fmla="*/ 895344 h 1444901"/>
                <a:gd name="connsiteX38" fmla="*/ 186207 w 799905"/>
                <a:gd name="connsiteY38" fmla="*/ 587376 h 1444901"/>
                <a:gd name="connsiteX39" fmla="*/ 216532 w 799905"/>
                <a:gd name="connsiteY39" fmla="*/ 248072 h 1444901"/>
                <a:gd name="connsiteX40" fmla="*/ 311214 w 799905"/>
                <a:gd name="connsiteY40" fmla="*/ 220780 h 1444901"/>
                <a:gd name="connsiteX41" fmla="*/ 441948 w 799905"/>
                <a:gd name="connsiteY41" fmla="*/ 310070 h 1444901"/>
                <a:gd name="connsiteX42" fmla="*/ 583802 w 799905"/>
                <a:gd name="connsiteY42" fmla="*/ 580974 h 1444901"/>
                <a:gd name="connsiteX43" fmla="*/ 642431 w 799905"/>
                <a:gd name="connsiteY43" fmla="*/ 755849 h 1444901"/>
                <a:gd name="connsiteX44" fmla="*/ 672082 w 799905"/>
                <a:gd name="connsiteY44" fmla="*/ 972167 h 1444901"/>
                <a:gd name="connsiteX45" fmla="*/ 644452 w 799905"/>
                <a:gd name="connsiteY45" fmla="*/ 1125814 h 1444901"/>
                <a:gd name="connsiteX46" fmla="*/ 516076 w 799905"/>
                <a:gd name="connsiteY46" fmla="*/ 1186128 h 1444901"/>
                <a:gd name="connsiteX47" fmla="*/ 223945 w 799905"/>
                <a:gd name="connsiteY47" fmla="*/ 1029111 h 1444901"/>
                <a:gd name="connsiteX48" fmla="*/ 115448 w 799905"/>
                <a:gd name="connsiteY48" fmla="*/ 846824 h 1444901"/>
                <a:gd name="connsiteX49" fmla="*/ 27843 w 799905"/>
                <a:gd name="connsiteY49" fmla="*/ 604223 h 1444901"/>
                <a:gd name="connsiteX50" fmla="*/ 1898 w 799905"/>
                <a:gd name="connsiteY50" fmla="*/ 316135 h 144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99905" h="1444901">
                  <a:moveTo>
                    <a:pt x="1898" y="316135"/>
                  </a:moveTo>
                  <a:cubicBezTo>
                    <a:pt x="7626" y="232236"/>
                    <a:pt x="31212" y="151706"/>
                    <a:pt x="83102" y="84991"/>
                  </a:cubicBezTo>
                  <a:cubicBezTo>
                    <a:pt x="129263" y="25689"/>
                    <a:pt x="203391" y="-8343"/>
                    <a:pt x="280889" y="1766"/>
                  </a:cubicBezTo>
                  <a:cubicBezTo>
                    <a:pt x="396461" y="16928"/>
                    <a:pt x="473621" y="100490"/>
                    <a:pt x="532586" y="192813"/>
                  </a:cubicBezTo>
                  <a:cubicBezTo>
                    <a:pt x="592563" y="287158"/>
                    <a:pt x="639061" y="391948"/>
                    <a:pt x="678484" y="496064"/>
                  </a:cubicBezTo>
                  <a:cubicBezTo>
                    <a:pt x="718580" y="601865"/>
                    <a:pt x="752612" y="714067"/>
                    <a:pt x="779567" y="823912"/>
                  </a:cubicBezTo>
                  <a:cubicBezTo>
                    <a:pt x="817979" y="980254"/>
                    <a:pt x="804838" y="1160520"/>
                    <a:pt x="715548" y="1301700"/>
                  </a:cubicBezTo>
                  <a:cubicBezTo>
                    <a:pt x="670397" y="1372795"/>
                    <a:pt x="609410" y="1423337"/>
                    <a:pt x="524500" y="1440521"/>
                  </a:cubicBezTo>
                  <a:cubicBezTo>
                    <a:pt x="517424" y="1441869"/>
                    <a:pt x="510011" y="1441532"/>
                    <a:pt x="502935" y="1441869"/>
                  </a:cubicBezTo>
                  <a:cubicBezTo>
                    <a:pt x="487436" y="1446249"/>
                    <a:pt x="471262" y="1440521"/>
                    <a:pt x="455426" y="1444901"/>
                  </a:cubicBezTo>
                  <a:cubicBezTo>
                    <a:pt x="421732" y="1439173"/>
                    <a:pt x="388374" y="1431760"/>
                    <a:pt x="357712" y="1416261"/>
                  </a:cubicBezTo>
                  <a:cubicBezTo>
                    <a:pt x="287627" y="1381219"/>
                    <a:pt x="236075" y="1326297"/>
                    <a:pt x="194968" y="1260929"/>
                  </a:cubicBezTo>
                  <a:cubicBezTo>
                    <a:pt x="187555" y="1249136"/>
                    <a:pt x="180479" y="1237006"/>
                    <a:pt x="173403" y="1224876"/>
                  </a:cubicBezTo>
                  <a:cubicBezTo>
                    <a:pt x="169023" y="1217463"/>
                    <a:pt x="168349" y="1212746"/>
                    <a:pt x="178794" y="1208703"/>
                  </a:cubicBezTo>
                  <a:cubicBezTo>
                    <a:pt x="209456" y="1196236"/>
                    <a:pt x="239444" y="1182758"/>
                    <a:pt x="269432" y="1168943"/>
                  </a:cubicBezTo>
                  <a:cubicBezTo>
                    <a:pt x="276508" y="1165574"/>
                    <a:pt x="280552" y="1167258"/>
                    <a:pt x="285269" y="1172313"/>
                  </a:cubicBezTo>
                  <a:cubicBezTo>
                    <a:pt x="328735" y="1216116"/>
                    <a:pt x="381972" y="1243408"/>
                    <a:pt x="441948" y="1254190"/>
                  </a:cubicBezTo>
                  <a:cubicBezTo>
                    <a:pt x="519446" y="1268342"/>
                    <a:pt x="595258" y="1263625"/>
                    <a:pt x="660626" y="1212409"/>
                  </a:cubicBezTo>
                  <a:cubicBezTo>
                    <a:pt x="763394" y="1131879"/>
                    <a:pt x="744525" y="1000471"/>
                    <a:pt x="731047" y="887257"/>
                  </a:cubicBezTo>
                  <a:cubicBezTo>
                    <a:pt x="723971" y="827955"/>
                    <a:pt x="704428" y="774381"/>
                    <a:pt x="689266" y="716763"/>
                  </a:cubicBezTo>
                  <a:cubicBezTo>
                    <a:pt x="666017" y="627473"/>
                    <a:pt x="624236" y="524367"/>
                    <a:pt x="585824" y="440131"/>
                  </a:cubicBezTo>
                  <a:cubicBezTo>
                    <a:pt x="555162" y="372742"/>
                    <a:pt x="517424" y="291201"/>
                    <a:pt x="473621" y="231225"/>
                  </a:cubicBezTo>
                  <a:cubicBezTo>
                    <a:pt x="428807" y="170238"/>
                    <a:pt x="390059" y="140587"/>
                    <a:pt x="316268" y="128794"/>
                  </a:cubicBezTo>
                  <a:cubicBezTo>
                    <a:pt x="253259" y="118685"/>
                    <a:pt x="195641" y="131489"/>
                    <a:pt x="151502" y="181357"/>
                  </a:cubicBezTo>
                  <a:cubicBezTo>
                    <a:pt x="113764" y="223812"/>
                    <a:pt x="94558" y="275702"/>
                    <a:pt x="84786" y="330961"/>
                  </a:cubicBezTo>
                  <a:cubicBezTo>
                    <a:pt x="70972" y="407447"/>
                    <a:pt x="77711" y="483260"/>
                    <a:pt x="93210" y="558736"/>
                  </a:cubicBezTo>
                  <a:cubicBezTo>
                    <a:pt x="112416" y="652070"/>
                    <a:pt x="145437" y="740349"/>
                    <a:pt x="190587" y="823912"/>
                  </a:cubicBezTo>
                  <a:cubicBezTo>
                    <a:pt x="219901" y="878497"/>
                    <a:pt x="254270" y="930386"/>
                    <a:pt x="297062" y="975874"/>
                  </a:cubicBezTo>
                  <a:cubicBezTo>
                    <a:pt x="330756" y="1011590"/>
                    <a:pt x="367483" y="1041915"/>
                    <a:pt x="413645" y="1060784"/>
                  </a:cubicBezTo>
                  <a:cubicBezTo>
                    <a:pt x="485751" y="1090435"/>
                    <a:pt x="569314" y="1049328"/>
                    <a:pt x="580770" y="964081"/>
                  </a:cubicBezTo>
                  <a:cubicBezTo>
                    <a:pt x="589867" y="896692"/>
                    <a:pt x="578411" y="831998"/>
                    <a:pt x="561227" y="767642"/>
                  </a:cubicBezTo>
                  <a:cubicBezTo>
                    <a:pt x="550445" y="727208"/>
                    <a:pt x="535282" y="688123"/>
                    <a:pt x="521130" y="648363"/>
                  </a:cubicBezTo>
                  <a:cubicBezTo>
                    <a:pt x="449361" y="446870"/>
                    <a:pt x="313235" y="360612"/>
                    <a:pt x="352995" y="536834"/>
                  </a:cubicBezTo>
                  <a:cubicBezTo>
                    <a:pt x="362766" y="560420"/>
                    <a:pt x="386689" y="612310"/>
                    <a:pt x="396124" y="635559"/>
                  </a:cubicBezTo>
                  <a:cubicBezTo>
                    <a:pt x="428470" y="715415"/>
                    <a:pt x="454752" y="739001"/>
                    <a:pt x="469915" y="824248"/>
                  </a:cubicBezTo>
                  <a:cubicBezTo>
                    <a:pt x="473621" y="844802"/>
                    <a:pt x="489121" y="888942"/>
                    <a:pt x="485077" y="909159"/>
                  </a:cubicBezTo>
                  <a:cubicBezTo>
                    <a:pt x="479012" y="940494"/>
                    <a:pt x="466882" y="944875"/>
                    <a:pt x="427123" y="938136"/>
                  </a:cubicBezTo>
                  <a:cubicBezTo>
                    <a:pt x="397135" y="932745"/>
                    <a:pt x="371190" y="916571"/>
                    <a:pt x="348614" y="895344"/>
                  </a:cubicBezTo>
                  <a:cubicBezTo>
                    <a:pt x="261683" y="814814"/>
                    <a:pt x="210467" y="701601"/>
                    <a:pt x="186207" y="587376"/>
                  </a:cubicBezTo>
                  <a:cubicBezTo>
                    <a:pt x="165316" y="490336"/>
                    <a:pt x="138698" y="326581"/>
                    <a:pt x="216532" y="248072"/>
                  </a:cubicBezTo>
                  <a:cubicBezTo>
                    <a:pt x="242477" y="221791"/>
                    <a:pt x="276171" y="216737"/>
                    <a:pt x="311214" y="220780"/>
                  </a:cubicBezTo>
                  <a:cubicBezTo>
                    <a:pt x="370516" y="227519"/>
                    <a:pt x="407580" y="267952"/>
                    <a:pt x="441948" y="310070"/>
                  </a:cubicBezTo>
                  <a:cubicBezTo>
                    <a:pt x="507316" y="390600"/>
                    <a:pt x="546738" y="485619"/>
                    <a:pt x="583802" y="580974"/>
                  </a:cubicBezTo>
                  <a:cubicBezTo>
                    <a:pt x="606041" y="638255"/>
                    <a:pt x="628616" y="695535"/>
                    <a:pt x="642431" y="755849"/>
                  </a:cubicBezTo>
                  <a:cubicBezTo>
                    <a:pt x="658267" y="825933"/>
                    <a:pt x="670397" y="900061"/>
                    <a:pt x="672082" y="972167"/>
                  </a:cubicBezTo>
                  <a:cubicBezTo>
                    <a:pt x="673430" y="1028774"/>
                    <a:pt x="685896" y="1077968"/>
                    <a:pt x="644452" y="1125814"/>
                  </a:cubicBezTo>
                  <a:cubicBezTo>
                    <a:pt x="612779" y="1162541"/>
                    <a:pt x="564259" y="1182084"/>
                    <a:pt x="516076" y="1186128"/>
                  </a:cubicBezTo>
                  <a:cubicBezTo>
                    <a:pt x="389722" y="1197247"/>
                    <a:pt x="296051" y="1125814"/>
                    <a:pt x="223945" y="1029111"/>
                  </a:cubicBezTo>
                  <a:cubicBezTo>
                    <a:pt x="177446" y="966776"/>
                    <a:pt x="145774" y="917245"/>
                    <a:pt x="115448" y="846824"/>
                  </a:cubicBezTo>
                  <a:cubicBezTo>
                    <a:pt x="81754" y="768316"/>
                    <a:pt x="50418" y="686775"/>
                    <a:pt x="27843" y="604223"/>
                  </a:cubicBezTo>
                  <a:cubicBezTo>
                    <a:pt x="4257" y="520998"/>
                    <a:pt x="-4167" y="406437"/>
                    <a:pt x="1898" y="316135"/>
                  </a:cubicBezTo>
                  <a:close/>
                </a:path>
              </a:pathLst>
            </a:custGeom>
            <a:solidFill>
              <a:schemeClr val="accent1">
                <a:lumMod val="60000"/>
                <a:lumOff val="40000"/>
              </a:schemeClr>
            </a:solidFill>
            <a:ln w="3369" cap="flat">
              <a:noFill/>
              <a:prstDash val="solid"/>
              <a:miter/>
            </a:ln>
          </p:spPr>
          <p:txBody>
            <a:bodyPr rtlCol="0" anchor="ctr"/>
            <a:lstStyle/>
            <a:p>
              <a:endParaRPr lang="en-US"/>
            </a:p>
          </p:txBody>
        </p:sp>
        <p:sp>
          <p:nvSpPr>
            <p:cNvPr id="21" name="Freeform: Shape 179">
              <a:extLst>
                <a:ext uri="{FF2B5EF4-FFF2-40B4-BE49-F238E27FC236}">
                  <a16:creationId xmlns="" xmlns:a16="http://schemas.microsoft.com/office/drawing/2014/main" id="{08A589EE-5D72-42BE-93E0-5807EF38DAD6}"/>
                </a:ext>
              </a:extLst>
            </p:cNvPr>
            <p:cNvSpPr/>
            <p:nvPr/>
          </p:nvSpPr>
          <p:spPr>
            <a:xfrm>
              <a:off x="8827007" y="4124748"/>
              <a:ext cx="2154922" cy="1823401"/>
            </a:xfrm>
            <a:custGeom>
              <a:avLst/>
              <a:gdLst>
                <a:gd name="connsiteX0" fmla="*/ 2094946 w 2154922"/>
                <a:gd name="connsiteY0" fmla="*/ 907057 h 1823401"/>
                <a:gd name="connsiteX1" fmla="*/ 1860769 w 2154922"/>
                <a:gd name="connsiteY1" fmla="*/ 703543 h 1823401"/>
                <a:gd name="connsiteX2" fmla="*/ 1723296 w 2154922"/>
                <a:gd name="connsiteY2" fmla="*/ 628741 h 1823401"/>
                <a:gd name="connsiteX3" fmla="*/ 1582453 w 2154922"/>
                <a:gd name="connsiteY3" fmla="*/ 572134 h 1823401"/>
                <a:gd name="connsiteX4" fmla="*/ 1581779 w 2154922"/>
                <a:gd name="connsiteY4" fmla="*/ 572134 h 1823401"/>
                <a:gd name="connsiteX5" fmla="*/ 1582453 w 2154922"/>
                <a:gd name="connsiteY5" fmla="*/ 572134 h 1823401"/>
                <a:gd name="connsiteX6" fmla="*/ 1756653 w 2154922"/>
                <a:gd name="connsiteY6" fmla="*/ 429606 h 1823401"/>
                <a:gd name="connsiteX7" fmla="*/ 1825053 w 2154922"/>
                <a:gd name="connsiteY7" fmla="*/ 180941 h 1823401"/>
                <a:gd name="connsiteX8" fmla="*/ 1752610 w 2154922"/>
                <a:gd name="connsiteY8" fmla="*/ 65032 h 1823401"/>
                <a:gd name="connsiteX9" fmla="*/ 1529215 w 2154922"/>
                <a:gd name="connsiteY9" fmla="*/ 15164 h 1823401"/>
                <a:gd name="connsiteX10" fmla="*/ 1385677 w 2154922"/>
                <a:gd name="connsiteY10" fmla="*/ 127703 h 1823401"/>
                <a:gd name="connsiteX11" fmla="*/ 1293354 w 2154922"/>
                <a:gd name="connsiteY11" fmla="*/ 281687 h 1823401"/>
                <a:gd name="connsiteX12" fmla="*/ 1151837 w 2154922"/>
                <a:gd name="connsiteY12" fmla="*/ 476442 h 1823401"/>
                <a:gd name="connsiteX13" fmla="*/ 1013353 w 2154922"/>
                <a:gd name="connsiteY13" fmla="*/ 602796 h 1823401"/>
                <a:gd name="connsiteX14" fmla="*/ 1012005 w 2154922"/>
                <a:gd name="connsiteY14" fmla="*/ 603470 h 1823401"/>
                <a:gd name="connsiteX15" fmla="*/ 1003918 w 2154922"/>
                <a:gd name="connsiteY15" fmla="*/ 601785 h 1823401"/>
                <a:gd name="connsiteX16" fmla="*/ 777154 w 2154922"/>
                <a:gd name="connsiteY16" fmla="*/ 603133 h 1823401"/>
                <a:gd name="connsiteX17" fmla="*/ 726612 w 2154922"/>
                <a:gd name="connsiteY17" fmla="*/ 633458 h 1823401"/>
                <a:gd name="connsiteX18" fmla="*/ 660234 w 2154922"/>
                <a:gd name="connsiteY18" fmla="*/ 593362 h 1823401"/>
                <a:gd name="connsiteX19" fmla="*/ 598573 w 2154922"/>
                <a:gd name="connsiteY19" fmla="*/ 491941 h 1823401"/>
                <a:gd name="connsiteX20" fmla="*/ 344517 w 2154922"/>
                <a:gd name="connsiteY20" fmla="*/ 212614 h 1823401"/>
                <a:gd name="connsiteX21" fmla="*/ 199967 w 2154922"/>
                <a:gd name="connsiteY21" fmla="*/ 208907 h 1823401"/>
                <a:gd name="connsiteX22" fmla="*/ 7235 w 2154922"/>
                <a:gd name="connsiteY22" fmla="*/ 405346 h 1823401"/>
                <a:gd name="connsiteX23" fmla="*/ 99895 w 2154922"/>
                <a:gd name="connsiteY23" fmla="*/ 698151 h 1823401"/>
                <a:gd name="connsiteX24" fmla="*/ 485697 w 2154922"/>
                <a:gd name="connsiteY24" fmla="*/ 894253 h 1823401"/>
                <a:gd name="connsiteX25" fmla="*/ 818261 w 2154922"/>
                <a:gd name="connsiteY25" fmla="*/ 938393 h 1823401"/>
                <a:gd name="connsiteX26" fmla="*/ 1017396 w 2154922"/>
                <a:gd name="connsiteY26" fmla="*/ 1269947 h 1823401"/>
                <a:gd name="connsiteX27" fmla="*/ 1009646 w 2154922"/>
                <a:gd name="connsiteY27" fmla="*/ 1494353 h 1823401"/>
                <a:gd name="connsiteX28" fmla="*/ 959778 w 2154922"/>
                <a:gd name="connsiteY28" fmla="*/ 1668890 h 1823401"/>
                <a:gd name="connsiteX29" fmla="*/ 917323 w 2154922"/>
                <a:gd name="connsiteY29" fmla="*/ 1749757 h 1823401"/>
                <a:gd name="connsiteX30" fmla="*/ 874194 w 2154922"/>
                <a:gd name="connsiteY30" fmla="*/ 1819505 h 1823401"/>
                <a:gd name="connsiteX31" fmla="*/ 890368 w 2154922"/>
                <a:gd name="connsiteY31" fmla="*/ 1819168 h 1823401"/>
                <a:gd name="connsiteX32" fmla="*/ 1118142 w 2154922"/>
                <a:gd name="connsiteY32" fmla="*/ 1735268 h 1823401"/>
                <a:gd name="connsiteX33" fmla="*/ 1234052 w 2154922"/>
                <a:gd name="connsiteY33" fmla="*/ 1681694 h 1823401"/>
                <a:gd name="connsiteX34" fmla="*/ 1305484 w 2154922"/>
                <a:gd name="connsiteY34" fmla="*/ 1552644 h 1823401"/>
                <a:gd name="connsiteX35" fmla="*/ 1313571 w 2154922"/>
                <a:gd name="connsiteY35" fmla="*/ 1217047 h 1823401"/>
                <a:gd name="connsiteX36" fmla="*/ 1254942 w 2154922"/>
                <a:gd name="connsiteY36" fmla="*/ 1036107 h 1823401"/>
                <a:gd name="connsiteX37" fmla="*/ 1188901 w 2154922"/>
                <a:gd name="connsiteY37" fmla="*/ 918514 h 1823401"/>
                <a:gd name="connsiteX38" fmla="*/ 1122523 w 2154922"/>
                <a:gd name="connsiteY38" fmla="*/ 818104 h 1823401"/>
                <a:gd name="connsiteX39" fmla="*/ 1125555 w 2154922"/>
                <a:gd name="connsiteY39" fmla="*/ 817767 h 1823401"/>
                <a:gd name="connsiteX40" fmla="*/ 1160934 w 2154922"/>
                <a:gd name="connsiteY40" fmla="*/ 817093 h 1823401"/>
                <a:gd name="connsiteX41" fmla="*/ 1401850 w 2154922"/>
                <a:gd name="connsiteY41" fmla="*/ 832256 h 1823401"/>
                <a:gd name="connsiteX42" fmla="*/ 1662309 w 2154922"/>
                <a:gd name="connsiteY42" fmla="*/ 916829 h 1823401"/>
                <a:gd name="connsiteX43" fmla="*/ 1910637 w 2154922"/>
                <a:gd name="connsiteY43" fmla="*/ 1130452 h 1823401"/>
                <a:gd name="connsiteX44" fmla="*/ 1942984 w 2154922"/>
                <a:gd name="connsiteY44" fmla="*/ 1135843 h 1823401"/>
                <a:gd name="connsiteX45" fmla="*/ 2154923 w 2154922"/>
                <a:gd name="connsiteY45" fmla="*/ 973436 h 1823401"/>
                <a:gd name="connsiteX46" fmla="*/ 2094946 w 2154922"/>
                <a:gd name="connsiteY46" fmla="*/ 907057 h 1823401"/>
                <a:gd name="connsiteX47" fmla="*/ 1802478 w 2154922"/>
                <a:gd name="connsiteY47" fmla="*/ 347055 h 1823401"/>
                <a:gd name="connsiteX48" fmla="*/ 1801467 w 2154922"/>
                <a:gd name="connsiteY48" fmla="*/ 348065 h 1823401"/>
                <a:gd name="connsiteX49" fmla="*/ 1801467 w 2154922"/>
                <a:gd name="connsiteY49" fmla="*/ 346718 h 1823401"/>
                <a:gd name="connsiteX50" fmla="*/ 1802478 w 2154922"/>
                <a:gd name="connsiteY50" fmla="*/ 347055 h 1823401"/>
                <a:gd name="connsiteX51" fmla="*/ 328680 w 2154922"/>
                <a:gd name="connsiteY51" fmla="*/ 600774 h 1823401"/>
                <a:gd name="connsiteX52" fmla="*/ 207043 w 2154922"/>
                <a:gd name="connsiteY52" fmla="*/ 432976 h 1823401"/>
                <a:gd name="connsiteX53" fmla="*/ 263987 w 2154922"/>
                <a:gd name="connsiteY53" fmla="*/ 376369 h 1823401"/>
                <a:gd name="connsiteX54" fmla="*/ 331039 w 2154922"/>
                <a:gd name="connsiteY54" fmla="*/ 425563 h 1823401"/>
                <a:gd name="connsiteX55" fmla="*/ 419318 w 2154922"/>
                <a:gd name="connsiteY55" fmla="*/ 575503 h 1823401"/>
                <a:gd name="connsiteX56" fmla="*/ 456382 w 2154922"/>
                <a:gd name="connsiteY56" fmla="*/ 642219 h 1823401"/>
                <a:gd name="connsiteX57" fmla="*/ 328680 w 2154922"/>
                <a:gd name="connsiteY57" fmla="*/ 600774 h 1823401"/>
                <a:gd name="connsiteX58" fmla="*/ 1503944 w 2154922"/>
                <a:gd name="connsiteY58" fmla="*/ 415118 h 1823401"/>
                <a:gd name="connsiteX59" fmla="*/ 1516411 w 2154922"/>
                <a:gd name="connsiteY59" fmla="*/ 385466 h 1823401"/>
                <a:gd name="connsiteX60" fmla="*/ 1593572 w 2154922"/>
                <a:gd name="connsiteY60" fmla="*/ 243276 h 1823401"/>
                <a:gd name="connsiteX61" fmla="*/ 1623897 w 2154922"/>
                <a:gd name="connsiteY61" fmla="*/ 309654 h 1823401"/>
                <a:gd name="connsiteX62" fmla="*/ 1524498 w 2154922"/>
                <a:gd name="connsiteY62" fmla="*/ 400629 h 1823401"/>
                <a:gd name="connsiteX63" fmla="*/ 1503944 w 2154922"/>
                <a:gd name="connsiteY63" fmla="*/ 415118 h 182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154922" h="1823401">
                  <a:moveTo>
                    <a:pt x="2094946" y="907057"/>
                  </a:moveTo>
                  <a:cubicBezTo>
                    <a:pt x="2028568" y="827201"/>
                    <a:pt x="1948375" y="759138"/>
                    <a:pt x="1860769" y="703543"/>
                  </a:cubicBezTo>
                  <a:cubicBezTo>
                    <a:pt x="1816630" y="675576"/>
                    <a:pt x="1770805" y="650642"/>
                    <a:pt x="1723296" y="628741"/>
                  </a:cubicBezTo>
                  <a:cubicBezTo>
                    <a:pt x="1700384" y="618295"/>
                    <a:pt x="1638049" y="584264"/>
                    <a:pt x="1582453" y="572134"/>
                  </a:cubicBezTo>
                  <a:cubicBezTo>
                    <a:pt x="1582116" y="572134"/>
                    <a:pt x="1581779" y="572134"/>
                    <a:pt x="1581779" y="572134"/>
                  </a:cubicBezTo>
                  <a:cubicBezTo>
                    <a:pt x="1582116" y="572134"/>
                    <a:pt x="1582116" y="572134"/>
                    <a:pt x="1582453" y="572134"/>
                  </a:cubicBezTo>
                  <a:cubicBezTo>
                    <a:pt x="1593909" y="570786"/>
                    <a:pt x="1746882" y="440725"/>
                    <a:pt x="1756653" y="429606"/>
                  </a:cubicBezTo>
                  <a:cubicBezTo>
                    <a:pt x="1816967" y="361880"/>
                    <a:pt x="1859758" y="271242"/>
                    <a:pt x="1825053" y="180941"/>
                  </a:cubicBezTo>
                  <a:cubicBezTo>
                    <a:pt x="1808543" y="137475"/>
                    <a:pt x="1785294" y="97715"/>
                    <a:pt x="1752610" y="65032"/>
                  </a:cubicBezTo>
                  <a:cubicBezTo>
                    <a:pt x="1688927" y="1349"/>
                    <a:pt x="1614463" y="-16172"/>
                    <a:pt x="1529215" y="15164"/>
                  </a:cubicBezTo>
                  <a:cubicBezTo>
                    <a:pt x="1469239" y="37402"/>
                    <a:pt x="1423752" y="77836"/>
                    <a:pt x="1385677" y="127703"/>
                  </a:cubicBezTo>
                  <a:cubicBezTo>
                    <a:pt x="1348950" y="175550"/>
                    <a:pt x="1318962" y="227439"/>
                    <a:pt x="1293354" y="281687"/>
                  </a:cubicBezTo>
                  <a:cubicBezTo>
                    <a:pt x="1258649" y="356152"/>
                    <a:pt x="1209118" y="418824"/>
                    <a:pt x="1151837" y="476442"/>
                  </a:cubicBezTo>
                  <a:cubicBezTo>
                    <a:pt x="1107697" y="520918"/>
                    <a:pt x="1060525" y="562026"/>
                    <a:pt x="1013353" y="602796"/>
                  </a:cubicBezTo>
                  <a:cubicBezTo>
                    <a:pt x="1013016" y="603133"/>
                    <a:pt x="1012342" y="603133"/>
                    <a:pt x="1012005" y="603470"/>
                  </a:cubicBezTo>
                  <a:cubicBezTo>
                    <a:pt x="1009309" y="604481"/>
                    <a:pt x="1006614" y="603470"/>
                    <a:pt x="1003918" y="601785"/>
                  </a:cubicBezTo>
                  <a:cubicBezTo>
                    <a:pt x="928105" y="553265"/>
                    <a:pt x="852630" y="572808"/>
                    <a:pt x="777154" y="603133"/>
                  </a:cubicBezTo>
                  <a:cubicBezTo>
                    <a:pt x="757274" y="608187"/>
                    <a:pt x="742449" y="621665"/>
                    <a:pt x="726612" y="633458"/>
                  </a:cubicBezTo>
                  <a:cubicBezTo>
                    <a:pt x="697972" y="630762"/>
                    <a:pt x="677755" y="613578"/>
                    <a:pt x="660234" y="593362"/>
                  </a:cubicBezTo>
                  <a:cubicBezTo>
                    <a:pt x="633615" y="563373"/>
                    <a:pt x="614747" y="528668"/>
                    <a:pt x="598573" y="491941"/>
                  </a:cubicBezTo>
                  <a:cubicBezTo>
                    <a:pt x="550390" y="382771"/>
                    <a:pt x="470534" y="244623"/>
                    <a:pt x="344517" y="212614"/>
                  </a:cubicBezTo>
                  <a:cubicBezTo>
                    <a:pt x="296670" y="200484"/>
                    <a:pt x="248487" y="195766"/>
                    <a:pt x="199967" y="208907"/>
                  </a:cubicBezTo>
                  <a:cubicBezTo>
                    <a:pt x="106970" y="233841"/>
                    <a:pt x="30147" y="311675"/>
                    <a:pt x="7235" y="405346"/>
                  </a:cubicBezTo>
                  <a:cubicBezTo>
                    <a:pt x="-18710" y="511484"/>
                    <a:pt x="28125" y="621665"/>
                    <a:pt x="99895" y="698151"/>
                  </a:cubicBezTo>
                  <a:cubicBezTo>
                    <a:pt x="259270" y="868983"/>
                    <a:pt x="433470" y="888525"/>
                    <a:pt x="485697" y="894253"/>
                  </a:cubicBezTo>
                  <a:lnTo>
                    <a:pt x="818261" y="938393"/>
                  </a:lnTo>
                  <a:cubicBezTo>
                    <a:pt x="960115" y="1049248"/>
                    <a:pt x="1007961" y="1191439"/>
                    <a:pt x="1017396" y="1269947"/>
                  </a:cubicBezTo>
                  <a:cubicBezTo>
                    <a:pt x="1026493" y="1345423"/>
                    <a:pt x="1019418" y="1419214"/>
                    <a:pt x="1009646" y="1494353"/>
                  </a:cubicBezTo>
                  <a:cubicBezTo>
                    <a:pt x="1001896" y="1554666"/>
                    <a:pt x="984375" y="1613294"/>
                    <a:pt x="959778" y="1668890"/>
                  </a:cubicBezTo>
                  <a:cubicBezTo>
                    <a:pt x="947311" y="1696857"/>
                    <a:pt x="933160" y="1723812"/>
                    <a:pt x="917323" y="1749757"/>
                  </a:cubicBezTo>
                  <a:cubicBezTo>
                    <a:pt x="911932" y="1758518"/>
                    <a:pt x="868803" y="1811418"/>
                    <a:pt x="874194" y="1819505"/>
                  </a:cubicBezTo>
                  <a:cubicBezTo>
                    <a:pt x="879585" y="1827591"/>
                    <a:pt x="885650" y="1820852"/>
                    <a:pt x="890368" y="1819168"/>
                  </a:cubicBezTo>
                  <a:cubicBezTo>
                    <a:pt x="966180" y="1791201"/>
                    <a:pt x="1041993" y="1763235"/>
                    <a:pt x="1118142" y="1735268"/>
                  </a:cubicBezTo>
                  <a:cubicBezTo>
                    <a:pt x="1157565" y="1720780"/>
                    <a:pt x="1201705" y="1709997"/>
                    <a:pt x="1234052" y="1681694"/>
                  </a:cubicBezTo>
                  <a:cubicBezTo>
                    <a:pt x="1268420" y="1651369"/>
                    <a:pt x="1290321" y="1595099"/>
                    <a:pt x="1305484" y="1552644"/>
                  </a:cubicBezTo>
                  <a:cubicBezTo>
                    <a:pt x="1343559" y="1445159"/>
                    <a:pt x="1339852" y="1326891"/>
                    <a:pt x="1313571" y="1217047"/>
                  </a:cubicBezTo>
                  <a:cubicBezTo>
                    <a:pt x="1298745" y="1155386"/>
                    <a:pt x="1282235" y="1093725"/>
                    <a:pt x="1254942" y="1036107"/>
                  </a:cubicBezTo>
                  <a:cubicBezTo>
                    <a:pt x="1235736" y="995337"/>
                    <a:pt x="1212487" y="956925"/>
                    <a:pt x="1188901" y="918514"/>
                  </a:cubicBezTo>
                  <a:cubicBezTo>
                    <a:pt x="1177445" y="899982"/>
                    <a:pt x="1125218" y="817430"/>
                    <a:pt x="1122523" y="818104"/>
                  </a:cubicBezTo>
                  <a:cubicBezTo>
                    <a:pt x="1123534" y="818104"/>
                    <a:pt x="1124544" y="817767"/>
                    <a:pt x="1125555" y="817767"/>
                  </a:cubicBezTo>
                  <a:cubicBezTo>
                    <a:pt x="1137348" y="815745"/>
                    <a:pt x="1149141" y="816419"/>
                    <a:pt x="1160934" y="817093"/>
                  </a:cubicBezTo>
                  <a:cubicBezTo>
                    <a:pt x="1242138" y="821473"/>
                    <a:pt x="1320983" y="817767"/>
                    <a:pt x="1401850" y="832256"/>
                  </a:cubicBezTo>
                  <a:cubicBezTo>
                    <a:pt x="1490804" y="848092"/>
                    <a:pt x="1582453" y="873700"/>
                    <a:pt x="1662309" y="916829"/>
                  </a:cubicBezTo>
                  <a:cubicBezTo>
                    <a:pt x="1760360" y="969729"/>
                    <a:pt x="1842574" y="1042172"/>
                    <a:pt x="1910637" y="1130452"/>
                  </a:cubicBezTo>
                  <a:cubicBezTo>
                    <a:pt x="1921756" y="1144941"/>
                    <a:pt x="1927822" y="1146288"/>
                    <a:pt x="1942984" y="1135843"/>
                  </a:cubicBezTo>
                  <a:cubicBezTo>
                    <a:pt x="1985439" y="1107203"/>
                    <a:pt x="2129989" y="991967"/>
                    <a:pt x="2154923" y="973436"/>
                  </a:cubicBezTo>
                  <a:cubicBezTo>
                    <a:pt x="2138412" y="947491"/>
                    <a:pt x="2113815" y="929970"/>
                    <a:pt x="2094946" y="907057"/>
                  </a:cubicBezTo>
                  <a:close/>
                  <a:moveTo>
                    <a:pt x="1802478" y="347055"/>
                  </a:moveTo>
                  <a:cubicBezTo>
                    <a:pt x="1802141" y="347392"/>
                    <a:pt x="1801804" y="347729"/>
                    <a:pt x="1801467" y="348065"/>
                  </a:cubicBezTo>
                  <a:cubicBezTo>
                    <a:pt x="1801467" y="347729"/>
                    <a:pt x="1801467" y="347055"/>
                    <a:pt x="1801467" y="346718"/>
                  </a:cubicBezTo>
                  <a:cubicBezTo>
                    <a:pt x="1801804" y="346718"/>
                    <a:pt x="1802141" y="347055"/>
                    <a:pt x="1802478" y="347055"/>
                  </a:cubicBezTo>
                  <a:close/>
                  <a:moveTo>
                    <a:pt x="328680" y="600774"/>
                  </a:moveTo>
                  <a:cubicBezTo>
                    <a:pt x="263650" y="563036"/>
                    <a:pt x="213445" y="513842"/>
                    <a:pt x="207043" y="432976"/>
                  </a:cubicBezTo>
                  <a:cubicBezTo>
                    <a:pt x="206369" y="400292"/>
                    <a:pt x="207043" y="347729"/>
                    <a:pt x="263987" y="376369"/>
                  </a:cubicBezTo>
                  <a:cubicBezTo>
                    <a:pt x="289595" y="389173"/>
                    <a:pt x="312170" y="404335"/>
                    <a:pt x="331039" y="425563"/>
                  </a:cubicBezTo>
                  <a:cubicBezTo>
                    <a:pt x="370124" y="469703"/>
                    <a:pt x="395058" y="522603"/>
                    <a:pt x="419318" y="575503"/>
                  </a:cubicBezTo>
                  <a:cubicBezTo>
                    <a:pt x="429764" y="598753"/>
                    <a:pt x="439535" y="622339"/>
                    <a:pt x="456382" y="642219"/>
                  </a:cubicBezTo>
                  <a:cubicBezTo>
                    <a:pt x="410895" y="637501"/>
                    <a:pt x="368440" y="623687"/>
                    <a:pt x="328680" y="600774"/>
                  </a:cubicBezTo>
                  <a:close/>
                  <a:moveTo>
                    <a:pt x="1503944" y="415118"/>
                  </a:moveTo>
                  <a:cubicBezTo>
                    <a:pt x="1507314" y="405009"/>
                    <a:pt x="1511694" y="395238"/>
                    <a:pt x="1516411" y="385466"/>
                  </a:cubicBezTo>
                  <a:cubicBezTo>
                    <a:pt x="1539998" y="336946"/>
                    <a:pt x="1556508" y="284383"/>
                    <a:pt x="1593572" y="243276"/>
                  </a:cubicBezTo>
                  <a:cubicBezTo>
                    <a:pt x="1652537" y="213624"/>
                    <a:pt x="1644451" y="285057"/>
                    <a:pt x="1623897" y="309654"/>
                  </a:cubicBezTo>
                  <a:cubicBezTo>
                    <a:pt x="1593235" y="346381"/>
                    <a:pt x="1561899" y="372999"/>
                    <a:pt x="1524498" y="400629"/>
                  </a:cubicBezTo>
                  <a:cubicBezTo>
                    <a:pt x="1517422" y="405346"/>
                    <a:pt x="1510347" y="409726"/>
                    <a:pt x="1503944" y="415118"/>
                  </a:cubicBezTo>
                  <a:close/>
                </a:path>
              </a:pathLst>
            </a:custGeom>
            <a:solidFill>
              <a:schemeClr val="accent2"/>
            </a:solidFill>
            <a:ln w="3369" cap="flat">
              <a:noFill/>
              <a:prstDash val="solid"/>
              <a:miter/>
            </a:ln>
          </p:spPr>
          <p:txBody>
            <a:bodyPr rtlCol="0" anchor="ctr"/>
            <a:lstStyle/>
            <a:p>
              <a:endParaRPr lang="en-US"/>
            </a:p>
          </p:txBody>
        </p:sp>
        <p:sp>
          <p:nvSpPr>
            <p:cNvPr id="22" name="Freeform: Shape 180">
              <a:extLst>
                <a:ext uri="{FF2B5EF4-FFF2-40B4-BE49-F238E27FC236}">
                  <a16:creationId xmlns="" xmlns:a16="http://schemas.microsoft.com/office/drawing/2014/main" id="{D155A4FF-7D71-42B0-80F5-97D8DDDF2F92}"/>
                </a:ext>
              </a:extLst>
            </p:cNvPr>
            <p:cNvSpPr/>
            <p:nvPr/>
          </p:nvSpPr>
          <p:spPr>
            <a:xfrm>
              <a:off x="9546543" y="4691746"/>
              <a:ext cx="395573" cy="374534"/>
            </a:xfrm>
            <a:custGeom>
              <a:avLst/>
              <a:gdLst>
                <a:gd name="connsiteX0" fmla="*/ 395574 w 395573"/>
                <a:gd name="connsiteY0" fmla="*/ 243020 h 374534"/>
                <a:gd name="connsiteX1" fmla="*/ 267534 w 395573"/>
                <a:gd name="connsiteY1" fmla="*/ 341071 h 374534"/>
                <a:gd name="connsiteX2" fmla="*/ 98388 w 395573"/>
                <a:gd name="connsiteY2" fmla="*/ 371396 h 374534"/>
                <a:gd name="connsiteX3" fmla="*/ 86932 w 395573"/>
                <a:gd name="connsiteY3" fmla="*/ 188434 h 374534"/>
                <a:gd name="connsiteX4" fmla="*/ 0 w 395573"/>
                <a:gd name="connsiteY4" fmla="*/ 76232 h 374534"/>
                <a:gd name="connsiteX5" fmla="*/ 54585 w 395573"/>
                <a:gd name="connsiteY5" fmla="*/ 30744 h 374534"/>
                <a:gd name="connsiteX6" fmla="*/ 281349 w 395573"/>
                <a:gd name="connsiteY6" fmla="*/ 29396 h 374534"/>
                <a:gd name="connsiteX7" fmla="*/ 301903 w 395573"/>
                <a:gd name="connsiteY7" fmla="*/ 49950 h 374534"/>
                <a:gd name="connsiteX8" fmla="*/ 389845 w 395573"/>
                <a:gd name="connsiteY8" fmla="*/ 191467 h 374534"/>
                <a:gd name="connsiteX9" fmla="*/ 395574 w 395573"/>
                <a:gd name="connsiteY9" fmla="*/ 243020 h 37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573" h="374534">
                  <a:moveTo>
                    <a:pt x="395574" y="243020"/>
                  </a:moveTo>
                  <a:cubicBezTo>
                    <a:pt x="377716" y="308050"/>
                    <a:pt x="328185" y="331299"/>
                    <a:pt x="267534" y="341071"/>
                  </a:cubicBezTo>
                  <a:cubicBezTo>
                    <a:pt x="237883" y="345788"/>
                    <a:pt x="92660" y="385884"/>
                    <a:pt x="98388" y="371396"/>
                  </a:cubicBezTo>
                  <a:cubicBezTo>
                    <a:pt x="111866" y="339049"/>
                    <a:pt x="125344" y="281094"/>
                    <a:pt x="86932" y="188434"/>
                  </a:cubicBezTo>
                  <a:cubicBezTo>
                    <a:pt x="70085" y="146990"/>
                    <a:pt x="42792" y="78253"/>
                    <a:pt x="0" y="76232"/>
                  </a:cubicBezTo>
                  <a:cubicBezTo>
                    <a:pt x="9434" y="51635"/>
                    <a:pt x="39759" y="39842"/>
                    <a:pt x="54585" y="30744"/>
                  </a:cubicBezTo>
                  <a:cubicBezTo>
                    <a:pt x="130061" y="419"/>
                    <a:pt x="205536" y="-19124"/>
                    <a:pt x="281349" y="29396"/>
                  </a:cubicBezTo>
                  <a:cubicBezTo>
                    <a:pt x="284382" y="31418"/>
                    <a:pt x="298196" y="42537"/>
                    <a:pt x="301903" y="49950"/>
                  </a:cubicBezTo>
                  <a:cubicBezTo>
                    <a:pt x="353455" y="95775"/>
                    <a:pt x="373672" y="131154"/>
                    <a:pt x="389845" y="191467"/>
                  </a:cubicBezTo>
                  <a:cubicBezTo>
                    <a:pt x="392204" y="199891"/>
                    <a:pt x="395574" y="234259"/>
                    <a:pt x="395574" y="243020"/>
                  </a:cubicBezTo>
                  <a:close/>
                </a:path>
              </a:pathLst>
            </a:custGeom>
            <a:solidFill>
              <a:schemeClr val="accent2">
                <a:lumMod val="75000"/>
                <a:alpha val="40000"/>
              </a:schemeClr>
            </a:solidFill>
            <a:ln w="3369" cap="flat">
              <a:noFill/>
              <a:prstDash val="solid"/>
              <a:miter/>
            </a:ln>
          </p:spPr>
          <p:txBody>
            <a:bodyPr rtlCol="0" anchor="ctr"/>
            <a:lstStyle/>
            <a:p>
              <a:endParaRPr lang="en-US"/>
            </a:p>
          </p:txBody>
        </p:sp>
        <p:sp>
          <p:nvSpPr>
            <p:cNvPr id="23" name="Freeform: Shape 181">
              <a:extLst>
                <a:ext uri="{FF2B5EF4-FFF2-40B4-BE49-F238E27FC236}">
                  <a16:creationId xmlns="" xmlns:a16="http://schemas.microsoft.com/office/drawing/2014/main" id="{ED18D0FE-F695-476D-B336-3BBF7ADDCF90}"/>
                </a:ext>
              </a:extLst>
            </p:cNvPr>
            <p:cNvSpPr/>
            <p:nvPr/>
          </p:nvSpPr>
          <p:spPr>
            <a:xfrm>
              <a:off x="9942185" y="4301978"/>
              <a:ext cx="685290" cy="632801"/>
            </a:xfrm>
            <a:custGeom>
              <a:avLst/>
              <a:gdLst>
                <a:gd name="connsiteX0" fmla="*/ 605 w 685290"/>
                <a:gd name="connsiteY0" fmla="*/ 628408 h 632801"/>
                <a:gd name="connsiteX1" fmla="*/ 165034 w 685290"/>
                <a:gd name="connsiteY1" fmla="*/ 498010 h 632801"/>
                <a:gd name="connsiteX2" fmla="*/ 284650 w 685290"/>
                <a:gd name="connsiteY2" fmla="*/ 388503 h 632801"/>
                <a:gd name="connsiteX3" fmla="*/ 389103 w 685290"/>
                <a:gd name="connsiteY3" fmla="*/ 238899 h 632801"/>
                <a:gd name="connsiteX4" fmla="*/ 507370 w 685290"/>
                <a:gd name="connsiteY4" fmla="*/ 105132 h 632801"/>
                <a:gd name="connsiteX5" fmla="*/ 476371 w 685290"/>
                <a:gd name="connsiteY5" fmla="*/ 67394 h 632801"/>
                <a:gd name="connsiteX6" fmla="*/ 572401 w 685290"/>
                <a:gd name="connsiteY6" fmla="*/ 5 h 632801"/>
                <a:gd name="connsiteX7" fmla="*/ 664050 w 685290"/>
                <a:gd name="connsiteY7" fmla="*/ 58297 h 632801"/>
                <a:gd name="connsiteX8" fmla="*/ 685277 w 685290"/>
                <a:gd name="connsiteY8" fmla="*/ 144891 h 632801"/>
                <a:gd name="connsiteX9" fmla="*/ 669441 w 685290"/>
                <a:gd name="connsiteY9" fmla="*/ 220030 h 632801"/>
                <a:gd name="connsiteX10" fmla="*/ 476034 w 685290"/>
                <a:gd name="connsiteY10" fmla="*/ 390187 h 632801"/>
                <a:gd name="connsiteX11" fmla="*/ 335528 w 685290"/>
                <a:gd name="connsiteY11" fmla="*/ 464989 h 632801"/>
                <a:gd name="connsiteX12" fmla="*/ 101351 w 685290"/>
                <a:gd name="connsiteY12" fmla="*/ 585279 h 632801"/>
                <a:gd name="connsiteX13" fmla="*/ 605 w 685290"/>
                <a:gd name="connsiteY13" fmla="*/ 628408 h 63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290" h="632801">
                  <a:moveTo>
                    <a:pt x="605" y="628408"/>
                  </a:moveTo>
                  <a:cubicBezTo>
                    <a:pt x="28908" y="598756"/>
                    <a:pt x="122242" y="534400"/>
                    <a:pt x="165034" y="498010"/>
                  </a:cubicBezTo>
                  <a:cubicBezTo>
                    <a:pt x="196033" y="471728"/>
                    <a:pt x="254998" y="416469"/>
                    <a:pt x="284650" y="388503"/>
                  </a:cubicBezTo>
                  <a:cubicBezTo>
                    <a:pt x="324072" y="351102"/>
                    <a:pt x="368212" y="290789"/>
                    <a:pt x="389103" y="238899"/>
                  </a:cubicBezTo>
                  <a:cubicBezTo>
                    <a:pt x="398874" y="232160"/>
                    <a:pt x="474350" y="180608"/>
                    <a:pt x="507370" y="105132"/>
                  </a:cubicBezTo>
                  <a:cubicBezTo>
                    <a:pt x="512087" y="83904"/>
                    <a:pt x="505686" y="66720"/>
                    <a:pt x="476371" y="67394"/>
                  </a:cubicBezTo>
                  <a:cubicBezTo>
                    <a:pt x="469632" y="66383"/>
                    <a:pt x="527924" y="-669"/>
                    <a:pt x="572401" y="5"/>
                  </a:cubicBezTo>
                  <a:cubicBezTo>
                    <a:pt x="614182" y="679"/>
                    <a:pt x="643496" y="23591"/>
                    <a:pt x="664050" y="58297"/>
                  </a:cubicBezTo>
                  <a:cubicBezTo>
                    <a:pt x="679549" y="84915"/>
                    <a:pt x="685614" y="110860"/>
                    <a:pt x="685277" y="144891"/>
                  </a:cubicBezTo>
                  <a:cubicBezTo>
                    <a:pt x="684940" y="170836"/>
                    <a:pt x="685277" y="196107"/>
                    <a:pt x="669441" y="220030"/>
                  </a:cubicBezTo>
                  <a:cubicBezTo>
                    <a:pt x="623279" y="277985"/>
                    <a:pt x="538369" y="350428"/>
                    <a:pt x="476034" y="390187"/>
                  </a:cubicBezTo>
                  <a:cubicBezTo>
                    <a:pt x="468622" y="394905"/>
                    <a:pt x="351365" y="456566"/>
                    <a:pt x="335528" y="464989"/>
                  </a:cubicBezTo>
                  <a:cubicBezTo>
                    <a:pt x="232760" y="520585"/>
                    <a:pt x="206815" y="535074"/>
                    <a:pt x="101351" y="585279"/>
                  </a:cubicBezTo>
                  <a:cubicBezTo>
                    <a:pt x="74059" y="598420"/>
                    <a:pt x="-7819" y="647614"/>
                    <a:pt x="605" y="628408"/>
                  </a:cubicBezTo>
                  <a:close/>
                </a:path>
              </a:pathLst>
            </a:custGeom>
            <a:solidFill>
              <a:schemeClr val="accent2">
                <a:lumMod val="75000"/>
              </a:schemeClr>
            </a:solidFill>
            <a:ln w="3369" cap="flat">
              <a:noFill/>
              <a:prstDash val="solid"/>
              <a:miter/>
            </a:ln>
          </p:spPr>
          <p:txBody>
            <a:bodyPr rtlCol="0" anchor="ctr"/>
            <a:lstStyle/>
            <a:p>
              <a:endParaRPr lang="en-US" dirty="0"/>
            </a:p>
          </p:txBody>
        </p:sp>
        <p:sp>
          <p:nvSpPr>
            <p:cNvPr id="24" name="Freeform: Shape 182">
              <a:extLst>
                <a:ext uri="{FF2B5EF4-FFF2-40B4-BE49-F238E27FC236}">
                  <a16:creationId xmlns="" xmlns:a16="http://schemas.microsoft.com/office/drawing/2014/main" id="{42DF797C-EEEC-424E-A28A-B6545ECA6B8D}"/>
                </a:ext>
              </a:extLst>
            </p:cNvPr>
            <p:cNvSpPr/>
            <p:nvPr/>
          </p:nvSpPr>
          <p:spPr>
            <a:xfrm>
              <a:off x="9041125" y="4399897"/>
              <a:ext cx="516199" cy="384071"/>
            </a:xfrm>
            <a:custGeom>
              <a:avLst/>
              <a:gdLst>
                <a:gd name="connsiteX0" fmla="*/ 0 w 516199"/>
                <a:gd name="connsiteY0" fmla="*/ 110655 h 384071"/>
                <a:gd name="connsiteX1" fmla="*/ 77834 w 516199"/>
                <a:gd name="connsiteY1" fmla="*/ 13951 h 384071"/>
                <a:gd name="connsiteX2" fmla="*/ 253720 w 516199"/>
                <a:gd name="connsiteY2" fmla="*/ 15973 h 384071"/>
                <a:gd name="connsiteX3" fmla="*/ 293142 w 516199"/>
                <a:gd name="connsiteY3" fmla="*/ 56070 h 384071"/>
                <a:gd name="connsiteX4" fmla="*/ 388161 w 516199"/>
                <a:gd name="connsiteY4" fmla="*/ 221847 h 384071"/>
                <a:gd name="connsiteX5" fmla="*/ 449822 w 516199"/>
                <a:gd name="connsiteY5" fmla="*/ 323267 h 384071"/>
                <a:gd name="connsiteX6" fmla="*/ 516200 w 516199"/>
                <a:gd name="connsiteY6" fmla="*/ 363363 h 384071"/>
                <a:gd name="connsiteX7" fmla="*/ 475093 w 516199"/>
                <a:gd name="connsiteY7" fmla="*/ 375830 h 384071"/>
                <a:gd name="connsiteX8" fmla="*/ 305609 w 516199"/>
                <a:gd name="connsiteY8" fmla="*/ 380885 h 384071"/>
                <a:gd name="connsiteX9" fmla="*/ 245970 w 516199"/>
                <a:gd name="connsiteY9" fmla="*/ 372798 h 384071"/>
                <a:gd name="connsiteX10" fmla="*/ 208906 w 516199"/>
                <a:gd name="connsiteY10" fmla="*/ 306083 h 384071"/>
                <a:gd name="connsiteX11" fmla="*/ 120626 w 516199"/>
                <a:gd name="connsiteY11" fmla="*/ 156142 h 384071"/>
                <a:gd name="connsiteX12" fmla="*/ 56607 w 516199"/>
                <a:gd name="connsiteY12" fmla="*/ 103579 h 384071"/>
                <a:gd name="connsiteX13" fmla="*/ 0 w 516199"/>
                <a:gd name="connsiteY13" fmla="*/ 110655 h 38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199" h="384071">
                  <a:moveTo>
                    <a:pt x="0" y="110655"/>
                  </a:moveTo>
                  <a:cubicBezTo>
                    <a:pt x="8761" y="63819"/>
                    <a:pt x="36727" y="31473"/>
                    <a:pt x="77834" y="13951"/>
                  </a:cubicBezTo>
                  <a:cubicBezTo>
                    <a:pt x="131746" y="-9298"/>
                    <a:pt x="216993" y="137"/>
                    <a:pt x="253720" y="15973"/>
                  </a:cubicBezTo>
                  <a:cubicBezTo>
                    <a:pt x="271578" y="24734"/>
                    <a:pt x="282360" y="40907"/>
                    <a:pt x="293142" y="56070"/>
                  </a:cubicBezTo>
                  <a:cubicBezTo>
                    <a:pt x="329532" y="108633"/>
                    <a:pt x="362553" y="163218"/>
                    <a:pt x="388161" y="221847"/>
                  </a:cubicBezTo>
                  <a:cubicBezTo>
                    <a:pt x="404334" y="258237"/>
                    <a:pt x="423203" y="293279"/>
                    <a:pt x="449822" y="323267"/>
                  </a:cubicBezTo>
                  <a:cubicBezTo>
                    <a:pt x="467680" y="343484"/>
                    <a:pt x="487896" y="360668"/>
                    <a:pt x="516200" y="363363"/>
                  </a:cubicBezTo>
                  <a:cubicBezTo>
                    <a:pt x="506765" y="369092"/>
                    <a:pt x="487896" y="374146"/>
                    <a:pt x="475093" y="375830"/>
                  </a:cubicBezTo>
                  <a:cubicBezTo>
                    <a:pt x="414106" y="383243"/>
                    <a:pt x="366933" y="387287"/>
                    <a:pt x="305609" y="380885"/>
                  </a:cubicBezTo>
                  <a:cubicBezTo>
                    <a:pt x="288425" y="379200"/>
                    <a:pt x="262480" y="377852"/>
                    <a:pt x="245970" y="372798"/>
                  </a:cubicBezTo>
                  <a:cubicBezTo>
                    <a:pt x="227101" y="352244"/>
                    <a:pt x="220362" y="331017"/>
                    <a:pt x="208906" y="306083"/>
                  </a:cubicBezTo>
                  <a:cubicBezTo>
                    <a:pt x="184646" y="253182"/>
                    <a:pt x="160049" y="200282"/>
                    <a:pt x="120626" y="156142"/>
                  </a:cubicBezTo>
                  <a:cubicBezTo>
                    <a:pt x="101757" y="134915"/>
                    <a:pt x="83562" y="113350"/>
                    <a:pt x="56607" y="103579"/>
                  </a:cubicBezTo>
                  <a:cubicBezTo>
                    <a:pt x="45151" y="93807"/>
                    <a:pt x="16173" y="89427"/>
                    <a:pt x="0" y="110655"/>
                  </a:cubicBezTo>
                  <a:close/>
                </a:path>
              </a:pathLst>
            </a:custGeom>
            <a:solidFill>
              <a:schemeClr val="accent2">
                <a:lumMod val="75000"/>
              </a:schemeClr>
            </a:solidFill>
            <a:ln w="3369" cap="flat">
              <a:noFill/>
              <a:prstDash val="solid"/>
              <a:miter/>
            </a:ln>
          </p:spPr>
          <p:txBody>
            <a:bodyPr rtlCol="0" anchor="ctr"/>
            <a:lstStyle/>
            <a:p>
              <a:endParaRPr lang="en-US"/>
            </a:p>
          </p:txBody>
        </p:sp>
        <p:sp>
          <p:nvSpPr>
            <p:cNvPr id="25" name="Freeform: Shape 183">
              <a:extLst>
                <a:ext uri="{FF2B5EF4-FFF2-40B4-BE49-F238E27FC236}">
                  <a16:creationId xmlns="" xmlns:a16="http://schemas.microsoft.com/office/drawing/2014/main" id="{6563DF3F-0591-4C8B-BFA5-5B91DDB455C6}"/>
                </a:ext>
              </a:extLst>
            </p:cNvPr>
            <p:cNvSpPr/>
            <p:nvPr/>
          </p:nvSpPr>
          <p:spPr>
            <a:xfrm>
              <a:off x="6942632" y="4124750"/>
              <a:ext cx="3369" cy="3369"/>
            </a:xfrm>
            <a:custGeom>
              <a:avLst/>
              <a:gdLst/>
              <a:ahLst/>
              <a:cxnLst/>
              <a:rect l="l" t="t" r="r" b="b"/>
              <a:pathLst>
                <a:path w="3369" h="3369"/>
              </a:pathLst>
            </a:custGeom>
            <a:noFill/>
            <a:ln w="3369" cap="flat">
              <a:solidFill>
                <a:srgbClr val="0000FF"/>
              </a:solidFill>
              <a:prstDash val="solid"/>
              <a:miter/>
            </a:ln>
          </p:spPr>
          <p:txBody>
            <a:bodyPr rtlCol="0" anchor="ctr"/>
            <a:lstStyle/>
            <a:p>
              <a:endParaRPr lang="en-US"/>
            </a:p>
          </p:txBody>
        </p:sp>
        <p:sp>
          <p:nvSpPr>
            <p:cNvPr id="26" name="Freeform: Shape 184">
              <a:extLst>
                <a:ext uri="{FF2B5EF4-FFF2-40B4-BE49-F238E27FC236}">
                  <a16:creationId xmlns="" xmlns:a16="http://schemas.microsoft.com/office/drawing/2014/main" id="{B4DDAE21-9832-404B-B21D-1100D2A1783C}"/>
                </a:ext>
              </a:extLst>
            </p:cNvPr>
            <p:cNvSpPr/>
            <p:nvPr/>
          </p:nvSpPr>
          <p:spPr>
            <a:xfrm>
              <a:off x="10330951" y="4360937"/>
              <a:ext cx="135212" cy="178928"/>
            </a:xfrm>
            <a:custGeom>
              <a:avLst/>
              <a:gdLst>
                <a:gd name="connsiteX0" fmla="*/ 119952 w 135212"/>
                <a:gd name="connsiteY0" fmla="*/ 73465 h 178928"/>
                <a:gd name="connsiteX1" fmla="*/ 89627 w 135212"/>
                <a:gd name="connsiteY1" fmla="*/ 7087 h 178928"/>
                <a:gd name="connsiteX2" fmla="*/ 12467 w 135212"/>
                <a:gd name="connsiteY2" fmla="*/ 149278 h 178928"/>
                <a:gd name="connsiteX3" fmla="*/ 0 w 135212"/>
                <a:gd name="connsiteY3" fmla="*/ 178929 h 178928"/>
                <a:gd name="connsiteX4" fmla="*/ 20217 w 135212"/>
                <a:gd name="connsiteY4" fmla="*/ 164103 h 178928"/>
                <a:gd name="connsiteX5" fmla="*/ 119952 w 135212"/>
                <a:gd name="connsiteY5" fmla="*/ 73465 h 17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212" h="178928">
                  <a:moveTo>
                    <a:pt x="119952" y="73465"/>
                  </a:moveTo>
                  <a:cubicBezTo>
                    <a:pt x="140506" y="48868"/>
                    <a:pt x="148593" y="-22564"/>
                    <a:pt x="89627" y="7087"/>
                  </a:cubicBezTo>
                  <a:cubicBezTo>
                    <a:pt x="52564" y="48531"/>
                    <a:pt x="36390" y="101094"/>
                    <a:pt x="12467" y="149278"/>
                  </a:cubicBezTo>
                  <a:cubicBezTo>
                    <a:pt x="7750" y="158712"/>
                    <a:pt x="3369" y="168820"/>
                    <a:pt x="0" y="178929"/>
                  </a:cubicBezTo>
                  <a:cubicBezTo>
                    <a:pt x="6402" y="173538"/>
                    <a:pt x="13478" y="169157"/>
                    <a:pt x="20217" y="164103"/>
                  </a:cubicBezTo>
                  <a:cubicBezTo>
                    <a:pt x="57955" y="136811"/>
                    <a:pt x="89290" y="110192"/>
                    <a:pt x="119952" y="73465"/>
                  </a:cubicBezTo>
                  <a:close/>
                </a:path>
              </a:pathLst>
            </a:custGeom>
            <a:noFill/>
            <a:ln w="3369" cap="flat">
              <a:noFill/>
              <a:prstDash val="solid"/>
              <a:miter/>
            </a:ln>
          </p:spPr>
          <p:txBody>
            <a:bodyPr rtlCol="0" anchor="ctr"/>
            <a:lstStyle/>
            <a:p>
              <a:endParaRPr lang="en-US"/>
            </a:p>
          </p:txBody>
        </p:sp>
        <p:sp>
          <p:nvSpPr>
            <p:cNvPr id="27" name="Freeform: Shape 185">
              <a:extLst>
                <a:ext uri="{FF2B5EF4-FFF2-40B4-BE49-F238E27FC236}">
                  <a16:creationId xmlns="" xmlns:a16="http://schemas.microsoft.com/office/drawing/2014/main" id="{C253317B-1BE8-4375-A4C4-5209600D93DF}"/>
                </a:ext>
              </a:extLst>
            </p:cNvPr>
            <p:cNvSpPr/>
            <p:nvPr/>
          </p:nvSpPr>
          <p:spPr>
            <a:xfrm>
              <a:off x="10628474" y="4471466"/>
              <a:ext cx="1010" cy="1347"/>
            </a:xfrm>
            <a:custGeom>
              <a:avLst/>
              <a:gdLst>
                <a:gd name="connsiteX0" fmla="*/ 1011 w 1010"/>
                <a:gd name="connsiteY0" fmla="*/ 337 h 1347"/>
                <a:gd name="connsiteX1" fmla="*/ 0 w 1010"/>
                <a:gd name="connsiteY1" fmla="*/ 0 h 1347"/>
                <a:gd name="connsiteX2" fmla="*/ 0 w 1010"/>
                <a:gd name="connsiteY2" fmla="*/ 1348 h 1347"/>
                <a:gd name="connsiteX3" fmla="*/ 1011 w 1010"/>
                <a:gd name="connsiteY3" fmla="*/ 337 h 1347"/>
              </a:gdLst>
              <a:ahLst/>
              <a:cxnLst>
                <a:cxn ang="0">
                  <a:pos x="connsiteX0" y="connsiteY0"/>
                </a:cxn>
                <a:cxn ang="0">
                  <a:pos x="connsiteX1" y="connsiteY1"/>
                </a:cxn>
                <a:cxn ang="0">
                  <a:pos x="connsiteX2" y="connsiteY2"/>
                </a:cxn>
                <a:cxn ang="0">
                  <a:pos x="connsiteX3" y="connsiteY3"/>
                </a:cxn>
              </a:cxnLst>
              <a:rect l="l" t="t" r="r" b="b"/>
              <a:pathLst>
                <a:path w="1010" h="1347">
                  <a:moveTo>
                    <a:pt x="1011" y="337"/>
                  </a:moveTo>
                  <a:cubicBezTo>
                    <a:pt x="674" y="337"/>
                    <a:pt x="337" y="0"/>
                    <a:pt x="0" y="0"/>
                  </a:cubicBezTo>
                  <a:cubicBezTo>
                    <a:pt x="0" y="337"/>
                    <a:pt x="0" y="1011"/>
                    <a:pt x="0" y="1348"/>
                  </a:cubicBezTo>
                  <a:cubicBezTo>
                    <a:pt x="337" y="1011"/>
                    <a:pt x="674" y="674"/>
                    <a:pt x="1011" y="337"/>
                  </a:cubicBezTo>
                  <a:close/>
                </a:path>
              </a:pathLst>
            </a:custGeom>
            <a:noFill/>
            <a:ln w="3369" cap="flat">
              <a:noFill/>
              <a:prstDash val="solid"/>
              <a:miter/>
            </a:ln>
          </p:spPr>
          <p:txBody>
            <a:bodyPr rtlCol="0" anchor="ctr"/>
            <a:lstStyle/>
            <a:p>
              <a:endParaRPr lang="en-US"/>
            </a:p>
          </p:txBody>
        </p:sp>
        <p:sp>
          <p:nvSpPr>
            <p:cNvPr id="28" name="Freeform: Shape 186">
              <a:extLst>
                <a:ext uri="{FF2B5EF4-FFF2-40B4-BE49-F238E27FC236}">
                  <a16:creationId xmlns="" xmlns:a16="http://schemas.microsoft.com/office/drawing/2014/main" id="{2AA1BEB9-581F-47AA-8BA9-0823470FAE6A}"/>
                </a:ext>
              </a:extLst>
            </p:cNvPr>
            <p:cNvSpPr/>
            <p:nvPr/>
          </p:nvSpPr>
          <p:spPr>
            <a:xfrm>
              <a:off x="9034277" y="4493205"/>
              <a:ext cx="249448" cy="274435"/>
            </a:xfrm>
            <a:custGeom>
              <a:avLst/>
              <a:gdLst>
                <a:gd name="connsiteX0" fmla="*/ 124105 w 249448"/>
                <a:gd name="connsiteY0" fmla="*/ 57443 h 274435"/>
                <a:gd name="connsiteX1" fmla="*/ 57053 w 249448"/>
                <a:gd name="connsiteY1" fmla="*/ 8249 h 274435"/>
                <a:gd name="connsiteX2" fmla="*/ 109 w 249448"/>
                <a:gd name="connsiteY2" fmla="*/ 64856 h 274435"/>
                <a:gd name="connsiteX3" fmla="*/ 121746 w 249448"/>
                <a:gd name="connsiteY3" fmla="*/ 232654 h 274435"/>
                <a:gd name="connsiteX4" fmla="*/ 249449 w 249448"/>
                <a:gd name="connsiteY4" fmla="*/ 274436 h 274435"/>
                <a:gd name="connsiteX5" fmla="*/ 212385 w 249448"/>
                <a:gd name="connsiteY5" fmla="*/ 207720 h 274435"/>
                <a:gd name="connsiteX6" fmla="*/ 124105 w 249448"/>
                <a:gd name="connsiteY6" fmla="*/ 57443 h 2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48" h="274435">
                  <a:moveTo>
                    <a:pt x="124105" y="57443"/>
                  </a:moveTo>
                  <a:cubicBezTo>
                    <a:pt x="105236" y="36215"/>
                    <a:pt x="82998" y="21390"/>
                    <a:pt x="57053" y="8249"/>
                  </a:cubicBezTo>
                  <a:cubicBezTo>
                    <a:pt x="109" y="-20391"/>
                    <a:pt x="-565" y="32172"/>
                    <a:pt x="109" y="64856"/>
                  </a:cubicBezTo>
                  <a:cubicBezTo>
                    <a:pt x="6511" y="145386"/>
                    <a:pt x="56716" y="194916"/>
                    <a:pt x="121746" y="232654"/>
                  </a:cubicBezTo>
                  <a:cubicBezTo>
                    <a:pt x="161169" y="255567"/>
                    <a:pt x="203961" y="269381"/>
                    <a:pt x="249449" y="274436"/>
                  </a:cubicBezTo>
                  <a:cubicBezTo>
                    <a:pt x="232938" y="254556"/>
                    <a:pt x="223167" y="230970"/>
                    <a:pt x="212385" y="207720"/>
                  </a:cubicBezTo>
                  <a:cubicBezTo>
                    <a:pt x="187788" y="154146"/>
                    <a:pt x="163191" y="101583"/>
                    <a:pt x="124105" y="57443"/>
                  </a:cubicBezTo>
                  <a:close/>
                </a:path>
              </a:pathLst>
            </a:custGeom>
            <a:noFill/>
            <a:ln w="3369" cap="flat">
              <a:noFill/>
              <a:prstDash val="solid"/>
              <a:miter/>
            </a:ln>
          </p:spPr>
          <p:txBody>
            <a:bodyPr rtlCol="0" anchor="ctr"/>
            <a:lstStyle/>
            <a:p>
              <a:endParaRPr lang="en-US"/>
            </a:p>
          </p:txBody>
        </p:sp>
        <p:sp>
          <p:nvSpPr>
            <p:cNvPr id="29" name="Freeform: Shape 187">
              <a:extLst>
                <a:ext uri="{FF2B5EF4-FFF2-40B4-BE49-F238E27FC236}">
                  <a16:creationId xmlns="" xmlns:a16="http://schemas.microsoft.com/office/drawing/2014/main" id="{071F929E-6A26-40DE-A8ED-A99ADDB97FEB}"/>
                </a:ext>
              </a:extLst>
            </p:cNvPr>
            <p:cNvSpPr/>
            <p:nvPr/>
          </p:nvSpPr>
          <p:spPr>
            <a:xfrm>
              <a:off x="9091320" y="5018665"/>
              <a:ext cx="553610" cy="659315"/>
            </a:xfrm>
            <a:custGeom>
              <a:avLst/>
              <a:gdLst>
                <a:gd name="connsiteX0" fmla="*/ 119625 w 553610"/>
                <a:gd name="connsiteY0" fmla="*/ 198124 h 659315"/>
                <a:gd name="connsiteX1" fmla="*/ 3716 w 553610"/>
                <a:gd name="connsiteY1" fmla="*/ 570111 h 659315"/>
                <a:gd name="connsiteX2" fmla="*/ 9444 w 553610"/>
                <a:gd name="connsiteY2" fmla="*/ 606164 h 659315"/>
                <a:gd name="connsiteX3" fmla="*/ 286750 w 553610"/>
                <a:gd name="connsiteY3" fmla="*/ 656706 h 659315"/>
                <a:gd name="connsiteX4" fmla="*/ 291467 w 553610"/>
                <a:gd name="connsiteY4" fmla="*/ 619642 h 659315"/>
                <a:gd name="connsiteX5" fmla="*/ 291804 w 553610"/>
                <a:gd name="connsiteY5" fmla="*/ 617957 h 659315"/>
                <a:gd name="connsiteX6" fmla="*/ 400637 w 553610"/>
                <a:gd name="connsiteY6" fmla="*/ 247655 h 659315"/>
                <a:gd name="connsiteX7" fmla="*/ 553611 w 553610"/>
                <a:gd name="connsiteY7" fmla="*/ 44140 h 659315"/>
                <a:gd name="connsiteX8" fmla="*/ 221046 w 553610"/>
                <a:gd name="connsiteY8" fmla="*/ 0 h 659315"/>
                <a:gd name="connsiteX9" fmla="*/ 119625 w 553610"/>
                <a:gd name="connsiteY9" fmla="*/ 198124 h 65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610" h="659315">
                  <a:moveTo>
                    <a:pt x="119625" y="198124"/>
                  </a:moveTo>
                  <a:cubicBezTo>
                    <a:pt x="69084" y="319761"/>
                    <a:pt x="39769" y="444094"/>
                    <a:pt x="3716" y="570111"/>
                  </a:cubicBezTo>
                  <a:cubicBezTo>
                    <a:pt x="10" y="583589"/>
                    <a:pt x="-4370" y="598751"/>
                    <a:pt x="9444" y="606164"/>
                  </a:cubicBezTo>
                  <a:cubicBezTo>
                    <a:pt x="23933" y="613914"/>
                    <a:pt x="270240" y="672205"/>
                    <a:pt x="286750" y="656706"/>
                  </a:cubicBezTo>
                  <a:cubicBezTo>
                    <a:pt x="293826" y="650304"/>
                    <a:pt x="290457" y="632446"/>
                    <a:pt x="291467" y="619642"/>
                  </a:cubicBezTo>
                  <a:cubicBezTo>
                    <a:pt x="291467" y="618968"/>
                    <a:pt x="291804" y="618631"/>
                    <a:pt x="291804" y="617957"/>
                  </a:cubicBezTo>
                  <a:cubicBezTo>
                    <a:pt x="305956" y="508450"/>
                    <a:pt x="351780" y="346380"/>
                    <a:pt x="400637" y="247655"/>
                  </a:cubicBezTo>
                  <a:cubicBezTo>
                    <a:pt x="425235" y="198124"/>
                    <a:pt x="462972" y="154995"/>
                    <a:pt x="553611" y="44140"/>
                  </a:cubicBezTo>
                  <a:lnTo>
                    <a:pt x="221046" y="0"/>
                  </a:lnTo>
                  <a:cubicBezTo>
                    <a:pt x="214981" y="22575"/>
                    <a:pt x="145233" y="146908"/>
                    <a:pt x="119625" y="198124"/>
                  </a:cubicBezTo>
                  <a:close/>
                </a:path>
              </a:pathLst>
            </a:custGeom>
            <a:solidFill>
              <a:schemeClr val="accent2">
                <a:lumMod val="75000"/>
              </a:schemeClr>
            </a:solidFill>
            <a:ln w="3369" cap="flat">
              <a:noFill/>
              <a:prstDash val="solid"/>
              <a:miter/>
            </a:ln>
          </p:spPr>
          <p:txBody>
            <a:bodyPr rtlCol="0" anchor="ctr"/>
            <a:lstStyle/>
            <a:p>
              <a:endParaRPr lang="en-US"/>
            </a:p>
          </p:txBody>
        </p:sp>
        <p:sp>
          <p:nvSpPr>
            <p:cNvPr id="30" name="Freeform: Shape 188">
              <a:extLst>
                <a:ext uri="{FF2B5EF4-FFF2-40B4-BE49-F238E27FC236}">
                  <a16:creationId xmlns="" xmlns:a16="http://schemas.microsoft.com/office/drawing/2014/main" id="{F0A6BC72-55CF-452C-8C35-852458269FE7}"/>
                </a:ext>
              </a:extLst>
            </p:cNvPr>
            <p:cNvSpPr/>
            <p:nvPr/>
          </p:nvSpPr>
          <p:spPr>
            <a:xfrm>
              <a:off x="10408785" y="4696882"/>
              <a:ext cx="674" cy="3369"/>
            </a:xfrm>
            <a:custGeom>
              <a:avLst/>
              <a:gdLst>
                <a:gd name="connsiteX0" fmla="*/ 674 w 674"/>
                <a:gd name="connsiteY0" fmla="*/ 0 h 3369"/>
                <a:gd name="connsiteX1" fmla="*/ 0 w 674"/>
                <a:gd name="connsiteY1" fmla="*/ 0 h 3369"/>
                <a:gd name="connsiteX2" fmla="*/ 674 w 674"/>
                <a:gd name="connsiteY2" fmla="*/ 0 h 3369"/>
              </a:gdLst>
              <a:ahLst/>
              <a:cxnLst>
                <a:cxn ang="0">
                  <a:pos x="connsiteX0" y="connsiteY0"/>
                </a:cxn>
                <a:cxn ang="0">
                  <a:pos x="connsiteX1" y="connsiteY1"/>
                </a:cxn>
                <a:cxn ang="0">
                  <a:pos x="connsiteX2" y="connsiteY2"/>
                </a:cxn>
              </a:cxnLst>
              <a:rect l="l" t="t" r="r" b="b"/>
              <a:pathLst>
                <a:path w="674" h="3369">
                  <a:moveTo>
                    <a:pt x="674" y="0"/>
                  </a:moveTo>
                  <a:cubicBezTo>
                    <a:pt x="337" y="0"/>
                    <a:pt x="337" y="0"/>
                    <a:pt x="0" y="0"/>
                  </a:cubicBezTo>
                  <a:cubicBezTo>
                    <a:pt x="0" y="0"/>
                    <a:pt x="337" y="0"/>
                    <a:pt x="674" y="0"/>
                  </a:cubicBezTo>
                  <a:close/>
                </a:path>
              </a:pathLst>
            </a:custGeom>
            <a:solidFill>
              <a:srgbClr val="A51D24"/>
            </a:solidFill>
            <a:ln w="3369" cap="flat">
              <a:noFill/>
              <a:prstDash val="solid"/>
              <a:miter/>
            </a:ln>
          </p:spPr>
          <p:txBody>
            <a:bodyPr rtlCol="0" anchor="ctr"/>
            <a:lstStyle/>
            <a:p>
              <a:endParaRPr lang="en-US"/>
            </a:p>
          </p:txBody>
        </p:sp>
      </p:grpSp>
      <p:sp>
        <p:nvSpPr>
          <p:cNvPr id="31" name="Rounded Rectangle 30"/>
          <p:cNvSpPr/>
          <p:nvPr/>
        </p:nvSpPr>
        <p:spPr>
          <a:xfrm>
            <a:off x="2374900" y="660400"/>
            <a:ext cx="7566025" cy="711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rPr>
              <a:t>3. Biểu thức điều kiện trong cấu trúc rẽ nhánh</a:t>
            </a:r>
            <a:endParaRPr lang="en-US" sz="2400" b="1">
              <a:solidFill>
                <a:srgbClr val="002060"/>
              </a:solidFill>
            </a:endParaRPr>
          </a:p>
        </p:txBody>
      </p:sp>
      <p:sp>
        <p:nvSpPr>
          <p:cNvPr id="2" name="TextBox 1"/>
          <p:cNvSpPr txBox="1"/>
          <p:nvPr/>
        </p:nvSpPr>
        <p:spPr>
          <a:xfrm>
            <a:off x="975008" y="1839267"/>
            <a:ext cx="9312165" cy="461665"/>
          </a:xfrm>
          <a:prstGeom prst="rect">
            <a:avLst/>
          </a:prstGeom>
          <a:noFill/>
        </p:spPr>
        <p:txBody>
          <a:bodyPr wrap="none" rtlCol="0">
            <a:spAutoFit/>
          </a:bodyPr>
          <a:lstStyle/>
          <a:p>
            <a:pPr marL="342900" indent="-342900">
              <a:buFont typeface="Wingdings" pitchFamily="2" charset="2"/>
              <a:buChar char="Ø"/>
            </a:pPr>
            <a:r>
              <a:rPr lang="en-US" sz="2400" smtClean="0">
                <a:solidFill>
                  <a:schemeClr val="bg1"/>
                </a:solidFill>
              </a:rPr>
              <a:t>Thao tác kiểm tra điều kiện phải cho kết quả là “đúng” hoặc “sai”</a:t>
            </a:r>
          </a:p>
        </p:txBody>
      </p:sp>
      <p:sp>
        <p:nvSpPr>
          <p:cNvPr id="32" name="TextBox 31"/>
          <p:cNvSpPr txBox="1"/>
          <p:nvPr/>
        </p:nvSpPr>
        <p:spPr>
          <a:xfrm>
            <a:off x="975009" y="2575862"/>
            <a:ext cx="10304424" cy="461665"/>
          </a:xfrm>
          <a:prstGeom prst="rect">
            <a:avLst/>
          </a:prstGeom>
          <a:noFill/>
        </p:spPr>
        <p:txBody>
          <a:bodyPr wrap="none" rtlCol="0">
            <a:spAutoFit/>
          </a:bodyPr>
          <a:lstStyle/>
          <a:p>
            <a:pPr marL="342900" indent="-342900">
              <a:buFont typeface="Wingdings" pitchFamily="2" charset="2"/>
              <a:buChar char="Ø"/>
            </a:pPr>
            <a:r>
              <a:rPr lang="en-US" sz="2400" smtClean="0">
                <a:solidFill>
                  <a:schemeClr val="bg1"/>
                </a:solidFill>
              </a:rPr>
              <a:t>Điều kiện cần kiểm tra trong cấu trúc rẽ nhánh là một biểu thức so sánh.</a:t>
            </a:r>
          </a:p>
        </p:txBody>
      </p:sp>
      <p:sp>
        <p:nvSpPr>
          <p:cNvPr id="6" name="TextBox 5"/>
          <p:cNvSpPr txBox="1"/>
          <p:nvPr/>
        </p:nvSpPr>
        <p:spPr>
          <a:xfrm>
            <a:off x="1142998" y="3270765"/>
            <a:ext cx="2618024" cy="461665"/>
          </a:xfrm>
          <a:prstGeom prst="rect">
            <a:avLst/>
          </a:prstGeom>
          <a:noFill/>
        </p:spPr>
        <p:txBody>
          <a:bodyPr wrap="none" rtlCol="0">
            <a:spAutoFit/>
          </a:bodyPr>
          <a:lstStyle/>
          <a:p>
            <a:r>
              <a:rPr lang="en-US" sz="2400" b="1" u="sng" smtClean="0">
                <a:solidFill>
                  <a:srgbClr val="FFFF00"/>
                </a:solidFill>
              </a:rPr>
              <a:t>Ví dụ</a:t>
            </a:r>
            <a:r>
              <a:rPr lang="en-US" sz="2400" b="1" smtClean="0">
                <a:solidFill>
                  <a:srgbClr val="FFFF00"/>
                </a:solidFill>
              </a:rPr>
              <a:t>: </a:t>
            </a:r>
            <a:r>
              <a:rPr lang="en-US" sz="2400">
                <a:solidFill>
                  <a:srgbClr val="FFFF00"/>
                </a:solidFill>
              </a:rPr>
              <a:t>(a – b ) &lt; 5</a:t>
            </a:r>
            <a:endParaRPr lang="en-US" sz="2400">
              <a:solidFill>
                <a:srgbClr val="FFFF00"/>
              </a:solidFill>
            </a:endParaRPr>
          </a:p>
        </p:txBody>
      </p:sp>
      <p:sp>
        <p:nvSpPr>
          <p:cNvPr id="7" name="Rectangle 6"/>
          <p:cNvSpPr/>
          <p:nvPr/>
        </p:nvSpPr>
        <p:spPr>
          <a:xfrm>
            <a:off x="975009" y="4000501"/>
            <a:ext cx="7856034" cy="461665"/>
          </a:xfrm>
          <a:prstGeom prst="rect">
            <a:avLst/>
          </a:prstGeom>
        </p:spPr>
        <p:txBody>
          <a:bodyPr wrap="square">
            <a:spAutoFit/>
          </a:bodyPr>
          <a:lstStyle/>
          <a:p>
            <a:r>
              <a:rPr lang="en-US" sz="2400" i="1">
                <a:solidFill>
                  <a:srgbClr val="FFFF00"/>
                </a:solidFill>
              </a:rPr>
              <a:t>+ Nếu a = 9 , b = </a:t>
            </a:r>
            <a:r>
              <a:rPr lang="en-US" sz="2400" i="1">
                <a:solidFill>
                  <a:srgbClr val="FFFF00"/>
                </a:solidFill>
              </a:rPr>
              <a:t>4 </a:t>
            </a:r>
            <a:r>
              <a:rPr lang="en-US" sz="2400" i="1" smtClean="0">
                <a:solidFill>
                  <a:srgbClr val="FFFF00"/>
                </a:solidFill>
              </a:rPr>
              <a:t>=&gt; </a:t>
            </a:r>
            <a:r>
              <a:rPr lang="en-US" sz="2400" i="1">
                <a:solidFill>
                  <a:srgbClr val="FFFF00"/>
                </a:solidFill>
              </a:rPr>
              <a:t>kết quả so sánh cho giá trị </a:t>
            </a:r>
            <a:r>
              <a:rPr lang="en-US" sz="2400" i="1">
                <a:solidFill>
                  <a:srgbClr val="FFFF00"/>
                </a:solidFill>
              </a:rPr>
              <a:t>sai</a:t>
            </a:r>
            <a:r>
              <a:rPr lang="en-US" sz="2400" i="1" smtClean="0">
                <a:solidFill>
                  <a:srgbClr val="FFFF00"/>
                </a:solidFill>
              </a:rPr>
              <a:t>.</a:t>
            </a:r>
            <a:endParaRPr lang="en-US" sz="2400">
              <a:solidFill>
                <a:srgbClr val="FFFF00"/>
              </a:solidFill>
            </a:endParaRPr>
          </a:p>
        </p:txBody>
      </p:sp>
      <p:sp>
        <p:nvSpPr>
          <p:cNvPr id="8" name="Rectangle 7"/>
          <p:cNvSpPr/>
          <p:nvPr/>
        </p:nvSpPr>
        <p:spPr>
          <a:xfrm>
            <a:off x="1142998" y="4696599"/>
            <a:ext cx="7119257" cy="461665"/>
          </a:xfrm>
          <a:prstGeom prst="rect">
            <a:avLst/>
          </a:prstGeom>
        </p:spPr>
        <p:txBody>
          <a:bodyPr wrap="none">
            <a:spAutoFit/>
          </a:bodyPr>
          <a:lstStyle/>
          <a:p>
            <a:r>
              <a:rPr lang="en-US" sz="2400" i="1">
                <a:solidFill>
                  <a:srgbClr val="FFFF00"/>
                </a:solidFill>
              </a:rPr>
              <a:t>+ Nếu a  = 8, b = </a:t>
            </a:r>
            <a:r>
              <a:rPr lang="en-US" sz="2400" i="1">
                <a:solidFill>
                  <a:srgbClr val="FFFF00"/>
                </a:solidFill>
              </a:rPr>
              <a:t>4 </a:t>
            </a:r>
            <a:r>
              <a:rPr lang="en-US" sz="2400" i="1" smtClean="0">
                <a:solidFill>
                  <a:srgbClr val="FFFF00"/>
                </a:solidFill>
              </a:rPr>
              <a:t>=&gt; </a:t>
            </a:r>
            <a:r>
              <a:rPr lang="en-US" sz="2400" i="1">
                <a:solidFill>
                  <a:srgbClr val="FFFF00"/>
                </a:solidFill>
              </a:rPr>
              <a:t>kết quả so sánh giá trị đúng.</a:t>
            </a:r>
            <a:endParaRPr lang="en-US" sz="2400">
              <a:solidFill>
                <a:srgbClr val="FFFF00"/>
              </a:solidFill>
            </a:endParaRPr>
          </a:p>
        </p:txBody>
      </p:sp>
    </p:spTree>
    <p:extLst>
      <p:ext uri="{BB962C8B-B14F-4D97-AF65-F5344CB8AC3E}">
        <p14:creationId xmlns:p14="http://schemas.microsoft.com/office/powerpoint/2010/main" val="150675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32" grpId="0"/>
      <p:bldP spid="6" grpId="0"/>
      <p:bldP spid="7" grpId="0"/>
      <p:bldP spid="8" grpId="0"/>
    </p:bldLst>
  </p:timing>
</p:sld>
</file>

<file path=ppt/theme/theme1.xml><?xml version="1.0" encoding="utf-8"?>
<a:theme xmlns:a="http://schemas.openxmlformats.org/drawingml/2006/main" name="Cover and End Slide Master">
  <a:themeElements>
    <a:clrScheme name="ALLPPT-COLOR-A13">
      <a:dk1>
        <a:sysClr val="windowText" lastClr="000000"/>
      </a:dk1>
      <a:lt1>
        <a:sysClr val="window" lastClr="FFFFFF"/>
      </a:lt1>
      <a:dk2>
        <a:srgbClr val="1F497D"/>
      </a:dk2>
      <a:lt2>
        <a:srgbClr val="EEECE1"/>
      </a:lt2>
      <a:accent1>
        <a:srgbClr val="5072C4"/>
      </a:accent1>
      <a:accent2>
        <a:srgbClr val="FF0000"/>
      </a:accent2>
      <a:accent3>
        <a:srgbClr val="5072C4"/>
      </a:accent3>
      <a:accent4>
        <a:srgbClr val="FF0000"/>
      </a:accent4>
      <a:accent5>
        <a:srgbClr val="5072C4"/>
      </a:accent5>
      <a:accent6>
        <a:srgbClr val="FF0000"/>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13">
      <a:dk1>
        <a:sysClr val="windowText" lastClr="000000"/>
      </a:dk1>
      <a:lt1>
        <a:sysClr val="window" lastClr="FFFFFF"/>
      </a:lt1>
      <a:dk2>
        <a:srgbClr val="1F497D"/>
      </a:dk2>
      <a:lt2>
        <a:srgbClr val="EEECE1"/>
      </a:lt2>
      <a:accent1>
        <a:srgbClr val="5072C4"/>
      </a:accent1>
      <a:accent2>
        <a:srgbClr val="FF0000"/>
      </a:accent2>
      <a:accent3>
        <a:srgbClr val="5072C4"/>
      </a:accent3>
      <a:accent4>
        <a:srgbClr val="FF0000"/>
      </a:accent4>
      <a:accent5>
        <a:srgbClr val="5072C4"/>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13">
      <a:dk1>
        <a:sysClr val="windowText" lastClr="000000"/>
      </a:dk1>
      <a:lt1>
        <a:sysClr val="window" lastClr="FFFFFF"/>
      </a:lt1>
      <a:dk2>
        <a:srgbClr val="1F497D"/>
      </a:dk2>
      <a:lt2>
        <a:srgbClr val="EEECE1"/>
      </a:lt2>
      <a:accent1>
        <a:srgbClr val="5072C4"/>
      </a:accent1>
      <a:accent2>
        <a:srgbClr val="FF0000"/>
      </a:accent2>
      <a:accent3>
        <a:srgbClr val="5072C4"/>
      </a:accent3>
      <a:accent4>
        <a:srgbClr val="FF0000"/>
      </a:accent4>
      <a:accent5>
        <a:srgbClr val="5072C4"/>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4695</TotalTime>
  <Words>1175</Words>
  <Application>Microsoft Office PowerPoint</Application>
  <PresentationFormat>Custom</PresentationFormat>
  <Paragraphs>144</Paragraphs>
  <Slides>17</Slides>
  <Notes>2</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HDLAPTOP</cp:lastModifiedBy>
  <cp:revision>113</cp:revision>
  <dcterms:created xsi:type="dcterms:W3CDTF">2020-01-20T05:08:25Z</dcterms:created>
  <dcterms:modified xsi:type="dcterms:W3CDTF">2021-09-27T04:31:41Z</dcterms:modified>
</cp:coreProperties>
</file>