
<file path=[Content_Types].xml><?xml version="1.0" encoding="utf-8"?>
<Types xmlns="http://schemas.openxmlformats.org/package/2006/content-types">
  <Override PartName="/ppt/notesSlides/notesSlide2.xml" ContentType="application/vnd.openxmlformats-officedocument.presentationml.notesSlide+xml"/>
  <Override PartName="/ppt/tags/tag8.xml" ContentType="application/vnd.openxmlformats-officedocument.presentationml.tag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Override PartName="/ppt/notesSlides/notesSlide18.xml" ContentType="application/vnd.openxmlformats-officedocument.presentationml.notesSlide+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tags/tag16.xml" ContentType="application/vnd.openxmlformats-officedocument.presentationml.tags+xml"/>
  <Override PartName="/ppt/tags/tag18.xml" ContentType="application/vnd.openxmlformats-officedocument.presentationml.tags+xml"/>
  <Override PartName="/ppt/notesSlides/notesSlide23.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tags/tag14.xml" ContentType="application/vnd.openxmlformats-officedocument.presentationml.tags+xml"/>
  <Override PartName="/ppt/notesSlides/notesSlide21.xml" ContentType="application/vnd.openxmlformats-officedocument.presentationml.notesSlide+xml"/>
  <Override PartName="/ppt/tags/tag25.xml" ContentType="application/vnd.openxmlformats-officedocument.presentationml.tags+xml"/>
  <Override PartName="/ppt/notesSlides/notesSlide7.xml" ContentType="application/vnd.openxmlformats-officedocument.presentationml.notesSlide+xml"/>
  <Override PartName="/ppt/notesSlides/notesSlide10.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9.xml" ContentType="application/vnd.openxmlformats-officedocument.presentationml.tags+xml"/>
  <Override PartName="/ppt/tags/tag10.xml" ContentType="application/vnd.openxmlformats-officedocument.presentationml.tags+xml"/>
  <Override PartName="/ppt/tags/tag21.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tags/tag5.xml" ContentType="application/vnd.openxmlformats-officedocument.presentationml.tags+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tags/tag3.xml" ContentType="application/vnd.openxmlformats-officedocument.presentationml.tags+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tags/tag19.xml" ContentType="application/vnd.openxmlformats-officedocument.presentationml.tags+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tags/tag17.xml" ContentType="application/vnd.openxmlformats-officedocument.presentationml.tags+xml"/>
  <Override PartName="/ppt/notesSlides/notesSlide22.xml" ContentType="application/vnd.openxmlformats-officedocument.presentationml.notesSlide+xml"/>
  <Override PartName="/ppt/tags/tag26.xml" ContentType="application/vnd.openxmlformats-officedocument.presentationml.tag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tags/tag15.xml" ContentType="application/vnd.openxmlformats-officedocument.presentationml.tags+xml"/>
  <Override PartName="/ppt/notesSlides/notesSlide20.xml" ContentType="application/vnd.openxmlformats-officedocument.presentationml.notesSlide+xml"/>
  <Override PartName="/ppt/tags/tag24.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notesMasterIdLst>
    <p:notesMasterId r:id="rId27"/>
  </p:notesMasterIdLst>
  <p:sldIdLst>
    <p:sldId id="320" r:id="rId2"/>
    <p:sldId id="277" r:id="rId3"/>
    <p:sldId id="259" r:id="rId4"/>
    <p:sldId id="298" r:id="rId5"/>
    <p:sldId id="299" r:id="rId6"/>
    <p:sldId id="300" r:id="rId7"/>
    <p:sldId id="301" r:id="rId8"/>
    <p:sldId id="303" r:id="rId9"/>
    <p:sldId id="302" r:id="rId10"/>
    <p:sldId id="304" r:id="rId11"/>
    <p:sldId id="305" r:id="rId12"/>
    <p:sldId id="306" r:id="rId13"/>
    <p:sldId id="307" r:id="rId14"/>
    <p:sldId id="308" r:id="rId15"/>
    <p:sldId id="319" r:id="rId16"/>
    <p:sldId id="309" r:id="rId17"/>
    <p:sldId id="310" r:id="rId18"/>
    <p:sldId id="311" r:id="rId19"/>
    <p:sldId id="312" r:id="rId20"/>
    <p:sldId id="313" r:id="rId21"/>
    <p:sldId id="314" r:id="rId22"/>
    <p:sldId id="315" r:id="rId23"/>
    <p:sldId id="316" r:id="rId24"/>
    <p:sldId id="317" r:id="rId25"/>
    <p:sldId id="260" r:id="rId26"/>
  </p:sldIdLst>
  <p:sldSz cx="12192000" cy="6858000"/>
  <p:notesSz cx="6858000" cy="9144000"/>
  <p:custDataLst>
    <p:tags r:id="rId28"/>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CC99FF"/>
    <a:srgbClr val="FF99FF"/>
    <a:srgbClr val="D7E6EE"/>
    <a:srgbClr val="6F9AEF"/>
    <a:srgbClr val="6DCEF1"/>
    <a:srgbClr val="99CC00"/>
    <a:srgbClr val="93DADF"/>
    <a:srgbClr val="0000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98" autoAdjust="0"/>
    <p:restoredTop sz="94671" autoAdjust="0"/>
  </p:normalViewPr>
  <p:slideViewPr>
    <p:cSldViewPr>
      <p:cViewPr varScale="1">
        <p:scale>
          <a:sx n="32" d="100"/>
          <a:sy n="32" d="100"/>
        </p:scale>
        <p:origin x="-90" y="-294"/>
      </p:cViewPr>
      <p:guideLst>
        <p:guide orient="horz" pos="2160"/>
        <p:guide pos="3840"/>
      </p:guideLst>
    </p:cSldViewPr>
  </p:slideViewPr>
  <p:outlineViewPr>
    <p:cViewPr>
      <p:scale>
        <a:sx n="33" d="100"/>
        <a:sy n="33" d="100"/>
      </p:scale>
      <p:origin x="0" y="990"/>
    </p:cViewPr>
  </p:outlin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mn-cs"/>
              </a:defRPr>
            </a:lvl1pPr>
          </a:lstStyle>
          <a:p>
            <a:pPr>
              <a:defRPr/>
            </a:pPr>
            <a:fld id="{033263B0-23A1-4FDF-8CBE-22289D7DBBE3}" type="datetimeFigureOut">
              <a:rPr lang="en-US"/>
              <a:pPr>
                <a:defRPr/>
              </a:pPr>
              <a:t>10/2/2021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cs typeface="+mn-cs"/>
              </a:defRPr>
            </a:lvl1pPr>
          </a:lstStyle>
          <a:p>
            <a:pPr>
              <a:defRPr/>
            </a:pPr>
            <a:fld id="{916CBFB1-008E-4F6D-A20A-AE380C78C64E}"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p:cNvSpPr>
          <p:nvPr>
            <p:ph type="sldImg"/>
          </p:nvPr>
        </p:nvSpPr>
        <p:spPr bwMode="auto">
          <a:noFill/>
          <a:ln>
            <a:solidFill>
              <a:srgbClr val="000000"/>
            </a:solidFill>
            <a:miter lim="800000"/>
            <a:headEnd/>
            <a:tailEnd/>
          </a:ln>
        </p:spPr>
      </p:sp>
      <p:sp>
        <p:nvSpPr>
          <p:cNvPr id="1536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536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15980D5-4837-429D-9EB7-238047BE04FD}" type="slidenum">
              <a:rPr lang="en-US" smtClean="0">
                <a:cs typeface="Arial" charset="0"/>
              </a:rPr>
              <a:pPr/>
              <a:t>1</a:t>
            </a:fld>
            <a:endParaRPr lang="en-US" smtClean="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bwMode="auto">
          <a:noFill/>
          <a:ln>
            <a:solidFill>
              <a:srgbClr val="000000"/>
            </a:solidFill>
            <a:miter lim="800000"/>
            <a:headEnd/>
            <a:tailEnd/>
          </a:ln>
        </p:spPr>
      </p:sp>
      <p:sp>
        <p:nvSpPr>
          <p:cNvPr id="3379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4E562F3-FC29-4195-B65C-7A3300068565}" type="slidenum">
              <a:rPr lang="en-US" smtClean="0">
                <a:cs typeface="Arial" charset="0"/>
              </a:rPr>
              <a:pPr/>
              <a:t>10</a:t>
            </a:fld>
            <a:endParaRPr lang="en-US" smtClean="0">
              <a:cs typeface="Arial"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bwMode="auto">
          <a:noFill/>
          <a:ln>
            <a:solidFill>
              <a:srgbClr val="000000"/>
            </a:solidFill>
            <a:miter lim="800000"/>
            <a:headEnd/>
            <a:tailEnd/>
          </a:ln>
        </p:spPr>
      </p:sp>
      <p:sp>
        <p:nvSpPr>
          <p:cNvPr id="3584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584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C12682AB-E446-494D-AF40-23D3774C17A8}" type="slidenum">
              <a:rPr lang="en-US" smtClean="0">
                <a:cs typeface="Arial" charset="0"/>
              </a:rPr>
              <a:pPr/>
              <a:t>11</a:t>
            </a:fld>
            <a:endParaRPr lang="en-US" smtClean="0">
              <a:cs typeface="Arial"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bwMode="auto">
          <a:noFill/>
          <a:ln>
            <a:solidFill>
              <a:srgbClr val="000000"/>
            </a:solidFill>
            <a:miter lim="800000"/>
            <a:headEnd/>
            <a:tailEnd/>
          </a:ln>
        </p:spPr>
      </p:sp>
      <p:sp>
        <p:nvSpPr>
          <p:cNvPr id="3789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789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4F4C971B-A40B-4639-B69C-C57126EEB8E8}" type="slidenum">
              <a:rPr lang="en-US" smtClean="0">
                <a:cs typeface="Arial" charset="0"/>
              </a:rPr>
              <a:pPr/>
              <a:t>12</a:t>
            </a:fld>
            <a:endParaRPr lang="en-US" smtClean="0">
              <a:cs typeface="Arial"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993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DC02B7B-31F4-4880-B691-DF5319ECEA4F}" type="slidenum">
              <a:rPr lang="en-US" smtClean="0">
                <a:cs typeface="Arial" charset="0"/>
              </a:rPr>
              <a:pPr/>
              <a:t>13</a:t>
            </a:fld>
            <a:endParaRPr lang="en-US" smtClean="0">
              <a:cs typeface="Arial"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Slide Image Placeholder 1"/>
          <p:cNvSpPr>
            <a:spLocks noGrp="1" noRot="1" noChangeAspect="1"/>
          </p:cNvSpPr>
          <p:nvPr>
            <p:ph type="sldImg"/>
          </p:nvPr>
        </p:nvSpPr>
        <p:spPr bwMode="auto">
          <a:noFill/>
          <a:ln>
            <a:solidFill>
              <a:srgbClr val="000000"/>
            </a:solidFill>
            <a:miter lim="800000"/>
            <a:headEnd/>
            <a:tailEnd/>
          </a:ln>
        </p:spPr>
      </p:sp>
      <p:sp>
        <p:nvSpPr>
          <p:cNvPr id="4198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198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B2782C4-712F-477D-95C9-C817709FFD42}" type="slidenum">
              <a:rPr lang="en-US" smtClean="0">
                <a:cs typeface="Arial" charset="0"/>
              </a:rPr>
              <a:pPr/>
              <a:t>14</a:t>
            </a:fld>
            <a:endParaRPr lang="en-US" smtClean="0">
              <a:cs typeface="Arial"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p:cNvSpPr>
            <a:spLocks noGrp="1" noRot="1" noChangeAspect="1"/>
          </p:cNvSpPr>
          <p:nvPr>
            <p:ph type="sldImg"/>
          </p:nvPr>
        </p:nvSpPr>
        <p:spPr bwMode="auto">
          <a:noFill/>
          <a:ln>
            <a:solidFill>
              <a:srgbClr val="000000"/>
            </a:solidFill>
            <a:miter lim="800000"/>
            <a:headEnd/>
            <a:tailEnd/>
          </a:ln>
        </p:spPr>
      </p:sp>
      <p:sp>
        <p:nvSpPr>
          <p:cNvPr id="4403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403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899F145D-9B4C-4F74-B9A2-B1083ECAABF8}" type="slidenum">
              <a:rPr lang="en-US" smtClean="0">
                <a:cs typeface="Arial" charset="0"/>
              </a:rPr>
              <a:pPr/>
              <a:t>15</a:t>
            </a:fld>
            <a:endParaRPr lang="en-US" smtClean="0">
              <a:cs typeface="Arial"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p:cNvSpPr>
          <p:nvPr>
            <p:ph type="sldImg"/>
          </p:nvPr>
        </p:nvSpPr>
        <p:spPr bwMode="auto">
          <a:noFill/>
          <a:ln>
            <a:solidFill>
              <a:srgbClr val="000000"/>
            </a:solidFill>
            <a:miter lim="800000"/>
            <a:headEnd/>
            <a:tailEnd/>
          </a:ln>
        </p:spPr>
      </p:sp>
      <p:sp>
        <p:nvSpPr>
          <p:cNvPr id="460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60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A87A05D3-EAF5-4714-BE9E-5D8C9F610438}" type="slidenum">
              <a:rPr lang="en-US" smtClean="0">
                <a:cs typeface="Arial" charset="0"/>
              </a:rPr>
              <a:pPr/>
              <a:t>16</a:t>
            </a:fld>
            <a:endParaRPr lang="en-US" smtClean="0">
              <a:cs typeface="Arial"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p:cNvSpPr>
            <a:spLocks noGrp="1" noRot="1" noChangeAspect="1"/>
          </p:cNvSpPr>
          <p:nvPr>
            <p:ph type="sldImg"/>
          </p:nvPr>
        </p:nvSpPr>
        <p:spPr bwMode="auto">
          <a:noFill/>
          <a:ln>
            <a:solidFill>
              <a:srgbClr val="000000"/>
            </a:solidFill>
            <a:miter lim="800000"/>
            <a:headEnd/>
            <a:tailEnd/>
          </a:ln>
        </p:spPr>
      </p:sp>
      <p:sp>
        <p:nvSpPr>
          <p:cNvPr id="4813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481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0656BECA-E0EA-4B45-8299-282EA606CFEF}" type="slidenum">
              <a:rPr lang="en-US" smtClean="0">
                <a:cs typeface="Arial" charset="0"/>
              </a:rPr>
              <a:pPr/>
              <a:t>17</a:t>
            </a:fld>
            <a:endParaRPr lang="en-US" smtClean="0">
              <a:cs typeface="Arial"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p:cNvSpPr>
            <a:spLocks noGrp="1" noRot="1" noChangeAspect="1"/>
          </p:cNvSpPr>
          <p:nvPr>
            <p:ph type="sldImg"/>
          </p:nvPr>
        </p:nvSpPr>
        <p:spPr bwMode="auto">
          <a:noFill/>
          <a:ln>
            <a:solidFill>
              <a:srgbClr val="000000"/>
            </a:solidFill>
            <a:miter lim="800000"/>
            <a:headEnd/>
            <a:tailEnd/>
          </a:ln>
        </p:spPr>
      </p:sp>
      <p:sp>
        <p:nvSpPr>
          <p:cNvPr id="5017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01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D08252A-BC0A-4CBA-ADC7-56B94EA0B375}" type="slidenum">
              <a:rPr lang="en-US" smtClean="0">
                <a:cs typeface="Arial" charset="0"/>
              </a:rPr>
              <a:pPr/>
              <a:t>18</a:t>
            </a:fld>
            <a:endParaRPr lang="en-US" smtClean="0">
              <a:cs typeface="Arial"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Slide Image Placeholder 1"/>
          <p:cNvSpPr>
            <a:spLocks noGrp="1" noRot="1" noChangeAspect="1"/>
          </p:cNvSpPr>
          <p:nvPr>
            <p:ph type="sldImg"/>
          </p:nvPr>
        </p:nvSpPr>
        <p:spPr bwMode="auto">
          <a:noFill/>
          <a:ln>
            <a:solidFill>
              <a:srgbClr val="000000"/>
            </a:solidFill>
            <a:miter lim="800000"/>
            <a:headEnd/>
            <a:tailEnd/>
          </a:ln>
        </p:spPr>
      </p:sp>
      <p:sp>
        <p:nvSpPr>
          <p:cNvPr id="5222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222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5830091-A05D-411B-9C94-A09F3F4C1CEE}" type="slidenum">
              <a:rPr lang="en-US" smtClean="0">
                <a:cs typeface="Arial" charset="0"/>
              </a:rPr>
              <a:pPr/>
              <a:t>19</a:t>
            </a:fld>
            <a:endParaRPr lang="en-US" smtClean="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p:cNvSpPr>
            <a:spLocks noGrp="1" noRot="1" noChangeAspect="1"/>
          </p:cNvSpPr>
          <p:nvPr>
            <p:ph type="sldImg"/>
          </p:nvPr>
        </p:nvSpPr>
        <p:spPr bwMode="auto">
          <a:noFill/>
          <a:ln>
            <a:solidFill>
              <a:srgbClr val="000000"/>
            </a:solidFill>
            <a:miter lim="800000"/>
            <a:headEnd/>
            <a:tailEnd/>
          </a:ln>
        </p:spPr>
      </p:sp>
      <p:sp>
        <p:nvSpPr>
          <p:cNvPr id="174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741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3C9638-CDA7-48DA-92FE-CAB499B6BDE8}" type="slidenum">
              <a:rPr lang="en-US" smtClean="0">
                <a:cs typeface="Arial" charset="0"/>
              </a:rPr>
              <a:pPr/>
              <a:t>2</a:t>
            </a:fld>
            <a:endParaRPr lang="en-US" smtClean="0">
              <a:cs typeface="Arial"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p:cNvSpPr>
          <p:nvPr>
            <p:ph type="sldImg"/>
          </p:nvPr>
        </p:nvSpPr>
        <p:spPr bwMode="auto">
          <a:noFill/>
          <a:ln>
            <a:solidFill>
              <a:srgbClr val="000000"/>
            </a:solidFill>
            <a:miter lim="800000"/>
            <a:headEnd/>
            <a:tailEnd/>
          </a:ln>
        </p:spPr>
      </p:sp>
      <p:sp>
        <p:nvSpPr>
          <p:cNvPr id="5427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42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75F0D37-C490-412F-ACDA-9589888E3A6A}" type="slidenum">
              <a:rPr lang="en-US" smtClean="0">
                <a:cs typeface="Arial" charset="0"/>
              </a:rPr>
              <a:pPr/>
              <a:t>20</a:t>
            </a:fld>
            <a:endParaRPr lang="en-US" smtClean="0">
              <a:cs typeface="Arial"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Slide Image Placeholder 1"/>
          <p:cNvSpPr>
            <a:spLocks noGrp="1" noRot="1" noChangeAspect="1"/>
          </p:cNvSpPr>
          <p:nvPr>
            <p:ph type="sldImg"/>
          </p:nvPr>
        </p:nvSpPr>
        <p:spPr bwMode="auto">
          <a:noFill/>
          <a:ln>
            <a:solidFill>
              <a:srgbClr val="000000"/>
            </a:solidFill>
            <a:miter lim="800000"/>
            <a:headEnd/>
            <a:tailEnd/>
          </a:ln>
        </p:spPr>
      </p:sp>
      <p:sp>
        <p:nvSpPr>
          <p:cNvPr id="563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63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EEF0B2F-6566-4682-B693-8F69BA39C88A}" type="slidenum">
              <a:rPr lang="en-US" smtClean="0">
                <a:cs typeface="Arial" charset="0"/>
              </a:rPr>
              <a:pPr/>
              <a:t>21</a:t>
            </a:fld>
            <a:endParaRPr lang="en-US" smtClean="0">
              <a:cs typeface="Arial"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Slide Image Placeholder 1"/>
          <p:cNvSpPr>
            <a:spLocks noGrp="1" noRot="1" noChangeAspect="1"/>
          </p:cNvSpPr>
          <p:nvPr>
            <p:ph type="sldImg"/>
          </p:nvPr>
        </p:nvSpPr>
        <p:spPr bwMode="auto">
          <a:noFill/>
          <a:ln>
            <a:solidFill>
              <a:srgbClr val="000000"/>
            </a:solidFill>
            <a:miter lim="800000"/>
            <a:headEnd/>
            <a:tailEnd/>
          </a:ln>
        </p:spPr>
      </p:sp>
      <p:sp>
        <p:nvSpPr>
          <p:cNvPr id="583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5837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2F6F7F4C-10F7-4233-8AFA-9AEBD60C8728}" type="slidenum">
              <a:rPr lang="en-US" smtClean="0">
                <a:cs typeface="Arial" charset="0"/>
              </a:rPr>
              <a:pPr/>
              <a:t>22</a:t>
            </a:fld>
            <a:endParaRPr lang="en-US" smtClean="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Slide Image Placeholder 1"/>
          <p:cNvSpPr>
            <a:spLocks noGrp="1" noRot="1" noChangeAspect="1"/>
          </p:cNvSpPr>
          <p:nvPr>
            <p:ph type="sldImg"/>
          </p:nvPr>
        </p:nvSpPr>
        <p:spPr bwMode="auto">
          <a:noFill/>
          <a:ln>
            <a:solidFill>
              <a:srgbClr val="000000"/>
            </a:solidFill>
            <a:miter lim="800000"/>
            <a:headEnd/>
            <a:tailEnd/>
          </a:ln>
        </p:spPr>
      </p:sp>
      <p:sp>
        <p:nvSpPr>
          <p:cNvPr id="604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041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68DAB89-6135-41E6-9231-08CFF2CB88AD}" type="slidenum">
              <a:rPr lang="en-US" smtClean="0">
                <a:cs typeface="Arial" charset="0"/>
              </a:rPr>
              <a:pPr/>
              <a:t>23</a:t>
            </a:fld>
            <a:endParaRPr lang="en-US" smtClean="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Slide Image Placeholder 1"/>
          <p:cNvSpPr>
            <a:spLocks noGrp="1" noRot="1" noChangeAspect="1"/>
          </p:cNvSpPr>
          <p:nvPr>
            <p:ph type="sldImg"/>
          </p:nvPr>
        </p:nvSpPr>
        <p:spPr bwMode="auto">
          <a:noFill/>
          <a:ln>
            <a:solidFill>
              <a:srgbClr val="000000"/>
            </a:solidFill>
            <a:miter lim="800000"/>
            <a:headEnd/>
            <a:tailEnd/>
          </a:ln>
        </p:spPr>
      </p:sp>
      <p:sp>
        <p:nvSpPr>
          <p:cNvPr id="6246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246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BF8E5F4C-42ED-4939-AB11-A021C23FF6EB}" type="slidenum">
              <a:rPr lang="en-US" smtClean="0">
                <a:cs typeface="Arial" charset="0"/>
              </a:rPr>
              <a:pPr/>
              <a:t>24</a:t>
            </a:fld>
            <a:endParaRPr lang="en-US" smtClean="0">
              <a:cs typeface="Arial"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Slide Image Placeholder 1"/>
          <p:cNvSpPr>
            <a:spLocks noGrp="1" noRot="1" noChangeAspect="1"/>
          </p:cNvSpPr>
          <p:nvPr>
            <p:ph type="sldImg"/>
          </p:nvPr>
        </p:nvSpPr>
        <p:spPr bwMode="auto">
          <a:noFill/>
          <a:ln>
            <a:solidFill>
              <a:srgbClr val="000000"/>
            </a:solidFill>
            <a:miter lim="800000"/>
            <a:headEnd/>
            <a:tailEnd/>
          </a:ln>
        </p:spPr>
      </p:sp>
      <p:sp>
        <p:nvSpPr>
          <p:cNvPr id="6451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6451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BDB19A0-F152-4294-A484-07CDE4D619EF}" type="slidenum">
              <a:rPr lang="en-US" smtClean="0">
                <a:cs typeface="Arial" charset="0"/>
              </a:rPr>
              <a:pPr/>
              <a:t>25</a:t>
            </a:fld>
            <a:endParaRPr lang="en-US" smtClean="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p:cNvSpPr>
            <a:spLocks noGrp="1" noRot="1" noChangeAspect="1"/>
          </p:cNvSpPr>
          <p:nvPr>
            <p:ph type="sldImg"/>
          </p:nvPr>
        </p:nvSpPr>
        <p:spPr bwMode="auto">
          <a:noFill/>
          <a:ln>
            <a:solidFill>
              <a:srgbClr val="000000"/>
            </a:solidFill>
            <a:miter lim="800000"/>
            <a:headEnd/>
            <a:tailEnd/>
          </a:ln>
        </p:spPr>
      </p:sp>
      <p:sp>
        <p:nvSpPr>
          <p:cNvPr id="1945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1945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9853ED1-71B0-4742-AB99-A4BFABAF0052}" type="slidenum">
              <a:rPr lang="en-US" smtClean="0">
                <a:cs typeface="Arial" charset="0"/>
              </a:rPr>
              <a:pPr/>
              <a:t>3</a:t>
            </a:fld>
            <a:endParaRPr lang="en-US" smtClean="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p:spPr>
      </p:sp>
      <p:sp>
        <p:nvSpPr>
          <p:cNvPr id="2150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15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3EC270EC-526D-4F4E-9C17-668280C2020A}" type="slidenum">
              <a:rPr lang="en-US" smtClean="0">
                <a:cs typeface="Arial" charset="0"/>
              </a:rPr>
              <a:pPr/>
              <a:t>4</a:t>
            </a:fld>
            <a:endParaRPr lang="en-US" smtClean="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Slide Image Placeholder 1"/>
          <p:cNvSpPr>
            <a:spLocks noGrp="1" noRot="1" noChangeAspect="1"/>
          </p:cNvSpPr>
          <p:nvPr>
            <p:ph type="sldImg"/>
          </p:nvPr>
        </p:nvSpPr>
        <p:spPr bwMode="auto">
          <a:noFill/>
          <a:ln>
            <a:solidFill>
              <a:srgbClr val="000000"/>
            </a:solidFill>
            <a:miter lim="800000"/>
            <a:headEnd/>
            <a:tailEnd/>
          </a:ln>
        </p:spPr>
      </p:sp>
      <p:sp>
        <p:nvSpPr>
          <p:cNvPr id="23554"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35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90B8FB6E-1CCF-4D1D-909F-4413189BA312}" type="slidenum">
              <a:rPr lang="en-US" smtClean="0">
                <a:cs typeface="Arial" charset="0"/>
              </a:rPr>
              <a:pPr/>
              <a:t>5</a:t>
            </a:fld>
            <a:endParaRPr lang="en-US" smtClean="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bwMode="auto">
          <a:noFill/>
          <a:ln>
            <a:solidFill>
              <a:srgbClr val="000000"/>
            </a:solidFill>
            <a:miter lim="800000"/>
            <a:headEnd/>
            <a:tailEnd/>
          </a:ln>
        </p:spPr>
      </p:sp>
      <p:sp>
        <p:nvSpPr>
          <p:cNvPr id="2560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560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791024E1-D0B3-4898-8BA1-84FC3A73C7A8}" type="slidenum">
              <a:rPr lang="en-US" smtClean="0">
                <a:cs typeface="Arial" charset="0"/>
              </a:rPr>
              <a:pPr/>
              <a:t>6</a:t>
            </a:fld>
            <a:endParaRPr lang="en-US" smtClean="0">
              <a:cs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Slide Image Placeholder 1"/>
          <p:cNvSpPr>
            <a:spLocks noGrp="1" noRot="1" noChangeAspect="1"/>
          </p:cNvSpPr>
          <p:nvPr>
            <p:ph type="sldImg"/>
          </p:nvPr>
        </p:nvSpPr>
        <p:spPr bwMode="auto">
          <a:noFill/>
          <a:ln>
            <a:solidFill>
              <a:srgbClr val="000000"/>
            </a:solidFill>
            <a:miter lim="800000"/>
            <a:headEnd/>
            <a:tailEnd/>
          </a:ln>
        </p:spPr>
      </p:sp>
      <p:sp>
        <p:nvSpPr>
          <p:cNvPr id="2765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65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57621610-1B13-4EAC-B24F-8451C3356948}" type="slidenum">
              <a:rPr lang="en-US" smtClean="0">
                <a:cs typeface="Arial" charset="0"/>
              </a:rPr>
              <a:pPr/>
              <a:t>7</a:t>
            </a:fld>
            <a:endParaRPr lang="en-US" smtClean="0">
              <a:cs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Slide Image Placeholder 1"/>
          <p:cNvSpPr>
            <a:spLocks noGrp="1" noRot="1" noChangeAspect="1"/>
          </p:cNvSpPr>
          <p:nvPr>
            <p:ph type="sldImg"/>
          </p:nvPr>
        </p:nvSpPr>
        <p:spPr bwMode="auto">
          <a:noFill/>
          <a:ln>
            <a:solidFill>
              <a:srgbClr val="000000"/>
            </a:solidFill>
            <a:miter lim="800000"/>
            <a:headEnd/>
            <a:tailEnd/>
          </a:ln>
        </p:spPr>
      </p:sp>
      <p:sp>
        <p:nvSpPr>
          <p:cNvPr id="2969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69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FEF975EE-DD3E-4E33-A27A-DD341CDA7B47}" type="slidenum">
              <a:rPr lang="en-US" smtClean="0">
                <a:cs typeface="Arial" charset="0"/>
              </a:rPr>
              <a:pPr/>
              <a:t>8</a:t>
            </a:fld>
            <a:endParaRPr lang="en-US" smtClean="0">
              <a:cs typeface="Arial"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bwMode="auto">
          <a:noFill/>
          <a:ln>
            <a:solidFill>
              <a:srgbClr val="000000"/>
            </a:solidFill>
            <a:miter lim="800000"/>
            <a:headEnd/>
            <a:tailEnd/>
          </a:ln>
        </p:spPr>
      </p:sp>
      <p:sp>
        <p:nvSpPr>
          <p:cNvPr id="31746"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6F89C32-C524-4197-9027-14157DD5CA93}" type="slidenum">
              <a:rPr lang="en-US" smtClean="0">
                <a:cs typeface="Arial" charset="0"/>
              </a:rPr>
              <a:pPr/>
              <a:t>9</a:t>
            </a:fld>
            <a:endParaRPr lang="en-US" smtClean="0">
              <a:cs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E1F36B3-42B2-4079-948B-5BC0672E517A}" type="datetimeFigureOut">
              <a:rPr lang="vi-VN"/>
              <a:pPr>
                <a:defRPr/>
              </a:pPr>
              <a:t>02/10/2021</a:t>
            </a:fld>
            <a:endParaRPr lang="vi-VN"/>
          </a:p>
        </p:txBody>
      </p:sp>
      <p:sp>
        <p:nvSpPr>
          <p:cNvPr id="5" name="Footer Placeholder 4"/>
          <p:cNvSpPr>
            <a:spLocks noGrp="1"/>
          </p:cNvSpPr>
          <p:nvPr>
            <p:ph type="ftr" sz="quarter" idx="11"/>
          </p:nvPr>
        </p:nvSpPr>
        <p:spPr/>
        <p:txBody>
          <a:bodyPr/>
          <a:lstStyle>
            <a:lvl1pPr>
              <a:defRPr/>
            </a:lvl1pPr>
          </a:lstStyle>
          <a:p>
            <a:pPr>
              <a:defRPr/>
            </a:pPr>
            <a:endParaRPr lang="vi-VN"/>
          </a:p>
        </p:txBody>
      </p:sp>
      <p:sp>
        <p:nvSpPr>
          <p:cNvPr id="6" name="Slide Number Placeholder 5"/>
          <p:cNvSpPr>
            <a:spLocks noGrp="1"/>
          </p:cNvSpPr>
          <p:nvPr>
            <p:ph type="sldNum" sz="quarter" idx="12"/>
          </p:nvPr>
        </p:nvSpPr>
        <p:spPr/>
        <p:txBody>
          <a:bodyPr/>
          <a:lstStyle>
            <a:lvl1pPr>
              <a:defRPr/>
            </a:lvl1pPr>
          </a:lstStyle>
          <a:p>
            <a:pPr>
              <a:defRPr/>
            </a:pPr>
            <a:fld id="{9BDE395D-C9AF-4B47-9031-9E46F9F51F14}" type="slidenum">
              <a:rPr lang="vi-VN"/>
              <a:pPr>
                <a:defRPr/>
              </a:pPr>
              <a:t>‹#›</a:t>
            </a:fld>
            <a:endParaRPr lang="vi-V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www.themegallery.com</a:t>
            </a:r>
          </a:p>
        </p:txBody>
      </p:sp>
      <p:sp>
        <p:nvSpPr>
          <p:cNvPr id="5" name="Footer Placeholder 4"/>
          <p:cNvSpPr>
            <a:spLocks noGrp="1"/>
          </p:cNvSpPr>
          <p:nvPr>
            <p:ph type="ftr" sz="quarter" idx="11"/>
          </p:nvPr>
        </p:nvSpPr>
        <p:spPr/>
        <p:txBody>
          <a:bodyPr/>
          <a:lstStyle>
            <a:lvl1pPr>
              <a:defRPr/>
            </a:lvl1pPr>
          </a:lstStyle>
          <a:p>
            <a:pPr>
              <a:defRPr/>
            </a:pPr>
            <a:r>
              <a:rPr lang="en-US"/>
              <a:t>Company Logo</a:t>
            </a:r>
          </a:p>
        </p:txBody>
      </p:sp>
      <p:sp>
        <p:nvSpPr>
          <p:cNvPr id="6" name="Slide Number Placeholder 5"/>
          <p:cNvSpPr>
            <a:spLocks noGrp="1"/>
          </p:cNvSpPr>
          <p:nvPr>
            <p:ph type="sldNum" sz="quarter" idx="12"/>
          </p:nvPr>
        </p:nvSpPr>
        <p:spPr/>
        <p:txBody>
          <a:bodyPr/>
          <a:lstStyle>
            <a:lvl1pPr>
              <a:defRPr/>
            </a:lvl1pPr>
          </a:lstStyle>
          <a:p>
            <a:pPr>
              <a:defRPr/>
            </a:pPr>
            <a:fld id="{16F252D0-0C7C-4DC5-8005-670679C3446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www.themegallery.com</a:t>
            </a:r>
          </a:p>
        </p:txBody>
      </p:sp>
      <p:sp>
        <p:nvSpPr>
          <p:cNvPr id="5" name="Footer Placeholder 4"/>
          <p:cNvSpPr>
            <a:spLocks noGrp="1"/>
          </p:cNvSpPr>
          <p:nvPr>
            <p:ph type="ftr" sz="quarter" idx="11"/>
          </p:nvPr>
        </p:nvSpPr>
        <p:spPr/>
        <p:txBody>
          <a:bodyPr/>
          <a:lstStyle>
            <a:lvl1pPr>
              <a:defRPr/>
            </a:lvl1pPr>
          </a:lstStyle>
          <a:p>
            <a:pPr>
              <a:defRPr/>
            </a:pPr>
            <a:r>
              <a:rPr lang="en-US"/>
              <a:t>Company Logo</a:t>
            </a:r>
          </a:p>
        </p:txBody>
      </p:sp>
      <p:sp>
        <p:nvSpPr>
          <p:cNvPr id="6" name="Slide Number Placeholder 5"/>
          <p:cNvSpPr>
            <a:spLocks noGrp="1"/>
          </p:cNvSpPr>
          <p:nvPr>
            <p:ph type="sldNum" sz="quarter" idx="12"/>
          </p:nvPr>
        </p:nvSpPr>
        <p:spPr/>
        <p:txBody>
          <a:bodyPr/>
          <a:lstStyle>
            <a:lvl1pPr>
              <a:defRPr/>
            </a:lvl1pPr>
          </a:lstStyle>
          <a:p>
            <a:pPr>
              <a:defRPr/>
            </a:pPr>
            <a:fld id="{5AD20874-57C6-4B2A-98FA-5C5B1425AF6E}"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r>
              <a:rPr lang="en-US"/>
              <a:t>www.themegallery.com</a:t>
            </a:r>
          </a:p>
        </p:txBody>
      </p:sp>
      <p:sp>
        <p:nvSpPr>
          <p:cNvPr id="5" name="Footer Placeholder 4"/>
          <p:cNvSpPr>
            <a:spLocks noGrp="1"/>
          </p:cNvSpPr>
          <p:nvPr>
            <p:ph type="ftr" sz="quarter" idx="11"/>
          </p:nvPr>
        </p:nvSpPr>
        <p:spPr/>
        <p:txBody>
          <a:bodyPr/>
          <a:lstStyle>
            <a:lvl1pPr>
              <a:defRPr/>
            </a:lvl1pPr>
          </a:lstStyle>
          <a:p>
            <a:pPr>
              <a:defRPr/>
            </a:pPr>
            <a:r>
              <a:rPr lang="en-US"/>
              <a:t>Company Logo</a:t>
            </a:r>
          </a:p>
        </p:txBody>
      </p:sp>
      <p:sp>
        <p:nvSpPr>
          <p:cNvPr id="6" name="Slide Number Placeholder 5"/>
          <p:cNvSpPr>
            <a:spLocks noGrp="1"/>
          </p:cNvSpPr>
          <p:nvPr>
            <p:ph type="sldNum" sz="quarter" idx="12"/>
          </p:nvPr>
        </p:nvSpPr>
        <p:spPr/>
        <p:txBody>
          <a:bodyPr/>
          <a:lstStyle>
            <a:lvl1pPr>
              <a:defRPr/>
            </a:lvl1pPr>
          </a:lstStyle>
          <a:p>
            <a:pPr>
              <a:defRPr/>
            </a:pPr>
            <a:fld id="{5C03E529-4276-46A9-B989-BFF2CEB8E906}"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lvl1pPr>
              <a:defRPr/>
            </a:lvl1pPr>
          </a:lstStyle>
          <a:p>
            <a:pPr>
              <a:defRPr/>
            </a:pPr>
            <a:r>
              <a:rPr lang="en-US"/>
              <a:t>www.themegallery.com</a:t>
            </a:r>
          </a:p>
        </p:txBody>
      </p:sp>
      <p:sp>
        <p:nvSpPr>
          <p:cNvPr id="5" name="Footer Placeholder 4"/>
          <p:cNvSpPr>
            <a:spLocks noGrp="1"/>
          </p:cNvSpPr>
          <p:nvPr>
            <p:ph type="ftr" sz="quarter" idx="11"/>
          </p:nvPr>
        </p:nvSpPr>
        <p:spPr/>
        <p:txBody>
          <a:bodyPr/>
          <a:lstStyle>
            <a:lvl1pPr>
              <a:defRPr/>
            </a:lvl1pPr>
          </a:lstStyle>
          <a:p>
            <a:pPr>
              <a:defRPr/>
            </a:pPr>
            <a:r>
              <a:rPr lang="en-US"/>
              <a:t>Company Logo</a:t>
            </a:r>
          </a:p>
        </p:txBody>
      </p:sp>
      <p:sp>
        <p:nvSpPr>
          <p:cNvPr id="6" name="Slide Number Placeholder 5"/>
          <p:cNvSpPr>
            <a:spLocks noGrp="1"/>
          </p:cNvSpPr>
          <p:nvPr>
            <p:ph type="sldNum" sz="quarter" idx="12"/>
          </p:nvPr>
        </p:nvSpPr>
        <p:spPr/>
        <p:txBody>
          <a:bodyPr/>
          <a:lstStyle>
            <a:lvl1pPr>
              <a:defRPr/>
            </a:lvl1pPr>
          </a:lstStyle>
          <a:p>
            <a:pPr>
              <a:defRPr/>
            </a:pPr>
            <a:fld id="{611A15C8-B19C-4940-953E-0C391D64B197}"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r>
              <a:rPr lang="en-US"/>
              <a:t>www.themegallery.com</a:t>
            </a:r>
          </a:p>
        </p:txBody>
      </p:sp>
      <p:sp>
        <p:nvSpPr>
          <p:cNvPr id="6" name="Footer Placeholder 4"/>
          <p:cNvSpPr>
            <a:spLocks noGrp="1"/>
          </p:cNvSpPr>
          <p:nvPr>
            <p:ph type="ftr" sz="quarter" idx="11"/>
          </p:nvPr>
        </p:nvSpPr>
        <p:spPr/>
        <p:txBody>
          <a:bodyPr/>
          <a:lstStyle>
            <a:lvl1pPr>
              <a:defRPr/>
            </a:lvl1pPr>
          </a:lstStyle>
          <a:p>
            <a:pPr>
              <a:defRPr/>
            </a:pPr>
            <a:r>
              <a:rPr lang="en-US"/>
              <a:t>Company Logo</a:t>
            </a:r>
          </a:p>
        </p:txBody>
      </p:sp>
      <p:sp>
        <p:nvSpPr>
          <p:cNvPr id="7" name="Slide Number Placeholder 5"/>
          <p:cNvSpPr>
            <a:spLocks noGrp="1"/>
          </p:cNvSpPr>
          <p:nvPr>
            <p:ph type="sldNum" sz="quarter" idx="12"/>
          </p:nvPr>
        </p:nvSpPr>
        <p:spPr/>
        <p:txBody>
          <a:bodyPr/>
          <a:lstStyle>
            <a:lvl1pPr>
              <a:defRPr/>
            </a:lvl1pPr>
          </a:lstStyle>
          <a:p>
            <a:pPr>
              <a:defRPr/>
            </a:pPr>
            <a:fld id="{C3B621A6-EDA8-4126-BFF7-F45EF92525D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r>
              <a:rPr lang="en-US"/>
              <a:t>www.themegallery.com</a:t>
            </a:r>
          </a:p>
        </p:txBody>
      </p:sp>
      <p:sp>
        <p:nvSpPr>
          <p:cNvPr id="8" name="Footer Placeholder 4"/>
          <p:cNvSpPr>
            <a:spLocks noGrp="1"/>
          </p:cNvSpPr>
          <p:nvPr>
            <p:ph type="ftr" sz="quarter" idx="11"/>
          </p:nvPr>
        </p:nvSpPr>
        <p:spPr/>
        <p:txBody>
          <a:bodyPr/>
          <a:lstStyle>
            <a:lvl1pPr>
              <a:defRPr/>
            </a:lvl1pPr>
          </a:lstStyle>
          <a:p>
            <a:pPr>
              <a:defRPr/>
            </a:pPr>
            <a:r>
              <a:rPr lang="en-US"/>
              <a:t>Company Logo</a:t>
            </a:r>
          </a:p>
        </p:txBody>
      </p:sp>
      <p:sp>
        <p:nvSpPr>
          <p:cNvPr id="9" name="Slide Number Placeholder 5"/>
          <p:cNvSpPr>
            <a:spLocks noGrp="1"/>
          </p:cNvSpPr>
          <p:nvPr>
            <p:ph type="sldNum" sz="quarter" idx="12"/>
          </p:nvPr>
        </p:nvSpPr>
        <p:spPr/>
        <p:txBody>
          <a:bodyPr/>
          <a:lstStyle>
            <a:lvl1pPr>
              <a:defRPr/>
            </a:lvl1pPr>
          </a:lstStyle>
          <a:p>
            <a:pPr>
              <a:defRPr/>
            </a:pPr>
            <a:fld id="{DD374644-BBD1-48E3-81C2-BFA4A3811771}"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r>
              <a:rPr lang="en-US"/>
              <a:t>www.themegallery.com</a:t>
            </a:r>
          </a:p>
        </p:txBody>
      </p:sp>
      <p:sp>
        <p:nvSpPr>
          <p:cNvPr id="4" name="Footer Placeholder 4"/>
          <p:cNvSpPr>
            <a:spLocks noGrp="1"/>
          </p:cNvSpPr>
          <p:nvPr>
            <p:ph type="ftr" sz="quarter" idx="11"/>
          </p:nvPr>
        </p:nvSpPr>
        <p:spPr/>
        <p:txBody>
          <a:bodyPr/>
          <a:lstStyle>
            <a:lvl1pPr>
              <a:defRPr/>
            </a:lvl1pPr>
          </a:lstStyle>
          <a:p>
            <a:pPr>
              <a:defRPr/>
            </a:pPr>
            <a:r>
              <a:rPr lang="en-US"/>
              <a:t>Company Logo</a:t>
            </a:r>
          </a:p>
        </p:txBody>
      </p:sp>
      <p:sp>
        <p:nvSpPr>
          <p:cNvPr id="5" name="Slide Number Placeholder 5"/>
          <p:cNvSpPr>
            <a:spLocks noGrp="1"/>
          </p:cNvSpPr>
          <p:nvPr>
            <p:ph type="sldNum" sz="quarter" idx="12"/>
          </p:nvPr>
        </p:nvSpPr>
        <p:spPr/>
        <p:txBody>
          <a:bodyPr/>
          <a:lstStyle>
            <a:lvl1pPr>
              <a:defRPr/>
            </a:lvl1pPr>
          </a:lstStyle>
          <a:p>
            <a:pPr>
              <a:defRPr/>
            </a:pPr>
            <a:fld id="{24890756-A71E-49D4-BB7C-83B4C2EC4A3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r>
              <a:rPr lang="en-US"/>
              <a:t>www.themegallery.com</a:t>
            </a:r>
          </a:p>
        </p:txBody>
      </p:sp>
      <p:sp>
        <p:nvSpPr>
          <p:cNvPr id="3" name="Footer Placeholder 4"/>
          <p:cNvSpPr>
            <a:spLocks noGrp="1"/>
          </p:cNvSpPr>
          <p:nvPr>
            <p:ph type="ftr" sz="quarter" idx="11"/>
          </p:nvPr>
        </p:nvSpPr>
        <p:spPr/>
        <p:txBody>
          <a:bodyPr/>
          <a:lstStyle>
            <a:lvl1pPr>
              <a:defRPr/>
            </a:lvl1pPr>
          </a:lstStyle>
          <a:p>
            <a:pPr>
              <a:defRPr/>
            </a:pPr>
            <a:r>
              <a:rPr lang="en-US"/>
              <a:t>Company Logo</a:t>
            </a:r>
          </a:p>
        </p:txBody>
      </p:sp>
      <p:sp>
        <p:nvSpPr>
          <p:cNvPr id="4" name="Slide Number Placeholder 5"/>
          <p:cNvSpPr>
            <a:spLocks noGrp="1"/>
          </p:cNvSpPr>
          <p:nvPr>
            <p:ph type="sldNum" sz="quarter" idx="12"/>
          </p:nvPr>
        </p:nvSpPr>
        <p:spPr/>
        <p:txBody>
          <a:bodyPr/>
          <a:lstStyle>
            <a:lvl1pPr>
              <a:defRPr/>
            </a:lvl1pPr>
          </a:lstStyle>
          <a:p>
            <a:pPr>
              <a:defRPr/>
            </a:pPr>
            <a:fld id="{40088891-8C66-4072-852C-8D8F683C06F9}"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r>
              <a:rPr lang="en-US"/>
              <a:t>www.themegallery.com</a:t>
            </a:r>
          </a:p>
        </p:txBody>
      </p:sp>
      <p:sp>
        <p:nvSpPr>
          <p:cNvPr id="6" name="Footer Placeholder 4"/>
          <p:cNvSpPr>
            <a:spLocks noGrp="1"/>
          </p:cNvSpPr>
          <p:nvPr>
            <p:ph type="ftr" sz="quarter" idx="11"/>
          </p:nvPr>
        </p:nvSpPr>
        <p:spPr/>
        <p:txBody>
          <a:bodyPr/>
          <a:lstStyle>
            <a:lvl1pPr>
              <a:defRPr/>
            </a:lvl1pPr>
          </a:lstStyle>
          <a:p>
            <a:pPr>
              <a:defRPr/>
            </a:pPr>
            <a:r>
              <a:rPr lang="en-US"/>
              <a:t>Company Logo</a:t>
            </a:r>
          </a:p>
        </p:txBody>
      </p:sp>
      <p:sp>
        <p:nvSpPr>
          <p:cNvPr id="7" name="Slide Number Placeholder 5"/>
          <p:cNvSpPr>
            <a:spLocks noGrp="1"/>
          </p:cNvSpPr>
          <p:nvPr>
            <p:ph type="sldNum" sz="quarter" idx="12"/>
          </p:nvPr>
        </p:nvSpPr>
        <p:spPr/>
        <p:txBody>
          <a:bodyPr/>
          <a:lstStyle>
            <a:lvl1pPr>
              <a:defRPr/>
            </a:lvl1pPr>
          </a:lstStyle>
          <a:p>
            <a:pPr>
              <a:defRPr/>
            </a:pPr>
            <a:fld id="{BA9E2EA1-36DA-4818-B3B5-51B2680D2AB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3"/>
          <p:cNvSpPr>
            <a:spLocks noGrp="1"/>
          </p:cNvSpPr>
          <p:nvPr>
            <p:ph type="dt" sz="half" idx="10"/>
          </p:nvPr>
        </p:nvSpPr>
        <p:spPr/>
        <p:txBody>
          <a:bodyPr/>
          <a:lstStyle>
            <a:lvl1pPr>
              <a:defRPr/>
            </a:lvl1pPr>
          </a:lstStyle>
          <a:p>
            <a:pPr>
              <a:defRPr/>
            </a:pPr>
            <a:r>
              <a:rPr lang="en-US"/>
              <a:t>www.themegallery.com</a:t>
            </a:r>
          </a:p>
        </p:txBody>
      </p:sp>
      <p:sp>
        <p:nvSpPr>
          <p:cNvPr id="6" name="Footer Placeholder 4"/>
          <p:cNvSpPr>
            <a:spLocks noGrp="1"/>
          </p:cNvSpPr>
          <p:nvPr>
            <p:ph type="ftr" sz="quarter" idx="11"/>
          </p:nvPr>
        </p:nvSpPr>
        <p:spPr/>
        <p:txBody>
          <a:bodyPr/>
          <a:lstStyle>
            <a:lvl1pPr>
              <a:defRPr/>
            </a:lvl1pPr>
          </a:lstStyle>
          <a:p>
            <a:pPr>
              <a:defRPr/>
            </a:pPr>
            <a:r>
              <a:rPr lang="en-US"/>
              <a:t>Company Logo</a:t>
            </a:r>
          </a:p>
        </p:txBody>
      </p:sp>
      <p:sp>
        <p:nvSpPr>
          <p:cNvPr id="7" name="Slide Number Placeholder 5"/>
          <p:cNvSpPr>
            <a:spLocks noGrp="1"/>
          </p:cNvSpPr>
          <p:nvPr>
            <p:ph type="sldNum" sz="quarter" idx="12"/>
          </p:nvPr>
        </p:nvSpPr>
        <p:spPr/>
        <p:txBody>
          <a:bodyPr/>
          <a:lstStyle>
            <a:lvl1pPr>
              <a:defRPr/>
            </a:lvl1pPr>
          </a:lstStyle>
          <a:p>
            <a:pPr>
              <a:defRPr/>
            </a:pPr>
            <a:fld id="{82F0E9F2-7762-4DF9-BEAA-74E927BF019E}"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cs typeface="+mn-cs"/>
              </a:defRPr>
            </a:lvl1pPr>
          </a:lstStyle>
          <a:p>
            <a:pPr>
              <a:defRPr/>
            </a:pPr>
            <a:r>
              <a:rPr lang="en-US"/>
              <a:t>www.themegallery.com</a:t>
            </a: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cs typeface="+mn-cs"/>
              </a:defRPr>
            </a:lvl1pPr>
          </a:lstStyle>
          <a:p>
            <a:pPr>
              <a:defRPr/>
            </a:pPr>
            <a:r>
              <a:rPr lang="en-US"/>
              <a:t>Company Logo</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cs typeface="+mn-cs"/>
              </a:defRPr>
            </a:lvl1pPr>
          </a:lstStyle>
          <a:p>
            <a:pPr>
              <a:defRPr/>
            </a:pPr>
            <a:fld id="{D686F481-645A-40B0-ACD1-DE7D8E301BE8}"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736"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Lst>
  <p:timing>
    <p:tnLst>
      <p:par>
        <p:cTn id="1" dur="indefinite" restart="never" nodeType="tmRoot"/>
      </p:par>
    </p:tnLst>
  </p:timing>
  <p:hf sldNum="0" hdr="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NULL" TargetMode="External"/><Relationship Id="rId1" Type="http://schemas.openxmlformats.org/officeDocument/2006/relationships/tags" Target="../tags/tag2.xml"/><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NULL" TargetMode="External"/><Relationship Id="rId1" Type="http://schemas.openxmlformats.org/officeDocument/2006/relationships/tags" Target="../tags/tag11.xml"/><Relationship Id="rId6" Type="http://schemas.openxmlformats.org/officeDocument/2006/relationships/image" Target="../media/image1.png"/><Relationship Id="rId5" Type="http://schemas.openxmlformats.org/officeDocument/2006/relationships/image" Target="../media/image10.jpeg"/><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NULL" TargetMode="External"/><Relationship Id="rId1" Type="http://schemas.openxmlformats.org/officeDocument/2006/relationships/tags" Target="../tags/tag12.xml"/><Relationship Id="rId5" Type="http://schemas.openxmlformats.org/officeDocument/2006/relationships/image" Target="../media/image1.png"/><Relationship Id="rId4"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NULL" TargetMode="External"/><Relationship Id="rId1" Type="http://schemas.openxmlformats.org/officeDocument/2006/relationships/tags" Target="../tags/tag13.xml"/><Relationship Id="rId5" Type="http://schemas.openxmlformats.org/officeDocument/2006/relationships/image" Target="../media/image1.png"/><Relationship Id="rId4"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NULL" TargetMode="External"/><Relationship Id="rId1" Type="http://schemas.openxmlformats.org/officeDocument/2006/relationships/tags" Target="../tags/tag14.xml"/><Relationship Id="rId6" Type="http://schemas.openxmlformats.org/officeDocument/2006/relationships/image" Target="../media/image1.png"/><Relationship Id="rId5" Type="http://schemas.openxmlformats.org/officeDocument/2006/relationships/image" Target="../media/image11.jpe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NULL" TargetMode="External"/><Relationship Id="rId1" Type="http://schemas.openxmlformats.org/officeDocument/2006/relationships/tags" Target="../tags/tag15.xml"/><Relationship Id="rId6" Type="http://schemas.openxmlformats.org/officeDocument/2006/relationships/image" Target="../media/image1.png"/><Relationship Id="rId5" Type="http://schemas.openxmlformats.org/officeDocument/2006/relationships/image" Target="../media/image12.jpe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NULL" TargetMode="External"/><Relationship Id="rId1" Type="http://schemas.openxmlformats.org/officeDocument/2006/relationships/tags" Target="../tags/tag16.xml"/><Relationship Id="rId6" Type="http://schemas.openxmlformats.org/officeDocument/2006/relationships/image" Target="../media/image1.png"/><Relationship Id="rId5" Type="http://schemas.openxmlformats.org/officeDocument/2006/relationships/image" Target="../media/image12.jpe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NULL" TargetMode="External"/><Relationship Id="rId1" Type="http://schemas.openxmlformats.org/officeDocument/2006/relationships/tags" Target="../tags/tag17.xml"/><Relationship Id="rId6" Type="http://schemas.openxmlformats.org/officeDocument/2006/relationships/image" Target="../media/image1.png"/><Relationship Id="rId5" Type="http://schemas.openxmlformats.org/officeDocument/2006/relationships/image" Target="../media/image12.jpeg"/><Relationship Id="rId4"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NULL" TargetMode="External"/><Relationship Id="rId1" Type="http://schemas.openxmlformats.org/officeDocument/2006/relationships/tags" Target="../tags/tag18.xml"/><Relationship Id="rId6" Type="http://schemas.openxmlformats.org/officeDocument/2006/relationships/image" Target="../media/image1.png"/><Relationship Id="rId5" Type="http://schemas.openxmlformats.org/officeDocument/2006/relationships/image" Target="../media/image12.jpeg"/><Relationship Id="rId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NULL" TargetMode="External"/><Relationship Id="rId1" Type="http://schemas.openxmlformats.org/officeDocument/2006/relationships/tags" Target="../tags/tag19.xml"/><Relationship Id="rId6" Type="http://schemas.openxmlformats.org/officeDocument/2006/relationships/image" Target="../media/image1.png"/><Relationship Id="rId5" Type="http://schemas.openxmlformats.org/officeDocument/2006/relationships/image" Target="../media/image12.jpeg"/><Relationship Id="rId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NULL" TargetMode="External"/><Relationship Id="rId1" Type="http://schemas.openxmlformats.org/officeDocument/2006/relationships/tags" Target="../tags/tag20.xml"/><Relationship Id="rId6" Type="http://schemas.openxmlformats.org/officeDocument/2006/relationships/image" Target="../media/image1.png"/><Relationship Id="rId5" Type="http://schemas.openxmlformats.org/officeDocument/2006/relationships/image" Target="../media/image12.jpeg"/><Relationship Id="rId4"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NULL" TargetMode="External"/><Relationship Id="rId1" Type="http://schemas.openxmlformats.org/officeDocument/2006/relationships/tags" Target="../tags/tag3.xml"/><Relationship Id="rId5" Type="http://schemas.openxmlformats.org/officeDocument/2006/relationships/image" Target="../media/image1.png"/><Relationship Id="rId4"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NULL" TargetMode="External"/><Relationship Id="rId1" Type="http://schemas.openxmlformats.org/officeDocument/2006/relationships/tags" Target="../tags/tag21.xml"/><Relationship Id="rId6" Type="http://schemas.openxmlformats.org/officeDocument/2006/relationships/image" Target="../media/image1.png"/><Relationship Id="rId5" Type="http://schemas.openxmlformats.org/officeDocument/2006/relationships/image" Target="../media/image12.jpe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NULL" TargetMode="External"/><Relationship Id="rId1" Type="http://schemas.openxmlformats.org/officeDocument/2006/relationships/tags" Target="../tags/tag22.xml"/><Relationship Id="rId6" Type="http://schemas.openxmlformats.org/officeDocument/2006/relationships/image" Target="../media/image1.png"/><Relationship Id="rId5" Type="http://schemas.openxmlformats.org/officeDocument/2006/relationships/image" Target="../media/image12.jpeg"/><Relationship Id="rId4"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NULL" TargetMode="External"/><Relationship Id="rId1" Type="http://schemas.openxmlformats.org/officeDocument/2006/relationships/tags" Target="../tags/tag23.xml"/><Relationship Id="rId6" Type="http://schemas.openxmlformats.org/officeDocument/2006/relationships/image" Target="../media/image1.png"/><Relationship Id="rId5" Type="http://schemas.openxmlformats.org/officeDocument/2006/relationships/image" Target="../media/image12.jpe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NULL" TargetMode="External"/><Relationship Id="rId1" Type="http://schemas.openxmlformats.org/officeDocument/2006/relationships/tags" Target="../tags/tag24.xml"/><Relationship Id="rId6" Type="http://schemas.openxmlformats.org/officeDocument/2006/relationships/image" Target="../media/image1.png"/><Relationship Id="rId5" Type="http://schemas.openxmlformats.org/officeDocument/2006/relationships/image" Target="../media/image12.jpe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NULL" TargetMode="External"/><Relationship Id="rId1" Type="http://schemas.openxmlformats.org/officeDocument/2006/relationships/tags" Target="../tags/tag25.xml"/><Relationship Id="rId5" Type="http://schemas.openxmlformats.org/officeDocument/2006/relationships/image" Target="../media/image1.png"/><Relationship Id="rId4"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NULL" TargetMode="External"/><Relationship Id="rId1" Type="http://schemas.openxmlformats.org/officeDocument/2006/relationships/tags" Target="../tags/tag26.xml"/><Relationship Id="rId5" Type="http://schemas.openxmlformats.org/officeDocument/2006/relationships/image" Target="../media/image1.png"/><Relationship Id="rId4" Type="http://schemas.openxmlformats.org/officeDocument/2006/relationships/notesSlide" Target="../notesSlides/notesSlide25.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NULL" TargetMode="External"/><Relationship Id="rId1" Type="http://schemas.openxmlformats.org/officeDocument/2006/relationships/tags" Target="../tags/tag4.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png"/><Relationship Id="rId2" Type="http://schemas.openxmlformats.org/officeDocument/2006/relationships/audio" Target="NULL" TargetMode="External"/><Relationship Id="rId1" Type="http://schemas.openxmlformats.org/officeDocument/2006/relationships/tags" Target="../tags/tag5.xml"/><Relationship Id="rId6" Type="http://schemas.openxmlformats.org/officeDocument/2006/relationships/slide" Target="slide6.xml"/><Relationship Id="rId5" Type="http://schemas.openxmlformats.org/officeDocument/2006/relationships/image" Target="../media/image4.jpeg"/><Relationship Id="rId4"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NULL" TargetMode="External"/><Relationship Id="rId1" Type="http://schemas.openxmlformats.org/officeDocument/2006/relationships/tags" Target="../tags/tag6.xml"/><Relationship Id="rId6" Type="http://schemas.openxmlformats.org/officeDocument/2006/relationships/image" Target="../media/image1.png"/><Relationship Id="rId5" Type="http://schemas.openxmlformats.org/officeDocument/2006/relationships/slide" Target="slide4.xml"/><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image" Target="../media/image7.jpeg"/><Relationship Id="rId2" Type="http://schemas.openxmlformats.org/officeDocument/2006/relationships/audio" Target="NULL" TargetMode="External"/><Relationship Id="rId1" Type="http://schemas.openxmlformats.org/officeDocument/2006/relationships/tags" Target="../tags/tag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7.xml"/><Relationship Id="rId7" Type="http://schemas.openxmlformats.org/officeDocument/2006/relationships/image" Target="../media/image8.jpeg"/><Relationship Id="rId2" Type="http://schemas.openxmlformats.org/officeDocument/2006/relationships/audio" Target="NULL" TargetMode="External"/><Relationship Id="rId1" Type="http://schemas.openxmlformats.org/officeDocument/2006/relationships/tags" Target="../tags/tag8.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NULL" TargetMode="External"/><Relationship Id="rId1" Type="http://schemas.openxmlformats.org/officeDocument/2006/relationships/tags" Target="../tags/tag9.xml"/><Relationship Id="rId5" Type="http://schemas.openxmlformats.org/officeDocument/2006/relationships/image" Target="../media/image1.png"/><Relationship Id="rId4"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NULL" TargetMode="External"/><Relationship Id="rId1" Type="http://schemas.openxmlformats.org/officeDocument/2006/relationships/tags" Target="../tags/tag10.xml"/><Relationship Id="rId6" Type="http://schemas.openxmlformats.org/officeDocument/2006/relationships/image" Target="../media/image1.png"/><Relationship Id="rId5" Type="http://schemas.openxmlformats.org/officeDocument/2006/relationships/image" Target="../media/image9.jpeg"/><Relationship Id="rId4"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6980" name="Rectangle 4"/>
          <p:cNvSpPr>
            <a:spLocks noGrp="1" noChangeArrowheads="1"/>
          </p:cNvSpPr>
          <p:nvPr>
            <p:ph idx="1"/>
          </p:nvPr>
        </p:nvSpPr>
        <p:spPr>
          <a:xfrm>
            <a:off x="0" y="2133600"/>
            <a:ext cx="12039600" cy="1143000"/>
          </a:xfrm>
        </p:spPr>
        <p:txBody>
          <a:bodyPr/>
          <a:lstStyle/>
          <a:p>
            <a:pPr algn="ctr" eaLnBrk="1" hangingPunct="1">
              <a:buFontTx/>
              <a:buNone/>
            </a:pPr>
            <a:r>
              <a:rPr lang="vi-VN" altLang="en-US" sz="3200" b="1" smtClean="0">
                <a:solidFill>
                  <a:srgbClr val="0000FF"/>
                </a:solidFill>
                <a:latin typeface="Times New Roman" pitchFamily="18" charset="0"/>
                <a:cs typeface="Times New Roman" pitchFamily="18" charset="0"/>
              </a:rPr>
              <a:t>=&gt;</a:t>
            </a:r>
            <a:r>
              <a:rPr lang="vi-VN" altLang="en-US" sz="3200" smtClean="0">
                <a:solidFill>
                  <a:srgbClr val="0000FF"/>
                </a:solidFill>
                <a:latin typeface="Times New Roman" pitchFamily="18" charset="0"/>
                <a:cs typeface="Times New Roman" pitchFamily="18" charset="0"/>
              </a:rPr>
              <a:t>  </a:t>
            </a:r>
            <a:r>
              <a:rPr lang="en-US" altLang="en-US" sz="3200" smtClean="0">
                <a:solidFill>
                  <a:srgbClr val="0000FF"/>
                </a:solidFill>
                <a:latin typeface="Times New Roman" pitchFamily="18" charset="0"/>
                <a:cs typeface="Times New Roman" pitchFamily="18" charset="0"/>
              </a:rPr>
              <a:t>Bản</a:t>
            </a:r>
            <a:r>
              <a:rPr lang="vi-VN" altLang="en-US" sz="3200" smtClean="0">
                <a:solidFill>
                  <a:srgbClr val="0000FF"/>
                </a:solidFill>
                <a:latin typeface="Times New Roman" pitchFamily="18" charset="0"/>
                <a:cs typeface="Times New Roman" pitchFamily="18" charset="0"/>
              </a:rPr>
              <a:t> vẽ kỹ thuật là ngôn ngữ kỹ thuật. Nó c</a:t>
            </a:r>
            <a:r>
              <a:rPr lang="en-US" altLang="en-US" sz="3200" smtClean="0">
                <a:solidFill>
                  <a:srgbClr val="0000FF"/>
                </a:solidFill>
                <a:latin typeface="Times New Roman" pitchFamily="18" charset="0"/>
                <a:cs typeface="Times New Roman" pitchFamily="18" charset="0"/>
              </a:rPr>
              <a:t>ó ý nghĩa quan trọng trong sản xuất, đời sống và trong các lĩnh vực kỹ thuật khác.</a:t>
            </a:r>
            <a:endParaRPr lang="vi-VN" altLang="en-US" sz="3200" smtClean="0">
              <a:solidFill>
                <a:srgbClr val="0000FF"/>
              </a:solidFill>
              <a:latin typeface="Times New Roman" pitchFamily="18" charset="0"/>
              <a:cs typeface="Times New Roman" pitchFamily="18" charset="0"/>
            </a:endParaRPr>
          </a:p>
        </p:txBody>
      </p:sp>
      <p:sp>
        <p:nvSpPr>
          <p:cNvPr id="8" name="Rectangle 4"/>
          <p:cNvSpPr txBox="1">
            <a:spLocks noChangeArrowheads="1"/>
          </p:cNvSpPr>
          <p:nvPr/>
        </p:nvSpPr>
        <p:spPr bwMode="auto">
          <a:xfrm>
            <a:off x="152400" y="1371600"/>
            <a:ext cx="12039600" cy="533400"/>
          </a:xfrm>
          <a:prstGeom prst="rect">
            <a:avLst/>
          </a:prstGeom>
          <a:noFill/>
          <a:ln w="9525">
            <a:noFill/>
            <a:miter lim="800000"/>
            <a:headEnd/>
            <a:tailEnd/>
          </a:ln>
        </p:spPr>
        <p:txBody>
          <a:bodyPr/>
          <a:lstStyle/>
          <a:p>
            <a:pPr marL="228600" indent="-228600">
              <a:lnSpc>
                <a:spcPct val="90000"/>
              </a:lnSpc>
              <a:spcBef>
                <a:spcPts val="1000"/>
              </a:spcBef>
            </a:pPr>
            <a:r>
              <a:rPr lang="en-US" altLang="en-US" sz="3200">
                <a:latin typeface="Times New Roman" pitchFamily="18" charset="0"/>
                <a:cs typeface="Times New Roman" pitchFamily="18" charset="0"/>
              </a:rPr>
              <a:t>    Ý nghĩa của bản vẽ kỹ thuật?</a:t>
            </a:r>
          </a:p>
          <a:p>
            <a:pPr marL="228600" indent="-228600">
              <a:lnSpc>
                <a:spcPct val="90000"/>
              </a:lnSpc>
              <a:spcBef>
                <a:spcPts val="1000"/>
              </a:spcBef>
            </a:pPr>
            <a:r>
              <a:rPr lang="en-US" altLang="en-US" sz="3200">
                <a:solidFill>
                  <a:srgbClr val="191966"/>
                </a:solidFill>
                <a:latin typeface="Times New Roman" pitchFamily="18" charset="0"/>
                <a:cs typeface="Times New Roman" pitchFamily="18" charset="0"/>
              </a:rPr>
              <a:t> </a:t>
            </a:r>
            <a:r>
              <a:rPr lang="vi-VN" altLang="en-US" sz="3200">
                <a:solidFill>
                  <a:srgbClr val="191966"/>
                </a:solidFill>
                <a:latin typeface="Times New Roman" pitchFamily="18" charset="0"/>
                <a:cs typeface="Times New Roman" pitchFamily="18" charset="0"/>
              </a:rPr>
              <a:t> </a:t>
            </a:r>
            <a:endParaRPr lang="vi-VN" altLang="en-US" sz="3200">
              <a:solidFill>
                <a:srgbClr val="0000FF"/>
              </a:solidFill>
              <a:latin typeface="Times New Roman" pitchFamily="18" charset="0"/>
              <a:cs typeface="Times New Roman" pitchFamily="18" charset="0"/>
            </a:endParaRPr>
          </a:p>
        </p:txBody>
      </p:sp>
      <p:pic>
        <p:nvPicPr>
          <p:cNvPr id="2" name="Shape">
            <a:hlinkClick r:id="" action="ppaction://media"/>
          </p:cNvPr>
          <p:cNvPicPr>
            <a:picLocks noRot="1" noChangeAspect="1"/>
          </p:cNvPicPr>
          <p:nvPr>
            <a:audioFile r:link="rId2"/>
          </p:nvPr>
        </p:nvPicPr>
        <p:blipFill>
          <a:blip r:embed="rId5"/>
          <a:srcRect/>
          <a:stretch>
            <a:fillRect/>
          </a:stretch>
        </p:blipFill>
        <p:spPr bwMode="auto">
          <a:xfrm>
            <a:off x="11430000" y="6096000"/>
            <a:ext cx="609600" cy="609600"/>
          </a:xfrm>
          <a:prstGeom prst="rect">
            <a:avLst/>
          </a:prstGeom>
          <a:noFill/>
          <a:ln w="9525">
            <a:noFill/>
            <a:miter lim="800000"/>
            <a:headEnd/>
            <a:tailEnd/>
          </a:ln>
        </p:spPr>
      </p:pic>
      <p:sp>
        <p:nvSpPr>
          <p:cNvPr id="14341" name="Text Box 5"/>
          <p:cNvSpPr txBox="1">
            <a:spLocks noChangeArrowheads="1"/>
          </p:cNvSpPr>
          <p:nvPr/>
        </p:nvSpPr>
        <p:spPr bwMode="auto">
          <a:xfrm>
            <a:off x="990600" y="4038600"/>
            <a:ext cx="10210800" cy="1465263"/>
          </a:xfrm>
          <a:prstGeom prst="rect">
            <a:avLst/>
          </a:prstGeom>
          <a:noFill/>
          <a:ln w="9525">
            <a:noFill/>
            <a:miter lim="800000"/>
            <a:headEnd/>
            <a:tailEnd/>
          </a:ln>
          <a:effectLst/>
        </p:spPr>
        <p:txBody>
          <a:bodyPr>
            <a:spAutoFit/>
          </a:bodyPr>
          <a:lstStyle/>
          <a:p>
            <a:pPr algn="ctr">
              <a:spcBef>
                <a:spcPct val="50000"/>
              </a:spcBef>
            </a:pPr>
            <a:r>
              <a:rPr lang="en-US" sz="3600" b="1">
                <a:solidFill>
                  <a:srgbClr val="FF0000"/>
                </a:solidFill>
              </a:rPr>
              <a:t>Trên bản vẽ có các hình vẽ, </a:t>
            </a:r>
          </a:p>
          <a:p>
            <a:pPr algn="ctr">
              <a:spcBef>
                <a:spcPct val="50000"/>
              </a:spcBef>
            </a:pPr>
            <a:r>
              <a:rPr lang="en-US" sz="3600" b="1">
                <a:solidFill>
                  <a:srgbClr val="FF0000"/>
                </a:solidFill>
              </a:rPr>
              <a:t>chúng được vẽ ra như thế nào?</a:t>
            </a:r>
          </a:p>
        </p:txBody>
      </p:sp>
    </p:spTree>
    <p:custDataLst>
      <p:tags r:id="rId1"/>
    </p:custDataLst>
  </p:cSld>
  <p:clrMapOvr>
    <a:masterClrMapping/>
  </p:clrMapOvr>
  <p:transition spd="slow" advTm="29760">
    <p:newsflash/>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8">
                                            <p:txEl>
                                              <p:pRg st="0" end="0"/>
                                            </p:txEl>
                                          </p:spTgt>
                                        </p:tgtEl>
                                        <p:attrNameLst>
                                          <p:attrName>style.visibility</p:attrName>
                                        </p:attrNameLst>
                                      </p:cBhvr>
                                      <p:to>
                                        <p:strVal val="visible"/>
                                      </p:to>
                                    </p:set>
                                    <p:animEffect transition="in" filter="fade">
                                      <p:cBhvr>
                                        <p:cTn id="11" dur="1000">
                                          <p:stCondLst>
                                            <p:cond delay="0"/>
                                          </p:stCondLst>
                                        </p:cTn>
                                        <p:tgtEl>
                                          <p:spTgt spid="8">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8">
                                            <p:txEl>
                                              <p:pRg st="1" end="1"/>
                                            </p:txEl>
                                          </p:spTgt>
                                        </p:tgtEl>
                                        <p:attrNameLst>
                                          <p:attrName>style.visibility</p:attrName>
                                        </p:attrNameLst>
                                      </p:cBhvr>
                                      <p:to>
                                        <p:strVal val="visible"/>
                                      </p:to>
                                    </p:set>
                                    <p:animEffect transition="in" filter="fade">
                                      <p:cBhvr>
                                        <p:cTn id="16" dur="1000">
                                          <p:stCondLst>
                                            <p:cond delay="0"/>
                                          </p:stCondLst>
                                        </p:cTn>
                                        <p:tgtEl>
                                          <p:spTgt spid="8">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126980">
                                            <p:txEl>
                                              <p:pRg st="0" end="0"/>
                                            </p:txEl>
                                          </p:spTgt>
                                        </p:tgtEl>
                                        <p:attrNameLst>
                                          <p:attrName>style.visibility</p:attrName>
                                        </p:attrNameLst>
                                      </p:cBhvr>
                                      <p:to>
                                        <p:strVal val="visible"/>
                                      </p:to>
                                    </p:set>
                                    <p:animEffect transition="in" filter="fade">
                                      <p:cBhvr>
                                        <p:cTn id="21" dur="1000">
                                          <p:stCondLst>
                                            <p:cond delay="0"/>
                                          </p:stCondLst>
                                        </p:cTn>
                                        <p:tgtEl>
                                          <p:spTgt spid="126980">
                                            <p:txEl>
                                              <p:pRg st="0" end="0"/>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3" presetClass="entr" presetSubtype="10" fill="hold" grpId="0" nodeType="clickEffect">
                                  <p:stCondLst>
                                    <p:cond delay="0"/>
                                  </p:stCondLst>
                                  <p:childTnLst>
                                    <p:set>
                                      <p:cBhvr>
                                        <p:cTn id="25" dur="1" fill="hold">
                                          <p:stCondLst>
                                            <p:cond delay="0"/>
                                          </p:stCondLst>
                                        </p:cTn>
                                        <p:tgtEl>
                                          <p:spTgt spid="14341"/>
                                        </p:tgtEl>
                                        <p:attrNameLst>
                                          <p:attrName>style.visibility</p:attrName>
                                        </p:attrNameLst>
                                      </p:cBhvr>
                                      <p:to>
                                        <p:strVal val="visible"/>
                                      </p:to>
                                    </p:set>
                                    <p:animEffect transition="in" filter="blinds(horizontal)">
                                      <p:cBhvr>
                                        <p:cTn id="26" dur="500"/>
                                        <p:tgtEl>
                                          <p:spTgt spid="14341"/>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2"/>
                </p:tgtEl>
              </p:cMediaNode>
            </p:audio>
          </p:childTnLst>
        </p:cTn>
      </p:par>
    </p:tnLst>
    <p:bldLst>
      <p:bldP spid="126980" grpId="0" build="p"/>
      <p:bldP spid="8" grpId="0" uiExpand="1" build="p"/>
      <p:bldP spid="1434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4"/>
          <p:cNvSpPr txBox="1">
            <a:spLocks noChangeArrowheads="1"/>
          </p:cNvSpPr>
          <p:nvPr/>
        </p:nvSpPr>
        <p:spPr bwMode="auto">
          <a:xfrm>
            <a:off x="0" y="76200"/>
            <a:ext cx="8162300" cy="646331"/>
          </a:xfrm>
          <a:prstGeom prst="rect">
            <a:avLst/>
          </a:prstGeom>
          <a:noFill/>
          <a:ln>
            <a:noFill/>
          </a:ln>
          <a:effectLst/>
          <a:extLst>
            <a:ext uri="{909E8E84-426E-40DD-AFC4-6F175D3DCCD1}"/>
            <a:ext uri="{91240B29-F687-4F45-9708-019B960494DF}"/>
            <a:ext uri="{AF507438-7753-43E0-B8FC-AC1667EBCBE1}"/>
          </a:ex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defRPr/>
            </a:pPr>
            <a:r>
              <a:rPr lang="en-US" sz="36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III – </a:t>
            </a:r>
            <a:r>
              <a:rPr lang="en-US" sz="36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Các</a:t>
            </a:r>
            <a:r>
              <a:rPr lang="en-US" sz="36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6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hình</a:t>
            </a:r>
            <a:r>
              <a:rPr lang="en-US" sz="36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6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chiếu</a:t>
            </a:r>
            <a:r>
              <a:rPr lang="en-US" sz="36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6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vuông</a:t>
            </a:r>
            <a:r>
              <a:rPr lang="en-US" sz="36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6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góc</a:t>
            </a:r>
            <a:endParaRPr lang="en-US" sz="36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63750" y="849373"/>
            <a:ext cx="8848100" cy="646331"/>
          </a:xfrm>
          <a:prstGeom prst="rect">
            <a:avLst/>
          </a:prstGeom>
          <a:noFill/>
        </p:spPr>
        <p:txBody>
          <a:bodyPr>
            <a:spAutoFit/>
          </a:bodyPr>
          <a:lstStyle/>
          <a:p>
            <a:pPr>
              <a:defRPr/>
            </a:pPr>
            <a:r>
              <a:rPr lang="en-US" sz="3600" b="1" u="sng"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 </a:t>
            </a:r>
            <a:r>
              <a:rPr lang="en-US" sz="3600" b="1" u="sng" dirty="0" err="1">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Các</a:t>
            </a:r>
            <a:r>
              <a:rPr lang="en-US" sz="3600" b="1" u="sng"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3600" b="1" u="sng" dirty="0" err="1">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mặt</a:t>
            </a:r>
            <a:r>
              <a:rPr lang="en-US" sz="3600" b="1" u="sng"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3600" b="1" u="sng" dirty="0" err="1">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phẳng</a:t>
            </a:r>
            <a:r>
              <a:rPr lang="en-US" sz="3600" b="1" u="sng"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3600" b="1" u="sng" dirty="0" err="1">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hình</a:t>
            </a:r>
            <a:r>
              <a:rPr lang="en-US" sz="3600" b="1" u="sng"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3600" b="1" u="sng" dirty="0" err="1">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chiếu</a:t>
            </a:r>
            <a:r>
              <a:rPr lang="en-US" sz="3600" b="1" u="sng"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endParaRPr lang="vi-VN" sz="3600" b="1" u="sng"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pic>
        <p:nvPicPr>
          <p:cNvPr id="32771" name="Picture 6" descr="cn8tr009h01"/>
          <p:cNvPicPr>
            <a:picLocks noGrp="1" noChangeAspect="1"/>
          </p:cNvPicPr>
          <p:nvPr isPhoto="1"/>
        </p:nvPicPr>
        <p:blipFill>
          <a:blip r:embed="rId5"/>
          <a:srcRect/>
          <a:stretch>
            <a:fillRect/>
          </a:stretch>
        </p:blipFill>
        <p:spPr bwMode="auto">
          <a:xfrm>
            <a:off x="1905000" y="2125663"/>
            <a:ext cx="4691063" cy="4503737"/>
          </a:xfrm>
          <a:prstGeom prst="rect">
            <a:avLst/>
          </a:prstGeom>
          <a:noFill/>
          <a:ln w="9525">
            <a:noFill/>
            <a:miter lim="800000"/>
            <a:headEnd/>
            <a:tailEnd/>
          </a:ln>
        </p:spPr>
      </p:pic>
      <p:sp>
        <p:nvSpPr>
          <p:cNvPr id="8" name="Rectangle 7"/>
          <p:cNvSpPr/>
          <p:nvPr/>
        </p:nvSpPr>
        <p:spPr>
          <a:xfrm>
            <a:off x="2438400" y="2133600"/>
            <a:ext cx="2014538" cy="447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9" name="Rectangle 8"/>
          <p:cNvSpPr/>
          <p:nvPr/>
        </p:nvSpPr>
        <p:spPr>
          <a:xfrm>
            <a:off x="4283075" y="6124575"/>
            <a:ext cx="2014538" cy="4476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2" name="Rectangle 1"/>
          <p:cNvSpPr>
            <a:spLocks noChangeArrowheads="1"/>
          </p:cNvSpPr>
          <p:nvPr/>
        </p:nvSpPr>
        <p:spPr bwMode="auto">
          <a:xfrm>
            <a:off x="6707188" y="2735263"/>
            <a:ext cx="5103812" cy="2986087"/>
          </a:xfrm>
          <a:prstGeom prst="rect">
            <a:avLst/>
          </a:prstGeom>
          <a:noFill/>
          <a:ln w="9525">
            <a:noFill/>
            <a:miter lim="800000"/>
            <a:headEnd/>
            <a:tailEnd/>
          </a:ln>
        </p:spPr>
        <p:txBody>
          <a:bodyPr>
            <a:spAutoFit/>
          </a:bodyPr>
          <a:lstStyle/>
          <a:p>
            <a:pPr marL="285750" indent="-285750" algn="just">
              <a:spcBef>
                <a:spcPts val="1200"/>
              </a:spcBef>
              <a:buFont typeface="Wingdings" pitchFamily="2" charset="2"/>
              <a:buChar char="Ø"/>
            </a:pPr>
            <a:r>
              <a:rPr lang="vi-VN" sz="2800" b="1"/>
              <a:t>Mặt chính diện là MP chiếu đứng.</a:t>
            </a:r>
          </a:p>
          <a:p>
            <a:pPr marL="285750" indent="-285750" algn="just">
              <a:spcBef>
                <a:spcPts val="1200"/>
              </a:spcBef>
              <a:buFont typeface="Wingdings" pitchFamily="2" charset="2"/>
              <a:buChar char="Ø"/>
            </a:pPr>
            <a:r>
              <a:rPr lang="vi-VN" sz="2800" b="1"/>
              <a:t>Mặt nằm ngang là MP chiếu bằng.</a:t>
            </a:r>
          </a:p>
          <a:p>
            <a:pPr marL="285750" indent="-285750" algn="just">
              <a:spcBef>
                <a:spcPts val="1200"/>
              </a:spcBef>
              <a:buFont typeface="Wingdings" pitchFamily="2" charset="2"/>
              <a:buChar char="Ø"/>
            </a:pPr>
            <a:r>
              <a:rPr lang="vi-VN" sz="2800" b="1"/>
              <a:t>Mặt bên phải là MP chiếu cạnh.</a:t>
            </a:r>
          </a:p>
        </p:txBody>
      </p:sp>
      <p:sp>
        <p:nvSpPr>
          <p:cNvPr id="10" name="Parallelogram 9"/>
          <p:cNvSpPr/>
          <p:nvPr/>
        </p:nvSpPr>
        <p:spPr>
          <a:xfrm rot="17938803">
            <a:off x="5240338" y="2057400"/>
            <a:ext cx="754062" cy="2166938"/>
          </a:xfrm>
          <a:prstGeom prst="parallelogram">
            <a:avLst>
              <a:gd name="adj" fmla="val 511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pic>
        <p:nvPicPr>
          <p:cNvPr id="3" name="Shape">
            <a:hlinkClick r:id="" action="ppaction://media"/>
          </p:cNvPr>
          <p:cNvPicPr>
            <a:picLocks noRot="1" noChangeAspect="1"/>
          </p:cNvPicPr>
          <p:nvPr>
            <a:audioFile r:link="rId2"/>
          </p:nvPr>
        </p:nvPicPr>
        <p:blipFill>
          <a:blip r:embed="rId6"/>
          <a:srcRect/>
          <a:stretch>
            <a:fillRect/>
          </a:stretch>
        </p:blipFill>
        <p:spPr bwMode="auto">
          <a:xfrm>
            <a:off x="11430000" y="6096000"/>
            <a:ext cx="609600" cy="609600"/>
          </a:xfrm>
          <a:prstGeom prst="rect">
            <a:avLst/>
          </a:prstGeom>
          <a:noFill/>
          <a:ln w="9525">
            <a:noFill/>
            <a:miter lim="800000"/>
            <a:headEnd/>
            <a:tailEnd/>
          </a:ln>
        </p:spPr>
      </p:pic>
    </p:spTree>
    <p:custDataLst>
      <p:tags r:id="rId1"/>
    </p:custDataLst>
  </p:cSld>
  <p:clrMapOvr>
    <a:masterClrMapping/>
  </p:clrMapOvr>
  <p:transition spd="slow" advTm="37579">
    <p:blinds/>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animEffect transition="in" filter="barn(inVertical)">
                                      <p:cBhvr>
                                        <p:cTn id="11" dur="500"/>
                                        <p:tgtEl>
                                          <p:spTgt spid="2">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xit" presetSubtype="32" fill="hold" grpId="0" nodeType="clickEffect">
                                  <p:stCondLst>
                                    <p:cond delay="0"/>
                                  </p:stCondLst>
                                  <p:childTnLst>
                                    <p:anim calcmode="lin" valueType="num">
                                      <p:cBhvr>
                                        <p:cTn id="15" dur="750"/>
                                        <p:tgtEl>
                                          <p:spTgt spid="8"/>
                                        </p:tgtEl>
                                        <p:attrNameLst>
                                          <p:attrName>ppt_w</p:attrName>
                                        </p:attrNameLst>
                                      </p:cBhvr>
                                      <p:tavLst>
                                        <p:tav tm="0">
                                          <p:val>
                                            <p:strVal val="ppt_w"/>
                                          </p:val>
                                        </p:tav>
                                        <p:tav tm="100000">
                                          <p:val>
                                            <p:fltVal val="0"/>
                                          </p:val>
                                        </p:tav>
                                      </p:tavLst>
                                    </p:anim>
                                    <p:anim calcmode="lin" valueType="num">
                                      <p:cBhvr>
                                        <p:cTn id="16" dur="750"/>
                                        <p:tgtEl>
                                          <p:spTgt spid="8"/>
                                        </p:tgtEl>
                                        <p:attrNameLst>
                                          <p:attrName>ppt_h</p:attrName>
                                        </p:attrNameLst>
                                      </p:cBhvr>
                                      <p:tavLst>
                                        <p:tav tm="0">
                                          <p:val>
                                            <p:strVal val="ppt_h"/>
                                          </p:val>
                                        </p:tav>
                                        <p:tav tm="100000">
                                          <p:val>
                                            <p:fltVal val="0"/>
                                          </p:val>
                                        </p:tav>
                                      </p:tavLst>
                                    </p:anim>
                                    <p:animEffect transition="out" filter="fade">
                                      <p:cBhvr>
                                        <p:cTn id="17" dur="750"/>
                                        <p:tgtEl>
                                          <p:spTgt spid="8"/>
                                        </p:tgtEl>
                                      </p:cBhvr>
                                    </p:animEffect>
                                    <p:set>
                                      <p:cBhvr>
                                        <p:cTn id="18" dur="1" fill="hold">
                                          <p:stCondLst>
                                            <p:cond delay="749"/>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2" presetClass="entr" presetSubtype="2" fill="hold" nodeType="clickEffect">
                                  <p:stCondLst>
                                    <p:cond delay="0"/>
                                  </p:stCondLst>
                                  <p:childTnLst>
                                    <p:set>
                                      <p:cBhvr>
                                        <p:cTn id="22" dur="1" fill="hold">
                                          <p:stCondLst>
                                            <p:cond delay="0"/>
                                          </p:stCondLst>
                                        </p:cTn>
                                        <p:tgtEl>
                                          <p:spTgt spid="2">
                                            <p:txEl>
                                              <p:pRg st="1" end="1"/>
                                            </p:txEl>
                                          </p:spTgt>
                                        </p:tgtEl>
                                        <p:attrNameLst>
                                          <p:attrName>style.visibility</p:attrName>
                                        </p:attrNameLst>
                                      </p:cBhvr>
                                      <p:to>
                                        <p:strVal val="visible"/>
                                      </p:to>
                                    </p:set>
                                    <p:anim calcmode="lin" valueType="num">
                                      <p:cBhvr additive="base">
                                        <p:cTn id="23"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2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4" presetClass="exit" presetSubtype="10" fill="hold" grpId="0" nodeType="clickEffect">
                                  <p:stCondLst>
                                    <p:cond delay="0"/>
                                  </p:stCondLst>
                                  <p:childTnLst>
                                    <p:animEffect transition="out" filter="randombar(horizontal)">
                                      <p:cBhvr>
                                        <p:cTn id="28" dur="750"/>
                                        <p:tgtEl>
                                          <p:spTgt spid="9"/>
                                        </p:tgtEl>
                                      </p:cBhvr>
                                    </p:animEffect>
                                    <p:set>
                                      <p:cBhvr>
                                        <p:cTn id="29" dur="1" fill="hold">
                                          <p:stCondLst>
                                            <p:cond delay="749"/>
                                          </p:stCondLst>
                                        </p:cTn>
                                        <p:tgtEl>
                                          <p:spTgt spid="9"/>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nodeType="clickEffect">
                                  <p:stCondLst>
                                    <p:cond delay="0"/>
                                  </p:stCondLst>
                                  <p:childTnLst>
                                    <p:set>
                                      <p:cBhvr>
                                        <p:cTn id="33" dur="1" fill="hold">
                                          <p:stCondLst>
                                            <p:cond delay="0"/>
                                          </p:stCondLst>
                                        </p:cTn>
                                        <p:tgtEl>
                                          <p:spTgt spid="2">
                                            <p:txEl>
                                              <p:pRg st="2" end="2"/>
                                            </p:txEl>
                                          </p:spTgt>
                                        </p:tgtEl>
                                        <p:attrNameLst>
                                          <p:attrName>style.visibility</p:attrName>
                                        </p:attrNameLst>
                                      </p:cBhvr>
                                      <p:to>
                                        <p:strVal val="visible"/>
                                      </p:to>
                                    </p:set>
                                    <p:anim calcmode="lin" valueType="num">
                                      <p:cBhvr>
                                        <p:cTn id="34"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35"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36" dur="500"/>
                                        <p:tgtEl>
                                          <p:spTgt spid="2">
                                            <p:txEl>
                                              <p:pRg st="2" end="2"/>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xit" presetSubtype="0" fill="hold" grpId="0" nodeType="clickEffect">
                                  <p:stCondLst>
                                    <p:cond delay="0"/>
                                  </p:stCondLst>
                                  <p:childTnLst>
                                    <p:animEffect transition="out" filter="fade">
                                      <p:cBhvr>
                                        <p:cTn id="40" dur="750"/>
                                        <p:tgtEl>
                                          <p:spTgt spid="10"/>
                                        </p:tgtEl>
                                      </p:cBhvr>
                                    </p:animEffect>
                                    <p:set>
                                      <p:cBhvr>
                                        <p:cTn id="41" dur="1" fill="hold">
                                          <p:stCondLst>
                                            <p:cond delay="74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2" fill="hold" display="0">
                  <p:stCondLst>
                    <p:cond delay="indefinite"/>
                  </p:stCondLst>
                  <p:endCondLst>
                    <p:cond evt="onStopAudio" delay="0">
                      <p:tgtEl>
                        <p:sldTgt/>
                      </p:tgtEl>
                    </p:cond>
                  </p:endCondLst>
                </p:cTn>
                <p:tgtEl>
                  <p:spTgt spid="3"/>
                </p:tgtEl>
              </p:cMediaNode>
            </p:audio>
          </p:childTnLst>
        </p:cTn>
      </p:par>
    </p:tnLst>
    <p:bldLst>
      <p:bldP spid="8" grpId="0" animBg="1"/>
      <p:bldP spid="9" grpId="0" animBg="1"/>
      <p:bldP spid="10"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4"/>
          <p:cNvSpPr txBox="1">
            <a:spLocks noChangeArrowheads="1"/>
          </p:cNvSpPr>
          <p:nvPr/>
        </p:nvSpPr>
        <p:spPr bwMode="auto">
          <a:xfrm>
            <a:off x="0" y="0"/>
            <a:ext cx="8238500" cy="584775"/>
          </a:xfrm>
          <a:prstGeom prst="rect">
            <a:avLst/>
          </a:prstGeom>
          <a:noFill/>
          <a:ln>
            <a:noFill/>
          </a:ln>
          <a:effectLst/>
          <a:extLst>
            <a:ext uri="{909E8E84-426E-40DD-AFC4-6F175D3DCCD1}"/>
            <a:ext uri="{91240B29-F687-4F45-9708-019B960494DF}"/>
            <a:ext uri="{AF507438-7753-43E0-B8FC-AC1667EBCBE1}"/>
          </a:ex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defRPr/>
            </a:pPr>
            <a:r>
              <a:rPr lang="en-US" sz="32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III – </a:t>
            </a:r>
            <a:r>
              <a:rPr lang="en-US" sz="32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Các</a:t>
            </a:r>
            <a:r>
              <a:rPr lang="en-US" sz="32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2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hình</a:t>
            </a:r>
            <a:r>
              <a:rPr lang="en-US" sz="32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2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chiếu</a:t>
            </a:r>
            <a:r>
              <a:rPr lang="en-US" sz="32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2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vuông</a:t>
            </a:r>
            <a:r>
              <a:rPr lang="en-US" sz="32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2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góc</a:t>
            </a:r>
            <a:endParaRPr lang="en-US" sz="32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107577" y="762000"/>
            <a:ext cx="8848100" cy="646331"/>
          </a:xfrm>
          <a:prstGeom prst="rect">
            <a:avLst/>
          </a:prstGeom>
          <a:noFill/>
        </p:spPr>
        <p:txBody>
          <a:bodyPr>
            <a:spAutoFit/>
          </a:bodyPr>
          <a:lstStyle/>
          <a:p>
            <a:pPr>
              <a:defRPr/>
            </a:pPr>
            <a:r>
              <a:rPr lang="en-US" sz="3600" b="1" u="sng"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 </a:t>
            </a:r>
            <a:r>
              <a:rPr lang="en-US" sz="3600" b="1" u="sng" dirty="0" err="1">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Các</a:t>
            </a:r>
            <a:r>
              <a:rPr lang="en-US" sz="3600" b="1" u="sng"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3600" b="1" u="sng" dirty="0" err="1">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hình</a:t>
            </a:r>
            <a:r>
              <a:rPr lang="en-US" sz="3600" b="1" u="sng"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3600" b="1" u="sng" dirty="0" err="1">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chiếu</a:t>
            </a:r>
            <a:r>
              <a:rPr lang="en-US" sz="3600" b="1" u="sng"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endParaRPr lang="vi-VN" sz="3600" b="1" u="sng"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2" name="Rectangle 1"/>
          <p:cNvSpPr/>
          <p:nvPr/>
        </p:nvSpPr>
        <p:spPr>
          <a:xfrm>
            <a:off x="125413" y="1828800"/>
            <a:ext cx="11837987" cy="1066800"/>
          </a:xfrm>
          <a:prstGeom prst="rect">
            <a:avLst/>
          </a:prstGeom>
        </p:spPr>
        <p:txBody>
          <a:bodyPr>
            <a:spAutoFit/>
          </a:bodyPr>
          <a:lstStyle/>
          <a:p>
            <a:pPr algn="just">
              <a:defRPr/>
            </a:pPr>
            <a:r>
              <a:rPr lang="vi-VN" sz="3200" b="1">
                <a:effectLst>
                  <a:outerShdw blurRad="38100" dist="38100" dir="2700000" algn="tl">
                    <a:srgbClr val="C0C0C0"/>
                  </a:outerShdw>
                </a:effectLst>
                <a:latin typeface="Times New Roman" pitchFamily="18" charset="0"/>
              </a:rPr>
              <a:t> Có 3 mặt phẳng chứa hình chiếu. Vậy các hình chiếu đó phải có </a:t>
            </a:r>
            <a:r>
              <a:rPr lang="vi-VN" sz="3200" b="1">
                <a:solidFill>
                  <a:srgbClr val="FF0000"/>
                </a:solidFill>
                <a:effectLst>
                  <a:outerShdw blurRad="38100" dist="38100" dir="2700000" algn="tl">
                    <a:srgbClr val="C0C0C0"/>
                  </a:outerShdw>
                </a:effectLst>
                <a:latin typeface="Times New Roman" pitchFamily="18" charset="0"/>
              </a:rPr>
              <a:t>hướng chiếu</a:t>
            </a:r>
            <a:r>
              <a:rPr lang="vi-VN" sz="3200" b="1">
                <a:effectLst>
                  <a:outerShdw blurRad="38100" dist="38100" dir="2700000" algn="tl">
                    <a:srgbClr val="C0C0C0"/>
                  </a:outerShdw>
                </a:effectLst>
                <a:latin typeface="Times New Roman" pitchFamily="18" charset="0"/>
              </a:rPr>
              <a:t> thế nào để thuộc 3 MP này?  </a:t>
            </a:r>
          </a:p>
        </p:txBody>
      </p:sp>
      <p:pic>
        <p:nvPicPr>
          <p:cNvPr id="3" name="Shape">
            <a:hlinkClick r:id="" action="ppaction://media"/>
          </p:cNvPr>
          <p:cNvPicPr>
            <a:picLocks noRot="1" noChangeAspect="1"/>
          </p:cNvPicPr>
          <p:nvPr>
            <a:audioFile r:link="rId2"/>
          </p:nvPr>
        </p:nvPicPr>
        <p:blipFill>
          <a:blip r:embed="rId5"/>
          <a:srcRect/>
          <a:stretch>
            <a:fillRect/>
          </a:stretch>
        </p:blipFill>
        <p:spPr bwMode="auto">
          <a:xfrm>
            <a:off x="11430000" y="6096000"/>
            <a:ext cx="609600" cy="609600"/>
          </a:xfrm>
          <a:prstGeom prst="rect">
            <a:avLst/>
          </a:prstGeom>
          <a:noFill/>
          <a:ln w="9525">
            <a:noFill/>
            <a:miter lim="800000"/>
            <a:headEnd/>
            <a:tailEnd/>
          </a:ln>
        </p:spPr>
      </p:pic>
    </p:spTree>
    <p:custDataLst>
      <p:tags r:id="rId1"/>
    </p:custDataLst>
  </p:cSld>
  <p:clrMapOvr>
    <a:masterClrMapping/>
  </p:clrMapOvr>
  <p:transition spd="slow" advTm="1402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randombar(horizont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anim calcmode="lin" valueType="num">
                                      <p:cBhvr>
                                        <p:cTn id="17" dur="500" fill="hold"/>
                                        <p:tgtEl>
                                          <p:spTgt spid="2"/>
                                        </p:tgtEl>
                                        <p:attrNameLst>
                                          <p:attrName>ppt_x</p:attrName>
                                        </p:attrNameLst>
                                      </p:cBhvr>
                                      <p:tavLst>
                                        <p:tav tm="0">
                                          <p:val>
                                            <p:strVal val="#ppt_x"/>
                                          </p:val>
                                        </p:tav>
                                        <p:tav tm="100000">
                                          <p:val>
                                            <p:strVal val="#ppt_x"/>
                                          </p:val>
                                        </p:tav>
                                      </p:tavLst>
                                    </p:anim>
                                    <p:anim calcmode="lin" valueType="num">
                                      <p:cBhvr>
                                        <p:cTn id="18"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9" fill="hold" display="0">
                  <p:stCondLst>
                    <p:cond delay="indefinite"/>
                  </p:stCondLst>
                  <p:endCondLst>
                    <p:cond evt="onStopAudio" delay="0">
                      <p:tgtEl>
                        <p:sldTgt/>
                      </p:tgtEl>
                    </p:cond>
                  </p:endCondLst>
                </p:cTn>
                <p:tgtEl>
                  <p:spTgt spid="3"/>
                </p:tgtEl>
              </p:cMediaNode>
            </p:audio>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Line 2"/>
          <p:cNvSpPr>
            <a:spLocks noChangeShapeType="1"/>
          </p:cNvSpPr>
          <p:nvPr/>
        </p:nvSpPr>
        <p:spPr bwMode="auto">
          <a:xfrm>
            <a:off x="7534275" y="4424363"/>
            <a:ext cx="0" cy="565150"/>
          </a:xfrm>
          <a:prstGeom prst="line">
            <a:avLst/>
          </a:prstGeom>
          <a:noFill/>
          <a:ln w="9525">
            <a:solidFill>
              <a:schemeClr val="tx1"/>
            </a:solidFill>
            <a:round/>
            <a:headEnd/>
            <a:tailEnd/>
          </a:ln>
        </p:spPr>
        <p:txBody>
          <a:bodyPr/>
          <a:lstStyle/>
          <a:p>
            <a:endParaRPr lang="en-US"/>
          </a:p>
        </p:txBody>
      </p:sp>
      <p:sp>
        <p:nvSpPr>
          <p:cNvPr id="71683" name="Line 3"/>
          <p:cNvSpPr>
            <a:spLocks noChangeShapeType="1"/>
          </p:cNvSpPr>
          <p:nvPr/>
        </p:nvSpPr>
        <p:spPr bwMode="auto">
          <a:xfrm>
            <a:off x="8904288" y="4772025"/>
            <a:ext cx="0" cy="519113"/>
          </a:xfrm>
          <a:prstGeom prst="line">
            <a:avLst/>
          </a:prstGeom>
          <a:noFill/>
          <a:ln w="9525">
            <a:solidFill>
              <a:schemeClr val="tx1"/>
            </a:solidFill>
            <a:round/>
            <a:headEnd/>
            <a:tailEnd/>
          </a:ln>
        </p:spPr>
        <p:txBody>
          <a:bodyPr/>
          <a:lstStyle/>
          <a:p>
            <a:endParaRPr lang="en-US"/>
          </a:p>
        </p:txBody>
      </p:sp>
      <p:sp>
        <p:nvSpPr>
          <p:cNvPr id="71684" name="Line 4"/>
          <p:cNvSpPr>
            <a:spLocks noChangeShapeType="1"/>
          </p:cNvSpPr>
          <p:nvPr/>
        </p:nvSpPr>
        <p:spPr bwMode="auto">
          <a:xfrm>
            <a:off x="8551863" y="4740275"/>
            <a:ext cx="0" cy="230188"/>
          </a:xfrm>
          <a:prstGeom prst="line">
            <a:avLst/>
          </a:prstGeom>
          <a:noFill/>
          <a:ln w="9525">
            <a:solidFill>
              <a:schemeClr val="tx1"/>
            </a:solidFill>
            <a:round/>
            <a:headEnd/>
            <a:tailEnd/>
          </a:ln>
        </p:spPr>
        <p:txBody>
          <a:bodyPr/>
          <a:lstStyle/>
          <a:p>
            <a:endParaRPr lang="en-US"/>
          </a:p>
        </p:txBody>
      </p:sp>
      <p:grpSp>
        <p:nvGrpSpPr>
          <p:cNvPr id="71685" name="Group 5"/>
          <p:cNvGrpSpPr>
            <a:grpSpLocks/>
          </p:cNvGrpSpPr>
          <p:nvPr/>
        </p:nvGrpSpPr>
        <p:grpSpPr bwMode="auto">
          <a:xfrm>
            <a:off x="6942138" y="2624138"/>
            <a:ext cx="1012825" cy="1190625"/>
            <a:chOff x="1837" y="988"/>
            <a:chExt cx="797" cy="919"/>
          </a:xfrm>
        </p:grpSpPr>
        <p:sp>
          <p:nvSpPr>
            <p:cNvPr id="36925" name="Rectangle 6"/>
            <p:cNvSpPr>
              <a:spLocks noChangeArrowheads="1"/>
            </p:cNvSpPr>
            <p:nvPr/>
          </p:nvSpPr>
          <p:spPr bwMode="auto">
            <a:xfrm>
              <a:off x="1837" y="988"/>
              <a:ext cx="797" cy="919"/>
            </a:xfrm>
            <a:prstGeom prst="rect">
              <a:avLst/>
            </a:prstGeom>
            <a:solidFill>
              <a:schemeClr val="accent1"/>
            </a:solidFill>
            <a:ln w="9525">
              <a:solidFill>
                <a:schemeClr val="tx1"/>
              </a:solidFill>
              <a:miter lim="800000"/>
              <a:headEnd/>
              <a:tailEnd/>
            </a:ln>
          </p:spPr>
          <p:txBody>
            <a:bodyPr wrap="none" anchor="ctr"/>
            <a:lstStyle/>
            <a:p>
              <a:endParaRPr lang="vi-VN"/>
            </a:p>
          </p:txBody>
        </p:sp>
        <p:sp>
          <p:nvSpPr>
            <p:cNvPr id="36926" name="Rectangle 7"/>
            <p:cNvSpPr>
              <a:spLocks noChangeArrowheads="1"/>
            </p:cNvSpPr>
            <p:nvPr/>
          </p:nvSpPr>
          <p:spPr bwMode="auto">
            <a:xfrm>
              <a:off x="1992" y="1100"/>
              <a:ext cx="480" cy="692"/>
            </a:xfrm>
            <a:prstGeom prst="rect">
              <a:avLst/>
            </a:prstGeom>
            <a:solidFill>
              <a:schemeClr val="bg1"/>
            </a:solidFill>
            <a:ln w="9525">
              <a:solidFill>
                <a:schemeClr val="tx1"/>
              </a:solidFill>
              <a:miter lim="800000"/>
              <a:headEnd/>
              <a:tailEnd/>
            </a:ln>
          </p:spPr>
          <p:txBody>
            <a:bodyPr wrap="none" anchor="ctr"/>
            <a:lstStyle/>
            <a:p>
              <a:endParaRPr lang="vi-VN"/>
            </a:p>
          </p:txBody>
        </p:sp>
      </p:grpSp>
      <p:sp>
        <p:nvSpPr>
          <p:cNvPr id="36869" name="Line 8"/>
          <p:cNvSpPr>
            <a:spLocks noChangeShapeType="1"/>
          </p:cNvSpPr>
          <p:nvPr/>
        </p:nvSpPr>
        <p:spPr bwMode="auto">
          <a:xfrm>
            <a:off x="6316663" y="4627563"/>
            <a:ext cx="2740025" cy="0"/>
          </a:xfrm>
          <a:prstGeom prst="line">
            <a:avLst/>
          </a:prstGeom>
          <a:noFill/>
          <a:ln w="9525">
            <a:solidFill>
              <a:schemeClr val="tx1"/>
            </a:solidFill>
            <a:round/>
            <a:headEnd/>
            <a:tailEnd/>
          </a:ln>
        </p:spPr>
        <p:txBody>
          <a:bodyPr/>
          <a:lstStyle/>
          <a:p>
            <a:endParaRPr lang="en-US"/>
          </a:p>
        </p:txBody>
      </p:sp>
      <p:grpSp>
        <p:nvGrpSpPr>
          <p:cNvPr id="36870" name="Group 9"/>
          <p:cNvGrpSpPr>
            <a:grpSpLocks/>
          </p:cNvGrpSpPr>
          <p:nvPr/>
        </p:nvGrpSpPr>
        <p:grpSpPr bwMode="auto">
          <a:xfrm>
            <a:off x="6316663" y="1843088"/>
            <a:ext cx="3962400" cy="4038600"/>
            <a:chOff x="1342" y="1488"/>
            <a:chExt cx="1250" cy="1392"/>
          </a:xfrm>
        </p:grpSpPr>
        <p:grpSp>
          <p:nvGrpSpPr>
            <p:cNvPr id="36913" name="Group 10"/>
            <p:cNvGrpSpPr>
              <a:grpSpLocks/>
            </p:cNvGrpSpPr>
            <p:nvPr/>
          </p:nvGrpSpPr>
          <p:grpSpPr bwMode="auto">
            <a:xfrm>
              <a:off x="1344" y="2448"/>
              <a:ext cx="1248" cy="432"/>
              <a:chOff x="1346" y="2544"/>
              <a:chExt cx="1248" cy="432"/>
            </a:xfrm>
          </p:grpSpPr>
          <p:sp>
            <p:nvSpPr>
              <p:cNvPr id="36921" name="Line 11"/>
              <p:cNvSpPr>
                <a:spLocks noChangeShapeType="1"/>
              </p:cNvSpPr>
              <p:nvPr/>
            </p:nvSpPr>
            <p:spPr bwMode="auto">
              <a:xfrm>
                <a:off x="1346" y="2544"/>
                <a:ext cx="864" cy="0"/>
              </a:xfrm>
              <a:prstGeom prst="line">
                <a:avLst/>
              </a:prstGeom>
              <a:noFill/>
              <a:ln w="9525">
                <a:solidFill>
                  <a:schemeClr val="tx1"/>
                </a:solidFill>
                <a:round/>
                <a:headEnd/>
                <a:tailEnd/>
              </a:ln>
            </p:spPr>
            <p:txBody>
              <a:bodyPr/>
              <a:lstStyle/>
              <a:p>
                <a:endParaRPr lang="en-US"/>
              </a:p>
            </p:txBody>
          </p:sp>
          <p:sp>
            <p:nvSpPr>
              <p:cNvPr id="36922" name="Line 12"/>
              <p:cNvSpPr>
                <a:spLocks noChangeShapeType="1"/>
              </p:cNvSpPr>
              <p:nvPr/>
            </p:nvSpPr>
            <p:spPr bwMode="auto">
              <a:xfrm>
                <a:off x="1728" y="2976"/>
                <a:ext cx="864" cy="0"/>
              </a:xfrm>
              <a:prstGeom prst="line">
                <a:avLst/>
              </a:prstGeom>
              <a:noFill/>
              <a:ln w="9525">
                <a:solidFill>
                  <a:schemeClr val="tx1"/>
                </a:solidFill>
                <a:round/>
                <a:headEnd/>
                <a:tailEnd/>
              </a:ln>
            </p:spPr>
            <p:txBody>
              <a:bodyPr/>
              <a:lstStyle/>
              <a:p>
                <a:endParaRPr lang="en-US"/>
              </a:p>
            </p:txBody>
          </p:sp>
          <p:sp>
            <p:nvSpPr>
              <p:cNvPr id="36923" name="Line 13"/>
              <p:cNvSpPr>
                <a:spLocks noChangeShapeType="1"/>
              </p:cNvSpPr>
              <p:nvPr/>
            </p:nvSpPr>
            <p:spPr bwMode="auto">
              <a:xfrm>
                <a:off x="1346" y="2544"/>
                <a:ext cx="384" cy="432"/>
              </a:xfrm>
              <a:prstGeom prst="line">
                <a:avLst/>
              </a:prstGeom>
              <a:noFill/>
              <a:ln w="9525">
                <a:solidFill>
                  <a:schemeClr val="tx1"/>
                </a:solidFill>
                <a:round/>
                <a:headEnd/>
                <a:tailEnd/>
              </a:ln>
            </p:spPr>
            <p:txBody>
              <a:bodyPr/>
              <a:lstStyle/>
              <a:p>
                <a:endParaRPr lang="en-US"/>
              </a:p>
            </p:txBody>
          </p:sp>
          <p:sp>
            <p:nvSpPr>
              <p:cNvPr id="36924" name="Line 14"/>
              <p:cNvSpPr>
                <a:spLocks noChangeShapeType="1"/>
              </p:cNvSpPr>
              <p:nvPr/>
            </p:nvSpPr>
            <p:spPr bwMode="auto">
              <a:xfrm>
                <a:off x="2210" y="2544"/>
                <a:ext cx="384" cy="432"/>
              </a:xfrm>
              <a:prstGeom prst="line">
                <a:avLst/>
              </a:prstGeom>
              <a:noFill/>
              <a:ln w="9525">
                <a:solidFill>
                  <a:schemeClr val="tx1"/>
                </a:solidFill>
                <a:round/>
                <a:headEnd/>
                <a:tailEnd/>
              </a:ln>
            </p:spPr>
            <p:txBody>
              <a:bodyPr/>
              <a:lstStyle/>
              <a:p>
                <a:endParaRPr lang="en-US"/>
              </a:p>
            </p:txBody>
          </p:sp>
        </p:grpSp>
        <p:grpSp>
          <p:nvGrpSpPr>
            <p:cNvPr id="36914" name="Group 15"/>
            <p:cNvGrpSpPr>
              <a:grpSpLocks/>
            </p:cNvGrpSpPr>
            <p:nvPr/>
          </p:nvGrpSpPr>
          <p:grpSpPr bwMode="auto">
            <a:xfrm>
              <a:off x="1342" y="1488"/>
              <a:ext cx="1248" cy="1392"/>
              <a:chOff x="1344" y="1488"/>
              <a:chExt cx="1248" cy="1392"/>
            </a:xfrm>
          </p:grpSpPr>
          <p:sp>
            <p:nvSpPr>
              <p:cNvPr id="36915" name="Rectangle 16"/>
              <p:cNvSpPr>
                <a:spLocks noChangeArrowheads="1"/>
              </p:cNvSpPr>
              <p:nvPr/>
            </p:nvSpPr>
            <p:spPr bwMode="auto">
              <a:xfrm>
                <a:off x="1344" y="1488"/>
                <a:ext cx="864" cy="960"/>
              </a:xfrm>
              <a:prstGeom prst="rect">
                <a:avLst/>
              </a:prstGeom>
              <a:noFill/>
              <a:ln w="9525">
                <a:solidFill>
                  <a:schemeClr val="tx1"/>
                </a:solidFill>
                <a:miter lim="800000"/>
                <a:headEnd/>
                <a:tailEnd/>
              </a:ln>
            </p:spPr>
            <p:txBody>
              <a:bodyPr wrap="none" anchor="ctr"/>
              <a:lstStyle/>
              <a:p>
                <a:endParaRPr lang="vi-VN"/>
              </a:p>
            </p:txBody>
          </p:sp>
          <p:grpSp>
            <p:nvGrpSpPr>
              <p:cNvPr id="36916" name="Group 17"/>
              <p:cNvGrpSpPr>
                <a:grpSpLocks/>
              </p:cNvGrpSpPr>
              <p:nvPr/>
            </p:nvGrpSpPr>
            <p:grpSpPr bwMode="auto">
              <a:xfrm>
                <a:off x="2208" y="1488"/>
                <a:ext cx="384" cy="1392"/>
                <a:chOff x="2208" y="1488"/>
                <a:chExt cx="384" cy="1392"/>
              </a:xfrm>
            </p:grpSpPr>
            <p:sp>
              <p:nvSpPr>
                <p:cNvPr id="36918" name="Line 18"/>
                <p:cNvSpPr>
                  <a:spLocks noChangeShapeType="1"/>
                </p:cNvSpPr>
                <p:nvPr/>
              </p:nvSpPr>
              <p:spPr bwMode="auto">
                <a:xfrm>
                  <a:off x="2208" y="1488"/>
                  <a:ext cx="0" cy="960"/>
                </a:xfrm>
                <a:prstGeom prst="line">
                  <a:avLst/>
                </a:prstGeom>
                <a:noFill/>
                <a:ln w="9525">
                  <a:solidFill>
                    <a:schemeClr val="tx1"/>
                  </a:solidFill>
                  <a:round/>
                  <a:headEnd/>
                  <a:tailEnd/>
                </a:ln>
              </p:spPr>
              <p:txBody>
                <a:bodyPr/>
                <a:lstStyle/>
                <a:p>
                  <a:endParaRPr lang="en-US"/>
                </a:p>
              </p:txBody>
            </p:sp>
            <p:sp>
              <p:nvSpPr>
                <p:cNvPr id="36919" name="Line 19"/>
                <p:cNvSpPr>
                  <a:spLocks noChangeShapeType="1"/>
                </p:cNvSpPr>
                <p:nvPr/>
              </p:nvSpPr>
              <p:spPr bwMode="auto">
                <a:xfrm>
                  <a:off x="2592" y="1920"/>
                  <a:ext cx="0" cy="960"/>
                </a:xfrm>
                <a:prstGeom prst="line">
                  <a:avLst/>
                </a:prstGeom>
                <a:noFill/>
                <a:ln w="9525">
                  <a:solidFill>
                    <a:schemeClr val="tx1"/>
                  </a:solidFill>
                  <a:round/>
                  <a:headEnd/>
                  <a:tailEnd/>
                </a:ln>
              </p:spPr>
              <p:txBody>
                <a:bodyPr/>
                <a:lstStyle/>
                <a:p>
                  <a:endParaRPr lang="en-US"/>
                </a:p>
              </p:txBody>
            </p:sp>
            <p:sp>
              <p:nvSpPr>
                <p:cNvPr id="36920" name="Line 20"/>
                <p:cNvSpPr>
                  <a:spLocks noChangeShapeType="1"/>
                </p:cNvSpPr>
                <p:nvPr/>
              </p:nvSpPr>
              <p:spPr bwMode="auto">
                <a:xfrm>
                  <a:off x="2208" y="1488"/>
                  <a:ext cx="384" cy="432"/>
                </a:xfrm>
                <a:prstGeom prst="line">
                  <a:avLst/>
                </a:prstGeom>
                <a:noFill/>
                <a:ln w="9525">
                  <a:solidFill>
                    <a:schemeClr val="tx1"/>
                  </a:solidFill>
                  <a:round/>
                  <a:headEnd/>
                  <a:tailEnd/>
                </a:ln>
              </p:spPr>
              <p:txBody>
                <a:bodyPr/>
                <a:lstStyle/>
                <a:p>
                  <a:endParaRPr lang="en-US"/>
                </a:p>
              </p:txBody>
            </p:sp>
          </p:grpSp>
          <p:sp>
            <p:nvSpPr>
              <p:cNvPr id="36917" name="Line 21"/>
              <p:cNvSpPr>
                <a:spLocks noChangeShapeType="1"/>
              </p:cNvSpPr>
              <p:nvPr/>
            </p:nvSpPr>
            <p:spPr bwMode="auto">
              <a:xfrm>
                <a:off x="2208" y="2442"/>
                <a:ext cx="384" cy="432"/>
              </a:xfrm>
              <a:prstGeom prst="line">
                <a:avLst/>
              </a:prstGeom>
              <a:noFill/>
              <a:ln w="9525">
                <a:solidFill>
                  <a:schemeClr val="tx1"/>
                </a:solidFill>
                <a:round/>
                <a:headEnd/>
                <a:tailEnd/>
              </a:ln>
            </p:spPr>
            <p:txBody>
              <a:bodyPr/>
              <a:lstStyle/>
              <a:p>
                <a:endParaRPr lang="en-US"/>
              </a:p>
            </p:txBody>
          </p:sp>
        </p:grpSp>
      </p:grpSp>
      <p:sp>
        <p:nvSpPr>
          <p:cNvPr id="36871" name="Line 22"/>
          <p:cNvSpPr>
            <a:spLocks noChangeShapeType="1"/>
          </p:cNvSpPr>
          <p:nvPr/>
        </p:nvSpPr>
        <p:spPr bwMode="auto">
          <a:xfrm flipH="1">
            <a:off x="7996238" y="4291013"/>
            <a:ext cx="327025" cy="0"/>
          </a:xfrm>
          <a:prstGeom prst="line">
            <a:avLst/>
          </a:prstGeom>
          <a:noFill/>
          <a:ln w="9525">
            <a:solidFill>
              <a:schemeClr val="tx1"/>
            </a:solidFill>
            <a:round/>
            <a:headEnd/>
            <a:tailEnd/>
          </a:ln>
        </p:spPr>
        <p:txBody>
          <a:bodyPr/>
          <a:lstStyle/>
          <a:p>
            <a:endParaRPr lang="en-US"/>
          </a:p>
        </p:txBody>
      </p:sp>
      <p:sp>
        <p:nvSpPr>
          <p:cNvPr id="36872" name="Line 23"/>
          <p:cNvSpPr>
            <a:spLocks noChangeShapeType="1"/>
          </p:cNvSpPr>
          <p:nvPr/>
        </p:nvSpPr>
        <p:spPr bwMode="auto">
          <a:xfrm flipH="1" flipV="1">
            <a:off x="7837488" y="3922713"/>
            <a:ext cx="1066800" cy="857250"/>
          </a:xfrm>
          <a:prstGeom prst="line">
            <a:avLst/>
          </a:prstGeom>
          <a:noFill/>
          <a:ln w="9525">
            <a:solidFill>
              <a:schemeClr val="tx1"/>
            </a:solidFill>
            <a:round/>
            <a:headEnd/>
            <a:tailEnd/>
          </a:ln>
        </p:spPr>
        <p:txBody>
          <a:bodyPr/>
          <a:lstStyle/>
          <a:p>
            <a:endParaRPr lang="en-US"/>
          </a:p>
        </p:txBody>
      </p:sp>
      <p:sp>
        <p:nvSpPr>
          <p:cNvPr id="36873" name="Line 24"/>
          <p:cNvSpPr>
            <a:spLocks noChangeShapeType="1"/>
          </p:cNvSpPr>
          <p:nvPr/>
        </p:nvSpPr>
        <p:spPr bwMode="auto">
          <a:xfrm flipH="1">
            <a:off x="8085138" y="4379913"/>
            <a:ext cx="304800" cy="0"/>
          </a:xfrm>
          <a:prstGeom prst="line">
            <a:avLst/>
          </a:prstGeom>
          <a:noFill/>
          <a:ln w="9525">
            <a:solidFill>
              <a:schemeClr val="tx1"/>
            </a:solidFill>
            <a:round/>
            <a:headEnd/>
            <a:tailEnd/>
          </a:ln>
        </p:spPr>
        <p:txBody>
          <a:bodyPr/>
          <a:lstStyle/>
          <a:p>
            <a:endParaRPr lang="en-US"/>
          </a:p>
        </p:txBody>
      </p:sp>
      <p:grpSp>
        <p:nvGrpSpPr>
          <p:cNvPr id="71705" name="Group 25"/>
          <p:cNvGrpSpPr>
            <a:grpSpLocks/>
          </p:cNvGrpSpPr>
          <p:nvPr/>
        </p:nvGrpSpPr>
        <p:grpSpPr bwMode="auto">
          <a:xfrm>
            <a:off x="7604125" y="4776788"/>
            <a:ext cx="1216025" cy="727075"/>
            <a:chOff x="2107" y="2664"/>
            <a:chExt cx="766" cy="458"/>
          </a:xfrm>
        </p:grpSpPr>
        <p:sp>
          <p:nvSpPr>
            <p:cNvPr id="36910" name="AutoShape 26"/>
            <p:cNvSpPr>
              <a:spLocks noChangeArrowheads="1"/>
            </p:cNvSpPr>
            <p:nvPr/>
          </p:nvSpPr>
          <p:spPr bwMode="auto">
            <a:xfrm rot="-8184536">
              <a:off x="2107" y="2664"/>
              <a:ext cx="766" cy="458"/>
            </a:xfrm>
            <a:prstGeom prst="parallelogram">
              <a:avLst>
                <a:gd name="adj" fmla="val 99459"/>
              </a:avLst>
            </a:prstGeom>
            <a:solidFill>
              <a:schemeClr val="accent1"/>
            </a:solidFill>
            <a:ln w="9525">
              <a:solidFill>
                <a:schemeClr val="tx1"/>
              </a:solidFill>
              <a:miter lim="800000"/>
              <a:headEnd/>
              <a:tailEnd/>
            </a:ln>
          </p:spPr>
          <p:txBody>
            <a:bodyPr wrap="none" anchor="ctr"/>
            <a:lstStyle/>
            <a:p>
              <a:endParaRPr lang="vi-VN"/>
            </a:p>
          </p:txBody>
        </p:sp>
        <p:sp>
          <p:nvSpPr>
            <p:cNvPr id="36911" name="Line 27"/>
            <p:cNvSpPr>
              <a:spLocks noChangeShapeType="1"/>
            </p:cNvSpPr>
            <p:nvPr/>
          </p:nvSpPr>
          <p:spPr bwMode="auto">
            <a:xfrm>
              <a:off x="2176" y="2786"/>
              <a:ext cx="218" cy="215"/>
            </a:xfrm>
            <a:prstGeom prst="line">
              <a:avLst/>
            </a:prstGeom>
            <a:noFill/>
            <a:ln w="9525">
              <a:solidFill>
                <a:schemeClr val="tx1"/>
              </a:solidFill>
              <a:prstDash val="lgDash"/>
              <a:round/>
              <a:headEnd/>
              <a:tailEnd/>
            </a:ln>
          </p:spPr>
          <p:txBody>
            <a:bodyPr/>
            <a:lstStyle/>
            <a:p>
              <a:endParaRPr lang="en-US"/>
            </a:p>
          </p:txBody>
        </p:sp>
        <p:sp>
          <p:nvSpPr>
            <p:cNvPr id="36912" name="Line 28"/>
            <p:cNvSpPr>
              <a:spLocks noChangeShapeType="1"/>
            </p:cNvSpPr>
            <p:nvPr/>
          </p:nvSpPr>
          <p:spPr bwMode="auto">
            <a:xfrm>
              <a:off x="2563" y="2776"/>
              <a:ext cx="218" cy="215"/>
            </a:xfrm>
            <a:prstGeom prst="line">
              <a:avLst/>
            </a:prstGeom>
            <a:noFill/>
            <a:ln w="9525">
              <a:solidFill>
                <a:schemeClr val="tx1"/>
              </a:solidFill>
              <a:prstDash val="lgDash"/>
              <a:round/>
              <a:headEnd/>
              <a:tailEnd/>
            </a:ln>
          </p:spPr>
          <p:txBody>
            <a:bodyPr/>
            <a:lstStyle/>
            <a:p>
              <a:endParaRPr lang="en-US"/>
            </a:p>
          </p:txBody>
        </p:sp>
      </p:grpSp>
      <p:sp>
        <p:nvSpPr>
          <p:cNvPr id="36875" name="AutoShape 29"/>
          <p:cNvSpPr>
            <a:spLocks noChangeArrowheads="1"/>
          </p:cNvSpPr>
          <p:nvPr/>
        </p:nvSpPr>
        <p:spPr bwMode="auto">
          <a:xfrm rot="-5400000">
            <a:off x="7451725" y="3324226"/>
            <a:ext cx="1533525" cy="1371600"/>
          </a:xfrm>
          <a:prstGeom prst="cube">
            <a:avLst>
              <a:gd name="adj" fmla="val 25000"/>
            </a:avLst>
          </a:prstGeom>
          <a:solidFill>
            <a:schemeClr val="accent1"/>
          </a:solidFill>
          <a:ln w="9525">
            <a:solidFill>
              <a:schemeClr val="tx1"/>
            </a:solidFill>
            <a:miter lim="800000"/>
            <a:headEnd/>
            <a:tailEnd/>
          </a:ln>
        </p:spPr>
        <p:txBody>
          <a:bodyPr wrap="none" anchor="ctr"/>
          <a:lstStyle/>
          <a:p>
            <a:endParaRPr lang="vi-VN"/>
          </a:p>
        </p:txBody>
      </p:sp>
      <p:sp>
        <p:nvSpPr>
          <p:cNvPr id="36876" name="Rectangle 30"/>
          <p:cNvSpPr>
            <a:spLocks noChangeArrowheads="1"/>
          </p:cNvSpPr>
          <p:nvPr/>
        </p:nvSpPr>
        <p:spPr bwMode="auto">
          <a:xfrm>
            <a:off x="8075613" y="3695700"/>
            <a:ext cx="609600" cy="917575"/>
          </a:xfrm>
          <a:prstGeom prst="rect">
            <a:avLst/>
          </a:prstGeom>
          <a:solidFill>
            <a:schemeClr val="accent1"/>
          </a:solidFill>
          <a:ln w="9525">
            <a:solidFill>
              <a:schemeClr val="tx1"/>
            </a:solidFill>
            <a:miter lim="800000"/>
            <a:headEnd/>
            <a:tailEnd/>
          </a:ln>
        </p:spPr>
        <p:txBody>
          <a:bodyPr wrap="none" anchor="ctr"/>
          <a:lstStyle/>
          <a:p>
            <a:endParaRPr lang="vi-VN"/>
          </a:p>
        </p:txBody>
      </p:sp>
      <p:sp>
        <p:nvSpPr>
          <p:cNvPr id="36877" name="Rectangle 31"/>
          <p:cNvSpPr>
            <a:spLocks noChangeArrowheads="1"/>
          </p:cNvSpPr>
          <p:nvPr/>
        </p:nvSpPr>
        <p:spPr bwMode="auto">
          <a:xfrm>
            <a:off x="8075613" y="3702050"/>
            <a:ext cx="404812" cy="703263"/>
          </a:xfrm>
          <a:prstGeom prst="rect">
            <a:avLst/>
          </a:prstGeom>
          <a:solidFill>
            <a:schemeClr val="bg1"/>
          </a:solidFill>
          <a:ln w="9525">
            <a:solidFill>
              <a:schemeClr val="tx1"/>
            </a:solidFill>
            <a:miter lim="800000"/>
            <a:headEnd/>
            <a:tailEnd/>
          </a:ln>
        </p:spPr>
        <p:txBody>
          <a:bodyPr wrap="none" anchor="ctr"/>
          <a:lstStyle/>
          <a:p>
            <a:endParaRPr lang="vi-VN"/>
          </a:p>
        </p:txBody>
      </p:sp>
      <p:sp>
        <p:nvSpPr>
          <p:cNvPr id="71712" name="Line 32"/>
          <p:cNvSpPr>
            <a:spLocks noChangeShapeType="1"/>
          </p:cNvSpPr>
          <p:nvPr/>
        </p:nvSpPr>
        <p:spPr bwMode="auto">
          <a:xfrm flipH="1" flipV="1">
            <a:off x="6946900" y="3816350"/>
            <a:ext cx="923925" cy="941388"/>
          </a:xfrm>
          <a:prstGeom prst="line">
            <a:avLst/>
          </a:prstGeom>
          <a:noFill/>
          <a:ln w="9525">
            <a:solidFill>
              <a:schemeClr val="tx1"/>
            </a:solidFill>
            <a:round/>
            <a:headEnd/>
            <a:tailEnd/>
          </a:ln>
        </p:spPr>
        <p:txBody>
          <a:bodyPr/>
          <a:lstStyle/>
          <a:p>
            <a:endParaRPr lang="en-US"/>
          </a:p>
        </p:txBody>
      </p:sp>
      <p:sp>
        <p:nvSpPr>
          <p:cNvPr id="71713" name="Line 33"/>
          <p:cNvSpPr>
            <a:spLocks noChangeShapeType="1"/>
          </p:cNvSpPr>
          <p:nvPr/>
        </p:nvSpPr>
        <p:spPr bwMode="auto">
          <a:xfrm flipH="1" flipV="1">
            <a:off x="6942138" y="2624138"/>
            <a:ext cx="923925" cy="942975"/>
          </a:xfrm>
          <a:prstGeom prst="line">
            <a:avLst/>
          </a:prstGeom>
          <a:noFill/>
          <a:ln w="9525">
            <a:solidFill>
              <a:schemeClr val="tx1"/>
            </a:solidFill>
            <a:round/>
            <a:headEnd/>
            <a:tailEnd/>
          </a:ln>
        </p:spPr>
        <p:txBody>
          <a:bodyPr/>
          <a:lstStyle/>
          <a:p>
            <a:endParaRPr lang="en-US"/>
          </a:p>
        </p:txBody>
      </p:sp>
      <p:sp>
        <p:nvSpPr>
          <p:cNvPr id="71714" name="Line 34"/>
          <p:cNvSpPr>
            <a:spLocks noChangeShapeType="1"/>
          </p:cNvSpPr>
          <p:nvPr/>
        </p:nvSpPr>
        <p:spPr bwMode="auto">
          <a:xfrm flipH="1" flipV="1">
            <a:off x="7958138" y="2619375"/>
            <a:ext cx="923925" cy="942975"/>
          </a:xfrm>
          <a:prstGeom prst="line">
            <a:avLst/>
          </a:prstGeom>
          <a:noFill/>
          <a:ln w="9525">
            <a:solidFill>
              <a:schemeClr val="tx1"/>
            </a:solidFill>
            <a:round/>
            <a:headEnd/>
            <a:tailEnd/>
          </a:ln>
        </p:spPr>
        <p:txBody>
          <a:bodyPr/>
          <a:lstStyle/>
          <a:p>
            <a:endParaRPr lang="en-US"/>
          </a:p>
        </p:txBody>
      </p:sp>
      <p:sp>
        <p:nvSpPr>
          <p:cNvPr id="71715" name="Line 35"/>
          <p:cNvSpPr>
            <a:spLocks noChangeShapeType="1"/>
          </p:cNvSpPr>
          <p:nvPr/>
        </p:nvSpPr>
        <p:spPr bwMode="auto">
          <a:xfrm flipH="1" flipV="1">
            <a:off x="8078788" y="4002088"/>
            <a:ext cx="401637" cy="403225"/>
          </a:xfrm>
          <a:prstGeom prst="line">
            <a:avLst/>
          </a:prstGeom>
          <a:noFill/>
          <a:ln w="9525">
            <a:solidFill>
              <a:schemeClr val="tx1"/>
            </a:solidFill>
            <a:round/>
            <a:headEnd/>
            <a:tailEnd/>
          </a:ln>
        </p:spPr>
        <p:txBody>
          <a:bodyPr/>
          <a:lstStyle/>
          <a:p>
            <a:endParaRPr lang="en-US"/>
          </a:p>
        </p:txBody>
      </p:sp>
      <p:sp>
        <p:nvSpPr>
          <p:cNvPr id="36882" name="Line 36"/>
          <p:cNvSpPr>
            <a:spLocks noChangeShapeType="1"/>
          </p:cNvSpPr>
          <p:nvPr/>
        </p:nvSpPr>
        <p:spPr bwMode="auto">
          <a:xfrm>
            <a:off x="8485188" y="4406900"/>
            <a:ext cx="196850" cy="192088"/>
          </a:xfrm>
          <a:prstGeom prst="line">
            <a:avLst/>
          </a:prstGeom>
          <a:noFill/>
          <a:ln w="9525">
            <a:solidFill>
              <a:schemeClr val="tx1"/>
            </a:solidFill>
            <a:round/>
            <a:headEnd/>
            <a:tailEnd/>
          </a:ln>
        </p:spPr>
        <p:txBody>
          <a:bodyPr/>
          <a:lstStyle/>
          <a:p>
            <a:endParaRPr lang="en-US"/>
          </a:p>
        </p:txBody>
      </p:sp>
      <p:grpSp>
        <p:nvGrpSpPr>
          <p:cNvPr id="71717" name="Group 37"/>
          <p:cNvGrpSpPr>
            <a:grpSpLocks/>
          </p:cNvGrpSpPr>
          <p:nvPr/>
        </p:nvGrpSpPr>
        <p:grpSpPr bwMode="auto">
          <a:xfrm>
            <a:off x="9288463" y="3236913"/>
            <a:ext cx="338137" cy="1519237"/>
            <a:chOff x="3168" y="1694"/>
            <a:chExt cx="213" cy="957"/>
          </a:xfrm>
        </p:grpSpPr>
        <p:sp>
          <p:nvSpPr>
            <p:cNvPr id="36907" name="AutoShape 38"/>
            <p:cNvSpPr>
              <a:spLocks noChangeArrowheads="1"/>
            </p:cNvSpPr>
            <p:nvPr/>
          </p:nvSpPr>
          <p:spPr bwMode="auto">
            <a:xfrm rot="-5400000">
              <a:off x="2797" y="2068"/>
              <a:ext cx="957" cy="210"/>
            </a:xfrm>
            <a:prstGeom prst="parallelogram">
              <a:avLst>
                <a:gd name="adj" fmla="val 102409"/>
              </a:avLst>
            </a:prstGeom>
            <a:solidFill>
              <a:schemeClr val="accent1"/>
            </a:solidFill>
            <a:ln w="9525">
              <a:solidFill>
                <a:schemeClr val="tx1"/>
              </a:solidFill>
              <a:miter lim="800000"/>
              <a:headEnd/>
              <a:tailEnd/>
            </a:ln>
          </p:spPr>
          <p:txBody>
            <a:bodyPr wrap="none" anchor="ctr"/>
            <a:lstStyle/>
            <a:p>
              <a:endParaRPr lang="vi-VN"/>
            </a:p>
          </p:txBody>
        </p:sp>
        <p:sp>
          <p:nvSpPr>
            <p:cNvPr id="36908" name="Line 39"/>
            <p:cNvSpPr>
              <a:spLocks noChangeShapeType="1"/>
            </p:cNvSpPr>
            <p:nvPr/>
          </p:nvSpPr>
          <p:spPr bwMode="auto">
            <a:xfrm>
              <a:off x="3168" y="2340"/>
              <a:ext cx="211" cy="223"/>
            </a:xfrm>
            <a:prstGeom prst="line">
              <a:avLst/>
            </a:prstGeom>
            <a:noFill/>
            <a:ln w="9525">
              <a:solidFill>
                <a:schemeClr val="tx1"/>
              </a:solidFill>
              <a:prstDash val="lgDash"/>
              <a:round/>
              <a:headEnd/>
              <a:tailEnd/>
            </a:ln>
          </p:spPr>
          <p:txBody>
            <a:bodyPr/>
            <a:lstStyle/>
            <a:p>
              <a:endParaRPr lang="en-US"/>
            </a:p>
          </p:txBody>
        </p:sp>
        <p:sp>
          <p:nvSpPr>
            <p:cNvPr id="36909" name="Line 40"/>
            <p:cNvSpPr>
              <a:spLocks noChangeShapeType="1"/>
            </p:cNvSpPr>
            <p:nvPr/>
          </p:nvSpPr>
          <p:spPr bwMode="auto">
            <a:xfrm>
              <a:off x="3170" y="1777"/>
              <a:ext cx="209" cy="218"/>
            </a:xfrm>
            <a:prstGeom prst="line">
              <a:avLst/>
            </a:prstGeom>
            <a:noFill/>
            <a:ln w="9525">
              <a:solidFill>
                <a:schemeClr val="tx1"/>
              </a:solidFill>
              <a:prstDash val="lgDash"/>
              <a:round/>
              <a:headEnd/>
              <a:tailEnd/>
            </a:ln>
          </p:spPr>
          <p:txBody>
            <a:bodyPr/>
            <a:lstStyle/>
            <a:p>
              <a:endParaRPr lang="en-US"/>
            </a:p>
          </p:txBody>
        </p:sp>
      </p:grpSp>
      <p:grpSp>
        <p:nvGrpSpPr>
          <p:cNvPr id="71721" name="Group 41"/>
          <p:cNvGrpSpPr>
            <a:grpSpLocks/>
          </p:cNvGrpSpPr>
          <p:nvPr/>
        </p:nvGrpSpPr>
        <p:grpSpPr bwMode="auto">
          <a:xfrm>
            <a:off x="8551863" y="3235325"/>
            <a:ext cx="1082675" cy="1528763"/>
            <a:chOff x="2704" y="1693"/>
            <a:chExt cx="682" cy="963"/>
          </a:xfrm>
        </p:grpSpPr>
        <p:sp>
          <p:nvSpPr>
            <p:cNvPr id="36903" name="Line 42"/>
            <p:cNvSpPr>
              <a:spLocks noChangeShapeType="1"/>
            </p:cNvSpPr>
            <p:nvPr/>
          </p:nvSpPr>
          <p:spPr bwMode="auto">
            <a:xfrm flipV="1">
              <a:off x="2925" y="2652"/>
              <a:ext cx="461" cy="4"/>
            </a:xfrm>
            <a:prstGeom prst="line">
              <a:avLst/>
            </a:prstGeom>
            <a:noFill/>
            <a:ln w="9525">
              <a:solidFill>
                <a:schemeClr val="tx1"/>
              </a:solidFill>
              <a:round/>
              <a:headEnd/>
              <a:tailEnd/>
            </a:ln>
          </p:spPr>
          <p:txBody>
            <a:bodyPr/>
            <a:lstStyle/>
            <a:p>
              <a:endParaRPr lang="en-US"/>
            </a:p>
          </p:txBody>
        </p:sp>
        <p:sp>
          <p:nvSpPr>
            <p:cNvPr id="36904" name="Line 43"/>
            <p:cNvSpPr>
              <a:spLocks noChangeShapeType="1"/>
            </p:cNvSpPr>
            <p:nvPr/>
          </p:nvSpPr>
          <p:spPr bwMode="auto">
            <a:xfrm flipV="1">
              <a:off x="2704" y="1693"/>
              <a:ext cx="467" cy="7"/>
            </a:xfrm>
            <a:prstGeom prst="line">
              <a:avLst/>
            </a:prstGeom>
            <a:noFill/>
            <a:ln w="9525">
              <a:solidFill>
                <a:schemeClr val="tx1"/>
              </a:solidFill>
              <a:round/>
              <a:headEnd/>
              <a:tailEnd/>
            </a:ln>
          </p:spPr>
          <p:txBody>
            <a:bodyPr/>
            <a:lstStyle/>
            <a:p>
              <a:endParaRPr lang="en-US"/>
            </a:p>
          </p:txBody>
        </p:sp>
        <p:sp>
          <p:nvSpPr>
            <p:cNvPr id="36905" name="Line 44"/>
            <p:cNvSpPr>
              <a:spLocks noChangeShapeType="1"/>
            </p:cNvSpPr>
            <p:nvPr/>
          </p:nvSpPr>
          <p:spPr bwMode="auto">
            <a:xfrm flipV="1">
              <a:off x="2923" y="2433"/>
              <a:ext cx="247" cy="0"/>
            </a:xfrm>
            <a:prstGeom prst="line">
              <a:avLst/>
            </a:prstGeom>
            <a:noFill/>
            <a:ln w="9525">
              <a:solidFill>
                <a:schemeClr val="tx1"/>
              </a:solidFill>
              <a:round/>
              <a:headEnd/>
              <a:tailEnd/>
            </a:ln>
          </p:spPr>
          <p:txBody>
            <a:bodyPr/>
            <a:lstStyle/>
            <a:p>
              <a:endParaRPr lang="en-US"/>
            </a:p>
          </p:txBody>
        </p:sp>
        <p:sp>
          <p:nvSpPr>
            <p:cNvPr id="36906" name="Line 45"/>
            <p:cNvSpPr>
              <a:spLocks noChangeShapeType="1"/>
            </p:cNvSpPr>
            <p:nvPr/>
          </p:nvSpPr>
          <p:spPr bwMode="auto">
            <a:xfrm flipV="1">
              <a:off x="2896" y="1912"/>
              <a:ext cx="480" cy="3"/>
            </a:xfrm>
            <a:prstGeom prst="line">
              <a:avLst/>
            </a:prstGeom>
            <a:noFill/>
            <a:ln w="9525">
              <a:solidFill>
                <a:schemeClr val="tx1"/>
              </a:solidFill>
              <a:round/>
              <a:headEnd/>
              <a:tailEnd/>
            </a:ln>
          </p:spPr>
          <p:txBody>
            <a:bodyPr/>
            <a:lstStyle/>
            <a:p>
              <a:endParaRPr lang="en-US"/>
            </a:p>
          </p:txBody>
        </p:sp>
      </p:grpSp>
      <p:sp>
        <p:nvSpPr>
          <p:cNvPr id="71726" name="AutoShape 46"/>
          <p:cNvSpPr>
            <a:spLocks noChangeArrowheads="1"/>
          </p:cNvSpPr>
          <p:nvPr/>
        </p:nvSpPr>
        <p:spPr bwMode="auto">
          <a:xfrm rot="-2207103">
            <a:off x="9486900" y="5676900"/>
            <a:ext cx="533400" cy="838200"/>
          </a:xfrm>
          <a:prstGeom prst="upArrow">
            <a:avLst>
              <a:gd name="adj1" fmla="val 50000"/>
              <a:gd name="adj2" fmla="val 39286"/>
            </a:avLst>
          </a:prstGeom>
          <a:solidFill>
            <a:srgbClr val="FF3300"/>
          </a:solidFill>
          <a:ln w="9525">
            <a:solidFill>
              <a:schemeClr val="tx1"/>
            </a:solidFill>
            <a:miter lim="800000"/>
            <a:headEnd/>
            <a:tailEnd/>
          </a:ln>
        </p:spPr>
        <p:txBody>
          <a:bodyPr wrap="none" anchor="ctr"/>
          <a:lstStyle/>
          <a:p>
            <a:pPr algn="ctr"/>
            <a:r>
              <a:rPr lang="en-US" sz="4400" b="1"/>
              <a:t>1</a:t>
            </a:r>
          </a:p>
        </p:txBody>
      </p:sp>
      <p:sp>
        <p:nvSpPr>
          <p:cNvPr id="71727" name="AutoShape 47"/>
          <p:cNvSpPr>
            <a:spLocks noChangeArrowheads="1"/>
          </p:cNvSpPr>
          <p:nvPr/>
        </p:nvSpPr>
        <p:spPr bwMode="auto">
          <a:xfrm>
            <a:off x="5189538" y="4129088"/>
            <a:ext cx="838200" cy="609600"/>
          </a:xfrm>
          <a:prstGeom prst="rightArrow">
            <a:avLst>
              <a:gd name="adj1" fmla="val 50000"/>
              <a:gd name="adj2" fmla="val 34375"/>
            </a:avLst>
          </a:prstGeom>
          <a:solidFill>
            <a:srgbClr val="FF3300"/>
          </a:solidFill>
          <a:ln w="9525">
            <a:solidFill>
              <a:schemeClr val="tx1"/>
            </a:solidFill>
            <a:miter lim="800000"/>
            <a:headEnd/>
            <a:tailEnd/>
          </a:ln>
        </p:spPr>
        <p:txBody>
          <a:bodyPr wrap="none" anchor="ctr"/>
          <a:lstStyle/>
          <a:p>
            <a:pPr algn="ctr"/>
            <a:r>
              <a:rPr lang="en-US" sz="4400" b="1"/>
              <a:t>3</a:t>
            </a:r>
          </a:p>
        </p:txBody>
      </p:sp>
      <p:sp>
        <p:nvSpPr>
          <p:cNvPr id="71728" name="AutoShape 48"/>
          <p:cNvSpPr>
            <a:spLocks noChangeArrowheads="1"/>
          </p:cNvSpPr>
          <p:nvPr/>
        </p:nvSpPr>
        <p:spPr bwMode="auto">
          <a:xfrm>
            <a:off x="7353300" y="990600"/>
            <a:ext cx="647700" cy="914400"/>
          </a:xfrm>
          <a:prstGeom prst="downArrow">
            <a:avLst>
              <a:gd name="adj1" fmla="val 50000"/>
              <a:gd name="adj2" fmla="val 42856"/>
            </a:avLst>
          </a:prstGeom>
          <a:solidFill>
            <a:srgbClr val="FF3300"/>
          </a:solidFill>
          <a:ln w="9525">
            <a:solidFill>
              <a:schemeClr val="tx1"/>
            </a:solidFill>
            <a:miter lim="800000"/>
            <a:headEnd/>
            <a:tailEnd/>
          </a:ln>
        </p:spPr>
        <p:txBody>
          <a:bodyPr wrap="none" anchor="ctr"/>
          <a:lstStyle/>
          <a:p>
            <a:pPr algn="ctr"/>
            <a:r>
              <a:rPr lang="en-US" sz="4400" b="1"/>
              <a:t>2</a:t>
            </a:r>
          </a:p>
        </p:txBody>
      </p:sp>
      <p:sp>
        <p:nvSpPr>
          <p:cNvPr id="71729" name="Line 49"/>
          <p:cNvSpPr>
            <a:spLocks noChangeShapeType="1"/>
          </p:cNvSpPr>
          <p:nvPr/>
        </p:nvSpPr>
        <p:spPr bwMode="auto">
          <a:xfrm>
            <a:off x="7877175" y="4752975"/>
            <a:ext cx="0" cy="550863"/>
          </a:xfrm>
          <a:prstGeom prst="line">
            <a:avLst/>
          </a:prstGeom>
          <a:noFill/>
          <a:ln w="9525">
            <a:solidFill>
              <a:schemeClr val="tx1"/>
            </a:solidFill>
            <a:round/>
            <a:headEnd/>
            <a:tailEnd/>
          </a:ln>
        </p:spPr>
        <p:txBody>
          <a:bodyPr/>
          <a:lstStyle/>
          <a:p>
            <a:endParaRPr lang="en-US"/>
          </a:p>
        </p:txBody>
      </p:sp>
      <p:sp>
        <p:nvSpPr>
          <p:cNvPr id="36889" name="Text Box 51"/>
          <p:cNvSpPr txBox="1">
            <a:spLocks noChangeArrowheads="1"/>
          </p:cNvSpPr>
          <p:nvPr/>
        </p:nvSpPr>
        <p:spPr bwMode="auto">
          <a:xfrm>
            <a:off x="7840663" y="5500688"/>
            <a:ext cx="1981200" cy="366712"/>
          </a:xfrm>
          <a:prstGeom prst="rect">
            <a:avLst/>
          </a:prstGeom>
          <a:noFill/>
          <a:ln w="9525">
            <a:noFill/>
            <a:miter lim="800000"/>
            <a:headEnd/>
            <a:tailEnd/>
          </a:ln>
        </p:spPr>
        <p:txBody>
          <a:bodyPr>
            <a:spAutoFit/>
          </a:bodyPr>
          <a:lstStyle/>
          <a:p>
            <a:pPr>
              <a:spcBef>
                <a:spcPct val="50000"/>
              </a:spcBef>
            </a:pPr>
            <a:endParaRPr lang="vi-VN"/>
          </a:p>
        </p:txBody>
      </p:sp>
      <p:sp>
        <p:nvSpPr>
          <p:cNvPr id="51" name="Text Box 84"/>
          <p:cNvSpPr txBox="1">
            <a:spLocks noChangeArrowheads="1"/>
          </p:cNvSpPr>
          <p:nvPr/>
        </p:nvSpPr>
        <p:spPr bwMode="auto">
          <a:xfrm>
            <a:off x="13447" y="43247"/>
            <a:ext cx="8238500" cy="646331"/>
          </a:xfrm>
          <a:prstGeom prst="rect">
            <a:avLst/>
          </a:prstGeom>
          <a:noFill/>
          <a:ln>
            <a:noFill/>
          </a:ln>
          <a:effectLst/>
          <a:extLst>
            <a:ext uri="{909E8E84-426E-40DD-AFC4-6F175D3DCCD1}"/>
            <a:ext uri="{91240B29-F687-4F45-9708-019B960494DF}"/>
            <a:ext uri="{AF507438-7753-43E0-B8FC-AC1667EBCBE1}"/>
          </a:ex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defRPr/>
            </a:pPr>
            <a:r>
              <a:rPr lang="en-US" sz="36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III – </a:t>
            </a:r>
            <a:r>
              <a:rPr lang="en-US" sz="36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Các</a:t>
            </a:r>
            <a:r>
              <a:rPr lang="en-US" sz="36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6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hình</a:t>
            </a:r>
            <a:r>
              <a:rPr lang="en-US" sz="36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6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chiếu</a:t>
            </a:r>
            <a:r>
              <a:rPr lang="en-US" sz="36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6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vuông</a:t>
            </a:r>
            <a:r>
              <a:rPr lang="en-US" sz="36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6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góc</a:t>
            </a:r>
            <a:endParaRPr lang="en-US" sz="36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52" name="TextBox 51"/>
          <p:cNvSpPr txBox="1"/>
          <p:nvPr/>
        </p:nvSpPr>
        <p:spPr>
          <a:xfrm>
            <a:off x="188913" y="939071"/>
            <a:ext cx="4424050" cy="646332"/>
          </a:xfrm>
          <a:prstGeom prst="rect">
            <a:avLst/>
          </a:prstGeom>
          <a:noFill/>
        </p:spPr>
        <p:txBody>
          <a:bodyPr>
            <a:spAutoFit/>
          </a:bodyPr>
          <a:lstStyle/>
          <a:p>
            <a:pPr>
              <a:defRPr/>
            </a:pPr>
            <a:r>
              <a:rPr lang="en-US" sz="3600" b="1" u="sng"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2. </a:t>
            </a:r>
            <a:r>
              <a:rPr lang="en-US" sz="3600" b="1" u="sng" dirty="0" err="1">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Các</a:t>
            </a:r>
            <a:r>
              <a:rPr lang="en-US" sz="3600" b="1" u="sng"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3600" b="1" u="sng" dirty="0" err="1">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hình</a:t>
            </a:r>
            <a:r>
              <a:rPr lang="en-US" sz="3600" b="1" u="sng"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3600" b="1" u="sng" dirty="0" err="1">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chiếu</a:t>
            </a:r>
            <a:r>
              <a:rPr lang="en-US" sz="3600" b="1" u="sng"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endParaRPr lang="vi-VN" sz="3600" b="1" u="sng"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2" name="Rectangle 1"/>
          <p:cNvSpPr>
            <a:spLocks noChangeArrowheads="1"/>
          </p:cNvSpPr>
          <p:nvPr/>
        </p:nvSpPr>
        <p:spPr bwMode="auto">
          <a:xfrm>
            <a:off x="425450" y="1843088"/>
            <a:ext cx="4591050" cy="3813175"/>
          </a:xfrm>
          <a:prstGeom prst="rect">
            <a:avLst/>
          </a:prstGeom>
          <a:noFill/>
          <a:ln w="9525">
            <a:noFill/>
            <a:miter lim="800000"/>
            <a:headEnd/>
            <a:tailEnd/>
          </a:ln>
        </p:spPr>
        <p:txBody>
          <a:bodyPr>
            <a:spAutoFit/>
          </a:bodyPr>
          <a:lstStyle/>
          <a:p>
            <a:pPr>
              <a:spcBef>
                <a:spcPts val="600"/>
              </a:spcBef>
            </a:pPr>
            <a:r>
              <a:rPr lang="vi-VN" sz="2800" b="1">
                <a:latin typeface="Times New Roman" pitchFamily="18" charset="0"/>
              </a:rPr>
              <a:t>1) Hình chiếu đứng có hướng chiếu từ trước.</a:t>
            </a:r>
          </a:p>
          <a:p>
            <a:pPr>
              <a:spcBef>
                <a:spcPts val="600"/>
              </a:spcBef>
            </a:pPr>
            <a:endParaRPr lang="en-US" sz="2800" b="1">
              <a:latin typeface="Times New Roman" pitchFamily="18" charset="0"/>
            </a:endParaRPr>
          </a:p>
          <a:p>
            <a:pPr>
              <a:spcBef>
                <a:spcPts val="600"/>
              </a:spcBef>
            </a:pPr>
            <a:r>
              <a:rPr lang="vi-VN" sz="2800" b="1">
                <a:latin typeface="Times New Roman" pitchFamily="18" charset="0"/>
              </a:rPr>
              <a:t>2) Hình chiếu bằng có hướng chiếu từ trên xuống.</a:t>
            </a:r>
          </a:p>
          <a:p>
            <a:pPr>
              <a:spcBef>
                <a:spcPts val="600"/>
              </a:spcBef>
            </a:pPr>
            <a:endParaRPr lang="en-US" sz="2800" b="1">
              <a:latin typeface="Times New Roman" pitchFamily="18" charset="0"/>
            </a:endParaRPr>
          </a:p>
          <a:p>
            <a:pPr>
              <a:spcBef>
                <a:spcPts val="600"/>
              </a:spcBef>
            </a:pPr>
            <a:r>
              <a:rPr lang="vi-VN" sz="2800" b="1">
                <a:latin typeface="Times New Roman" pitchFamily="18" charset="0"/>
              </a:rPr>
              <a:t>3) Hình chiếu cạnh có hướng chiếu từ trái sang.</a:t>
            </a:r>
          </a:p>
        </p:txBody>
      </p:sp>
      <p:grpSp>
        <p:nvGrpSpPr>
          <p:cNvPr id="12" name="Group 11"/>
          <p:cNvGrpSpPr>
            <a:grpSpLocks/>
          </p:cNvGrpSpPr>
          <p:nvPr/>
        </p:nvGrpSpPr>
        <p:grpSpPr bwMode="auto">
          <a:xfrm>
            <a:off x="4953000" y="1941513"/>
            <a:ext cx="3005138" cy="682625"/>
            <a:chOff x="3429000" y="1941731"/>
            <a:chExt cx="3005138" cy="682541"/>
          </a:xfrm>
        </p:grpSpPr>
        <p:sp>
          <p:nvSpPr>
            <p:cNvPr id="36901" name="TextBox 2"/>
            <p:cNvSpPr txBox="1">
              <a:spLocks noChangeArrowheads="1"/>
            </p:cNvSpPr>
            <p:nvPr/>
          </p:nvSpPr>
          <p:spPr bwMode="auto">
            <a:xfrm>
              <a:off x="3429000" y="1941731"/>
              <a:ext cx="3005138" cy="523220"/>
            </a:xfrm>
            <a:prstGeom prst="rect">
              <a:avLst/>
            </a:prstGeom>
            <a:noFill/>
            <a:ln w="9525">
              <a:noFill/>
              <a:miter lim="800000"/>
              <a:headEnd/>
              <a:tailEnd/>
            </a:ln>
          </p:spPr>
          <p:txBody>
            <a:bodyPr>
              <a:spAutoFit/>
            </a:bodyPr>
            <a:lstStyle/>
            <a:p>
              <a:pPr algn="ctr"/>
              <a:r>
                <a:rPr lang="en-US" sz="2800" b="1">
                  <a:solidFill>
                    <a:schemeClr val="accent1"/>
                  </a:solidFill>
                  <a:latin typeface="Times New Roman" pitchFamily="18" charset="0"/>
                  <a:cs typeface="Times New Roman" pitchFamily="18" charset="0"/>
                </a:rPr>
                <a:t>Hình chiếu đứng</a:t>
              </a:r>
              <a:endParaRPr lang="vi-VN" sz="2800" b="1">
                <a:solidFill>
                  <a:schemeClr val="accent1"/>
                </a:solidFill>
                <a:latin typeface="Times New Roman" pitchFamily="18" charset="0"/>
                <a:cs typeface="Times New Roman" pitchFamily="18" charset="0"/>
              </a:endParaRPr>
            </a:p>
          </p:txBody>
        </p:sp>
        <p:cxnSp>
          <p:nvCxnSpPr>
            <p:cNvPr id="5" name="Straight Arrow Connector 4"/>
            <p:cNvCxnSpPr>
              <a:stCxn id="36901" idx="2"/>
            </p:cNvCxnSpPr>
            <p:nvPr/>
          </p:nvCxnSpPr>
          <p:spPr>
            <a:xfrm>
              <a:off x="4932363" y="2465542"/>
              <a:ext cx="682625" cy="15873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nvGrpSpPr>
          <p:cNvPr id="13" name="Group 12"/>
          <p:cNvGrpSpPr>
            <a:grpSpLocks/>
          </p:cNvGrpSpPr>
          <p:nvPr/>
        </p:nvGrpSpPr>
        <p:grpSpPr bwMode="auto">
          <a:xfrm>
            <a:off x="5384800" y="5237163"/>
            <a:ext cx="3005138" cy="1368425"/>
            <a:chOff x="3860800" y="5237736"/>
            <a:chExt cx="3005138" cy="1367436"/>
          </a:xfrm>
        </p:grpSpPr>
        <p:sp>
          <p:nvSpPr>
            <p:cNvPr id="58" name="TextBox 57"/>
            <p:cNvSpPr txBox="1"/>
            <p:nvPr/>
          </p:nvSpPr>
          <p:spPr>
            <a:xfrm>
              <a:off x="3860800" y="6081676"/>
              <a:ext cx="3005138" cy="523496"/>
            </a:xfrm>
            <a:prstGeom prst="rect">
              <a:avLst/>
            </a:prstGeom>
            <a:noFill/>
          </p:spPr>
          <p:txBody>
            <a:bodyPr>
              <a:spAutoFit/>
            </a:bodyPr>
            <a:lstStyle/>
            <a:p>
              <a:pPr algn="ctr">
                <a:defRPr/>
              </a:pPr>
              <a:r>
                <a:rPr lang="en-US" sz="2800" b="1" dirty="0" err="1">
                  <a:solidFill>
                    <a:schemeClr val="accent1">
                      <a:lumMod val="75000"/>
                    </a:schemeClr>
                  </a:solidFill>
                  <a:latin typeface="Times New Roman" panose="02020603050405020304" pitchFamily="18" charset="0"/>
                  <a:cs typeface="Times New Roman" panose="02020603050405020304" pitchFamily="18" charset="0"/>
                </a:rPr>
                <a:t>Hình</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chiếu</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bằng</a:t>
              </a:r>
              <a:endParaRPr lang="vi-VN" sz="2800" b="1" dirty="0">
                <a:solidFill>
                  <a:schemeClr val="accent1">
                    <a:lumMod val="75000"/>
                  </a:schemeClr>
                </a:solidFill>
                <a:latin typeface="Times New Roman" panose="02020603050405020304" pitchFamily="18" charset="0"/>
                <a:cs typeface="Times New Roman" panose="02020603050405020304" pitchFamily="18" charset="0"/>
              </a:endParaRPr>
            </a:p>
          </p:txBody>
        </p:sp>
        <p:cxnSp>
          <p:nvCxnSpPr>
            <p:cNvPr id="8" name="Straight Arrow Connector 7"/>
            <p:cNvCxnSpPr>
              <a:stCxn id="58" idx="0"/>
            </p:cNvCxnSpPr>
            <p:nvPr/>
          </p:nvCxnSpPr>
          <p:spPr>
            <a:xfrm flipV="1">
              <a:off x="5364163" y="5237736"/>
              <a:ext cx="1271587" cy="84394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nvGrpSpPr>
          <p:cNvPr id="11" name="Group 10"/>
          <p:cNvGrpSpPr>
            <a:grpSpLocks/>
          </p:cNvGrpSpPr>
          <p:nvPr/>
        </p:nvGrpSpPr>
        <p:grpSpPr bwMode="auto">
          <a:xfrm>
            <a:off x="8091488" y="1381125"/>
            <a:ext cx="2782887" cy="1987550"/>
            <a:chOff x="6567715" y="1381557"/>
            <a:chExt cx="2782887" cy="1987253"/>
          </a:xfrm>
        </p:grpSpPr>
        <p:sp>
          <p:nvSpPr>
            <p:cNvPr id="36897" name="TextBox 60"/>
            <p:cNvSpPr txBox="1">
              <a:spLocks noChangeArrowheads="1"/>
            </p:cNvSpPr>
            <p:nvPr/>
          </p:nvSpPr>
          <p:spPr bwMode="auto">
            <a:xfrm>
              <a:off x="6567715" y="1381557"/>
              <a:ext cx="2782887" cy="523220"/>
            </a:xfrm>
            <a:prstGeom prst="rect">
              <a:avLst/>
            </a:prstGeom>
            <a:noFill/>
            <a:ln w="9525">
              <a:noFill/>
              <a:miter lim="800000"/>
              <a:headEnd/>
              <a:tailEnd/>
            </a:ln>
          </p:spPr>
          <p:txBody>
            <a:bodyPr>
              <a:spAutoFit/>
            </a:bodyPr>
            <a:lstStyle/>
            <a:p>
              <a:pPr algn="ctr"/>
              <a:r>
                <a:rPr lang="en-US" sz="2800" b="1">
                  <a:solidFill>
                    <a:schemeClr val="accent1"/>
                  </a:solidFill>
                  <a:latin typeface="Times New Roman" pitchFamily="18" charset="0"/>
                  <a:cs typeface="Times New Roman" pitchFamily="18" charset="0"/>
                </a:rPr>
                <a:t>Hình chiếu cạnh</a:t>
              </a:r>
              <a:endParaRPr lang="vi-VN" sz="2800" b="1">
                <a:solidFill>
                  <a:schemeClr val="accent1"/>
                </a:solidFill>
                <a:latin typeface="Times New Roman" pitchFamily="18" charset="0"/>
                <a:cs typeface="Times New Roman" pitchFamily="18" charset="0"/>
              </a:endParaRPr>
            </a:p>
          </p:txBody>
        </p:sp>
        <p:cxnSp>
          <p:nvCxnSpPr>
            <p:cNvPr id="10" name="Straight Arrow Connector 9"/>
            <p:cNvCxnSpPr/>
            <p:nvPr/>
          </p:nvCxnSpPr>
          <p:spPr>
            <a:xfrm flipH="1">
              <a:off x="7931377" y="1843451"/>
              <a:ext cx="603250" cy="1525359"/>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pic>
        <p:nvPicPr>
          <p:cNvPr id="4" name="Shape">
            <a:hlinkClick r:id="" action="ppaction://media"/>
          </p:cNvPr>
          <p:cNvPicPr>
            <a:picLocks noRot="1" noChangeAspect="1"/>
          </p:cNvPicPr>
          <p:nvPr>
            <a:audioFile r:link="rId2"/>
          </p:nvPr>
        </p:nvPicPr>
        <p:blipFill>
          <a:blip r:embed="rId5"/>
          <a:srcRect/>
          <a:stretch>
            <a:fillRect/>
          </a:stretch>
        </p:blipFill>
        <p:spPr bwMode="auto">
          <a:xfrm>
            <a:off x="11430000" y="6096000"/>
            <a:ext cx="609600" cy="609600"/>
          </a:xfrm>
          <a:prstGeom prst="rect">
            <a:avLst/>
          </a:prstGeom>
          <a:noFill/>
          <a:ln w="9525">
            <a:noFill/>
            <a:miter lim="800000"/>
            <a:headEnd/>
            <a:tailEnd/>
          </a:ln>
        </p:spPr>
      </p:pic>
    </p:spTree>
    <p:custDataLst>
      <p:tags r:id="rId1"/>
    </p:custDataLst>
  </p:cSld>
  <p:clrMapOvr>
    <a:masterClrMapping/>
  </p:clrMapOvr>
  <p:transition spd="slow" advTm="49683">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nodeType="clickPar">
                      <p:stCondLst>
                        <p:cond delay="indefinite"/>
                      </p:stCondLst>
                      <p:childTnLst>
                        <p:par>
                          <p:cTn id="8" fill="hold" nodeType="withGroup">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71726"/>
                                        </p:tgtEl>
                                        <p:attrNameLst>
                                          <p:attrName>style.visibility</p:attrName>
                                        </p:attrNameLst>
                                      </p:cBhvr>
                                      <p:to>
                                        <p:strVal val="visible"/>
                                      </p:to>
                                    </p:set>
                                    <p:animEffect transition="in" filter="wipe(down)">
                                      <p:cBhvr>
                                        <p:cTn id="11" dur="500"/>
                                        <p:tgtEl>
                                          <p:spTgt spid="71726"/>
                                        </p:tgtEl>
                                      </p:cBhvr>
                                    </p:animEffect>
                                  </p:childTnLst>
                                </p:cTn>
                              </p:par>
                              <p:par>
                                <p:cTn id="12" presetID="22" presetClass="entr" presetSubtype="4" fill="hold" grpId="0" nodeType="withEffect">
                                  <p:stCondLst>
                                    <p:cond delay="0"/>
                                  </p:stCondLst>
                                  <p:childTnLst>
                                    <p:set>
                                      <p:cBhvr>
                                        <p:cTn id="13" dur="1" fill="hold">
                                          <p:stCondLst>
                                            <p:cond delay="0"/>
                                          </p:stCondLst>
                                        </p:cTn>
                                        <p:tgtEl>
                                          <p:spTgt spid="71713"/>
                                        </p:tgtEl>
                                        <p:attrNameLst>
                                          <p:attrName>style.visibility</p:attrName>
                                        </p:attrNameLst>
                                      </p:cBhvr>
                                      <p:to>
                                        <p:strVal val="visible"/>
                                      </p:to>
                                    </p:set>
                                    <p:animEffect transition="in" filter="wipe(down)">
                                      <p:cBhvr>
                                        <p:cTn id="14" dur="1000"/>
                                        <p:tgtEl>
                                          <p:spTgt spid="71713"/>
                                        </p:tgtEl>
                                      </p:cBhvr>
                                    </p:animEffect>
                                  </p:childTnLst>
                                </p:cTn>
                              </p:par>
                              <p:par>
                                <p:cTn id="15" presetID="22" presetClass="entr" presetSubtype="4" fill="hold" grpId="0" nodeType="withEffect">
                                  <p:stCondLst>
                                    <p:cond delay="0"/>
                                  </p:stCondLst>
                                  <p:childTnLst>
                                    <p:set>
                                      <p:cBhvr>
                                        <p:cTn id="16" dur="1" fill="hold">
                                          <p:stCondLst>
                                            <p:cond delay="0"/>
                                          </p:stCondLst>
                                        </p:cTn>
                                        <p:tgtEl>
                                          <p:spTgt spid="71714"/>
                                        </p:tgtEl>
                                        <p:attrNameLst>
                                          <p:attrName>style.visibility</p:attrName>
                                        </p:attrNameLst>
                                      </p:cBhvr>
                                      <p:to>
                                        <p:strVal val="visible"/>
                                      </p:to>
                                    </p:set>
                                    <p:animEffect transition="in" filter="wipe(down)">
                                      <p:cBhvr>
                                        <p:cTn id="17" dur="1000"/>
                                        <p:tgtEl>
                                          <p:spTgt spid="71714"/>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71715"/>
                                        </p:tgtEl>
                                        <p:attrNameLst>
                                          <p:attrName>style.visibility</p:attrName>
                                        </p:attrNameLst>
                                      </p:cBhvr>
                                      <p:to>
                                        <p:strVal val="visible"/>
                                      </p:to>
                                    </p:set>
                                    <p:animEffect transition="in" filter="wipe(down)">
                                      <p:cBhvr>
                                        <p:cTn id="20" dur="1000"/>
                                        <p:tgtEl>
                                          <p:spTgt spid="71715"/>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71712"/>
                                        </p:tgtEl>
                                        <p:attrNameLst>
                                          <p:attrName>style.visibility</p:attrName>
                                        </p:attrNameLst>
                                      </p:cBhvr>
                                      <p:to>
                                        <p:strVal val="visible"/>
                                      </p:to>
                                    </p:set>
                                    <p:animEffect transition="in" filter="wipe(down)">
                                      <p:cBhvr>
                                        <p:cTn id="23" dur="1000"/>
                                        <p:tgtEl>
                                          <p:spTgt spid="71712"/>
                                        </p:tgtEl>
                                      </p:cBhvr>
                                    </p:animEffect>
                                  </p:childTnLst>
                                </p:cTn>
                              </p:par>
                            </p:childTnLst>
                          </p:cTn>
                        </p:par>
                        <p:par>
                          <p:cTn id="24" fill="hold" nodeType="afterGroup">
                            <p:stCondLst>
                              <p:cond delay="1000"/>
                            </p:stCondLst>
                            <p:childTnLst>
                              <p:par>
                                <p:cTn id="25" presetID="22" presetClass="entr" presetSubtype="1" fill="hold" nodeType="afterEffect">
                                  <p:stCondLst>
                                    <p:cond delay="0"/>
                                  </p:stCondLst>
                                  <p:childTnLst>
                                    <p:set>
                                      <p:cBhvr>
                                        <p:cTn id="26" dur="1" fill="hold">
                                          <p:stCondLst>
                                            <p:cond delay="0"/>
                                          </p:stCondLst>
                                        </p:cTn>
                                        <p:tgtEl>
                                          <p:spTgt spid="71685"/>
                                        </p:tgtEl>
                                        <p:attrNameLst>
                                          <p:attrName>style.visibility</p:attrName>
                                        </p:attrNameLst>
                                      </p:cBhvr>
                                      <p:to>
                                        <p:strVal val="visible"/>
                                      </p:to>
                                    </p:set>
                                    <p:animEffect transition="in" filter="wipe(up)">
                                      <p:cBhvr>
                                        <p:cTn id="27" dur="1000"/>
                                        <p:tgtEl>
                                          <p:spTgt spid="71685"/>
                                        </p:tgtEl>
                                      </p:cBhvr>
                                    </p:animEffect>
                                  </p:childTnLst>
                                </p:cTn>
                              </p:par>
                            </p:childTnLst>
                          </p:cTn>
                        </p:par>
                        <p:par>
                          <p:cTn id="28" fill="hold" nodeType="afterGroup">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71728"/>
                                        </p:tgtEl>
                                        <p:attrNameLst>
                                          <p:attrName>style.visibility</p:attrName>
                                        </p:attrNameLst>
                                      </p:cBhvr>
                                      <p:to>
                                        <p:strVal val="visible"/>
                                      </p:to>
                                    </p:set>
                                    <p:animEffect transition="in" filter="wipe(up)">
                                      <p:cBhvr>
                                        <p:cTn id="31" dur="1000"/>
                                        <p:tgtEl>
                                          <p:spTgt spid="71728"/>
                                        </p:tgtEl>
                                      </p:cBhvr>
                                    </p:animEffect>
                                  </p:childTnLst>
                                </p:cTn>
                              </p:par>
                              <p:par>
                                <p:cTn id="32" presetID="22" presetClass="entr" presetSubtype="1" fill="hold" grpId="0" nodeType="withEffect">
                                  <p:stCondLst>
                                    <p:cond delay="0"/>
                                  </p:stCondLst>
                                  <p:childTnLst>
                                    <p:set>
                                      <p:cBhvr>
                                        <p:cTn id="33" dur="1" fill="hold">
                                          <p:stCondLst>
                                            <p:cond delay="0"/>
                                          </p:stCondLst>
                                        </p:cTn>
                                        <p:tgtEl>
                                          <p:spTgt spid="71684"/>
                                        </p:tgtEl>
                                        <p:attrNameLst>
                                          <p:attrName>style.visibility</p:attrName>
                                        </p:attrNameLst>
                                      </p:cBhvr>
                                      <p:to>
                                        <p:strVal val="visible"/>
                                      </p:to>
                                    </p:set>
                                    <p:animEffect transition="in" filter="wipe(up)">
                                      <p:cBhvr>
                                        <p:cTn id="34" dur="1000"/>
                                        <p:tgtEl>
                                          <p:spTgt spid="71684"/>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71682"/>
                                        </p:tgtEl>
                                        <p:attrNameLst>
                                          <p:attrName>style.visibility</p:attrName>
                                        </p:attrNameLst>
                                      </p:cBhvr>
                                      <p:to>
                                        <p:strVal val="visible"/>
                                      </p:to>
                                    </p:set>
                                    <p:animEffect transition="in" filter="wipe(up)">
                                      <p:cBhvr>
                                        <p:cTn id="37" dur="1000"/>
                                        <p:tgtEl>
                                          <p:spTgt spid="71682"/>
                                        </p:tgtEl>
                                      </p:cBhvr>
                                    </p:animEffect>
                                  </p:childTnLst>
                                </p:cTn>
                              </p:par>
                              <p:par>
                                <p:cTn id="38" presetID="22" presetClass="entr" presetSubtype="1" fill="hold" grpId="0" nodeType="withEffect">
                                  <p:stCondLst>
                                    <p:cond delay="0"/>
                                  </p:stCondLst>
                                  <p:childTnLst>
                                    <p:set>
                                      <p:cBhvr>
                                        <p:cTn id="39" dur="1" fill="hold">
                                          <p:stCondLst>
                                            <p:cond delay="0"/>
                                          </p:stCondLst>
                                        </p:cTn>
                                        <p:tgtEl>
                                          <p:spTgt spid="71729"/>
                                        </p:tgtEl>
                                        <p:attrNameLst>
                                          <p:attrName>style.visibility</p:attrName>
                                        </p:attrNameLst>
                                      </p:cBhvr>
                                      <p:to>
                                        <p:strVal val="visible"/>
                                      </p:to>
                                    </p:set>
                                    <p:animEffect transition="in" filter="wipe(up)">
                                      <p:cBhvr>
                                        <p:cTn id="40" dur="1000"/>
                                        <p:tgtEl>
                                          <p:spTgt spid="71729"/>
                                        </p:tgtEl>
                                      </p:cBhvr>
                                    </p:animEffect>
                                  </p:childTnLst>
                                </p:cTn>
                              </p:par>
                              <p:par>
                                <p:cTn id="41" presetID="22" presetClass="entr" presetSubtype="1" fill="hold" grpId="0" nodeType="withEffect">
                                  <p:stCondLst>
                                    <p:cond delay="0"/>
                                  </p:stCondLst>
                                  <p:childTnLst>
                                    <p:set>
                                      <p:cBhvr>
                                        <p:cTn id="42" dur="1" fill="hold">
                                          <p:stCondLst>
                                            <p:cond delay="0"/>
                                          </p:stCondLst>
                                        </p:cTn>
                                        <p:tgtEl>
                                          <p:spTgt spid="71683"/>
                                        </p:tgtEl>
                                        <p:attrNameLst>
                                          <p:attrName>style.visibility</p:attrName>
                                        </p:attrNameLst>
                                      </p:cBhvr>
                                      <p:to>
                                        <p:strVal val="visible"/>
                                      </p:to>
                                    </p:set>
                                    <p:animEffect transition="in" filter="wipe(up)">
                                      <p:cBhvr>
                                        <p:cTn id="43" dur="1000"/>
                                        <p:tgtEl>
                                          <p:spTgt spid="71683"/>
                                        </p:tgtEl>
                                      </p:cBhvr>
                                    </p:animEffect>
                                  </p:childTnLst>
                                </p:cTn>
                              </p:par>
                            </p:childTnLst>
                          </p:cTn>
                        </p:par>
                        <p:par>
                          <p:cTn id="44" fill="hold" nodeType="afterGroup">
                            <p:stCondLst>
                              <p:cond delay="3000"/>
                            </p:stCondLst>
                            <p:childTnLst>
                              <p:par>
                                <p:cTn id="45" presetID="22" presetClass="entr" presetSubtype="4" fill="hold" nodeType="afterEffect">
                                  <p:stCondLst>
                                    <p:cond delay="0"/>
                                  </p:stCondLst>
                                  <p:childTnLst>
                                    <p:set>
                                      <p:cBhvr>
                                        <p:cTn id="46" dur="1" fill="hold">
                                          <p:stCondLst>
                                            <p:cond delay="0"/>
                                          </p:stCondLst>
                                        </p:cTn>
                                        <p:tgtEl>
                                          <p:spTgt spid="71705"/>
                                        </p:tgtEl>
                                        <p:attrNameLst>
                                          <p:attrName>style.visibility</p:attrName>
                                        </p:attrNameLst>
                                      </p:cBhvr>
                                      <p:to>
                                        <p:strVal val="visible"/>
                                      </p:to>
                                    </p:set>
                                    <p:animEffect transition="in" filter="wipe(down)">
                                      <p:cBhvr>
                                        <p:cTn id="47" dur="1000"/>
                                        <p:tgtEl>
                                          <p:spTgt spid="71705"/>
                                        </p:tgtEl>
                                      </p:cBhvr>
                                    </p:animEffect>
                                  </p:childTnLst>
                                </p:cTn>
                              </p:par>
                            </p:childTnLst>
                          </p:cTn>
                        </p:par>
                        <p:par>
                          <p:cTn id="48" fill="hold" nodeType="afterGroup">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71727"/>
                                        </p:tgtEl>
                                        <p:attrNameLst>
                                          <p:attrName>style.visibility</p:attrName>
                                        </p:attrNameLst>
                                      </p:cBhvr>
                                      <p:to>
                                        <p:strVal val="visible"/>
                                      </p:to>
                                    </p:set>
                                    <p:animEffect transition="in" filter="wipe(left)">
                                      <p:cBhvr>
                                        <p:cTn id="51" dur="1000"/>
                                        <p:tgtEl>
                                          <p:spTgt spid="71727"/>
                                        </p:tgtEl>
                                      </p:cBhvr>
                                    </p:animEffect>
                                  </p:childTnLst>
                                </p:cTn>
                              </p:par>
                              <p:par>
                                <p:cTn id="52" presetID="22" presetClass="entr" presetSubtype="8" fill="hold" nodeType="withEffect">
                                  <p:stCondLst>
                                    <p:cond delay="0"/>
                                  </p:stCondLst>
                                  <p:childTnLst>
                                    <p:set>
                                      <p:cBhvr>
                                        <p:cTn id="53" dur="1" fill="hold">
                                          <p:stCondLst>
                                            <p:cond delay="0"/>
                                          </p:stCondLst>
                                        </p:cTn>
                                        <p:tgtEl>
                                          <p:spTgt spid="71721"/>
                                        </p:tgtEl>
                                        <p:attrNameLst>
                                          <p:attrName>style.visibility</p:attrName>
                                        </p:attrNameLst>
                                      </p:cBhvr>
                                      <p:to>
                                        <p:strVal val="visible"/>
                                      </p:to>
                                    </p:set>
                                    <p:animEffect transition="in" filter="wipe(left)">
                                      <p:cBhvr>
                                        <p:cTn id="54" dur="1000"/>
                                        <p:tgtEl>
                                          <p:spTgt spid="71721"/>
                                        </p:tgtEl>
                                      </p:cBhvr>
                                    </p:animEffect>
                                  </p:childTnLst>
                                </p:cTn>
                              </p:par>
                            </p:childTnLst>
                          </p:cTn>
                        </p:par>
                        <p:par>
                          <p:cTn id="55" fill="hold" nodeType="afterGroup">
                            <p:stCondLst>
                              <p:cond delay="5000"/>
                            </p:stCondLst>
                            <p:childTnLst>
                              <p:par>
                                <p:cTn id="56" presetID="22" presetClass="entr" presetSubtype="1" fill="hold" nodeType="afterEffect">
                                  <p:stCondLst>
                                    <p:cond delay="0"/>
                                  </p:stCondLst>
                                  <p:childTnLst>
                                    <p:set>
                                      <p:cBhvr>
                                        <p:cTn id="57" dur="1" fill="hold">
                                          <p:stCondLst>
                                            <p:cond delay="0"/>
                                          </p:stCondLst>
                                        </p:cTn>
                                        <p:tgtEl>
                                          <p:spTgt spid="71717"/>
                                        </p:tgtEl>
                                        <p:attrNameLst>
                                          <p:attrName>style.visibility</p:attrName>
                                        </p:attrNameLst>
                                      </p:cBhvr>
                                      <p:to>
                                        <p:strVal val="visible"/>
                                      </p:to>
                                    </p:set>
                                    <p:animEffect transition="in" filter="wipe(up)">
                                      <p:cBhvr>
                                        <p:cTn id="58" dur="1000"/>
                                        <p:tgtEl>
                                          <p:spTgt spid="71717"/>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nodeType="clickEffect">
                                  <p:stCondLst>
                                    <p:cond delay="0"/>
                                  </p:stCondLst>
                                  <p:childTnLst>
                                    <p:set>
                                      <p:cBhvr>
                                        <p:cTn id="62" dur="1" fill="hold">
                                          <p:stCondLst>
                                            <p:cond delay="0"/>
                                          </p:stCondLst>
                                        </p:cTn>
                                        <p:tgtEl>
                                          <p:spTgt spid="2">
                                            <p:txEl>
                                              <p:pRg st="0" end="0"/>
                                            </p:txEl>
                                          </p:spTgt>
                                        </p:tgtEl>
                                        <p:attrNameLst>
                                          <p:attrName>style.visibility</p:attrName>
                                        </p:attrNameLst>
                                      </p:cBhvr>
                                      <p:to>
                                        <p:strVal val="visible"/>
                                      </p:to>
                                    </p:set>
                                    <p:anim calcmode="lin" valueType="num">
                                      <p:cBhvr additive="base">
                                        <p:cTn id="63"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2" presetClass="entr" presetSubtype="1"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wipe(up)">
                                      <p:cBhvr>
                                        <p:cTn id="69" dur="500"/>
                                        <p:tgtEl>
                                          <p:spTgt spid="12"/>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2">
                                            <p:txEl>
                                              <p:pRg st="2" end="2"/>
                                            </p:txEl>
                                          </p:spTgt>
                                        </p:tgtEl>
                                        <p:attrNameLst>
                                          <p:attrName>style.visibility</p:attrName>
                                        </p:attrNameLst>
                                      </p:cBhvr>
                                      <p:to>
                                        <p:strVal val="visible"/>
                                      </p:to>
                                    </p:set>
                                    <p:animEffect transition="in" filter="barn(inVertical)">
                                      <p:cBhvr>
                                        <p:cTn id="74" dur="500"/>
                                        <p:tgtEl>
                                          <p:spTgt spid="2">
                                            <p:txEl>
                                              <p:pRg st="2" end="2"/>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nodeType="clickEffect">
                                  <p:stCondLst>
                                    <p:cond delay="0"/>
                                  </p:stCondLst>
                                  <p:childTnLst>
                                    <p:set>
                                      <p:cBhvr>
                                        <p:cTn id="78" dur="1" fill="hold">
                                          <p:stCondLst>
                                            <p:cond delay="0"/>
                                          </p:stCondLst>
                                        </p:cTn>
                                        <p:tgtEl>
                                          <p:spTgt spid="13"/>
                                        </p:tgtEl>
                                        <p:attrNameLst>
                                          <p:attrName>style.visibility</p:attrName>
                                        </p:attrNameLst>
                                      </p:cBhvr>
                                      <p:to>
                                        <p:strVal val="visible"/>
                                      </p:to>
                                    </p:set>
                                    <p:animEffect transition="in" filter="wipe(left)">
                                      <p:cBhvr>
                                        <p:cTn id="79" dur="500"/>
                                        <p:tgtEl>
                                          <p:spTgt spid="13"/>
                                        </p:tgtEl>
                                      </p:cBhvr>
                                    </p:animEffect>
                                  </p:childTnLst>
                                </p:cTn>
                              </p:par>
                            </p:childTnLst>
                          </p:cTn>
                        </p:par>
                      </p:childTnLst>
                    </p:cTn>
                  </p:par>
                  <p:par>
                    <p:cTn id="80" fill="hold">
                      <p:stCondLst>
                        <p:cond delay="indefinite"/>
                      </p:stCondLst>
                      <p:childTnLst>
                        <p:par>
                          <p:cTn id="81" fill="hold">
                            <p:stCondLst>
                              <p:cond delay="0"/>
                            </p:stCondLst>
                            <p:childTnLst>
                              <p:par>
                                <p:cTn id="82" presetID="53" presetClass="entr" presetSubtype="16" fill="hold" nodeType="clickEffect">
                                  <p:stCondLst>
                                    <p:cond delay="0"/>
                                  </p:stCondLst>
                                  <p:childTnLst>
                                    <p:set>
                                      <p:cBhvr>
                                        <p:cTn id="83" dur="1" fill="hold">
                                          <p:stCondLst>
                                            <p:cond delay="0"/>
                                          </p:stCondLst>
                                        </p:cTn>
                                        <p:tgtEl>
                                          <p:spTgt spid="2">
                                            <p:txEl>
                                              <p:pRg st="4" end="4"/>
                                            </p:txEl>
                                          </p:spTgt>
                                        </p:tgtEl>
                                        <p:attrNameLst>
                                          <p:attrName>style.visibility</p:attrName>
                                        </p:attrNameLst>
                                      </p:cBhvr>
                                      <p:to>
                                        <p:strVal val="visible"/>
                                      </p:to>
                                    </p:set>
                                    <p:anim calcmode="lin" valueType="num">
                                      <p:cBhvr>
                                        <p:cTn id="84" dur="500" fill="hold"/>
                                        <p:tgtEl>
                                          <p:spTgt spid="2">
                                            <p:txEl>
                                              <p:pRg st="4" end="4"/>
                                            </p:txEl>
                                          </p:spTgt>
                                        </p:tgtEl>
                                        <p:attrNameLst>
                                          <p:attrName>ppt_w</p:attrName>
                                        </p:attrNameLst>
                                      </p:cBhvr>
                                      <p:tavLst>
                                        <p:tav tm="0">
                                          <p:val>
                                            <p:fltVal val="0"/>
                                          </p:val>
                                        </p:tav>
                                        <p:tav tm="100000">
                                          <p:val>
                                            <p:strVal val="#ppt_w"/>
                                          </p:val>
                                        </p:tav>
                                      </p:tavLst>
                                    </p:anim>
                                    <p:anim calcmode="lin" valueType="num">
                                      <p:cBhvr>
                                        <p:cTn id="85" dur="500" fill="hold"/>
                                        <p:tgtEl>
                                          <p:spTgt spid="2">
                                            <p:txEl>
                                              <p:pRg st="4" end="4"/>
                                            </p:txEl>
                                          </p:spTgt>
                                        </p:tgtEl>
                                        <p:attrNameLst>
                                          <p:attrName>ppt_h</p:attrName>
                                        </p:attrNameLst>
                                      </p:cBhvr>
                                      <p:tavLst>
                                        <p:tav tm="0">
                                          <p:val>
                                            <p:fltVal val="0"/>
                                          </p:val>
                                        </p:tav>
                                        <p:tav tm="100000">
                                          <p:val>
                                            <p:strVal val="#ppt_h"/>
                                          </p:val>
                                        </p:tav>
                                      </p:tavLst>
                                    </p:anim>
                                    <p:animEffect transition="in" filter="fade">
                                      <p:cBhvr>
                                        <p:cTn id="86" dur="500"/>
                                        <p:tgtEl>
                                          <p:spTgt spid="2">
                                            <p:txEl>
                                              <p:pRg st="4" end="4"/>
                                            </p:txEl>
                                          </p:spTgt>
                                        </p:tgtEl>
                                      </p:cBhvr>
                                    </p:animEffect>
                                  </p:childTnLst>
                                </p:cTn>
                              </p:par>
                            </p:childTnLst>
                          </p:cTn>
                        </p:par>
                      </p:childTnLst>
                    </p:cTn>
                  </p:par>
                  <p:par>
                    <p:cTn id="87" fill="hold">
                      <p:stCondLst>
                        <p:cond delay="indefinite"/>
                      </p:stCondLst>
                      <p:childTnLst>
                        <p:par>
                          <p:cTn id="88" fill="hold">
                            <p:stCondLst>
                              <p:cond delay="0"/>
                            </p:stCondLst>
                            <p:childTnLst>
                              <p:par>
                                <p:cTn id="89" presetID="22" presetClass="entr" presetSubtype="1" fill="hold" nodeType="click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92" fill="hold" display="0">
                  <p:stCondLst>
                    <p:cond delay="indefinite"/>
                  </p:stCondLst>
                  <p:endCondLst>
                    <p:cond evt="onStopAudio" delay="0">
                      <p:tgtEl>
                        <p:sldTgt/>
                      </p:tgtEl>
                    </p:cond>
                  </p:endCondLst>
                </p:cTn>
                <p:tgtEl>
                  <p:spTgt spid="4"/>
                </p:tgtEl>
              </p:cMediaNode>
            </p:audio>
          </p:childTnLst>
        </p:cTn>
      </p:par>
    </p:tnLst>
    <p:bldLst>
      <p:bldP spid="71682" grpId="0" animBg="1"/>
      <p:bldP spid="71683" grpId="0" animBg="1"/>
      <p:bldP spid="71684" grpId="0" animBg="1"/>
      <p:bldP spid="71712" grpId="0" animBg="1"/>
      <p:bldP spid="71713" grpId="0" animBg="1"/>
      <p:bldP spid="71714" grpId="0" animBg="1"/>
      <p:bldP spid="71715" grpId="0" animBg="1"/>
      <p:bldP spid="71726" grpId="0" animBg="1"/>
      <p:bldP spid="71727" grpId="0" animBg="1"/>
      <p:bldP spid="71728" grpId="0" animBg="1"/>
      <p:bldP spid="71729"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9525" y="990600"/>
            <a:ext cx="12030075" cy="1066800"/>
          </a:xfrm>
          <a:prstGeom prst="rect">
            <a:avLst/>
          </a:prstGeom>
        </p:spPr>
        <p:txBody>
          <a:bodyPr>
            <a:spAutoFit/>
          </a:bodyPr>
          <a:lstStyle/>
          <a:p>
            <a:pPr>
              <a:defRPr/>
            </a:pPr>
            <a:r>
              <a:rPr lang="vi-VN" sz="3200" b="1" i="1">
                <a:solidFill>
                  <a:srgbClr val="2E75B6"/>
                </a:solidFill>
                <a:effectLst>
                  <a:outerShdw blurRad="38100" dist="38100" dir="2700000" algn="tl">
                    <a:srgbClr val="C0C0C0"/>
                  </a:outerShdw>
                </a:effectLst>
                <a:latin typeface="Times New Roman" pitchFamily="18" charset="0"/>
              </a:rPr>
              <a:t>Trong BVKT em thấy người ta sắp xếp các hình chiếu như thế nào</a:t>
            </a:r>
            <a:r>
              <a:rPr lang="en-US" sz="3200" b="1" i="1">
                <a:solidFill>
                  <a:srgbClr val="2E75B6"/>
                </a:solidFill>
                <a:effectLst>
                  <a:outerShdw blurRad="38100" dist="38100" dir="2700000" algn="tl">
                    <a:srgbClr val="C0C0C0"/>
                  </a:outerShdw>
                </a:effectLst>
                <a:latin typeface="Times New Roman" pitchFamily="18" charset="0"/>
              </a:rPr>
              <a:t>? </a:t>
            </a:r>
            <a:r>
              <a:rPr lang="vi-VN" sz="3200" b="1" i="1">
                <a:solidFill>
                  <a:srgbClr val="2E75B6"/>
                </a:solidFill>
                <a:effectLst>
                  <a:outerShdw blurRad="38100" dist="38100" dir="2700000" algn="tl">
                    <a:srgbClr val="C0C0C0"/>
                  </a:outerShdw>
                </a:effectLst>
                <a:latin typeface="Times New Roman" pitchFamily="18" charset="0"/>
              </a:rPr>
              <a:t>Nhờ vào đâu mà người có thể sắp xếp như thế? </a:t>
            </a:r>
            <a:endParaRPr lang="vi-VN" sz="3200" b="1">
              <a:solidFill>
                <a:srgbClr val="2E75B6"/>
              </a:solidFill>
              <a:effectLst>
                <a:outerShdw blurRad="38100" dist="38100" dir="2700000" algn="tl">
                  <a:srgbClr val="C0C0C0"/>
                </a:outerShdw>
              </a:effectLst>
              <a:latin typeface="Times New Roman" pitchFamily="18" charset="0"/>
            </a:endParaRPr>
          </a:p>
        </p:txBody>
      </p:sp>
      <p:sp>
        <p:nvSpPr>
          <p:cNvPr id="6" name="Text Box 84"/>
          <p:cNvSpPr txBox="1">
            <a:spLocks noChangeArrowheads="1"/>
          </p:cNvSpPr>
          <p:nvPr/>
        </p:nvSpPr>
        <p:spPr bwMode="auto">
          <a:xfrm>
            <a:off x="4482" y="169163"/>
            <a:ext cx="8238500" cy="646331"/>
          </a:xfrm>
          <a:prstGeom prst="rect">
            <a:avLst/>
          </a:prstGeom>
          <a:noFill/>
          <a:ln>
            <a:noFill/>
          </a:ln>
          <a:effectLst/>
          <a:extLst>
            <a:ext uri="{909E8E84-426E-40DD-AFC4-6F175D3DCCD1}"/>
            <a:ext uri="{91240B29-F687-4F45-9708-019B960494DF}"/>
            <a:ext uri="{AF507438-7753-43E0-B8FC-AC1667EBCBE1}"/>
          </a:extLst>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eaLnBrk="0" hangingPunct="0">
              <a:defRPr/>
            </a:pPr>
            <a:r>
              <a:rPr lang="en-US" sz="3600" b="1" dirty="0">
                <a:ln w="508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IV – </a:t>
            </a:r>
            <a:r>
              <a:rPr lang="en-US" sz="3600" b="1" dirty="0" err="1">
                <a:ln w="508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Vị</a:t>
            </a:r>
            <a:r>
              <a:rPr lang="en-US" sz="3600" b="1" dirty="0">
                <a:ln w="508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ln w="508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trí</a:t>
            </a:r>
            <a:r>
              <a:rPr lang="en-US" sz="3600" b="1" dirty="0">
                <a:ln w="508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ln w="508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sz="3600" b="1" dirty="0">
                <a:ln w="508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ln w="508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hình</a:t>
            </a:r>
            <a:r>
              <a:rPr lang="en-US" sz="3600" b="1" dirty="0">
                <a:ln w="508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ln w="508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chiếu</a:t>
            </a:r>
            <a:endParaRPr lang="en-US" sz="3600" b="1" dirty="0">
              <a:ln w="508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pic>
        <p:nvPicPr>
          <p:cNvPr id="7" name="Picture 6" descr="cn8tr010h01"/>
          <p:cNvPicPr>
            <a:picLocks noGrp="1" noChangeAspect="1"/>
          </p:cNvPicPr>
          <p:nvPr isPhoto="1"/>
        </p:nvPicPr>
        <p:blipFill>
          <a:blip r:embed="rId5"/>
          <a:srcRect/>
          <a:stretch>
            <a:fillRect/>
          </a:stretch>
        </p:blipFill>
        <p:spPr bwMode="auto">
          <a:xfrm>
            <a:off x="6096000" y="2197100"/>
            <a:ext cx="4267200" cy="4508500"/>
          </a:xfrm>
          <a:prstGeom prst="rect">
            <a:avLst/>
          </a:prstGeom>
          <a:noFill/>
          <a:ln w="9525">
            <a:noFill/>
            <a:miter lim="800000"/>
            <a:headEnd/>
            <a:tailEnd/>
          </a:ln>
        </p:spPr>
      </p:pic>
      <p:sp>
        <p:nvSpPr>
          <p:cNvPr id="8" name="TextBox 7"/>
          <p:cNvSpPr txBox="1"/>
          <p:nvPr/>
        </p:nvSpPr>
        <p:spPr>
          <a:xfrm>
            <a:off x="152400" y="4400550"/>
            <a:ext cx="5749925" cy="519113"/>
          </a:xfrm>
          <a:prstGeom prst="rect">
            <a:avLst/>
          </a:prstGeom>
          <a:noFill/>
        </p:spPr>
        <p:txBody>
          <a:bodyPr>
            <a:spAutoFit/>
          </a:bodyPr>
          <a:lstStyle/>
          <a:p>
            <a:pPr algn="ctr">
              <a:defRPr/>
            </a:pPr>
            <a:r>
              <a:rPr lang="vi-VN" sz="2800" b="1" i="1" u="sng" dirty="0">
                <a:solidFill>
                  <a:schemeClr val="tx2"/>
                </a:solidFill>
                <a:effectLst>
                  <a:outerShdw blurRad="38100" dist="38100" dir="2700000" algn="tl">
                    <a:srgbClr val="000000">
                      <a:alpha val="43137"/>
                    </a:srgbClr>
                  </a:outerShdw>
                </a:effectLst>
                <a:latin typeface="+mj-lt"/>
                <a:cs typeface="+mn-cs"/>
              </a:rPr>
              <a:t>Hình 2.5:</a:t>
            </a:r>
            <a:r>
              <a:rPr lang="vi-VN" sz="2800" b="1" i="1" dirty="0">
                <a:solidFill>
                  <a:schemeClr val="tx2"/>
                </a:solidFill>
                <a:effectLst>
                  <a:outerShdw blurRad="38100" dist="38100" dir="2700000" algn="tl">
                    <a:srgbClr val="000000">
                      <a:alpha val="43137"/>
                    </a:srgbClr>
                  </a:outerShdw>
                </a:effectLst>
                <a:latin typeface="+mj-lt"/>
                <a:cs typeface="+mn-cs"/>
              </a:rPr>
              <a:t> </a:t>
            </a:r>
            <a:r>
              <a:rPr lang="vi-VN" sz="2800" b="1" dirty="0">
                <a:effectLst>
                  <a:outerShdw blurRad="38100" dist="38100" dir="2700000" algn="tl">
                    <a:srgbClr val="000000">
                      <a:alpha val="43137"/>
                    </a:srgbClr>
                  </a:outerShdw>
                </a:effectLst>
                <a:latin typeface="+mj-lt"/>
                <a:cs typeface="+mn-cs"/>
              </a:rPr>
              <a:t>Vị trí các hình chiếu</a:t>
            </a:r>
          </a:p>
        </p:txBody>
      </p:sp>
      <p:pic>
        <p:nvPicPr>
          <p:cNvPr id="2" name="Shape">
            <a:hlinkClick r:id="" action="ppaction://media"/>
          </p:cNvPr>
          <p:cNvPicPr>
            <a:picLocks noRot="1" noChangeAspect="1"/>
          </p:cNvPicPr>
          <p:nvPr>
            <a:audioFile r:link="rId2"/>
          </p:nvPr>
        </p:nvPicPr>
        <p:blipFill>
          <a:blip r:embed="rId6"/>
          <a:srcRect/>
          <a:stretch>
            <a:fillRect/>
          </a:stretch>
        </p:blipFill>
        <p:spPr bwMode="auto">
          <a:xfrm>
            <a:off x="11430000" y="6096000"/>
            <a:ext cx="609600" cy="609600"/>
          </a:xfrm>
          <a:prstGeom prst="rect">
            <a:avLst/>
          </a:prstGeom>
          <a:noFill/>
          <a:ln w="9525">
            <a:noFill/>
            <a:miter lim="800000"/>
            <a:headEnd/>
            <a:tailEnd/>
          </a:ln>
        </p:spPr>
      </p:pic>
    </p:spTree>
    <p:custDataLst>
      <p:tags r:id="rId1"/>
    </p:custDataLst>
  </p:cSld>
  <p:clrMapOvr>
    <a:masterClrMapping/>
  </p:clrMapOvr>
  <p:transition spd="slow" advTm="1702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362">
                                          <p:stCondLst>
                                            <p:cond delay="0"/>
                                          </p:stCondLst>
                                        </p:cTn>
                                        <p:tgtEl>
                                          <p:spTgt spid="6"/>
                                        </p:tgtEl>
                                      </p:cBhvr>
                                    </p:animEffect>
                                    <p:anim calcmode="lin" valueType="num">
                                      <p:cBhvr>
                                        <p:cTn id="12" dur="1139"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13" dur="41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4" dur="415" tmFilter="0, 0; 0.125,0.2665; 0.25,0.4; 0.375,0.465; 0.5,0.5;  0.625,0.535; 0.75,0.6; 0.875,0.7335; 1,1">
                                          <p:stCondLst>
                                            <p:cond delay="415"/>
                                          </p:stCondLst>
                                        </p:cTn>
                                        <p:tgtEl>
                                          <p:spTgt spid="6"/>
                                        </p:tgtEl>
                                        <p:attrNameLst>
                                          <p:attrName>ppt_y</p:attrName>
                                        </p:attrNameLst>
                                      </p:cBhvr>
                                      <p:tavLst>
                                        <p:tav tm="0" fmla="#ppt_y-sin(pi*$)/9">
                                          <p:val>
                                            <p:fltVal val="0"/>
                                          </p:val>
                                        </p:tav>
                                        <p:tav tm="100000">
                                          <p:val>
                                            <p:fltVal val="1"/>
                                          </p:val>
                                        </p:tav>
                                      </p:tavLst>
                                    </p:anim>
                                    <p:anim calcmode="lin" valueType="num">
                                      <p:cBhvr>
                                        <p:cTn id="15" dur="207" tmFilter="0, 0; 0.125,0.2665; 0.25,0.4; 0.375,0.465; 0.5,0.5;  0.625,0.535; 0.75,0.6; 0.875,0.7335; 1,1">
                                          <p:stCondLst>
                                            <p:cond delay="828"/>
                                          </p:stCondLst>
                                        </p:cTn>
                                        <p:tgtEl>
                                          <p:spTgt spid="6"/>
                                        </p:tgtEl>
                                        <p:attrNameLst>
                                          <p:attrName>ppt_y</p:attrName>
                                        </p:attrNameLst>
                                      </p:cBhvr>
                                      <p:tavLst>
                                        <p:tav tm="0" fmla="#ppt_y-sin(pi*$)/27">
                                          <p:val>
                                            <p:fltVal val="0"/>
                                          </p:val>
                                        </p:tav>
                                        <p:tav tm="100000">
                                          <p:val>
                                            <p:fltVal val="1"/>
                                          </p:val>
                                        </p:tav>
                                      </p:tavLst>
                                    </p:anim>
                                    <p:anim calcmode="lin" valueType="num">
                                      <p:cBhvr>
                                        <p:cTn id="16" dur="103" tmFilter="0, 0; 0.125,0.2665; 0.25,0.4; 0.375,0.465; 0.5,0.5;  0.625,0.535; 0.75,0.6; 0.875,0.7335; 1,1">
                                          <p:stCondLst>
                                            <p:cond delay="1035"/>
                                          </p:stCondLst>
                                        </p:cTn>
                                        <p:tgtEl>
                                          <p:spTgt spid="6"/>
                                        </p:tgtEl>
                                        <p:attrNameLst>
                                          <p:attrName>ppt_y</p:attrName>
                                        </p:attrNameLst>
                                      </p:cBhvr>
                                      <p:tavLst>
                                        <p:tav tm="0" fmla="#ppt_y-sin(pi*$)/81">
                                          <p:val>
                                            <p:fltVal val="0"/>
                                          </p:val>
                                        </p:tav>
                                        <p:tav tm="100000">
                                          <p:val>
                                            <p:fltVal val="1"/>
                                          </p:val>
                                        </p:tav>
                                      </p:tavLst>
                                    </p:anim>
                                    <p:animScale>
                                      <p:cBhvr>
                                        <p:cTn id="17" dur="16">
                                          <p:stCondLst>
                                            <p:cond delay="406"/>
                                          </p:stCondLst>
                                        </p:cTn>
                                        <p:tgtEl>
                                          <p:spTgt spid="6"/>
                                        </p:tgtEl>
                                      </p:cBhvr>
                                      <p:to x="100000" y="60000"/>
                                    </p:animScale>
                                    <p:animScale>
                                      <p:cBhvr>
                                        <p:cTn id="18" dur="104" decel="50000">
                                          <p:stCondLst>
                                            <p:cond delay="423"/>
                                          </p:stCondLst>
                                        </p:cTn>
                                        <p:tgtEl>
                                          <p:spTgt spid="6"/>
                                        </p:tgtEl>
                                      </p:cBhvr>
                                      <p:to x="100000" y="100000"/>
                                    </p:animScale>
                                    <p:animScale>
                                      <p:cBhvr>
                                        <p:cTn id="19" dur="16">
                                          <p:stCondLst>
                                            <p:cond delay="820"/>
                                          </p:stCondLst>
                                        </p:cTn>
                                        <p:tgtEl>
                                          <p:spTgt spid="6"/>
                                        </p:tgtEl>
                                      </p:cBhvr>
                                      <p:to x="100000" y="80000"/>
                                    </p:animScale>
                                    <p:animScale>
                                      <p:cBhvr>
                                        <p:cTn id="20" dur="104" decel="50000">
                                          <p:stCondLst>
                                            <p:cond delay="836"/>
                                          </p:stCondLst>
                                        </p:cTn>
                                        <p:tgtEl>
                                          <p:spTgt spid="6"/>
                                        </p:tgtEl>
                                      </p:cBhvr>
                                      <p:to x="100000" y="100000"/>
                                    </p:animScale>
                                    <p:animScale>
                                      <p:cBhvr>
                                        <p:cTn id="21" dur="16">
                                          <p:stCondLst>
                                            <p:cond delay="1026"/>
                                          </p:stCondLst>
                                        </p:cTn>
                                        <p:tgtEl>
                                          <p:spTgt spid="6"/>
                                        </p:tgtEl>
                                      </p:cBhvr>
                                      <p:to x="100000" y="90000"/>
                                    </p:animScale>
                                    <p:animScale>
                                      <p:cBhvr>
                                        <p:cTn id="22" dur="104" decel="50000">
                                          <p:stCondLst>
                                            <p:cond delay="1042"/>
                                          </p:stCondLst>
                                        </p:cTn>
                                        <p:tgtEl>
                                          <p:spTgt spid="6"/>
                                        </p:tgtEl>
                                      </p:cBhvr>
                                      <p:to x="100000" y="100000"/>
                                    </p:animScale>
                                    <p:animScale>
                                      <p:cBhvr>
                                        <p:cTn id="23" dur="16">
                                          <p:stCondLst>
                                            <p:cond delay="1130"/>
                                          </p:stCondLst>
                                        </p:cTn>
                                        <p:tgtEl>
                                          <p:spTgt spid="6"/>
                                        </p:tgtEl>
                                      </p:cBhvr>
                                      <p:to x="100000" y="95000"/>
                                    </p:animScale>
                                    <p:animScale>
                                      <p:cBhvr>
                                        <p:cTn id="24" dur="104" decel="50000">
                                          <p:stCondLst>
                                            <p:cond delay="1146"/>
                                          </p:stCondLst>
                                        </p:cTn>
                                        <p:tgtEl>
                                          <p:spTgt spid="6"/>
                                        </p:tgtEl>
                                      </p:cBhvr>
                                      <p:to x="100000" y="100000"/>
                                    </p:animScale>
                                  </p:childTnLst>
                                </p:cTn>
                              </p:par>
                            </p:childTnLst>
                          </p:cTn>
                        </p:par>
                      </p:childTnLst>
                    </p:cTn>
                  </p:par>
                  <p:par>
                    <p:cTn id="25" fill="hold">
                      <p:stCondLst>
                        <p:cond delay="indefinite"/>
                      </p:stCondLst>
                      <p:childTnLst>
                        <p:par>
                          <p:cTn id="26" fill="hold">
                            <p:stCondLst>
                              <p:cond delay="0"/>
                            </p:stCondLst>
                            <p:childTnLst>
                              <p:par>
                                <p:cTn id="27" presetID="2" presetClass="entr" presetSubtype="12"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750" fill="hold"/>
                                        <p:tgtEl>
                                          <p:spTgt spid="5"/>
                                        </p:tgtEl>
                                        <p:attrNameLst>
                                          <p:attrName>ppt_x</p:attrName>
                                        </p:attrNameLst>
                                      </p:cBhvr>
                                      <p:tavLst>
                                        <p:tav tm="0">
                                          <p:val>
                                            <p:strVal val="0-#ppt_w/2"/>
                                          </p:val>
                                        </p:tav>
                                        <p:tav tm="100000">
                                          <p:val>
                                            <p:strVal val="#ppt_x"/>
                                          </p:val>
                                        </p:tav>
                                      </p:tavLst>
                                    </p:anim>
                                    <p:anim calcmode="lin" valueType="num">
                                      <p:cBhvr additive="base">
                                        <p:cTn id="30" dur="75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1" presetClass="entr" presetSubtype="2"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wheel(2)">
                                      <p:cBhvr>
                                        <p:cTn id="35" dur="750"/>
                                        <p:tgtEl>
                                          <p:spTgt spid="7"/>
                                        </p:tgtEl>
                                      </p:cBhvr>
                                    </p:animEffect>
                                  </p:childTnLst>
                                </p:cTn>
                              </p:par>
                              <p:par>
                                <p:cTn id="36" presetID="16" presetClass="entr" presetSubtype="21" fill="hold" grpId="0" nodeType="withEffect">
                                  <p:stCondLst>
                                    <p:cond delay="0"/>
                                  </p:stCondLst>
                                  <p:childTnLst>
                                    <p:set>
                                      <p:cBhvr>
                                        <p:cTn id="37" dur="1" fill="hold">
                                          <p:stCondLst>
                                            <p:cond delay="0"/>
                                          </p:stCondLst>
                                        </p:cTn>
                                        <p:tgtEl>
                                          <p:spTgt spid="8"/>
                                        </p:tgtEl>
                                        <p:attrNameLst>
                                          <p:attrName>style.visibility</p:attrName>
                                        </p:attrNameLst>
                                      </p:cBhvr>
                                      <p:to>
                                        <p:strVal val="visible"/>
                                      </p:to>
                                    </p:set>
                                    <p:animEffect transition="in" filter="barn(inVertical)">
                                      <p:cBhvr>
                                        <p:cTn id="38"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9" fill="hold" display="0">
                  <p:stCondLst>
                    <p:cond delay="indefinite"/>
                  </p:stCondLst>
                  <p:endCondLst>
                    <p:cond evt="onStopAudio" delay="0">
                      <p:tgtEl>
                        <p:sldTgt/>
                      </p:tgtEl>
                    </p:cond>
                  </p:endCondLst>
                </p:cTn>
                <p:tgtEl>
                  <p:spTgt spid="2"/>
                </p:tgtEl>
              </p:cMediaNode>
            </p:audio>
          </p:childTnLst>
        </p:cTn>
      </p:par>
    </p:tnLst>
    <p:bldLst>
      <p:bldP spid="5"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0">
          <a:blip r:embed="rId5" cstate="print">
            <a:lum/>
          </a:blip>
          <a:srcRect/>
          <a:stretch>
            <a:fillRect t="-3000" b="-3000"/>
          </a:stretch>
        </a:blipFill>
        <a:effectLst/>
      </p:bgPr>
    </p:bg>
    <p:spTree>
      <p:nvGrpSpPr>
        <p:cNvPr id="1" name=""/>
        <p:cNvGrpSpPr/>
        <p:nvPr/>
      </p:nvGrpSpPr>
      <p:grpSpPr>
        <a:xfrm>
          <a:off x="0" y="0"/>
          <a:ext cx="0" cy="0"/>
          <a:chOff x="0" y="0"/>
          <a:chExt cx="0" cy="0"/>
        </a:xfrm>
      </p:grpSpPr>
      <p:sp>
        <p:nvSpPr>
          <p:cNvPr id="40962" name="Line 2"/>
          <p:cNvSpPr>
            <a:spLocks noChangeShapeType="1"/>
          </p:cNvSpPr>
          <p:nvPr/>
        </p:nvSpPr>
        <p:spPr bwMode="auto">
          <a:xfrm>
            <a:off x="3816350" y="3248025"/>
            <a:ext cx="2765425" cy="0"/>
          </a:xfrm>
          <a:prstGeom prst="line">
            <a:avLst/>
          </a:prstGeom>
          <a:noFill/>
          <a:ln w="9525">
            <a:solidFill>
              <a:schemeClr val="tx1"/>
            </a:solidFill>
            <a:round/>
            <a:headEnd/>
            <a:tailEnd/>
          </a:ln>
        </p:spPr>
        <p:txBody>
          <a:bodyPr/>
          <a:lstStyle/>
          <a:p>
            <a:endParaRPr lang="en-US"/>
          </a:p>
        </p:txBody>
      </p:sp>
      <p:sp>
        <p:nvSpPr>
          <p:cNvPr id="40963" name="Line 3"/>
          <p:cNvSpPr>
            <a:spLocks noChangeShapeType="1"/>
          </p:cNvSpPr>
          <p:nvPr/>
        </p:nvSpPr>
        <p:spPr bwMode="auto">
          <a:xfrm>
            <a:off x="3816350" y="3248025"/>
            <a:ext cx="1450975" cy="1400175"/>
          </a:xfrm>
          <a:prstGeom prst="line">
            <a:avLst/>
          </a:prstGeom>
          <a:noFill/>
          <a:ln w="9525">
            <a:solidFill>
              <a:schemeClr val="tx1"/>
            </a:solidFill>
            <a:round/>
            <a:headEnd/>
            <a:tailEnd/>
          </a:ln>
        </p:spPr>
        <p:txBody>
          <a:bodyPr/>
          <a:lstStyle/>
          <a:p>
            <a:endParaRPr lang="en-US"/>
          </a:p>
        </p:txBody>
      </p:sp>
      <p:sp>
        <p:nvSpPr>
          <p:cNvPr id="40964" name="Rectangle 4"/>
          <p:cNvSpPr>
            <a:spLocks noChangeArrowheads="1"/>
          </p:cNvSpPr>
          <p:nvPr/>
        </p:nvSpPr>
        <p:spPr bwMode="auto">
          <a:xfrm>
            <a:off x="3810000" y="400050"/>
            <a:ext cx="2765425" cy="2847975"/>
          </a:xfrm>
          <a:prstGeom prst="rect">
            <a:avLst/>
          </a:prstGeom>
          <a:noFill/>
          <a:ln w="9525">
            <a:solidFill>
              <a:schemeClr val="tx1"/>
            </a:solidFill>
            <a:miter lim="800000"/>
            <a:headEnd/>
            <a:tailEnd/>
          </a:ln>
        </p:spPr>
        <p:txBody>
          <a:bodyPr wrap="none" anchor="ctr"/>
          <a:lstStyle/>
          <a:p>
            <a:endParaRPr lang="vi-VN"/>
          </a:p>
        </p:txBody>
      </p:sp>
      <p:sp>
        <p:nvSpPr>
          <p:cNvPr id="40965" name="Line 5"/>
          <p:cNvSpPr>
            <a:spLocks noChangeShapeType="1"/>
          </p:cNvSpPr>
          <p:nvPr/>
        </p:nvSpPr>
        <p:spPr bwMode="auto">
          <a:xfrm>
            <a:off x="6575425" y="393700"/>
            <a:ext cx="0" cy="2854325"/>
          </a:xfrm>
          <a:prstGeom prst="line">
            <a:avLst/>
          </a:prstGeom>
          <a:noFill/>
          <a:ln w="9525">
            <a:solidFill>
              <a:schemeClr val="tx1"/>
            </a:solidFill>
            <a:round/>
            <a:headEnd/>
            <a:tailEnd/>
          </a:ln>
        </p:spPr>
        <p:txBody>
          <a:bodyPr/>
          <a:lstStyle/>
          <a:p>
            <a:endParaRPr lang="en-US"/>
          </a:p>
        </p:txBody>
      </p:sp>
      <p:sp>
        <p:nvSpPr>
          <p:cNvPr id="40966" name="Line 6"/>
          <p:cNvSpPr>
            <a:spLocks noChangeShapeType="1"/>
          </p:cNvSpPr>
          <p:nvPr/>
        </p:nvSpPr>
        <p:spPr bwMode="auto">
          <a:xfrm>
            <a:off x="8026400" y="1806575"/>
            <a:ext cx="0" cy="2835275"/>
          </a:xfrm>
          <a:prstGeom prst="line">
            <a:avLst/>
          </a:prstGeom>
          <a:noFill/>
          <a:ln w="9525">
            <a:solidFill>
              <a:schemeClr val="tx1"/>
            </a:solidFill>
            <a:round/>
            <a:headEnd/>
            <a:tailEnd/>
          </a:ln>
        </p:spPr>
        <p:txBody>
          <a:bodyPr/>
          <a:lstStyle/>
          <a:p>
            <a:endParaRPr lang="en-US"/>
          </a:p>
        </p:txBody>
      </p:sp>
      <p:grpSp>
        <p:nvGrpSpPr>
          <p:cNvPr id="40967" name="Group 7"/>
          <p:cNvGrpSpPr>
            <a:grpSpLocks/>
          </p:cNvGrpSpPr>
          <p:nvPr/>
        </p:nvGrpSpPr>
        <p:grpSpPr bwMode="auto">
          <a:xfrm>
            <a:off x="4441825" y="1130300"/>
            <a:ext cx="1022350" cy="1258888"/>
            <a:chOff x="1837" y="988"/>
            <a:chExt cx="797" cy="919"/>
          </a:xfrm>
        </p:grpSpPr>
        <p:sp>
          <p:nvSpPr>
            <p:cNvPr id="40980" name="Rectangle 8"/>
            <p:cNvSpPr>
              <a:spLocks noChangeArrowheads="1"/>
            </p:cNvSpPr>
            <p:nvPr/>
          </p:nvSpPr>
          <p:spPr bwMode="auto">
            <a:xfrm>
              <a:off x="1837" y="988"/>
              <a:ext cx="797" cy="919"/>
            </a:xfrm>
            <a:prstGeom prst="rect">
              <a:avLst/>
            </a:prstGeom>
            <a:solidFill>
              <a:schemeClr val="accent1"/>
            </a:solidFill>
            <a:ln w="9525">
              <a:solidFill>
                <a:schemeClr val="tx1"/>
              </a:solidFill>
              <a:miter lim="800000"/>
              <a:headEnd/>
              <a:tailEnd/>
            </a:ln>
          </p:spPr>
          <p:txBody>
            <a:bodyPr wrap="none" anchor="ctr"/>
            <a:lstStyle/>
            <a:p>
              <a:endParaRPr lang="vi-VN"/>
            </a:p>
          </p:txBody>
        </p:sp>
        <p:sp>
          <p:nvSpPr>
            <p:cNvPr id="40981" name="Rectangle 9"/>
            <p:cNvSpPr>
              <a:spLocks noChangeArrowheads="1"/>
            </p:cNvSpPr>
            <p:nvPr/>
          </p:nvSpPr>
          <p:spPr bwMode="auto">
            <a:xfrm>
              <a:off x="1992" y="1100"/>
              <a:ext cx="480" cy="692"/>
            </a:xfrm>
            <a:prstGeom prst="rect">
              <a:avLst/>
            </a:prstGeom>
            <a:solidFill>
              <a:schemeClr val="bg1"/>
            </a:solidFill>
            <a:ln w="9525">
              <a:solidFill>
                <a:schemeClr val="tx1"/>
              </a:solidFill>
              <a:miter lim="800000"/>
              <a:headEnd/>
              <a:tailEnd/>
            </a:ln>
          </p:spPr>
          <p:txBody>
            <a:bodyPr wrap="none" anchor="ctr"/>
            <a:lstStyle/>
            <a:p>
              <a:endParaRPr lang="vi-VN"/>
            </a:p>
          </p:txBody>
        </p:sp>
      </p:grpSp>
      <p:sp>
        <p:nvSpPr>
          <p:cNvPr id="40968" name="Line 10"/>
          <p:cNvSpPr>
            <a:spLocks noChangeShapeType="1"/>
          </p:cNvSpPr>
          <p:nvPr/>
        </p:nvSpPr>
        <p:spPr bwMode="auto">
          <a:xfrm>
            <a:off x="3810000" y="3248025"/>
            <a:ext cx="2767013" cy="0"/>
          </a:xfrm>
          <a:prstGeom prst="line">
            <a:avLst/>
          </a:prstGeom>
          <a:noFill/>
          <a:ln w="9525">
            <a:solidFill>
              <a:schemeClr val="tx1"/>
            </a:solidFill>
            <a:round/>
            <a:headEnd/>
            <a:tailEnd/>
          </a:ln>
        </p:spPr>
        <p:txBody>
          <a:bodyPr/>
          <a:lstStyle/>
          <a:p>
            <a:endParaRPr lang="en-US"/>
          </a:p>
        </p:txBody>
      </p:sp>
      <p:sp>
        <p:nvSpPr>
          <p:cNvPr id="40969" name="AutoShape 11"/>
          <p:cNvSpPr>
            <a:spLocks noChangeArrowheads="1"/>
          </p:cNvSpPr>
          <p:nvPr/>
        </p:nvSpPr>
        <p:spPr bwMode="auto">
          <a:xfrm rot="-5400000">
            <a:off x="6288881" y="2412207"/>
            <a:ext cx="1604963" cy="336550"/>
          </a:xfrm>
          <a:prstGeom prst="parallelogram">
            <a:avLst>
              <a:gd name="adj" fmla="val 107167"/>
            </a:avLst>
          </a:prstGeom>
          <a:solidFill>
            <a:schemeClr val="accent1"/>
          </a:solidFill>
          <a:ln w="9525">
            <a:solidFill>
              <a:schemeClr val="tx1"/>
            </a:solidFill>
            <a:miter lim="800000"/>
            <a:headEnd/>
            <a:tailEnd/>
          </a:ln>
        </p:spPr>
        <p:txBody>
          <a:bodyPr wrap="none" anchor="ctr"/>
          <a:lstStyle/>
          <a:p>
            <a:endParaRPr lang="vi-VN"/>
          </a:p>
        </p:txBody>
      </p:sp>
      <p:grpSp>
        <p:nvGrpSpPr>
          <p:cNvPr id="40970" name="Group 12"/>
          <p:cNvGrpSpPr>
            <a:grpSpLocks/>
          </p:cNvGrpSpPr>
          <p:nvPr/>
        </p:nvGrpSpPr>
        <p:grpSpPr bwMode="auto">
          <a:xfrm>
            <a:off x="5110163" y="3405188"/>
            <a:ext cx="1227137" cy="768350"/>
            <a:chOff x="2259" y="2145"/>
            <a:chExt cx="773" cy="484"/>
          </a:xfrm>
        </p:grpSpPr>
        <p:sp>
          <p:nvSpPr>
            <p:cNvPr id="40977" name="AutoShape 13"/>
            <p:cNvSpPr>
              <a:spLocks noChangeArrowheads="1"/>
            </p:cNvSpPr>
            <p:nvPr/>
          </p:nvSpPr>
          <p:spPr bwMode="auto">
            <a:xfrm rot="-8184536">
              <a:off x="2259" y="2145"/>
              <a:ext cx="773" cy="484"/>
            </a:xfrm>
            <a:prstGeom prst="parallelogram">
              <a:avLst>
                <a:gd name="adj" fmla="val 94976"/>
              </a:avLst>
            </a:prstGeom>
            <a:solidFill>
              <a:schemeClr val="accent1"/>
            </a:solidFill>
            <a:ln w="9525">
              <a:solidFill>
                <a:schemeClr val="tx1"/>
              </a:solidFill>
              <a:miter lim="800000"/>
              <a:headEnd/>
              <a:tailEnd/>
            </a:ln>
          </p:spPr>
          <p:txBody>
            <a:bodyPr wrap="none" anchor="ctr"/>
            <a:lstStyle/>
            <a:p>
              <a:endParaRPr lang="vi-VN"/>
            </a:p>
          </p:txBody>
        </p:sp>
        <p:sp>
          <p:nvSpPr>
            <p:cNvPr id="40978" name="Line 14"/>
            <p:cNvSpPr>
              <a:spLocks noChangeShapeType="1"/>
            </p:cNvSpPr>
            <p:nvPr/>
          </p:nvSpPr>
          <p:spPr bwMode="auto">
            <a:xfrm>
              <a:off x="2340" y="2286"/>
              <a:ext cx="209" cy="215"/>
            </a:xfrm>
            <a:prstGeom prst="line">
              <a:avLst/>
            </a:prstGeom>
            <a:noFill/>
            <a:ln w="9525">
              <a:solidFill>
                <a:schemeClr val="tx1"/>
              </a:solidFill>
              <a:prstDash val="lgDash"/>
              <a:round/>
              <a:headEnd/>
              <a:tailEnd/>
            </a:ln>
          </p:spPr>
          <p:txBody>
            <a:bodyPr/>
            <a:lstStyle/>
            <a:p>
              <a:endParaRPr lang="en-US"/>
            </a:p>
          </p:txBody>
        </p:sp>
        <p:sp>
          <p:nvSpPr>
            <p:cNvPr id="40979" name="Line 15"/>
            <p:cNvSpPr>
              <a:spLocks noChangeShapeType="1"/>
            </p:cNvSpPr>
            <p:nvPr/>
          </p:nvSpPr>
          <p:spPr bwMode="auto">
            <a:xfrm>
              <a:off x="2719" y="2271"/>
              <a:ext cx="220" cy="220"/>
            </a:xfrm>
            <a:prstGeom prst="line">
              <a:avLst/>
            </a:prstGeom>
            <a:noFill/>
            <a:ln w="9525">
              <a:solidFill>
                <a:schemeClr val="tx1"/>
              </a:solidFill>
              <a:prstDash val="lgDash"/>
              <a:round/>
              <a:headEnd/>
              <a:tailEnd/>
            </a:ln>
          </p:spPr>
          <p:txBody>
            <a:bodyPr/>
            <a:lstStyle/>
            <a:p>
              <a:endParaRPr lang="en-US"/>
            </a:p>
          </p:txBody>
        </p:sp>
      </p:grpSp>
      <p:sp>
        <p:nvSpPr>
          <p:cNvPr id="40971" name="Line 16"/>
          <p:cNvSpPr>
            <a:spLocks noChangeShapeType="1"/>
          </p:cNvSpPr>
          <p:nvPr/>
        </p:nvSpPr>
        <p:spPr bwMode="auto">
          <a:xfrm>
            <a:off x="6918325" y="2862263"/>
            <a:ext cx="338138" cy="373062"/>
          </a:xfrm>
          <a:prstGeom prst="line">
            <a:avLst/>
          </a:prstGeom>
          <a:noFill/>
          <a:ln w="9525">
            <a:solidFill>
              <a:schemeClr val="tx1"/>
            </a:solidFill>
            <a:prstDash val="lgDash"/>
            <a:round/>
            <a:headEnd/>
            <a:tailEnd/>
          </a:ln>
        </p:spPr>
        <p:txBody>
          <a:bodyPr/>
          <a:lstStyle/>
          <a:p>
            <a:endParaRPr lang="en-US"/>
          </a:p>
        </p:txBody>
      </p:sp>
      <p:sp>
        <p:nvSpPr>
          <p:cNvPr id="40972" name="Line 17"/>
          <p:cNvSpPr>
            <a:spLocks noChangeShapeType="1"/>
          </p:cNvSpPr>
          <p:nvPr/>
        </p:nvSpPr>
        <p:spPr bwMode="auto">
          <a:xfrm>
            <a:off x="6921500" y="1917700"/>
            <a:ext cx="334963" cy="365125"/>
          </a:xfrm>
          <a:prstGeom prst="line">
            <a:avLst/>
          </a:prstGeom>
          <a:noFill/>
          <a:ln w="9525">
            <a:solidFill>
              <a:schemeClr val="tx1"/>
            </a:solidFill>
            <a:prstDash val="lgDash"/>
            <a:round/>
            <a:headEnd/>
            <a:tailEnd/>
          </a:ln>
        </p:spPr>
        <p:txBody>
          <a:bodyPr/>
          <a:lstStyle/>
          <a:p>
            <a:endParaRPr lang="en-US"/>
          </a:p>
        </p:txBody>
      </p:sp>
      <p:sp>
        <p:nvSpPr>
          <p:cNvPr id="40973" name="Line 18"/>
          <p:cNvSpPr>
            <a:spLocks noChangeShapeType="1"/>
          </p:cNvSpPr>
          <p:nvPr/>
        </p:nvSpPr>
        <p:spPr bwMode="auto">
          <a:xfrm>
            <a:off x="6572250" y="3241675"/>
            <a:ext cx="1450975" cy="1400175"/>
          </a:xfrm>
          <a:prstGeom prst="line">
            <a:avLst/>
          </a:prstGeom>
          <a:noFill/>
          <a:ln w="9525">
            <a:solidFill>
              <a:schemeClr val="tx1"/>
            </a:solidFill>
            <a:round/>
            <a:headEnd/>
            <a:tailEnd/>
          </a:ln>
        </p:spPr>
        <p:txBody>
          <a:bodyPr/>
          <a:lstStyle/>
          <a:p>
            <a:endParaRPr lang="en-US"/>
          </a:p>
        </p:txBody>
      </p:sp>
      <p:sp>
        <p:nvSpPr>
          <p:cNvPr id="40974" name="Line 19"/>
          <p:cNvSpPr>
            <a:spLocks noChangeShapeType="1"/>
          </p:cNvSpPr>
          <p:nvPr/>
        </p:nvSpPr>
        <p:spPr bwMode="auto">
          <a:xfrm>
            <a:off x="5257800" y="4641850"/>
            <a:ext cx="2762250" cy="0"/>
          </a:xfrm>
          <a:prstGeom prst="line">
            <a:avLst/>
          </a:prstGeom>
          <a:noFill/>
          <a:ln w="9525">
            <a:solidFill>
              <a:schemeClr val="tx1"/>
            </a:solidFill>
            <a:round/>
            <a:headEnd/>
            <a:tailEnd/>
          </a:ln>
        </p:spPr>
        <p:txBody>
          <a:bodyPr/>
          <a:lstStyle/>
          <a:p>
            <a:endParaRPr lang="en-US"/>
          </a:p>
        </p:txBody>
      </p:sp>
      <p:sp>
        <p:nvSpPr>
          <p:cNvPr id="40975" name="Line 20"/>
          <p:cNvSpPr>
            <a:spLocks noChangeShapeType="1"/>
          </p:cNvSpPr>
          <p:nvPr/>
        </p:nvSpPr>
        <p:spPr bwMode="auto">
          <a:xfrm>
            <a:off x="6578600" y="403225"/>
            <a:ext cx="1450975" cy="1400175"/>
          </a:xfrm>
          <a:prstGeom prst="line">
            <a:avLst/>
          </a:prstGeom>
          <a:noFill/>
          <a:ln w="9525">
            <a:solidFill>
              <a:schemeClr val="tx1"/>
            </a:solidFill>
            <a:round/>
            <a:headEnd/>
            <a:tailEnd/>
          </a:ln>
        </p:spPr>
        <p:txBody>
          <a:bodyPr/>
          <a:lstStyle/>
          <a:p>
            <a:endParaRPr lang="en-US"/>
          </a:p>
        </p:txBody>
      </p:sp>
      <p:pic>
        <p:nvPicPr>
          <p:cNvPr id="2" name="Shape">
            <a:hlinkClick r:id="" action="ppaction://media"/>
          </p:cNvPr>
          <p:cNvPicPr>
            <a:picLocks noRot="1" noChangeAspect="1"/>
          </p:cNvPicPr>
          <p:nvPr>
            <a:audioFile r:link="rId2"/>
          </p:nvPr>
        </p:nvPicPr>
        <p:blipFill>
          <a:blip r:embed="rId6"/>
          <a:srcRect/>
          <a:stretch>
            <a:fillRect/>
          </a:stretch>
        </p:blipFill>
        <p:spPr bwMode="auto">
          <a:xfrm>
            <a:off x="11430000" y="6096000"/>
            <a:ext cx="609600" cy="609600"/>
          </a:xfrm>
          <a:prstGeom prst="rect">
            <a:avLst/>
          </a:prstGeom>
          <a:noFill/>
          <a:ln w="9525">
            <a:noFill/>
            <a:miter lim="800000"/>
            <a:headEnd/>
            <a:tailEnd/>
          </a:ln>
        </p:spPr>
      </p:pic>
    </p:spTree>
    <p:custDataLst>
      <p:tags r:id="rId1"/>
    </p:custDataLst>
  </p:cSld>
  <p:clrMapOvr>
    <a:masterClrMapping/>
  </p:clrMapOvr>
  <p:transition spd="slow" advTm="6566">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t="-3000" b="-3000"/>
          </a:stretch>
        </a:blipFill>
        <a:effectLst/>
      </p:bgPr>
    </p:bg>
    <p:spTree>
      <p:nvGrpSpPr>
        <p:cNvPr id="1" name=""/>
        <p:cNvGrpSpPr/>
        <p:nvPr/>
      </p:nvGrpSpPr>
      <p:grpSpPr>
        <a:xfrm>
          <a:off x="0" y="0"/>
          <a:ext cx="0" cy="0"/>
          <a:chOff x="0" y="0"/>
          <a:chExt cx="0" cy="0"/>
        </a:xfrm>
      </p:grpSpPr>
      <p:sp>
        <p:nvSpPr>
          <p:cNvPr id="43010" name="Line 2"/>
          <p:cNvSpPr>
            <a:spLocks noChangeShapeType="1"/>
          </p:cNvSpPr>
          <p:nvPr/>
        </p:nvSpPr>
        <p:spPr bwMode="auto">
          <a:xfrm>
            <a:off x="3816350" y="3248025"/>
            <a:ext cx="2765425" cy="0"/>
          </a:xfrm>
          <a:prstGeom prst="line">
            <a:avLst/>
          </a:prstGeom>
          <a:noFill/>
          <a:ln w="9525">
            <a:solidFill>
              <a:schemeClr val="tx1"/>
            </a:solidFill>
            <a:round/>
            <a:headEnd/>
            <a:tailEnd/>
          </a:ln>
        </p:spPr>
        <p:txBody>
          <a:bodyPr/>
          <a:lstStyle/>
          <a:p>
            <a:endParaRPr lang="en-US"/>
          </a:p>
        </p:txBody>
      </p:sp>
      <p:sp>
        <p:nvSpPr>
          <p:cNvPr id="43011" name="Line 3"/>
          <p:cNvSpPr>
            <a:spLocks noChangeShapeType="1"/>
          </p:cNvSpPr>
          <p:nvPr/>
        </p:nvSpPr>
        <p:spPr bwMode="auto">
          <a:xfrm>
            <a:off x="3816350" y="3248025"/>
            <a:ext cx="1450975" cy="1400175"/>
          </a:xfrm>
          <a:prstGeom prst="line">
            <a:avLst/>
          </a:prstGeom>
          <a:noFill/>
          <a:ln w="9525">
            <a:solidFill>
              <a:schemeClr val="tx1"/>
            </a:solidFill>
            <a:round/>
            <a:headEnd/>
            <a:tailEnd/>
          </a:ln>
        </p:spPr>
        <p:txBody>
          <a:bodyPr/>
          <a:lstStyle/>
          <a:p>
            <a:endParaRPr lang="en-US"/>
          </a:p>
        </p:txBody>
      </p:sp>
      <p:sp>
        <p:nvSpPr>
          <p:cNvPr id="43012" name="Rectangle 4"/>
          <p:cNvSpPr>
            <a:spLocks noChangeArrowheads="1"/>
          </p:cNvSpPr>
          <p:nvPr/>
        </p:nvSpPr>
        <p:spPr bwMode="auto">
          <a:xfrm>
            <a:off x="3810000" y="400050"/>
            <a:ext cx="2765425" cy="2847975"/>
          </a:xfrm>
          <a:prstGeom prst="rect">
            <a:avLst/>
          </a:prstGeom>
          <a:noFill/>
          <a:ln w="9525">
            <a:solidFill>
              <a:schemeClr val="tx1"/>
            </a:solidFill>
            <a:miter lim="800000"/>
            <a:headEnd/>
            <a:tailEnd/>
          </a:ln>
        </p:spPr>
        <p:txBody>
          <a:bodyPr wrap="none" anchor="ctr"/>
          <a:lstStyle/>
          <a:p>
            <a:endParaRPr lang="vi-VN"/>
          </a:p>
        </p:txBody>
      </p:sp>
      <p:sp>
        <p:nvSpPr>
          <p:cNvPr id="43013" name="Line 5"/>
          <p:cNvSpPr>
            <a:spLocks noChangeShapeType="1"/>
          </p:cNvSpPr>
          <p:nvPr/>
        </p:nvSpPr>
        <p:spPr bwMode="auto">
          <a:xfrm>
            <a:off x="6575425" y="393700"/>
            <a:ext cx="0" cy="2854325"/>
          </a:xfrm>
          <a:prstGeom prst="line">
            <a:avLst/>
          </a:prstGeom>
          <a:noFill/>
          <a:ln w="9525">
            <a:solidFill>
              <a:schemeClr val="tx1"/>
            </a:solidFill>
            <a:round/>
            <a:headEnd/>
            <a:tailEnd/>
          </a:ln>
        </p:spPr>
        <p:txBody>
          <a:bodyPr/>
          <a:lstStyle/>
          <a:p>
            <a:endParaRPr lang="en-US"/>
          </a:p>
        </p:txBody>
      </p:sp>
      <p:sp>
        <p:nvSpPr>
          <p:cNvPr id="43014" name="Line 6"/>
          <p:cNvSpPr>
            <a:spLocks noChangeShapeType="1"/>
          </p:cNvSpPr>
          <p:nvPr/>
        </p:nvSpPr>
        <p:spPr bwMode="auto">
          <a:xfrm>
            <a:off x="8026400" y="1806575"/>
            <a:ext cx="0" cy="2835275"/>
          </a:xfrm>
          <a:prstGeom prst="line">
            <a:avLst/>
          </a:prstGeom>
          <a:noFill/>
          <a:ln w="9525">
            <a:solidFill>
              <a:schemeClr val="tx1"/>
            </a:solidFill>
            <a:round/>
            <a:headEnd/>
            <a:tailEnd/>
          </a:ln>
        </p:spPr>
        <p:txBody>
          <a:bodyPr/>
          <a:lstStyle/>
          <a:p>
            <a:endParaRPr lang="en-US"/>
          </a:p>
        </p:txBody>
      </p:sp>
      <p:grpSp>
        <p:nvGrpSpPr>
          <p:cNvPr id="43015" name="Group 7"/>
          <p:cNvGrpSpPr>
            <a:grpSpLocks/>
          </p:cNvGrpSpPr>
          <p:nvPr/>
        </p:nvGrpSpPr>
        <p:grpSpPr bwMode="auto">
          <a:xfrm>
            <a:off x="4441825" y="1130300"/>
            <a:ext cx="1022350" cy="1258888"/>
            <a:chOff x="1837" y="988"/>
            <a:chExt cx="797" cy="919"/>
          </a:xfrm>
        </p:grpSpPr>
        <p:sp>
          <p:nvSpPr>
            <p:cNvPr id="43030" name="Rectangle 8"/>
            <p:cNvSpPr>
              <a:spLocks noChangeArrowheads="1"/>
            </p:cNvSpPr>
            <p:nvPr/>
          </p:nvSpPr>
          <p:spPr bwMode="auto">
            <a:xfrm>
              <a:off x="1837" y="988"/>
              <a:ext cx="797" cy="919"/>
            </a:xfrm>
            <a:prstGeom prst="rect">
              <a:avLst/>
            </a:prstGeom>
            <a:solidFill>
              <a:schemeClr val="accent1"/>
            </a:solidFill>
            <a:ln w="9525">
              <a:solidFill>
                <a:schemeClr val="tx1"/>
              </a:solidFill>
              <a:miter lim="800000"/>
              <a:headEnd/>
              <a:tailEnd/>
            </a:ln>
          </p:spPr>
          <p:txBody>
            <a:bodyPr wrap="none" anchor="ctr"/>
            <a:lstStyle/>
            <a:p>
              <a:endParaRPr lang="vi-VN"/>
            </a:p>
          </p:txBody>
        </p:sp>
        <p:sp>
          <p:nvSpPr>
            <p:cNvPr id="43031" name="Rectangle 9"/>
            <p:cNvSpPr>
              <a:spLocks noChangeArrowheads="1"/>
            </p:cNvSpPr>
            <p:nvPr/>
          </p:nvSpPr>
          <p:spPr bwMode="auto">
            <a:xfrm>
              <a:off x="1992" y="1100"/>
              <a:ext cx="480" cy="692"/>
            </a:xfrm>
            <a:prstGeom prst="rect">
              <a:avLst/>
            </a:prstGeom>
            <a:solidFill>
              <a:schemeClr val="bg1"/>
            </a:solidFill>
            <a:ln w="9525">
              <a:solidFill>
                <a:schemeClr val="tx1"/>
              </a:solidFill>
              <a:miter lim="800000"/>
              <a:headEnd/>
              <a:tailEnd/>
            </a:ln>
          </p:spPr>
          <p:txBody>
            <a:bodyPr wrap="none" anchor="ctr"/>
            <a:lstStyle/>
            <a:p>
              <a:endParaRPr lang="vi-VN"/>
            </a:p>
          </p:txBody>
        </p:sp>
      </p:grpSp>
      <p:sp>
        <p:nvSpPr>
          <p:cNvPr id="43016" name="Line 10"/>
          <p:cNvSpPr>
            <a:spLocks noChangeShapeType="1"/>
          </p:cNvSpPr>
          <p:nvPr/>
        </p:nvSpPr>
        <p:spPr bwMode="auto">
          <a:xfrm>
            <a:off x="3810000" y="3248025"/>
            <a:ext cx="2767013" cy="0"/>
          </a:xfrm>
          <a:prstGeom prst="line">
            <a:avLst/>
          </a:prstGeom>
          <a:noFill/>
          <a:ln w="9525">
            <a:solidFill>
              <a:schemeClr val="tx1"/>
            </a:solidFill>
            <a:round/>
            <a:headEnd/>
            <a:tailEnd/>
          </a:ln>
        </p:spPr>
        <p:txBody>
          <a:bodyPr/>
          <a:lstStyle/>
          <a:p>
            <a:endParaRPr lang="en-US"/>
          </a:p>
        </p:txBody>
      </p:sp>
      <p:sp>
        <p:nvSpPr>
          <p:cNvPr id="43017" name="AutoShape 11"/>
          <p:cNvSpPr>
            <a:spLocks noChangeArrowheads="1"/>
          </p:cNvSpPr>
          <p:nvPr/>
        </p:nvSpPr>
        <p:spPr bwMode="auto">
          <a:xfrm rot="-5400000">
            <a:off x="6288881" y="2412207"/>
            <a:ext cx="1604963" cy="336550"/>
          </a:xfrm>
          <a:prstGeom prst="parallelogram">
            <a:avLst>
              <a:gd name="adj" fmla="val 107167"/>
            </a:avLst>
          </a:prstGeom>
          <a:solidFill>
            <a:schemeClr val="accent1"/>
          </a:solidFill>
          <a:ln w="9525">
            <a:solidFill>
              <a:schemeClr val="tx1"/>
            </a:solidFill>
            <a:miter lim="800000"/>
            <a:headEnd/>
            <a:tailEnd/>
          </a:ln>
        </p:spPr>
        <p:txBody>
          <a:bodyPr wrap="none" anchor="ctr"/>
          <a:lstStyle/>
          <a:p>
            <a:endParaRPr lang="vi-VN"/>
          </a:p>
        </p:txBody>
      </p:sp>
      <p:grpSp>
        <p:nvGrpSpPr>
          <p:cNvPr id="43018" name="Group 12"/>
          <p:cNvGrpSpPr>
            <a:grpSpLocks/>
          </p:cNvGrpSpPr>
          <p:nvPr/>
        </p:nvGrpSpPr>
        <p:grpSpPr bwMode="auto">
          <a:xfrm>
            <a:off x="5110163" y="3405188"/>
            <a:ext cx="1227137" cy="768350"/>
            <a:chOff x="2259" y="2145"/>
            <a:chExt cx="773" cy="484"/>
          </a:xfrm>
        </p:grpSpPr>
        <p:sp>
          <p:nvSpPr>
            <p:cNvPr id="43027" name="AutoShape 13"/>
            <p:cNvSpPr>
              <a:spLocks noChangeArrowheads="1"/>
            </p:cNvSpPr>
            <p:nvPr/>
          </p:nvSpPr>
          <p:spPr bwMode="auto">
            <a:xfrm rot="-8184536">
              <a:off x="2259" y="2145"/>
              <a:ext cx="773" cy="484"/>
            </a:xfrm>
            <a:prstGeom prst="parallelogram">
              <a:avLst>
                <a:gd name="adj" fmla="val 94976"/>
              </a:avLst>
            </a:prstGeom>
            <a:solidFill>
              <a:schemeClr val="accent1"/>
            </a:solidFill>
            <a:ln w="9525">
              <a:solidFill>
                <a:schemeClr val="tx1"/>
              </a:solidFill>
              <a:miter lim="800000"/>
              <a:headEnd/>
              <a:tailEnd/>
            </a:ln>
          </p:spPr>
          <p:txBody>
            <a:bodyPr wrap="none" anchor="ctr"/>
            <a:lstStyle/>
            <a:p>
              <a:endParaRPr lang="vi-VN"/>
            </a:p>
          </p:txBody>
        </p:sp>
        <p:sp>
          <p:nvSpPr>
            <p:cNvPr id="43028" name="Line 14"/>
            <p:cNvSpPr>
              <a:spLocks noChangeShapeType="1"/>
            </p:cNvSpPr>
            <p:nvPr/>
          </p:nvSpPr>
          <p:spPr bwMode="auto">
            <a:xfrm>
              <a:off x="2340" y="2286"/>
              <a:ext cx="209" cy="215"/>
            </a:xfrm>
            <a:prstGeom prst="line">
              <a:avLst/>
            </a:prstGeom>
            <a:noFill/>
            <a:ln w="9525">
              <a:solidFill>
                <a:schemeClr val="tx1"/>
              </a:solidFill>
              <a:prstDash val="lgDash"/>
              <a:round/>
              <a:headEnd/>
              <a:tailEnd/>
            </a:ln>
          </p:spPr>
          <p:txBody>
            <a:bodyPr/>
            <a:lstStyle/>
            <a:p>
              <a:endParaRPr lang="en-US"/>
            </a:p>
          </p:txBody>
        </p:sp>
        <p:sp>
          <p:nvSpPr>
            <p:cNvPr id="43029" name="Line 15"/>
            <p:cNvSpPr>
              <a:spLocks noChangeShapeType="1"/>
            </p:cNvSpPr>
            <p:nvPr/>
          </p:nvSpPr>
          <p:spPr bwMode="auto">
            <a:xfrm>
              <a:off x="2719" y="2271"/>
              <a:ext cx="220" cy="220"/>
            </a:xfrm>
            <a:prstGeom prst="line">
              <a:avLst/>
            </a:prstGeom>
            <a:noFill/>
            <a:ln w="9525">
              <a:solidFill>
                <a:schemeClr val="tx1"/>
              </a:solidFill>
              <a:prstDash val="lgDash"/>
              <a:round/>
              <a:headEnd/>
              <a:tailEnd/>
            </a:ln>
          </p:spPr>
          <p:txBody>
            <a:bodyPr/>
            <a:lstStyle/>
            <a:p>
              <a:endParaRPr lang="en-US"/>
            </a:p>
          </p:txBody>
        </p:sp>
      </p:grpSp>
      <p:sp>
        <p:nvSpPr>
          <p:cNvPr id="43019" name="Line 16"/>
          <p:cNvSpPr>
            <a:spLocks noChangeShapeType="1"/>
          </p:cNvSpPr>
          <p:nvPr/>
        </p:nvSpPr>
        <p:spPr bwMode="auto">
          <a:xfrm>
            <a:off x="6918325" y="2862263"/>
            <a:ext cx="338138" cy="373062"/>
          </a:xfrm>
          <a:prstGeom prst="line">
            <a:avLst/>
          </a:prstGeom>
          <a:noFill/>
          <a:ln w="9525">
            <a:solidFill>
              <a:schemeClr val="tx1"/>
            </a:solidFill>
            <a:prstDash val="lgDash"/>
            <a:round/>
            <a:headEnd/>
            <a:tailEnd/>
          </a:ln>
        </p:spPr>
        <p:txBody>
          <a:bodyPr/>
          <a:lstStyle/>
          <a:p>
            <a:endParaRPr lang="en-US"/>
          </a:p>
        </p:txBody>
      </p:sp>
      <p:sp>
        <p:nvSpPr>
          <p:cNvPr id="43020" name="Line 17"/>
          <p:cNvSpPr>
            <a:spLocks noChangeShapeType="1"/>
          </p:cNvSpPr>
          <p:nvPr/>
        </p:nvSpPr>
        <p:spPr bwMode="auto">
          <a:xfrm>
            <a:off x="6921500" y="1917700"/>
            <a:ext cx="334963" cy="365125"/>
          </a:xfrm>
          <a:prstGeom prst="line">
            <a:avLst/>
          </a:prstGeom>
          <a:noFill/>
          <a:ln w="9525">
            <a:solidFill>
              <a:schemeClr val="tx1"/>
            </a:solidFill>
            <a:prstDash val="lgDash"/>
            <a:round/>
            <a:headEnd/>
            <a:tailEnd/>
          </a:ln>
        </p:spPr>
        <p:txBody>
          <a:bodyPr/>
          <a:lstStyle/>
          <a:p>
            <a:endParaRPr lang="en-US"/>
          </a:p>
        </p:txBody>
      </p:sp>
      <p:sp>
        <p:nvSpPr>
          <p:cNvPr id="43021" name="Line 18"/>
          <p:cNvSpPr>
            <a:spLocks noChangeShapeType="1"/>
          </p:cNvSpPr>
          <p:nvPr/>
        </p:nvSpPr>
        <p:spPr bwMode="auto">
          <a:xfrm>
            <a:off x="6572250" y="3241675"/>
            <a:ext cx="1450975" cy="1400175"/>
          </a:xfrm>
          <a:prstGeom prst="line">
            <a:avLst/>
          </a:prstGeom>
          <a:noFill/>
          <a:ln w="9525">
            <a:solidFill>
              <a:schemeClr val="tx1"/>
            </a:solidFill>
            <a:round/>
            <a:headEnd/>
            <a:tailEnd/>
          </a:ln>
        </p:spPr>
        <p:txBody>
          <a:bodyPr/>
          <a:lstStyle/>
          <a:p>
            <a:endParaRPr lang="en-US"/>
          </a:p>
        </p:txBody>
      </p:sp>
      <p:sp>
        <p:nvSpPr>
          <p:cNvPr id="43022" name="Line 19"/>
          <p:cNvSpPr>
            <a:spLocks noChangeShapeType="1"/>
          </p:cNvSpPr>
          <p:nvPr/>
        </p:nvSpPr>
        <p:spPr bwMode="auto">
          <a:xfrm>
            <a:off x="5257800" y="4641850"/>
            <a:ext cx="2762250" cy="0"/>
          </a:xfrm>
          <a:prstGeom prst="line">
            <a:avLst/>
          </a:prstGeom>
          <a:noFill/>
          <a:ln w="9525">
            <a:solidFill>
              <a:schemeClr val="tx1"/>
            </a:solidFill>
            <a:round/>
            <a:headEnd/>
            <a:tailEnd/>
          </a:ln>
        </p:spPr>
        <p:txBody>
          <a:bodyPr/>
          <a:lstStyle/>
          <a:p>
            <a:endParaRPr lang="en-US"/>
          </a:p>
        </p:txBody>
      </p:sp>
      <p:sp>
        <p:nvSpPr>
          <p:cNvPr id="43023" name="Line 20"/>
          <p:cNvSpPr>
            <a:spLocks noChangeShapeType="1"/>
          </p:cNvSpPr>
          <p:nvPr/>
        </p:nvSpPr>
        <p:spPr bwMode="auto">
          <a:xfrm>
            <a:off x="6578600" y="403225"/>
            <a:ext cx="1450975" cy="1400175"/>
          </a:xfrm>
          <a:prstGeom prst="line">
            <a:avLst/>
          </a:prstGeom>
          <a:noFill/>
          <a:ln w="9525">
            <a:solidFill>
              <a:schemeClr val="tx1"/>
            </a:solidFill>
            <a:round/>
            <a:headEnd/>
            <a:tailEnd/>
          </a:ln>
        </p:spPr>
        <p:txBody>
          <a:bodyPr/>
          <a:lstStyle/>
          <a:p>
            <a:endParaRPr lang="en-US"/>
          </a:p>
        </p:txBody>
      </p:sp>
      <p:sp>
        <p:nvSpPr>
          <p:cNvPr id="10" name="Curved Down Arrow 9"/>
          <p:cNvSpPr/>
          <p:nvPr/>
        </p:nvSpPr>
        <p:spPr>
          <a:xfrm rot="10800000">
            <a:off x="4541838" y="4662488"/>
            <a:ext cx="1073150" cy="533400"/>
          </a:xfrm>
          <a:prstGeom prst="curvedDown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vi-VN">
              <a:solidFill>
                <a:schemeClr val="tx1"/>
              </a:solidFill>
            </a:endParaRPr>
          </a:p>
        </p:txBody>
      </p:sp>
      <p:sp>
        <p:nvSpPr>
          <p:cNvPr id="11" name="Curved Up Arrow 10"/>
          <p:cNvSpPr/>
          <p:nvPr/>
        </p:nvSpPr>
        <p:spPr>
          <a:xfrm rot="16200000">
            <a:off x="7804151" y="1343025"/>
            <a:ext cx="990600" cy="511175"/>
          </a:xfrm>
          <a:prstGeom prst="curvedUpArrow">
            <a:avLst/>
          </a:prstGeom>
        </p:spPr>
        <p:style>
          <a:lnRef idx="2">
            <a:schemeClr val="accent3">
              <a:shade val="50000"/>
            </a:schemeClr>
          </a:lnRef>
          <a:fillRef idx="1">
            <a:schemeClr val="accent3"/>
          </a:fillRef>
          <a:effectRef idx="0">
            <a:schemeClr val="accent3"/>
          </a:effectRef>
          <a:fontRef idx="minor">
            <a:schemeClr val="lt1"/>
          </a:fontRef>
        </p:style>
        <p:txBody>
          <a:bodyPr anchor="ctr"/>
          <a:lstStyle/>
          <a:p>
            <a:pPr algn="ctr">
              <a:defRPr/>
            </a:pPr>
            <a:endParaRPr lang="vi-VN">
              <a:solidFill>
                <a:schemeClr val="tx1"/>
              </a:solidFill>
            </a:endParaRPr>
          </a:p>
        </p:txBody>
      </p:sp>
      <p:pic>
        <p:nvPicPr>
          <p:cNvPr id="2" name="Shape">
            <a:hlinkClick r:id="" action="ppaction://media"/>
          </p:cNvPr>
          <p:cNvPicPr>
            <a:picLocks noRot="1" noChangeAspect="1"/>
          </p:cNvPicPr>
          <p:nvPr>
            <a:audioFile r:link="rId2"/>
          </p:nvPr>
        </p:nvPicPr>
        <p:blipFill>
          <a:blip r:embed="rId6"/>
          <a:srcRect/>
          <a:stretch>
            <a:fillRect/>
          </a:stretch>
        </p:blipFill>
        <p:spPr bwMode="auto">
          <a:xfrm>
            <a:off x="11430000" y="6096000"/>
            <a:ext cx="609600" cy="609600"/>
          </a:xfrm>
          <a:prstGeom prst="rect">
            <a:avLst/>
          </a:prstGeom>
          <a:noFill/>
          <a:ln w="9525">
            <a:noFill/>
            <a:miter lim="800000"/>
            <a:headEnd/>
            <a:tailEnd/>
          </a:ln>
        </p:spPr>
      </p:pic>
    </p:spTree>
    <p:custDataLst>
      <p:tags r:id="rId1"/>
    </p:custDataLst>
  </p:cSld>
  <p:clrMapOvr>
    <a:masterClrMapping/>
  </p:clrMapOvr>
  <p:transition spd="slow" advTm="4286">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0">
          <a:blip r:embed="rId5" cstate="print">
            <a:lum/>
          </a:blip>
          <a:srcRect/>
          <a:stretch>
            <a:fillRect t="-3000" b="-3000"/>
          </a:stretch>
        </a:blipFill>
        <a:effectLst/>
      </p:bgPr>
    </p:bg>
    <p:spTree>
      <p:nvGrpSpPr>
        <p:cNvPr id="1" name=""/>
        <p:cNvGrpSpPr/>
        <p:nvPr/>
      </p:nvGrpSpPr>
      <p:grpSpPr>
        <a:xfrm>
          <a:off x="0" y="0"/>
          <a:ext cx="0" cy="0"/>
          <a:chOff x="0" y="0"/>
          <a:chExt cx="0" cy="0"/>
        </a:xfrm>
      </p:grpSpPr>
      <p:sp>
        <p:nvSpPr>
          <p:cNvPr id="45058" name="Line 2"/>
          <p:cNvSpPr>
            <a:spLocks noChangeShapeType="1"/>
          </p:cNvSpPr>
          <p:nvPr/>
        </p:nvSpPr>
        <p:spPr bwMode="auto">
          <a:xfrm>
            <a:off x="3816350" y="3248025"/>
            <a:ext cx="2765425" cy="0"/>
          </a:xfrm>
          <a:prstGeom prst="line">
            <a:avLst/>
          </a:prstGeom>
          <a:noFill/>
          <a:ln w="9525">
            <a:solidFill>
              <a:schemeClr val="tx1"/>
            </a:solidFill>
            <a:round/>
            <a:headEnd/>
            <a:tailEnd/>
          </a:ln>
        </p:spPr>
        <p:txBody>
          <a:bodyPr/>
          <a:lstStyle/>
          <a:p>
            <a:endParaRPr lang="en-US"/>
          </a:p>
        </p:txBody>
      </p:sp>
      <p:sp>
        <p:nvSpPr>
          <p:cNvPr id="45059" name="Line 3"/>
          <p:cNvSpPr>
            <a:spLocks noChangeShapeType="1"/>
          </p:cNvSpPr>
          <p:nvPr/>
        </p:nvSpPr>
        <p:spPr bwMode="auto">
          <a:xfrm>
            <a:off x="3816350" y="3248025"/>
            <a:ext cx="1279525" cy="1590675"/>
          </a:xfrm>
          <a:prstGeom prst="line">
            <a:avLst/>
          </a:prstGeom>
          <a:noFill/>
          <a:ln w="9525">
            <a:solidFill>
              <a:schemeClr val="tx1"/>
            </a:solidFill>
            <a:round/>
            <a:headEnd/>
            <a:tailEnd/>
          </a:ln>
        </p:spPr>
        <p:txBody>
          <a:bodyPr/>
          <a:lstStyle/>
          <a:p>
            <a:endParaRPr lang="en-US"/>
          </a:p>
        </p:txBody>
      </p:sp>
      <p:sp>
        <p:nvSpPr>
          <p:cNvPr id="45060" name="Rectangle 4"/>
          <p:cNvSpPr>
            <a:spLocks noChangeArrowheads="1"/>
          </p:cNvSpPr>
          <p:nvPr/>
        </p:nvSpPr>
        <p:spPr bwMode="auto">
          <a:xfrm>
            <a:off x="3810000" y="400050"/>
            <a:ext cx="2765425" cy="2847975"/>
          </a:xfrm>
          <a:prstGeom prst="rect">
            <a:avLst/>
          </a:prstGeom>
          <a:noFill/>
          <a:ln w="9525">
            <a:solidFill>
              <a:schemeClr val="tx1"/>
            </a:solidFill>
            <a:miter lim="800000"/>
            <a:headEnd/>
            <a:tailEnd/>
          </a:ln>
        </p:spPr>
        <p:txBody>
          <a:bodyPr wrap="none" anchor="ctr"/>
          <a:lstStyle/>
          <a:p>
            <a:endParaRPr lang="vi-VN"/>
          </a:p>
        </p:txBody>
      </p:sp>
      <p:sp>
        <p:nvSpPr>
          <p:cNvPr id="45061" name="Line 5"/>
          <p:cNvSpPr>
            <a:spLocks noChangeShapeType="1"/>
          </p:cNvSpPr>
          <p:nvPr/>
        </p:nvSpPr>
        <p:spPr bwMode="auto">
          <a:xfrm>
            <a:off x="6575425" y="393700"/>
            <a:ext cx="0" cy="2854325"/>
          </a:xfrm>
          <a:prstGeom prst="line">
            <a:avLst/>
          </a:prstGeom>
          <a:noFill/>
          <a:ln w="9525">
            <a:solidFill>
              <a:schemeClr val="tx1"/>
            </a:solidFill>
            <a:round/>
            <a:headEnd/>
            <a:tailEnd/>
          </a:ln>
        </p:spPr>
        <p:txBody>
          <a:bodyPr/>
          <a:lstStyle/>
          <a:p>
            <a:endParaRPr lang="en-US"/>
          </a:p>
        </p:txBody>
      </p:sp>
      <p:sp>
        <p:nvSpPr>
          <p:cNvPr id="45062" name="Line 6"/>
          <p:cNvSpPr>
            <a:spLocks noChangeShapeType="1"/>
          </p:cNvSpPr>
          <p:nvPr/>
        </p:nvSpPr>
        <p:spPr bwMode="auto">
          <a:xfrm>
            <a:off x="8235950" y="1665288"/>
            <a:ext cx="0" cy="2835275"/>
          </a:xfrm>
          <a:prstGeom prst="line">
            <a:avLst/>
          </a:prstGeom>
          <a:noFill/>
          <a:ln w="9525">
            <a:solidFill>
              <a:schemeClr val="tx1"/>
            </a:solidFill>
            <a:round/>
            <a:headEnd/>
            <a:tailEnd/>
          </a:ln>
        </p:spPr>
        <p:txBody>
          <a:bodyPr/>
          <a:lstStyle/>
          <a:p>
            <a:endParaRPr lang="en-US"/>
          </a:p>
        </p:txBody>
      </p:sp>
      <p:grpSp>
        <p:nvGrpSpPr>
          <p:cNvPr id="45063" name="Group 7"/>
          <p:cNvGrpSpPr>
            <a:grpSpLocks/>
          </p:cNvGrpSpPr>
          <p:nvPr/>
        </p:nvGrpSpPr>
        <p:grpSpPr bwMode="auto">
          <a:xfrm>
            <a:off x="4441825" y="1130300"/>
            <a:ext cx="1022350" cy="1258888"/>
            <a:chOff x="1837" y="988"/>
            <a:chExt cx="797" cy="919"/>
          </a:xfrm>
        </p:grpSpPr>
        <p:sp>
          <p:nvSpPr>
            <p:cNvPr id="45078" name="Rectangle 8"/>
            <p:cNvSpPr>
              <a:spLocks noChangeArrowheads="1"/>
            </p:cNvSpPr>
            <p:nvPr/>
          </p:nvSpPr>
          <p:spPr bwMode="auto">
            <a:xfrm>
              <a:off x="1837" y="988"/>
              <a:ext cx="797" cy="919"/>
            </a:xfrm>
            <a:prstGeom prst="rect">
              <a:avLst/>
            </a:prstGeom>
            <a:solidFill>
              <a:schemeClr val="accent1"/>
            </a:solidFill>
            <a:ln w="9525">
              <a:solidFill>
                <a:schemeClr val="tx1"/>
              </a:solidFill>
              <a:miter lim="800000"/>
              <a:headEnd/>
              <a:tailEnd/>
            </a:ln>
          </p:spPr>
          <p:txBody>
            <a:bodyPr wrap="none" anchor="ctr"/>
            <a:lstStyle/>
            <a:p>
              <a:endParaRPr lang="vi-VN"/>
            </a:p>
          </p:txBody>
        </p:sp>
        <p:sp>
          <p:nvSpPr>
            <p:cNvPr id="45079" name="Rectangle 9"/>
            <p:cNvSpPr>
              <a:spLocks noChangeArrowheads="1"/>
            </p:cNvSpPr>
            <p:nvPr/>
          </p:nvSpPr>
          <p:spPr bwMode="auto">
            <a:xfrm>
              <a:off x="1992" y="1100"/>
              <a:ext cx="480" cy="692"/>
            </a:xfrm>
            <a:prstGeom prst="rect">
              <a:avLst/>
            </a:prstGeom>
            <a:solidFill>
              <a:schemeClr val="bg1"/>
            </a:solidFill>
            <a:ln w="9525">
              <a:solidFill>
                <a:schemeClr val="tx1"/>
              </a:solidFill>
              <a:miter lim="800000"/>
              <a:headEnd/>
              <a:tailEnd/>
            </a:ln>
          </p:spPr>
          <p:txBody>
            <a:bodyPr wrap="none" anchor="ctr"/>
            <a:lstStyle/>
            <a:p>
              <a:endParaRPr lang="vi-VN"/>
            </a:p>
          </p:txBody>
        </p:sp>
      </p:grpSp>
      <p:sp>
        <p:nvSpPr>
          <p:cNvPr id="45064" name="Line 10"/>
          <p:cNvSpPr>
            <a:spLocks noChangeShapeType="1"/>
          </p:cNvSpPr>
          <p:nvPr/>
        </p:nvSpPr>
        <p:spPr bwMode="auto">
          <a:xfrm>
            <a:off x="3810000" y="3248025"/>
            <a:ext cx="2767013" cy="0"/>
          </a:xfrm>
          <a:prstGeom prst="line">
            <a:avLst/>
          </a:prstGeom>
          <a:noFill/>
          <a:ln w="9525">
            <a:solidFill>
              <a:schemeClr val="tx1"/>
            </a:solidFill>
            <a:round/>
            <a:headEnd/>
            <a:tailEnd/>
          </a:ln>
        </p:spPr>
        <p:txBody>
          <a:bodyPr/>
          <a:lstStyle/>
          <a:p>
            <a:endParaRPr lang="en-US"/>
          </a:p>
        </p:txBody>
      </p:sp>
      <p:sp>
        <p:nvSpPr>
          <p:cNvPr id="45065" name="AutoShape 11"/>
          <p:cNvSpPr>
            <a:spLocks noChangeArrowheads="1"/>
          </p:cNvSpPr>
          <p:nvPr/>
        </p:nvSpPr>
        <p:spPr bwMode="auto">
          <a:xfrm rot="-5400000">
            <a:off x="6385718" y="2275682"/>
            <a:ext cx="1604963" cy="406400"/>
          </a:xfrm>
          <a:prstGeom prst="parallelogram">
            <a:avLst>
              <a:gd name="adj" fmla="val 76169"/>
            </a:avLst>
          </a:prstGeom>
          <a:solidFill>
            <a:schemeClr val="accent1"/>
          </a:solidFill>
          <a:ln w="9525">
            <a:solidFill>
              <a:schemeClr val="tx1"/>
            </a:solidFill>
            <a:miter lim="800000"/>
            <a:headEnd/>
            <a:tailEnd/>
          </a:ln>
        </p:spPr>
        <p:txBody>
          <a:bodyPr wrap="none" anchor="ctr"/>
          <a:lstStyle/>
          <a:p>
            <a:endParaRPr lang="vi-VN"/>
          </a:p>
        </p:txBody>
      </p:sp>
      <p:sp>
        <p:nvSpPr>
          <p:cNvPr id="45066" name="Line 12"/>
          <p:cNvSpPr>
            <a:spLocks noChangeShapeType="1"/>
          </p:cNvSpPr>
          <p:nvPr/>
        </p:nvSpPr>
        <p:spPr bwMode="auto">
          <a:xfrm>
            <a:off x="6980238" y="2760663"/>
            <a:ext cx="407987" cy="373062"/>
          </a:xfrm>
          <a:prstGeom prst="line">
            <a:avLst/>
          </a:prstGeom>
          <a:noFill/>
          <a:ln w="9525">
            <a:solidFill>
              <a:schemeClr val="tx1"/>
            </a:solidFill>
            <a:prstDash val="lgDash"/>
            <a:round/>
            <a:headEnd/>
            <a:tailEnd/>
          </a:ln>
        </p:spPr>
        <p:txBody>
          <a:bodyPr/>
          <a:lstStyle/>
          <a:p>
            <a:endParaRPr lang="en-US"/>
          </a:p>
        </p:txBody>
      </p:sp>
      <p:sp>
        <p:nvSpPr>
          <p:cNvPr id="45067" name="Line 13"/>
          <p:cNvSpPr>
            <a:spLocks noChangeShapeType="1"/>
          </p:cNvSpPr>
          <p:nvPr/>
        </p:nvSpPr>
        <p:spPr bwMode="auto">
          <a:xfrm>
            <a:off x="6983413" y="1816100"/>
            <a:ext cx="404812" cy="365125"/>
          </a:xfrm>
          <a:prstGeom prst="line">
            <a:avLst/>
          </a:prstGeom>
          <a:noFill/>
          <a:ln w="9525">
            <a:solidFill>
              <a:schemeClr val="tx1"/>
            </a:solidFill>
            <a:prstDash val="lgDash"/>
            <a:round/>
            <a:headEnd/>
            <a:tailEnd/>
          </a:ln>
        </p:spPr>
        <p:txBody>
          <a:bodyPr/>
          <a:lstStyle/>
          <a:p>
            <a:endParaRPr lang="en-US"/>
          </a:p>
        </p:txBody>
      </p:sp>
      <p:sp>
        <p:nvSpPr>
          <p:cNvPr id="45068" name="Line 14"/>
          <p:cNvSpPr>
            <a:spLocks noChangeShapeType="1"/>
          </p:cNvSpPr>
          <p:nvPr/>
        </p:nvSpPr>
        <p:spPr bwMode="auto">
          <a:xfrm>
            <a:off x="4000500" y="5676900"/>
            <a:ext cx="0" cy="0"/>
          </a:xfrm>
          <a:prstGeom prst="line">
            <a:avLst/>
          </a:prstGeom>
          <a:noFill/>
          <a:ln w="9525">
            <a:solidFill>
              <a:schemeClr val="tx1"/>
            </a:solidFill>
            <a:round/>
            <a:headEnd/>
            <a:tailEnd/>
          </a:ln>
        </p:spPr>
        <p:txBody>
          <a:bodyPr/>
          <a:lstStyle/>
          <a:p>
            <a:endParaRPr lang="en-US"/>
          </a:p>
        </p:txBody>
      </p:sp>
      <p:sp>
        <p:nvSpPr>
          <p:cNvPr id="45069" name="Line 15"/>
          <p:cNvSpPr>
            <a:spLocks noChangeShapeType="1"/>
          </p:cNvSpPr>
          <p:nvPr/>
        </p:nvSpPr>
        <p:spPr bwMode="auto">
          <a:xfrm>
            <a:off x="5092700" y="4841875"/>
            <a:ext cx="2762250" cy="1588"/>
          </a:xfrm>
          <a:prstGeom prst="line">
            <a:avLst/>
          </a:prstGeom>
          <a:noFill/>
          <a:ln w="9525">
            <a:solidFill>
              <a:schemeClr val="tx1"/>
            </a:solidFill>
            <a:round/>
            <a:headEnd/>
            <a:tailEnd/>
          </a:ln>
        </p:spPr>
        <p:txBody>
          <a:bodyPr/>
          <a:lstStyle/>
          <a:p>
            <a:endParaRPr lang="en-US"/>
          </a:p>
        </p:txBody>
      </p:sp>
      <p:sp>
        <p:nvSpPr>
          <p:cNvPr id="45070" name="Line 16"/>
          <p:cNvSpPr>
            <a:spLocks noChangeShapeType="1"/>
          </p:cNvSpPr>
          <p:nvPr/>
        </p:nvSpPr>
        <p:spPr bwMode="auto">
          <a:xfrm>
            <a:off x="6578600" y="403225"/>
            <a:ext cx="1666875" cy="1247775"/>
          </a:xfrm>
          <a:prstGeom prst="line">
            <a:avLst/>
          </a:prstGeom>
          <a:noFill/>
          <a:ln w="9525">
            <a:solidFill>
              <a:schemeClr val="tx1"/>
            </a:solidFill>
            <a:round/>
            <a:headEnd/>
            <a:tailEnd/>
          </a:ln>
        </p:spPr>
        <p:txBody>
          <a:bodyPr/>
          <a:lstStyle/>
          <a:p>
            <a:endParaRPr lang="en-US"/>
          </a:p>
        </p:txBody>
      </p:sp>
      <p:sp>
        <p:nvSpPr>
          <p:cNvPr id="45071" name="Line 17"/>
          <p:cNvSpPr>
            <a:spLocks noChangeShapeType="1"/>
          </p:cNvSpPr>
          <p:nvPr/>
        </p:nvSpPr>
        <p:spPr bwMode="auto">
          <a:xfrm>
            <a:off x="8235950" y="1651000"/>
            <a:ext cx="0" cy="0"/>
          </a:xfrm>
          <a:prstGeom prst="line">
            <a:avLst/>
          </a:prstGeom>
          <a:noFill/>
          <a:ln w="9525">
            <a:solidFill>
              <a:schemeClr val="tx1"/>
            </a:solidFill>
            <a:round/>
            <a:headEnd/>
            <a:tailEnd/>
          </a:ln>
        </p:spPr>
        <p:txBody>
          <a:bodyPr/>
          <a:lstStyle/>
          <a:p>
            <a:endParaRPr lang="en-US"/>
          </a:p>
        </p:txBody>
      </p:sp>
      <p:sp>
        <p:nvSpPr>
          <p:cNvPr id="45072" name="Line 18"/>
          <p:cNvSpPr>
            <a:spLocks noChangeShapeType="1"/>
          </p:cNvSpPr>
          <p:nvPr/>
        </p:nvSpPr>
        <p:spPr bwMode="auto">
          <a:xfrm>
            <a:off x="6578600" y="3254375"/>
            <a:ext cx="1279525" cy="1590675"/>
          </a:xfrm>
          <a:prstGeom prst="line">
            <a:avLst/>
          </a:prstGeom>
          <a:noFill/>
          <a:ln w="9525">
            <a:solidFill>
              <a:schemeClr val="tx1"/>
            </a:solidFill>
            <a:round/>
            <a:headEnd/>
            <a:tailEnd/>
          </a:ln>
        </p:spPr>
        <p:txBody>
          <a:bodyPr/>
          <a:lstStyle/>
          <a:p>
            <a:endParaRPr lang="en-US"/>
          </a:p>
        </p:txBody>
      </p:sp>
      <p:sp>
        <p:nvSpPr>
          <p:cNvPr id="45073" name="Line 19"/>
          <p:cNvSpPr>
            <a:spLocks noChangeShapeType="1"/>
          </p:cNvSpPr>
          <p:nvPr/>
        </p:nvSpPr>
        <p:spPr bwMode="auto">
          <a:xfrm>
            <a:off x="6572250" y="3248025"/>
            <a:ext cx="1666875" cy="1247775"/>
          </a:xfrm>
          <a:prstGeom prst="line">
            <a:avLst/>
          </a:prstGeom>
          <a:noFill/>
          <a:ln w="9525">
            <a:solidFill>
              <a:schemeClr val="tx1"/>
            </a:solidFill>
            <a:round/>
            <a:headEnd/>
            <a:tailEnd/>
          </a:ln>
        </p:spPr>
        <p:txBody>
          <a:bodyPr/>
          <a:lstStyle/>
          <a:p>
            <a:endParaRPr lang="en-US"/>
          </a:p>
        </p:txBody>
      </p:sp>
      <p:sp>
        <p:nvSpPr>
          <p:cNvPr id="45074" name="AutoShape 20"/>
          <p:cNvSpPr>
            <a:spLocks noChangeArrowheads="1"/>
          </p:cNvSpPr>
          <p:nvPr/>
        </p:nvSpPr>
        <p:spPr bwMode="auto">
          <a:xfrm rot="-7743765">
            <a:off x="5092700" y="3433763"/>
            <a:ext cx="1214438" cy="823912"/>
          </a:xfrm>
          <a:prstGeom prst="parallelogram">
            <a:avLst>
              <a:gd name="adj" fmla="val 87655"/>
            </a:avLst>
          </a:prstGeom>
          <a:solidFill>
            <a:schemeClr val="accent1"/>
          </a:solidFill>
          <a:ln w="9525">
            <a:solidFill>
              <a:schemeClr val="tx1"/>
            </a:solidFill>
            <a:miter lim="800000"/>
            <a:headEnd/>
            <a:tailEnd/>
          </a:ln>
        </p:spPr>
        <p:txBody>
          <a:bodyPr wrap="none" anchor="ctr"/>
          <a:lstStyle/>
          <a:p>
            <a:endParaRPr lang="vi-VN"/>
          </a:p>
        </p:txBody>
      </p:sp>
      <p:sp>
        <p:nvSpPr>
          <p:cNvPr id="45075" name="Line 21"/>
          <p:cNvSpPr>
            <a:spLocks noChangeShapeType="1"/>
          </p:cNvSpPr>
          <p:nvPr/>
        </p:nvSpPr>
        <p:spPr bwMode="auto">
          <a:xfrm rot="440774">
            <a:off x="5175250" y="3665538"/>
            <a:ext cx="376238" cy="346075"/>
          </a:xfrm>
          <a:prstGeom prst="line">
            <a:avLst/>
          </a:prstGeom>
          <a:noFill/>
          <a:ln w="9525">
            <a:solidFill>
              <a:schemeClr val="tx1"/>
            </a:solidFill>
            <a:prstDash val="lgDash"/>
            <a:round/>
            <a:headEnd/>
            <a:tailEnd/>
          </a:ln>
        </p:spPr>
        <p:txBody>
          <a:bodyPr/>
          <a:lstStyle/>
          <a:p>
            <a:endParaRPr lang="en-US"/>
          </a:p>
        </p:txBody>
      </p:sp>
      <p:sp>
        <p:nvSpPr>
          <p:cNvPr id="45076" name="Line 22"/>
          <p:cNvSpPr>
            <a:spLocks noChangeShapeType="1"/>
          </p:cNvSpPr>
          <p:nvPr/>
        </p:nvSpPr>
        <p:spPr bwMode="auto">
          <a:xfrm rot="440774">
            <a:off x="5822950" y="3690938"/>
            <a:ext cx="376238" cy="346075"/>
          </a:xfrm>
          <a:prstGeom prst="line">
            <a:avLst/>
          </a:prstGeom>
          <a:noFill/>
          <a:ln w="9525">
            <a:solidFill>
              <a:schemeClr val="tx1"/>
            </a:solidFill>
            <a:prstDash val="lgDash"/>
            <a:round/>
            <a:headEnd/>
            <a:tailEnd/>
          </a:ln>
        </p:spPr>
        <p:txBody>
          <a:bodyPr/>
          <a:lstStyle/>
          <a:p>
            <a:endParaRPr lang="en-US"/>
          </a:p>
        </p:txBody>
      </p:sp>
      <p:pic>
        <p:nvPicPr>
          <p:cNvPr id="2" name="Shape">
            <a:hlinkClick r:id="" action="ppaction://media"/>
          </p:cNvPr>
          <p:cNvPicPr>
            <a:picLocks noRot="1" noChangeAspect="1"/>
          </p:cNvPicPr>
          <p:nvPr>
            <a:audioFile r:link="rId2"/>
          </p:nvPr>
        </p:nvPicPr>
        <p:blipFill>
          <a:blip r:embed="rId6"/>
          <a:srcRect/>
          <a:stretch>
            <a:fillRect/>
          </a:stretch>
        </p:blipFill>
        <p:spPr bwMode="auto">
          <a:xfrm>
            <a:off x="11430000" y="6096000"/>
            <a:ext cx="609600" cy="609600"/>
          </a:xfrm>
          <a:prstGeom prst="rect">
            <a:avLst/>
          </a:prstGeom>
          <a:noFill/>
          <a:ln w="9525">
            <a:noFill/>
            <a:miter lim="800000"/>
            <a:headEnd/>
            <a:tailEnd/>
          </a:ln>
        </p:spPr>
      </p:pic>
    </p:spTree>
    <p:custDataLst>
      <p:tags r:id="rId1"/>
    </p:custDataLst>
  </p:cSld>
  <p:clrMapOvr>
    <a:masterClrMapping/>
  </p:clrMapOvr>
  <p:transition advClick="0" advTm="6129"/>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0">
          <a:blip r:embed="rId5" cstate="print">
            <a:lum/>
          </a:blip>
          <a:srcRect/>
          <a:stretch>
            <a:fillRect t="-3000" b="-3000"/>
          </a:stretch>
        </a:blipFill>
        <a:effectLst/>
      </p:bgPr>
    </p:bg>
    <p:spTree>
      <p:nvGrpSpPr>
        <p:cNvPr id="1" name=""/>
        <p:cNvGrpSpPr/>
        <p:nvPr/>
      </p:nvGrpSpPr>
      <p:grpSpPr>
        <a:xfrm>
          <a:off x="0" y="0"/>
          <a:ext cx="0" cy="0"/>
          <a:chOff x="0" y="0"/>
          <a:chExt cx="0" cy="0"/>
        </a:xfrm>
      </p:grpSpPr>
      <p:sp>
        <p:nvSpPr>
          <p:cNvPr id="47106" name="Line 2"/>
          <p:cNvSpPr>
            <a:spLocks noChangeShapeType="1"/>
          </p:cNvSpPr>
          <p:nvPr/>
        </p:nvSpPr>
        <p:spPr bwMode="auto">
          <a:xfrm>
            <a:off x="3816350" y="3248025"/>
            <a:ext cx="2765425" cy="0"/>
          </a:xfrm>
          <a:prstGeom prst="line">
            <a:avLst/>
          </a:prstGeom>
          <a:noFill/>
          <a:ln w="9525">
            <a:solidFill>
              <a:schemeClr val="tx1"/>
            </a:solidFill>
            <a:round/>
            <a:headEnd/>
            <a:tailEnd/>
          </a:ln>
        </p:spPr>
        <p:txBody>
          <a:bodyPr/>
          <a:lstStyle/>
          <a:p>
            <a:endParaRPr lang="en-US"/>
          </a:p>
        </p:txBody>
      </p:sp>
      <p:sp>
        <p:nvSpPr>
          <p:cNvPr id="47107" name="Line 3"/>
          <p:cNvSpPr>
            <a:spLocks noChangeShapeType="1"/>
          </p:cNvSpPr>
          <p:nvPr/>
        </p:nvSpPr>
        <p:spPr bwMode="auto">
          <a:xfrm>
            <a:off x="3816350" y="3248025"/>
            <a:ext cx="1050925" cy="1749425"/>
          </a:xfrm>
          <a:prstGeom prst="line">
            <a:avLst/>
          </a:prstGeom>
          <a:noFill/>
          <a:ln w="9525">
            <a:solidFill>
              <a:schemeClr val="tx1"/>
            </a:solidFill>
            <a:round/>
            <a:headEnd/>
            <a:tailEnd/>
          </a:ln>
        </p:spPr>
        <p:txBody>
          <a:bodyPr/>
          <a:lstStyle/>
          <a:p>
            <a:endParaRPr lang="en-US"/>
          </a:p>
        </p:txBody>
      </p:sp>
      <p:sp>
        <p:nvSpPr>
          <p:cNvPr id="47108" name="Rectangle 4"/>
          <p:cNvSpPr>
            <a:spLocks noChangeArrowheads="1"/>
          </p:cNvSpPr>
          <p:nvPr/>
        </p:nvSpPr>
        <p:spPr bwMode="auto">
          <a:xfrm>
            <a:off x="3810000" y="400050"/>
            <a:ext cx="2765425" cy="2847975"/>
          </a:xfrm>
          <a:prstGeom prst="rect">
            <a:avLst/>
          </a:prstGeom>
          <a:noFill/>
          <a:ln w="9525">
            <a:solidFill>
              <a:schemeClr val="tx1"/>
            </a:solidFill>
            <a:miter lim="800000"/>
            <a:headEnd/>
            <a:tailEnd/>
          </a:ln>
        </p:spPr>
        <p:txBody>
          <a:bodyPr wrap="none" anchor="ctr"/>
          <a:lstStyle/>
          <a:p>
            <a:endParaRPr lang="vi-VN"/>
          </a:p>
        </p:txBody>
      </p:sp>
      <p:sp>
        <p:nvSpPr>
          <p:cNvPr id="47109" name="Line 5"/>
          <p:cNvSpPr>
            <a:spLocks noChangeShapeType="1"/>
          </p:cNvSpPr>
          <p:nvPr/>
        </p:nvSpPr>
        <p:spPr bwMode="auto">
          <a:xfrm>
            <a:off x="6575425" y="393700"/>
            <a:ext cx="0" cy="2854325"/>
          </a:xfrm>
          <a:prstGeom prst="line">
            <a:avLst/>
          </a:prstGeom>
          <a:noFill/>
          <a:ln w="9525">
            <a:solidFill>
              <a:schemeClr val="tx1"/>
            </a:solidFill>
            <a:round/>
            <a:headEnd/>
            <a:tailEnd/>
          </a:ln>
        </p:spPr>
        <p:txBody>
          <a:bodyPr/>
          <a:lstStyle/>
          <a:p>
            <a:endParaRPr lang="en-US"/>
          </a:p>
        </p:txBody>
      </p:sp>
      <p:grpSp>
        <p:nvGrpSpPr>
          <p:cNvPr id="47110" name="Group 6"/>
          <p:cNvGrpSpPr>
            <a:grpSpLocks/>
          </p:cNvGrpSpPr>
          <p:nvPr/>
        </p:nvGrpSpPr>
        <p:grpSpPr bwMode="auto">
          <a:xfrm>
            <a:off x="4441825" y="1130300"/>
            <a:ext cx="1022350" cy="1258888"/>
            <a:chOff x="1837" y="988"/>
            <a:chExt cx="797" cy="919"/>
          </a:xfrm>
        </p:grpSpPr>
        <p:sp>
          <p:nvSpPr>
            <p:cNvPr id="47125" name="Rectangle 7"/>
            <p:cNvSpPr>
              <a:spLocks noChangeArrowheads="1"/>
            </p:cNvSpPr>
            <p:nvPr/>
          </p:nvSpPr>
          <p:spPr bwMode="auto">
            <a:xfrm>
              <a:off x="1837" y="988"/>
              <a:ext cx="797" cy="919"/>
            </a:xfrm>
            <a:prstGeom prst="rect">
              <a:avLst/>
            </a:prstGeom>
            <a:solidFill>
              <a:schemeClr val="accent1"/>
            </a:solidFill>
            <a:ln w="9525">
              <a:solidFill>
                <a:schemeClr val="tx1"/>
              </a:solidFill>
              <a:miter lim="800000"/>
              <a:headEnd/>
              <a:tailEnd/>
            </a:ln>
          </p:spPr>
          <p:txBody>
            <a:bodyPr wrap="none" anchor="ctr"/>
            <a:lstStyle/>
            <a:p>
              <a:endParaRPr lang="vi-VN"/>
            </a:p>
          </p:txBody>
        </p:sp>
        <p:sp>
          <p:nvSpPr>
            <p:cNvPr id="47126" name="Rectangle 8"/>
            <p:cNvSpPr>
              <a:spLocks noChangeArrowheads="1"/>
            </p:cNvSpPr>
            <p:nvPr/>
          </p:nvSpPr>
          <p:spPr bwMode="auto">
            <a:xfrm>
              <a:off x="1992" y="1100"/>
              <a:ext cx="480" cy="692"/>
            </a:xfrm>
            <a:prstGeom prst="rect">
              <a:avLst/>
            </a:prstGeom>
            <a:solidFill>
              <a:schemeClr val="bg1"/>
            </a:solidFill>
            <a:ln w="9525">
              <a:solidFill>
                <a:schemeClr val="tx1"/>
              </a:solidFill>
              <a:miter lim="800000"/>
              <a:headEnd/>
              <a:tailEnd/>
            </a:ln>
          </p:spPr>
          <p:txBody>
            <a:bodyPr wrap="none" anchor="ctr"/>
            <a:lstStyle/>
            <a:p>
              <a:endParaRPr lang="vi-VN"/>
            </a:p>
          </p:txBody>
        </p:sp>
      </p:grpSp>
      <p:sp>
        <p:nvSpPr>
          <p:cNvPr id="47111" name="Line 9"/>
          <p:cNvSpPr>
            <a:spLocks noChangeShapeType="1"/>
          </p:cNvSpPr>
          <p:nvPr/>
        </p:nvSpPr>
        <p:spPr bwMode="auto">
          <a:xfrm>
            <a:off x="3810000" y="3248025"/>
            <a:ext cx="2767013" cy="0"/>
          </a:xfrm>
          <a:prstGeom prst="line">
            <a:avLst/>
          </a:prstGeom>
          <a:noFill/>
          <a:ln w="9525">
            <a:solidFill>
              <a:schemeClr val="tx1"/>
            </a:solidFill>
            <a:round/>
            <a:headEnd/>
            <a:tailEnd/>
          </a:ln>
        </p:spPr>
        <p:txBody>
          <a:bodyPr/>
          <a:lstStyle/>
          <a:p>
            <a:endParaRPr lang="en-US"/>
          </a:p>
        </p:txBody>
      </p:sp>
      <p:sp>
        <p:nvSpPr>
          <p:cNvPr id="47112" name="AutoShape 10"/>
          <p:cNvSpPr>
            <a:spLocks noChangeArrowheads="1"/>
          </p:cNvSpPr>
          <p:nvPr/>
        </p:nvSpPr>
        <p:spPr bwMode="auto">
          <a:xfrm rot="-5400000">
            <a:off x="6458743" y="2164557"/>
            <a:ext cx="1541463" cy="476250"/>
          </a:xfrm>
          <a:prstGeom prst="parallelogram">
            <a:avLst>
              <a:gd name="adj" fmla="val 62426"/>
            </a:avLst>
          </a:prstGeom>
          <a:solidFill>
            <a:schemeClr val="accent1"/>
          </a:solidFill>
          <a:ln w="9525">
            <a:solidFill>
              <a:schemeClr val="tx1"/>
            </a:solidFill>
            <a:miter lim="800000"/>
            <a:headEnd/>
            <a:tailEnd/>
          </a:ln>
        </p:spPr>
        <p:txBody>
          <a:bodyPr wrap="none" anchor="ctr"/>
          <a:lstStyle/>
          <a:p>
            <a:endParaRPr lang="vi-VN"/>
          </a:p>
        </p:txBody>
      </p:sp>
      <p:sp>
        <p:nvSpPr>
          <p:cNvPr id="47113" name="Line 11"/>
          <p:cNvSpPr>
            <a:spLocks noChangeShapeType="1"/>
          </p:cNvSpPr>
          <p:nvPr/>
        </p:nvSpPr>
        <p:spPr bwMode="auto">
          <a:xfrm>
            <a:off x="6986588" y="2686050"/>
            <a:ext cx="484187" cy="314325"/>
          </a:xfrm>
          <a:prstGeom prst="line">
            <a:avLst/>
          </a:prstGeom>
          <a:noFill/>
          <a:ln w="9525">
            <a:solidFill>
              <a:schemeClr val="tx1"/>
            </a:solidFill>
            <a:prstDash val="lgDash"/>
            <a:round/>
            <a:headEnd/>
            <a:tailEnd/>
          </a:ln>
        </p:spPr>
        <p:txBody>
          <a:bodyPr/>
          <a:lstStyle/>
          <a:p>
            <a:endParaRPr lang="en-US"/>
          </a:p>
        </p:txBody>
      </p:sp>
      <p:sp>
        <p:nvSpPr>
          <p:cNvPr id="47114" name="Line 12"/>
          <p:cNvSpPr>
            <a:spLocks noChangeShapeType="1"/>
          </p:cNvSpPr>
          <p:nvPr/>
        </p:nvSpPr>
        <p:spPr bwMode="auto">
          <a:xfrm>
            <a:off x="4864100" y="4991100"/>
            <a:ext cx="2762250" cy="1588"/>
          </a:xfrm>
          <a:prstGeom prst="line">
            <a:avLst/>
          </a:prstGeom>
          <a:noFill/>
          <a:ln w="9525">
            <a:solidFill>
              <a:schemeClr val="tx1"/>
            </a:solidFill>
            <a:round/>
            <a:headEnd/>
            <a:tailEnd/>
          </a:ln>
        </p:spPr>
        <p:txBody>
          <a:bodyPr/>
          <a:lstStyle/>
          <a:p>
            <a:endParaRPr lang="en-US"/>
          </a:p>
        </p:txBody>
      </p:sp>
      <p:sp>
        <p:nvSpPr>
          <p:cNvPr id="47115" name="Line 13"/>
          <p:cNvSpPr>
            <a:spLocks noChangeShapeType="1"/>
          </p:cNvSpPr>
          <p:nvPr/>
        </p:nvSpPr>
        <p:spPr bwMode="auto">
          <a:xfrm>
            <a:off x="8235950" y="1651000"/>
            <a:ext cx="0" cy="0"/>
          </a:xfrm>
          <a:prstGeom prst="line">
            <a:avLst/>
          </a:prstGeom>
          <a:noFill/>
          <a:ln w="9525">
            <a:solidFill>
              <a:schemeClr val="tx1"/>
            </a:solidFill>
            <a:round/>
            <a:headEnd/>
            <a:tailEnd/>
          </a:ln>
        </p:spPr>
        <p:txBody>
          <a:bodyPr/>
          <a:lstStyle/>
          <a:p>
            <a:endParaRPr lang="en-US"/>
          </a:p>
        </p:txBody>
      </p:sp>
      <p:sp>
        <p:nvSpPr>
          <p:cNvPr id="47116" name="Line 14"/>
          <p:cNvSpPr>
            <a:spLocks noChangeShapeType="1"/>
          </p:cNvSpPr>
          <p:nvPr/>
        </p:nvSpPr>
        <p:spPr bwMode="auto">
          <a:xfrm>
            <a:off x="6572250" y="406400"/>
            <a:ext cx="1828800" cy="1028700"/>
          </a:xfrm>
          <a:prstGeom prst="line">
            <a:avLst/>
          </a:prstGeom>
          <a:noFill/>
          <a:ln w="9525">
            <a:solidFill>
              <a:schemeClr val="tx1"/>
            </a:solidFill>
            <a:round/>
            <a:headEnd/>
            <a:tailEnd/>
          </a:ln>
        </p:spPr>
        <p:txBody>
          <a:bodyPr/>
          <a:lstStyle/>
          <a:p>
            <a:endParaRPr lang="en-US"/>
          </a:p>
        </p:txBody>
      </p:sp>
      <p:sp>
        <p:nvSpPr>
          <p:cNvPr id="47117" name="AutoShape 15"/>
          <p:cNvSpPr>
            <a:spLocks noChangeArrowheads="1"/>
          </p:cNvSpPr>
          <p:nvPr/>
        </p:nvSpPr>
        <p:spPr bwMode="auto">
          <a:xfrm rot="-7296647">
            <a:off x="5162551" y="3436937"/>
            <a:ext cx="1077912" cy="944563"/>
          </a:xfrm>
          <a:prstGeom prst="parallelogram">
            <a:avLst>
              <a:gd name="adj" fmla="val 65829"/>
            </a:avLst>
          </a:prstGeom>
          <a:solidFill>
            <a:schemeClr val="accent1"/>
          </a:solidFill>
          <a:ln w="9525">
            <a:solidFill>
              <a:schemeClr val="tx1"/>
            </a:solidFill>
            <a:miter lim="800000"/>
            <a:headEnd/>
            <a:tailEnd/>
          </a:ln>
        </p:spPr>
        <p:txBody>
          <a:bodyPr wrap="none" anchor="ctr"/>
          <a:lstStyle/>
          <a:p>
            <a:endParaRPr lang="vi-VN"/>
          </a:p>
        </p:txBody>
      </p:sp>
      <p:sp>
        <p:nvSpPr>
          <p:cNvPr id="47118" name="Line 16"/>
          <p:cNvSpPr>
            <a:spLocks noChangeShapeType="1"/>
          </p:cNvSpPr>
          <p:nvPr/>
        </p:nvSpPr>
        <p:spPr bwMode="auto">
          <a:xfrm>
            <a:off x="6565900" y="3248025"/>
            <a:ext cx="1050925" cy="1749425"/>
          </a:xfrm>
          <a:prstGeom prst="line">
            <a:avLst/>
          </a:prstGeom>
          <a:noFill/>
          <a:ln w="9525">
            <a:solidFill>
              <a:schemeClr val="tx1"/>
            </a:solidFill>
            <a:round/>
            <a:headEnd/>
            <a:tailEnd/>
          </a:ln>
        </p:spPr>
        <p:txBody>
          <a:bodyPr/>
          <a:lstStyle/>
          <a:p>
            <a:endParaRPr lang="en-US"/>
          </a:p>
        </p:txBody>
      </p:sp>
      <p:sp>
        <p:nvSpPr>
          <p:cNvPr id="47119" name="Line 17"/>
          <p:cNvSpPr>
            <a:spLocks noChangeShapeType="1"/>
          </p:cNvSpPr>
          <p:nvPr/>
        </p:nvSpPr>
        <p:spPr bwMode="auto">
          <a:xfrm rot="556285">
            <a:off x="5208588" y="3730625"/>
            <a:ext cx="303212" cy="334963"/>
          </a:xfrm>
          <a:prstGeom prst="line">
            <a:avLst/>
          </a:prstGeom>
          <a:noFill/>
          <a:ln w="9525">
            <a:solidFill>
              <a:schemeClr val="tx1"/>
            </a:solidFill>
            <a:prstDash val="lgDash"/>
            <a:round/>
            <a:headEnd/>
            <a:tailEnd/>
          </a:ln>
        </p:spPr>
        <p:txBody>
          <a:bodyPr/>
          <a:lstStyle/>
          <a:p>
            <a:endParaRPr lang="en-US"/>
          </a:p>
        </p:txBody>
      </p:sp>
      <p:sp>
        <p:nvSpPr>
          <p:cNvPr id="47120" name="Line 18"/>
          <p:cNvSpPr>
            <a:spLocks noChangeShapeType="1"/>
          </p:cNvSpPr>
          <p:nvPr/>
        </p:nvSpPr>
        <p:spPr bwMode="auto">
          <a:xfrm rot="556285">
            <a:off x="5905500" y="3746500"/>
            <a:ext cx="260350" cy="336550"/>
          </a:xfrm>
          <a:prstGeom prst="line">
            <a:avLst/>
          </a:prstGeom>
          <a:noFill/>
          <a:ln w="9525">
            <a:solidFill>
              <a:schemeClr val="tx1"/>
            </a:solidFill>
            <a:prstDash val="lgDash"/>
            <a:round/>
            <a:headEnd/>
            <a:tailEnd/>
          </a:ln>
        </p:spPr>
        <p:txBody>
          <a:bodyPr/>
          <a:lstStyle/>
          <a:p>
            <a:endParaRPr lang="en-US"/>
          </a:p>
        </p:txBody>
      </p:sp>
      <p:sp>
        <p:nvSpPr>
          <p:cNvPr id="47121" name="Line 19"/>
          <p:cNvSpPr>
            <a:spLocks noChangeShapeType="1"/>
          </p:cNvSpPr>
          <p:nvPr/>
        </p:nvSpPr>
        <p:spPr bwMode="auto">
          <a:xfrm>
            <a:off x="6572250" y="3244850"/>
            <a:ext cx="1828800" cy="1028700"/>
          </a:xfrm>
          <a:prstGeom prst="line">
            <a:avLst/>
          </a:prstGeom>
          <a:noFill/>
          <a:ln w="9525">
            <a:solidFill>
              <a:schemeClr val="tx1"/>
            </a:solidFill>
            <a:round/>
            <a:headEnd/>
            <a:tailEnd/>
          </a:ln>
        </p:spPr>
        <p:txBody>
          <a:bodyPr/>
          <a:lstStyle/>
          <a:p>
            <a:endParaRPr lang="en-US"/>
          </a:p>
        </p:txBody>
      </p:sp>
      <p:sp>
        <p:nvSpPr>
          <p:cNvPr id="47122" name="Line 20"/>
          <p:cNvSpPr>
            <a:spLocks noChangeShapeType="1"/>
          </p:cNvSpPr>
          <p:nvPr/>
        </p:nvSpPr>
        <p:spPr bwMode="auto">
          <a:xfrm>
            <a:off x="8401050" y="1431925"/>
            <a:ext cx="0" cy="2835275"/>
          </a:xfrm>
          <a:prstGeom prst="line">
            <a:avLst/>
          </a:prstGeom>
          <a:noFill/>
          <a:ln w="9525">
            <a:solidFill>
              <a:schemeClr val="tx1"/>
            </a:solidFill>
            <a:round/>
            <a:headEnd/>
            <a:tailEnd/>
          </a:ln>
        </p:spPr>
        <p:txBody>
          <a:bodyPr/>
          <a:lstStyle/>
          <a:p>
            <a:endParaRPr lang="en-US"/>
          </a:p>
        </p:txBody>
      </p:sp>
      <p:sp>
        <p:nvSpPr>
          <p:cNvPr id="47123" name="Line 21"/>
          <p:cNvSpPr>
            <a:spLocks noChangeShapeType="1"/>
          </p:cNvSpPr>
          <p:nvPr/>
        </p:nvSpPr>
        <p:spPr bwMode="auto">
          <a:xfrm>
            <a:off x="6992938" y="1797050"/>
            <a:ext cx="474662" cy="309563"/>
          </a:xfrm>
          <a:prstGeom prst="line">
            <a:avLst/>
          </a:prstGeom>
          <a:noFill/>
          <a:ln w="9525">
            <a:solidFill>
              <a:schemeClr val="tx1"/>
            </a:solidFill>
            <a:prstDash val="lgDash"/>
            <a:round/>
            <a:headEnd/>
            <a:tailEnd/>
          </a:ln>
        </p:spPr>
        <p:txBody>
          <a:bodyPr/>
          <a:lstStyle/>
          <a:p>
            <a:endParaRPr lang="en-US"/>
          </a:p>
        </p:txBody>
      </p:sp>
      <p:pic>
        <p:nvPicPr>
          <p:cNvPr id="2" name="Shape">
            <a:hlinkClick r:id="" action="ppaction://media"/>
          </p:cNvPr>
          <p:cNvPicPr>
            <a:picLocks noRot="1" noChangeAspect="1"/>
          </p:cNvPicPr>
          <p:nvPr>
            <a:audioFile r:link="rId2"/>
          </p:nvPr>
        </p:nvPicPr>
        <p:blipFill>
          <a:blip r:embed="rId6"/>
          <a:srcRect/>
          <a:stretch>
            <a:fillRect/>
          </a:stretch>
        </p:blipFill>
        <p:spPr bwMode="auto">
          <a:xfrm>
            <a:off x="11430000" y="6096000"/>
            <a:ext cx="609600" cy="609600"/>
          </a:xfrm>
          <a:prstGeom prst="rect">
            <a:avLst/>
          </a:prstGeom>
          <a:noFill/>
          <a:ln w="9525">
            <a:noFill/>
            <a:miter lim="800000"/>
            <a:headEnd/>
            <a:tailEnd/>
          </a:ln>
        </p:spPr>
      </p:pic>
    </p:spTree>
    <p:custDataLst>
      <p:tags r:id="rId1"/>
    </p:custDataLst>
  </p:cSld>
  <p:clrMapOvr>
    <a:masterClrMapping/>
  </p:clrMapOvr>
  <p:transition advClick="0" advTm="5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0">
          <a:blip r:embed="rId5" cstate="print">
            <a:lum/>
          </a:blip>
          <a:srcRect/>
          <a:stretch>
            <a:fillRect t="-3000" b="-3000"/>
          </a:stretch>
        </a:blipFill>
        <a:effectLst/>
      </p:bgPr>
    </p:bg>
    <p:spTree>
      <p:nvGrpSpPr>
        <p:cNvPr id="1" name=""/>
        <p:cNvGrpSpPr/>
        <p:nvPr/>
      </p:nvGrpSpPr>
      <p:grpSpPr>
        <a:xfrm>
          <a:off x="0" y="0"/>
          <a:ext cx="0" cy="0"/>
          <a:chOff x="0" y="0"/>
          <a:chExt cx="0" cy="0"/>
        </a:xfrm>
      </p:grpSpPr>
      <p:sp>
        <p:nvSpPr>
          <p:cNvPr id="49154" name="Line 2"/>
          <p:cNvSpPr>
            <a:spLocks noChangeShapeType="1"/>
          </p:cNvSpPr>
          <p:nvPr/>
        </p:nvSpPr>
        <p:spPr bwMode="auto">
          <a:xfrm>
            <a:off x="3816350" y="3248025"/>
            <a:ext cx="2765425" cy="0"/>
          </a:xfrm>
          <a:prstGeom prst="line">
            <a:avLst/>
          </a:prstGeom>
          <a:noFill/>
          <a:ln w="9525">
            <a:solidFill>
              <a:schemeClr val="tx1"/>
            </a:solidFill>
            <a:round/>
            <a:headEnd/>
            <a:tailEnd/>
          </a:ln>
        </p:spPr>
        <p:txBody>
          <a:bodyPr/>
          <a:lstStyle/>
          <a:p>
            <a:endParaRPr lang="en-US"/>
          </a:p>
        </p:txBody>
      </p:sp>
      <p:sp>
        <p:nvSpPr>
          <p:cNvPr id="49155" name="Line 3"/>
          <p:cNvSpPr>
            <a:spLocks noChangeShapeType="1"/>
          </p:cNvSpPr>
          <p:nvPr/>
        </p:nvSpPr>
        <p:spPr bwMode="auto">
          <a:xfrm>
            <a:off x="3816350" y="3235325"/>
            <a:ext cx="847725" cy="1952625"/>
          </a:xfrm>
          <a:prstGeom prst="line">
            <a:avLst/>
          </a:prstGeom>
          <a:noFill/>
          <a:ln w="9525">
            <a:solidFill>
              <a:schemeClr val="tx1"/>
            </a:solidFill>
            <a:round/>
            <a:headEnd/>
            <a:tailEnd/>
          </a:ln>
        </p:spPr>
        <p:txBody>
          <a:bodyPr/>
          <a:lstStyle/>
          <a:p>
            <a:endParaRPr lang="en-US"/>
          </a:p>
        </p:txBody>
      </p:sp>
      <p:sp>
        <p:nvSpPr>
          <p:cNvPr id="49156" name="Rectangle 4"/>
          <p:cNvSpPr>
            <a:spLocks noChangeArrowheads="1"/>
          </p:cNvSpPr>
          <p:nvPr/>
        </p:nvSpPr>
        <p:spPr bwMode="auto">
          <a:xfrm>
            <a:off x="3810000" y="400050"/>
            <a:ext cx="2765425" cy="2847975"/>
          </a:xfrm>
          <a:prstGeom prst="rect">
            <a:avLst/>
          </a:prstGeom>
          <a:noFill/>
          <a:ln w="9525">
            <a:solidFill>
              <a:schemeClr val="tx1"/>
            </a:solidFill>
            <a:miter lim="800000"/>
            <a:headEnd/>
            <a:tailEnd/>
          </a:ln>
        </p:spPr>
        <p:txBody>
          <a:bodyPr wrap="none" anchor="ctr"/>
          <a:lstStyle/>
          <a:p>
            <a:endParaRPr lang="vi-VN"/>
          </a:p>
        </p:txBody>
      </p:sp>
      <p:sp>
        <p:nvSpPr>
          <p:cNvPr id="49157" name="Line 5"/>
          <p:cNvSpPr>
            <a:spLocks noChangeShapeType="1"/>
          </p:cNvSpPr>
          <p:nvPr/>
        </p:nvSpPr>
        <p:spPr bwMode="auto">
          <a:xfrm>
            <a:off x="6575425" y="393700"/>
            <a:ext cx="0" cy="2854325"/>
          </a:xfrm>
          <a:prstGeom prst="line">
            <a:avLst/>
          </a:prstGeom>
          <a:noFill/>
          <a:ln w="9525">
            <a:solidFill>
              <a:schemeClr val="tx1"/>
            </a:solidFill>
            <a:round/>
            <a:headEnd/>
            <a:tailEnd/>
          </a:ln>
        </p:spPr>
        <p:txBody>
          <a:bodyPr/>
          <a:lstStyle/>
          <a:p>
            <a:endParaRPr lang="en-US"/>
          </a:p>
        </p:txBody>
      </p:sp>
      <p:grpSp>
        <p:nvGrpSpPr>
          <p:cNvPr id="49158" name="Group 6"/>
          <p:cNvGrpSpPr>
            <a:grpSpLocks/>
          </p:cNvGrpSpPr>
          <p:nvPr/>
        </p:nvGrpSpPr>
        <p:grpSpPr bwMode="auto">
          <a:xfrm>
            <a:off x="4441825" y="1130300"/>
            <a:ext cx="1022350" cy="1258888"/>
            <a:chOff x="1837" y="988"/>
            <a:chExt cx="797" cy="919"/>
          </a:xfrm>
        </p:grpSpPr>
        <p:sp>
          <p:nvSpPr>
            <p:cNvPr id="49173" name="Rectangle 7"/>
            <p:cNvSpPr>
              <a:spLocks noChangeArrowheads="1"/>
            </p:cNvSpPr>
            <p:nvPr/>
          </p:nvSpPr>
          <p:spPr bwMode="auto">
            <a:xfrm>
              <a:off x="1837" y="988"/>
              <a:ext cx="797" cy="919"/>
            </a:xfrm>
            <a:prstGeom prst="rect">
              <a:avLst/>
            </a:prstGeom>
            <a:solidFill>
              <a:schemeClr val="accent1"/>
            </a:solidFill>
            <a:ln w="9525">
              <a:solidFill>
                <a:schemeClr val="tx1"/>
              </a:solidFill>
              <a:miter lim="800000"/>
              <a:headEnd/>
              <a:tailEnd/>
            </a:ln>
          </p:spPr>
          <p:txBody>
            <a:bodyPr wrap="none" anchor="ctr"/>
            <a:lstStyle/>
            <a:p>
              <a:endParaRPr lang="vi-VN"/>
            </a:p>
          </p:txBody>
        </p:sp>
        <p:sp>
          <p:nvSpPr>
            <p:cNvPr id="49174" name="Rectangle 8"/>
            <p:cNvSpPr>
              <a:spLocks noChangeArrowheads="1"/>
            </p:cNvSpPr>
            <p:nvPr/>
          </p:nvSpPr>
          <p:spPr bwMode="auto">
            <a:xfrm>
              <a:off x="1992" y="1100"/>
              <a:ext cx="480" cy="692"/>
            </a:xfrm>
            <a:prstGeom prst="rect">
              <a:avLst/>
            </a:prstGeom>
            <a:solidFill>
              <a:schemeClr val="bg1"/>
            </a:solidFill>
            <a:ln w="9525">
              <a:solidFill>
                <a:schemeClr val="tx1"/>
              </a:solidFill>
              <a:miter lim="800000"/>
              <a:headEnd/>
              <a:tailEnd/>
            </a:ln>
          </p:spPr>
          <p:txBody>
            <a:bodyPr wrap="none" anchor="ctr"/>
            <a:lstStyle/>
            <a:p>
              <a:endParaRPr lang="vi-VN"/>
            </a:p>
          </p:txBody>
        </p:sp>
      </p:grpSp>
      <p:sp>
        <p:nvSpPr>
          <p:cNvPr id="49159" name="Line 9"/>
          <p:cNvSpPr>
            <a:spLocks noChangeShapeType="1"/>
          </p:cNvSpPr>
          <p:nvPr/>
        </p:nvSpPr>
        <p:spPr bwMode="auto">
          <a:xfrm>
            <a:off x="3810000" y="3248025"/>
            <a:ext cx="2767013" cy="0"/>
          </a:xfrm>
          <a:prstGeom prst="line">
            <a:avLst/>
          </a:prstGeom>
          <a:noFill/>
          <a:ln w="9525">
            <a:solidFill>
              <a:schemeClr val="tx1"/>
            </a:solidFill>
            <a:round/>
            <a:headEnd/>
            <a:tailEnd/>
          </a:ln>
        </p:spPr>
        <p:txBody>
          <a:bodyPr/>
          <a:lstStyle/>
          <a:p>
            <a:endParaRPr lang="en-US"/>
          </a:p>
        </p:txBody>
      </p:sp>
      <p:sp>
        <p:nvSpPr>
          <p:cNvPr id="49160" name="AutoShape 10"/>
          <p:cNvSpPr>
            <a:spLocks noChangeArrowheads="1"/>
          </p:cNvSpPr>
          <p:nvPr/>
        </p:nvSpPr>
        <p:spPr bwMode="auto">
          <a:xfrm rot="-5400000">
            <a:off x="6584156" y="1978819"/>
            <a:ext cx="1458913" cy="511175"/>
          </a:xfrm>
          <a:prstGeom prst="parallelogram">
            <a:avLst>
              <a:gd name="adj" fmla="val 44885"/>
            </a:avLst>
          </a:prstGeom>
          <a:solidFill>
            <a:schemeClr val="accent1"/>
          </a:solidFill>
          <a:ln w="9525">
            <a:solidFill>
              <a:schemeClr val="tx1"/>
            </a:solidFill>
            <a:miter lim="800000"/>
            <a:headEnd/>
            <a:tailEnd/>
          </a:ln>
        </p:spPr>
        <p:txBody>
          <a:bodyPr wrap="none" anchor="ctr"/>
          <a:lstStyle/>
          <a:p>
            <a:endParaRPr lang="vi-VN"/>
          </a:p>
        </p:txBody>
      </p:sp>
      <p:sp>
        <p:nvSpPr>
          <p:cNvPr id="49161" name="AutoShape 11"/>
          <p:cNvSpPr>
            <a:spLocks noChangeArrowheads="1"/>
          </p:cNvSpPr>
          <p:nvPr/>
        </p:nvSpPr>
        <p:spPr bwMode="auto">
          <a:xfrm rot="-7025270">
            <a:off x="5120482" y="3496469"/>
            <a:ext cx="952500" cy="890587"/>
          </a:xfrm>
          <a:prstGeom prst="parallelogram">
            <a:avLst>
              <a:gd name="adj" fmla="val 51991"/>
            </a:avLst>
          </a:prstGeom>
          <a:solidFill>
            <a:schemeClr val="accent1"/>
          </a:solidFill>
          <a:ln w="9525">
            <a:solidFill>
              <a:schemeClr val="tx1"/>
            </a:solidFill>
            <a:miter lim="800000"/>
            <a:headEnd/>
            <a:tailEnd/>
          </a:ln>
        </p:spPr>
        <p:txBody>
          <a:bodyPr wrap="none" anchor="ctr"/>
          <a:lstStyle/>
          <a:p>
            <a:endParaRPr lang="vi-VN"/>
          </a:p>
        </p:txBody>
      </p:sp>
      <p:sp>
        <p:nvSpPr>
          <p:cNvPr id="49162" name="Line 12"/>
          <p:cNvSpPr>
            <a:spLocks noChangeShapeType="1"/>
          </p:cNvSpPr>
          <p:nvPr/>
        </p:nvSpPr>
        <p:spPr bwMode="auto">
          <a:xfrm>
            <a:off x="8235950" y="1651000"/>
            <a:ext cx="0" cy="0"/>
          </a:xfrm>
          <a:prstGeom prst="line">
            <a:avLst/>
          </a:prstGeom>
          <a:noFill/>
          <a:ln w="9525">
            <a:solidFill>
              <a:schemeClr val="tx1"/>
            </a:solidFill>
            <a:round/>
            <a:headEnd/>
            <a:tailEnd/>
          </a:ln>
        </p:spPr>
        <p:txBody>
          <a:bodyPr/>
          <a:lstStyle/>
          <a:p>
            <a:endParaRPr lang="en-US"/>
          </a:p>
        </p:txBody>
      </p:sp>
      <p:sp>
        <p:nvSpPr>
          <p:cNvPr id="49163" name="Line 13"/>
          <p:cNvSpPr>
            <a:spLocks noChangeShapeType="1"/>
          </p:cNvSpPr>
          <p:nvPr/>
        </p:nvSpPr>
        <p:spPr bwMode="auto">
          <a:xfrm>
            <a:off x="6561138" y="400050"/>
            <a:ext cx="2025650" cy="831850"/>
          </a:xfrm>
          <a:prstGeom prst="line">
            <a:avLst/>
          </a:prstGeom>
          <a:noFill/>
          <a:ln w="9525">
            <a:solidFill>
              <a:schemeClr val="tx1"/>
            </a:solidFill>
            <a:round/>
            <a:headEnd/>
            <a:tailEnd/>
          </a:ln>
        </p:spPr>
        <p:txBody>
          <a:bodyPr/>
          <a:lstStyle/>
          <a:p>
            <a:endParaRPr lang="en-US"/>
          </a:p>
        </p:txBody>
      </p:sp>
      <p:sp>
        <p:nvSpPr>
          <p:cNvPr id="49164" name="Line 14"/>
          <p:cNvSpPr>
            <a:spLocks noChangeShapeType="1"/>
          </p:cNvSpPr>
          <p:nvPr/>
        </p:nvSpPr>
        <p:spPr bwMode="auto">
          <a:xfrm>
            <a:off x="8578850" y="1241425"/>
            <a:ext cx="0" cy="2835275"/>
          </a:xfrm>
          <a:prstGeom prst="line">
            <a:avLst/>
          </a:prstGeom>
          <a:noFill/>
          <a:ln w="9525">
            <a:solidFill>
              <a:schemeClr val="tx1"/>
            </a:solidFill>
            <a:round/>
            <a:headEnd/>
            <a:tailEnd/>
          </a:ln>
        </p:spPr>
        <p:txBody>
          <a:bodyPr/>
          <a:lstStyle/>
          <a:p>
            <a:endParaRPr lang="en-US"/>
          </a:p>
        </p:txBody>
      </p:sp>
      <p:sp>
        <p:nvSpPr>
          <p:cNvPr id="49165" name="Line 15"/>
          <p:cNvSpPr>
            <a:spLocks noChangeShapeType="1"/>
          </p:cNvSpPr>
          <p:nvPr/>
        </p:nvSpPr>
        <p:spPr bwMode="auto">
          <a:xfrm>
            <a:off x="7053263" y="2576513"/>
            <a:ext cx="520700" cy="252412"/>
          </a:xfrm>
          <a:prstGeom prst="line">
            <a:avLst/>
          </a:prstGeom>
          <a:noFill/>
          <a:ln w="9525">
            <a:solidFill>
              <a:schemeClr val="tx1"/>
            </a:solidFill>
            <a:prstDash val="lgDash"/>
            <a:round/>
            <a:headEnd/>
            <a:tailEnd/>
          </a:ln>
        </p:spPr>
        <p:txBody>
          <a:bodyPr/>
          <a:lstStyle/>
          <a:p>
            <a:endParaRPr lang="en-US"/>
          </a:p>
        </p:txBody>
      </p:sp>
      <p:sp>
        <p:nvSpPr>
          <p:cNvPr id="49166" name="Line 16"/>
          <p:cNvSpPr>
            <a:spLocks noChangeShapeType="1"/>
          </p:cNvSpPr>
          <p:nvPr/>
        </p:nvSpPr>
        <p:spPr bwMode="auto">
          <a:xfrm>
            <a:off x="7053263" y="1649413"/>
            <a:ext cx="508000" cy="266700"/>
          </a:xfrm>
          <a:prstGeom prst="line">
            <a:avLst/>
          </a:prstGeom>
          <a:noFill/>
          <a:ln w="9525">
            <a:solidFill>
              <a:schemeClr val="tx1"/>
            </a:solidFill>
            <a:prstDash val="lgDash"/>
            <a:round/>
            <a:headEnd/>
            <a:tailEnd/>
          </a:ln>
        </p:spPr>
        <p:txBody>
          <a:bodyPr/>
          <a:lstStyle/>
          <a:p>
            <a:endParaRPr lang="en-US"/>
          </a:p>
        </p:txBody>
      </p:sp>
      <p:sp>
        <p:nvSpPr>
          <p:cNvPr id="49167" name="Line 17"/>
          <p:cNvSpPr>
            <a:spLocks noChangeShapeType="1"/>
          </p:cNvSpPr>
          <p:nvPr/>
        </p:nvSpPr>
        <p:spPr bwMode="auto">
          <a:xfrm>
            <a:off x="6569075" y="3240088"/>
            <a:ext cx="847725" cy="1952625"/>
          </a:xfrm>
          <a:prstGeom prst="line">
            <a:avLst/>
          </a:prstGeom>
          <a:noFill/>
          <a:ln w="9525">
            <a:solidFill>
              <a:schemeClr val="tx1"/>
            </a:solidFill>
            <a:round/>
            <a:headEnd/>
            <a:tailEnd/>
          </a:ln>
        </p:spPr>
        <p:txBody>
          <a:bodyPr/>
          <a:lstStyle/>
          <a:p>
            <a:endParaRPr lang="en-US"/>
          </a:p>
        </p:txBody>
      </p:sp>
      <p:sp>
        <p:nvSpPr>
          <p:cNvPr id="49168" name="Line 18"/>
          <p:cNvSpPr>
            <a:spLocks noChangeShapeType="1"/>
          </p:cNvSpPr>
          <p:nvPr/>
        </p:nvSpPr>
        <p:spPr bwMode="auto">
          <a:xfrm>
            <a:off x="4657725" y="5189538"/>
            <a:ext cx="2762250" cy="1587"/>
          </a:xfrm>
          <a:prstGeom prst="line">
            <a:avLst/>
          </a:prstGeom>
          <a:noFill/>
          <a:ln w="9525">
            <a:solidFill>
              <a:schemeClr val="tx1"/>
            </a:solidFill>
            <a:round/>
            <a:headEnd/>
            <a:tailEnd/>
          </a:ln>
        </p:spPr>
        <p:txBody>
          <a:bodyPr/>
          <a:lstStyle/>
          <a:p>
            <a:endParaRPr lang="en-US"/>
          </a:p>
        </p:txBody>
      </p:sp>
      <p:sp>
        <p:nvSpPr>
          <p:cNvPr id="49169" name="Line 19"/>
          <p:cNvSpPr>
            <a:spLocks noChangeShapeType="1"/>
          </p:cNvSpPr>
          <p:nvPr/>
        </p:nvSpPr>
        <p:spPr bwMode="auto">
          <a:xfrm rot="540196">
            <a:off x="5157788" y="3733800"/>
            <a:ext cx="296862" cy="414338"/>
          </a:xfrm>
          <a:prstGeom prst="line">
            <a:avLst/>
          </a:prstGeom>
          <a:noFill/>
          <a:ln w="9525">
            <a:solidFill>
              <a:schemeClr val="tx1"/>
            </a:solidFill>
            <a:prstDash val="lgDash"/>
            <a:round/>
            <a:headEnd/>
            <a:tailEnd/>
          </a:ln>
        </p:spPr>
        <p:txBody>
          <a:bodyPr/>
          <a:lstStyle/>
          <a:p>
            <a:endParaRPr lang="en-US"/>
          </a:p>
        </p:txBody>
      </p:sp>
      <p:sp>
        <p:nvSpPr>
          <p:cNvPr id="49170" name="Line 20"/>
          <p:cNvSpPr>
            <a:spLocks noChangeShapeType="1"/>
          </p:cNvSpPr>
          <p:nvPr/>
        </p:nvSpPr>
        <p:spPr bwMode="auto">
          <a:xfrm rot="540196">
            <a:off x="5822950" y="3757613"/>
            <a:ext cx="257175" cy="374650"/>
          </a:xfrm>
          <a:prstGeom prst="line">
            <a:avLst/>
          </a:prstGeom>
          <a:noFill/>
          <a:ln w="9525">
            <a:solidFill>
              <a:schemeClr val="tx1"/>
            </a:solidFill>
            <a:prstDash val="lgDash"/>
            <a:round/>
            <a:headEnd/>
            <a:tailEnd/>
          </a:ln>
        </p:spPr>
        <p:txBody>
          <a:bodyPr/>
          <a:lstStyle/>
          <a:p>
            <a:endParaRPr lang="en-US"/>
          </a:p>
        </p:txBody>
      </p:sp>
      <p:sp>
        <p:nvSpPr>
          <p:cNvPr id="49171" name="Line 21"/>
          <p:cNvSpPr>
            <a:spLocks noChangeShapeType="1"/>
          </p:cNvSpPr>
          <p:nvPr/>
        </p:nvSpPr>
        <p:spPr bwMode="auto">
          <a:xfrm>
            <a:off x="6565900" y="3248025"/>
            <a:ext cx="2025650" cy="831850"/>
          </a:xfrm>
          <a:prstGeom prst="line">
            <a:avLst/>
          </a:prstGeom>
          <a:noFill/>
          <a:ln w="9525">
            <a:solidFill>
              <a:schemeClr val="tx1"/>
            </a:solidFill>
            <a:round/>
            <a:headEnd/>
            <a:tailEnd/>
          </a:ln>
        </p:spPr>
        <p:txBody>
          <a:bodyPr/>
          <a:lstStyle/>
          <a:p>
            <a:endParaRPr lang="en-US"/>
          </a:p>
        </p:txBody>
      </p:sp>
      <p:pic>
        <p:nvPicPr>
          <p:cNvPr id="2" name="Shape">
            <a:hlinkClick r:id="" action="ppaction://media"/>
          </p:cNvPr>
          <p:cNvPicPr>
            <a:picLocks noRot="1" noChangeAspect="1"/>
          </p:cNvPicPr>
          <p:nvPr>
            <a:audioFile r:link="rId2"/>
          </p:nvPr>
        </p:nvPicPr>
        <p:blipFill>
          <a:blip r:embed="rId6"/>
          <a:srcRect/>
          <a:stretch>
            <a:fillRect/>
          </a:stretch>
        </p:blipFill>
        <p:spPr bwMode="auto">
          <a:xfrm>
            <a:off x="11430000" y="6096000"/>
            <a:ext cx="609600" cy="609600"/>
          </a:xfrm>
          <a:prstGeom prst="rect">
            <a:avLst/>
          </a:prstGeom>
          <a:noFill/>
          <a:ln w="9525">
            <a:noFill/>
            <a:miter lim="800000"/>
            <a:headEnd/>
            <a:tailEnd/>
          </a:ln>
        </p:spPr>
      </p:pic>
    </p:spTree>
    <p:custDataLst>
      <p:tags r:id="rId1"/>
    </p:custDataLst>
  </p:cSld>
  <p:clrMapOvr>
    <a:masterClrMapping/>
  </p:clrMapOvr>
  <p:transition advClick="0" advTm="57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0">
          <a:blip r:embed="rId5" cstate="print">
            <a:lum/>
          </a:blip>
          <a:srcRect/>
          <a:stretch>
            <a:fillRect t="-3000" b="-3000"/>
          </a:stretch>
        </a:blipFill>
        <a:effectLst/>
      </p:bgPr>
    </p:bg>
    <p:spTree>
      <p:nvGrpSpPr>
        <p:cNvPr id="1" name=""/>
        <p:cNvGrpSpPr/>
        <p:nvPr/>
      </p:nvGrpSpPr>
      <p:grpSpPr>
        <a:xfrm>
          <a:off x="0" y="0"/>
          <a:ext cx="0" cy="0"/>
          <a:chOff x="0" y="0"/>
          <a:chExt cx="0" cy="0"/>
        </a:xfrm>
      </p:grpSpPr>
      <p:sp>
        <p:nvSpPr>
          <p:cNvPr id="51202" name="Line 2"/>
          <p:cNvSpPr>
            <a:spLocks noChangeShapeType="1"/>
          </p:cNvSpPr>
          <p:nvPr/>
        </p:nvSpPr>
        <p:spPr bwMode="auto">
          <a:xfrm>
            <a:off x="3816350" y="3248025"/>
            <a:ext cx="2765425" cy="0"/>
          </a:xfrm>
          <a:prstGeom prst="line">
            <a:avLst/>
          </a:prstGeom>
          <a:noFill/>
          <a:ln w="9525">
            <a:solidFill>
              <a:schemeClr val="tx1"/>
            </a:solidFill>
            <a:round/>
            <a:headEnd/>
            <a:tailEnd/>
          </a:ln>
        </p:spPr>
        <p:txBody>
          <a:bodyPr/>
          <a:lstStyle/>
          <a:p>
            <a:endParaRPr lang="en-US"/>
          </a:p>
        </p:txBody>
      </p:sp>
      <p:sp>
        <p:nvSpPr>
          <p:cNvPr id="51203" name="Line 3"/>
          <p:cNvSpPr>
            <a:spLocks noChangeShapeType="1"/>
          </p:cNvSpPr>
          <p:nvPr/>
        </p:nvSpPr>
        <p:spPr bwMode="auto">
          <a:xfrm>
            <a:off x="3816350" y="3235325"/>
            <a:ext cx="612775" cy="2098675"/>
          </a:xfrm>
          <a:prstGeom prst="line">
            <a:avLst/>
          </a:prstGeom>
          <a:noFill/>
          <a:ln w="9525">
            <a:solidFill>
              <a:schemeClr val="tx1"/>
            </a:solidFill>
            <a:round/>
            <a:headEnd/>
            <a:tailEnd/>
          </a:ln>
        </p:spPr>
        <p:txBody>
          <a:bodyPr/>
          <a:lstStyle/>
          <a:p>
            <a:endParaRPr lang="en-US"/>
          </a:p>
        </p:txBody>
      </p:sp>
      <p:sp>
        <p:nvSpPr>
          <p:cNvPr id="51204" name="Rectangle 4"/>
          <p:cNvSpPr>
            <a:spLocks noChangeArrowheads="1"/>
          </p:cNvSpPr>
          <p:nvPr/>
        </p:nvSpPr>
        <p:spPr bwMode="auto">
          <a:xfrm>
            <a:off x="3810000" y="400050"/>
            <a:ext cx="2765425" cy="2847975"/>
          </a:xfrm>
          <a:prstGeom prst="rect">
            <a:avLst/>
          </a:prstGeom>
          <a:noFill/>
          <a:ln w="9525">
            <a:solidFill>
              <a:schemeClr val="tx1"/>
            </a:solidFill>
            <a:miter lim="800000"/>
            <a:headEnd/>
            <a:tailEnd/>
          </a:ln>
        </p:spPr>
        <p:txBody>
          <a:bodyPr wrap="none" anchor="ctr"/>
          <a:lstStyle/>
          <a:p>
            <a:endParaRPr lang="vi-VN"/>
          </a:p>
        </p:txBody>
      </p:sp>
      <p:sp>
        <p:nvSpPr>
          <p:cNvPr id="51205" name="Line 5"/>
          <p:cNvSpPr>
            <a:spLocks noChangeShapeType="1"/>
          </p:cNvSpPr>
          <p:nvPr/>
        </p:nvSpPr>
        <p:spPr bwMode="auto">
          <a:xfrm>
            <a:off x="6575425" y="393700"/>
            <a:ext cx="0" cy="2854325"/>
          </a:xfrm>
          <a:prstGeom prst="line">
            <a:avLst/>
          </a:prstGeom>
          <a:noFill/>
          <a:ln w="9525">
            <a:solidFill>
              <a:schemeClr val="tx1"/>
            </a:solidFill>
            <a:round/>
            <a:headEnd/>
            <a:tailEnd/>
          </a:ln>
        </p:spPr>
        <p:txBody>
          <a:bodyPr/>
          <a:lstStyle/>
          <a:p>
            <a:endParaRPr lang="en-US"/>
          </a:p>
        </p:txBody>
      </p:sp>
      <p:grpSp>
        <p:nvGrpSpPr>
          <p:cNvPr id="51206" name="Group 6"/>
          <p:cNvGrpSpPr>
            <a:grpSpLocks/>
          </p:cNvGrpSpPr>
          <p:nvPr/>
        </p:nvGrpSpPr>
        <p:grpSpPr bwMode="auto">
          <a:xfrm>
            <a:off x="4441825" y="1130300"/>
            <a:ext cx="1022350" cy="1258888"/>
            <a:chOff x="1837" y="988"/>
            <a:chExt cx="797" cy="919"/>
          </a:xfrm>
        </p:grpSpPr>
        <p:sp>
          <p:nvSpPr>
            <p:cNvPr id="51222" name="Rectangle 7"/>
            <p:cNvSpPr>
              <a:spLocks noChangeArrowheads="1"/>
            </p:cNvSpPr>
            <p:nvPr/>
          </p:nvSpPr>
          <p:spPr bwMode="auto">
            <a:xfrm>
              <a:off x="1837" y="988"/>
              <a:ext cx="797" cy="919"/>
            </a:xfrm>
            <a:prstGeom prst="rect">
              <a:avLst/>
            </a:prstGeom>
            <a:solidFill>
              <a:schemeClr val="accent1"/>
            </a:solidFill>
            <a:ln w="9525">
              <a:solidFill>
                <a:schemeClr val="tx1"/>
              </a:solidFill>
              <a:miter lim="800000"/>
              <a:headEnd/>
              <a:tailEnd/>
            </a:ln>
          </p:spPr>
          <p:txBody>
            <a:bodyPr wrap="none" anchor="ctr"/>
            <a:lstStyle/>
            <a:p>
              <a:endParaRPr lang="vi-VN"/>
            </a:p>
          </p:txBody>
        </p:sp>
        <p:sp>
          <p:nvSpPr>
            <p:cNvPr id="51223" name="Rectangle 8"/>
            <p:cNvSpPr>
              <a:spLocks noChangeArrowheads="1"/>
            </p:cNvSpPr>
            <p:nvPr/>
          </p:nvSpPr>
          <p:spPr bwMode="auto">
            <a:xfrm>
              <a:off x="1992" y="1100"/>
              <a:ext cx="480" cy="692"/>
            </a:xfrm>
            <a:prstGeom prst="rect">
              <a:avLst/>
            </a:prstGeom>
            <a:solidFill>
              <a:schemeClr val="bg1"/>
            </a:solidFill>
            <a:ln w="9525">
              <a:solidFill>
                <a:schemeClr val="tx1"/>
              </a:solidFill>
              <a:miter lim="800000"/>
              <a:headEnd/>
              <a:tailEnd/>
            </a:ln>
          </p:spPr>
          <p:txBody>
            <a:bodyPr wrap="none" anchor="ctr"/>
            <a:lstStyle/>
            <a:p>
              <a:endParaRPr lang="vi-VN"/>
            </a:p>
          </p:txBody>
        </p:sp>
      </p:grpSp>
      <p:sp>
        <p:nvSpPr>
          <p:cNvPr id="51207" name="Line 9"/>
          <p:cNvSpPr>
            <a:spLocks noChangeShapeType="1"/>
          </p:cNvSpPr>
          <p:nvPr/>
        </p:nvSpPr>
        <p:spPr bwMode="auto">
          <a:xfrm>
            <a:off x="3810000" y="3248025"/>
            <a:ext cx="2767013" cy="0"/>
          </a:xfrm>
          <a:prstGeom prst="line">
            <a:avLst/>
          </a:prstGeom>
          <a:noFill/>
          <a:ln w="9525">
            <a:solidFill>
              <a:schemeClr val="tx1"/>
            </a:solidFill>
            <a:round/>
            <a:headEnd/>
            <a:tailEnd/>
          </a:ln>
        </p:spPr>
        <p:txBody>
          <a:bodyPr/>
          <a:lstStyle/>
          <a:p>
            <a:endParaRPr lang="en-US"/>
          </a:p>
        </p:txBody>
      </p:sp>
      <p:sp>
        <p:nvSpPr>
          <p:cNvPr id="51208" name="AutoShape 10"/>
          <p:cNvSpPr>
            <a:spLocks noChangeArrowheads="1"/>
          </p:cNvSpPr>
          <p:nvPr/>
        </p:nvSpPr>
        <p:spPr bwMode="auto">
          <a:xfrm rot="-5400000">
            <a:off x="6750844" y="1731169"/>
            <a:ext cx="1376363" cy="555625"/>
          </a:xfrm>
          <a:prstGeom prst="parallelogram">
            <a:avLst>
              <a:gd name="adj" fmla="val 25964"/>
            </a:avLst>
          </a:prstGeom>
          <a:solidFill>
            <a:schemeClr val="accent1"/>
          </a:solidFill>
          <a:ln w="9525">
            <a:solidFill>
              <a:schemeClr val="tx1"/>
            </a:solidFill>
            <a:miter lim="800000"/>
            <a:headEnd/>
            <a:tailEnd/>
          </a:ln>
        </p:spPr>
        <p:txBody>
          <a:bodyPr wrap="none" anchor="ctr"/>
          <a:lstStyle/>
          <a:p>
            <a:endParaRPr lang="vi-VN"/>
          </a:p>
        </p:txBody>
      </p:sp>
      <p:sp>
        <p:nvSpPr>
          <p:cNvPr id="51209" name="AutoShape 11"/>
          <p:cNvSpPr>
            <a:spLocks noChangeArrowheads="1"/>
          </p:cNvSpPr>
          <p:nvPr/>
        </p:nvSpPr>
        <p:spPr bwMode="auto">
          <a:xfrm rot="-6249324">
            <a:off x="5156200" y="3449638"/>
            <a:ext cx="703263" cy="985837"/>
          </a:xfrm>
          <a:prstGeom prst="parallelogram">
            <a:avLst>
              <a:gd name="adj" fmla="val 29519"/>
            </a:avLst>
          </a:prstGeom>
          <a:solidFill>
            <a:schemeClr val="accent1"/>
          </a:solidFill>
          <a:ln w="9525">
            <a:solidFill>
              <a:schemeClr val="tx1"/>
            </a:solidFill>
            <a:miter lim="800000"/>
            <a:headEnd/>
            <a:tailEnd/>
          </a:ln>
        </p:spPr>
        <p:txBody>
          <a:bodyPr wrap="none" anchor="ctr"/>
          <a:lstStyle/>
          <a:p>
            <a:endParaRPr lang="vi-VN"/>
          </a:p>
        </p:txBody>
      </p:sp>
      <p:sp>
        <p:nvSpPr>
          <p:cNvPr id="51210" name="Line 12"/>
          <p:cNvSpPr>
            <a:spLocks noChangeShapeType="1"/>
          </p:cNvSpPr>
          <p:nvPr/>
        </p:nvSpPr>
        <p:spPr bwMode="auto">
          <a:xfrm>
            <a:off x="4000500" y="5676900"/>
            <a:ext cx="0" cy="0"/>
          </a:xfrm>
          <a:prstGeom prst="line">
            <a:avLst/>
          </a:prstGeom>
          <a:noFill/>
          <a:ln w="9525">
            <a:solidFill>
              <a:schemeClr val="tx1"/>
            </a:solidFill>
            <a:round/>
            <a:headEnd/>
            <a:tailEnd/>
          </a:ln>
        </p:spPr>
        <p:txBody>
          <a:bodyPr/>
          <a:lstStyle/>
          <a:p>
            <a:endParaRPr lang="en-US"/>
          </a:p>
        </p:txBody>
      </p:sp>
      <p:sp>
        <p:nvSpPr>
          <p:cNvPr id="51211" name="Line 13"/>
          <p:cNvSpPr>
            <a:spLocks noChangeShapeType="1"/>
          </p:cNvSpPr>
          <p:nvPr/>
        </p:nvSpPr>
        <p:spPr bwMode="auto">
          <a:xfrm>
            <a:off x="8235950" y="1651000"/>
            <a:ext cx="0" cy="0"/>
          </a:xfrm>
          <a:prstGeom prst="line">
            <a:avLst/>
          </a:prstGeom>
          <a:noFill/>
          <a:ln w="9525">
            <a:solidFill>
              <a:schemeClr val="tx1"/>
            </a:solidFill>
            <a:round/>
            <a:headEnd/>
            <a:tailEnd/>
          </a:ln>
        </p:spPr>
        <p:txBody>
          <a:bodyPr/>
          <a:lstStyle/>
          <a:p>
            <a:endParaRPr lang="en-US"/>
          </a:p>
        </p:txBody>
      </p:sp>
      <p:sp>
        <p:nvSpPr>
          <p:cNvPr id="51212" name="Line 14"/>
          <p:cNvSpPr>
            <a:spLocks noChangeShapeType="1"/>
          </p:cNvSpPr>
          <p:nvPr/>
        </p:nvSpPr>
        <p:spPr bwMode="auto">
          <a:xfrm>
            <a:off x="6565900" y="400050"/>
            <a:ext cx="2165350" cy="615950"/>
          </a:xfrm>
          <a:prstGeom prst="line">
            <a:avLst/>
          </a:prstGeom>
          <a:noFill/>
          <a:ln w="9525">
            <a:solidFill>
              <a:schemeClr val="tx1"/>
            </a:solidFill>
            <a:round/>
            <a:headEnd/>
            <a:tailEnd/>
          </a:ln>
        </p:spPr>
        <p:txBody>
          <a:bodyPr/>
          <a:lstStyle/>
          <a:p>
            <a:endParaRPr lang="en-US"/>
          </a:p>
        </p:txBody>
      </p:sp>
      <p:sp>
        <p:nvSpPr>
          <p:cNvPr id="51213" name="Line 15"/>
          <p:cNvSpPr>
            <a:spLocks noChangeShapeType="1"/>
          </p:cNvSpPr>
          <p:nvPr/>
        </p:nvSpPr>
        <p:spPr bwMode="auto">
          <a:xfrm>
            <a:off x="8724900" y="1006475"/>
            <a:ext cx="0" cy="2835275"/>
          </a:xfrm>
          <a:prstGeom prst="line">
            <a:avLst/>
          </a:prstGeom>
          <a:noFill/>
          <a:ln w="9525">
            <a:solidFill>
              <a:schemeClr val="tx1"/>
            </a:solidFill>
            <a:round/>
            <a:headEnd/>
            <a:tailEnd/>
          </a:ln>
        </p:spPr>
        <p:txBody>
          <a:bodyPr/>
          <a:lstStyle/>
          <a:p>
            <a:endParaRPr lang="en-US"/>
          </a:p>
        </p:txBody>
      </p:sp>
      <p:sp>
        <p:nvSpPr>
          <p:cNvPr id="51214" name="Line 16"/>
          <p:cNvSpPr>
            <a:spLocks noChangeShapeType="1"/>
          </p:cNvSpPr>
          <p:nvPr/>
        </p:nvSpPr>
        <p:spPr bwMode="auto">
          <a:xfrm>
            <a:off x="4432300" y="5340350"/>
            <a:ext cx="2762250" cy="1588"/>
          </a:xfrm>
          <a:prstGeom prst="line">
            <a:avLst/>
          </a:prstGeom>
          <a:noFill/>
          <a:ln w="9525">
            <a:solidFill>
              <a:schemeClr val="tx1"/>
            </a:solidFill>
            <a:round/>
            <a:headEnd/>
            <a:tailEnd/>
          </a:ln>
        </p:spPr>
        <p:txBody>
          <a:bodyPr/>
          <a:lstStyle/>
          <a:p>
            <a:endParaRPr lang="en-US"/>
          </a:p>
        </p:txBody>
      </p:sp>
      <p:sp>
        <p:nvSpPr>
          <p:cNvPr id="51215" name="Line 17"/>
          <p:cNvSpPr>
            <a:spLocks noChangeShapeType="1"/>
          </p:cNvSpPr>
          <p:nvPr/>
        </p:nvSpPr>
        <p:spPr bwMode="auto">
          <a:xfrm>
            <a:off x="6572250" y="3235325"/>
            <a:ext cx="612775" cy="2098675"/>
          </a:xfrm>
          <a:prstGeom prst="line">
            <a:avLst/>
          </a:prstGeom>
          <a:noFill/>
          <a:ln w="9525">
            <a:solidFill>
              <a:schemeClr val="tx1"/>
            </a:solidFill>
            <a:round/>
            <a:headEnd/>
            <a:tailEnd/>
          </a:ln>
        </p:spPr>
        <p:txBody>
          <a:bodyPr/>
          <a:lstStyle/>
          <a:p>
            <a:endParaRPr lang="en-US"/>
          </a:p>
        </p:txBody>
      </p:sp>
      <p:sp>
        <p:nvSpPr>
          <p:cNvPr id="51216" name="Line 18"/>
          <p:cNvSpPr>
            <a:spLocks noChangeShapeType="1"/>
          </p:cNvSpPr>
          <p:nvPr/>
        </p:nvSpPr>
        <p:spPr bwMode="auto">
          <a:xfrm rot="540196">
            <a:off x="5103813" y="3733800"/>
            <a:ext cx="219075" cy="458788"/>
          </a:xfrm>
          <a:prstGeom prst="line">
            <a:avLst/>
          </a:prstGeom>
          <a:noFill/>
          <a:ln w="9525">
            <a:solidFill>
              <a:schemeClr val="tx1"/>
            </a:solidFill>
            <a:prstDash val="lgDash"/>
            <a:round/>
            <a:headEnd/>
            <a:tailEnd/>
          </a:ln>
        </p:spPr>
        <p:txBody>
          <a:bodyPr/>
          <a:lstStyle/>
          <a:p>
            <a:endParaRPr lang="en-US"/>
          </a:p>
        </p:txBody>
      </p:sp>
      <p:sp>
        <p:nvSpPr>
          <p:cNvPr id="51217" name="Line 19"/>
          <p:cNvSpPr>
            <a:spLocks noChangeShapeType="1"/>
          </p:cNvSpPr>
          <p:nvPr/>
        </p:nvSpPr>
        <p:spPr bwMode="auto">
          <a:xfrm rot="540196">
            <a:off x="5745163" y="3714750"/>
            <a:ext cx="219075" cy="458788"/>
          </a:xfrm>
          <a:prstGeom prst="line">
            <a:avLst/>
          </a:prstGeom>
          <a:noFill/>
          <a:ln w="9525">
            <a:solidFill>
              <a:schemeClr val="tx1"/>
            </a:solidFill>
            <a:prstDash val="lgDash"/>
            <a:round/>
            <a:headEnd/>
            <a:tailEnd/>
          </a:ln>
        </p:spPr>
        <p:txBody>
          <a:bodyPr/>
          <a:lstStyle/>
          <a:p>
            <a:endParaRPr lang="en-US"/>
          </a:p>
        </p:txBody>
      </p:sp>
      <p:sp>
        <p:nvSpPr>
          <p:cNvPr id="51218" name="Line 20"/>
          <p:cNvSpPr>
            <a:spLocks noChangeShapeType="1"/>
          </p:cNvSpPr>
          <p:nvPr/>
        </p:nvSpPr>
        <p:spPr bwMode="auto">
          <a:xfrm>
            <a:off x="6578600" y="3244850"/>
            <a:ext cx="2165350" cy="615950"/>
          </a:xfrm>
          <a:prstGeom prst="line">
            <a:avLst/>
          </a:prstGeom>
          <a:noFill/>
          <a:ln w="9525">
            <a:solidFill>
              <a:schemeClr val="tx1"/>
            </a:solidFill>
            <a:round/>
            <a:headEnd/>
            <a:tailEnd/>
          </a:ln>
        </p:spPr>
        <p:txBody>
          <a:bodyPr/>
          <a:lstStyle/>
          <a:p>
            <a:endParaRPr lang="en-US"/>
          </a:p>
        </p:txBody>
      </p:sp>
      <p:sp>
        <p:nvSpPr>
          <p:cNvPr id="51219" name="Line 21"/>
          <p:cNvSpPr>
            <a:spLocks noChangeShapeType="1"/>
          </p:cNvSpPr>
          <p:nvPr/>
        </p:nvSpPr>
        <p:spPr bwMode="auto">
          <a:xfrm>
            <a:off x="7172325" y="2430463"/>
            <a:ext cx="542925" cy="158750"/>
          </a:xfrm>
          <a:prstGeom prst="line">
            <a:avLst/>
          </a:prstGeom>
          <a:noFill/>
          <a:ln w="9525">
            <a:solidFill>
              <a:schemeClr val="tx1"/>
            </a:solidFill>
            <a:prstDash val="lgDash"/>
            <a:round/>
            <a:headEnd/>
            <a:tailEnd/>
          </a:ln>
        </p:spPr>
        <p:txBody>
          <a:bodyPr/>
          <a:lstStyle/>
          <a:p>
            <a:endParaRPr lang="en-US"/>
          </a:p>
        </p:txBody>
      </p:sp>
      <p:sp>
        <p:nvSpPr>
          <p:cNvPr id="51220" name="Line 22"/>
          <p:cNvSpPr>
            <a:spLocks noChangeShapeType="1"/>
          </p:cNvSpPr>
          <p:nvPr/>
        </p:nvSpPr>
        <p:spPr bwMode="auto">
          <a:xfrm>
            <a:off x="7154863" y="1470025"/>
            <a:ext cx="566737" cy="158750"/>
          </a:xfrm>
          <a:prstGeom prst="line">
            <a:avLst/>
          </a:prstGeom>
          <a:noFill/>
          <a:ln w="9525">
            <a:solidFill>
              <a:schemeClr val="tx1"/>
            </a:solidFill>
            <a:prstDash val="lgDash"/>
            <a:round/>
            <a:headEnd/>
            <a:tailEnd/>
          </a:ln>
        </p:spPr>
        <p:txBody>
          <a:bodyPr/>
          <a:lstStyle/>
          <a:p>
            <a:endParaRPr lang="en-US"/>
          </a:p>
        </p:txBody>
      </p:sp>
      <p:pic>
        <p:nvPicPr>
          <p:cNvPr id="2" name="Shape">
            <a:hlinkClick r:id="" action="ppaction://media"/>
          </p:cNvPr>
          <p:cNvPicPr>
            <a:picLocks noRot="1" noChangeAspect="1"/>
          </p:cNvPicPr>
          <p:nvPr>
            <a:audioFile r:link="rId2"/>
          </p:nvPr>
        </p:nvPicPr>
        <p:blipFill>
          <a:blip r:embed="rId6"/>
          <a:srcRect/>
          <a:stretch>
            <a:fillRect/>
          </a:stretch>
        </p:blipFill>
        <p:spPr bwMode="auto">
          <a:xfrm>
            <a:off x="11430000" y="6096000"/>
            <a:ext cx="609600" cy="609600"/>
          </a:xfrm>
          <a:prstGeom prst="rect">
            <a:avLst/>
          </a:prstGeom>
          <a:noFill/>
          <a:ln w="9525">
            <a:noFill/>
            <a:miter lim="800000"/>
            <a:headEnd/>
            <a:tailEnd/>
          </a:ln>
        </p:spPr>
      </p:pic>
    </p:spTree>
    <p:custDataLst>
      <p:tags r:id="rId1"/>
    </p:custDataLst>
  </p:cSld>
  <p:clrMapOvr>
    <a:masterClrMapping/>
  </p:clrMapOvr>
  <p:transition advClick="0" advTm="773"/>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3"/>
          <p:cNvSpPr txBox="1">
            <a:spLocks noChangeArrowheads="1"/>
          </p:cNvSpPr>
          <p:nvPr/>
        </p:nvSpPr>
        <p:spPr bwMode="auto">
          <a:xfrm>
            <a:off x="3184525" y="722313"/>
            <a:ext cx="184150" cy="366712"/>
          </a:xfrm>
          <a:prstGeom prst="rect">
            <a:avLst/>
          </a:prstGeom>
          <a:noFill/>
          <a:ln w="9525">
            <a:noFill/>
            <a:miter lim="800000"/>
            <a:headEnd/>
            <a:tailEnd/>
          </a:ln>
        </p:spPr>
        <p:txBody>
          <a:bodyPr wrap="none">
            <a:spAutoFit/>
          </a:bodyPr>
          <a:lstStyle/>
          <a:p>
            <a:endParaRPr lang="en-US"/>
          </a:p>
        </p:txBody>
      </p:sp>
      <p:grpSp>
        <p:nvGrpSpPr>
          <p:cNvPr id="86121" name="Group 105"/>
          <p:cNvGrpSpPr>
            <a:grpSpLocks/>
          </p:cNvGrpSpPr>
          <p:nvPr/>
        </p:nvGrpSpPr>
        <p:grpSpPr bwMode="auto">
          <a:xfrm>
            <a:off x="2446338" y="1598613"/>
            <a:ext cx="7358062" cy="904875"/>
            <a:chOff x="1268" y="1296"/>
            <a:chExt cx="3408" cy="419"/>
          </a:xfrm>
        </p:grpSpPr>
        <p:grpSp>
          <p:nvGrpSpPr>
            <p:cNvPr id="16416" name="Group 75"/>
            <p:cNvGrpSpPr>
              <a:grpSpLocks/>
            </p:cNvGrpSpPr>
            <p:nvPr/>
          </p:nvGrpSpPr>
          <p:grpSpPr bwMode="auto">
            <a:xfrm>
              <a:off x="1268" y="1296"/>
              <a:ext cx="480" cy="419"/>
              <a:chOff x="1110" y="2656"/>
              <a:chExt cx="1549" cy="1351"/>
            </a:xfrm>
          </p:grpSpPr>
          <p:sp>
            <p:nvSpPr>
              <p:cNvPr id="16420" name="AutoShape 76"/>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en-US">
                  <a:latin typeface="Times New Roman" pitchFamily="18" charset="0"/>
                  <a:cs typeface="Times New Roman" pitchFamily="18" charset="0"/>
                </a:endParaRPr>
              </a:p>
            </p:txBody>
          </p:sp>
          <p:sp>
            <p:nvSpPr>
              <p:cNvPr id="16421" name="AutoShape 77"/>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en-US">
                  <a:latin typeface="Times New Roman" pitchFamily="18" charset="0"/>
                  <a:cs typeface="Times New Roman" pitchFamily="18" charset="0"/>
                </a:endParaRPr>
              </a:p>
            </p:txBody>
          </p:sp>
          <p:sp>
            <p:nvSpPr>
              <p:cNvPr id="86094" name="AutoShape 78"/>
              <p:cNvSpPr>
                <a:spLocks noChangeArrowheads="1"/>
              </p:cNvSpPr>
              <p:nvPr/>
            </p:nvSpPr>
            <p:spPr bwMode="gray">
              <a:xfrm>
                <a:off x="1200" y="2737"/>
                <a:ext cx="1350" cy="1168"/>
              </a:xfrm>
              <a:prstGeom prst="hexagon">
                <a:avLst>
                  <a:gd name="adj" fmla="val 28896"/>
                  <a:gd name="vf" fmla="val 115470"/>
                </a:avLst>
              </a:prstGeom>
              <a:gradFill rotWithShape="1">
                <a:gsLst>
                  <a:gs pos="0">
                    <a:schemeClr val="accent1">
                      <a:gamma/>
                      <a:shade val="46275"/>
                      <a:invGamma/>
                    </a:schemeClr>
                  </a:gs>
                  <a:gs pos="50000">
                    <a:schemeClr val="accent1"/>
                  </a:gs>
                  <a:gs pos="100000">
                    <a:schemeClr val="accent1">
                      <a:gamma/>
                      <a:shade val="46275"/>
                      <a:invGamma/>
                    </a:schemeClr>
                  </a:gs>
                </a:gsLst>
                <a:lin ang="2700000" scaled="1"/>
              </a:gradFill>
              <a:ln w="9525">
                <a:solidFill>
                  <a:schemeClr val="tx1"/>
                </a:solidFill>
                <a:miter lim="800000"/>
                <a:headEnd/>
                <a:tailEnd/>
              </a:ln>
              <a:effectLst/>
              <a:extLst>
                <a:ext uri="{AF507438-7753-43E0-B8FC-AC1667EBCBE1}"/>
              </a:extLst>
            </p:spPr>
            <p:txBody>
              <a:bodyPr wrap="none" anchor="ctr"/>
              <a:lstStyle/>
              <a:p>
                <a:pPr>
                  <a:defRPr/>
                </a:pPr>
                <a:endParaRPr lang="en-US">
                  <a:latin typeface="Times New Roman" panose="02020603050405020304" pitchFamily="18" charset="0"/>
                  <a:cs typeface="Times New Roman" panose="02020603050405020304" pitchFamily="18" charset="0"/>
                </a:endParaRPr>
              </a:p>
            </p:txBody>
          </p:sp>
        </p:grpSp>
        <p:sp>
          <p:nvSpPr>
            <p:cNvPr id="16417" name="Line 83"/>
            <p:cNvSpPr>
              <a:spLocks noChangeShapeType="1"/>
            </p:cNvSpPr>
            <p:nvPr/>
          </p:nvSpPr>
          <p:spPr bwMode="auto">
            <a:xfrm>
              <a:off x="1652" y="1680"/>
              <a:ext cx="3024" cy="0"/>
            </a:xfrm>
            <a:prstGeom prst="line">
              <a:avLst/>
            </a:prstGeom>
            <a:noFill/>
            <a:ln w="25400">
              <a:solidFill>
                <a:schemeClr val="tx1"/>
              </a:solidFill>
              <a:prstDash val="sysDot"/>
              <a:round/>
              <a:headEnd/>
              <a:tailEnd type="oval" w="med" len="med"/>
            </a:ln>
          </p:spPr>
          <p:txBody>
            <a:bodyPr wrap="none" anchor="ctr"/>
            <a:lstStyle/>
            <a:p>
              <a:endParaRPr lang="en-US"/>
            </a:p>
          </p:txBody>
        </p:sp>
        <p:sp>
          <p:nvSpPr>
            <p:cNvPr id="86100" name="Text Box 84"/>
            <p:cNvSpPr txBox="1">
              <a:spLocks noChangeArrowheads="1"/>
            </p:cNvSpPr>
            <p:nvPr/>
          </p:nvSpPr>
          <p:spPr bwMode="auto">
            <a:xfrm>
              <a:off x="1871" y="1397"/>
              <a:ext cx="2307" cy="299"/>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0" hangingPunct="0">
                <a:defRPr/>
              </a:pPr>
              <a:r>
                <a:rPr lang="en-US" sz="3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Khái</a:t>
              </a: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 </a:t>
              </a:r>
              <a:r>
                <a:rPr lang="en-US" sz="3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niệm</a:t>
              </a: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 </a:t>
              </a:r>
              <a:r>
                <a:rPr lang="en-US" sz="3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về</a:t>
              </a: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 </a:t>
              </a:r>
              <a:r>
                <a:rPr lang="en-US" sz="3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hình</a:t>
              </a: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 </a:t>
              </a:r>
              <a:r>
                <a:rPr lang="en-US" sz="3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chiếu</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endParaRPr>
            </a:p>
          </p:txBody>
        </p:sp>
        <p:sp>
          <p:nvSpPr>
            <p:cNvPr id="16419" name="Text Box 85"/>
            <p:cNvSpPr txBox="1">
              <a:spLocks noChangeArrowheads="1"/>
            </p:cNvSpPr>
            <p:nvPr/>
          </p:nvSpPr>
          <p:spPr bwMode="gray">
            <a:xfrm>
              <a:off x="1424" y="1352"/>
              <a:ext cx="178" cy="328"/>
            </a:xfrm>
            <a:prstGeom prst="rect">
              <a:avLst/>
            </a:prstGeom>
            <a:noFill/>
            <a:ln w="9525">
              <a:noFill/>
              <a:miter lim="800000"/>
              <a:headEnd/>
              <a:tailEnd/>
            </a:ln>
          </p:spPr>
          <p:txBody>
            <a:bodyPr wrap="none">
              <a:spAutoFit/>
            </a:bodyPr>
            <a:lstStyle/>
            <a:p>
              <a:pPr algn="ctr" eaLnBrk="0" hangingPunct="0"/>
              <a:r>
                <a:rPr lang="en-US" sz="4000" b="1">
                  <a:solidFill>
                    <a:srgbClr val="FFFFFF"/>
                  </a:solidFill>
                  <a:latin typeface="Times New Roman" pitchFamily="18" charset="0"/>
                  <a:cs typeface="Times New Roman" pitchFamily="18" charset="0"/>
                </a:rPr>
                <a:t>I</a:t>
              </a:r>
            </a:p>
          </p:txBody>
        </p:sp>
      </p:grpSp>
      <p:grpSp>
        <p:nvGrpSpPr>
          <p:cNvPr id="86122" name="Group 106"/>
          <p:cNvGrpSpPr>
            <a:grpSpLocks/>
          </p:cNvGrpSpPr>
          <p:nvPr/>
        </p:nvGrpSpPr>
        <p:grpSpPr bwMode="auto">
          <a:xfrm>
            <a:off x="2446338" y="2754313"/>
            <a:ext cx="7299325" cy="898525"/>
            <a:chOff x="1268" y="1872"/>
            <a:chExt cx="3408" cy="419"/>
          </a:xfrm>
        </p:grpSpPr>
        <p:grpSp>
          <p:nvGrpSpPr>
            <p:cNvPr id="16409" name="Group 79"/>
            <p:cNvGrpSpPr>
              <a:grpSpLocks/>
            </p:cNvGrpSpPr>
            <p:nvPr/>
          </p:nvGrpSpPr>
          <p:grpSpPr bwMode="auto">
            <a:xfrm>
              <a:off x="1268" y="1872"/>
              <a:ext cx="480" cy="419"/>
              <a:chOff x="3174" y="2656"/>
              <a:chExt cx="1549" cy="1351"/>
            </a:xfrm>
          </p:grpSpPr>
          <p:sp>
            <p:nvSpPr>
              <p:cNvPr id="16413" name="AutoShape 80"/>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en-US">
                  <a:latin typeface="Times New Roman" pitchFamily="18" charset="0"/>
                  <a:cs typeface="Times New Roman" pitchFamily="18" charset="0"/>
                </a:endParaRPr>
              </a:p>
            </p:txBody>
          </p:sp>
          <p:sp>
            <p:nvSpPr>
              <p:cNvPr id="16414" name="AutoShape 81"/>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en-US">
                  <a:latin typeface="Times New Roman" pitchFamily="18" charset="0"/>
                  <a:cs typeface="Times New Roman" pitchFamily="18" charset="0"/>
                </a:endParaRPr>
              </a:p>
            </p:txBody>
          </p:sp>
          <p:sp>
            <p:nvSpPr>
              <p:cNvPr id="86098" name="AutoShape 82"/>
              <p:cNvSpPr>
                <a:spLocks noChangeArrowheads="1"/>
              </p:cNvSpPr>
              <p:nvPr/>
            </p:nvSpPr>
            <p:spPr bwMode="gray">
              <a:xfrm>
                <a:off x="3265" y="2737"/>
                <a:ext cx="1349" cy="1167"/>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a:extLst>
                <a:ext uri="{AF507438-7753-43E0-B8FC-AC1667EBCBE1}"/>
              </a:extLst>
            </p:spPr>
            <p:txBody>
              <a:bodyPr wrap="none" anchor="ctr"/>
              <a:lstStyle/>
              <a:p>
                <a:pPr>
                  <a:defRPr/>
                </a:pPr>
                <a:endParaRPr lang="en-US">
                  <a:latin typeface="Times New Roman" panose="02020603050405020304" pitchFamily="18" charset="0"/>
                  <a:cs typeface="Times New Roman" panose="02020603050405020304" pitchFamily="18" charset="0"/>
                </a:endParaRPr>
              </a:p>
            </p:txBody>
          </p:sp>
        </p:grpSp>
        <p:sp>
          <p:nvSpPr>
            <p:cNvPr id="16410" name="Line 86"/>
            <p:cNvSpPr>
              <a:spLocks noChangeShapeType="1"/>
            </p:cNvSpPr>
            <p:nvPr/>
          </p:nvSpPr>
          <p:spPr bwMode="auto">
            <a:xfrm>
              <a:off x="1652" y="2256"/>
              <a:ext cx="3024" cy="0"/>
            </a:xfrm>
            <a:prstGeom prst="line">
              <a:avLst/>
            </a:prstGeom>
            <a:noFill/>
            <a:ln w="25400">
              <a:solidFill>
                <a:schemeClr val="tx1"/>
              </a:solidFill>
              <a:prstDash val="sysDot"/>
              <a:round/>
              <a:headEnd/>
              <a:tailEnd type="oval" w="med" len="med"/>
            </a:ln>
          </p:spPr>
          <p:txBody>
            <a:bodyPr wrap="none" anchor="ctr"/>
            <a:lstStyle/>
            <a:p>
              <a:endParaRPr lang="en-US"/>
            </a:p>
          </p:txBody>
        </p:sp>
        <p:sp>
          <p:nvSpPr>
            <p:cNvPr id="86103" name="Text Box 87"/>
            <p:cNvSpPr txBox="1">
              <a:spLocks noChangeArrowheads="1"/>
            </p:cNvSpPr>
            <p:nvPr/>
          </p:nvSpPr>
          <p:spPr bwMode="auto">
            <a:xfrm>
              <a:off x="1841" y="1971"/>
              <a:ext cx="1500" cy="302"/>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0" hangingPunct="0">
                <a:defRPr/>
              </a:pPr>
              <a:r>
                <a:rPr lang="en-US" sz="3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Các</a:t>
              </a: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 </a:t>
              </a:r>
              <a:r>
                <a:rPr lang="en-US" sz="3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phép</a:t>
              </a: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 </a:t>
              </a:r>
              <a:r>
                <a:rPr lang="en-US" sz="3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chiếu</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endParaRPr>
            </a:p>
          </p:txBody>
        </p:sp>
        <p:sp>
          <p:nvSpPr>
            <p:cNvPr id="16412" name="Text Box 88"/>
            <p:cNvSpPr txBox="1">
              <a:spLocks noChangeArrowheads="1"/>
            </p:cNvSpPr>
            <p:nvPr/>
          </p:nvSpPr>
          <p:spPr bwMode="gray">
            <a:xfrm>
              <a:off x="1376" y="1934"/>
              <a:ext cx="254" cy="302"/>
            </a:xfrm>
            <a:prstGeom prst="rect">
              <a:avLst/>
            </a:prstGeom>
            <a:noFill/>
            <a:ln w="9525">
              <a:noFill/>
              <a:miter lim="800000"/>
              <a:headEnd/>
              <a:tailEnd/>
            </a:ln>
          </p:spPr>
          <p:txBody>
            <a:bodyPr wrap="none">
              <a:spAutoFit/>
            </a:bodyPr>
            <a:lstStyle/>
            <a:p>
              <a:pPr algn="ctr" eaLnBrk="0" hangingPunct="0"/>
              <a:r>
                <a:rPr lang="en-US" sz="3600" b="1">
                  <a:solidFill>
                    <a:srgbClr val="FFFFFF"/>
                  </a:solidFill>
                  <a:latin typeface="Times New Roman" pitchFamily="18" charset="0"/>
                  <a:cs typeface="Times New Roman" pitchFamily="18" charset="0"/>
                </a:rPr>
                <a:t>II</a:t>
              </a:r>
            </a:p>
          </p:txBody>
        </p:sp>
      </p:grpSp>
      <p:grpSp>
        <p:nvGrpSpPr>
          <p:cNvPr id="2" name="Group 1"/>
          <p:cNvGrpSpPr>
            <a:grpSpLocks/>
          </p:cNvGrpSpPr>
          <p:nvPr/>
        </p:nvGrpSpPr>
        <p:grpSpPr bwMode="auto">
          <a:xfrm>
            <a:off x="2455863" y="3938588"/>
            <a:ext cx="7348537" cy="903287"/>
            <a:chOff x="923027" y="4752745"/>
            <a:chExt cx="7349396" cy="903580"/>
          </a:xfrm>
        </p:grpSpPr>
        <p:grpSp>
          <p:nvGrpSpPr>
            <p:cNvPr id="16400" name="Group 107"/>
            <p:cNvGrpSpPr>
              <a:grpSpLocks/>
            </p:cNvGrpSpPr>
            <p:nvPr/>
          </p:nvGrpSpPr>
          <p:grpSpPr bwMode="auto">
            <a:xfrm>
              <a:off x="923027" y="4752745"/>
              <a:ext cx="7349396" cy="903580"/>
              <a:chOff x="1268" y="2432"/>
              <a:chExt cx="3408" cy="419"/>
            </a:xfrm>
          </p:grpSpPr>
          <p:sp>
            <p:nvSpPr>
              <p:cNvPr id="16402" name="Line 89"/>
              <p:cNvSpPr>
                <a:spLocks noChangeShapeType="1"/>
              </p:cNvSpPr>
              <p:nvPr/>
            </p:nvSpPr>
            <p:spPr bwMode="auto">
              <a:xfrm>
                <a:off x="1652" y="2818"/>
                <a:ext cx="3024" cy="0"/>
              </a:xfrm>
              <a:prstGeom prst="line">
                <a:avLst/>
              </a:prstGeom>
              <a:noFill/>
              <a:ln w="25400">
                <a:solidFill>
                  <a:schemeClr val="accent1"/>
                </a:solidFill>
                <a:prstDash val="sysDot"/>
                <a:round/>
                <a:headEnd/>
                <a:tailEnd type="oval" w="med" len="med"/>
              </a:ln>
            </p:spPr>
            <p:txBody>
              <a:bodyPr wrap="none" anchor="ctr"/>
              <a:lstStyle/>
              <a:p>
                <a:endParaRPr lang="en-US"/>
              </a:p>
            </p:txBody>
          </p:sp>
          <p:sp>
            <p:nvSpPr>
              <p:cNvPr id="16403" name="Text Box 91"/>
              <p:cNvSpPr txBox="1">
                <a:spLocks noChangeArrowheads="1"/>
              </p:cNvSpPr>
              <p:nvPr/>
            </p:nvSpPr>
            <p:spPr bwMode="gray">
              <a:xfrm>
                <a:off x="1425" y="2496"/>
                <a:ext cx="157" cy="214"/>
              </a:xfrm>
              <a:prstGeom prst="rect">
                <a:avLst/>
              </a:prstGeom>
              <a:noFill/>
              <a:ln w="9525">
                <a:noFill/>
                <a:miter lim="800000"/>
                <a:headEnd/>
                <a:tailEnd/>
              </a:ln>
            </p:spPr>
            <p:txBody>
              <a:bodyPr wrap="none">
                <a:spAutoFit/>
              </a:bodyPr>
              <a:lstStyle/>
              <a:p>
                <a:pPr algn="ctr" eaLnBrk="0" hangingPunct="0"/>
                <a:r>
                  <a:rPr lang="en-US" sz="2400" b="1">
                    <a:solidFill>
                      <a:srgbClr val="FFFFFF"/>
                    </a:solidFill>
                    <a:latin typeface="Times New Roman" pitchFamily="18" charset="0"/>
                    <a:cs typeface="Times New Roman" pitchFamily="18" charset="0"/>
                  </a:rPr>
                  <a:t>3</a:t>
                </a:r>
              </a:p>
            </p:txBody>
          </p:sp>
          <p:grpSp>
            <p:nvGrpSpPr>
              <p:cNvPr id="16404" name="Group 95"/>
              <p:cNvGrpSpPr>
                <a:grpSpLocks/>
              </p:cNvGrpSpPr>
              <p:nvPr/>
            </p:nvGrpSpPr>
            <p:grpSpPr bwMode="auto">
              <a:xfrm>
                <a:off x="1268" y="2432"/>
                <a:ext cx="480" cy="419"/>
                <a:chOff x="1110" y="2656"/>
                <a:chExt cx="1549" cy="1351"/>
              </a:xfrm>
            </p:grpSpPr>
            <p:sp>
              <p:nvSpPr>
                <p:cNvPr id="16406" name="AutoShape 96"/>
                <p:cNvSpPr>
                  <a:spLocks noChangeArrowheads="1"/>
                </p:cNvSpPr>
                <p:nvPr/>
              </p:nvSpPr>
              <p:spPr bwMode="gray">
                <a:xfrm>
                  <a:off x="1123"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en-US">
                    <a:latin typeface="Times New Roman" pitchFamily="18" charset="0"/>
                    <a:cs typeface="Times New Roman" pitchFamily="18" charset="0"/>
                  </a:endParaRPr>
                </a:p>
              </p:txBody>
            </p:sp>
            <p:sp>
              <p:nvSpPr>
                <p:cNvPr id="16407" name="AutoShape 97"/>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en-US">
                    <a:latin typeface="Times New Roman" pitchFamily="18" charset="0"/>
                    <a:cs typeface="Times New Roman" pitchFamily="18" charset="0"/>
                  </a:endParaRPr>
                </a:p>
              </p:txBody>
            </p:sp>
            <p:sp>
              <p:nvSpPr>
                <p:cNvPr id="86114" name="AutoShape 98"/>
                <p:cNvSpPr>
                  <a:spLocks noChangeArrowheads="1"/>
                </p:cNvSpPr>
                <p:nvPr/>
              </p:nvSpPr>
              <p:spPr bwMode="gray">
                <a:xfrm>
                  <a:off x="1200" y="2737"/>
                  <a:ext cx="1349" cy="1168"/>
                </a:xfrm>
                <a:prstGeom prst="hexagon">
                  <a:avLst>
                    <a:gd name="adj" fmla="val 28896"/>
                    <a:gd name="vf" fmla="val 115470"/>
                  </a:avLst>
                </a:prstGeom>
                <a:gradFill rotWithShape="1">
                  <a:gsLst>
                    <a:gs pos="0">
                      <a:schemeClr val="accent1">
                        <a:gamma/>
                        <a:shade val="46275"/>
                        <a:invGamma/>
                      </a:schemeClr>
                    </a:gs>
                    <a:gs pos="50000">
                      <a:schemeClr val="accent1"/>
                    </a:gs>
                    <a:gs pos="100000">
                      <a:schemeClr val="accent1">
                        <a:gamma/>
                        <a:shade val="46275"/>
                        <a:invGamma/>
                      </a:schemeClr>
                    </a:gs>
                  </a:gsLst>
                  <a:lin ang="2700000" scaled="1"/>
                </a:gradFill>
                <a:ln w="9525">
                  <a:solidFill>
                    <a:schemeClr val="tx1"/>
                  </a:solidFill>
                  <a:miter lim="800000"/>
                  <a:headEnd/>
                  <a:tailEnd/>
                </a:ln>
                <a:effectLst/>
                <a:extLst>
                  <a:ext uri="{AF507438-7753-43E0-B8FC-AC1667EBCBE1}"/>
                </a:extLst>
              </p:spPr>
              <p:txBody>
                <a:bodyPr wrap="none" anchor="ctr"/>
                <a:lstStyle/>
                <a:p>
                  <a:pPr>
                    <a:defRPr/>
                  </a:pPr>
                  <a:endParaRPr lang="en-US">
                    <a:latin typeface="Times New Roman" panose="02020603050405020304" pitchFamily="18" charset="0"/>
                    <a:cs typeface="Times New Roman" panose="02020603050405020304" pitchFamily="18" charset="0"/>
                  </a:endParaRPr>
                </a:p>
              </p:txBody>
            </p:sp>
          </p:grpSp>
          <p:sp>
            <p:nvSpPr>
              <p:cNvPr id="16405" name="Text Box 99"/>
              <p:cNvSpPr txBox="1">
                <a:spLocks noChangeArrowheads="1"/>
              </p:cNvSpPr>
              <p:nvPr/>
            </p:nvSpPr>
            <p:spPr bwMode="gray">
              <a:xfrm>
                <a:off x="1349" y="2496"/>
                <a:ext cx="309" cy="271"/>
              </a:xfrm>
              <a:prstGeom prst="rect">
                <a:avLst/>
              </a:prstGeom>
              <a:noFill/>
              <a:ln w="9525">
                <a:noFill/>
                <a:miter lim="800000"/>
                <a:headEnd/>
                <a:tailEnd/>
              </a:ln>
            </p:spPr>
            <p:txBody>
              <a:bodyPr wrap="none">
                <a:spAutoFit/>
              </a:bodyPr>
              <a:lstStyle/>
              <a:p>
                <a:pPr algn="ctr" eaLnBrk="0" hangingPunct="0"/>
                <a:r>
                  <a:rPr lang="en-US" sz="3200" b="1">
                    <a:solidFill>
                      <a:srgbClr val="FFFFFF"/>
                    </a:solidFill>
                    <a:latin typeface="Times New Roman" pitchFamily="18" charset="0"/>
                    <a:cs typeface="Times New Roman" pitchFamily="18" charset="0"/>
                  </a:rPr>
                  <a:t>III</a:t>
                </a:r>
              </a:p>
            </p:txBody>
          </p:sp>
        </p:grpSp>
        <p:sp>
          <p:nvSpPr>
            <p:cNvPr id="40" name="Text Box 87"/>
            <p:cNvSpPr txBox="1">
              <a:spLocks noChangeArrowheads="1"/>
            </p:cNvSpPr>
            <p:nvPr/>
          </p:nvSpPr>
          <p:spPr bwMode="auto">
            <a:xfrm>
              <a:off x="2128222" y="4971685"/>
              <a:ext cx="5237331" cy="646331"/>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0" hangingPunct="0">
                <a:defRPr/>
              </a:pPr>
              <a:r>
                <a:rPr lang="en-US" sz="3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Các</a:t>
              </a: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 </a:t>
              </a:r>
              <a:r>
                <a:rPr lang="en-US" sz="3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hình</a:t>
              </a: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 </a:t>
              </a:r>
              <a:r>
                <a:rPr lang="en-US" sz="3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chiếu</a:t>
              </a: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 </a:t>
              </a:r>
              <a:r>
                <a:rPr lang="en-US" sz="3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vuông</a:t>
              </a: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 </a:t>
              </a:r>
              <a:r>
                <a:rPr lang="en-US" sz="3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góc</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endParaRPr>
            </a:p>
          </p:txBody>
        </p:sp>
      </p:grpSp>
      <p:sp>
        <p:nvSpPr>
          <p:cNvPr id="41" name="Rectangle 3"/>
          <p:cNvSpPr txBox="1">
            <a:spLocks noChangeArrowheads="1"/>
          </p:cNvSpPr>
          <p:nvPr/>
        </p:nvSpPr>
        <p:spPr bwMode="auto">
          <a:xfrm>
            <a:off x="3054350" y="142875"/>
            <a:ext cx="2209800" cy="762000"/>
          </a:xfrm>
          <a:prstGeom prst="rect">
            <a:avLst/>
          </a:prstGeom>
          <a:noFill/>
          <a:ln>
            <a:noFill/>
          </a:ln>
          <a:effectLst/>
          <a:extLst>
            <a:ext uri="{909E8E84-426E-40DD-AFC4-6F175D3DCCD1}"/>
            <a:ext uri="{91240B29-F687-4F45-9708-019B960494DF}"/>
            <a:ext uri="{AF507438-7753-43E0-B8FC-AC1667EBCBE1}"/>
          </a:extLst>
        </p:spPr>
        <p:txBody>
          <a:bodyPr/>
          <a:lstStyle>
            <a:lvl1pPr marL="342900" indent="-342900" algn="l" rtl="0" eaLnBrk="1" fontAlgn="base" hangingPunct="1">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 typeface="Wingdings" pitchFamily="2" charset="2"/>
              <a:buNone/>
              <a:defRPr/>
            </a:pPr>
            <a:r>
              <a:rPr lang="en-US" sz="4800" b="1" i="1" u="sng" dirty="0" err="1">
                <a:ln w="10160">
                  <a:solidFill>
                    <a:schemeClr val="accent1"/>
                  </a:solidFill>
                  <a:prstDash val="solid"/>
                </a:ln>
                <a:solidFill>
                  <a:srgbClr val="FFFFFF"/>
                </a:solidFill>
                <a:effectLst>
                  <a:outerShdw blurRad="38100" dist="32000" dir="5400000" algn="tl">
                    <a:srgbClr val="000000">
                      <a:alpha val="30000"/>
                    </a:srgbClr>
                  </a:outerShdw>
                </a:effectLst>
                <a:latin typeface="Times New Roman" panose="02020603050405020304" pitchFamily="18" charset="0"/>
                <a:cs typeface="Times New Roman" pitchFamily="18" charset="0"/>
              </a:rPr>
              <a:t>Bài</a:t>
            </a:r>
            <a:r>
              <a:rPr lang="en-US" sz="4800" b="1" i="1" u="sng" dirty="0">
                <a:ln w="10160">
                  <a:solidFill>
                    <a:schemeClr val="accent1"/>
                  </a:solidFill>
                  <a:prstDash val="solid"/>
                </a:ln>
                <a:solidFill>
                  <a:srgbClr val="FFFFFF"/>
                </a:solidFill>
                <a:effectLst>
                  <a:outerShdw blurRad="38100" dist="32000" dir="5400000" algn="tl">
                    <a:srgbClr val="000000">
                      <a:alpha val="30000"/>
                    </a:srgbClr>
                  </a:outerShdw>
                </a:effectLst>
                <a:latin typeface="Times New Roman" pitchFamily="18" charset="0"/>
                <a:cs typeface="Times New Roman" pitchFamily="18" charset="0"/>
              </a:rPr>
              <a:t> 2:</a:t>
            </a:r>
          </a:p>
        </p:txBody>
      </p:sp>
      <p:sp>
        <p:nvSpPr>
          <p:cNvPr id="42" name="TextBox 41"/>
          <p:cNvSpPr txBox="1"/>
          <p:nvPr/>
        </p:nvSpPr>
        <p:spPr>
          <a:xfrm>
            <a:off x="5291137" y="140554"/>
            <a:ext cx="5105401" cy="830997"/>
          </a:xfrm>
          <a:prstGeom prst="rect">
            <a:avLst/>
          </a:prstGeom>
          <a:noFill/>
        </p:spPr>
        <p:txBody>
          <a:bodyPr>
            <a:spAutoFit/>
          </a:bodyPr>
          <a:lstStyle/>
          <a:p>
            <a:pPr>
              <a:defRPr/>
            </a:pPr>
            <a:r>
              <a:rPr lang="en-US" sz="4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anose="02020603050405020304" pitchFamily="18" charset="0"/>
                <a:cs typeface="Times New Roman" panose="02020603050405020304" pitchFamily="18" charset="0"/>
              </a:rPr>
              <a:t>HÌNH CHIẾU</a:t>
            </a:r>
          </a:p>
        </p:txBody>
      </p:sp>
      <p:grpSp>
        <p:nvGrpSpPr>
          <p:cNvPr id="31" name="Group 106"/>
          <p:cNvGrpSpPr>
            <a:grpSpLocks/>
          </p:cNvGrpSpPr>
          <p:nvPr/>
        </p:nvGrpSpPr>
        <p:grpSpPr bwMode="auto">
          <a:xfrm>
            <a:off x="2446338" y="5121275"/>
            <a:ext cx="7299325" cy="896938"/>
            <a:chOff x="1268" y="1872"/>
            <a:chExt cx="3408" cy="419"/>
          </a:xfrm>
        </p:grpSpPr>
        <p:grpSp>
          <p:nvGrpSpPr>
            <p:cNvPr id="16393" name="Group 79"/>
            <p:cNvGrpSpPr>
              <a:grpSpLocks/>
            </p:cNvGrpSpPr>
            <p:nvPr/>
          </p:nvGrpSpPr>
          <p:grpSpPr bwMode="auto">
            <a:xfrm>
              <a:off x="1268" y="1872"/>
              <a:ext cx="480" cy="419"/>
              <a:chOff x="3174" y="2656"/>
              <a:chExt cx="1549" cy="1351"/>
            </a:xfrm>
          </p:grpSpPr>
          <p:sp>
            <p:nvSpPr>
              <p:cNvPr id="16397" name="AutoShape 80"/>
              <p:cNvSpPr>
                <a:spLocks noChangeArrowheads="1"/>
              </p:cNvSpPr>
              <p:nvPr/>
            </p:nvSpPr>
            <p:spPr bwMode="gray">
              <a:xfrm>
                <a:off x="3187" y="2679"/>
                <a:ext cx="1536" cy="1328"/>
              </a:xfrm>
              <a:prstGeom prst="hexagon">
                <a:avLst>
                  <a:gd name="adj" fmla="val 28916"/>
                  <a:gd name="vf" fmla="val 115470"/>
                </a:avLst>
              </a:prstGeom>
              <a:solidFill>
                <a:srgbClr val="808080"/>
              </a:solidFill>
              <a:ln w="9525">
                <a:noFill/>
                <a:miter lim="800000"/>
                <a:headEnd/>
                <a:tailEnd/>
              </a:ln>
            </p:spPr>
            <p:txBody>
              <a:bodyPr wrap="none" anchor="ctr"/>
              <a:lstStyle/>
              <a:p>
                <a:endParaRPr lang="en-US">
                  <a:latin typeface="Times New Roman" pitchFamily="18" charset="0"/>
                  <a:cs typeface="Times New Roman" pitchFamily="18" charset="0"/>
                </a:endParaRPr>
              </a:p>
            </p:txBody>
          </p:sp>
          <p:sp>
            <p:nvSpPr>
              <p:cNvPr id="16398" name="AutoShape 81"/>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500">
                    <a:srgbClr val="7D8496"/>
                  </a:gs>
                  <a:gs pos="26500">
                    <a:srgbClr val="E6E6E6"/>
                  </a:gs>
                  <a:gs pos="34000">
                    <a:srgbClr val="7D8496"/>
                  </a:gs>
                  <a:gs pos="46500">
                    <a:srgbClr val="E6E6E6"/>
                  </a:gs>
                  <a:gs pos="50000">
                    <a:srgbClr val="FFFFFF"/>
                  </a:gs>
                  <a:gs pos="53500">
                    <a:srgbClr val="E6E6E6"/>
                  </a:gs>
                  <a:gs pos="66000">
                    <a:srgbClr val="7D8496"/>
                  </a:gs>
                  <a:gs pos="73500">
                    <a:srgbClr val="E6E6E6"/>
                  </a:gs>
                  <a:gs pos="92500">
                    <a:srgbClr val="7D8496"/>
                  </a:gs>
                  <a:gs pos="100000">
                    <a:srgbClr val="E6E6E6"/>
                  </a:gs>
                </a:gsLst>
                <a:lin ang="2700000" scaled="1"/>
              </a:gradFill>
              <a:ln w="9525">
                <a:solidFill>
                  <a:srgbClr val="C0C0C0"/>
                </a:solidFill>
                <a:miter lim="800000"/>
                <a:headEnd/>
                <a:tailEnd/>
              </a:ln>
            </p:spPr>
            <p:txBody>
              <a:bodyPr wrap="none" anchor="ctr"/>
              <a:lstStyle/>
              <a:p>
                <a:endParaRPr lang="en-US">
                  <a:latin typeface="Times New Roman" pitchFamily="18" charset="0"/>
                  <a:cs typeface="Times New Roman" pitchFamily="18" charset="0"/>
                </a:endParaRPr>
              </a:p>
            </p:txBody>
          </p:sp>
          <p:sp>
            <p:nvSpPr>
              <p:cNvPr id="38" name="AutoShape 82"/>
              <p:cNvSpPr>
                <a:spLocks noChangeArrowheads="1"/>
              </p:cNvSpPr>
              <p:nvPr/>
            </p:nvSpPr>
            <p:spPr bwMode="gray">
              <a:xfrm>
                <a:off x="3265" y="2735"/>
                <a:ext cx="1349" cy="1169"/>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a:extLst>
                <a:ext uri="{AF507438-7753-43E0-B8FC-AC1667EBCBE1}"/>
              </a:extLst>
            </p:spPr>
            <p:txBody>
              <a:bodyPr wrap="none" anchor="ctr"/>
              <a:lstStyle/>
              <a:p>
                <a:pPr>
                  <a:defRPr/>
                </a:pPr>
                <a:endParaRPr lang="en-US">
                  <a:latin typeface="Times New Roman" panose="02020603050405020304" pitchFamily="18" charset="0"/>
                  <a:cs typeface="Times New Roman" panose="02020603050405020304" pitchFamily="18" charset="0"/>
                </a:endParaRPr>
              </a:p>
            </p:txBody>
          </p:sp>
        </p:grpSp>
        <p:sp>
          <p:nvSpPr>
            <p:cNvPr id="16394" name="Line 86"/>
            <p:cNvSpPr>
              <a:spLocks noChangeShapeType="1"/>
            </p:cNvSpPr>
            <p:nvPr/>
          </p:nvSpPr>
          <p:spPr bwMode="auto">
            <a:xfrm>
              <a:off x="1652" y="2256"/>
              <a:ext cx="3024" cy="0"/>
            </a:xfrm>
            <a:prstGeom prst="line">
              <a:avLst/>
            </a:prstGeom>
            <a:noFill/>
            <a:ln w="25400">
              <a:solidFill>
                <a:schemeClr val="tx1"/>
              </a:solidFill>
              <a:prstDash val="sysDot"/>
              <a:round/>
              <a:headEnd/>
              <a:tailEnd type="oval" w="med" len="med"/>
            </a:ln>
          </p:spPr>
          <p:txBody>
            <a:bodyPr wrap="none" anchor="ctr"/>
            <a:lstStyle/>
            <a:p>
              <a:endParaRPr lang="en-US"/>
            </a:p>
          </p:txBody>
        </p:sp>
        <p:sp>
          <p:nvSpPr>
            <p:cNvPr id="34" name="Text Box 87"/>
            <p:cNvSpPr txBox="1">
              <a:spLocks noChangeArrowheads="1"/>
            </p:cNvSpPr>
            <p:nvPr/>
          </p:nvSpPr>
          <p:spPr bwMode="auto">
            <a:xfrm>
              <a:off x="1841" y="1971"/>
              <a:ext cx="1955" cy="302"/>
            </a:xfrm>
            <a:prstGeom prst="rect">
              <a:avLst/>
            </a:prstGeom>
            <a:noFill/>
            <a:ln>
              <a:noFill/>
            </a:ln>
            <a:effectLst/>
            <a:extLst>
              <a:ext uri="{909E8E84-426E-40DD-AFC4-6F175D3DCCD1}"/>
              <a:ext uri="{91240B29-F687-4F45-9708-019B960494DF}"/>
              <a:ext uri="{AF507438-7753-43E0-B8FC-AC1667EBCBE1}"/>
            </a:extLst>
          </p:spPr>
          <p:txBody>
            <a:bodyPr wrap="none">
              <a:spAutoFit/>
            </a:bodyPr>
            <a:lstStyle/>
            <a:p>
              <a:pPr eaLnBrk="0" hangingPunct="0">
                <a:defRPr/>
              </a:pPr>
              <a:r>
                <a:rPr lang="en-US" sz="3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Vị</a:t>
              </a: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 </a:t>
              </a:r>
              <a:r>
                <a:rPr lang="en-US" sz="3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trí</a:t>
              </a: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 </a:t>
              </a:r>
              <a:r>
                <a:rPr lang="en-US" sz="3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các</a:t>
              </a: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 </a:t>
              </a:r>
              <a:r>
                <a:rPr lang="en-US" sz="3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hình</a:t>
              </a:r>
              <a:r>
                <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 </a:t>
              </a:r>
              <a:r>
                <a:rPr lang="en-US" sz="3600" b="1" dirty="0" err="1">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rPr>
                <a:t>chiếu</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anose="02020603050405020304" pitchFamily="18" charset="0"/>
                <a:cs typeface="Times New Roman" panose="02020603050405020304" pitchFamily="18" charset="0"/>
              </a:endParaRPr>
            </a:p>
          </p:txBody>
        </p:sp>
        <p:sp>
          <p:nvSpPr>
            <p:cNvPr id="16396" name="Text Box 88"/>
            <p:cNvSpPr txBox="1">
              <a:spLocks noChangeArrowheads="1"/>
            </p:cNvSpPr>
            <p:nvPr/>
          </p:nvSpPr>
          <p:spPr bwMode="gray">
            <a:xfrm>
              <a:off x="1340" y="1934"/>
              <a:ext cx="326" cy="302"/>
            </a:xfrm>
            <a:prstGeom prst="rect">
              <a:avLst/>
            </a:prstGeom>
            <a:noFill/>
            <a:ln w="9525">
              <a:noFill/>
              <a:miter lim="800000"/>
              <a:headEnd/>
              <a:tailEnd/>
            </a:ln>
          </p:spPr>
          <p:txBody>
            <a:bodyPr wrap="none">
              <a:spAutoFit/>
            </a:bodyPr>
            <a:lstStyle/>
            <a:p>
              <a:pPr algn="ctr" eaLnBrk="0" hangingPunct="0"/>
              <a:r>
                <a:rPr lang="en-US" sz="3600" b="1">
                  <a:solidFill>
                    <a:srgbClr val="FFFFFF"/>
                  </a:solidFill>
                  <a:latin typeface="Times New Roman" pitchFamily="18" charset="0"/>
                  <a:cs typeface="Times New Roman" pitchFamily="18" charset="0"/>
                </a:rPr>
                <a:t>IV</a:t>
              </a:r>
            </a:p>
          </p:txBody>
        </p:sp>
      </p:grpSp>
      <p:pic>
        <p:nvPicPr>
          <p:cNvPr id="3" name="Shape">
            <a:hlinkClick r:id="" action="ppaction://media"/>
          </p:cNvPr>
          <p:cNvPicPr>
            <a:picLocks noRot="1" noChangeAspect="1"/>
          </p:cNvPicPr>
          <p:nvPr>
            <a:audioFile r:link="rId2"/>
          </p:nvPr>
        </p:nvPicPr>
        <p:blipFill>
          <a:blip r:embed="rId5"/>
          <a:srcRect/>
          <a:stretch>
            <a:fillRect/>
          </a:stretch>
        </p:blipFill>
        <p:spPr bwMode="auto">
          <a:xfrm>
            <a:off x="11430000" y="6096000"/>
            <a:ext cx="609600" cy="609600"/>
          </a:xfrm>
          <a:prstGeom prst="rect">
            <a:avLst/>
          </a:prstGeom>
          <a:noFill/>
          <a:ln w="9525">
            <a:noFill/>
            <a:miter lim="800000"/>
            <a:headEnd/>
            <a:tailEnd/>
          </a:ln>
        </p:spPr>
      </p:pic>
    </p:spTree>
    <p:custDataLst>
      <p:tags r:id="rId1"/>
    </p:custDataLst>
  </p:cSld>
  <p:clrMapOvr>
    <a:masterClrMapping/>
  </p:clrMapOvr>
  <p:transition spd="slow" advTm="1268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8" fill="hold" nodeType="clickEffect">
                                  <p:stCondLst>
                                    <p:cond delay="0"/>
                                  </p:stCondLst>
                                  <p:childTnLst>
                                    <p:set>
                                      <p:cBhvr>
                                        <p:cTn id="10" dur="1" fill="hold">
                                          <p:stCondLst>
                                            <p:cond delay="0"/>
                                          </p:stCondLst>
                                        </p:cTn>
                                        <p:tgtEl>
                                          <p:spTgt spid="86121"/>
                                        </p:tgtEl>
                                        <p:attrNameLst>
                                          <p:attrName>style.visibility</p:attrName>
                                        </p:attrNameLst>
                                      </p:cBhvr>
                                      <p:to>
                                        <p:strVal val="visible"/>
                                      </p:to>
                                    </p:set>
                                    <p:animEffect transition="in" filter="wipe(left)">
                                      <p:cBhvr>
                                        <p:cTn id="11" dur="500"/>
                                        <p:tgtEl>
                                          <p:spTgt spid="86121"/>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ntr" presetSubtype="21" fill="hold" nodeType="clickEffect">
                                  <p:stCondLst>
                                    <p:cond delay="0"/>
                                  </p:stCondLst>
                                  <p:childTnLst>
                                    <p:set>
                                      <p:cBhvr>
                                        <p:cTn id="15" dur="1" fill="hold">
                                          <p:stCondLst>
                                            <p:cond delay="0"/>
                                          </p:stCondLst>
                                        </p:cTn>
                                        <p:tgtEl>
                                          <p:spTgt spid="86122"/>
                                        </p:tgtEl>
                                        <p:attrNameLst>
                                          <p:attrName>style.visibility</p:attrName>
                                        </p:attrNameLst>
                                      </p:cBhvr>
                                      <p:to>
                                        <p:strVal val="visible"/>
                                      </p:to>
                                    </p:set>
                                    <p:animEffect transition="in" filter="barn(inVertical)">
                                      <p:cBhvr>
                                        <p:cTn id="16" dur="500"/>
                                        <p:tgtEl>
                                          <p:spTgt spid="86122"/>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2"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heel(2)">
                                      <p:cBhvr>
                                        <p:cTn id="21" dur="75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14" presetClass="entr" presetSubtype="10" fill="hold" nodeType="clickEffect">
                                  <p:stCondLst>
                                    <p:cond delay="0"/>
                                  </p:stCondLst>
                                  <p:childTnLst>
                                    <p:set>
                                      <p:cBhvr>
                                        <p:cTn id="25" dur="1" fill="hold">
                                          <p:stCondLst>
                                            <p:cond delay="0"/>
                                          </p:stCondLst>
                                        </p:cTn>
                                        <p:tgtEl>
                                          <p:spTgt spid="31"/>
                                        </p:tgtEl>
                                        <p:attrNameLst>
                                          <p:attrName>style.visibility</p:attrName>
                                        </p:attrNameLst>
                                      </p:cBhvr>
                                      <p:to>
                                        <p:strVal val="visible"/>
                                      </p:to>
                                    </p:set>
                                    <p:animEffect transition="in" filter="randombar(horizontal)">
                                      <p:cBhvr>
                                        <p:cTn id="26"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7" fill="hold" display="0">
                  <p:stCondLst>
                    <p:cond delay="indefinite"/>
                  </p:stCondLst>
                  <p:endCondLst>
                    <p:cond evt="onStopAudio" delay="0">
                      <p:tgtEl>
                        <p:sldTgt/>
                      </p:tgtEl>
                    </p:cond>
                  </p:endCondLst>
                </p:cTn>
                <p:tgtEl>
                  <p:spTgt spid="3"/>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5" cstate="print">
            <a:lum/>
          </a:blip>
          <a:srcRect/>
          <a:stretch>
            <a:fillRect t="-3000" b="-3000"/>
          </a:stretch>
        </a:blipFill>
        <a:effectLst/>
      </p:bgPr>
    </p:bg>
    <p:spTree>
      <p:nvGrpSpPr>
        <p:cNvPr id="1" name=""/>
        <p:cNvGrpSpPr/>
        <p:nvPr/>
      </p:nvGrpSpPr>
      <p:grpSpPr>
        <a:xfrm>
          <a:off x="0" y="0"/>
          <a:ext cx="0" cy="0"/>
          <a:chOff x="0" y="0"/>
          <a:chExt cx="0" cy="0"/>
        </a:xfrm>
      </p:grpSpPr>
      <p:sp>
        <p:nvSpPr>
          <p:cNvPr id="53250" name="Line 2"/>
          <p:cNvSpPr>
            <a:spLocks noChangeShapeType="1"/>
          </p:cNvSpPr>
          <p:nvPr/>
        </p:nvSpPr>
        <p:spPr bwMode="auto">
          <a:xfrm>
            <a:off x="3816350" y="3248025"/>
            <a:ext cx="2765425" cy="0"/>
          </a:xfrm>
          <a:prstGeom prst="line">
            <a:avLst/>
          </a:prstGeom>
          <a:noFill/>
          <a:ln w="9525">
            <a:solidFill>
              <a:schemeClr val="tx1"/>
            </a:solidFill>
            <a:round/>
            <a:headEnd/>
            <a:tailEnd/>
          </a:ln>
        </p:spPr>
        <p:txBody>
          <a:bodyPr/>
          <a:lstStyle/>
          <a:p>
            <a:endParaRPr lang="en-US"/>
          </a:p>
        </p:txBody>
      </p:sp>
      <p:sp>
        <p:nvSpPr>
          <p:cNvPr id="53251" name="Line 3"/>
          <p:cNvSpPr>
            <a:spLocks noChangeShapeType="1"/>
          </p:cNvSpPr>
          <p:nvPr/>
        </p:nvSpPr>
        <p:spPr bwMode="auto">
          <a:xfrm>
            <a:off x="3816350" y="3235325"/>
            <a:ext cx="403225" cy="2263775"/>
          </a:xfrm>
          <a:prstGeom prst="line">
            <a:avLst/>
          </a:prstGeom>
          <a:noFill/>
          <a:ln w="9525">
            <a:solidFill>
              <a:schemeClr val="tx1"/>
            </a:solidFill>
            <a:round/>
            <a:headEnd/>
            <a:tailEnd/>
          </a:ln>
        </p:spPr>
        <p:txBody>
          <a:bodyPr/>
          <a:lstStyle/>
          <a:p>
            <a:endParaRPr lang="en-US"/>
          </a:p>
        </p:txBody>
      </p:sp>
      <p:sp>
        <p:nvSpPr>
          <p:cNvPr id="53252" name="Rectangle 4"/>
          <p:cNvSpPr>
            <a:spLocks noChangeArrowheads="1"/>
          </p:cNvSpPr>
          <p:nvPr/>
        </p:nvSpPr>
        <p:spPr bwMode="auto">
          <a:xfrm>
            <a:off x="3810000" y="400050"/>
            <a:ext cx="2765425" cy="2847975"/>
          </a:xfrm>
          <a:prstGeom prst="rect">
            <a:avLst/>
          </a:prstGeom>
          <a:noFill/>
          <a:ln w="9525">
            <a:solidFill>
              <a:schemeClr val="tx1"/>
            </a:solidFill>
            <a:miter lim="800000"/>
            <a:headEnd/>
            <a:tailEnd/>
          </a:ln>
        </p:spPr>
        <p:txBody>
          <a:bodyPr wrap="none" anchor="ctr"/>
          <a:lstStyle/>
          <a:p>
            <a:endParaRPr lang="vi-VN"/>
          </a:p>
        </p:txBody>
      </p:sp>
      <p:sp>
        <p:nvSpPr>
          <p:cNvPr id="53253" name="Line 5"/>
          <p:cNvSpPr>
            <a:spLocks noChangeShapeType="1"/>
          </p:cNvSpPr>
          <p:nvPr/>
        </p:nvSpPr>
        <p:spPr bwMode="auto">
          <a:xfrm>
            <a:off x="6575425" y="393700"/>
            <a:ext cx="0" cy="2854325"/>
          </a:xfrm>
          <a:prstGeom prst="line">
            <a:avLst/>
          </a:prstGeom>
          <a:noFill/>
          <a:ln w="9525">
            <a:solidFill>
              <a:schemeClr val="tx1"/>
            </a:solidFill>
            <a:round/>
            <a:headEnd/>
            <a:tailEnd/>
          </a:ln>
        </p:spPr>
        <p:txBody>
          <a:bodyPr/>
          <a:lstStyle/>
          <a:p>
            <a:endParaRPr lang="en-US"/>
          </a:p>
        </p:txBody>
      </p:sp>
      <p:grpSp>
        <p:nvGrpSpPr>
          <p:cNvPr id="53254" name="Group 6"/>
          <p:cNvGrpSpPr>
            <a:grpSpLocks/>
          </p:cNvGrpSpPr>
          <p:nvPr/>
        </p:nvGrpSpPr>
        <p:grpSpPr bwMode="auto">
          <a:xfrm>
            <a:off x="4441825" y="1130300"/>
            <a:ext cx="1022350" cy="1258888"/>
            <a:chOff x="1837" y="988"/>
            <a:chExt cx="797" cy="919"/>
          </a:xfrm>
        </p:grpSpPr>
        <p:sp>
          <p:nvSpPr>
            <p:cNvPr id="53272" name="Rectangle 7"/>
            <p:cNvSpPr>
              <a:spLocks noChangeArrowheads="1"/>
            </p:cNvSpPr>
            <p:nvPr/>
          </p:nvSpPr>
          <p:spPr bwMode="auto">
            <a:xfrm>
              <a:off x="1837" y="988"/>
              <a:ext cx="797" cy="919"/>
            </a:xfrm>
            <a:prstGeom prst="rect">
              <a:avLst/>
            </a:prstGeom>
            <a:solidFill>
              <a:schemeClr val="accent1"/>
            </a:solidFill>
            <a:ln w="9525">
              <a:solidFill>
                <a:schemeClr val="tx1"/>
              </a:solidFill>
              <a:miter lim="800000"/>
              <a:headEnd/>
              <a:tailEnd/>
            </a:ln>
          </p:spPr>
          <p:txBody>
            <a:bodyPr wrap="none" anchor="ctr"/>
            <a:lstStyle/>
            <a:p>
              <a:endParaRPr lang="vi-VN"/>
            </a:p>
          </p:txBody>
        </p:sp>
        <p:sp>
          <p:nvSpPr>
            <p:cNvPr id="53273" name="Rectangle 8"/>
            <p:cNvSpPr>
              <a:spLocks noChangeArrowheads="1"/>
            </p:cNvSpPr>
            <p:nvPr/>
          </p:nvSpPr>
          <p:spPr bwMode="auto">
            <a:xfrm>
              <a:off x="1992" y="1100"/>
              <a:ext cx="480" cy="692"/>
            </a:xfrm>
            <a:prstGeom prst="rect">
              <a:avLst/>
            </a:prstGeom>
            <a:solidFill>
              <a:schemeClr val="bg1"/>
            </a:solidFill>
            <a:ln w="9525">
              <a:solidFill>
                <a:schemeClr val="tx1"/>
              </a:solidFill>
              <a:miter lim="800000"/>
              <a:headEnd/>
              <a:tailEnd/>
            </a:ln>
          </p:spPr>
          <p:txBody>
            <a:bodyPr wrap="none" anchor="ctr"/>
            <a:lstStyle/>
            <a:p>
              <a:endParaRPr lang="vi-VN"/>
            </a:p>
          </p:txBody>
        </p:sp>
      </p:grpSp>
      <p:sp>
        <p:nvSpPr>
          <p:cNvPr id="53255" name="Line 9"/>
          <p:cNvSpPr>
            <a:spLocks noChangeShapeType="1"/>
          </p:cNvSpPr>
          <p:nvPr/>
        </p:nvSpPr>
        <p:spPr bwMode="auto">
          <a:xfrm>
            <a:off x="3810000" y="3248025"/>
            <a:ext cx="2767013" cy="0"/>
          </a:xfrm>
          <a:prstGeom prst="line">
            <a:avLst/>
          </a:prstGeom>
          <a:noFill/>
          <a:ln w="9525">
            <a:solidFill>
              <a:schemeClr val="tx1"/>
            </a:solidFill>
            <a:round/>
            <a:headEnd/>
            <a:tailEnd/>
          </a:ln>
        </p:spPr>
        <p:txBody>
          <a:bodyPr/>
          <a:lstStyle/>
          <a:p>
            <a:endParaRPr lang="en-US"/>
          </a:p>
        </p:txBody>
      </p:sp>
      <p:sp>
        <p:nvSpPr>
          <p:cNvPr id="53256" name="AutoShape 10"/>
          <p:cNvSpPr>
            <a:spLocks noChangeArrowheads="1"/>
          </p:cNvSpPr>
          <p:nvPr/>
        </p:nvSpPr>
        <p:spPr bwMode="auto">
          <a:xfrm rot="-5400000">
            <a:off x="6882606" y="1648619"/>
            <a:ext cx="1312863" cy="606425"/>
          </a:xfrm>
          <a:prstGeom prst="parallelogram">
            <a:avLst>
              <a:gd name="adj" fmla="val 12198"/>
            </a:avLst>
          </a:prstGeom>
          <a:solidFill>
            <a:schemeClr val="accent1"/>
          </a:solidFill>
          <a:ln w="9525">
            <a:solidFill>
              <a:schemeClr val="tx1"/>
            </a:solidFill>
            <a:miter lim="800000"/>
            <a:headEnd/>
            <a:tailEnd/>
          </a:ln>
        </p:spPr>
        <p:txBody>
          <a:bodyPr wrap="none" anchor="ctr"/>
          <a:lstStyle/>
          <a:p>
            <a:endParaRPr lang="vi-VN"/>
          </a:p>
        </p:txBody>
      </p:sp>
      <p:sp>
        <p:nvSpPr>
          <p:cNvPr id="53257" name="AutoShape 11"/>
          <p:cNvSpPr>
            <a:spLocks noChangeArrowheads="1"/>
          </p:cNvSpPr>
          <p:nvPr/>
        </p:nvSpPr>
        <p:spPr bwMode="auto">
          <a:xfrm rot="-5951477">
            <a:off x="5037931" y="3432969"/>
            <a:ext cx="703263" cy="1025525"/>
          </a:xfrm>
          <a:prstGeom prst="parallelogram">
            <a:avLst>
              <a:gd name="adj" fmla="val 24259"/>
            </a:avLst>
          </a:prstGeom>
          <a:solidFill>
            <a:schemeClr val="accent1"/>
          </a:solidFill>
          <a:ln w="9525">
            <a:solidFill>
              <a:schemeClr val="tx1"/>
            </a:solidFill>
            <a:miter lim="800000"/>
            <a:headEnd/>
            <a:tailEnd/>
          </a:ln>
        </p:spPr>
        <p:txBody>
          <a:bodyPr wrap="none" anchor="ctr"/>
          <a:lstStyle/>
          <a:p>
            <a:endParaRPr lang="vi-VN"/>
          </a:p>
        </p:txBody>
      </p:sp>
      <p:sp>
        <p:nvSpPr>
          <p:cNvPr id="53258" name="Line 12"/>
          <p:cNvSpPr>
            <a:spLocks noChangeShapeType="1"/>
          </p:cNvSpPr>
          <p:nvPr/>
        </p:nvSpPr>
        <p:spPr bwMode="auto">
          <a:xfrm>
            <a:off x="4000500" y="5676900"/>
            <a:ext cx="0" cy="0"/>
          </a:xfrm>
          <a:prstGeom prst="line">
            <a:avLst/>
          </a:prstGeom>
          <a:noFill/>
          <a:ln w="9525">
            <a:solidFill>
              <a:schemeClr val="tx1"/>
            </a:solidFill>
            <a:round/>
            <a:headEnd/>
            <a:tailEnd/>
          </a:ln>
        </p:spPr>
        <p:txBody>
          <a:bodyPr/>
          <a:lstStyle/>
          <a:p>
            <a:endParaRPr lang="en-US"/>
          </a:p>
        </p:txBody>
      </p:sp>
      <p:sp>
        <p:nvSpPr>
          <p:cNvPr id="53259" name="Line 13"/>
          <p:cNvSpPr>
            <a:spLocks noChangeShapeType="1"/>
          </p:cNvSpPr>
          <p:nvPr/>
        </p:nvSpPr>
        <p:spPr bwMode="auto">
          <a:xfrm>
            <a:off x="8235950" y="1651000"/>
            <a:ext cx="0" cy="0"/>
          </a:xfrm>
          <a:prstGeom prst="line">
            <a:avLst/>
          </a:prstGeom>
          <a:noFill/>
          <a:ln w="9525">
            <a:solidFill>
              <a:schemeClr val="tx1"/>
            </a:solidFill>
            <a:round/>
            <a:headEnd/>
            <a:tailEnd/>
          </a:ln>
        </p:spPr>
        <p:txBody>
          <a:bodyPr/>
          <a:lstStyle/>
          <a:p>
            <a:endParaRPr lang="en-US"/>
          </a:p>
        </p:txBody>
      </p:sp>
      <p:sp>
        <p:nvSpPr>
          <p:cNvPr id="53260" name="Line 14"/>
          <p:cNvSpPr>
            <a:spLocks noChangeShapeType="1"/>
          </p:cNvSpPr>
          <p:nvPr/>
        </p:nvSpPr>
        <p:spPr bwMode="auto">
          <a:xfrm>
            <a:off x="6565900" y="3244850"/>
            <a:ext cx="2311400" cy="387350"/>
          </a:xfrm>
          <a:prstGeom prst="line">
            <a:avLst/>
          </a:prstGeom>
          <a:noFill/>
          <a:ln w="9525">
            <a:solidFill>
              <a:schemeClr val="tx1"/>
            </a:solidFill>
            <a:round/>
            <a:headEnd/>
            <a:tailEnd/>
          </a:ln>
        </p:spPr>
        <p:txBody>
          <a:bodyPr/>
          <a:lstStyle/>
          <a:p>
            <a:endParaRPr lang="en-US"/>
          </a:p>
        </p:txBody>
      </p:sp>
      <p:sp>
        <p:nvSpPr>
          <p:cNvPr id="53261" name="Line 15"/>
          <p:cNvSpPr>
            <a:spLocks noChangeShapeType="1"/>
          </p:cNvSpPr>
          <p:nvPr/>
        </p:nvSpPr>
        <p:spPr bwMode="auto">
          <a:xfrm>
            <a:off x="8864600" y="790575"/>
            <a:ext cx="0" cy="2835275"/>
          </a:xfrm>
          <a:prstGeom prst="line">
            <a:avLst/>
          </a:prstGeom>
          <a:noFill/>
          <a:ln w="9525">
            <a:solidFill>
              <a:schemeClr val="tx1"/>
            </a:solidFill>
            <a:round/>
            <a:headEnd/>
            <a:tailEnd/>
          </a:ln>
        </p:spPr>
        <p:txBody>
          <a:bodyPr/>
          <a:lstStyle/>
          <a:p>
            <a:endParaRPr lang="en-US"/>
          </a:p>
        </p:txBody>
      </p:sp>
      <p:sp>
        <p:nvSpPr>
          <p:cNvPr id="53262" name="Line 16"/>
          <p:cNvSpPr>
            <a:spLocks noChangeShapeType="1"/>
          </p:cNvSpPr>
          <p:nvPr/>
        </p:nvSpPr>
        <p:spPr bwMode="auto">
          <a:xfrm>
            <a:off x="4210050" y="5486400"/>
            <a:ext cx="2762250" cy="1588"/>
          </a:xfrm>
          <a:prstGeom prst="line">
            <a:avLst/>
          </a:prstGeom>
          <a:noFill/>
          <a:ln w="9525">
            <a:solidFill>
              <a:schemeClr val="tx1"/>
            </a:solidFill>
            <a:round/>
            <a:headEnd/>
            <a:tailEnd/>
          </a:ln>
        </p:spPr>
        <p:txBody>
          <a:bodyPr/>
          <a:lstStyle/>
          <a:p>
            <a:endParaRPr lang="en-US"/>
          </a:p>
        </p:txBody>
      </p:sp>
      <p:sp>
        <p:nvSpPr>
          <p:cNvPr id="53263" name="Line 17"/>
          <p:cNvSpPr>
            <a:spLocks noChangeShapeType="1"/>
          </p:cNvSpPr>
          <p:nvPr/>
        </p:nvSpPr>
        <p:spPr bwMode="auto">
          <a:xfrm>
            <a:off x="6572250" y="3235325"/>
            <a:ext cx="403225" cy="2263775"/>
          </a:xfrm>
          <a:prstGeom prst="line">
            <a:avLst/>
          </a:prstGeom>
          <a:noFill/>
          <a:ln w="9525">
            <a:solidFill>
              <a:schemeClr val="tx1"/>
            </a:solidFill>
            <a:round/>
            <a:headEnd/>
            <a:tailEnd/>
          </a:ln>
        </p:spPr>
        <p:txBody>
          <a:bodyPr/>
          <a:lstStyle/>
          <a:p>
            <a:endParaRPr lang="en-US"/>
          </a:p>
        </p:txBody>
      </p:sp>
      <p:sp>
        <p:nvSpPr>
          <p:cNvPr id="53264" name="Line 18"/>
          <p:cNvSpPr>
            <a:spLocks noChangeShapeType="1"/>
          </p:cNvSpPr>
          <p:nvPr/>
        </p:nvSpPr>
        <p:spPr bwMode="auto">
          <a:xfrm rot="540196">
            <a:off x="4975225" y="3700463"/>
            <a:ext cx="161925" cy="501650"/>
          </a:xfrm>
          <a:prstGeom prst="line">
            <a:avLst/>
          </a:prstGeom>
          <a:noFill/>
          <a:ln w="9525">
            <a:solidFill>
              <a:schemeClr val="tx1"/>
            </a:solidFill>
            <a:prstDash val="lgDash"/>
            <a:round/>
            <a:headEnd/>
            <a:tailEnd/>
          </a:ln>
        </p:spPr>
        <p:txBody>
          <a:bodyPr/>
          <a:lstStyle/>
          <a:p>
            <a:endParaRPr lang="en-US"/>
          </a:p>
        </p:txBody>
      </p:sp>
      <p:sp>
        <p:nvSpPr>
          <p:cNvPr id="53265" name="Line 19"/>
          <p:cNvSpPr>
            <a:spLocks noChangeShapeType="1"/>
          </p:cNvSpPr>
          <p:nvPr/>
        </p:nvSpPr>
        <p:spPr bwMode="auto">
          <a:xfrm rot="540196">
            <a:off x="4975225" y="3700463"/>
            <a:ext cx="161925" cy="501650"/>
          </a:xfrm>
          <a:prstGeom prst="line">
            <a:avLst/>
          </a:prstGeom>
          <a:noFill/>
          <a:ln w="9525">
            <a:solidFill>
              <a:schemeClr val="tx1"/>
            </a:solidFill>
            <a:prstDash val="lgDash"/>
            <a:round/>
            <a:headEnd/>
            <a:tailEnd/>
          </a:ln>
        </p:spPr>
        <p:txBody>
          <a:bodyPr/>
          <a:lstStyle/>
          <a:p>
            <a:endParaRPr lang="en-US"/>
          </a:p>
        </p:txBody>
      </p:sp>
      <p:sp>
        <p:nvSpPr>
          <p:cNvPr id="53266" name="Line 20"/>
          <p:cNvSpPr>
            <a:spLocks noChangeShapeType="1"/>
          </p:cNvSpPr>
          <p:nvPr/>
        </p:nvSpPr>
        <p:spPr bwMode="auto">
          <a:xfrm rot="540196">
            <a:off x="5661025" y="3694113"/>
            <a:ext cx="161925" cy="501650"/>
          </a:xfrm>
          <a:prstGeom prst="line">
            <a:avLst/>
          </a:prstGeom>
          <a:noFill/>
          <a:ln w="9525">
            <a:solidFill>
              <a:schemeClr val="tx1"/>
            </a:solidFill>
            <a:prstDash val="lgDash"/>
            <a:round/>
            <a:headEnd/>
            <a:tailEnd/>
          </a:ln>
        </p:spPr>
        <p:txBody>
          <a:bodyPr/>
          <a:lstStyle/>
          <a:p>
            <a:endParaRPr lang="en-US"/>
          </a:p>
        </p:txBody>
      </p:sp>
      <p:sp>
        <p:nvSpPr>
          <p:cNvPr id="53267" name="Line 21"/>
          <p:cNvSpPr>
            <a:spLocks noChangeShapeType="1"/>
          </p:cNvSpPr>
          <p:nvPr/>
        </p:nvSpPr>
        <p:spPr bwMode="auto">
          <a:xfrm>
            <a:off x="6565900" y="406400"/>
            <a:ext cx="2311400" cy="387350"/>
          </a:xfrm>
          <a:prstGeom prst="line">
            <a:avLst/>
          </a:prstGeom>
          <a:noFill/>
          <a:ln w="9525">
            <a:solidFill>
              <a:schemeClr val="tx1"/>
            </a:solidFill>
            <a:round/>
            <a:headEnd/>
            <a:tailEnd/>
          </a:ln>
        </p:spPr>
        <p:txBody>
          <a:bodyPr/>
          <a:lstStyle/>
          <a:p>
            <a:endParaRPr lang="en-US"/>
          </a:p>
        </p:txBody>
      </p:sp>
      <p:sp>
        <p:nvSpPr>
          <p:cNvPr id="53268" name="Line 22"/>
          <p:cNvSpPr>
            <a:spLocks noChangeShapeType="1"/>
          </p:cNvSpPr>
          <p:nvPr/>
        </p:nvSpPr>
        <p:spPr bwMode="auto">
          <a:xfrm>
            <a:off x="7231063" y="2360613"/>
            <a:ext cx="604837" cy="93662"/>
          </a:xfrm>
          <a:prstGeom prst="line">
            <a:avLst/>
          </a:prstGeom>
          <a:noFill/>
          <a:ln w="9525">
            <a:solidFill>
              <a:schemeClr val="tx1"/>
            </a:solidFill>
            <a:prstDash val="lgDash"/>
            <a:round/>
            <a:headEnd/>
            <a:tailEnd/>
          </a:ln>
        </p:spPr>
        <p:txBody>
          <a:bodyPr/>
          <a:lstStyle/>
          <a:p>
            <a:endParaRPr lang="en-US"/>
          </a:p>
        </p:txBody>
      </p:sp>
      <p:sp>
        <p:nvSpPr>
          <p:cNvPr id="53269" name="Line 23"/>
          <p:cNvSpPr>
            <a:spLocks noChangeShapeType="1"/>
          </p:cNvSpPr>
          <p:nvPr/>
        </p:nvSpPr>
        <p:spPr bwMode="auto">
          <a:xfrm>
            <a:off x="7237413" y="1458913"/>
            <a:ext cx="585787" cy="80962"/>
          </a:xfrm>
          <a:prstGeom prst="line">
            <a:avLst/>
          </a:prstGeom>
          <a:noFill/>
          <a:ln w="9525">
            <a:solidFill>
              <a:schemeClr val="tx1"/>
            </a:solidFill>
            <a:prstDash val="lgDash"/>
            <a:round/>
            <a:headEnd/>
            <a:tailEnd/>
          </a:ln>
        </p:spPr>
        <p:txBody>
          <a:bodyPr/>
          <a:lstStyle/>
          <a:p>
            <a:endParaRPr lang="en-US"/>
          </a:p>
        </p:txBody>
      </p:sp>
      <p:sp>
        <p:nvSpPr>
          <p:cNvPr id="53270" name="Line 24"/>
          <p:cNvSpPr>
            <a:spLocks noChangeShapeType="1"/>
          </p:cNvSpPr>
          <p:nvPr/>
        </p:nvSpPr>
        <p:spPr bwMode="auto">
          <a:xfrm>
            <a:off x="7829550" y="1377950"/>
            <a:ext cx="12700" cy="1231900"/>
          </a:xfrm>
          <a:prstGeom prst="line">
            <a:avLst/>
          </a:prstGeom>
          <a:noFill/>
          <a:ln w="9525">
            <a:solidFill>
              <a:schemeClr val="tx1"/>
            </a:solidFill>
            <a:round/>
            <a:headEnd/>
            <a:tailEnd/>
          </a:ln>
        </p:spPr>
        <p:txBody>
          <a:bodyPr/>
          <a:lstStyle/>
          <a:p>
            <a:endParaRPr lang="en-US"/>
          </a:p>
        </p:txBody>
      </p:sp>
      <p:pic>
        <p:nvPicPr>
          <p:cNvPr id="2" name="Shape">
            <a:hlinkClick r:id="" action="ppaction://media"/>
          </p:cNvPr>
          <p:cNvPicPr>
            <a:picLocks noRot="1" noChangeAspect="1"/>
          </p:cNvPicPr>
          <p:nvPr>
            <a:audioFile r:link="rId2"/>
          </p:nvPr>
        </p:nvPicPr>
        <p:blipFill>
          <a:blip r:embed="rId6"/>
          <a:srcRect/>
          <a:stretch>
            <a:fillRect/>
          </a:stretch>
        </p:blipFill>
        <p:spPr bwMode="auto">
          <a:xfrm>
            <a:off x="11430000" y="6096000"/>
            <a:ext cx="609600" cy="609600"/>
          </a:xfrm>
          <a:prstGeom prst="rect">
            <a:avLst/>
          </a:prstGeom>
          <a:noFill/>
          <a:ln w="9525">
            <a:noFill/>
            <a:miter lim="800000"/>
            <a:headEnd/>
            <a:tailEnd/>
          </a:ln>
        </p:spPr>
      </p:pic>
    </p:spTree>
    <p:custDataLst>
      <p:tags r:id="rId1"/>
    </p:custDataLst>
  </p:cSld>
  <p:clrMapOvr>
    <a:masterClrMapping/>
  </p:clrMapOvr>
  <p:transition advClick="0" advTm="47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5" cstate="print">
            <a:lum/>
          </a:blip>
          <a:srcRect/>
          <a:stretch>
            <a:fillRect t="-3000" b="-3000"/>
          </a:stretch>
        </a:blipFill>
        <a:effectLst/>
      </p:bgPr>
    </p:bg>
    <p:spTree>
      <p:nvGrpSpPr>
        <p:cNvPr id="1" name=""/>
        <p:cNvGrpSpPr/>
        <p:nvPr/>
      </p:nvGrpSpPr>
      <p:grpSpPr>
        <a:xfrm>
          <a:off x="0" y="0"/>
          <a:ext cx="0" cy="0"/>
          <a:chOff x="0" y="0"/>
          <a:chExt cx="0" cy="0"/>
        </a:xfrm>
      </p:grpSpPr>
      <p:sp>
        <p:nvSpPr>
          <p:cNvPr id="55298" name="Line 2"/>
          <p:cNvSpPr>
            <a:spLocks noChangeShapeType="1"/>
          </p:cNvSpPr>
          <p:nvPr/>
        </p:nvSpPr>
        <p:spPr bwMode="auto">
          <a:xfrm>
            <a:off x="3816350" y="3248025"/>
            <a:ext cx="2765425" cy="0"/>
          </a:xfrm>
          <a:prstGeom prst="line">
            <a:avLst/>
          </a:prstGeom>
          <a:noFill/>
          <a:ln w="9525">
            <a:solidFill>
              <a:schemeClr val="tx1"/>
            </a:solidFill>
            <a:round/>
            <a:headEnd/>
            <a:tailEnd/>
          </a:ln>
        </p:spPr>
        <p:txBody>
          <a:bodyPr/>
          <a:lstStyle/>
          <a:p>
            <a:endParaRPr lang="en-US"/>
          </a:p>
        </p:txBody>
      </p:sp>
      <p:sp>
        <p:nvSpPr>
          <p:cNvPr id="55299" name="Line 3"/>
          <p:cNvSpPr>
            <a:spLocks noChangeShapeType="1"/>
          </p:cNvSpPr>
          <p:nvPr/>
        </p:nvSpPr>
        <p:spPr bwMode="auto">
          <a:xfrm>
            <a:off x="3816350" y="3235325"/>
            <a:ext cx="187325" cy="2422525"/>
          </a:xfrm>
          <a:prstGeom prst="line">
            <a:avLst/>
          </a:prstGeom>
          <a:noFill/>
          <a:ln w="9525">
            <a:solidFill>
              <a:schemeClr val="tx1"/>
            </a:solidFill>
            <a:round/>
            <a:headEnd/>
            <a:tailEnd/>
          </a:ln>
        </p:spPr>
        <p:txBody>
          <a:bodyPr/>
          <a:lstStyle/>
          <a:p>
            <a:endParaRPr lang="en-US"/>
          </a:p>
        </p:txBody>
      </p:sp>
      <p:sp>
        <p:nvSpPr>
          <p:cNvPr id="55300" name="Rectangle 4"/>
          <p:cNvSpPr>
            <a:spLocks noChangeArrowheads="1"/>
          </p:cNvSpPr>
          <p:nvPr/>
        </p:nvSpPr>
        <p:spPr bwMode="auto">
          <a:xfrm>
            <a:off x="3810000" y="400050"/>
            <a:ext cx="2765425" cy="2847975"/>
          </a:xfrm>
          <a:prstGeom prst="rect">
            <a:avLst/>
          </a:prstGeom>
          <a:noFill/>
          <a:ln w="9525">
            <a:solidFill>
              <a:schemeClr val="tx1"/>
            </a:solidFill>
            <a:miter lim="800000"/>
            <a:headEnd/>
            <a:tailEnd/>
          </a:ln>
        </p:spPr>
        <p:txBody>
          <a:bodyPr wrap="none" anchor="ctr"/>
          <a:lstStyle/>
          <a:p>
            <a:endParaRPr lang="vi-VN"/>
          </a:p>
        </p:txBody>
      </p:sp>
      <p:sp>
        <p:nvSpPr>
          <p:cNvPr id="55301" name="Line 5"/>
          <p:cNvSpPr>
            <a:spLocks noChangeShapeType="1"/>
          </p:cNvSpPr>
          <p:nvPr/>
        </p:nvSpPr>
        <p:spPr bwMode="auto">
          <a:xfrm>
            <a:off x="6575425" y="393700"/>
            <a:ext cx="0" cy="2854325"/>
          </a:xfrm>
          <a:prstGeom prst="line">
            <a:avLst/>
          </a:prstGeom>
          <a:noFill/>
          <a:ln w="9525">
            <a:solidFill>
              <a:schemeClr val="tx1"/>
            </a:solidFill>
            <a:round/>
            <a:headEnd/>
            <a:tailEnd/>
          </a:ln>
        </p:spPr>
        <p:txBody>
          <a:bodyPr/>
          <a:lstStyle/>
          <a:p>
            <a:endParaRPr lang="en-US"/>
          </a:p>
        </p:txBody>
      </p:sp>
      <p:grpSp>
        <p:nvGrpSpPr>
          <p:cNvPr id="55302" name="Group 6"/>
          <p:cNvGrpSpPr>
            <a:grpSpLocks/>
          </p:cNvGrpSpPr>
          <p:nvPr/>
        </p:nvGrpSpPr>
        <p:grpSpPr bwMode="auto">
          <a:xfrm>
            <a:off x="4441825" y="1130300"/>
            <a:ext cx="1022350" cy="1258888"/>
            <a:chOff x="1837" y="988"/>
            <a:chExt cx="797" cy="919"/>
          </a:xfrm>
        </p:grpSpPr>
        <p:sp>
          <p:nvSpPr>
            <p:cNvPr id="55318" name="Rectangle 7"/>
            <p:cNvSpPr>
              <a:spLocks noChangeArrowheads="1"/>
            </p:cNvSpPr>
            <p:nvPr/>
          </p:nvSpPr>
          <p:spPr bwMode="auto">
            <a:xfrm>
              <a:off x="1837" y="988"/>
              <a:ext cx="797" cy="919"/>
            </a:xfrm>
            <a:prstGeom prst="rect">
              <a:avLst/>
            </a:prstGeom>
            <a:solidFill>
              <a:schemeClr val="accent1"/>
            </a:solidFill>
            <a:ln w="9525">
              <a:solidFill>
                <a:schemeClr val="tx1"/>
              </a:solidFill>
              <a:miter lim="800000"/>
              <a:headEnd/>
              <a:tailEnd/>
            </a:ln>
          </p:spPr>
          <p:txBody>
            <a:bodyPr wrap="none" anchor="ctr"/>
            <a:lstStyle/>
            <a:p>
              <a:endParaRPr lang="vi-VN"/>
            </a:p>
          </p:txBody>
        </p:sp>
        <p:sp>
          <p:nvSpPr>
            <p:cNvPr id="55319" name="Rectangle 8"/>
            <p:cNvSpPr>
              <a:spLocks noChangeArrowheads="1"/>
            </p:cNvSpPr>
            <p:nvPr/>
          </p:nvSpPr>
          <p:spPr bwMode="auto">
            <a:xfrm>
              <a:off x="1992" y="1100"/>
              <a:ext cx="480" cy="692"/>
            </a:xfrm>
            <a:prstGeom prst="rect">
              <a:avLst/>
            </a:prstGeom>
            <a:solidFill>
              <a:schemeClr val="bg1"/>
            </a:solidFill>
            <a:ln w="9525">
              <a:solidFill>
                <a:schemeClr val="tx1"/>
              </a:solidFill>
              <a:miter lim="800000"/>
              <a:headEnd/>
              <a:tailEnd/>
            </a:ln>
          </p:spPr>
          <p:txBody>
            <a:bodyPr wrap="none" anchor="ctr"/>
            <a:lstStyle/>
            <a:p>
              <a:endParaRPr lang="vi-VN"/>
            </a:p>
          </p:txBody>
        </p:sp>
      </p:grpSp>
      <p:sp>
        <p:nvSpPr>
          <p:cNvPr id="55303" name="Line 9"/>
          <p:cNvSpPr>
            <a:spLocks noChangeShapeType="1"/>
          </p:cNvSpPr>
          <p:nvPr/>
        </p:nvSpPr>
        <p:spPr bwMode="auto">
          <a:xfrm>
            <a:off x="3810000" y="3248025"/>
            <a:ext cx="2767013" cy="0"/>
          </a:xfrm>
          <a:prstGeom prst="line">
            <a:avLst/>
          </a:prstGeom>
          <a:noFill/>
          <a:ln w="9525">
            <a:solidFill>
              <a:schemeClr val="tx1"/>
            </a:solidFill>
            <a:round/>
            <a:headEnd/>
            <a:tailEnd/>
          </a:ln>
        </p:spPr>
        <p:txBody>
          <a:bodyPr/>
          <a:lstStyle/>
          <a:p>
            <a:endParaRPr lang="en-US"/>
          </a:p>
        </p:txBody>
      </p:sp>
      <p:sp>
        <p:nvSpPr>
          <p:cNvPr id="55304" name="AutoShape 10"/>
          <p:cNvSpPr>
            <a:spLocks noChangeArrowheads="1"/>
          </p:cNvSpPr>
          <p:nvPr/>
        </p:nvSpPr>
        <p:spPr bwMode="auto">
          <a:xfrm rot="-5400000">
            <a:off x="6863556" y="1642269"/>
            <a:ext cx="1338263" cy="593725"/>
          </a:xfrm>
          <a:prstGeom prst="parallelogram">
            <a:avLst>
              <a:gd name="adj" fmla="val 12700"/>
            </a:avLst>
          </a:prstGeom>
          <a:solidFill>
            <a:schemeClr val="accent1"/>
          </a:solidFill>
          <a:ln w="9525">
            <a:solidFill>
              <a:schemeClr val="tx1"/>
            </a:solidFill>
            <a:miter lim="800000"/>
            <a:headEnd/>
            <a:tailEnd/>
          </a:ln>
        </p:spPr>
        <p:txBody>
          <a:bodyPr wrap="none" anchor="ctr"/>
          <a:lstStyle/>
          <a:p>
            <a:endParaRPr lang="vi-VN"/>
          </a:p>
        </p:txBody>
      </p:sp>
      <p:sp>
        <p:nvSpPr>
          <p:cNvPr id="55305" name="AutoShape 11"/>
          <p:cNvSpPr>
            <a:spLocks noChangeArrowheads="1"/>
          </p:cNvSpPr>
          <p:nvPr/>
        </p:nvSpPr>
        <p:spPr bwMode="auto">
          <a:xfrm rot="-5728359">
            <a:off x="4930776" y="3451225"/>
            <a:ext cx="658812" cy="1036637"/>
          </a:xfrm>
          <a:prstGeom prst="parallelogram">
            <a:avLst>
              <a:gd name="adj" fmla="val 15810"/>
            </a:avLst>
          </a:prstGeom>
          <a:solidFill>
            <a:schemeClr val="accent1"/>
          </a:solidFill>
          <a:ln w="9525">
            <a:solidFill>
              <a:schemeClr val="tx1"/>
            </a:solidFill>
            <a:miter lim="800000"/>
            <a:headEnd/>
            <a:tailEnd/>
          </a:ln>
        </p:spPr>
        <p:txBody>
          <a:bodyPr wrap="none" anchor="ctr"/>
          <a:lstStyle/>
          <a:p>
            <a:endParaRPr lang="vi-VN"/>
          </a:p>
        </p:txBody>
      </p:sp>
      <p:sp>
        <p:nvSpPr>
          <p:cNvPr id="55306" name="Line 12"/>
          <p:cNvSpPr>
            <a:spLocks noChangeShapeType="1"/>
          </p:cNvSpPr>
          <p:nvPr/>
        </p:nvSpPr>
        <p:spPr bwMode="auto">
          <a:xfrm>
            <a:off x="4000500" y="5676900"/>
            <a:ext cx="0" cy="0"/>
          </a:xfrm>
          <a:prstGeom prst="line">
            <a:avLst/>
          </a:prstGeom>
          <a:noFill/>
          <a:ln w="9525">
            <a:solidFill>
              <a:schemeClr val="tx1"/>
            </a:solidFill>
            <a:round/>
            <a:headEnd/>
            <a:tailEnd/>
          </a:ln>
        </p:spPr>
        <p:txBody>
          <a:bodyPr/>
          <a:lstStyle/>
          <a:p>
            <a:endParaRPr lang="en-US"/>
          </a:p>
        </p:txBody>
      </p:sp>
      <p:sp>
        <p:nvSpPr>
          <p:cNvPr id="55307" name="Line 13"/>
          <p:cNvSpPr>
            <a:spLocks noChangeShapeType="1"/>
          </p:cNvSpPr>
          <p:nvPr/>
        </p:nvSpPr>
        <p:spPr bwMode="auto">
          <a:xfrm>
            <a:off x="8235950" y="1651000"/>
            <a:ext cx="0" cy="0"/>
          </a:xfrm>
          <a:prstGeom prst="line">
            <a:avLst/>
          </a:prstGeom>
          <a:noFill/>
          <a:ln w="9525">
            <a:solidFill>
              <a:schemeClr val="tx1"/>
            </a:solidFill>
            <a:round/>
            <a:headEnd/>
            <a:tailEnd/>
          </a:ln>
        </p:spPr>
        <p:txBody>
          <a:bodyPr/>
          <a:lstStyle/>
          <a:p>
            <a:endParaRPr lang="en-US"/>
          </a:p>
        </p:txBody>
      </p:sp>
      <p:sp>
        <p:nvSpPr>
          <p:cNvPr id="55308" name="Line 14"/>
          <p:cNvSpPr>
            <a:spLocks noChangeShapeType="1"/>
          </p:cNvSpPr>
          <p:nvPr/>
        </p:nvSpPr>
        <p:spPr bwMode="auto">
          <a:xfrm>
            <a:off x="9017000" y="600075"/>
            <a:ext cx="0" cy="2835275"/>
          </a:xfrm>
          <a:prstGeom prst="line">
            <a:avLst/>
          </a:prstGeom>
          <a:noFill/>
          <a:ln w="9525">
            <a:solidFill>
              <a:schemeClr val="tx1"/>
            </a:solidFill>
            <a:round/>
            <a:headEnd/>
            <a:tailEnd/>
          </a:ln>
        </p:spPr>
        <p:txBody>
          <a:bodyPr/>
          <a:lstStyle/>
          <a:p>
            <a:endParaRPr lang="en-US"/>
          </a:p>
        </p:txBody>
      </p:sp>
      <p:sp>
        <p:nvSpPr>
          <p:cNvPr id="55309" name="Line 15"/>
          <p:cNvSpPr>
            <a:spLocks noChangeShapeType="1"/>
          </p:cNvSpPr>
          <p:nvPr/>
        </p:nvSpPr>
        <p:spPr bwMode="auto">
          <a:xfrm>
            <a:off x="4006850" y="5657850"/>
            <a:ext cx="2762250" cy="1588"/>
          </a:xfrm>
          <a:prstGeom prst="line">
            <a:avLst/>
          </a:prstGeom>
          <a:noFill/>
          <a:ln w="9525">
            <a:solidFill>
              <a:schemeClr val="tx1"/>
            </a:solidFill>
            <a:round/>
            <a:headEnd/>
            <a:tailEnd/>
          </a:ln>
        </p:spPr>
        <p:txBody>
          <a:bodyPr/>
          <a:lstStyle/>
          <a:p>
            <a:endParaRPr lang="en-US"/>
          </a:p>
        </p:txBody>
      </p:sp>
      <p:sp>
        <p:nvSpPr>
          <p:cNvPr id="55310" name="Line 16"/>
          <p:cNvSpPr>
            <a:spLocks noChangeShapeType="1"/>
          </p:cNvSpPr>
          <p:nvPr/>
        </p:nvSpPr>
        <p:spPr bwMode="auto">
          <a:xfrm rot="540196">
            <a:off x="5551488" y="3695700"/>
            <a:ext cx="139700" cy="558800"/>
          </a:xfrm>
          <a:prstGeom prst="line">
            <a:avLst/>
          </a:prstGeom>
          <a:noFill/>
          <a:ln w="9525">
            <a:solidFill>
              <a:schemeClr val="tx1"/>
            </a:solidFill>
            <a:prstDash val="lgDash"/>
            <a:round/>
            <a:headEnd/>
            <a:tailEnd/>
          </a:ln>
        </p:spPr>
        <p:txBody>
          <a:bodyPr/>
          <a:lstStyle/>
          <a:p>
            <a:endParaRPr lang="en-US"/>
          </a:p>
        </p:txBody>
      </p:sp>
      <p:sp>
        <p:nvSpPr>
          <p:cNvPr id="55311" name="Line 17"/>
          <p:cNvSpPr>
            <a:spLocks noChangeShapeType="1"/>
          </p:cNvSpPr>
          <p:nvPr/>
        </p:nvSpPr>
        <p:spPr bwMode="auto">
          <a:xfrm>
            <a:off x="6565900" y="406400"/>
            <a:ext cx="2444750" cy="190500"/>
          </a:xfrm>
          <a:prstGeom prst="line">
            <a:avLst/>
          </a:prstGeom>
          <a:noFill/>
          <a:ln w="9525">
            <a:solidFill>
              <a:schemeClr val="tx1"/>
            </a:solidFill>
            <a:round/>
            <a:headEnd/>
            <a:tailEnd/>
          </a:ln>
        </p:spPr>
        <p:txBody>
          <a:bodyPr/>
          <a:lstStyle/>
          <a:p>
            <a:endParaRPr lang="en-US"/>
          </a:p>
        </p:txBody>
      </p:sp>
      <p:sp>
        <p:nvSpPr>
          <p:cNvPr id="55312" name="Line 18"/>
          <p:cNvSpPr>
            <a:spLocks noChangeShapeType="1"/>
          </p:cNvSpPr>
          <p:nvPr/>
        </p:nvSpPr>
        <p:spPr bwMode="auto">
          <a:xfrm>
            <a:off x="7239000" y="2360613"/>
            <a:ext cx="606425" cy="66675"/>
          </a:xfrm>
          <a:prstGeom prst="line">
            <a:avLst/>
          </a:prstGeom>
          <a:noFill/>
          <a:ln w="9525">
            <a:solidFill>
              <a:schemeClr val="tx1"/>
            </a:solidFill>
            <a:prstDash val="lgDash"/>
            <a:round/>
            <a:headEnd/>
            <a:tailEnd/>
          </a:ln>
        </p:spPr>
        <p:txBody>
          <a:bodyPr/>
          <a:lstStyle/>
          <a:p>
            <a:endParaRPr lang="en-US"/>
          </a:p>
        </p:txBody>
      </p:sp>
      <p:sp>
        <p:nvSpPr>
          <p:cNvPr id="55313" name="Line 19"/>
          <p:cNvSpPr>
            <a:spLocks noChangeShapeType="1"/>
          </p:cNvSpPr>
          <p:nvPr/>
        </p:nvSpPr>
        <p:spPr bwMode="auto">
          <a:xfrm>
            <a:off x="7243763" y="1470025"/>
            <a:ext cx="623887" cy="76200"/>
          </a:xfrm>
          <a:prstGeom prst="line">
            <a:avLst/>
          </a:prstGeom>
          <a:noFill/>
          <a:ln w="9525">
            <a:solidFill>
              <a:schemeClr val="tx1"/>
            </a:solidFill>
            <a:prstDash val="lgDash"/>
            <a:round/>
            <a:headEnd/>
            <a:tailEnd/>
          </a:ln>
        </p:spPr>
        <p:txBody>
          <a:bodyPr/>
          <a:lstStyle/>
          <a:p>
            <a:endParaRPr lang="en-US"/>
          </a:p>
        </p:txBody>
      </p:sp>
      <p:sp>
        <p:nvSpPr>
          <p:cNvPr id="55314" name="Line 20"/>
          <p:cNvSpPr>
            <a:spLocks noChangeShapeType="1"/>
          </p:cNvSpPr>
          <p:nvPr/>
        </p:nvSpPr>
        <p:spPr bwMode="auto">
          <a:xfrm>
            <a:off x="6565900" y="3241675"/>
            <a:ext cx="187325" cy="2422525"/>
          </a:xfrm>
          <a:prstGeom prst="line">
            <a:avLst/>
          </a:prstGeom>
          <a:noFill/>
          <a:ln w="9525">
            <a:solidFill>
              <a:schemeClr val="tx1"/>
            </a:solidFill>
            <a:round/>
            <a:headEnd/>
            <a:tailEnd/>
          </a:ln>
        </p:spPr>
        <p:txBody>
          <a:bodyPr/>
          <a:lstStyle/>
          <a:p>
            <a:endParaRPr lang="en-US"/>
          </a:p>
        </p:txBody>
      </p:sp>
      <p:sp>
        <p:nvSpPr>
          <p:cNvPr id="55315" name="Line 21"/>
          <p:cNvSpPr>
            <a:spLocks noChangeShapeType="1"/>
          </p:cNvSpPr>
          <p:nvPr/>
        </p:nvSpPr>
        <p:spPr bwMode="auto">
          <a:xfrm rot="540196">
            <a:off x="4830763" y="3702050"/>
            <a:ext cx="149225" cy="538163"/>
          </a:xfrm>
          <a:prstGeom prst="line">
            <a:avLst/>
          </a:prstGeom>
          <a:noFill/>
          <a:ln w="9525">
            <a:solidFill>
              <a:schemeClr val="tx1"/>
            </a:solidFill>
            <a:prstDash val="lgDash"/>
            <a:round/>
            <a:headEnd/>
            <a:tailEnd/>
          </a:ln>
        </p:spPr>
        <p:txBody>
          <a:bodyPr/>
          <a:lstStyle/>
          <a:p>
            <a:endParaRPr lang="en-US"/>
          </a:p>
        </p:txBody>
      </p:sp>
      <p:sp>
        <p:nvSpPr>
          <p:cNvPr id="55316" name="Line 22"/>
          <p:cNvSpPr>
            <a:spLocks noChangeShapeType="1"/>
          </p:cNvSpPr>
          <p:nvPr/>
        </p:nvSpPr>
        <p:spPr bwMode="auto">
          <a:xfrm>
            <a:off x="6597650" y="3251200"/>
            <a:ext cx="2444750" cy="190500"/>
          </a:xfrm>
          <a:prstGeom prst="line">
            <a:avLst/>
          </a:prstGeom>
          <a:noFill/>
          <a:ln w="9525">
            <a:solidFill>
              <a:schemeClr val="tx1"/>
            </a:solidFill>
            <a:round/>
            <a:headEnd/>
            <a:tailEnd/>
          </a:ln>
        </p:spPr>
        <p:txBody>
          <a:bodyPr/>
          <a:lstStyle/>
          <a:p>
            <a:endParaRPr lang="en-US"/>
          </a:p>
        </p:txBody>
      </p:sp>
      <p:pic>
        <p:nvPicPr>
          <p:cNvPr id="2" name="Shape">
            <a:hlinkClick r:id="" action="ppaction://media"/>
          </p:cNvPr>
          <p:cNvPicPr>
            <a:picLocks noRot="1" noChangeAspect="1"/>
          </p:cNvPicPr>
          <p:nvPr>
            <a:audioFile r:link="rId2"/>
          </p:nvPr>
        </p:nvPicPr>
        <p:blipFill>
          <a:blip r:embed="rId6"/>
          <a:srcRect/>
          <a:stretch>
            <a:fillRect/>
          </a:stretch>
        </p:blipFill>
        <p:spPr bwMode="auto">
          <a:xfrm>
            <a:off x="11430000" y="6096000"/>
            <a:ext cx="609600" cy="609600"/>
          </a:xfrm>
          <a:prstGeom prst="rect">
            <a:avLst/>
          </a:prstGeom>
          <a:noFill/>
          <a:ln w="9525">
            <a:noFill/>
            <a:miter lim="800000"/>
            <a:headEnd/>
            <a:tailEnd/>
          </a:ln>
        </p:spPr>
      </p:pic>
    </p:spTree>
    <p:custDataLst>
      <p:tags r:id="rId1"/>
    </p:custDataLst>
  </p:cSld>
  <p:clrMapOvr>
    <a:masterClrMapping/>
  </p:clrMapOvr>
  <p:transition advClick="0" advTm="510"/>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5" cstate="print">
            <a:lum/>
          </a:blip>
          <a:srcRect/>
          <a:stretch>
            <a:fillRect t="-3000" b="-3000"/>
          </a:stretch>
        </a:blipFill>
        <a:effectLst/>
      </p:bgPr>
    </p:bg>
    <p:spTree>
      <p:nvGrpSpPr>
        <p:cNvPr id="1" name=""/>
        <p:cNvGrpSpPr/>
        <p:nvPr/>
      </p:nvGrpSpPr>
      <p:grpSpPr>
        <a:xfrm>
          <a:off x="0" y="0"/>
          <a:ext cx="0" cy="0"/>
          <a:chOff x="0" y="0"/>
          <a:chExt cx="0" cy="0"/>
        </a:xfrm>
      </p:grpSpPr>
      <p:sp>
        <p:nvSpPr>
          <p:cNvPr id="57346" name="Rectangle 2"/>
          <p:cNvSpPr>
            <a:spLocks noChangeArrowheads="1"/>
          </p:cNvSpPr>
          <p:nvPr/>
        </p:nvSpPr>
        <p:spPr bwMode="auto">
          <a:xfrm>
            <a:off x="6557963" y="433388"/>
            <a:ext cx="2747962" cy="2847975"/>
          </a:xfrm>
          <a:prstGeom prst="rect">
            <a:avLst/>
          </a:prstGeom>
          <a:solidFill>
            <a:schemeClr val="bg1"/>
          </a:solidFill>
          <a:ln w="9525">
            <a:solidFill>
              <a:schemeClr val="tx1"/>
            </a:solidFill>
            <a:miter lim="800000"/>
            <a:headEnd/>
            <a:tailEnd/>
          </a:ln>
        </p:spPr>
        <p:txBody>
          <a:bodyPr wrap="none" anchor="ctr"/>
          <a:lstStyle/>
          <a:p>
            <a:endParaRPr lang="vi-VN"/>
          </a:p>
        </p:txBody>
      </p:sp>
      <p:sp>
        <p:nvSpPr>
          <p:cNvPr id="57347" name="Rectangle 3"/>
          <p:cNvSpPr>
            <a:spLocks noChangeArrowheads="1"/>
          </p:cNvSpPr>
          <p:nvPr/>
        </p:nvSpPr>
        <p:spPr bwMode="auto">
          <a:xfrm>
            <a:off x="3810000" y="3276600"/>
            <a:ext cx="2747963" cy="2847975"/>
          </a:xfrm>
          <a:prstGeom prst="rect">
            <a:avLst/>
          </a:prstGeom>
          <a:solidFill>
            <a:schemeClr val="bg1"/>
          </a:solidFill>
          <a:ln w="9525">
            <a:solidFill>
              <a:schemeClr val="tx1"/>
            </a:solidFill>
            <a:miter lim="800000"/>
            <a:headEnd/>
            <a:tailEnd/>
          </a:ln>
        </p:spPr>
        <p:txBody>
          <a:bodyPr wrap="none" anchor="ctr"/>
          <a:lstStyle/>
          <a:p>
            <a:endParaRPr lang="vi-VN"/>
          </a:p>
        </p:txBody>
      </p:sp>
      <p:sp>
        <p:nvSpPr>
          <p:cNvPr id="57348" name="Rectangle 4"/>
          <p:cNvSpPr>
            <a:spLocks noChangeArrowheads="1"/>
          </p:cNvSpPr>
          <p:nvPr/>
        </p:nvSpPr>
        <p:spPr bwMode="auto">
          <a:xfrm>
            <a:off x="3806825" y="433388"/>
            <a:ext cx="2751138" cy="2843212"/>
          </a:xfrm>
          <a:prstGeom prst="rect">
            <a:avLst/>
          </a:prstGeom>
          <a:noFill/>
          <a:ln w="9525">
            <a:solidFill>
              <a:schemeClr val="tx1"/>
            </a:solidFill>
            <a:miter lim="800000"/>
            <a:headEnd/>
            <a:tailEnd/>
          </a:ln>
        </p:spPr>
        <p:txBody>
          <a:bodyPr wrap="none" anchor="ctr"/>
          <a:lstStyle/>
          <a:p>
            <a:endParaRPr lang="vi-VN"/>
          </a:p>
        </p:txBody>
      </p:sp>
      <p:grpSp>
        <p:nvGrpSpPr>
          <p:cNvPr id="57349" name="Group 5"/>
          <p:cNvGrpSpPr>
            <a:grpSpLocks/>
          </p:cNvGrpSpPr>
          <p:nvPr/>
        </p:nvGrpSpPr>
        <p:grpSpPr bwMode="auto">
          <a:xfrm>
            <a:off x="4441825" y="1130300"/>
            <a:ext cx="1022350" cy="1258888"/>
            <a:chOff x="1837" y="988"/>
            <a:chExt cx="797" cy="919"/>
          </a:xfrm>
        </p:grpSpPr>
        <p:sp>
          <p:nvSpPr>
            <p:cNvPr id="44046" name="Rectangle 6"/>
            <p:cNvSpPr>
              <a:spLocks noChangeArrowheads="1"/>
            </p:cNvSpPr>
            <p:nvPr/>
          </p:nvSpPr>
          <p:spPr bwMode="auto">
            <a:xfrm>
              <a:off x="1837" y="988"/>
              <a:ext cx="797" cy="91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defRPr/>
              </a:pPr>
              <a:endParaRPr lang="vi-VN"/>
            </a:p>
          </p:txBody>
        </p:sp>
        <p:sp>
          <p:nvSpPr>
            <p:cNvPr id="44047" name="Rectangle 7"/>
            <p:cNvSpPr>
              <a:spLocks noChangeArrowheads="1"/>
            </p:cNvSpPr>
            <p:nvPr/>
          </p:nvSpPr>
          <p:spPr bwMode="auto">
            <a:xfrm>
              <a:off x="1992" y="1100"/>
              <a:ext cx="480" cy="692"/>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pPr>
                <a:defRPr/>
              </a:pPr>
              <a:endParaRPr lang="vi-VN"/>
            </a:p>
          </p:txBody>
        </p:sp>
      </p:grpSp>
      <p:sp>
        <p:nvSpPr>
          <p:cNvPr id="44038" name="AutoShape 8"/>
          <p:cNvSpPr>
            <a:spLocks noChangeArrowheads="1"/>
          </p:cNvSpPr>
          <p:nvPr/>
        </p:nvSpPr>
        <p:spPr bwMode="auto">
          <a:xfrm rot="-5400000">
            <a:off x="6932613" y="1479550"/>
            <a:ext cx="1268412" cy="573088"/>
          </a:xfrm>
          <a:prstGeom prst="parallelogram">
            <a:avLst>
              <a:gd name="adj" fmla="val 110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defRPr/>
            </a:pPr>
            <a:endParaRPr lang="vi-VN"/>
          </a:p>
        </p:txBody>
      </p:sp>
      <p:sp>
        <p:nvSpPr>
          <p:cNvPr id="44039" name="AutoShape 9"/>
          <p:cNvSpPr>
            <a:spLocks noChangeArrowheads="1"/>
          </p:cNvSpPr>
          <p:nvPr/>
        </p:nvSpPr>
        <p:spPr bwMode="auto">
          <a:xfrm rot="-5400000">
            <a:off x="4678363" y="3502025"/>
            <a:ext cx="569912" cy="1036638"/>
          </a:xfrm>
          <a:prstGeom prst="parallelogram">
            <a:avLst>
              <a:gd name="adj" fmla="val 1444"/>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defRPr/>
            </a:pPr>
            <a:endParaRPr lang="vi-VN"/>
          </a:p>
        </p:txBody>
      </p:sp>
      <p:sp>
        <p:nvSpPr>
          <p:cNvPr id="57352" name="Line 10"/>
          <p:cNvSpPr>
            <a:spLocks noChangeShapeType="1"/>
          </p:cNvSpPr>
          <p:nvPr/>
        </p:nvSpPr>
        <p:spPr bwMode="auto">
          <a:xfrm>
            <a:off x="4000500" y="5676900"/>
            <a:ext cx="0" cy="0"/>
          </a:xfrm>
          <a:prstGeom prst="line">
            <a:avLst/>
          </a:prstGeom>
          <a:noFill/>
          <a:ln w="9525">
            <a:solidFill>
              <a:schemeClr val="tx1"/>
            </a:solidFill>
            <a:round/>
            <a:headEnd/>
            <a:tailEnd/>
          </a:ln>
        </p:spPr>
        <p:txBody>
          <a:bodyPr/>
          <a:lstStyle/>
          <a:p>
            <a:endParaRPr lang="en-US"/>
          </a:p>
        </p:txBody>
      </p:sp>
      <p:sp>
        <p:nvSpPr>
          <p:cNvPr id="57353" name="Line 11"/>
          <p:cNvSpPr>
            <a:spLocks noChangeShapeType="1"/>
          </p:cNvSpPr>
          <p:nvPr/>
        </p:nvSpPr>
        <p:spPr bwMode="auto">
          <a:xfrm>
            <a:off x="8235950" y="1651000"/>
            <a:ext cx="0" cy="0"/>
          </a:xfrm>
          <a:prstGeom prst="line">
            <a:avLst/>
          </a:prstGeom>
          <a:noFill/>
          <a:ln w="9525">
            <a:solidFill>
              <a:schemeClr val="tx1"/>
            </a:solidFill>
            <a:round/>
            <a:headEnd/>
            <a:tailEnd/>
          </a:ln>
        </p:spPr>
        <p:txBody>
          <a:bodyPr/>
          <a:lstStyle/>
          <a:p>
            <a:endParaRPr lang="en-US"/>
          </a:p>
        </p:txBody>
      </p:sp>
      <p:sp>
        <p:nvSpPr>
          <p:cNvPr id="57354" name="Line 12"/>
          <p:cNvSpPr>
            <a:spLocks noChangeShapeType="1"/>
          </p:cNvSpPr>
          <p:nvPr/>
        </p:nvSpPr>
        <p:spPr bwMode="auto">
          <a:xfrm flipV="1">
            <a:off x="7277100" y="2209800"/>
            <a:ext cx="568325" cy="6350"/>
          </a:xfrm>
          <a:prstGeom prst="line">
            <a:avLst/>
          </a:prstGeom>
          <a:noFill/>
          <a:ln w="9525">
            <a:solidFill>
              <a:schemeClr val="tx1"/>
            </a:solidFill>
            <a:prstDash val="lgDash"/>
            <a:round/>
            <a:headEnd/>
            <a:tailEnd/>
          </a:ln>
        </p:spPr>
        <p:txBody>
          <a:bodyPr/>
          <a:lstStyle/>
          <a:p>
            <a:endParaRPr lang="en-US"/>
          </a:p>
        </p:txBody>
      </p:sp>
      <p:sp>
        <p:nvSpPr>
          <p:cNvPr id="57355" name="Line 13"/>
          <p:cNvSpPr>
            <a:spLocks noChangeShapeType="1"/>
          </p:cNvSpPr>
          <p:nvPr/>
        </p:nvSpPr>
        <p:spPr bwMode="auto">
          <a:xfrm flipV="1">
            <a:off x="7275513" y="1276350"/>
            <a:ext cx="573087" cy="4763"/>
          </a:xfrm>
          <a:prstGeom prst="line">
            <a:avLst/>
          </a:prstGeom>
          <a:noFill/>
          <a:ln w="9525">
            <a:solidFill>
              <a:schemeClr val="tx1"/>
            </a:solidFill>
            <a:prstDash val="lgDash"/>
            <a:round/>
            <a:headEnd/>
            <a:tailEnd/>
          </a:ln>
        </p:spPr>
        <p:txBody>
          <a:bodyPr/>
          <a:lstStyle/>
          <a:p>
            <a:endParaRPr lang="en-US"/>
          </a:p>
        </p:txBody>
      </p:sp>
      <p:sp>
        <p:nvSpPr>
          <p:cNvPr id="57356" name="Line 14"/>
          <p:cNvSpPr>
            <a:spLocks noChangeShapeType="1"/>
          </p:cNvSpPr>
          <p:nvPr/>
        </p:nvSpPr>
        <p:spPr bwMode="auto">
          <a:xfrm flipH="1">
            <a:off x="4641850" y="3733800"/>
            <a:ext cx="6350" cy="565150"/>
          </a:xfrm>
          <a:prstGeom prst="line">
            <a:avLst/>
          </a:prstGeom>
          <a:noFill/>
          <a:ln w="9525">
            <a:solidFill>
              <a:schemeClr val="tx1"/>
            </a:solidFill>
            <a:prstDash val="lgDash"/>
            <a:round/>
            <a:headEnd/>
            <a:tailEnd/>
          </a:ln>
        </p:spPr>
        <p:txBody>
          <a:bodyPr/>
          <a:lstStyle/>
          <a:p>
            <a:endParaRPr lang="en-US"/>
          </a:p>
        </p:txBody>
      </p:sp>
      <p:sp>
        <p:nvSpPr>
          <p:cNvPr id="57357" name="Line 15"/>
          <p:cNvSpPr>
            <a:spLocks noChangeShapeType="1"/>
          </p:cNvSpPr>
          <p:nvPr/>
        </p:nvSpPr>
        <p:spPr bwMode="auto">
          <a:xfrm flipH="1">
            <a:off x="5264150" y="3740150"/>
            <a:ext cx="6350" cy="565150"/>
          </a:xfrm>
          <a:prstGeom prst="line">
            <a:avLst/>
          </a:prstGeom>
          <a:noFill/>
          <a:ln w="9525">
            <a:solidFill>
              <a:schemeClr val="tx1"/>
            </a:solidFill>
            <a:prstDash val="lgDash"/>
            <a:round/>
            <a:headEnd/>
            <a:tailEnd/>
          </a:ln>
        </p:spPr>
        <p:txBody>
          <a:bodyPr/>
          <a:lstStyle/>
          <a:p>
            <a:endParaRPr lang="en-US"/>
          </a:p>
        </p:txBody>
      </p:sp>
      <p:pic>
        <p:nvPicPr>
          <p:cNvPr id="2" name="Shape">
            <a:hlinkClick r:id="" action="ppaction://media"/>
          </p:cNvPr>
          <p:cNvPicPr>
            <a:picLocks noRot="1" noChangeAspect="1"/>
          </p:cNvPicPr>
          <p:nvPr>
            <a:audioFile r:link="rId2"/>
          </p:nvPr>
        </p:nvPicPr>
        <p:blipFill>
          <a:blip r:embed="rId6"/>
          <a:srcRect/>
          <a:stretch>
            <a:fillRect/>
          </a:stretch>
        </p:blipFill>
        <p:spPr bwMode="auto">
          <a:xfrm>
            <a:off x="11430000" y="6096000"/>
            <a:ext cx="609600" cy="609600"/>
          </a:xfrm>
          <a:prstGeom prst="rect">
            <a:avLst/>
          </a:prstGeom>
          <a:noFill/>
          <a:ln w="9525">
            <a:noFill/>
            <a:miter lim="800000"/>
            <a:headEnd/>
            <a:tailEnd/>
          </a:ln>
        </p:spPr>
      </p:pic>
    </p:spTree>
    <p:custDataLst>
      <p:tags r:id="rId1"/>
    </p:custDataLst>
  </p:cSld>
  <p:clrMapOvr>
    <a:masterClrMapping/>
  </p:clrMapOvr>
  <p:transition advTm="1132"/>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5" cstate="print">
            <a:lum/>
          </a:blip>
          <a:srcRect/>
          <a:stretch>
            <a:fillRect t="-3000" b="-3000"/>
          </a:stretch>
        </a:blipFill>
        <a:effectLst/>
      </p:bgPr>
    </p:bg>
    <p:spTree>
      <p:nvGrpSpPr>
        <p:cNvPr id="1" name=""/>
        <p:cNvGrpSpPr/>
        <p:nvPr/>
      </p:nvGrpSpPr>
      <p:grpSpPr>
        <a:xfrm>
          <a:off x="0" y="0"/>
          <a:ext cx="0" cy="0"/>
          <a:chOff x="0" y="0"/>
          <a:chExt cx="0" cy="0"/>
        </a:xfrm>
      </p:grpSpPr>
      <p:sp>
        <p:nvSpPr>
          <p:cNvPr id="46084" name="Rectangle 2"/>
          <p:cNvSpPr>
            <a:spLocks noChangeArrowheads="1"/>
          </p:cNvSpPr>
          <p:nvPr/>
        </p:nvSpPr>
        <p:spPr bwMode="auto">
          <a:xfrm>
            <a:off x="6557963" y="433388"/>
            <a:ext cx="2747962" cy="2847975"/>
          </a:xfrm>
          <a:prstGeom prst="rect">
            <a:avLst/>
          </a:prstGeom>
          <a:solidFill>
            <a:schemeClr val="bg1"/>
          </a:solidFill>
          <a:ln w="9525">
            <a:solidFill>
              <a:schemeClr val="tx1"/>
            </a:solidFill>
            <a:miter lim="800000"/>
            <a:headEnd/>
            <a:tailEnd/>
          </a:ln>
        </p:spPr>
        <p:txBody>
          <a:bodyPr wrap="none" anchor="ctr"/>
          <a:lstStyle/>
          <a:p>
            <a:endParaRPr lang="vi-VN"/>
          </a:p>
        </p:txBody>
      </p:sp>
      <p:sp>
        <p:nvSpPr>
          <p:cNvPr id="46085" name="Rectangle 3"/>
          <p:cNvSpPr>
            <a:spLocks noChangeArrowheads="1"/>
          </p:cNvSpPr>
          <p:nvPr/>
        </p:nvSpPr>
        <p:spPr bwMode="auto">
          <a:xfrm>
            <a:off x="3810000" y="3276600"/>
            <a:ext cx="2747963" cy="2847975"/>
          </a:xfrm>
          <a:prstGeom prst="rect">
            <a:avLst/>
          </a:prstGeom>
          <a:solidFill>
            <a:schemeClr val="bg1"/>
          </a:solidFill>
          <a:ln w="9525">
            <a:solidFill>
              <a:schemeClr val="tx1"/>
            </a:solidFill>
            <a:miter lim="800000"/>
            <a:headEnd/>
            <a:tailEnd/>
          </a:ln>
        </p:spPr>
        <p:txBody>
          <a:bodyPr wrap="none" anchor="ctr"/>
          <a:lstStyle/>
          <a:p>
            <a:endParaRPr lang="vi-VN"/>
          </a:p>
        </p:txBody>
      </p:sp>
      <p:sp>
        <p:nvSpPr>
          <p:cNvPr id="46086" name="Rectangle 4"/>
          <p:cNvSpPr>
            <a:spLocks noChangeArrowheads="1"/>
          </p:cNvSpPr>
          <p:nvPr/>
        </p:nvSpPr>
        <p:spPr bwMode="auto">
          <a:xfrm>
            <a:off x="3806825" y="433388"/>
            <a:ext cx="2751138" cy="2843212"/>
          </a:xfrm>
          <a:prstGeom prst="rect">
            <a:avLst/>
          </a:prstGeom>
          <a:noFill/>
          <a:ln w="9525">
            <a:solidFill>
              <a:schemeClr val="tx1"/>
            </a:solidFill>
            <a:miter lim="800000"/>
            <a:headEnd/>
            <a:tailEnd/>
          </a:ln>
        </p:spPr>
        <p:txBody>
          <a:bodyPr wrap="none" anchor="ctr"/>
          <a:lstStyle/>
          <a:p>
            <a:endParaRPr lang="vi-VN"/>
          </a:p>
        </p:txBody>
      </p:sp>
      <p:grpSp>
        <p:nvGrpSpPr>
          <p:cNvPr id="59397" name="Group 5"/>
          <p:cNvGrpSpPr>
            <a:grpSpLocks/>
          </p:cNvGrpSpPr>
          <p:nvPr/>
        </p:nvGrpSpPr>
        <p:grpSpPr bwMode="auto">
          <a:xfrm>
            <a:off x="4441825" y="1130300"/>
            <a:ext cx="1022350" cy="1258888"/>
            <a:chOff x="1837" y="988"/>
            <a:chExt cx="797" cy="919"/>
          </a:xfrm>
        </p:grpSpPr>
        <p:sp>
          <p:nvSpPr>
            <p:cNvPr id="46096" name="Rectangle 6"/>
            <p:cNvSpPr>
              <a:spLocks noChangeArrowheads="1"/>
            </p:cNvSpPr>
            <p:nvPr/>
          </p:nvSpPr>
          <p:spPr bwMode="auto">
            <a:xfrm>
              <a:off x="1837" y="988"/>
              <a:ext cx="797" cy="91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defRPr/>
              </a:pPr>
              <a:endParaRPr lang="vi-VN"/>
            </a:p>
          </p:txBody>
        </p:sp>
        <p:sp>
          <p:nvSpPr>
            <p:cNvPr id="46097" name="Rectangle 7"/>
            <p:cNvSpPr>
              <a:spLocks noChangeArrowheads="1"/>
            </p:cNvSpPr>
            <p:nvPr/>
          </p:nvSpPr>
          <p:spPr bwMode="auto">
            <a:xfrm>
              <a:off x="1992" y="1100"/>
              <a:ext cx="480" cy="692"/>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pPr>
                <a:defRPr/>
              </a:pPr>
              <a:endParaRPr lang="vi-VN"/>
            </a:p>
          </p:txBody>
        </p:sp>
      </p:grpSp>
      <p:sp>
        <p:nvSpPr>
          <p:cNvPr id="46088" name="AutoShape 8"/>
          <p:cNvSpPr>
            <a:spLocks noChangeArrowheads="1"/>
          </p:cNvSpPr>
          <p:nvPr/>
        </p:nvSpPr>
        <p:spPr bwMode="auto">
          <a:xfrm rot="16200000">
            <a:off x="6932613" y="1479550"/>
            <a:ext cx="1268412" cy="573088"/>
          </a:xfrm>
          <a:prstGeom prst="parallelogram">
            <a:avLst>
              <a:gd name="adj" fmla="val 110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defRPr/>
            </a:pPr>
            <a:endParaRPr lang="vi-VN"/>
          </a:p>
        </p:txBody>
      </p:sp>
      <p:sp>
        <p:nvSpPr>
          <p:cNvPr id="46089" name="AutoShape 9"/>
          <p:cNvSpPr>
            <a:spLocks noChangeArrowheads="1"/>
          </p:cNvSpPr>
          <p:nvPr/>
        </p:nvSpPr>
        <p:spPr bwMode="auto">
          <a:xfrm rot="16200000">
            <a:off x="4678363" y="3502025"/>
            <a:ext cx="569912" cy="1036638"/>
          </a:xfrm>
          <a:prstGeom prst="parallelogram">
            <a:avLst>
              <a:gd name="adj" fmla="val 1444"/>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defRPr/>
            </a:pPr>
            <a:endParaRPr lang="vi-VN"/>
          </a:p>
        </p:txBody>
      </p:sp>
      <p:sp>
        <p:nvSpPr>
          <p:cNvPr id="59400" name="Line 10"/>
          <p:cNvSpPr>
            <a:spLocks noChangeShapeType="1"/>
          </p:cNvSpPr>
          <p:nvPr/>
        </p:nvSpPr>
        <p:spPr bwMode="auto">
          <a:xfrm>
            <a:off x="4000500" y="5676900"/>
            <a:ext cx="0" cy="0"/>
          </a:xfrm>
          <a:prstGeom prst="line">
            <a:avLst/>
          </a:prstGeom>
          <a:noFill/>
          <a:ln w="9525">
            <a:solidFill>
              <a:schemeClr val="tx1"/>
            </a:solidFill>
            <a:round/>
            <a:headEnd/>
            <a:tailEnd/>
          </a:ln>
        </p:spPr>
        <p:txBody>
          <a:bodyPr/>
          <a:lstStyle/>
          <a:p>
            <a:endParaRPr lang="en-US"/>
          </a:p>
        </p:txBody>
      </p:sp>
      <p:sp>
        <p:nvSpPr>
          <p:cNvPr id="59401" name="Line 11"/>
          <p:cNvSpPr>
            <a:spLocks noChangeShapeType="1"/>
          </p:cNvSpPr>
          <p:nvPr/>
        </p:nvSpPr>
        <p:spPr bwMode="auto">
          <a:xfrm>
            <a:off x="8235950" y="1651000"/>
            <a:ext cx="0" cy="0"/>
          </a:xfrm>
          <a:prstGeom prst="line">
            <a:avLst/>
          </a:prstGeom>
          <a:noFill/>
          <a:ln w="9525">
            <a:solidFill>
              <a:schemeClr val="tx1"/>
            </a:solidFill>
            <a:round/>
            <a:headEnd/>
            <a:tailEnd/>
          </a:ln>
        </p:spPr>
        <p:txBody>
          <a:bodyPr/>
          <a:lstStyle/>
          <a:p>
            <a:endParaRPr lang="en-US"/>
          </a:p>
        </p:txBody>
      </p:sp>
      <p:sp>
        <p:nvSpPr>
          <p:cNvPr id="59402" name="Line 12"/>
          <p:cNvSpPr>
            <a:spLocks noChangeShapeType="1"/>
          </p:cNvSpPr>
          <p:nvPr/>
        </p:nvSpPr>
        <p:spPr bwMode="auto">
          <a:xfrm flipV="1">
            <a:off x="7277100" y="2209800"/>
            <a:ext cx="568325" cy="6350"/>
          </a:xfrm>
          <a:prstGeom prst="line">
            <a:avLst/>
          </a:prstGeom>
          <a:noFill/>
          <a:ln w="9525">
            <a:solidFill>
              <a:schemeClr val="tx1"/>
            </a:solidFill>
            <a:prstDash val="lgDash"/>
            <a:round/>
            <a:headEnd/>
            <a:tailEnd/>
          </a:ln>
        </p:spPr>
        <p:txBody>
          <a:bodyPr/>
          <a:lstStyle/>
          <a:p>
            <a:endParaRPr lang="en-US"/>
          </a:p>
        </p:txBody>
      </p:sp>
      <p:sp>
        <p:nvSpPr>
          <p:cNvPr id="59403" name="Line 13"/>
          <p:cNvSpPr>
            <a:spLocks noChangeShapeType="1"/>
          </p:cNvSpPr>
          <p:nvPr/>
        </p:nvSpPr>
        <p:spPr bwMode="auto">
          <a:xfrm flipV="1">
            <a:off x="7275513" y="1276350"/>
            <a:ext cx="573087" cy="4763"/>
          </a:xfrm>
          <a:prstGeom prst="line">
            <a:avLst/>
          </a:prstGeom>
          <a:noFill/>
          <a:ln w="9525">
            <a:solidFill>
              <a:schemeClr val="tx1"/>
            </a:solidFill>
            <a:prstDash val="lgDash"/>
            <a:round/>
            <a:headEnd/>
            <a:tailEnd/>
          </a:ln>
        </p:spPr>
        <p:txBody>
          <a:bodyPr/>
          <a:lstStyle/>
          <a:p>
            <a:endParaRPr lang="en-US"/>
          </a:p>
        </p:txBody>
      </p:sp>
      <p:sp>
        <p:nvSpPr>
          <p:cNvPr id="59404" name="Line 14"/>
          <p:cNvSpPr>
            <a:spLocks noChangeShapeType="1"/>
          </p:cNvSpPr>
          <p:nvPr/>
        </p:nvSpPr>
        <p:spPr bwMode="auto">
          <a:xfrm flipH="1">
            <a:off x="4641850" y="3733800"/>
            <a:ext cx="6350" cy="565150"/>
          </a:xfrm>
          <a:prstGeom prst="line">
            <a:avLst/>
          </a:prstGeom>
          <a:noFill/>
          <a:ln w="9525">
            <a:solidFill>
              <a:schemeClr val="tx1"/>
            </a:solidFill>
            <a:prstDash val="lgDash"/>
            <a:round/>
            <a:headEnd/>
            <a:tailEnd/>
          </a:ln>
        </p:spPr>
        <p:txBody>
          <a:bodyPr/>
          <a:lstStyle/>
          <a:p>
            <a:endParaRPr lang="en-US"/>
          </a:p>
        </p:txBody>
      </p:sp>
      <p:sp>
        <p:nvSpPr>
          <p:cNvPr id="59405" name="Line 15"/>
          <p:cNvSpPr>
            <a:spLocks noChangeShapeType="1"/>
          </p:cNvSpPr>
          <p:nvPr/>
        </p:nvSpPr>
        <p:spPr bwMode="auto">
          <a:xfrm flipH="1">
            <a:off x="5264150" y="3740150"/>
            <a:ext cx="6350" cy="565150"/>
          </a:xfrm>
          <a:prstGeom prst="line">
            <a:avLst/>
          </a:prstGeom>
          <a:noFill/>
          <a:ln w="9525">
            <a:solidFill>
              <a:schemeClr val="tx1"/>
            </a:solidFill>
            <a:prstDash val="lgDash"/>
            <a:round/>
            <a:headEnd/>
            <a:tailEnd/>
          </a:ln>
        </p:spPr>
        <p:txBody>
          <a:bodyPr/>
          <a:lstStyle/>
          <a:p>
            <a:endParaRPr lang="en-US"/>
          </a:p>
        </p:txBody>
      </p:sp>
      <p:pic>
        <p:nvPicPr>
          <p:cNvPr id="2" name="Shape">
            <a:hlinkClick r:id="" action="ppaction://media"/>
          </p:cNvPr>
          <p:cNvPicPr>
            <a:picLocks noRot="1" noChangeAspect="1"/>
          </p:cNvPicPr>
          <p:nvPr>
            <a:audioFile r:link="rId2"/>
          </p:nvPr>
        </p:nvPicPr>
        <p:blipFill>
          <a:blip r:embed="rId6"/>
          <a:srcRect/>
          <a:stretch>
            <a:fillRect/>
          </a:stretch>
        </p:blipFill>
        <p:spPr bwMode="auto">
          <a:xfrm>
            <a:off x="11430000" y="6096000"/>
            <a:ext cx="609600" cy="609600"/>
          </a:xfrm>
          <a:prstGeom prst="rect">
            <a:avLst/>
          </a:prstGeom>
          <a:noFill/>
          <a:ln w="9525">
            <a:noFill/>
            <a:miter lim="800000"/>
            <a:headEnd/>
            <a:tailEnd/>
          </a:ln>
        </p:spPr>
      </p:pic>
    </p:spTree>
    <p:custDataLst>
      <p:tags r:id="rId1"/>
    </p:custDataLst>
  </p:cSld>
  <p:clrMapOvr>
    <a:masterClrMapping/>
  </p:clrMapOvr>
  <p:transition advTm="4221"/>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2" presetClass="exit" presetSubtype="1" fill="hold" grpId="0" nodeType="clickEffect">
                                  <p:stCondLst>
                                    <p:cond delay="0"/>
                                  </p:stCondLst>
                                  <p:childTnLst>
                                    <p:animEffect transition="out" filter="wipe(up)">
                                      <p:cBhvr>
                                        <p:cTn id="10" dur="1000"/>
                                        <p:tgtEl>
                                          <p:spTgt spid="46086"/>
                                        </p:tgtEl>
                                      </p:cBhvr>
                                    </p:animEffect>
                                    <p:set>
                                      <p:cBhvr>
                                        <p:cTn id="11" dur="1" fill="hold">
                                          <p:stCondLst>
                                            <p:cond delay="999"/>
                                          </p:stCondLst>
                                        </p:cTn>
                                        <p:tgtEl>
                                          <p:spTgt spid="46086"/>
                                        </p:tgtEl>
                                        <p:attrNameLst>
                                          <p:attrName>style.visibility</p:attrName>
                                        </p:attrNameLst>
                                      </p:cBhvr>
                                      <p:to>
                                        <p:strVal val="hidden"/>
                                      </p:to>
                                    </p:set>
                                  </p:childTnLst>
                                </p:cTn>
                              </p:par>
                              <p:par>
                                <p:cTn id="12" presetID="22" presetClass="exit" presetSubtype="1" fill="hold" grpId="0" nodeType="withEffect">
                                  <p:stCondLst>
                                    <p:cond delay="0"/>
                                  </p:stCondLst>
                                  <p:childTnLst>
                                    <p:animEffect transition="out" filter="wipe(up)">
                                      <p:cBhvr>
                                        <p:cTn id="13" dur="1000"/>
                                        <p:tgtEl>
                                          <p:spTgt spid="46084"/>
                                        </p:tgtEl>
                                      </p:cBhvr>
                                    </p:animEffect>
                                    <p:set>
                                      <p:cBhvr>
                                        <p:cTn id="14" dur="1" fill="hold">
                                          <p:stCondLst>
                                            <p:cond delay="999"/>
                                          </p:stCondLst>
                                        </p:cTn>
                                        <p:tgtEl>
                                          <p:spTgt spid="46084"/>
                                        </p:tgtEl>
                                        <p:attrNameLst>
                                          <p:attrName>style.visibility</p:attrName>
                                        </p:attrNameLst>
                                      </p:cBhvr>
                                      <p:to>
                                        <p:strVal val="hidden"/>
                                      </p:to>
                                    </p:set>
                                  </p:childTnLst>
                                </p:cTn>
                              </p:par>
                              <p:par>
                                <p:cTn id="15" presetID="22" presetClass="exit" presetSubtype="1" fill="hold" grpId="0" nodeType="withEffect">
                                  <p:stCondLst>
                                    <p:cond delay="0"/>
                                  </p:stCondLst>
                                  <p:childTnLst>
                                    <p:animEffect transition="out" filter="wipe(up)">
                                      <p:cBhvr>
                                        <p:cTn id="16" dur="1000"/>
                                        <p:tgtEl>
                                          <p:spTgt spid="46085"/>
                                        </p:tgtEl>
                                      </p:cBhvr>
                                    </p:animEffect>
                                    <p:set>
                                      <p:cBhvr>
                                        <p:cTn id="17" dur="1" fill="hold">
                                          <p:stCondLst>
                                            <p:cond delay="999"/>
                                          </p:stCondLst>
                                        </p:cTn>
                                        <p:tgtEl>
                                          <p:spTgt spid="460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8" fill="hold" display="0">
                  <p:stCondLst>
                    <p:cond delay="indefinite"/>
                  </p:stCondLst>
                  <p:endCondLst>
                    <p:cond evt="onStopAudio" delay="0">
                      <p:tgtEl>
                        <p:sldTgt/>
                      </p:tgtEl>
                    </p:cond>
                  </p:endCondLst>
                </p:cTn>
                <p:tgtEl>
                  <p:spTgt spid="2"/>
                </p:tgtEl>
              </p:cMediaNode>
            </p:audio>
          </p:childTnLst>
        </p:cTn>
      </p:par>
    </p:tnLst>
    <p:bldLst>
      <p:bldP spid="46084" grpId="0" animBg="1"/>
      <p:bldP spid="46085" grpId="0" animBg="1"/>
      <p:bldP spid="46086"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85763" y="901700"/>
            <a:ext cx="11653837" cy="1030288"/>
          </a:xfrm>
          <a:prstGeom prst="rect">
            <a:avLst/>
          </a:prstGeom>
        </p:spPr>
        <p:txBody>
          <a:bodyPr>
            <a:spAutoFit/>
          </a:bodyPr>
          <a:lstStyle/>
          <a:p>
            <a:pPr marL="285750" indent="-285750">
              <a:spcBef>
                <a:spcPts val="600"/>
              </a:spcBef>
              <a:buFont typeface="Wingdings" pitchFamily="2" charset="2"/>
              <a:buChar char="Ø"/>
              <a:defRPr/>
            </a:pPr>
            <a:r>
              <a:rPr lang="vi-VN" sz="2800" b="1" dirty="0">
                <a:effectLst>
                  <a:outerShdw blurRad="38100" dist="38100" dir="2700000" algn="tl">
                    <a:srgbClr val="000000">
                      <a:alpha val="43137"/>
                    </a:srgbClr>
                  </a:outerShdw>
                </a:effectLst>
                <a:latin typeface="+mj-lt"/>
                <a:cs typeface="+mn-cs"/>
              </a:rPr>
              <a:t>Hình chiếu bằng ở dưới hình chiếu đứng.</a:t>
            </a:r>
          </a:p>
          <a:p>
            <a:pPr marL="285750" indent="-285750">
              <a:spcBef>
                <a:spcPts val="600"/>
              </a:spcBef>
              <a:buFont typeface="Wingdings" pitchFamily="2" charset="2"/>
              <a:buChar char="Ø"/>
              <a:defRPr/>
            </a:pPr>
            <a:r>
              <a:rPr lang="vi-VN" sz="2800" b="1" dirty="0">
                <a:effectLst>
                  <a:outerShdw blurRad="38100" dist="38100" dir="2700000" algn="tl">
                    <a:srgbClr val="000000">
                      <a:alpha val="43137"/>
                    </a:srgbClr>
                  </a:outerShdw>
                </a:effectLst>
                <a:latin typeface="+mj-lt"/>
                <a:cs typeface="+mn-cs"/>
              </a:rPr>
              <a:t>Hình chiếu cạnh ở bên phải hình chiếu đứng.</a:t>
            </a:r>
          </a:p>
        </p:txBody>
      </p:sp>
      <p:sp>
        <p:nvSpPr>
          <p:cNvPr id="5" name="Text Box 84"/>
          <p:cNvSpPr txBox="1">
            <a:spLocks noChangeArrowheads="1"/>
          </p:cNvSpPr>
          <p:nvPr/>
        </p:nvSpPr>
        <p:spPr bwMode="auto">
          <a:xfrm>
            <a:off x="-2411" y="-50517"/>
            <a:ext cx="8238500" cy="646331"/>
          </a:xfrm>
          <a:prstGeom prst="rect">
            <a:avLst/>
          </a:prstGeom>
          <a:noFill/>
          <a:ln>
            <a:noFill/>
          </a:ln>
          <a:effectLst/>
          <a:extLst>
            <a:ext uri="{909E8E84-426E-40DD-AFC4-6F175D3DCCD1}"/>
            <a:ext uri="{91240B29-F687-4F45-9708-019B960494DF}"/>
            <a:ext uri="{AF507438-7753-43E0-B8FC-AC1667EBCBE1}"/>
          </a:extLst>
        </p:spPr>
        <p:txBody>
          <a:bodyPr>
            <a:spAutoFit/>
            <a:scene3d>
              <a:camera prst="orthographicFront"/>
              <a:lightRig rig="balanced" dir="t">
                <a:rot lat="0" lon="0" rev="2100000"/>
              </a:lightRig>
            </a:scene3d>
            <a:sp3d extrusionH="57150" prstMaterial="metal">
              <a:bevelT w="38100" h="25400"/>
              <a:contourClr>
                <a:schemeClr val="bg2"/>
              </a:contourClr>
            </a:sp3d>
          </a:bodyPr>
          <a:lstStyle/>
          <a:p>
            <a:pPr eaLnBrk="0" hangingPunct="0">
              <a:defRPr/>
            </a:pPr>
            <a:r>
              <a:rPr lang="en-US" sz="3600" b="1" dirty="0">
                <a:ln w="508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IV – </a:t>
            </a:r>
            <a:r>
              <a:rPr lang="en-US" sz="3600" b="1" dirty="0" err="1">
                <a:ln w="508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Vị</a:t>
            </a:r>
            <a:r>
              <a:rPr lang="en-US" sz="3600" b="1" dirty="0">
                <a:ln w="508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ln w="508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trí</a:t>
            </a:r>
            <a:r>
              <a:rPr lang="en-US" sz="3600" b="1" dirty="0">
                <a:ln w="508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ln w="508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các</a:t>
            </a:r>
            <a:r>
              <a:rPr lang="en-US" sz="3600" b="1" dirty="0">
                <a:ln w="508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ln w="508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hình</a:t>
            </a:r>
            <a:r>
              <a:rPr lang="en-US" sz="3600" b="1" dirty="0">
                <a:ln w="508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600" b="1" dirty="0" err="1">
                <a:ln w="508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chiếu</a:t>
            </a:r>
            <a:endParaRPr lang="en-US" sz="3600" b="1" dirty="0">
              <a:ln w="5080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grpSp>
        <p:nvGrpSpPr>
          <p:cNvPr id="20" name="Group 5"/>
          <p:cNvGrpSpPr>
            <a:grpSpLocks/>
          </p:cNvGrpSpPr>
          <p:nvPr/>
        </p:nvGrpSpPr>
        <p:grpSpPr bwMode="auto">
          <a:xfrm>
            <a:off x="4568825" y="2895600"/>
            <a:ext cx="1022350" cy="1258888"/>
            <a:chOff x="1837" y="988"/>
            <a:chExt cx="797" cy="919"/>
          </a:xfrm>
        </p:grpSpPr>
        <p:sp>
          <p:nvSpPr>
            <p:cNvPr id="21" name="Rectangle 6"/>
            <p:cNvSpPr>
              <a:spLocks noChangeArrowheads="1"/>
            </p:cNvSpPr>
            <p:nvPr/>
          </p:nvSpPr>
          <p:spPr bwMode="auto">
            <a:xfrm>
              <a:off x="1837" y="988"/>
              <a:ext cx="797" cy="91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defRPr/>
              </a:pPr>
              <a:endParaRPr lang="vi-VN"/>
            </a:p>
          </p:txBody>
        </p:sp>
        <p:sp>
          <p:nvSpPr>
            <p:cNvPr id="22" name="Rectangle 7"/>
            <p:cNvSpPr>
              <a:spLocks noChangeArrowheads="1"/>
            </p:cNvSpPr>
            <p:nvPr/>
          </p:nvSpPr>
          <p:spPr bwMode="auto">
            <a:xfrm>
              <a:off x="1992" y="1100"/>
              <a:ext cx="480" cy="692"/>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pPr>
                <a:defRPr/>
              </a:pPr>
              <a:endParaRPr lang="vi-VN"/>
            </a:p>
          </p:txBody>
        </p:sp>
      </p:grpSp>
      <p:grpSp>
        <p:nvGrpSpPr>
          <p:cNvPr id="3" name="Group 2"/>
          <p:cNvGrpSpPr>
            <a:grpSpLocks/>
          </p:cNvGrpSpPr>
          <p:nvPr/>
        </p:nvGrpSpPr>
        <p:grpSpPr bwMode="auto">
          <a:xfrm>
            <a:off x="6129338" y="2886075"/>
            <a:ext cx="577850" cy="1268413"/>
            <a:chOff x="4605338" y="2885849"/>
            <a:chExt cx="577850" cy="1268412"/>
          </a:xfrm>
        </p:grpSpPr>
        <p:sp>
          <p:nvSpPr>
            <p:cNvPr id="23" name="AutoShape 8"/>
            <p:cNvSpPr>
              <a:spLocks noChangeArrowheads="1"/>
            </p:cNvSpPr>
            <p:nvPr/>
          </p:nvSpPr>
          <p:spPr bwMode="auto">
            <a:xfrm rot="16200000">
              <a:off x="4262438" y="3233511"/>
              <a:ext cx="1268412" cy="573088"/>
            </a:xfrm>
            <a:prstGeom prst="parallelogram">
              <a:avLst>
                <a:gd name="adj" fmla="val 110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defRPr/>
              </a:pPr>
              <a:endParaRPr lang="vi-VN"/>
            </a:p>
          </p:txBody>
        </p:sp>
        <p:sp>
          <p:nvSpPr>
            <p:cNvPr id="61460" name="Line 12"/>
            <p:cNvSpPr>
              <a:spLocks noChangeShapeType="1"/>
            </p:cNvSpPr>
            <p:nvPr/>
          </p:nvSpPr>
          <p:spPr bwMode="auto">
            <a:xfrm>
              <a:off x="4606925" y="3970111"/>
              <a:ext cx="576263" cy="13309"/>
            </a:xfrm>
            <a:prstGeom prst="line">
              <a:avLst/>
            </a:prstGeom>
            <a:noFill/>
            <a:ln w="9525">
              <a:solidFill>
                <a:schemeClr val="tx1"/>
              </a:solidFill>
              <a:prstDash val="lgDash"/>
              <a:round/>
              <a:headEnd/>
              <a:tailEnd/>
            </a:ln>
          </p:spPr>
          <p:txBody>
            <a:bodyPr/>
            <a:lstStyle/>
            <a:p>
              <a:endParaRPr lang="en-US"/>
            </a:p>
          </p:txBody>
        </p:sp>
        <p:sp>
          <p:nvSpPr>
            <p:cNvPr id="61461" name="Line 13"/>
            <p:cNvSpPr>
              <a:spLocks noChangeShapeType="1"/>
            </p:cNvSpPr>
            <p:nvPr/>
          </p:nvSpPr>
          <p:spPr bwMode="auto">
            <a:xfrm>
              <a:off x="4605338" y="3035073"/>
              <a:ext cx="577850" cy="13724"/>
            </a:xfrm>
            <a:prstGeom prst="line">
              <a:avLst/>
            </a:prstGeom>
            <a:noFill/>
            <a:ln w="9525">
              <a:solidFill>
                <a:schemeClr val="tx1"/>
              </a:solidFill>
              <a:prstDash val="lgDash"/>
              <a:round/>
              <a:headEnd/>
              <a:tailEnd/>
            </a:ln>
          </p:spPr>
          <p:txBody>
            <a:bodyPr/>
            <a:lstStyle/>
            <a:p>
              <a:endParaRPr lang="en-US"/>
            </a:p>
          </p:txBody>
        </p:sp>
      </p:grpSp>
      <p:grpSp>
        <p:nvGrpSpPr>
          <p:cNvPr id="2" name="Group 1"/>
          <p:cNvGrpSpPr>
            <a:grpSpLocks/>
          </p:cNvGrpSpPr>
          <p:nvPr/>
        </p:nvGrpSpPr>
        <p:grpSpPr bwMode="auto">
          <a:xfrm>
            <a:off x="4554538" y="4570413"/>
            <a:ext cx="1036637" cy="571500"/>
            <a:chOff x="3030927" y="4570412"/>
            <a:chExt cx="1036638" cy="571500"/>
          </a:xfrm>
        </p:grpSpPr>
        <p:sp>
          <p:nvSpPr>
            <p:cNvPr id="24" name="AutoShape 9"/>
            <p:cNvSpPr>
              <a:spLocks noChangeArrowheads="1"/>
            </p:cNvSpPr>
            <p:nvPr/>
          </p:nvSpPr>
          <p:spPr bwMode="auto">
            <a:xfrm rot="16200000">
              <a:off x="3264290" y="4338637"/>
              <a:ext cx="569913" cy="1036638"/>
            </a:xfrm>
            <a:prstGeom prst="parallelogram">
              <a:avLst>
                <a:gd name="adj" fmla="val 1444"/>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pPr>
                <a:defRPr/>
              </a:pPr>
              <a:endParaRPr lang="vi-VN"/>
            </a:p>
          </p:txBody>
        </p:sp>
        <p:sp>
          <p:nvSpPr>
            <p:cNvPr id="61457" name="Line 14"/>
            <p:cNvSpPr>
              <a:spLocks noChangeShapeType="1"/>
            </p:cNvSpPr>
            <p:nvPr/>
          </p:nvSpPr>
          <p:spPr bwMode="auto">
            <a:xfrm>
              <a:off x="3234127" y="4570412"/>
              <a:ext cx="0" cy="571500"/>
            </a:xfrm>
            <a:prstGeom prst="line">
              <a:avLst/>
            </a:prstGeom>
            <a:noFill/>
            <a:ln w="9525">
              <a:solidFill>
                <a:schemeClr val="tx1"/>
              </a:solidFill>
              <a:prstDash val="lgDash"/>
              <a:round/>
              <a:headEnd/>
              <a:tailEnd/>
            </a:ln>
          </p:spPr>
          <p:txBody>
            <a:bodyPr/>
            <a:lstStyle/>
            <a:p>
              <a:endParaRPr lang="en-US"/>
            </a:p>
          </p:txBody>
        </p:sp>
        <p:sp>
          <p:nvSpPr>
            <p:cNvPr id="61458" name="Line 15"/>
            <p:cNvSpPr>
              <a:spLocks noChangeShapeType="1"/>
            </p:cNvSpPr>
            <p:nvPr/>
          </p:nvSpPr>
          <p:spPr bwMode="auto">
            <a:xfrm flipH="1">
              <a:off x="3850077" y="4576762"/>
              <a:ext cx="6350" cy="565150"/>
            </a:xfrm>
            <a:prstGeom prst="line">
              <a:avLst/>
            </a:prstGeom>
            <a:noFill/>
            <a:ln w="9525">
              <a:solidFill>
                <a:schemeClr val="tx1"/>
              </a:solidFill>
              <a:prstDash val="lgDash"/>
              <a:round/>
              <a:headEnd/>
              <a:tailEnd/>
            </a:ln>
          </p:spPr>
          <p:txBody>
            <a:bodyPr/>
            <a:lstStyle/>
            <a:p>
              <a:endParaRPr lang="en-US"/>
            </a:p>
          </p:txBody>
        </p:sp>
      </p:grpSp>
      <p:grpSp>
        <p:nvGrpSpPr>
          <p:cNvPr id="29" name="Group 28"/>
          <p:cNvGrpSpPr>
            <a:grpSpLocks/>
          </p:cNvGrpSpPr>
          <p:nvPr/>
        </p:nvGrpSpPr>
        <p:grpSpPr bwMode="auto">
          <a:xfrm>
            <a:off x="1609725" y="2409825"/>
            <a:ext cx="3005138" cy="1114425"/>
            <a:chOff x="3429000" y="1941731"/>
            <a:chExt cx="3005138" cy="1114343"/>
          </a:xfrm>
        </p:grpSpPr>
        <p:sp>
          <p:nvSpPr>
            <p:cNvPr id="61454" name="TextBox 29"/>
            <p:cNvSpPr txBox="1">
              <a:spLocks noChangeArrowheads="1"/>
            </p:cNvSpPr>
            <p:nvPr/>
          </p:nvSpPr>
          <p:spPr bwMode="auto">
            <a:xfrm>
              <a:off x="3429000" y="1941731"/>
              <a:ext cx="3005138" cy="523220"/>
            </a:xfrm>
            <a:prstGeom prst="rect">
              <a:avLst/>
            </a:prstGeom>
            <a:noFill/>
            <a:ln w="9525">
              <a:noFill/>
              <a:miter lim="800000"/>
              <a:headEnd/>
              <a:tailEnd/>
            </a:ln>
          </p:spPr>
          <p:txBody>
            <a:bodyPr>
              <a:spAutoFit/>
            </a:bodyPr>
            <a:lstStyle/>
            <a:p>
              <a:pPr algn="ctr"/>
              <a:r>
                <a:rPr lang="en-US" sz="2800" b="1">
                  <a:solidFill>
                    <a:schemeClr val="accent1"/>
                  </a:solidFill>
                  <a:latin typeface="Times New Roman" pitchFamily="18" charset="0"/>
                  <a:cs typeface="Times New Roman" pitchFamily="18" charset="0"/>
                </a:rPr>
                <a:t>Hình chiếu đứng</a:t>
              </a:r>
              <a:endParaRPr lang="vi-VN" sz="2800" b="1">
                <a:solidFill>
                  <a:schemeClr val="accent1"/>
                </a:solidFill>
                <a:latin typeface="Times New Roman" pitchFamily="18" charset="0"/>
                <a:cs typeface="Times New Roman" pitchFamily="18" charset="0"/>
              </a:endParaRPr>
            </a:p>
          </p:txBody>
        </p:sp>
        <p:cxnSp>
          <p:nvCxnSpPr>
            <p:cNvPr id="31" name="Straight Arrow Connector 30"/>
            <p:cNvCxnSpPr>
              <a:stCxn id="61454" idx="2"/>
              <a:endCxn id="21" idx="1"/>
            </p:cNvCxnSpPr>
            <p:nvPr/>
          </p:nvCxnSpPr>
          <p:spPr>
            <a:xfrm>
              <a:off x="4932363" y="2465567"/>
              <a:ext cx="1457325" cy="59050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nvGrpSpPr>
          <p:cNvPr id="32" name="Group 31"/>
          <p:cNvGrpSpPr>
            <a:grpSpLocks/>
          </p:cNvGrpSpPr>
          <p:nvPr/>
        </p:nvGrpSpPr>
        <p:grpSpPr bwMode="auto">
          <a:xfrm>
            <a:off x="1989138" y="5180013"/>
            <a:ext cx="3005137" cy="1366837"/>
            <a:chOff x="3860800" y="5237736"/>
            <a:chExt cx="3005138" cy="1367436"/>
          </a:xfrm>
        </p:grpSpPr>
        <p:sp>
          <p:nvSpPr>
            <p:cNvPr id="33" name="TextBox 32"/>
            <p:cNvSpPr txBox="1"/>
            <p:nvPr/>
          </p:nvSpPr>
          <p:spPr>
            <a:xfrm>
              <a:off x="3860800" y="6082656"/>
              <a:ext cx="3005138" cy="522516"/>
            </a:xfrm>
            <a:prstGeom prst="rect">
              <a:avLst/>
            </a:prstGeom>
            <a:noFill/>
          </p:spPr>
          <p:txBody>
            <a:bodyPr>
              <a:spAutoFit/>
            </a:bodyPr>
            <a:lstStyle/>
            <a:p>
              <a:pPr algn="ctr">
                <a:defRPr/>
              </a:pPr>
              <a:r>
                <a:rPr lang="en-US" sz="2800" b="1" dirty="0" err="1">
                  <a:solidFill>
                    <a:schemeClr val="accent1">
                      <a:lumMod val="75000"/>
                    </a:schemeClr>
                  </a:solidFill>
                  <a:latin typeface="Times New Roman" panose="02020603050405020304" pitchFamily="18" charset="0"/>
                  <a:cs typeface="Times New Roman" panose="02020603050405020304" pitchFamily="18" charset="0"/>
                </a:rPr>
                <a:t>Hình</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chiếu</a:t>
              </a:r>
              <a:r>
                <a:rPr lang="en-US" sz="2800" b="1" dirty="0">
                  <a:solidFill>
                    <a:schemeClr val="accent1">
                      <a:lumMod val="75000"/>
                    </a:schemeClr>
                  </a:solidFill>
                  <a:latin typeface="Times New Roman" panose="02020603050405020304" pitchFamily="18" charset="0"/>
                  <a:cs typeface="Times New Roman" panose="02020603050405020304" pitchFamily="18" charset="0"/>
                </a:rPr>
                <a:t> </a:t>
              </a:r>
              <a:r>
                <a:rPr lang="en-US" sz="2800" b="1" dirty="0" err="1">
                  <a:solidFill>
                    <a:schemeClr val="accent1">
                      <a:lumMod val="75000"/>
                    </a:schemeClr>
                  </a:solidFill>
                  <a:latin typeface="Times New Roman" panose="02020603050405020304" pitchFamily="18" charset="0"/>
                  <a:cs typeface="Times New Roman" panose="02020603050405020304" pitchFamily="18" charset="0"/>
                </a:rPr>
                <a:t>bằng</a:t>
              </a:r>
              <a:endParaRPr lang="vi-VN" sz="2800" b="1" dirty="0">
                <a:solidFill>
                  <a:schemeClr val="accent1">
                    <a:lumMod val="75000"/>
                  </a:schemeClr>
                </a:solidFill>
                <a:latin typeface="Times New Roman" panose="02020603050405020304" pitchFamily="18" charset="0"/>
                <a:cs typeface="Times New Roman" panose="02020603050405020304" pitchFamily="18" charset="0"/>
              </a:endParaRPr>
            </a:p>
          </p:txBody>
        </p:sp>
        <p:cxnSp>
          <p:nvCxnSpPr>
            <p:cNvPr id="34" name="Straight Arrow Connector 33"/>
            <p:cNvCxnSpPr>
              <a:stCxn id="33" idx="0"/>
            </p:cNvCxnSpPr>
            <p:nvPr/>
          </p:nvCxnSpPr>
          <p:spPr>
            <a:xfrm flipV="1">
              <a:off x="5364163" y="5237736"/>
              <a:ext cx="1271588" cy="84492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nvGrpSpPr>
          <p:cNvPr id="35" name="Group 34"/>
          <p:cNvGrpSpPr>
            <a:grpSpLocks/>
          </p:cNvGrpSpPr>
          <p:nvPr/>
        </p:nvGrpSpPr>
        <p:grpSpPr bwMode="auto">
          <a:xfrm>
            <a:off x="6797675" y="2624138"/>
            <a:ext cx="3294063" cy="895350"/>
            <a:chOff x="6056941" y="1381557"/>
            <a:chExt cx="3293661" cy="895782"/>
          </a:xfrm>
        </p:grpSpPr>
        <p:sp>
          <p:nvSpPr>
            <p:cNvPr id="61450" name="TextBox 35"/>
            <p:cNvSpPr txBox="1">
              <a:spLocks noChangeArrowheads="1"/>
            </p:cNvSpPr>
            <p:nvPr/>
          </p:nvSpPr>
          <p:spPr bwMode="auto">
            <a:xfrm>
              <a:off x="6567715" y="1381557"/>
              <a:ext cx="2782887" cy="523220"/>
            </a:xfrm>
            <a:prstGeom prst="rect">
              <a:avLst/>
            </a:prstGeom>
            <a:noFill/>
            <a:ln w="9525">
              <a:noFill/>
              <a:miter lim="800000"/>
              <a:headEnd/>
              <a:tailEnd/>
            </a:ln>
          </p:spPr>
          <p:txBody>
            <a:bodyPr>
              <a:spAutoFit/>
            </a:bodyPr>
            <a:lstStyle/>
            <a:p>
              <a:pPr algn="ctr"/>
              <a:r>
                <a:rPr lang="en-US" sz="2800" b="1">
                  <a:solidFill>
                    <a:schemeClr val="accent1"/>
                  </a:solidFill>
                  <a:latin typeface="Times New Roman" pitchFamily="18" charset="0"/>
                  <a:cs typeface="Times New Roman" pitchFamily="18" charset="0"/>
                </a:rPr>
                <a:t>Hình chiếu cạnh</a:t>
              </a:r>
              <a:endParaRPr lang="vi-VN" sz="2800" b="1">
                <a:solidFill>
                  <a:schemeClr val="accent1"/>
                </a:solidFill>
                <a:latin typeface="Times New Roman" pitchFamily="18" charset="0"/>
                <a:cs typeface="Times New Roman" pitchFamily="18" charset="0"/>
              </a:endParaRPr>
            </a:p>
          </p:txBody>
        </p:sp>
        <p:cxnSp>
          <p:nvCxnSpPr>
            <p:cNvPr id="37" name="Straight Arrow Connector 36"/>
            <p:cNvCxnSpPr>
              <a:stCxn id="61450" idx="2"/>
            </p:cNvCxnSpPr>
            <p:nvPr/>
          </p:nvCxnSpPr>
          <p:spPr>
            <a:xfrm flipH="1">
              <a:off x="6056941" y="1904096"/>
              <a:ext cx="1901593" cy="373243"/>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pic>
        <p:nvPicPr>
          <p:cNvPr id="6" name="Shape">
            <a:hlinkClick r:id="" action="ppaction://media"/>
          </p:cNvPr>
          <p:cNvPicPr>
            <a:picLocks noRot="1" noChangeAspect="1"/>
          </p:cNvPicPr>
          <p:nvPr>
            <a:audioFile r:link="rId2"/>
          </p:nvPr>
        </p:nvPicPr>
        <p:blipFill>
          <a:blip r:embed="rId5"/>
          <a:srcRect/>
          <a:stretch>
            <a:fillRect/>
          </a:stretch>
        </p:blipFill>
        <p:spPr bwMode="auto">
          <a:xfrm>
            <a:off x="11430000" y="6096000"/>
            <a:ext cx="609600" cy="609600"/>
          </a:xfrm>
          <a:prstGeom prst="rect">
            <a:avLst/>
          </a:prstGeom>
          <a:noFill/>
          <a:ln w="9525">
            <a:noFill/>
            <a:miter lim="800000"/>
            <a:headEnd/>
            <a:tailEnd/>
          </a:ln>
        </p:spPr>
      </p:pic>
    </p:spTree>
    <p:custDataLst>
      <p:tags r:id="rId1"/>
    </p:custDataLst>
  </p:cSld>
  <p:clrMapOvr>
    <a:masterClrMapping/>
  </p:clrMapOvr>
  <p:transition spd="slow" advTm="18977">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4" presetClass="entr" presetSubtype="32" fill="hold" nodeType="click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box(out)">
                                      <p:cBhvr>
                                        <p:cTn id="11" dur="750"/>
                                        <p:tgtEl>
                                          <p:spTgt spid="20"/>
                                        </p:tgtEl>
                                      </p:cBhvr>
                                    </p:animEffect>
                                  </p:childTnLst>
                                </p:cTn>
                              </p:par>
                            </p:childTnLst>
                          </p:cTn>
                        </p:par>
                        <p:par>
                          <p:cTn id="12" fill="hold">
                            <p:stCondLst>
                              <p:cond delay="750"/>
                            </p:stCondLst>
                            <p:childTnLst>
                              <p:par>
                                <p:cTn id="13" presetID="22" presetClass="entr" presetSubtype="1"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up)">
                                      <p:cBhvr>
                                        <p:cTn id="15" dur="500"/>
                                        <p:tgtEl>
                                          <p:spTgt spid="29"/>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grpId="0" nodeType="clickEffect">
                                  <p:stCondLst>
                                    <p:cond delay="0"/>
                                  </p:st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wipe(up)">
                                      <p:cBhvr>
                                        <p:cTn id="20" dur="500"/>
                                        <p:tgtEl>
                                          <p:spTgt spid="4">
                                            <p:txEl>
                                              <p:pRg st="0" end="0"/>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2"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heel(2)">
                                      <p:cBhvr>
                                        <p:cTn id="25" dur="750"/>
                                        <p:tgtEl>
                                          <p:spTgt spid="2"/>
                                        </p:tgtEl>
                                      </p:cBhvr>
                                    </p:animEffect>
                                  </p:childTnLst>
                                </p:cTn>
                              </p:par>
                            </p:childTnLst>
                          </p:cTn>
                        </p:par>
                        <p:par>
                          <p:cTn id="26" fill="hold">
                            <p:stCondLst>
                              <p:cond delay="1250"/>
                            </p:stCondLst>
                            <p:childTnLst>
                              <p:par>
                                <p:cTn id="27" presetID="22" presetClass="entr" presetSubtype="8"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grpId="0" nodeType="clickEffect">
                                  <p:stCondLst>
                                    <p:cond delay="0"/>
                                  </p:stCondLst>
                                  <p:childTnLst>
                                    <p:set>
                                      <p:cBhvr>
                                        <p:cTn id="33" dur="1" fill="hold">
                                          <p:stCondLst>
                                            <p:cond delay="0"/>
                                          </p:stCondLst>
                                        </p:cTn>
                                        <p:tgtEl>
                                          <p:spTgt spid="4">
                                            <p:txEl>
                                              <p:pRg st="1" end="1"/>
                                            </p:txEl>
                                          </p:spTgt>
                                        </p:tgtEl>
                                        <p:attrNameLst>
                                          <p:attrName>style.visibility</p:attrName>
                                        </p:attrNameLst>
                                      </p:cBhvr>
                                      <p:to>
                                        <p:strVal val="visible"/>
                                      </p:to>
                                    </p:set>
                                    <p:animEffect transition="in" filter="randombar(horizontal)">
                                      <p:cBhvr>
                                        <p:cTn id="34" dur="500"/>
                                        <p:tgtEl>
                                          <p:spTgt spid="4">
                                            <p:txEl>
                                              <p:pRg st="1" end="1"/>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3"/>
                                        </p:tgtEl>
                                        <p:attrNameLst>
                                          <p:attrName>style.visibility</p:attrName>
                                        </p:attrNameLst>
                                      </p:cBhvr>
                                      <p:to>
                                        <p:strVal val="visible"/>
                                      </p:to>
                                    </p:set>
                                    <p:animEffect transition="in" filter="wipe(up)">
                                      <p:cBhvr>
                                        <p:cTn id="39" dur="500"/>
                                        <p:tgtEl>
                                          <p:spTgt spid="3"/>
                                        </p:tgtEl>
                                      </p:cBhvr>
                                    </p:animEffect>
                                  </p:childTnLst>
                                </p:cTn>
                              </p:par>
                            </p:childTnLst>
                          </p:cTn>
                        </p:par>
                        <p:par>
                          <p:cTn id="40" fill="hold">
                            <p:stCondLst>
                              <p:cond delay="500"/>
                            </p:stCondLst>
                            <p:childTnLst>
                              <p:par>
                                <p:cTn id="41" presetID="22" presetClass="entr" presetSubtype="1" fill="hold" nodeType="after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wipe(up)">
                                      <p:cBhvr>
                                        <p:cTn id="4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4" fill="hold" display="0">
                  <p:stCondLst>
                    <p:cond delay="indefinite"/>
                  </p:stCondLst>
                  <p:endCondLst>
                    <p:cond evt="onStopAudio" delay="0">
                      <p:tgtEl>
                        <p:sldTgt/>
                      </p:tgtEl>
                    </p:cond>
                  </p:endCondLst>
                </p:cTn>
                <p:tgtEl>
                  <p:spTgt spid="6"/>
                </p:tgtEl>
              </p:cMediaNode>
            </p:audio>
          </p:childTnLst>
        </p:cTn>
      </p:par>
    </p:tnLst>
    <p:bldLst>
      <p:bldP spid="4" grpId="0" uiExpand="1"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1" name="AutoShape 3"/>
          <p:cNvSpPr>
            <a:spLocks noChangeArrowheads="1"/>
          </p:cNvSpPr>
          <p:nvPr/>
        </p:nvSpPr>
        <p:spPr bwMode="auto">
          <a:xfrm>
            <a:off x="7086600" y="1944688"/>
            <a:ext cx="4267200" cy="3378200"/>
          </a:xfrm>
          <a:prstGeom prst="roundRect">
            <a:avLst>
              <a:gd name="adj" fmla="val 16667"/>
            </a:avLst>
          </a:prstGeom>
          <a:noFill/>
          <a:ln w="38100">
            <a:solidFill>
              <a:schemeClr val="accent2"/>
            </a:solidFill>
            <a:round/>
            <a:headEnd/>
            <a:tailEnd/>
          </a:ln>
        </p:spPr>
        <p:txBody>
          <a:bodyPr wrap="none" anchor="ctr"/>
          <a:lstStyle/>
          <a:p>
            <a:pPr algn="ctr" eaLnBrk="0" hangingPunct="0"/>
            <a:endParaRPr lang="en-US">
              <a:latin typeface="Verdana" pitchFamily="34" charset="0"/>
            </a:endParaRPr>
          </a:p>
        </p:txBody>
      </p:sp>
      <p:sp>
        <p:nvSpPr>
          <p:cNvPr id="68613" name="AutoShape 5"/>
          <p:cNvSpPr>
            <a:spLocks noChangeArrowheads="1"/>
          </p:cNvSpPr>
          <p:nvPr/>
        </p:nvSpPr>
        <p:spPr bwMode="auto">
          <a:xfrm>
            <a:off x="1066800" y="1944688"/>
            <a:ext cx="4038600" cy="3378200"/>
          </a:xfrm>
          <a:prstGeom prst="roundRect">
            <a:avLst>
              <a:gd name="adj" fmla="val 16667"/>
            </a:avLst>
          </a:prstGeom>
          <a:noFill/>
          <a:ln w="38100">
            <a:solidFill>
              <a:schemeClr val="accent2"/>
            </a:solidFill>
            <a:round/>
            <a:headEnd/>
            <a:tailEnd/>
          </a:ln>
        </p:spPr>
        <p:txBody>
          <a:bodyPr wrap="none" anchor="ctr"/>
          <a:lstStyle/>
          <a:p>
            <a:pPr algn="ctr" eaLnBrk="0" hangingPunct="0"/>
            <a:endParaRPr lang="en-US" sz="2800">
              <a:latin typeface="Times New Roman" pitchFamily="18" charset="0"/>
              <a:cs typeface="Times New Roman" pitchFamily="18" charset="0"/>
            </a:endParaRPr>
          </a:p>
        </p:txBody>
      </p:sp>
      <p:sp>
        <p:nvSpPr>
          <p:cNvPr id="68614" name="Text Box 6"/>
          <p:cNvSpPr txBox="1">
            <a:spLocks noChangeArrowheads="1"/>
          </p:cNvSpPr>
          <p:nvPr/>
        </p:nvSpPr>
        <p:spPr bwMode="auto">
          <a:xfrm>
            <a:off x="1295400" y="2100263"/>
            <a:ext cx="3581400" cy="2654300"/>
          </a:xfrm>
          <a:prstGeom prst="rect">
            <a:avLst/>
          </a:prstGeom>
          <a:noFill/>
          <a:ln w="9525">
            <a:noFill/>
            <a:miter lim="800000"/>
            <a:headEnd/>
            <a:tailEnd/>
          </a:ln>
        </p:spPr>
        <p:txBody>
          <a:bodyPr>
            <a:spAutoFit/>
          </a:bodyPr>
          <a:lstStyle/>
          <a:p>
            <a:pPr eaLnBrk="0" hangingPunct="0"/>
            <a:r>
              <a:rPr lang="en-US" sz="2800" b="1">
                <a:solidFill>
                  <a:srgbClr val="000000"/>
                </a:solidFill>
                <a:latin typeface="Times New Roman" pitchFamily="18" charset="0"/>
                <a:cs typeface="Times New Roman" pitchFamily="18" charset="0"/>
              </a:rPr>
              <a:t>1. Trên bản vẽ kỹ thuật, các hình chiếu diễn tả hình dạng các mặt của vật thể theo các hướng chiếu khác nhau</a:t>
            </a:r>
          </a:p>
        </p:txBody>
      </p:sp>
      <p:sp>
        <p:nvSpPr>
          <p:cNvPr id="68615" name="Freeform 7"/>
          <p:cNvSpPr>
            <a:spLocks/>
          </p:cNvSpPr>
          <p:nvPr/>
        </p:nvSpPr>
        <p:spPr bwMode="gray">
          <a:xfrm>
            <a:off x="4746625" y="1849438"/>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a:noFill/>
          </a:ln>
          <a:extLst>
            <a:ext uri="{91240B29-F687-4F45-9708-019B960494DF}"/>
          </a:extLst>
        </p:spPr>
        <p:txBody>
          <a:bodyPr/>
          <a:lstStyle/>
          <a:p>
            <a:pPr>
              <a:defRPr/>
            </a:pPr>
            <a:endParaRPr lang="en-US">
              <a:cs typeface="+mn-cs"/>
            </a:endParaRPr>
          </a:p>
        </p:txBody>
      </p:sp>
      <p:sp>
        <p:nvSpPr>
          <p:cNvPr id="63493" name="AutoShape 8"/>
          <p:cNvSpPr>
            <a:spLocks noChangeAspect="1" noChangeArrowheads="1" noTextEdit="1"/>
          </p:cNvSpPr>
          <p:nvPr/>
        </p:nvSpPr>
        <p:spPr bwMode="gray">
          <a:xfrm flipH="1">
            <a:off x="6392863" y="3252788"/>
            <a:ext cx="909637" cy="1244600"/>
          </a:xfrm>
          <a:prstGeom prst="rect">
            <a:avLst/>
          </a:prstGeom>
          <a:noFill/>
          <a:ln w="9525">
            <a:noFill/>
            <a:miter lim="800000"/>
            <a:headEnd/>
            <a:tailEnd/>
          </a:ln>
        </p:spPr>
        <p:txBody>
          <a:bodyPr/>
          <a:lstStyle/>
          <a:p>
            <a:endParaRPr lang="en-US"/>
          </a:p>
        </p:txBody>
      </p:sp>
      <p:sp>
        <p:nvSpPr>
          <p:cNvPr id="68617" name="Freeform 9"/>
          <p:cNvSpPr>
            <a:spLocks/>
          </p:cNvSpPr>
          <p:nvPr/>
        </p:nvSpPr>
        <p:spPr bwMode="gray">
          <a:xfrm flipH="1">
            <a:off x="6399213" y="1849438"/>
            <a:ext cx="903287"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a:noFill/>
          </a:ln>
          <a:extLst>
            <a:ext uri="{91240B29-F687-4F45-9708-019B960494DF}"/>
          </a:extLst>
        </p:spPr>
        <p:txBody>
          <a:bodyPr/>
          <a:lstStyle/>
          <a:p>
            <a:pPr>
              <a:defRPr/>
            </a:pPr>
            <a:endParaRPr lang="en-US">
              <a:cs typeface="+mn-cs"/>
            </a:endParaRPr>
          </a:p>
        </p:txBody>
      </p:sp>
      <p:grpSp>
        <p:nvGrpSpPr>
          <p:cNvPr id="2" name="Group 1"/>
          <p:cNvGrpSpPr>
            <a:grpSpLocks/>
          </p:cNvGrpSpPr>
          <p:nvPr/>
        </p:nvGrpSpPr>
        <p:grpSpPr bwMode="auto">
          <a:xfrm>
            <a:off x="4572000" y="220663"/>
            <a:ext cx="2998788" cy="1601787"/>
            <a:chOff x="3048000" y="1628775"/>
            <a:chExt cx="2998788" cy="1601788"/>
          </a:xfrm>
        </p:grpSpPr>
        <p:grpSp>
          <p:nvGrpSpPr>
            <p:cNvPr id="63499" name="Group 10"/>
            <p:cNvGrpSpPr>
              <a:grpSpLocks/>
            </p:cNvGrpSpPr>
            <p:nvPr/>
          </p:nvGrpSpPr>
          <p:grpSpPr bwMode="auto">
            <a:xfrm>
              <a:off x="3048000" y="1628775"/>
              <a:ext cx="2998788" cy="1601788"/>
              <a:chOff x="1997" y="1314"/>
              <a:chExt cx="1889" cy="1009"/>
            </a:xfrm>
          </p:grpSpPr>
          <p:grpSp>
            <p:nvGrpSpPr>
              <p:cNvPr id="63501" name="Group 11"/>
              <p:cNvGrpSpPr>
                <a:grpSpLocks/>
              </p:cNvGrpSpPr>
              <p:nvPr/>
            </p:nvGrpSpPr>
            <p:grpSpPr bwMode="auto">
              <a:xfrm>
                <a:off x="1997" y="1404"/>
                <a:ext cx="1889" cy="919"/>
                <a:chOff x="1973" y="1027"/>
                <a:chExt cx="1926" cy="937"/>
              </a:xfrm>
            </p:grpSpPr>
            <p:sp>
              <p:nvSpPr>
                <p:cNvPr id="68620" name="Oval 12"/>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ext uri="{AF507438-7753-43E0-B8FC-AC1667EBCBE1}"/>
                </a:extLst>
              </p:spPr>
              <p:txBody>
                <a:bodyPr wrap="none" anchor="ctr"/>
                <a:lstStyle/>
                <a:p>
                  <a:pPr>
                    <a:defRPr/>
                  </a:pPr>
                  <a:endParaRPr lang="en-US">
                    <a:cs typeface="+mn-cs"/>
                  </a:endParaRPr>
                </a:p>
              </p:txBody>
            </p:sp>
            <p:sp>
              <p:nvSpPr>
                <p:cNvPr id="68621" name="Oval 13"/>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ext uri="{AF507438-7753-43E0-B8FC-AC1667EBCBE1}"/>
                </a:extLst>
              </p:spPr>
              <p:txBody>
                <a:bodyPr wrap="none" anchor="ctr"/>
                <a:lstStyle/>
                <a:p>
                  <a:pPr>
                    <a:defRPr/>
                  </a:pPr>
                  <a:endParaRPr lang="en-US">
                    <a:cs typeface="+mn-cs"/>
                  </a:endParaRPr>
                </a:p>
              </p:txBody>
            </p:sp>
          </p:grpSp>
          <p:sp>
            <p:nvSpPr>
              <p:cNvPr id="68622" name="Oval 14"/>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ext uri="{AF507438-7753-43E0-B8FC-AC1667EBCBE1}"/>
              </a:extLst>
            </p:spPr>
            <p:txBody>
              <a:bodyPr vert="eaVert" wrap="none" anchor="ctr"/>
              <a:lstStyle/>
              <a:p>
                <a:pPr>
                  <a:defRPr/>
                </a:pPr>
                <a:endParaRPr lang="en-US">
                  <a:cs typeface="+mn-cs"/>
                </a:endParaRPr>
              </a:p>
            </p:txBody>
          </p:sp>
          <p:sp>
            <p:nvSpPr>
              <p:cNvPr id="68623" name="Oval 15"/>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ext uri="{AF507438-7753-43E0-B8FC-AC1667EBCBE1}"/>
              </a:extLst>
            </p:spPr>
            <p:txBody>
              <a:bodyPr vert="eaVert" wrap="none" anchor="ctr"/>
              <a:lstStyle/>
              <a:p>
                <a:pPr>
                  <a:defRPr/>
                </a:pPr>
                <a:endParaRPr lang="en-US">
                  <a:cs typeface="+mn-cs"/>
                </a:endParaRPr>
              </a:p>
            </p:txBody>
          </p:sp>
          <p:sp>
            <p:nvSpPr>
              <p:cNvPr id="68624" name="Oval 16"/>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ext uri="{AF507438-7753-43E0-B8FC-AC1667EBCBE1}"/>
              </a:extLst>
            </p:spPr>
            <p:txBody>
              <a:bodyPr vert="eaVert" wrap="none" anchor="ctr"/>
              <a:lstStyle/>
              <a:p>
                <a:pPr>
                  <a:defRPr/>
                </a:pPr>
                <a:endParaRPr lang="en-US">
                  <a:cs typeface="+mn-cs"/>
                </a:endParaRPr>
              </a:p>
            </p:txBody>
          </p:sp>
          <p:sp>
            <p:nvSpPr>
              <p:cNvPr id="68625" name="Oval 17"/>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a:extLst>
                <a:ext uri="{91240B29-F687-4F45-9708-019B960494DF}"/>
                <a:ext uri="{AF507438-7753-43E0-B8FC-AC1667EBCBE1}"/>
              </a:extLst>
            </p:spPr>
            <p:txBody>
              <a:bodyPr vert="eaVert" wrap="none" anchor="ctr"/>
              <a:lstStyle/>
              <a:p>
                <a:pPr>
                  <a:defRPr/>
                </a:pPr>
                <a:endParaRPr lang="en-US">
                  <a:cs typeface="+mn-cs"/>
                </a:endParaRPr>
              </a:p>
            </p:txBody>
          </p:sp>
        </p:grpSp>
        <p:sp>
          <p:nvSpPr>
            <p:cNvPr id="68626" name="Text Box 18"/>
            <p:cNvSpPr txBox="1">
              <a:spLocks noChangeArrowheads="1"/>
            </p:cNvSpPr>
            <p:nvPr/>
          </p:nvSpPr>
          <p:spPr bwMode="auto">
            <a:xfrm>
              <a:off x="3581400" y="1712893"/>
              <a:ext cx="1981200" cy="954107"/>
            </a:xfrm>
            <a:prstGeom prst="rect">
              <a:avLst/>
            </a:prstGeom>
            <a:noFill/>
            <a:ln>
              <a:noFill/>
            </a:ln>
            <a:effectLst/>
            <a:extLst>
              <a:ext uri="{909E8E84-426E-40DD-AFC4-6F175D3DCCD1}"/>
              <a:ext uri="{91240B29-F687-4F45-9708-019B960494DF}"/>
              <a:ext uri="{AF507438-7753-43E0-B8FC-AC1667EBCBE1}"/>
            </a:extLst>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eaLnBrk="0" hangingPunct="0">
                <a:defRPr/>
              </a:pPr>
              <a:r>
                <a:rPr lang="en-US" sz="2800" b="1" dirty="0" err="1">
                  <a:ln w="11430"/>
                  <a:solidFill>
                    <a:schemeClr val="tx1">
                      <a:lumMod val="75000"/>
                    </a:schemeClr>
                  </a:solidFill>
                  <a:effectLst>
                    <a:outerShdw blurRad="80000" dist="40000" dir="5040000" algn="tl">
                      <a:srgbClr val="000000">
                        <a:alpha val="30000"/>
                      </a:srgbClr>
                    </a:outerShdw>
                  </a:effectLst>
                  <a:cs typeface="+mn-cs"/>
                </a:rPr>
                <a:t>Ghi</a:t>
              </a:r>
              <a:r>
                <a:rPr lang="en-US" sz="2800" b="1" dirty="0">
                  <a:ln w="11430"/>
                  <a:solidFill>
                    <a:schemeClr val="tx1">
                      <a:lumMod val="75000"/>
                    </a:schemeClr>
                  </a:solidFill>
                  <a:effectLst>
                    <a:outerShdw blurRad="80000" dist="40000" dir="5040000" algn="tl">
                      <a:srgbClr val="000000">
                        <a:alpha val="30000"/>
                      </a:srgbClr>
                    </a:outerShdw>
                  </a:effectLst>
                  <a:cs typeface="+mn-cs"/>
                </a:rPr>
                <a:t> </a:t>
              </a:r>
              <a:r>
                <a:rPr lang="en-US" sz="2800" b="1" dirty="0" err="1">
                  <a:ln w="11430"/>
                  <a:solidFill>
                    <a:schemeClr val="tx1">
                      <a:lumMod val="75000"/>
                    </a:schemeClr>
                  </a:solidFill>
                  <a:effectLst>
                    <a:outerShdw blurRad="80000" dist="40000" dir="5040000" algn="tl">
                      <a:srgbClr val="000000">
                        <a:alpha val="30000"/>
                      </a:srgbClr>
                    </a:outerShdw>
                  </a:effectLst>
                  <a:cs typeface="+mn-cs"/>
                </a:rPr>
                <a:t>nhớ</a:t>
              </a:r>
              <a:endParaRPr lang="en-US" sz="2800" b="1" dirty="0">
                <a:ln w="11430"/>
                <a:solidFill>
                  <a:schemeClr val="tx1">
                    <a:lumMod val="75000"/>
                  </a:schemeClr>
                </a:solidFill>
                <a:effectLst>
                  <a:outerShdw blurRad="80000" dist="40000" dir="5040000" algn="tl">
                    <a:srgbClr val="000000">
                      <a:alpha val="30000"/>
                    </a:srgbClr>
                  </a:outerShdw>
                </a:effectLst>
                <a:cs typeface="+mn-cs"/>
              </a:endParaRPr>
            </a:p>
            <a:p>
              <a:pPr algn="ctr" eaLnBrk="0" hangingPunct="0">
                <a:defRPr/>
              </a:pPr>
              <a:r>
                <a:rPr lang="en-US" sz="2800" b="1" dirty="0" err="1">
                  <a:ln w="11430"/>
                  <a:solidFill>
                    <a:schemeClr val="tx1">
                      <a:lumMod val="75000"/>
                    </a:schemeClr>
                  </a:solidFill>
                  <a:effectLst>
                    <a:outerShdw blurRad="80000" dist="40000" dir="5040000" algn="tl">
                      <a:srgbClr val="000000">
                        <a:alpha val="30000"/>
                      </a:srgbClr>
                    </a:outerShdw>
                  </a:effectLst>
                  <a:cs typeface="+mn-cs"/>
                </a:rPr>
                <a:t>Sgk</a:t>
              </a:r>
              <a:r>
                <a:rPr lang="en-US" sz="2800" b="1" dirty="0">
                  <a:ln w="11430"/>
                  <a:solidFill>
                    <a:schemeClr val="tx1">
                      <a:lumMod val="75000"/>
                    </a:schemeClr>
                  </a:solidFill>
                  <a:effectLst>
                    <a:outerShdw blurRad="80000" dist="40000" dir="5040000" algn="tl">
                      <a:srgbClr val="000000">
                        <a:alpha val="30000"/>
                      </a:srgbClr>
                    </a:outerShdw>
                  </a:effectLst>
                  <a:cs typeface="+mn-cs"/>
                </a:rPr>
                <a:t>/10</a:t>
              </a:r>
              <a:endParaRPr lang="en-US" sz="1600" b="1" dirty="0">
                <a:ln w="11430"/>
                <a:solidFill>
                  <a:schemeClr val="tx1">
                    <a:lumMod val="75000"/>
                  </a:schemeClr>
                </a:solidFill>
                <a:effectLst>
                  <a:outerShdw blurRad="80000" dist="40000" dir="5040000" algn="tl">
                    <a:srgbClr val="000000">
                      <a:alpha val="30000"/>
                    </a:srgbClr>
                  </a:outerShdw>
                </a:effectLst>
                <a:cs typeface="+mn-cs"/>
              </a:endParaRPr>
            </a:p>
          </p:txBody>
        </p:sp>
      </p:grpSp>
      <p:sp>
        <p:nvSpPr>
          <p:cNvPr id="68627" name="Text Box 19"/>
          <p:cNvSpPr txBox="1">
            <a:spLocks noChangeArrowheads="1"/>
          </p:cNvSpPr>
          <p:nvPr/>
        </p:nvSpPr>
        <p:spPr bwMode="auto">
          <a:xfrm>
            <a:off x="7289800" y="1944688"/>
            <a:ext cx="3987800" cy="2832100"/>
          </a:xfrm>
          <a:prstGeom prst="rect">
            <a:avLst/>
          </a:prstGeom>
          <a:noFill/>
          <a:ln>
            <a:noFill/>
          </a:ln>
          <a:effectLst/>
          <a:extLst>
            <a:ext uri="{909E8E84-426E-40DD-AFC4-6F175D3DCCD1}"/>
            <a:ext uri="{91240B29-F687-4F45-9708-019B960494DF}"/>
            <a:ext uri="{AF507438-7753-43E0-B8FC-AC1667EBCBE1}"/>
          </a:extLst>
        </p:spPr>
        <p:txBody>
          <a:bodyPr>
            <a:spAutoFit/>
          </a:bodyPr>
          <a:lstStyle/>
          <a:p>
            <a:pPr algn="just" eaLnBrk="0" hangingPunct="0">
              <a:defRPr/>
            </a:pPr>
            <a:r>
              <a:rPr lang="en-US" sz="2800" b="1" dirty="0">
                <a:solidFill>
                  <a:srgbClr val="000000"/>
                </a:solidFill>
                <a:latin typeface="Times New Roman" panose="02020603050405020304" pitchFamily="18" charset="0"/>
                <a:cs typeface="Times New Roman" panose="02020603050405020304" pitchFamily="18" charset="0"/>
              </a:rPr>
              <a:t>2. </a:t>
            </a:r>
            <a:r>
              <a:rPr lang="en-US" sz="2800" b="1" dirty="0" err="1">
                <a:solidFill>
                  <a:srgbClr val="000000"/>
                </a:solidFill>
                <a:latin typeface="Times New Roman" panose="02020603050405020304" pitchFamily="18" charset="0"/>
                <a:cs typeface="Times New Roman" panose="02020603050405020304" pitchFamily="18" charset="0"/>
              </a:rPr>
              <a:t>Vị</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trí</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các</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hình</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chiếu</a:t>
            </a:r>
            <a:r>
              <a:rPr lang="en-US" sz="2800" b="1" dirty="0">
                <a:solidFill>
                  <a:srgbClr val="000000"/>
                </a:solidFill>
                <a:latin typeface="Times New Roman" panose="02020603050405020304" pitchFamily="18" charset="0"/>
                <a:cs typeface="Times New Roman" panose="02020603050405020304" pitchFamily="18" charset="0"/>
              </a:rPr>
              <a:t> ở </a:t>
            </a:r>
            <a:r>
              <a:rPr lang="en-US" sz="2800" b="1" dirty="0" err="1">
                <a:solidFill>
                  <a:srgbClr val="000000"/>
                </a:solidFill>
                <a:latin typeface="Times New Roman" panose="02020603050405020304" pitchFamily="18" charset="0"/>
                <a:cs typeface="Times New Roman" panose="02020603050405020304" pitchFamily="18" charset="0"/>
              </a:rPr>
              <a:t>trên</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bản</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vẽ</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như</a:t>
            </a:r>
            <a:r>
              <a:rPr lang="en-US" sz="2800" b="1" dirty="0">
                <a:solidFill>
                  <a:srgbClr val="000000"/>
                </a:solidFill>
                <a:latin typeface="Times New Roman" panose="02020603050405020304" pitchFamily="18" charset="0"/>
                <a:cs typeface="Times New Roman" panose="02020603050405020304" pitchFamily="18" charset="0"/>
              </a:rPr>
              <a:t> </a:t>
            </a:r>
            <a:r>
              <a:rPr lang="en-US" sz="2800" b="1" dirty="0" err="1">
                <a:solidFill>
                  <a:srgbClr val="000000"/>
                </a:solidFill>
                <a:latin typeface="Times New Roman" panose="02020603050405020304" pitchFamily="18" charset="0"/>
                <a:cs typeface="Times New Roman" panose="02020603050405020304" pitchFamily="18" charset="0"/>
              </a:rPr>
              <a:t>sau</a:t>
            </a:r>
            <a:r>
              <a:rPr lang="en-US" sz="2800" b="1" dirty="0">
                <a:solidFill>
                  <a:srgbClr val="000000"/>
                </a:solidFill>
                <a:latin typeface="Times New Roman" panose="02020603050405020304" pitchFamily="18" charset="0"/>
                <a:cs typeface="Times New Roman" panose="02020603050405020304" pitchFamily="18" charset="0"/>
              </a:rPr>
              <a:t>:</a:t>
            </a:r>
          </a:p>
          <a:p>
            <a:pPr marL="342900" indent="-342900" algn="just">
              <a:spcBef>
                <a:spcPts val="600"/>
              </a:spcBef>
              <a:buFont typeface="Wingdings" pitchFamily="2" charset="2"/>
              <a:buChar char="§"/>
              <a:defRPr/>
            </a:pPr>
            <a:r>
              <a:rPr lang="vi-VN" sz="2800" b="1" dirty="0">
                <a:solidFill>
                  <a:schemeClr val="accent2">
                    <a:lumMod val="50000"/>
                  </a:schemeClr>
                </a:solidFill>
                <a:latin typeface="Times New Roman" panose="02020603050405020304" pitchFamily="18" charset="0"/>
                <a:cs typeface="Times New Roman" panose="02020603050405020304" pitchFamily="18" charset="0"/>
              </a:rPr>
              <a:t>Hình chiếu bằng ở dưới hình chiếu đứng.</a:t>
            </a:r>
          </a:p>
          <a:p>
            <a:pPr marL="342900" indent="-342900" algn="just">
              <a:spcBef>
                <a:spcPts val="600"/>
              </a:spcBef>
              <a:buFont typeface="Wingdings" pitchFamily="2" charset="2"/>
              <a:buChar char="§"/>
              <a:defRPr/>
            </a:pPr>
            <a:r>
              <a:rPr lang="vi-VN" sz="2800" b="1" dirty="0">
                <a:solidFill>
                  <a:schemeClr val="accent2">
                    <a:lumMod val="50000"/>
                  </a:schemeClr>
                </a:solidFill>
                <a:latin typeface="Times New Roman" panose="02020603050405020304" pitchFamily="18" charset="0"/>
                <a:cs typeface="Times New Roman" panose="02020603050405020304" pitchFamily="18" charset="0"/>
              </a:rPr>
              <a:t>Hình chiếu cạnh ở bên phải hình chiếu đứng.</a:t>
            </a:r>
          </a:p>
        </p:txBody>
      </p:sp>
      <p:sp>
        <p:nvSpPr>
          <p:cNvPr id="21" name="Rectangle 20"/>
          <p:cNvSpPr/>
          <p:nvPr/>
        </p:nvSpPr>
        <p:spPr>
          <a:xfrm>
            <a:off x="76200" y="5410200"/>
            <a:ext cx="11201400" cy="1384300"/>
          </a:xfrm>
          <a:prstGeom prst="rect">
            <a:avLst/>
          </a:prstGeom>
        </p:spPr>
        <p:txBody>
          <a:bodyPr>
            <a:spAutoFit/>
          </a:bodyPr>
          <a:lstStyle/>
          <a:p>
            <a:pPr>
              <a:defRPr/>
            </a:pPr>
            <a:r>
              <a:rPr lang="it-IT" sz="2800">
                <a:effectLst>
                  <a:outerShdw blurRad="38100" dist="38100" dir="2700000" algn="tl">
                    <a:srgbClr val="C0C0C0"/>
                  </a:outerShdw>
                </a:effectLst>
                <a:latin typeface="Times New Roman" pitchFamily="18" charset="0"/>
                <a:cs typeface="Times New Roman" pitchFamily="18" charset="0"/>
              </a:rPr>
              <a:t>*Về nhà:</a:t>
            </a:r>
          </a:p>
          <a:p>
            <a:pPr>
              <a:defRPr/>
            </a:pPr>
            <a:r>
              <a:rPr lang="it-IT" sz="2800">
                <a:effectLst>
                  <a:outerShdw blurRad="38100" dist="38100" dir="2700000" algn="tl">
                    <a:srgbClr val="C0C0C0"/>
                  </a:outerShdw>
                </a:effectLst>
                <a:latin typeface="Times New Roman" pitchFamily="18" charset="0"/>
                <a:cs typeface="Times New Roman" pitchFamily="18" charset="0"/>
              </a:rPr>
              <a:t>- Đọc và soạn trước ‘</a:t>
            </a:r>
            <a:r>
              <a:rPr lang="it-IT" sz="2800" b="1">
                <a:effectLst>
                  <a:outerShdw blurRad="38100" dist="38100" dir="2700000" algn="tl">
                    <a:srgbClr val="C0C0C0"/>
                  </a:outerShdw>
                </a:effectLst>
                <a:latin typeface="Times New Roman" pitchFamily="18" charset="0"/>
                <a:cs typeface="Times New Roman" pitchFamily="18" charset="0"/>
              </a:rPr>
              <a:t>Bài 3. Thực hành: Hình chiếu của vật thê</a:t>
            </a:r>
            <a:r>
              <a:rPr lang="it-IT" sz="2800">
                <a:effectLst>
                  <a:outerShdw blurRad="38100" dist="38100" dir="2700000" algn="tl">
                    <a:srgbClr val="C0C0C0"/>
                  </a:outerShdw>
                </a:effectLst>
                <a:latin typeface="Times New Roman" pitchFamily="18" charset="0"/>
                <a:cs typeface="Times New Roman" pitchFamily="18" charset="0"/>
              </a:rPr>
              <a:t>̉’</a:t>
            </a:r>
          </a:p>
          <a:p>
            <a:pPr>
              <a:defRPr/>
            </a:pPr>
            <a:r>
              <a:rPr lang="it-IT" sz="2800">
                <a:effectLst>
                  <a:outerShdw blurRad="38100" dist="38100" dir="2700000" algn="tl">
                    <a:srgbClr val="C0C0C0"/>
                  </a:outerShdw>
                </a:effectLst>
                <a:latin typeface="Times New Roman" pitchFamily="18" charset="0"/>
              </a:rPr>
              <a:t>- Chuẩn bị sẵn giấy A4, bút chì, compa, thước tẩy để thực hành.</a:t>
            </a:r>
            <a:endParaRPr lang="en-US" sz="2800">
              <a:effectLst>
                <a:outerShdw blurRad="38100" dist="38100" dir="2700000" algn="tl">
                  <a:srgbClr val="C0C0C0"/>
                </a:outerShdw>
              </a:effectLst>
            </a:endParaRPr>
          </a:p>
        </p:txBody>
      </p:sp>
      <p:pic>
        <p:nvPicPr>
          <p:cNvPr id="4" name="Shape">
            <a:hlinkClick r:id="" action="ppaction://media"/>
          </p:cNvPr>
          <p:cNvPicPr>
            <a:picLocks noRot="1" noChangeAspect="1"/>
          </p:cNvPicPr>
          <p:nvPr>
            <a:audioFile r:link="rId2"/>
          </p:nvPr>
        </p:nvPicPr>
        <p:blipFill>
          <a:blip r:embed="rId5"/>
          <a:srcRect/>
          <a:stretch>
            <a:fillRect/>
          </a:stretch>
        </p:blipFill>
        <p:spPr bwMode="auto">
          <a:xfrm>
            <a:off x="11430000" y="6096000"/>
            <a:ext cx="609600" cy="609600"/>
          </a:xfrm>
          <a:prstGeom prst="rect">
            <a:avLst/>
          </a:prstGeom>
          <a:noFill/>
          <a:ln w="9525">
            <a:noFill/>
            <a:miter lim="800000"/>
            <a:headEnd/>
            <a:tailEnd/>
          </a:ln>
        </p:spPr>
      </p:pic>
    </p:spTree>
    <p:custDataLst>
      <p:tags r:id="rId1"/>
    </p:custDataLst>
  </p:cSld>
  <p:clrMapOvr>
    <a:masterClrMapping/>
  </p:clrMapOvr>
  <p:transition spd="slow" advTm="45935">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6" presetClass="entr" presetSubtype="32"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circle(out)">
                                      <p:cBhvr>
                                        <p:cTn id="11" dur="750"/>
                                        <p:tgtEl>
                                          <p:spTgt spid="2"/>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68615"/>
                                        </p:tgtEl>
                                        <p:attrNameLst>
                                          <p:attrName>style.visibility</p:attrName>
                                        </p:attrNameLst>
                                      </p:cBhvr>
                                      <p:to>
                                        <p:strVal val="visible"/>
                                      </p:to>
                                    </p:set>
                                    <p:animEffect transition="in" filter="wipe(up)">
                                      <p:cBhvr>
                                        <p:cTn id="16" dur="500"/>
                                        <p:tgtEl>
                                          <p:spTgt spid="68615"/>
                                        </p:tgtEl>
                                      </p:cBhvr>
                                    </p:animEffect>
                                  </p:childTnLst>
                                </p:cTn>
                              </p:par>
                              <p:par>
                                <p:cTn id="17" presetID="22" presetClass="entr" presetSubtype="1" fill="hold" nodeType="withEffect">
                                  <p:stCondLst>
                                    <p:cond delay="0"/>
                                  </p:stCondLst>
                                  <p:childTnLst>
                                    <p:set>
                                      <p:cBhvr>
                                        <p:cTn id="18" dur="1" fill="hold">
                                          <p:stCondLst>
                                            <p:cond delay="0"/>
                                          </p:stCondLst>
                                        </p:cTn>
                                        <p:tgtEl>
                                          <p:spTgt spid="68617"/>
                                        </p:tgtEl>
                                        <p:attrNameLst>
                                          <p:attrName>style.visibility</p:attrName>
                                        </p:attrNameLst>
                                      </p:cBhvr>
                                      <p:to>
                                        <p:strVal val="visible"/>
                                      </p:to>
                                    </p:set>
                                    <p:animEffect transition="in" filter="wipe(up)">
                                      <p:cBhvr>
                                        <p:cTn id="19" dur="500"/>
                                        <p:tgtEl>
                                          <p:spTgt spid="68617"/>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12" fill="hold" grpId="0" nodeType="clickEffect">
                                  <p:stCondLst>
                                    <p:cond delay="0"/>
                                  </p:stCondLst>
                                  <p:childTnLst>
                                    <p:set>
                                      <p:cBhvr>
                                        <p:cTn id="23" dur="1" fill="hold">
                                          <p:stCondLst>
                                            <p:cond delay="0"/>
                                          </p:stCondLst>
                                        </p:cTn>
                                        <p:tgtEl>
                                          <p:spTgt spid="68613"/>
                                        </p:tgtEl>
                                        <p:attrNameLst>
                                          <p:attrName>style.visibility</p:attrName>
                                        </p:attrNameLst>
                                      </p:cBhvr>
                                      <p:to>
                                        <p:strVal val="visible"/>
                                      </p:to>
                                    </p:set>
                                    <p:anim calcmode="lin" valueType="num">
                                      <p:cBhvr additive="base">
                                        <p:cTn id="24" dur="500" fill="hold"/>
                                        <p:tgtEl>
                                          <p:spTgt spid="68613"/>
                                        </p:tgtEl>
                                        <p:attrNameLst>
                                          <p:attrName>ppt_x</p:attrName>
                                        </p:attrNameLst>
                                      </p:cBhvr>
                                      <p:tavLst>
                                        <p:tav tm="0">
                                          <p:val>
                                            <p:strVal val="0-#ppt_w/2"/>
                                          </p:val>
                                        </p:tav>
                                        <p:tav tm="100000">
                                          <p:val>
                                            <p:strVal val="#ppt_x"/>
                                          </p:val>
                                        </p:tav>
                                      </p:tavLst>
                                    </p:anim>
                                    <p:anim calcmode="lin" valueType="num">
                                      <p:cBhvr additive="base">
                                        <p:cTn id="25" dur="500" fill="hold"/>
                                        <p:tgtEl>
                                          <p:spTgt spid="68613"/>
                                        </p:tgtEl>
                                        <p:attrNameLst>
                                          <p:attrName>ppt_y</p:attrName>
                                        </p:attrNameLst>
                                      </p:cBhvr>
                                      <p:tavLst>
                                        <p:tav tm="0">
                                          <p:val>
                                            <p:strVal val="1+#ppt_h/2"/>
                                          </p:val>
                                        </p:tav>
                                        <p:tav tm="100000">
                                          <p:val>
                                            <p:strVal val="#ppt_y"/>
                                          </p:val>
                                        </p:tav>
                                      </p:tavLst>
                                    </p:anim>
                                  </p:childTnLst>
                                </p:cTn>
                              </p:par>
                            </p:childTnLst>
                          </p:cTn>
                        </p:par>
                        <p:par>
                          <p:cTn id="26" fill="hold">
                            <p:stCondLst>
                              <p:cond delay="500"/>
                            </p:stCondLst>
                            <p:childTnLst>
                              <p:par>
                                <p:cTn id="27" presetID="10" presetClass="entr" presetSubtype="0" fill="hold" grpId="0" nodeType="afterEffect">
                                  <p:stCondLst>
                                    <p:cond delay="0"/>
                                  </p:stCondLst>
                                  <p:childTnLst>
                                    <p:set>
                                      <p:cBhvr>
                                        <p:cTn id="28" dur="1" fill="hold">
                                          <p:stCondLst>
                                            <p:cond delay="0"/>
                                          </p:stCondLst>
                                        </p:cTn>
                                        <p:tgtEl>
                                          <p:spTgt spid="68614"/>
                                        </p:tgtEl>
                                        <p:attrNameLst>
                                          <p:attrName>style.visibility</p:attrName>
                                        </p:attrNameLst>
                                      </p:cBhvr>
                                      <p:to>
                                        <p:strVal val="visible"/>
                                      </p:to>
                                    </p:set>
                                    <p:animEffect transition="in" filter="fade">
                                      <p:cBhvr>
                                        <p:cTn id="29" dur="750"/>
                                        <p:tgtEl>
                                          <p:spTgt spid="68614"/>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6" fill="hold" grpId="0" nodeType="clickEffect">
                                  <p:stCondLst>
                                    <p:cond delay="0"/>
                                  </p:stCondLst>
                                  <p:childTnLst>
                                    <p:set>
                                      <p:cBhvr>
                                        <p:cTn id="33" dur="1" fill="hold">
                                          <p:stCondLst>
                                            <p:cond delay="0"/>
                                          </p:stCondLst>
                                        </p:cTn>
                                        <p:tgtEl>
                                          <p:spTgt spid="68611"/>
                                        </p:tgtEl>
                                        <p:attrNameLst>
                                          <p:attrName>style.visibility</p:attrName>
                                        </p:attrNameLst>
                                      </p:cBhvr>
                                      <p:to>
                                        <p:strVal val="visible"/>
                                      </p:to>
                                    </p:set>
                                    <p:anim calcmode="lin" valueType="num">
                                      <p:cBhvr additive="base">
                                        <p:cTn id="34" dur="500" fill="hold"/>
                                        <p:tgtEl>
                                          <p:spTgt spid="68611"/>
                                        </p:tgtEl>
                                        <p:attrNameLst>
                                          <p:attrName>ppt_x</p:attrName>
                                        </p:attrNameLst>
                                      </p:cBhvr>
                                      <p:tavLst>
                                        <p:tav tm="0">
                                          <p:val>
                                            <p:strVal val="1+#ppt_w/2"/>
                                          </p:val>
                                        </p:tav>
                                        <p:tav tm="100000">
                                          <p:val>
                                            <p:strVal val="#ppt_x"/>
                                          </p:val>
                                        </p:tav>
                                      </p:tavLst>
                                    </p:anim>
                                    <p:anim calcmode="lin" valueType="num">
                                      <p:cBhvr additive="base">
                                        <p:cTn id="35" dur="500" fill="hold"/>
                                        <p:tgtEl>
                                          <p:spTgt spid="68611"/>
                                        </p:tgtEl>
                                        <p:attrNameLst>
                                          <p:attrName>ppt_y</p:attrName>
                                        </p:attrNameLst>
                                      </p:cBhvr>
                                      <p:tavLst>
                                        <p:tav tm="0">
                                          <p:val>
                                            <p:strVal val="1+#ppt_h/2"/>
                                          </p:val>
                                        </p:tav>
                                        <p:tav tm="100000">
                                          <p:val>
                                            <p:strVal val="#ppt_y"/>
                                          </p:val>
                                        </p:tav>
                                      </p:tavLst>
                                    </p:anim>
                                  </p:childTnLst>
                                </p:cTn>
                              </p:par>
                            </p:childTnLst>
                          </p:cTn>
                        </p:par>
                        <p:par>
                          <p:cTn id="36" fill="hold">
                            <p:stCondLst>
                              <p:cond delay="500"/>
                            </p:stCondLst>
                            <p:childTnLst>
                              <p:par>
                                <p:cTn id="37" presetID="16" presetClass="entr" presetSubtype="21" fill="hold" grpId="0" nodeType="afterEffect">
                                  <p:stCondLst>
                                    <p:cond delay="0"/>
                                  </p:stCondLst>
                                  <p:childTnLst>
                                    <p:set>
                                      <p:cBhvr>
                                        <p:cTn id="38" dur="1" fill="hold">
                                          <p:stCondLst>
                                            <p:cond delay="0"/>
                                          </p:stCondLst>
                                        </p:cTn>
                                        <p:tgtEl>
                                          <p:spTgt spid="68627"/>
                                        </p:tgtEl>
                                        <p:attrNameLst>
                                          <p:attrName>style.visibility</p:attrName>
                                        </p:attrNameLst>
                                      </p:cBhvr>
                                      <p:to>
                                        <p:strVal val="visible"/>
                                      </p:to>
                                    </p:set>
                                    <p:animEffect transition="in" filter="barn(inVertical)">
                                      <p:cBhvr>
                                        <p:cTn id="39" dur="500"/>
                                        <p:tgtEl>
                                          <p:spTgt spid="68627"/>
                                        </p:tgtEl>
                                      </p:cBhvr>
                                    </p:animEffec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21"/>
                                        </p:tgtEl>
                                        <p:attrNameLst>
                                          <p:attrName>style.visibility</p:attrName>
                                        </p:attrNameLst>
                                      </p:cBhvr>
                                      <p:to>
                                        <p:strVal val="visible"/>
                                      </p:to>
                                    </p:set>
                                    <p:anim calcmode="lin" valueType="num">
                                      <p:cBhvr additive="base">
                                        <p:cTn id="44" dur="500" fill="hold"/>
                                        <p:tgtEl>
                                          <p:spTgt spid="21"/>
                                        </p:tgtEl>
                                        <p:attrNameLst>
                                          <p:attrName>ppt_x</p:attrName>
                                        </p:attrNameLst>
                                      </p:cBhvr>
                                      <p:tavLst>
                                        <p:tav tm="0">
                                          <p:val>
                                            <p:strVal val="#ppt_x"/>
                                          </p:val>
                                        </p:tav>
                                        <p:tav tm="100000">
                                          <p:val>
                                            <p:strVal val="#ppt_x"/>
                                          </p:val>
                                        </p:tav>
                                      </p:tavLst>
                                    </p:anim>
                                    <p:anim calcmode="lin" valueType="num">
                                      <p:cBhvr additive="base">
                                        <p:cTn id="45"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46" fill="hold" display="0">
                  <p:stCondLst>
                    <p:cond delay="indefinite"/>
                  </p:stCondLst>
                  <p:endCondLst>
                    <p:cond evt="onStopAudio" delay="0">
                      <p:tgtEl>
                        <p:sldTgt/>
                      </p:tgtEl>
                    </p:cond>
                  </p:endCondLst>
                </p:cTn>
                <p:tgtEl>
                  <p:spTgt spid="4"/>
                </p:tgtEl>
              </p:cMediaNode>
            </p:audio>
          </p:childTnLst>
        </p:cTn>
      </p:par>
    </p:tnLst>
    <p:bldLst>
      <p:bldP spid="68611" grpId="0" animBg="1"/>
      <p:bldP spid="68613" grpId="0" animBg="1"/>
      <p:bldP spid="68614" grpId="0"/>
      <p:bldP spid="68627" grpId="0"/>
      <p:bldP spid="2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4"/>
          <p:cNvSpPr txBox="1">
            <a:spLocks noChangeArrowheads="1"/>
          </p:cNvSpPr>
          <p:nvPr/>
        </p:nvSpPr>
        <p:spPr bwMode="auto">
          <a:xfrm>
            <a:off x="228694" y="1021786"/>
            <a:ext cx="8009900" cy="646330"/>
          </a:xfrm>
          <a:prstGeom prst="rect">
            <a:avLst/>
          </a:prstGeom>
          <a:noFill/>
          <a:ln>
            <a:noFill/>
          </a:ln>
          <a:effectLst/>
          <a:extLst>
            <a:ext uri="{909E8E84-426E-40DD-AFC4-6F175D3DCCD1}"/>
            <a:ext uri="{91240B29-F687-4F45-9708-019B960494DF}"/>
            <a:ext uri="{AF507438-7753-43E0-B8FC-AC1667EBCBE1}"/>
          </a:extLst>
        </p:spPr>
        <p:txBody>
          <a:bodyPr>
            <a:spAutoFit/>
          </a:bodyPr>
          <a:lstStyle/>
          <a:p>
            <a:pPr eaLnBrk="0" hangingPunct="0">
              <a:defRPr/>
            </a:pPr>
            <a:r>
              <a:rPr lang="en-US" sz="3600" b="1" dirty="0">
                <a:ln w="18415" cmpd="sng">
                  <a:solidFill>
                    <a:srgbClr val="FFFFFF"/>
                  </a:solidFill>
                  <a:prstDash val="solid"/>
                </a:ln>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I - </a:t>
            </a:r>
            <a:r>
              <a:rPr lang="en-US" sz="3600" b="1" dirty="0" err="1">
                <a:ln w="18415" cmpd="sng">
                  <a:solidFill>
                    <a:srgbClr val="FFFFFF"/>
                  </a:solidFill>
                  <a:prstDash val="solid"/>
                </a:ln>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Khái</a:t>
            </a:r>
            <a:r>
              <a:rPr lang="en-US" sz="3600" b="1" dirty="0">
                <a:ln w="18415" cmpd="sng">
                  <a:solidFill>
                    <a:srgbClr val="FFFFFF"/>
                  </a:solidFill>
                  <a:prstDash val="solid"/>
                </a:ln>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a:t>
            </a:r>
            <a:r>
              <a:rPr lang="en-US" sz="3600" b="1" dirty="0" err="1">
                <a:ln w="18415" cmpd="sng">
                  <a:solidFill>
                    <a:srgbClr val="FFFFFF"/>
                  </a:solidFill>
                  <a:prstDash val="solid"/>
                </a:ln>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niệm</a:t>
            </a:r>
            <a:r>
              <a:rPr lang="en-US" sz="3600" b="1" dirty="0">
                <a:ln w="18415" cmpd="sng">
                  <a:solidFill>
                    <a:srgbClr val="FFFFFF"/>
                  </a:solidFill>
                  <a:prstDash val="solid"/>
                </a:ln>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a:t>
            </a:r>
            <a:r>
              <a:rPr lang="en-US" sz="3600" b="1" dirty="0" err="1">
                <a:ln w="18415" cmpd="sng">
                  <a:solidFill>
                    <a:srgbClr val="FFFFFF"/>
                  </a:solidFill>
                  <a:prstDash val="solid"/>
                </a:ln>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về</a:t>
            </a:r>
            <a:r>
              <a:rPr lang="en-US" sz="3600" b="1" dirty="0">
                <a:ln w="18415" cmpd="sng">
                  <a:solidFill>
                    <a:srgbClr val="FFFFFF"/>
                  </a:solidFill>
                  <a:prstDash val="solid"/>
                </a:ln>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a:t>
            </a:r>
            <a:r>
              <a:rPr lang="en-US" sz="3600" b="1" dirty="0" err="1">
                <a:ln w="18415" cmpd="sng">
                  <a:solidFill>
                    <a:srgbClr val="FFFFFF"/>
                  </a:solidFill>
                  <a:prstDash val="solid"/>
                </a:ln>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hình</a:t>
            </a:r>
            <a:r>
              <a:rPr lang="en-US" sz="3600" b="1" dirty="0">
                <a:ln w="18415" cmpd="sng">
                  <a:solidFill>
                    <a:srgbClr val="FFFFFF"/>
                  </a:solidFill>
                  <a:prstDash val="solid"/>
                </a:ln>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a:t>
            </a:r>
            <a:r>
              <a:rPr lang="en-US" sz="3600" b="1" dirty="0" err="1">
                <a:ln w="18415" cmpd="sng">
                  <a:solidFill>
                    <a:srgbClr val="FFFFFF"/>
                  </a:solidFill>
                  <a:prstDash val="solid"/>
                </a:ln>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chiếu</a:t>
            </a:r>
            <a:endParaRPr lang="en-US" sz="3600" b="1" dirty="0">
              <a:ln w="18415" cmpd="sng">
                <a:solidFill>
                  <a:srgbClr val="FFFFFF"/>
                </a:solidFill>
                <a:prstDash val="solid"/>
              </a:ln>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p:txBody>
      </p:sp>
      <p:sp>
        <p:nvSpPr>
          <p:cNvPr id="2" name="Rectangle 1"/>
          <p:cNvSpPr>
            <a:spLocks noChangeArrowheads="1"/>
          </p:cNvSpPr>
          <p:nvPr/>
        </p:nvSpPr>
        <p:spPr bwMode="auto">
          <a:xfrm>
            <a:off x="228600" y="1752600"/>
            <a:ext cx="11963400" cy="1066800"/>
          </a:xfrm>
          <a:prstGeom prst="rect">
            <a:avLst/>
          </a:prstGeom>
          <a:noFill/>
          <a:ln w="9525">
            <a:noFill/>
            <a:miter lim="800000"/>
            <a:headEnd/>
            <a:tailEnd/>
          </a:ln>
        </p:spPr>
        <p:txBody>
          <a:bodyPr>
            <a:spAutoFit/>
          </a:bodyPr>
          <a:lstStyle/>
          <a:p>
            <a:pPr algn="just">
              <a:buClr>
                <a:schemeClr val="tx1"/>
              </a:buClr>
            </a:pPr>
            <a:r>
              <a:rPr lang="vi-VN" sz="3200" b="1">
                <a:solidFill>
                  <a:srgbClr val="000099"/>
                </a:solidFill>
                <a:latin typeface="Times New Roman" pitchFamily="18" charset="0"/>
              </a:rPr>
              <a:t>? Tại sao khi có ánh sáng chiếu vào 1 vật thể ta lại có được bóng của vật thể đó? </a:t>
            </a:r>
          </a:p>
        </p:txBody>
      </p:sp>
      <p:pic>
        <p:nvPicPr>
          <p:cNvPr id="1026" name="Picture 2" descr="E:\I doing\DH đặt vấn đề bài 2 Hình chiếu\this-i-believe-001.jpg"/>
          <p:cNvPicPr>
            <a:picLocks noChangeAspect="1" noChangeArrowheads="1"/>
          </p:cNvPicPr>
          <p:nvPr/>
        </p:nvPicPr>
        <p:blipFill>
          <a:blip r:embed="rId5"/>
          <a:srcRect/>
          <a:stretch>
            <a:fillRect/>
          </a:stretch>
        </p:blipFill>
        <p:spPr bwMode="auto">
          <a:xfrm>
            <a:off x="381000" y="2895600"/>
            <a:ext cx="4489450" cy="3216275"/>
          </a:xfrm>
          <a:prstGeom prst="rect">
            <a:avLst/>
          </a:prstGeom>
          <a:noFill/>
          <a:ln w="9525">
            <a:noFill/>
            <a:miter lim="800000"/>
            <a:headEnd/>
            <a:tailEnd/>
          </a:ln>
        </p:spPr>
      </p:pic>
      <p:pic>
        <p:nvPicPr>
          <p:cNvPr id="3" name="Picture 2"/>
          <p:cNvPicPr>
            <a:picLocks noChangeAspect="1"/>
          </p:cNvPicPr>
          <p:nvPr/>
        </p:nvPicPr>
        <p:blipFill>
          <a:blip r:embed="rId6"/>
          <a:srcRect/>
          <a:stretch>
            <a:fillRect/>
          </a:stretch>
        </p:blipFill>
        <p:spPr bwMode="auto">
          <a:xfrm>
            <a:off x="7086600" y="2895600"/>
            <a:ext cx="4800600" cy="2971800"/>
          </a:xfrm>
          <a:prstGeom prst="rect">
            <a:avLst/>
          </a:prstGeom>
          <a:noFill/>
          <a:ln w="9525">
            <a:noFill/>
            <a:miter lim="800000"/>
            <a:headEnd/>
            <a:tailEnd/>
          </a:ln>
        </p:spPr>
      </p:pic>
      <p:pic>
        <p:nvPicPr>
          <p:cNvPr id="4" name="Shape">
            <a:hlinkClick r:id="" action="ppaction://media"/>
          </p:cNvPr>
          <p:cNvPicPr>
            <a:picLocks noRot="1" noChangeAspect="1"/>
          </p:cNvPicPr>
          <p:nvPr>
            <a:audioFile r:link="rId2"/>
          </p:nvPr>
        </p:nvPicPr>
        <p:blipFill>
          <a:blip r:embed="rId7"/>
          <a:srcRect/>
          <a:stretch>
            <a:fillRect/>
          </a:stretch>
        </p:blipFill>
        <p:spPr bwMode="auto">
          <a:xfrm>
            <a:off x="11430000" y="6096000"/>
            <a:ext cx="609600" cy="609600"/>
          </a:xfrm>
          <a:prstGeom prst="rect">
            <a:avLst/>
          </a:prstGeom>
          <a:noFill/>
          <a:ln w="9525">
            <a:noFill/>
            <a:miter lim="800000"/>
            <a:headEnd/>
            <a:tailEnd/>
          </a:ln>
        </p:spPr>
      </p:pic>
      <p:sp>
        <p:nvSpPr>
          <p:cNvPr id="41" name="Rectangle 3"/>
          <p:cNvSpPr txBox="1">
            <a:spLocks noChangeArrowheads="1"/>
          </p:cNvSpPr>
          <p:nvPr/>
        </p:nvSpPr>
        <p:spPr bwMode="auto">
          <a:xfrm>
            <a:off x="3054350" y="142875"/>
            <a:ext cx="2209800" cy="762000"/>
          </a:xfrm>
          <a:prstGeom prst="rect">
            <a:avLst/>
          </a:prstGeom>
          <a:noFill/>
          <a:ln>
            <a:noFill/>
          </a:ln>
          <a:effectLst/>
          <a:extLst>
            <a:ext uri="{909E8E84-426E-40DD-AFC4-6F175D3DCCD1}"/>
            <a:ext uri="{91240B29-F687-4F45-9708-019B960494DF}"/>
            <a:ext uri="{AF507438-7753-43E0-B8FC-AC1667EBCBE1}"/>
          </a:extLst>
        </p:spPr>
        <p:txBody>
          <a:bodyPr/>
          <a:lstStyle>
            <a:lvl1pPr marL="342900" indent="-342900" algn="l" rtl="0" eaLnBrk="1" fontAlgn="base" hangingPunct="1">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Font typeface="Wingdings" pitchFamily="2" charset="2"/>
              <a:buNone/>
              <a:defRPr/>
            </a:pPr>
            <a:r>
              <a:rPr lang="en-US" sz="4800" b="1" i="1" u="sng" dirty="0" err="1">
                <a:ln w="10160">
                  <a:solidFill>
                    <a:schemeClr val="accent1"/>
                  </a:solidFill>
                  <a:prstDash val="solid"/>
                </a:ln>
                <a:solidFill>
                  <a:srgbClr val="FFFFFF"/>
                </a:solidFill>
                <a:effectLst>
                  <a:outerShdw blurRad="38100" dist="32000" dir="5400000" algn="tl">
                    <a:srgbClr val="000000">
                      <a:alpha val="30000"/>
                    </a:srgbClr>
                  </a:outerShdw>
                </a:effectLst>
                <a:latin typeface="Times New Roman" panose="02020603050405020304" pitchFamily="18" charset="0"/>
                <a:cs typeface="Times New Roman" pitchFamily="18" charset="0"/>
              </a:rPr>
              <a:t>Bài</a:t>
            </a:r>
            <a:r>
              <a:rPr lang="en-US" sz="4800" b="1" i="1" u="sng" dirty="0">
                <a:ln w="10160">
                  <a:solidFill>
                    <a:schemeClr val="accent1"/>
                  </a:solidFill>
                  <a:prstDash val="solid"/>
                </a:ln>
                <a:solidFill>
                  <a:srgbClr val="FFFFFF"/>
                </a:solidFill>
                <a:effectLst>
                  <a:outerShdw blurRad="38100" dist="32000" dir="5400000" algn="tl">
                    <a:srgbClr val="000000">
                      <a:alpha val="30000"/>
                    </a:srgbClr>
                  </a:outerShdw>
                </a:effectLst>
                <a:latin typeface="Times New Roman" pitchFamily="18" charset="0"/>
                <a:cs typeface="Times New Roman" pitchFamily="18" charset="0"/>
              </a:rPr>
              <a:t> 2:</a:t>
            </a:r>
          </a:p>
        </p:txBody>
      </p:sp>
      <p:sp>
        <p:nvSpPr>
          <p:cNvPr id="42" name="TextBox 41"/>
          <p:cNvSpPr txBox="1"/>
          <p:nvPr/>
        </p:nvSpPr>
        <p:spPr>
          <a:xfrm>
            <a:off x="5291137" y="140554"/>
            <a:ext cx="5105401" cy="830997"/>
          </a:xfrm>
          <a:prstGeom prst="rect">
            <a:avLst/>
          </a:prstGeom>
          <a:noFill/>
        </p:spPr>
        <p:txBody>
          <a:bodyPr>
            <a:spAutoFit/>
          </a:bodyPr>
          <a:lstStyle/>
          <a:p>
            <a:pPr>
              <a:defRPr/>
            </a:pPr>
            <a:r>
              <a:rPr lang="en-US" sz="4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latin typeface="Times New Roman" panose="02020603050405020304" pitchFamily="18" charset="0"/>
                <a:cs typeface="Times New Roman" panose="02020603050405020304" pitchFamily="18" charset="0"/>
              </a:rPr>
              <a:t>HÌNH CHIẾU</a:t>
            </a:r>
          </a:p>
        </p:txBody>
      </p:sp>
    </p:spTree>
    <p:custDataLst>
      <p:tags r:id="rId1"/>
    </p:custDataLst>
  </p:cSld>
  <p:clrMapOvr>
    <a:masterClrMapping/>
  </p:clrMapOvr>
  <p:transition spd="slow" advTm="21368">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par>
                    <p:cTn id="7" fill="hold">
                      <p:stCondLst>
                        <p:cond delay="indefinite"/>
                      </p:stCondLst>
                      <p:childTnLst>
                        <p:par>
                          <p:cTn id="8" fill="hold">
                            <p:stCondLst>
                              <p:cond delay="0"/>
                            </p:stCondLst>
                            <p:childTnLst>
                              <p:par>
                                <p:cTn id="9" presetID="14" presetClass="entr" presetSubtype="1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75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8" presetClass="entr" presetSubtype="32" fill="hold" nodeType="clickEffect">
                                  <p:stCondLst>
                                    <p:cond delay="0"/>
                                  </p:stCondLst>
                                  <p:childTnLst>
                                    <p:set>
                                      <p:cBhvr>
                                        <p:cTn id="15" dur="1" fill="hold">
                                          <p:stCondLst>
                                            <p:cond delay="0"/>
                                          </p:stCondLst>
                                        </p:cTn>
                                        <p:tgtEl>
                                          <p:spTgt spid="1026"/>
                                        </p:tgtEl>
                                        <p:attrNameLst>
                                          <p:attrName>style.visibility</p:attrName>
                                        </p:attrNameLst>
                                      </p:cBhvr>
                                      <p:to>
                                        <p:strVal val="visible"/>
                                      </p:to>
                                    </p:set>
                                    <p:animEffect transition="in" filter="diamond(out)">
                                      <p:cBhvr>
                                        <p:cTn id="16" dur="750"/>
                                        <p:tgtEl>
                                          <p:spTgt spid="1026"/>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anim calcmode="lin" valueType="num">
                                      <p:cBhvr additive="base">
                                        <p:cTn id="21" dur="500" fill="hold"/>
                                        <p:tgtEl>
                                          <p:spTgt spid="3"/>
                                        </p:tgtEl>
                                        <p:attrNameLst>
                                          <p:attrName>ppt_x</p:attrName>
                                        </p:attrNameLst>
                                      </p:cBhvr>
                                      <p:tavLst>
                                        <p:tav tm="0">
                                          <p:val>
                                            <p:strVal val="#ppt_x"/>
                                          </p:val>
                                        </p:tav>
                                        <p:tav tm="100000">
                                          <p:val>
                                            <p:strVal val="#ppt_x"/>
                                          </p:val>
                                        </p:tav>
                                      </p:tavLst>
                                    </p:anim>
                                    <p:anim calcmode="lin" valueType="num">
                                      <p:cBhvr additive="base">
                                        <p:cTn id="22"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750" fill="hold"/>
                                        <p:tgtEl>
                                          <p:spTgt spid="2"/>
                                        </p:tgtEl>
                                        <p:attrNameLst>
                                          <p:attrName>ppt_w</p:attrName>
                                        </p:attrNameLst>
                                      </p:cBhvr>
                                      <p:tavLst>
                                        <p:tav tm="0">
                                          <p:val>
                                            <p:fltVal val="0"/>
                                          </p:val>
                                        </p:tav>
                                        <p:tav tm="100000">
                                          <p:val>
                                            <p:strVal val="#ppt_w"/>
                                          </p:val>
                                        </p:tav>
                                      </p:tavLst>
                                    </p:anim>
                                    <p:anim calcmode="lin" valueType="num">
                                      <p:cBhvr>
                                        <p:cTn id="28" dur="750" fill="hold"/>
                                        <p:tgtEl>
                                          <p:spTgt spid="2"/>
                                        </p:tgtEl>
                                        <p:attrNameLst>
                                          <p:attrName>ppt_h</p:attrName>
                                        </p:attrNameLst>
                                      </p:cBhvr>
                                      <p:tavLst>
                                        <p:tav tm="0">
                                          <p:val>
                                            <p:fltVal val="0"/>
                                          </p:val>
                                        </p:tav>
                                        <p:tav tm="100000">
                                          <p:val>
                                            <p:strVal val="#ppt_h"/>
                                          </p:val>
                                        </p:tav>
                                      </p:tavLst>
                                    </p:anim>
                                    <p:animEffect transition="in" filter="fade">
                                      <p:cBhvr>
                                        <p:cTn id="29"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0" fill="hold" display="0">
                  <p:stCondLst>
                    <p:cond delay="indefinite"/>
                  </p:stCondLst>
                  <p:endCondLst>
                    <p:cond evt="onStopAudio" delay="0">
                      <p:tgtEl>
                        <p:sldTgt/>
                      </p:tgtEl>
                    </p:cond>
                  </p:endCondLst>
                </p:cTn>
                <p:tgtEl>
                  <p:spTgt spid="4"/>
                </p:tgtEl>
              </p:cMediaNode>
            </p:audio>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4"/>
          <p:cNvSpPr txBox="1">
            <a:spLocks noChangeArrowheads="1"/>
          </p:cNvSpPr>
          <p:nvPr/>
        </p:nvSpPr>
        <p:spPr bwMode="auto">
          <a:xfrm>
            <a:off x="227293" y="139700"/>
            <a:ext cx="8009900" cy="646331"/>
          </a:xfrm>
          <a:prstGeom prst="rect">
            <a:avLst/>
          </a:prstGeom>
          <a:noFill/>
          <a:ln>
            <a:noFill/>
          </a:ln>
          <a:effectLst/>
          <a:extLst>
            <a:ext uri="{909E8E84-426E-40DD-AFC4-6F175D3DCCD1}"/>
            <a:ext uri="{91240B29-F687-4F45-9708-019B960494DF}"/>
            <a:ext uri="{AF507438-7753-43E0-B8FC-AC1667EBCBE1}"/>
          </a:extLst>
        </p:spPr>
        <p:txBody>
          <a:bodyPr>
            <a:spAutoFit/>
          </a:bodyPr>
          <a:lstStyle/>
          <a:p>
            <a:pPr eaLnBrk="0" hangingPunct="0">
              <a:defRPr/>
            </a:pPr>
            <a:r>
              <a:rPr lang="en-US" sz="3600" b="1" dirty="0">
                <a:ln w="18415" cmpd="sng">
                  <a:solidFill>
                    <a:srgbClr val="FFFFFF"/>
                  </a:solidFill>
                  <a:prstDash val="solid"/>
                </a:ln>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I - </a:t>
            </a:r>
            <a:r>
              <a:rPr lang="en-US" sz="3600" b="1" dirty="0" err="1">
                <a:ln w="18415" cmpd="sng">
                  <a:solidFill>
                    <a:srgbClr val="FFFFFF"/>
                  </a:solidFill>
                  <a:prstDash val="solid"/>
                </a:ln>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Khái</a:t>
            </a:r>
            <a:r>
              <a:rPr lang="en-US" sz="3600" b="1" dirty="0">
                <a:ln w="18415" cmpd="sng">
                  <a:solidFill>
                    <a:srgbClr val="FFFFFF"/>
                  </a:solidFill>
                  <a:prstDash val="solid"/>
                </a:ln>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a:t>
            </a:r>
            <a:r>
              <a:rPr lang="en-US" sz="3600" b="1" dirty="0" err="1">
                <a:ln w="18415" cmpd="sng">
                  <a:solidFill>
                    <a:srgbClr val="FFFFFF"/>
                  </a:solidFill>
                  <a:prstDash val="solid"/>
                </a:ln>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niệm</a:t>
            </a:r>
            <a:r>
              <a:rPr lang="en-US" sz="3600" b="1" dirty="0">
                <a:ln w="18415" cmpd="sng">
                  <a:solidFill>
                    <a:srgbClr val="FFFFFF"/>
                  </a:solidFill>
                  <a:prstDash val="solid"/>
                </a:ln>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a:t>
            </a:r>
            <a:r>
              <a:rPr lang="en-US" sz="3600" b="1" dirty="0" err="1">
                <a:ln w="18415" cmpd="sng">
                  <a:solidFill>
                    <a:srgbClr val="FFFFFF"/>
                  </a:solidFill>
                  <a:prstDash val="solid"/>
                </a:ln>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về</a:t>
            </a:r>
            <a:r>
              <a:rPr lang="en-US" sz="3600" b="1" dirty="0">
                <a:ln w="18415" cmpd="sng">
                  <a:solidFill>
                    <a:srgbClr val="FFFFFF"/>
                  </a:solidFill>
                  <a:prstDash val="solid"/>
                </a:ln>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a:t>
            </a:r>
            <a:r>
              <a:rPr lang="en-US" sz="3600" b="1" dirty="0" err="1">
                <a:ln w="18415" cmpd="sng">
                  <a:solidFill>
                    <a:srgbClr val="FFFFFF"/>
                  </a:solidFill>
                  <a:prstDash val="solid"/>
                </a:ln>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hình</a:t>
            </a:r>
            <a:r>
              <a:rPr lang="en-US" sz="3600" b="1" dirty="0">
                <a:ln w="18415" cmpd="sng">
                  <a:solidFill>
                    <a:srgbClr val="FFFFFF"/>
                  </a:solidFill>
                  <a:prstDash val="solid"/>
                </a:ln>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a:t>
            </a:r>
            <a:r>
              <a:rPr lang="en-US" sz="3600" b="1" dirty="0" err="1">
                <a:ln w="18415" cmpd="sng">
                  <a:solidFill>
                    <a:srgbClr val="FFFFFF"/>
                  </a:solidFill>
                  <a:prstDash val="solid"/>
                </a:ln>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chiếu</a:t>
            </a:r>
            <a:endParaRPr lang="en-US" sz="3600" b="1" dirty="0">
              <a:ln w="18415" cmpd="sng">
                <a:solidFill>
                  <a:srgbClr val="FFFFFF"/>
                </a:solidFill>
                <a:prstDash val="solid"/>
              </a:ln>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p:txBody>
      </p:sp>
      <p:pic>
        <p:nvPicPr>
          <p:cNvPr id="6" name="Picture 5" descr="cn8tr008h01"/>
          <p:cNvPicPr>
            <a:picLocks noGrp="1" noChangeAspect="1"/>
          </p:cNvPicPr>
          <p:nvPr isPhoto="1"/>
        </p:nvPicPr>
        <p:blipFill>
          <a:blip r:embed="rId5"/>
          <a:srcRect/>
          <a:stretch>
            <a:fillRect/>
          </a:stretch>
        </p:blipFill>
        <p:spPr bwMode="auto">
          <a:xfrm>
            <a:off x="0" y="1219200"/>
            <a:ext cx="5489575" cy="4800600"/>
          </a:xfrm>
          <a:prstGeom prst="rect">
            <a:avLst/>
          </a:prstGeom>
          <a:noFill/>
          <a:ln w="9525">
            <a:noFill/>
            <a:miter lim="800000"/>
            <a:headEnd/>
            <a:tailEnd/>
          </a:ln>
        </p:spPr>
      </p:pic>
      <p:sp>
        <p:nvSpPr>
          <p:cNvPr id="3" name="TextBox 2"/>
          <p:cNvSpPr txBox="1"/>
          <p:nvPr/>
        </p:nvSpPr>
        <p:spPr>
          <a:xfrm>
            <a:off x="152400" y="6243638"/>
            <a:ext cx="5489575" cy="461962"/>
          </a:xfrm>
          <a:prstGeom prst="rect">
            <a:avLst/>
          </a:prstGeom>
          <a:noFill/>
        </p:spPr>
        <p:txBody>
          <a:bodyPr>
            <a:spAutoFit/>
          </a:bodyPr>
          <a:lstStyle/>
          <a:p>
            <a:pPr algn="ctr">
              <a:defRPr/>
            </a:pPr>
            <a:r>
              <a:rPr lang="vi-VN" sz="2400" b="1" i="1" u="sng" dirty="0">
                <a:solidFill>
                  <a:schemeClr val="tx2"/>
                </a:solidFill>
                <a:effectLst>
                  <a:outerShdw blurRad="38100" dist="38100" dir="2700000" algn="tl">
                    <a:srgbClr val="000000">
                      <a:alpha val="43137"/>
                    </a:srgbClr>
                  </a:outerShdw>
                </a:effectLst>
                <a:cs typeface="+mn-cs"/>
              </a:rPr>
              <a:t>Hình 2.1:</a:t>
            </a:r>
            <a:r>
              <a:rPr lang="vi-VN" sz="2400" b="1" i="1" dirty="0">
                <a:solidFill>
                  <a:schemeClr val="tx2"/>
                </a:solidFill>
                <a:effectLst>
                  <a:outerShdw blurRad="38100" dist="38100" dir="2700000" algn="tl">
                    <a:srgbClr val="000000">
                      <a:alpha val="43137"/>
                    </a:srgbClr>
                  </a:outerShdw>
                </a:effectLst>
                <a:cs typeface="+mn-cs"/>
              </a:rPr>
              <a:t> </a:t>
            </a:r>
            <a:r>
              <a:rPr lang="vi-VN" sz="2400" b="1" dirty="0">
                <a:solidFill>
                  <a:schemeClr val="accent6">
                    <a:lumMod val="50000"/>
                  </a:schemeClr>
                </a:solidFill>
                <a:effectLst>
                  <a:outerShdw blurRad="38100" dist="38100" dir="2700000" algn="tl">
                    <a:srgbClr val="000000">
                      <a:alpha val="43137"/>
                    </a:srgbClr>
                  </a:outerShdw>
                </a:effectLst>
                <a:cs typeface="+mn-cs"/>
              </a:rPr>
              <a:t>Hình chiếu của vật thể</a:t>
            </a:r>
          </a:p>
        </p:txBody>
      </p:sp>
      <p:sp>
        <p:nvSpPr>
          <p:cNvPr id="4" name="Rectangle 3"/>
          <p:cNvSpPr/>
          <p:nvPr/>
        </p:nvSpPr>
        <p:spPr>
          <a:xfrm>
            <a:off x="5641975" y="1646238"/>
            <a:ext cx="6169025" cy="1816100"/>
          </a:xfrm>
          <a:prstGeom prst="rect">
            <a:avLst/>
          </a:prstGeom>
        </p:spPr>
        <p:txBody>
          <a:bodyPr>
            <a:spAutoFit/>
          </a:bodyPr>
          <a:lstStyle/>
          <a:p>
            <a:pPr indent="457200" algn="just">
              <a:defRPr/>
            </a:pPr>
            <a:r>
              <a:rPr lang="vi-VN" sz="2800" b="1" dirty="0">
                <a:effectLst>
                  <a:outerShdw blurRad="38100" dist="38100" dir="2700000" algn="tl">
                    <a:srgbClr val="000000">
                      <a:alpha val="43137"/>
                    </a:srgbClr>
                  </a:outerShdw>
                </a:effectLst>
                <a:latin typeface="Times New Roman" pitchFamily="18" charset="0"/>
                <a:cs typeface="Times New Roman" pitchFamily="18" charset="0"/>
              </a:rPr>
              <a:t>Hãy quan sát hình 2.1 SGK để tìm hiểu thế nào là hình chiếu của 1 vật thể? Mặt phẳng chiếu là mặt nào? Các đường như thế nào là tia chiếu? </a:t>
            </a:r>
          </a:p>
        </p:txBody>
      </p:sp>
      <p:sp>
        <p:nvSpPr>
          <p:cNvPr id="2" name="Right Arrow 1">
            <a:hlinkClick r:id="rId6" action="ppaction://hlinksldjump"/>
          </p:cNvPr>
          <p:cNvSpPr/>
          <p:nvPr/>
        </p:nvSpPr>
        <p:spPr>
          <a:xfrm>
            <a:off x="10134600" y="6400800"/>
            <a:ext cx="233363" cy="322263"/>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vi-VN"/>
          </a:p>
        </p:txBody>
      </p:sp>
      <p:sp>
        <p:nvSpPr>
          <p:cNvPr id="5" name="TextBox 4"/>
          <p:cNvSpPr txBox="1"/>
          <p:nvPr/>
        </p:nvSpPr>
        <p:spPr>
          <a:xfrm>
            <a:off x="838200" y="1354138"/>
            <a:ext cx="457200" cy="584200"/>
          </a:xfrm>
          <a:prstGeom prst="rect">
            <a:avLst/>
          </a:prstGeom>
          <a:noFill/>
        </p:spPr>
        <p:txBody>
          <a:bodyPr>
            <a:spAutoFit/>
          </a:bodyPr>
          <a:lstStyle/>
          <a:p>
            <a:pPr>
              <a:defRPr/>
            </a:pPr>
            <a:r>
              <a:rPr lang="en-US" sz="32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t>
            </a:r>
          </a:p>
        </p:txBody>
      </p:sp>
      <p:pic>
        <p:nvPicPr>
          <p:cNvPr id="7" name="Shape">
            <a:hlinkClick r:id="" action="ppaction://media"/>
          </p:cNvPr>
          <p:cNvPicPr>
            <a:picLocks noRot="1" noChangeAspect="1"/>
          </p:cNvPicPr>
          <p:nvPr>
            <a:audioFile r:link="rId2"/>
          </p:nvPr>
        </p:nvPicPr>
        <p:blipFill>
          <a:blip r:embed="rId7"/>
          <a:srcRect/>
          <a:stretch>
            <a:fillRect/>
          </a:stretch>
        </p:blipFill>
        <p:spPr bwMode="auto">
          <a:xfrm>
            <a:off x="11430000" y="6096000"/>
            <a:ext cx="609600" cy="609600"/>
          </a:xfrm>
          <a:prstGeom prst="rect">
            <a:avLst/>
          </a:prstGeom>
          <a:noFill/>
          <a:ln w="9525">
            <a:noFill/>
            <a:miter lim="800000"/>
            <a:headEnd/>
            <a:tailEnd/>
          </a:ln>
        </p:spPr>
      </p:pic>
    </p:spTree>
    <p:custDataLst>
      <p:tags r:id="rId1"/>
    </p:custDataLst>
  </p:cSld>
  <p:clrMapOvr>
    <a:masterClrMapping/>
  </p:clrMapOvr>
  <p:transition spd="slow" advTm="34034">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7"/>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42"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Horizontal)">
                                      <p:cBhvr>
                                        <p:cTn id="11" dur="500"/>
                                        <p:tgtEl>
                                          <p:spTgt spid="6"/>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barn(inVertical)">
                                      <p:cBhvr>
                                        <p:cTn id="14" dur="500"/>
                                        <p:tgtEl>
                                          <p:spTgt spid="3"/>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barn(inVertical)">
                                      <p:cBhvr>
                                        <p:cTn id="1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0" fill="hold" display="0">
                  <p:stCondLst>
                    <p:cond delay="indefinite"/>
                  </p:stCondLst>
                  <p:endCondLst>
                    <p:cond evt="onStopAudio" delay="0">
                      <p:tgtEl>
                        <p:sldTgt/>
                      </p:tgtEl>
                    </p:cond>
                  </p:endCondLst>
                </p:cTn>
                <p:tgtEl>
                  <p:spTgt spid="7"/>
                </p:tgtEl>
              </p:cMediaNode>
            </p:audio>
          </p:childTnLst>
        </p:cTn>
      </p:par>
    </p:tnLst>
    <p:bldLst>
      <p:bldP spid="3" grpId="0"/>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6675" y="2371725"/>
            <a:ext cx="12039600" cy="3278188"/>
          </a:xfrm>
          <a:prstGeom prst="rect">
            <a:avLst/>
          </a:prstGeom>
        </p:spPr>
        <p:txBody>
          <a:bodyPr>
            <a:spAutoFit/>
          </a:bodyPr>
          <a:lstStyle/>
          <a:p>
            <a:pPr marL="261938" indent="-261938">
              <a:spcBef>
                <a:spcPts val="600"/>
              </a:spcBef>
              <a:buFont typeface="Wingdings" pitchFamily="2" charset="2"/>
              <a:buChar char="§"/>
              <a:defRPr/>
            </a:pPr>
            <a:r>
              <a:rPr lang="vi-VN" sz="3200" dirty="0">
                <a:effectLst>
                  <a:outerShdw blurRad="38100" dist="38100" dir="2700000" algn="tl">
                    <a:srgbClr val="000000">
                      <a:alpha val="43137"/>
                    </a:srgbClr>
                  </a:outerShdw>
                </a:effectLst>
                <a:latin typeface="+mj-lt"/>
                <a:cs typeface="+mn-cs"/>
              </a:rPr>
              <a:t>Mặt phẳng chiếu là MP chứa hình chiếu của vật thể</a:t>
            </a:r>
            <a:r>
              <a:rPr lang="pt-BR" sz="3200" dirty="0">
                <a:effectLst>
                  <a:outerShdw blurRad="38100" dist="38100" dir="2700000" algn="tl">
                    <a:srgbClr val="000000">
                      <a:alpha val="43137"/>
                    </a:srgbClr>
                  </a:outerShdw>
                </a:effectLst>
                <a:latin typeface="+mj-lt"/>
                <a:cs typeface="+mn-cs"/>
              </a:rPr>
              <a:t>.</a:t>
            </a:r>
            <a:endParaRPr lang="vi-VN" sz="3200" dirty="0">
              <a:effectLst>
                <a:outerShdw blurRad="38100" dist="38100" dir="2700000" algn="tl">
                  <a:srgbClr val="000000">
                    <a:alpha val="43137"/>
                  </a:srgbClr>
                </a:outerShdw>
              </a:effectLst>
              <a:latin typeface="+mj-lt"/>
              <a:cs typeface="+mn-cs"/>
            </a:endParaRPr>
          </a:p>
          <a:p>
            <a:pPr marL="261938" indent="-261938">
              <a:spcBef>
                <a:spcPts val="600"/>
              </a:spcBef>
              <a:buFont typeface="Wingdings" pitchFamily="2" charset="2"/>
              <a:buChar char="§"/>
              <a:defRPr/>
            </a:pPr>
            <a:r>
              <a:rPr lang="vi-VN" sz="3200" dirty="0">
                <a:effectLst>
                  <a:outerShdw blurRad="38100" dist="38100" dir="2700000" algn="tl">
                    <a:srgbClr val="000000">
                      <a:alpha val="43137"/>
                    </a:srgbClr>
                  </a:outerShdw>
                </a:effectLst>
                <a:latin typeface="+mj-lt"/>
                <a:cs typeface="+mn-cs"/>
              </a:rPr>
              <a:t>Điểm A trên vật thể có hình chiếu là điểm A</a:t>
            </a:r>
            <a:r>
              <a:rPr lang="pt-BR" sz="3200" dirty="0">
                <a:effectLst>
                  <a:outerShdw blurRad="38100" dist="38100" dir="2700000" algn="tl">
                    <a:srgbClr val="000000">
                      <a:alpha val="43137"/>
                    </a:srgbClr>
                  </a:outerShdw>
                </a:effectLst>
                <a:latin typeface="+mj-lt"/>
                <a:cs typeface="+mn-cs"/>
              </a:rPr>
              <a:t>’</a:t>
            </a:r>
            <a:r>
              <a:rPr lang="vi-VN" sz="3200" dirty="0">
                <a:effectLst>
                  <a:outerShdw blurRad="38100" dist="38100" dir="2700000" algn="tl">
                    <a:srgbClr val="000000">
                      <a:alpha val="43137"/>
                    </a:srgbClr>
                  </a:outerShdw>
                </a:effectLst>
                <a:latin typeface="+mj-lt"/>
                <a:cs typeface="+mn-cs"/>
              </a:rPr>
              <a:t>.</a:t>
            </a:r>
          </a:p>
          <a:p>
            <a:pPr marL="261938" indent="-261938">
              <a:spcBef>
                <a:spcPts val="600"/>
              </a:spcBef>
              <a:buFont typeface="Wingdings" pitchFamily="2" charset="2"/>
              <a:buChar char="§"/>
              <a:defRPr/>
            </a:pPr>
            <a:r>
              <a:rPr lang="vi-VN" sz="3200" dirty="0">
                <a:effectLst>
                  <a:outerShdw blurRad="38100" dist="38100" dir="2700000" algn="tl">
                    <a:srgbClr val="000000">
                      <a:alpha val="43137"/>
                    </a:srgbClr>
                  </a:outerShdw>
                </a:effectLst>
                <a:latin typeface="+mj-lt"/>
                <a:cs typeface="+mn-cs"/>
              </a:rPr>
              <a:t>Tia sáng đi từ nguồn sáng S qua điểm A xuống điểm chiếu A’,  gọi là tia chiếu SAA’.</a:t>
            </a:r>
          </a:p>
          <a:p>
            <a:pPr marL="261938" indent="-261938">
              <a:spcBef>
                <a:spcPts val="600"/>
              </a:spcBef>
              <a:buFont typeface="Wingdings" pitchFamily="2" charset="2"/>
              <a:buChar char="§"/>
              <a:defRPr/>
            </a:pPr>
            <a:r>
              <a:rPr lang="vi-VN" sz="3200" dirty="0">
                <a:effectLst>
                  <a:outerShdw blurRad="38100" dist="38100" dir="2700000" algn="tl">
                    <a:srgbClr val="000000">
                      <a:alpha val="43137"/>
                    </a:srgbClr>
                  </a:outerShdw>
                </a:effectLst>
                <a:latin typeface="+mj-lt"/>
                <a:cs typeface="+mn-cs"/>
              </a:rPr>
              <a:t>Hình chiếu của vật thể bao gồm tập hợp các điểm chiếu của vật thể trên mặt phẳng chiếu.</a:t>
            </a:r>
          </a:p>
        </p:txBody>
      </p:sp>
      <p:sp>
        <p:nvSpPr>
          <p:cNvPr id="5" name="Text Box 84"/>
          <p:cNvSpPr txBox="1">
            <a:spLocks noChangeArrowheads="1"/>
          </p:cNvSpPr>
          <p:nvPr/>
        </p:nvSpPr>
        <p:spPr bwMode="auto">
          <a:xfrm>
            <a:off x="-6350" y="139047"/>
            <a:ext cx="12192000" cy="646331"/>
          </a:xfrm>
          <a:prstGeom prst="rect">
            <a:avLst/>
          </a:prstGeom>
          <a:noFill/>
          <a:ln>
            <a:noFill/>
          </a:ln>
          <a:effectLst/>
          <a:extLst>
            <a:ext uri="{909E8E84-426E-40DD-AFC4-6F175D3DCCD1}"/>
            <a:ext uri="{91240B29-F687-4F45-9708-019B960494DF}"/>
            <a:ext uri="{AF507438-7753-43E0-B8FC-AC1667EBCBE1}"/>
          </a:extLst>
        </p:spPr>
        <p:txBody>
          <a:bodyPr>
            <a:spAutoFit/>
          </a:bodyPr>
          <a:lstStyle/>
          <a:p>
            <a:pPr eaLnBrk="0" hangingPunct="0">
              <a:defRPr/>
            </a:pPr>
            <a:r>
              <a:rPr lang="en-US" sz="3600" b="1" dirty="0">
                <a:ln w="18415" cmpd="sng">
                  <a:solidFill>
                    <a:srgbClr val="FFFFFF"/>
                  </a:solidFill>
                  <a:prstDash val="solid"/>
                </a:ln>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I - </a:t>
            </a:r>
            <a:r>
              <a:rPr lang="en-US" sz="3600" b="1" dirty="0" err="1">
                <a:ln w="18415" cmpd="sng">
                  <a:solidFill>
                    <a:srgbClr val="FFFFFF"/>
                  </a:solidFill>
                  <a:prstDash val="solid"/>
                </a:ln>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Khái</a:t>
            </a:r>
            <a:r>
              <a:rPr lang="en-US" sz="3600" b="1" dirty="0">
                <a:ln w="18415" cmpd="sng">
                  <a:solidFill>
                    <a:srgbClr val="FFFFFF"/>
                  </a:solidFill>
                  <a:prstDash val="solid"/>
                </a:ln>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a:t>
            </a:r>
            <a:r>
              <a:rPr lang="en-US" sz="3600" b="1" dirty="0" err="1">
                <a:ln w="18415" cmpd="sng">
                  <a:solidFill>
                    <a:srgbClr val="FFFFFF"/>
                  </a:solidFill>
                  <a:prstDash val="solid"/>
                </a:ln>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niệm</a:t>
            </a:r>
            <a:r>
              <a:rPr lang="en-US" sz="3600" b="1" dirty="0">
                <a:ln w="18415" cmpd="sng">
                  <a:solidFill>
                    <a:srgbClr val="FFFFFF"/>
                  </a:solidFill>
                  <a:prstDash val="solid"/>
                </a:ln>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a:t>
            </a:r>
            <a:r>
              <a:rPr lang="en-US" sz="3600" b="1" dirty="0" err="1">
                <a:ln w="18415" cmpd="sng">
                  <a:solidFill>
                    <a:srgbClr val="FFFFFF"/>
                  </a:solidFill>
                  <a:prstDash val="solid"/>
                </a:ln>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về</a:t>
            </a:r>
            <a:r>
              <a:rPr lang="en-US" sz="3600" b="1" dirty="0">
                <a:ln w="18415" cmpd="sng">
                  <a:solidFill>
                    <a:srgbClr val="FFFFFF"/>
                  </a:solidFill>
                  <a:prstDash val="solid"/>
                </a:ln>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a:t>
            </a:r>
            <a:r>
              <a:rPr lang="en-US" sz="3600" b="1" dirty="0" err="1">
                <a:ln w="18415" cmpd="sng">
                  <a:solidFill>
                    <a:srgbClr val="FFFFFF"/>
                  </a:solidFill>
                  <a:prstDash val="solid"/>
                </a:ln>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hình</a:t>
            </a:r>
            <a:r>
              <a:rPr lang="en-US" sz="3600" b="1" dirty="0">
                <a:ln w="18415" cmpd="sng">
                  <a:solidFill>
                    <a:srgbClr val="FFFFFF"/>
                  </a:solidFill>
                  <a:prstDash val="solid"/>
                </a:ln>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 </a:t>
            </a:r>
            <a:r>
              <a:rPr lang="en-US" sz="3600" b="1" dirty="0" err="1">
                <a:ln w="18415" cmpd="sng">
                  <a:solidFill>
                    <a:srgbClr val="FFFFFF"/>
                  </a:solidFill>
                  <a:prstDash val="solid"/>
                </a:ln>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rPr>
              <a:t>chiếu</a:t>
            </a:r>
            <a:endParaRPr lang="en-US" sz="3600" b="1" dirty="0">
              <a:ln w="18415" cmpd="sng">
                <a:solidFill>
                  <a:srgbClr val="FFFFFF"/>
                </a:solidFill>
                <a:prstDash val="solid"/>
              </a:ln>
              <a:effectLst>
                <a:outerShdw blurRad="63500" dir="3600000" algn="tl" rotWithShape="0">
                  <a:srgbClr val="000000">
                    <a:alpha val="70000"/>
                  </a:srgbClr>
                </a:outerShdw>
              </a:effectLst>
              <a:latin typeface="Times New Roman" panose="02020603050405020304" pitchFamily="18" charset="0"/>
              <a:cs typeface="Times New Roman" panose="02020603050405020304" pitchFamily="18" charset="0"/>
            </a:endParaRPr>
          </a:p>
        </p:txBody>
      </p:sp>
      <p:sp>
        <p:nvSpPr>
          <p:cNvPr id="2" name="Left Arrow 1">
            <a:hlinkClick r:id="rId5" action="ppaction://hlinksldjump"/>
          </p:cNvPr>
          <p:cNvSpPr/>
          <p:nvPr/>
        </p:nvSpPr>
        <p:spPr>
          <a:xfrm>
            <a:off x="9982200" y="6324600"/>
            <a:ext cx="381000" cy="304800"/>
          </a:xfrm>
          <a:prstGeom prst="leftArrow">
            <a:avLst/>
          </a:prstGeom>
        </p:spPr>
        <p:style>
          <a:lnRef idx="1">
            <a:schemeClr val="accent2"/>
          </a:lnRef>
          <a:fillRef idx="3">
            <a:schemeClr val="accent2"/>
          </a:fillRef>
          <a:effectRef idx="2">
            <a:schemeClr val="accent2"/>
          </a:effectRef>
          <a:fontRef idx="minor">
            <a:schemeClr val="lt1"/>
          </a:fontRef>
        </p:style>
        <p:txBody>
          <a:bodyPr anchor="ctr"/>
          <a:lstStyle/>
          <a:p>
            <a:pPr algn="ctr">
              <a:defRPr/>
            </a:pPr>
            <a:endParaRPr lang="vi-VN"/>
          </a:p>
        </p:txBody>
      </p:sp>
      <p:sp>
        <p:nvSpPr>
          <p:cNvPr id="3" name="Rectangle 2"/>
          <p:cNvSpPr/>
          <p:nvPr/>
        </p:nvSpPr>
        <p:spPr>
          <a:xfrm>
            <a:off x="142875" y="819150"/>
            <a:ext cx="11887200" cy="1076325"/>
          </a:xfrm>
          <a:prstGeom prst="rect">
            <a:avLst/>
          </a:prstGeom>
        </p:spPr>
        <p:txBody>
          <a:bodyPr>
            <a:spAutoFit/>
          </a:bodyPr>
          <a:lstStyle/>
          <a:p>
            <a:pPr>
              <a:defRPr/>
            </a:pP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Khi</a:t>
            </a: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chiếu</a:t>
            </a: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vật</a:t>
            </a: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thể</a:t>
            </a: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lên</a:t>
            </a: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một</a:t>
            </a: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mặt</a:t>
            </a: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phẳng</a:t>
            </a: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Hình</a:t>
            </a: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nhận</a:t>
            </a: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được</a:t>
            </a: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trên</a:t>
            </a: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mặt</a:t>
            </a: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phẳng</a:t>
            </a: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đó</a:t>
            </a: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gọi</a:t>
            </a: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là</a:t>
            </a: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hình</a:t>
            </a: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chiếu</a:t>
            </a: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của</a:t>
            </a: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vật</a:t>
            </a: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3200"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thể</a:t>
            </a:r>
            <a:r>
              <a:rPr lang="en-US" sz="3200"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p:txBody>
      </p:sp>
      <p:pic>
        <p:nvPicPr>
          <p:cNvPr id="6" name="Shape">
            <a:hlinkClick r:id="" action="ppaction://media"/>
          </p:cNvPr>
          <p:cNvPicPr>
            <a:picLocks noRot="1" noChangeAspect="1"/>
          </p:cNvPicPr>
          <p:nvPr>
            <a:audioFile r:link="rId2"/>
          </p:nvPr>
        </p:nvPicPr>
        <p:blipFill>
          <a:blip r:embed="rId6"/>
          <a:srcRect/>
          <a:stretch>
            <a:fillRect/>
          </a:stretch>
        </p:blipFill>
        <p:spPr bwMode="auto">
          <a:xfrm>
            <a:off x="11430000" y="6096000"/>
            <a:ext cx="609600" cy="609600"/>
          </a:xfrm>
          <a:prstGeom prst="rect">
            <a:avLst/>
          </a:prstGeom>
          <a:noFill/>
          <a:ln w="9525">
            <a:noFill/>
            <a:miter lim="800000"/>
            <a:headEnd/>
            <a:tailEnd/>
          </a:ln>
        </p:spPr>
      </p:pic>
    </p:spTree>
    <p:custDataLst>
      <p:tags r:id="rId1"/>
    </p:custDataLst>
  </p:cSld>
  <p:clrMapOvr>
    <a:masterClrMapping/>
  </p:clrMapOvr>
  <p:transition spd="slow" advTm="3202">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par>
                    <p:cTn id="7" fill="hold">
                      <p:stCondLst>
                        <p:cond delay="indefinite"/>
                      </p:stCondLst>
                      <p:childTnLst>
                        <p:par>
                          <p:cTn id="8" fill="hold">
                            <p:stCondLst>
                              <p:cond delay="0"/>
                            </p:stCondLst>
                            <p:childTnLst>
                              <p:par>
                                <p:cTn id="9" presetID="41" presetClass="entr" presetSubtype="0" fill="hold" grpId="0" nodeType="clickEffect">
                                  <p:stCondLst>
                                    <p:cond delay="0"/>
                                  </p:stCondLst>
                                  <p:iterate type="lt">
                                    <p:tmPct val="10000"/>
                                  </p:iterate>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p:cTn id="11"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12"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13"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4"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5" dur="500" tmFilter="0,0; .5, 1; 1, 1"/>
                                        <p:tgtEl>
                                          <p:spTgt spid="4">
                                            <p:txEl>
                                              <p:pRg st="0" end="0"/>
                                            </p:txEl>
                                          </p:spTgt>
                                        </p:tgtEl>
                                      </p:cBhvr>
                                    </p:animEffect>
                                  </p:childTnLst>
                                </p:cTn>
                              </p:par>
                            </p:childTnLst>
                          </p:cTn>
                        </p:par>
                        <p:par>
                          <p:cTn id="16" fill="hold">
                            <p:stCondLst>
                              <p:cond delay="2450"/>
                            </p:stCondLst>
                            <p:childTnLst>
                              <p:par>
                                <p:cTn id="17" presetID="55" presetClass="entr" presetSubtype="0" fill="hold" grpId="0" nodeType="after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 calcmode="lin" valueType="num">
                                      <p:cBhvr>
                                        <p:cTn id="19"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20"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21" dur="1000"/>
                                        <p:tgtEl>
                                          <p:spTgt spid="4">
                                            <p:txEl>
                                              <p:pRg st="1" end="1"/>
                                            </p:txEl>
                                          </p:spTgt>
                                        </p:tgtEl>
                                      </p:cBhvr>
                                    </p:animEffect>
                                  </p:childTnLst>
                                </p:cTn>
                              </p:par>
                            </p:childTnLst>
                          </p:cTn>
                        </p:par>
                        <p:par>
                          <p:cTn id="22" fill="hold">
                            <p:stCondLst>
                              <p:cond delay="3450"/>
                            </p:stCondLst>
                            <p:childTnLst>
                              <p:par>
                                <p:cTn id="23" presetID="15" presetClass="entr" presetSubtype="0" fill="hold" grpId="0" nodeType="afterEffect">
                                  <p:stCondLst>
                                    <p:cond delay="0"/>
                                  </p:stCondLst>
                                  <p:childTnLst>
                                    <p:set>
                                      <p:cBhvr>
                                        <p:cTn id="24" dur="1" fill="hold">
                                          <p:stCondLst>
                                            <p:cond delay="0"/>
                                          </p:stCondLst>
                                        </p:cTn>
                                        <p:tgtEl>
                                          <p:spTgt spid="4">
                                            <p:txEl>
                                              <p:pRg st="2" end="2"/>
                                            </p:txEl>
                                          </p:spTgt>
                                        </p:tgtEl>
                                        <p:attrNameLst>
                                          <p:attrName>style.visibility</p:attrName>
                                        </p:attrNameLst>
                                      </p:cBhvr>
                                      <p:to>
                                        <p:strVal val="visible"/>
                                      </p:to>
                                    </p:set>
                                    <p:anim calcmode="lin" valueType="num">
                                      <p:cBhvr>
                                        <p:cTn id="25" dur="1250" fill="hold"/>
                                        <p:tgtEl>
                                          <p:spTgt spid="4">
                                            <p:txEl>
                                              <p:pRg st="2" end="2"/>
                                            </p:txEl>
                                          </p:spTgt>
                                        </p:tgtEl>
                                        <p:attrNameLst>
                                          <p:attrName>ppt_w</p:attrName>
                                        </p:attrNameLst>
                                      </p:cBhvr>
                                      <p:tavLst>
                                        <p:tav tm="0">
                                          <p:val>
                                            <p:fltVal val="0"/>
                                          </p:val>
                                        </p:tav>
                                        <p:tav tm="100000">
                                          <p:val>
                                            <p:strVal val="#ppt_w"/>
                                          </p:val>
                                        </p:tav>
                                      </p:tavLst>
                                    </p:anim>
                                    <p:anim calcmode="lin" valueType="num">
                                      <p:cBhvr>
                                        <p:cTn id="26" dur="1250" fill="hold"/>
                                        <p:tgtEl>
                                          <p:spTgt spid="4">
                                            <p:txEl>
                                              <p:pRg st="2" end="2"/>
                                            </p:txEl>
                                          </p:spTgt>
                                        </p:tgtEl>
                                        <p:attrNameLst>
                                          <p:attrName>ppt_h</p:attrName>
                                        </p:attrNameLst>
                                      </p:cBhvr>
                                      <p:tavLst>
                                        <p:tav tm="0">
                                          <p:val>
                                            <p:fltVal val="0"/>
                                          </p:val>
                                        </p:tav>
                                        <p:tav tm="100000">
                                          <p:val>
                                            <p:strVal val="#ppt_h"/>
                                          </p:val>
                                        </p:tav>
                                      </p:tavLst>
                                    </p:anim>
                                    <p:anim calcmode="lin" valueType="num">
                                      <p:cBhvr>
                                        <p:cTn id="27" dur="1250" fill="hold"/>
                                        <p:tgtEl>
                                          <p:spTgt spid="4">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8" dur="1250" fill="hold"/>
                                        <p:tgtEl>
                                          <p:spTgt spid="4">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700"/>
                            </p:stCondLst>
                            <p:childTnLst>
                              <p:par>
                                <p:cTn id="30" presetID="41" presetClass="entr" presetSubtype="0" fill="hold" grpId="0" nodeType="afterEffect">
                                  <p:stCondLst>
                                    <p:cond delay="0"/>
                                  </p:stCondLst>
                                  <p:iterate type="lt">
                                    <p:tmPct val="10000"/>
                                  </p:iterate>
                                  <p:childTnLst>
                                    <p:set>
                                      <p:cBhvr>
                                        <p:cTn id="31" dur="1" fill="hold">
                                          <p:stCondLst>
                                            <p:cond delay="0"/>
                                          </p:stCondLst>
                                        </p:cTn>
                                        <p:tgtEl>
                                          <p:spTgt spid="4">
                                            <p:txEl>
                                              <p:pRg st="3" end="3"/>
                                            </p:txEl>
                                          </p:spTgt>
                                        </p:tgtEl>
                                        <p:attrNameLst>
                                          <p:attrName>style.visibility</p:attrName>
                                        </p:attrNameLst>
                                      </p:cBhvr>
                                      <p:to>
                                        <p:strVal val="visible"/>
                                      </p:to>
                                    </p:set>
                                    <p:anim calcmode="lin" valueType="num">
                                      <p:cBhvr>
                                        <p:cTn id="32" dur="500" fill="hold"/>
                                        <p:tgtEl>
                                          <p:spTgt spid="4">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33" dur="500" fill="hold"/>
                                        <p:tgtEl>
                                          <p:spTgt spid="4">
                                            <p:txEl>
                                              <p:pRg st="3" end="3"/>
                                            </p:txEl>
                                          </p:spTgt>
                                        </p:tgtEl>
                                        <p:attrNameLst>
                                          <p:attrName>ppt_y</p:attrName>
                                        </p:attrNameLst>
                                      </p:cBhvr>
                                      <p:tavLst>
                                        <p:tav tm="0">
                                          <p:val>
                                            <p:strVal val="#ppt_y"/>
                                          </p:val>
                                        </p:tav>
                                        <p:tav tm="100000">
                                          <p:val>
                                            <p:strVal val="#ppt_y"/>
                                          </p:val>
                                        </p:tav>
                                      </p:tavLst>
                                    </p:anim>
                                    <p:anim calcmode="lin" valueType="num">
                                      <p:cBhvr>
                                        <p:cTn id="34" dur="500" fill="hold"/>
                                        <p:tgtEl>
                                          <p:spTgt spid="4">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5" dur="500" fill="hold"/>
                                        <p:tgtEl>
                                          <p:spTgt spid="4">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6" dur="500" tmFilter="0,0; .5, 1; 1, 1"/>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37" fill="hold" display="0">
                  <p:stCondLst>
                    <p:cond delay="indefinite"/>
                  </p:stCondLst>
                  <p:endCondLst>
                    <p:cond evt="onStopAudio" delay="0">
                      <p:tgtEl>
                        <p:sldTgt/>
                      </p:tgtEl>
                    </p:cond>
                  </p:endCondLst>
                </p:cTn>
                <p:tgtEl>
                  <p:spTgt spid="6"/>
                </p:tgtEl>
              </p:cMediaNode>
            </p:audio>
          </p:childTnLst>
        </p:cTn>
      </p:par>
    </p:tnLst>
    <p:bldLst>
      <p:bldP spid="4"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n8tr008h04"/>
          <p:cNvPicPr>
            <a:picLocks noGrp="1" noChangeAspect="1"/>
          </p:cNvPicPr>
          <p:nvPr isPhoto="1"/>
        </p:nvPicPr>
        <p:blipFill>
          <a:blip r:embed="rId5"/>
          <a:srcRect/>
          <a:stretch>
            <a:fillRect/>
          </a:stretch>
        </p:blipFill>
        <p:spPr bwMode="auto">
          <a:xfrm>
            <a:off x="7239000" y="1981200"/>
            <a:ext cx="3886200" cy="2890838"/>
          </a:xfrm>
          <a:prstGeom prst="rect">
            <a:avLst/>
          </a:prstGeom>
          <a:noFill/>
          <a:ln w="9525">
            <a:noFill/>
            <a:miter lim="800000"/>
            <a:headEnd/>
            <a:tailEnd/>
          </a:ln>
        </p:spPr>
      </p:pic>
      <p:pic>
        <p:nvPicPr>
          <p:cNvPr id="7" name="Picture 6" descr="cn8tr008h03"/>
          <p:cNvPicPr>
            <a:picLocks noGrp="1" noChangeAspect="1"/>
          </p:cNvPicPr>
          <p:nvPr isPhoto="1"/>
        </p:nvPicPr>
        <p:blipFill>
          <a:blip r:embed="rId6"/>
          <a:srcRect/>
          <a:stretch>
            <a:fillRect/>
          </a:stretch>
        </p:blipFill>
        <p:spPr bwMode="auto">
          <a:xfrm>
            <a:off x="3008313" y="1360488"/>
            <a:ext cx="3975100" cy="2890837"/>
          </a:xfrm>
          <a:prstGeom prst="rect">
            <a:avLst/>
          </a:prstGeom>
          <a:noFill/>
          <a:ln w="9525">
            <a:noFill/>
            <a:miter lim="800000"/>
            <a:headEnd/>
            <a:tailEnd/>
          </a:ln>
        </p:spPr>
      </p:pic>
      <p:sp>
        <p:nvSpPr>
          <p:cNvPr id="4" name="Rectangle 3"/>
          <p:cNvSpPr/>
          <p:nvPr/>
        </p:nvSpPr>
        <p:spPr>
          <a:xfrm>
            <a:off x="152400" y="5181600"/>
            <a:ext cx="11430000" cy="946150"/>
          </a:xfrm>
          <a:prstGeom prst="rect">
            <a:avLst/>
          </a:prstGeom>
        </p:spPr>
        <p:txBody>
          <a:bodyPr>
            <a:spAutoFit/>
          </a:bodyPr>
          <a:lstStyle/>
          <a:p>
            <a:pPr algn="just">
              <a:defRPr/>
            </a:pPr>
            <a:r>
              <a:rPr lang="en-US" sz="2800" b="1" i="1">
                <a:latin typeface="Times New Roman" pitchFamily="18" charset="0"/>
              </a:rPr>
              <a:t>D</a:t>
            </a:r>
            <a:r>
              <a:rPr lang="vi-VN" sz="2800" i="1">
                <a:effectLst>
                  <a:outerShdw blurRad="38100" dist="38100" dir="2700000" algn="tl">
                    <a:srgbClr val="C0C0C0"/>
                  </a:outerShdw>
                </a:effectLst>
                <a:latin typeface="Times New Roman" pitchFamily="18" charset="0"/>
              </a:rPr>
              <a:t>ựa vào đặc điểm nào người ta phân loại phép chiếu, </a:t>
            </a:r>
            <a:r>
              <a:rPr lang="en-US" sz="2800" i="1">
                <a:effectLst>
                  <a:outerShdw blurRad="38100" dist="38100" dir="2700000" algn="tl">
                    <a:srgbClr val="C0C0C0"/>
                  </a:outerShdw>
                </a:effectLst>
                <a:latin typeface="Times New Roman" pitchFamily="18" charset="0"/>
              </a:rPr>
              <a:t>em có nhận xét gì về </a:t>
            </a:r>
            <a:r>
              <a:rPr lang="vi-VN" sz="2800" i="1">
                <a:effectLst>
                  <a:outerShdw blurRad="38100" dist="38100" dir="2700000" algn="tl">
                    <a:srgbClr val="C0C0C0"/>
                  </a:outerShdw>
                </a:effectLst>
                <a:latin typeface="Times New Roman" pitchFamily="18" charset="0"/>
              </a:rPr>
              <a:t>đặc điểm của những loại phép chiếu đó?  </a:t>
            </a:r>
          </a:p>
        </p:txBody>
      </p:sp>
      <p:sp>
        <p:nvSpPr>
          <p:cNvPr id="5" name="Text Box 84"/>
          <p:cNvSpPr txBox="1">
            <a:spLocks noChangeArrowheads="1"/>
          </p:cNvSpPr>
          <p:nvPr/>
        </p:nvSpPr>
        <p:spPr bwMode="auto">
          <a:xfrm>
            <a:off x="0" y="96930"/>
            <a:ext cx="8009900" cy="584775"/>
          </a:xfrm>
          <a:prstGeom prst="rect">
            <a:avLst/>
          </a:prstGeom>
          <a:noFill/>
          <a:ln>
            <a:noFill/>
          </a:ln>
          <a:effectLst/>
          <a:extLst>
            <a:ext uri="{909E8E84-426E-40DD-AFC4-6F175D3DCCD1}"/>
            <a:ext uri="{91240B29-F687-4F45-9708-019B960494DF}"/>
            <a:ext uri="{AF507438-7753-43E0-B8FC-AC1667EBCBE1}"/>
          </a:extLst>
        </p:spPr>
        <p:txBody>
          <a:bodyPr>
            <a:spAutoFit/>
          </a:bodyPr>
          <a:lstStyle/>
          <a:p>
            <a:pPr eaLnBrk="0" hangingPunct="0">
              <a:defRPr/>
            </a:pPr>
            <a:r>
              <a:rPr lang="en-US" sz="3200" b="1" dirty="0">
                <a:ln w="17780" cmpd="sng">
                  <a:solidFill>
                    <a:schemeClr val="accent1">
                      <a:tint val="3000"/>
                    </a:schemeClr>
                  </a:solidFill>
                  <a:prstDash val="solid"/>
                  <a:miter lim="800000"/>
                </a:ln>
                <a:effectLst>
                  <a:outerShdw blurRad="55000" dist="50800" dir="5400000" algn="tl">
                    <a:srgbClr val="000000">
                      <a:alpha val="33000"/>
                    </a:srgbClr>
                  </a:outerShdw>
                </a:effectLst>
                <a:latin typeface="Times New Roman" panose="02020603050405020304" pitchFamily="18" charset="0"/>
                <a:cs typeface="Times New Roman" panose="02020603050405020304" pitchFamily="18" charset="0"/>
              </a:rPr>
              <a:t>II – </a:t>
            </a:r>
            <a:r>
              <a:rPr lang="en-US" sz="3200" b="1" dirty="0" err="1">
                <a:ln w="17780" cmpd="sng">
                  <a:solidFill>
                    <a:schemeClr val="accent1">
                      <a:tint val="3000"/>
                    </a:schemeClr>
                  </a:solidFill>
                  <a:prstDash val="solid"/>
                  <a:miter lim="800000"/>
                </a:ln>
                <a:effectLst>
                  <a:outerShdw blurRad="55000" dist="50800" dir="5400000" algn="tl">
                    <a:srgbClr val="000000">
                      <a:alpha val="33000"/>
                    </a:srgbClr>
                  </a:outerShdw>
                </a:effectLst>
                <a:latin typeface="Times New Roman" panose="02020603050405020304" pitchFamily="18" charset="0"/>
                <a:cs typeface="Times New Roman" panose="02020603050405020304" pitchFamily="18" charset="0"/>
              </a:rPr>
              <a:t>Các</a:t>
            </a:r>
            <a:r>
              <a:rPr lang="en-US" sz="3200" b="1" dirty="0">
                <a:ln w="17780" cmpd="sng">
                  <a:solidFill>
                    <a:schemeClr val="accent1">
                      <a:tint val="3000"/>
                    </a:schemeClr>
                  </a:solidFill>
                  <a:prstDash val="solid"/>
                  <a:miter lim="800000"/>
                </a:ln>
                <a:effectLst>
                  <a:outerShdw blurRad="55000" dist="50800" dir="5400000" algn="tl">
                    <a:srgbClr val="000000">
                      <a:alpha val="33000"/>
                    </a:srgbClr>
                  </a:outerShdw>
                </a:effectLst>
                <a:latin typeface="Times New Roman" panose="02020603050405020304" pitchFamily="18" charset="0"/>
                <a:cs typeface="Times New Roman" panose="02020603050405020304" pitchFamily="18" charset="0"/>
              </a:rPr>
              <a:t> </a:t>
            </a:r>
            <a:r>
              <a:rPr lang="en-US" sz="3200" b="1" dirty="0" err="1">
                <a:ln w="17780" cmpd="sng">
                  <a:solidFill>
                    <a:schemeClr val="accent1">
                      <a:tint val="3000"/>
                    </a:schemeClr>
                  </a:solidFill>
                  <a:prstDash val="solid"/>
                  <a:miter lim="800000"/>
                </a:ln>
                <a:effectLst>
                  <a:outerShdw blurRad="55000" dist="50800" dir="5400000" algn="tl">
                    <a:srgbClr val="000000">
                      <a:alpha val="33000"/>
                    </a:srgbClr>
                  </a:outerShdw>
                </a:effectLst>
                <a:latin typeface="Times New Roman" panose="02020603050405020304" pitchFamily="18" charset="0"/>
                <a:cs typeface="Times New Roman" panose="02020603050405020304" pitchFamily="18" charset="0"/>
              </a:rPr>
              <a:t>phép</a:t>
            </a:r>
            <a:r>
              <a:rPr lang="en-US" sz="3200" b="1" dirty="0">
                <a:ln w="17780" cmpd="sng">
                  <a:solidFill>
                    <a:schemeClr val="accent1">
                      <a:tint val="3000"/>
                    </a:schemeClr>
                  </a:solidFill>
                  <a:prstDash val="solid"/>
                  <a:miter lim="800000"/>
                </a:ln>
                <a:effectLst>
                  <a:outerShdw blurRad="55000" dist="50800" dir="5400000" algn="tl">
                    <a:srgbClr val="000000">
                      <a:alpha val="33000"/>
                    </a:srgbClr>
                  </a:outerShdw>
                </a:effectLst>
                <a:latin typeface="Times New Roman" panose="02020603050405020304" pitchFamily="18" charset="0"/>
                <a:cs typeface="Times New Roman" panose="02020603050405020304" pitchFamily="18" charset="0"/>
              </a:rPr>
              <a:t> </a:t>
            </a:r>
            <a:r>
              <a:rPr lang="en-US" sz="3200" b="1" dirty="0" err="1">
                <a:ln w="17780" cmpd="sng">
                  <a:solidFill>
                    <a:schemeClr val="accent1">
                      <a:tint val="3000"/>
                    </a:schemeClr>
                  </a:solidFill>
                  <a:prstDash val="solid"/>
                  <a:miter lim="800000"/>
                </a:ln>
                <a:effectLst>
                  <a:outerShdw blurRad="55000" dist="50800" dir="5400000" algn="tl">
                    <a:srgbClr val="000000">
                      <a:alpha val="33000"/>
                    </a:srgbClr>
                  </a:outerShdw>
                </a:effectLst>
                <a:latin typeface="Times New Roman" panose="02020603050405020304" pitchFamily="18" charset="0"/>
                <a:cs typeface="Times New Roman" panose="02020603050405020304" pitchFamily="18" charset="0"/>
              </a:rPr>
              <a:t>chiếu</a:t>
            </a:r>
            <a:endParaRPr lang="en-US" sz="3200" b="1" dirty="0">
              <a:ln w="17780" cmpd="sng">
                <a:solidFill>
                  <a:schemeClr val="accent1">
                    <a:tint val="3000"/>
                  </a:schemeClr>
                </a:solidFill>
                <a:prstDash val="solid"/>
                <a:miter lim="800000"/>
              </a:ln>
              <a:effectLst>
                <a:outerShdw blurRad="55000" dist="50800" dir="5400000" algn="tl">
                  <a:srgbClr val="000000">
                    <a:alpha val="33000"/>
                  </a:srgbClr>
                </a:outerShdw>
              </a:effectLst>
              <a:latin typeface="Times New Roman" panose="02020603050405020304" pitchFamily="18" charset="0"/>
              <a:cs typeface="Times New Roman" panose="02020603050405020304" pitchFamily="18" charset="0"/>
            </a:endParaRPr>
          </a:p>
        </p:txBody>
      </p:sp>
      <p:pic>
        <p:nvPicPr>
          <p:cNvPr id="6" name="Picture 5" descr="cn8tr008h02"/>
          <p:cNvPicPr>
            <a:picLocks noGrp="1" noChangeAspect="1"/>
          </p:cNvPicPr>
          <p:nvPr isPhoto="1"/>
        </p:nvPicPr>
        <p:blipFill>
          <a:blip r:embed="rId7"/>
          <a:srcRect/>
          <a:stretch>
            <a:fillRect/>
          </a:stretch>
        </p:blipFill>
        <p:spPr bwMode="auto">
          <a:xfrm>
            <a:off x="88900" y="1981200"/>
            <a:ext cx="3124200" cy="2767013"/>
          </a:xfrm>
          <a:prstGeom prst="rect">
            <a:avLst/>
          </a:prstGeom>
          <a:noFill/>
          <a:ln w="9525">
            <a:noFill/>
            <a:miter lim="800000"/>
            <a:headEnd/>
            <a:tailEnd/>
          </a:ln>
        </p:spPr>
      </p:pic>
      <p:sp>
        <p:nvSpPr>
          <p:cNvPr id="9" name="TextBox 8"/>
          <p:cNvSpPr txBox="1"/>
          <p:nvPr/>
        </p:nvSpPr>
        <p:spPr>
          <a:xfrm>
            <a:off x="457200" y="1295400"/>
            <a:ext cx="847725" cy="523875"/>
          </a:xfrm>
          <a:prstGeom prst="rect">
            <a:avLst/>
          </a:prstGeom>
          <a:noFill/>
        </p:spPr>
        <p:txBody>
          <a:bodyPr>
            <a:spAutoFit/>
          </a:bodyPr>
          <a:lstStyle/>
          <a:p>
            <a:pPr algn="ctr">
              <a:defRPr/>
            </a:pPr>
            <a:r>
              <a:rPr lang="vi-VN" sz="2800" b="1" dirty="0">
                <a:solidFill>
                  <a:srgbClr val="FFC000"/>
                </a:solidFill>
                <a:effectLst>
                  <a:outerShdw blurRad="38100" dist="38100" dir="2700000" algn="tl">
                    <a:srgbClr val="000000">
                      <a:alpha val="43137"/>
                    </a:srgbClr>
                  </a:outerShdw>
                </a:effectLst>
                <a:cs typeface="+mn-cs"/>
              </a:rPr>
              <a:t>(a)</a:t>
            </a:r>
            <a:endParaRPr lang="vi-VN" b="1" dirty="0">
              <a:solidFill>
                <a:srgbClr val="FFC000"/>
              </a:solidFill>
              <a:effectLst>
                <a:outerShdw blurRad="38100" dist="38100" dir="2700000" algn="tl">
                  <a:srgbClr val="000000">
                    <a:alpha val="43137"/>
                  </a:srgbClr>
                </a:outerShdw>
              </a:effectLst>
              <a:cs typeface="+mn-cs"/>
            </a:endParaRPr>
          </a:p>
        </p:txBody>
      </p:sp>
      <p:sp>
        <p:nvSpPr>
          <p:cNvPr id="10" name="TextBox 9"/>
          <p:cNvSpPr txBox="1"/>
          <p:nvPr/>
        </p:nvSpPr>
        <p:spPr>
          <a:xfrm>
            <a:off x="4572000" y="4165600"/>
            <a:ext cx="847725" cy="522288"/>
          </a:xfrm>
          <a:prstGeom prst="rect">
            <a:avLst/>
          </a:prstGeom>
          <a:noFill/>
        </p:spPr>
        <p:txBody>
          <a:bodyPr>
            <a:spAutoFit/>
          </a:bodyPr>
          <a:lstStyle/>
          <a:p>
            <a:pPr algn="ctr">
              <a:defRPr/>
            </a:pPr>
            <a:r>
              <a:rPr lang="vi-VN" sz="2800" b="1" dirty="0">
                <a:solidFill>
                  <a:srgbClr val="FFC000"/>
                </a:solidFill>
                <a:effectLst>
                  <a:outerShdw blurRad="38100" dist="38100" dir="2700000" algn="tl">
                    <a:srgbClr val="000000">
                      <a:alpha val="43137"/>
                    </a:srgbClr>
                  </a:outerShdw>
                </a:effectLst>
                <a:cs typeface="+mn-cs"/>
              </a:rPr>
              <a:t>(b)</a:t>
            </a:r>
            <a:endParaRPr lang="vi-VN" b="1" dirty="0">
              <a:solidFill>
                <a:srgbClr val="FFC000"/>
              </a:solidFill>
              <a:effectLst>
                <a:outerShdw blurRad="38100" dist="38100" dir="2700000" algn="tl">
                  <a:srgbClr val="000000">
                    <a:alpha val="43137"/>
                  </a:srgbClr>
                </a:outerShdw>
              </a:effectLst>
              <a:cs typeface="+mn-cs"/>
            </a:endParaRPr>
          </a:p>
        </p:txBody>
      </p:sp>
      <p:sp>
        <p:nvSpPr>
          <p:cNvPr id="11" name="TextBox 10"/>
          <p:cNvSpPr txBox="1"/>
          <p:nvPr/>
        </p:nvSpPr>
        <p:spPr>
          <a:xfrm>
            <a:off x="8713788" y="1371600"/>
            <a:ext cx="744537" cy="523875"/>
          </a:xfrm>
          <a:prstGeom prst="rect">
            <a:avLst/>
          </a:prstGeom>
          <a:noFill/>
        </p:spPr>
        <p:txBody>
          <a:bodyPr>
            <a:spAutoFit/>
          </a:bodyPr>
          <a:lstStyle/>
          <a:p>
            <a:pPr algn="ctr">
              <a:defRPr/>
            </a:pPr>
            <a:r>
              <a:rPr lang="vi-VN" sz="2800" b="1" dirty="0">
                <a:solidFill>
                  <a:srgbClr val="FFC000"/>
                </a:solidFill>
                <a:effectLst>
                  <a:outerShdw blurRad="38100" dist="38100" dir="2700000" algn="tl">
                    <a:srgbClr val="000000">
                      <a:alpha val="43137"/>
                    </a:srgbClr>
                  </a:outerShdw>
                </a:effectLst>
                <a:cs typeface="+mn-cs"/>
              </a:rPr>
              <a:t>(c)</a:t>
            </a:r>
            <a:endParaRPr lang="vi-VN" b="1" dirty="0">
              <a:solidFill>
                <a:srgbClr val="FFC000"/>
              </a:solidFill>
              <a:effectLst>
                <a:outerShdw blurRad="38100" dist="38100" dir="2700000" algn="tl">
                  <a:srgbClr val="000000">
                    <a:alpha val="43137"/>
                  </a:srgbClr>
                </a:outerShdw>
              </a:effectLst>
              <a:cs typeface="+mn-cs"/>
            </a:endParaRPr>
          </a:p>
        </p:txBody>
      </p:sp>
      <p:sp>
        <p:nvSpPr>
          <p:cNvPr id="12" name="TextBox 11"/>
          <p:cNvSpPr txBox="1"/>
          <p:nvPr/>
        </p:nvSpPr>
        <p:spPr>
          <a:xfrm>
            <a:off x="5427663" y="793750"/>
            <a:ext cx="3962400" cy="461963"/>
          </a:xfrm>
          <a:prstGeom prst="rect">
            <a:avLst/>
          </a:prstGeom>
          <a:noFill/>
        </p:spPr>
        <p:txBody>
          <a:bodyPr>
            <a:spAutoFit/>
          </a:bodyPr>
          <a:lstStyle/>
          <a:p>
            <a:pPr>
              <a:defRPr/>
            </a:pPr>
            <a:r>
              <a:rPr lang="vi-VN" sz="2400" b="1" i="1" u="sng" dirty="0">
                <a:solidFill>
                  <a:schemeClr val="tx2"/>
                </a:solidFill>
                <a:effectLst>
                  <a:outerShdw blurRad="38100" dist="38100" dir="2700000" algn="tl">
                    <a:srgbClr val="000000">
                      <a:alpha val="43137"/>
                    </a:srgbClr>
                  </a:outerShdw>
                </a:effectLst>
                <a:cs typeface="+mn-cs"/>
              </a:rPr>
              <a:t>Hình 2.2:</a:t>
            </a:r>
            <a:r>
              <a:rPr lang="vi-VN" sz="2400" b="1" i="1" dirty="0">
                <a:solidFill>
                  <a:schemeClr val="tx2"/>
                </a:solidFill>
                <a:effectLst>
                  <a:outerShdw blurRad="38100" dist="38100" dir="2700000" algn="tl">
                    <a:srgbClr val="000000">
                      <a:alpha val="43137"/>
                    </a:srgbClr>
                  </a:outerShdw>
                </a:effectLst>
                <a:cs typeface="+mn-cs"/>
              </a:rPr>
              <a:t> </a:t>
            </a:r>
            <a:r>
              <a:rPr lang="vi-VN" sz="2400" b="1" dirty="0">
                <a:effectLst>
                  <a:outerShdw blurRad="38100" dist="38100" dir="2700000" algn="tl">
                    <a:srgbClr val="000000">
                      <a:alpha val="43137"/>
                    </a:srgbClr>
                  </a:outerShdw>
                </a:effectLst>
                <a:cs typeface="+mn-cs"/>
              </a:rPr>
              <a:t>Các phép chiếu </a:t>
            </a:r>
          </a:p>
        </p:txBody>
      </p:sp>
      <p:pic>
        <p:nvPicPr>
          <p:cNvPr id="2" name="Shape">
            <a:hlinkClick r:id="" action="ppaction://media"/>
          </p:cNvPr>
          <p:cNvPicPr>
            <a:picLocks noRot="1" noChangeAspect="1"/>
          </p:cNvPicPr>
          <p:nvPr>
            <a:audioFile r:link="rId2"/>
          </p:nvPr>
        </p:nvPicPr>
        <p:blipFill>
          <a:blip r:embed="rId8"/>
          <a:srcRect/>
          <a:stretch>
            <a:fillRect/>
          </a:stretch>
        </p:blipFill>
        <p:spPr bwMode="auto">
          <a:xfrm>
            <a:off x="11430000" y="6096000"/>
            <a:ext cx="609600" cy="609600"/>
          </a:xfrm>
          <a:prstGeom prst="rect">
            <a:avLst/>
          </a:prstGeom>
          <a:noFill/>
          <a:ln w="9525">
            <a:noFill/>
            <a:miter lim="800000"/>
            <a:headEnd/>
            <a:tailEnd/>
          </a:ln>
        </p:spPr>
      </p:pic>
    </p:spTree>
    <p:custDataLst>
      <p:tags r:id="rId1"/>
    </p:custDataLst>
  </p:cSld>
  <p:clrMapOvr>
    <a:masterClrMapping/>
  </p:clrMapOvr>
  <p:transition spd="slow" advTm="30210">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37"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outVertical)">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6" presetClass="entr" presetSubtype="32"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circle(out)">
                                      <p:cBhvr>
                                        <p:cTn id="21" dur="750"/>
                                        <p:tgtEl>
                                          <p:spTgt spid="6"/>
                                        </p:tgtEl>
                                      </p:cBhvr>
                                    </p:animEffect>
                                  </p:childTnLst>
                                </p:cTn>
                              </p:par>
                              <p:par>
                                <p:cTn id="22" presetID="6" presetClass="entr" presetSubtype="3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circle(out)">
                                      <p:cBhvr>
                                        <p:cTn id="24" dur="750"/>
                                        <p:tgtEl>
                                          <p:spTgt spid="9"/>
                                        </p:tgtEl>
                                      </p:cBhvr>
                                    </p:animEffect>
                                  </p:childTnLst>
                                </p:cTn>
                              </p:par>
                            </p:childTnLst>
                          </p:cTn>
                        </p:par>
                        <p:par>
                          <p:cTn id="25" fill="hold">
                            <p:stCondLst>
                              <p:cond delay="750"/>
                            </p:stCondLst>
                            <p:childTnLst>
                              <p:par>
                                <p:cTn id="26" presetID="21" presetClass="entr" presetSubtype="4"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wheel(4)">
                                      <p:cBhvr>
                                        <p:cTn id="28" dur="750"/>
                                        <p:tgtEl>
                                          <p:spTgt spid="7"/>
                                        </p:tgtEl>
                                      </p:cBhvr>
                                    </p:animEffect>
                                  </p:childTnLst>
                                </p:cTn>
                              </p:par>
                              <p:par>
                                <p:cTn id="29" presetID="21" presetClass="entr" presetSubtype="4"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heel(4)">
                                      <p:cBhvr>
                                        <p:cTn id="31" dur="750"/>
                                        <p:tgtEl>
                                          <p:spTgt spid="10"/>
                                        </p:tgtEl>
                                      </p:cBhvr>
                                    </p:animEffect>
                                  </p:childTnLst>
                                </p:cTn>
                              </p:par>
                            </p:childTnLst>
                          </p:cTn>
                        </p:par>
                        <p:par>
                          <p:cTn id="32" fill="hold">
                            <p:stCondLst>
                              <p:cond delay="1500"/>
                            </p:stCondLst>
                            <p:childTnLst>
                              <p:par>
                                <p:cTn id="33" presetID="53" presetClass="entr" presetSubtype="16" fill="hold" grpId="0"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p:cTn id="35" dur="750" fill="hold"/>
                                        <p:tgtEl>
                                          <p:spTgt spid="11"/>
                                        </p:tgtEl>
                                        <p:attrNameLst>
                                          <p:attrName>ppt_w</p:attrName>
                                        </p:attrNameLst>
                                      </p:cBhvr>
                                      <p:tavLst>
                                        <p:tav tm="0">
                                          <p:val>
                                            <p:fltVal val="0"/>
                                          </p:val>
                                        </p:tav>
                                        <p:tav tm="100000">
                                          <p:val>
                                            <p:strVal val="#ppt_w"/>
                                          </p:val>
                                        </p:tav>
                                      </p:tavLst>
                                    </p:anim>
                                    <p:anim calcmode="lin" valueType="num">
                                      <p:cBhvr>
                                        <p:cTn id="36" dur="750" fill="hold"/>
                                        <p:tgtEl>
                                          <p:spTgt spid="11"/>
                                        </p:tgtEl>
                                        <p:attrNameLst>
                                          <p:attrName>ppt_h</p:attrName>
                                        </p:attrNameLst>
                                      </p:cBhvr>
                                      <p:tavLst>
                                        <p:tav tm="0">
                                          <p:val>
                                            <p:fltVal val="0"/>
                                          </p:val>
                                        </p:tav>
                                        <p:tav tm="100000">
                                          <p:val>
                                            <p:strVal val="#ppt_h"/>
                                          </p:val>
                                        </p:tav>
                                      </p:tavLst>
                                    </p:anim>
                                    <p:animEffect transition="in" filter="fade">
                                      <p:cBhvr>
                                        <p:cTn id="37" dur="750"/>
                                        <p:tgtEl>
                                          <p:spTgt spid="11"/>
                                        </p:tgtEl>
                                      </p:cBhvr>
                                    </p:animEffect>
                                  </p:childTnLst>
                                </p:cTn>
                              </p:par>
                              <p:par>
                                <p:cTn id="38" presetID="53" presetClass="entr" presetSubtype="16" fill="hold" nodeType="with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750" fill="hold"/>
                                        <p:tgtEl>
                                          <p:spTgt spid="8"/>
                                        </p:tgtEl>
                                        <p:attrNameLst>
                                          <p:attrName>ppt_w</p:attrName>
                                        </p:attrNameLst>
                                      </p:cBhvr>
                                      <p:tavLst>
                                        <p:tav tm="0">
                                          <p:val>
                                            <p:fltVal val="0"/>
                                          </p:val>
                                        </p:tav>
                                        <p:tav tm="100000">
                                          <p:val>
                                            <p:strVal val="#ppt_w"/>
                                          </p:val>
                                        </p:tav>
                                      </p:tavLst>
                                    </p:anim>
                                    <p:anim calcmode="lin" valueType="num">
                                      <p:cBhvr>
                                        <p:cTn id="41" dur="750" fill="hold"/>
                                        <p:tgtEl>
                                          <p:spTgt spid="8"/>
                                        </p:tgtEl>
                                        <p:attrNameLst>
                                          <p:attrName>ppt_h</p:attrName>
                                        </p:attrNameLst>
                                      </p:cBhvr>
                                      <p:tavLst>
                                        <p:tav tm="0">
                                          <p:val>
                                            <p:fltVal val="0"/>
                                          </p:val>
                                        </p:tav>
                                        <p:tav tm="100000">
                                          <p:val>
                                            <p:strVal val="#ppt_h"/>
                                          </p:val>
                                        </p:tav>
                                      </p:tavLst>
                                    </p:anim>
                                    <p:animEffect transition="in" filter="fade">
                                      <p:cBhvr>
                                        <p:cTn id="42" dur="750"/>
                                        <p:tgtEl>
                                          <p:spTgt spid="8"/>
                                        </p:tgtEl>
                                      </p:cBhvr>
                                    </p:animEffect>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fade">
                                      <p:cBhvr>
                                        <p:cTn id="47" dur="800" decel="100000"/>
                                        <p:tgtEl>
                                          <p:spTgt spid="4"/>
                                        </p:tgtEl>
                                      </p:cBhvr>
                                    </p:animEffect>
                                    <p:anim calcmode="lin" valueType="num">
                                      <p:cBhvr>
                                        <p:cTn id="48" dur="800" decel="100000" fill="hold"/>
                                        <p:tgtEl>
                                          <p:spTgt spid="4"/>
                                        </p:tgtEl>
                                        <p:attrNameLst>
                                          <p:attrName>style.rotation</p:attrName>
                                        </p:attrNameLst>
                                      </p:cBhvr>
                                      <p:tavLst>
                                        <p:tav tm="0">
                                          <p:val>
                                            <p:fltVal val="-90"/>
                                          </p:val>
                                        </p:tav>
                                        <p:tav tm="100000">
                                          <p:val>
                                            <p:fltVal val="0"/>
                                          </p:val>
                                        </p:tav>
                                      </p:tavLst>
                                    </p:anim>
                                    <p:anim calcmode="lin" valueType="num">
                                      <p:cBhvr>
                                        <p:cTn id="49" dur="800" decel="100000" fill="hold"/>
                                        <p:tgtEl>
                                          <p:spTgt spid="4"/>
                                        </p:tgtEl>
                                        <p:attrNameLst>
                                          <p:attrName>ppt_x</p:attrName>
                                        </p:attrNameLst>
                                      </p:cBhvr>
                                      <p:tavLst>
                                        <p:tav tm="0">
                                          <p:val>
                                            <p:strVal val="#ppt_x+0.4"/>
                                          </p:val>
                                        </p:tav>
                                        <p:tav tm="100000">
                                          <p:val>
                                            <p:strVal val="#ppt_x-0.05"/>
                                          </p:val>
                                        </p:tav>
                                      </p:tavLst>
                                    </p:anim>
                                    <p:anim calcmode="lin" valueType="num">
                                      <p:cBhvr>
                                        <p:cTn id="50" dur="800" decel="100000" fill="hold"/>
                                        <p:tgtEl>
                                          <p:spTgt spid="4"/>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53" fill="hold" display="0">
                  <p:stCondLst>
                    <p:cond delay="indefinite"/>
                  </p:stCondLst>
                  <p:endCondLst>
                    <p:cond evt="onStopAudio" delay="0">
                      <p:tgtEl>
                        <p:sldTgt/>
                      </p:tgtEl>
                    </p:cond>
                  </p:endCondLst>
                </p:cTn>
                <p:tgtEl>
                  <p:spTgt spid="2"/>
                </p:tgtEl>
              </p:cMediaNode>
            </p:audio>
          </p:childTnLst>
        </p:cTn>
      </p:par>
    </p:tnLst>
    <p:bldLst>
      <p:bldP spid="4" grpId="0"/>
      <p:bldP spid="9" grpId="0"/>
      <p:bldP spid="10" grpId="0"/>
      <p:bldP spid="11" grpId="0"/>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n8tr008h04"/>
          <p:cNvPicPr>
            <a:picLocks noGrp="1" noChangeAspect="1"/>
          </p:cNvPicPr>
          <p:nvPr isPhoto="1"/>
        </p:nvPicPr>
        <p:blipFill>
          <a:blip r:embed="rId5"/>
          <a:srcRect/>
          <a:stretch>
            <a:fillRect/>
          </a:stretch>
        </p:blipFill>
        <p:spPr bwMode="auto">
          <a:xfrm>
            <a:off x="1676400" y="3124200"/>
            <a:ext cx="3886200" cy="2890838"/>
          </a:xfrm>
          <a:prstGeom prst="rect">
            <a:avLst/>
          </a:prstGeom>
          <a:noFill/>
          <a:ln w="9525">
            <a:noFill/>
            <a:miter lim="800000"/>
            <a:headEnd/>
            <a:tailEnd/>
          </a:ln>
        </p:spPr>
      </p:pic>
      <p:pic>
        <p:nvPicPr>
          <p:cNvPr id="9" name="Picture 8" descr="cn8tr008h03"/>
          <p:cNvPicPr>
            <a:picLocks noGrp="1" noChangeAspect="1"/>
          </p:cNvPicPr>
          <p:nvPr isPhoto="1"/>
        </p:nvPicPr>
        <p:blipFill>
          <a:blip r:embed="rId6"/>
          <a:srcRect/>
          <a:stretch>
            <a:fillRect/>
          </a:stretch>
        </p:blipFill>
        <p:spPr bwMode="auto">
          <a:xfrm>
            <a:off x="1587500" y="1981200"/>
            <a:ext cx="3975100" cy="2892425"/>
          </a:xfrm>
          <a:prstGeom prst="rect">
            <a:avLst/>
          </a:prstGeom>
          <a:noFill/>
          <a:ln w="9525">
            <a:noFill/>
            <a:miter lim="800000"/>
            <a:headEnd/>
            <a:tailEnd/>
          </a:ln>
        </p:spPr>
      </p:pic>
      <p:sp>
        <p:nvSpPr>
          <p:cNvPr id="4" name="Text Box 84"/>
          <p:cNvSpPr txBox="1">
            <a:spLocks noChangeArrowheads="1"/>
          </p:cNvSpPr>
          <p:nvPr/>
        </p:nvSpPr>
        <p:spPr bwMode="auto">
          <a:xfrm>
            <a:off x="0" y="27252"/>
            <a:ext cx="8009900" cy="646331"/>
          </a:xfrm>
          <a:prstGeom prst="rect">
            <a:avLst/>
          </a:prstGeom>
          <a:noFill/>
          <a:ln>
            <a:noFill/>
          </a:ln>
          <a:effectLst/>
          <a:extLst>
            <a:ext uri="{909E8E84-426E-40DD-AFC4-6F175D3DCCD1}"/>
            <a:ext uri="{91240B29-F687-4F45-9708-019B960494DF}"/>
            <a:ext uri="{AF507438-7753-43E0-B8FC-AC1667EBCBE1}"/>
          </a:extLst>
        </p:spPr>
        <p:txBody>
          <a:bodyPr>
            <a:spAutoFit/>
          </a:bodyPr>
          <a:lstStyle/>
          <a:p>
            <a:pPr eaLnBrk="0" hangingPunct="0">
              <a:defRPr/>
            </a:pPr>
            <a:r>
              <a:rPr lang="en-US" sz="3600" b="1" dirty="0">
                <a:ln w="17780" cmpd="sng">
                  <a:solidFill>
                    <a:schemeClr val="accent1">
                      <a:tint val="3000"/>
                    </a:schemeClr>
                  </a:solidFill>
                  <a:prstDash val="solid"/>
                  <a:miter lim="800000"/>
                </a:ln>
                <a:effectLst>
                  <a:outerShdw blurRad="55000" dist="50800" dir="5400000" algn="tl">
                    <a:srgbClr val="000000">
                      <a:alpha val="33000"/>
                    </a:srgbClr>
                  </a:outerShdw>
                </a:effectLst>
                <a:latin typeface="Times New Roman" panose="02020603050405020304" pitchFamily="18" charset="0"/>
                <a:cs typeface="Times New Roman" panose="02020603050405020304" pitchFamily="18" charset="0"/>
              </a:rPr>
              <a:t>II – </a:t>
            </a:r>
            <a:r>
              <a:rPr lang="en-US" sz="3600" b="1" dirty="0" err="1">
                <a:ln w="17780" cmpd="sng">
                  <a:solidFill>
                    <a:schemeClr val="accent1">
                      <a:tint val="3000"/>
                    </a:schemeClr>
                  </a:solidFill>
                  <a:prstDash val="solid"/>
                  <a:miter lim="800000"/>
                </a:ln>
                <a:effectLst>
                  <a:outerShdw blurRad="55000" dist="50800" dir="5400000" algn="tl">
                    <a:srgbClr val="000000">
                      <a:alpha val="33000"/>
                    </a:srgbClr>
                  </a:outerShdw>
                </a:effectLst>
                <a:latin typeface="Times New Roman" panose="02020603050405020304" pitchFamily="18" charset="0"/>
                <a:cs typeface="Times New Roman" panose="02020603050405020304" pitchFamily="18" charset="0"/>
              </a:rPr>
              <a:t>Các</a:t>
            </a:r>
            <a:r>
              <a:rPr lang="en-US" sz="3600" b="1" dirty="0">
                <a:ln w="17780" cmpd="sng">
                  <a:solidFill>
                    <a:schemeClr val="accent1">
                      <a:tint val="3000"/>
                    </a:schemeClr>
                  </a:solidFill>
                  <a:prstDash val="solid"/>
                  <a:miter lim="800000"/>
                </a:ln>
                <a:effectLst>
                  <a:outerShdw blurRad="55000" dist="50800" dir="5400000" algn="tl">
                    <a:srgbClr val="000000">
                      <a:alpha val="33000"/>
                    </a:srgbClr>
                  </a:outerShdw>
                </a:effectLst>
                <a:latin typeface="Times New Roman" panose="02020603050405020304" pitchFamily="18" charset="0"/>
                <a:cs typeface="Times New Roman" panose="02020603050405020304" pitchFamily="18" charset="0"/>
              </a:rPr>
              <a:t> </a:t>
            </a:r>
            <a:r>
              <a:rPr lang="en-US" sz="3600" b="1" dirty="0" err="1">
                <a:ln w="17780" cmpd="sng">
                  <a:solidFill>
                    <a:schemeClr val="accent1">
                      <a:tint val="3000"/>
                    </a:schemeClr>
                  </a:solidFill>
                  <a:prstDash val="solid"/>
                  <a:miter lim="800000"/>
                </a:ln>
                <a:effectLst>
                  <a:outerShdw blurRad="55000" dist="50800" dir="5400000" algn="tl">
                    <a:srgbClr val="000000">
                      <a:alpha val="33000"/>
                    </a:srgbClr>
                  </a:outerShdw>
                </a:effectLst>
                <a:latin typeface="Times New Roman" panose="02020603050405020304" pitchFamily="18" charset="0"/>
                <a:cs typeface="Times New Roman" panose="02020603050405020304" pitchFamily="18" charset="0"/>
              </a:rPr>
              <a:t>phép</a:t>
            </a:r>
            <a:r>
              <a:rPr lang="en-US" sz="3600" b="1" dirty="0">
                <a:ln w="17780" cmpd="sng">
                  <a:solidFill>
                    <a:schemeClr val="accent1">
                      <a:tint val="3000"/>
                    </a:schemeClr>
                  </a:solidFill>
                  <a:prstDash val="solid"/>
                  <a:miter lim="800000"/>
                </a:ln>
                <a:effectLst>
                  <a:outerShdw blurRad="55000" dist="50800" dir="5400000" algn="tl">
                    <a:srgbClr val="000000">
                      <a:alpha val="33000"/>
                    </a:srgbClr>
                  </a:outerShdw>
                </a:effectLst>
                <a:latin typeface="Times New Roman" panose="02020603050405020304" pitchFamily="18" charset="0"/>
                <a:cs typeface="Times New Roman" panose="02020603050405020304" pitchFamily="18" charset="0"/>
              </a:rPr>
              <a:t> </a:t>
            </a:r>
            <a:r>
              <a:rPr lang="en-US" sz="3600" b="1" dirty="0" err="1">
                <a:ln w="17780" cmpd="sng">
                  <a:solidFill>
                    <a:schemeClr val="accent1">
                      <a:tint val="3000"/>
                    </a:schemeClr>
                  </a:solidFill>
                  <a:prstDash val="solid"/>
                  <a:miter lim="800000"/>
                </a:ln>
                <a:effectLst>
                  <a:outerShdw blurRad="55000" dist="50800" dir="5400000" algn="tl">
                    <a:srgbClr val="000000">
                      <a:alpha val="33000"/>
                    </a:srgbClr>
                  </a:outerShdw>
                </a:effectLst>
                <a:latin typeface="Times New Roman" panose="02020603050405020304" pitchFamily="18" charset="0"/>
                <a:cs typeface="Times New Roman" panose="02020603050405020304" pitchFamily="18" charset="0"/>
              </a:rPr>
              <a:t>chiếu</a:t>
            </a:r>
            <a:endParaRPr lang="en-US" sz="3600" b="1" dirty="0">
              <a:ln w="17780" cmpd="sng">
                <a:solidFill>
                  <a:schemeClr val="accent1">
                    <a:tint val="3000"/>
                  </a:schemeClr>
                </a:solidFill>
                <a:prstDash val="solid"/>
                <a:miter lim="800000"/>
              </a:ln>
              <a:effectLst>
                <a:outerShdw blurRad="55000" dist="50800" dir="5400000" algn="tl">
                  <a:srgbClr val="000000">
                    <a:alpha val="33000"/>
                  </a:srgbClr>
                </a:outerShdw>
              </a:effectLst>
              <a:latin typeface="Times New Roman" panose="02020603050405020304" pitchFamily="18" charset="0"/>
              <a:cs typeface="Times New Roman" panose="02020603050405020304" pitchFamily="18" charset="0"/>
            </a:endParaRPr>
          </a:p>
        </p:txBody>
      </p:sp>
      <p:pic>
        <p:nvPicPr>
          <p:cNvPr id="7" name="Picture 6" descr="cn8tr008h02"/>
          <p:cNvPicPr>
            <a:picLocks noGrp="1" noChangeAspect="1"/>
          </p:cNvPicPr>
          <p:nvPr isPhoto="1"/>
        </p:nvPicPr>
        <p:blipFill>
          <a:blip r:embed="rId7"/>
          <a:srcRect/>
          <a:stretch>
            <a:fillRect/>
          </a:stretch>
        </p:blipFill>
        <p:spPr bwMode="auto">
          <a:xfrm>
            <a:off x="1544638" y="685800"/>
            <a:ext cx="3698875" cy="3276600"/>
          </a:xfrm>
          <a:prstGeom prst="rect">
            <a:avLst/>
          </a:prstGeom>
          <a:noFill/>
          <a:ln w="9525">
            <a:noFill/>
            <a:miter lim="800000"/>
            <a:headEnd/>
            <a:tailEnd/>
          </a:ln>
        </p:spPr>
      </p:pic>
      <p:sp>
        <p:nvSpPr>
          <p:cNvPr id="6" name="Rectangle 5"/>
          <p:cNvSpPr>
            <a:spLocks noChangeArrowheads="1"/>
          </p:cNvSpPr>
          <p:nvPr/>
        </p:nvSpPr>
        <p:spPr bwMode="auto">
          <a:xfrm>
            <a:off x="5562600" y="1524000"/>
            <a:ext cx="6629400" cy="3935413"/>
          </a:xfrm>
          <a:prstGeom prst="rect">
            <a:avLst/>
          </a:prstGeom>
          <a:noFill/>
          <a:ln w="9525">
            <a:noFill/>
            <a:miter lim="800000"/>
            <a:headEnd/>
            <a:tailEnd/>
          </a:ln>
        </p:spPr>
        <p:txBody>
          <a:bodyPr>
            <a:spAutoFit/>
          </a:bodyPr>
          <a:lstStyle/>
          <a:p>
            <a:pPr marL="363538" indent="-363538" algn="just">
              <a:buFont typeface="Wingdings" pitchFamily="2" charset="2"/>
              <a:buChar char="Ø"/>
            </a:pPr>
            <a:r>
              <a:rPr lang="vi-VN" sz="2800" b="1">
                <a:latin typeface="Times New Roman" pitchFamily="18" charset="0"/>
              </a:rPr>
              <a:t>Phép chiếu xuyên tâm</a:t>
            </a:r>
            <a:r>
              <a:rPr lang="en-US" sz="2800" b="1">
                <a:latin typeface="Times New Roman" pitchFamily="18" charset="0"/>
              </a:rPr>
              <a:t>:</a:t>
            </a:r>
            <a:r>
              <a:rPr lang="vi-VN" sz="2800" b="1">
                <a:latin typeface="Times New Roman" pitchFamily="18" charset="0"/>
              </a:rPr>
              <a:t> có các tia chiếu xuất phát từ 1 điểm (tâm chiếu).</a:t>
            </a:r>
            <a:endParaRPr lang="en-US" sz="2800" b="1">
              <a:latin typeface="Times New Roman" pitchFamily="18" charset="0"/>
            </a:endParaRPr>
          </a:p>
          <a:p>
            <a:pPr marL="363538" indent="-363538" algn="just">
              <a:buFont typeface="Wingdings" pitchFamily="2" charset="2"/>
              <a:buChar char="Ø"/>
            </a:pPr>
            <a:endParaRPr lang="vi-VN" sz="2800" b="1">
              <a:latin typeface="Times New Roman" pitchFamily="18" charset="0"/>
            </a:endParaRPr>
          </a:p>
          <a:p>
            <a:pPr marL="363538" indent="-363538" algn="just">
              <a:buFont typeface="Wingdings" pitchFamily="2" charset="2"/>
              <a:buChar char="Ø"/>
            </a:pPr>
            <a:r>
              <a:rPr lang="vi-VN" sz="2800" b="1">
                <a:latin typeface="Times New Roman" pitchFamily="18" charset="0"/>
              </a:rPr>
              <a:t>Phép chiếu song song</a:t>
            </a:r>
            <a:r>
              <a:rPr lang="en-US" sz="2800" b="1">
                <a:latin typeface="Times New Roman" pitchFamily="18" charset="0"/>
              </a:rPr>
              <a:t>:</a:t>
            </a:r>
            <a:r>
              <a:rPr lang="vi-VN" sz="2800" b="1">
                <a:latin typeface="Times New Roman" pitchFamily="18" charset="0"/>
              </a:rPr>
              <a:t> có các tia chiếu song song với nhau.</a:t>
            </a:r>
            <a:endParaRPr lang="en-US" sz="2800" b="1">
              <a:latin typeface="Times New Roman" pitchFamily="18" charset="0"/>
            </a:endParaRPr>
          </a:p>
          <a:p>
            <a:pPr marL="363538" indent="-363538" algn="just">
              <a:buFont typeface="Wingdings" pitchFamily="2" charset="2"/>
              <a:buChar char="Ø"/>
            </a:pPr>
            <a:endParaRPr lang="vi-VN" sz="2800" b="1">
              <a:latin typeface="Times New Roman" pitchFamily="18" charset="0"/>
            </a:endParaRPr>
          </a:p>
          <a:p>
            <a:pPr marL="363538" indent="-363538" algn="just">
              <a:buFont typeface="Wingdings" pitchFamily="2" charset="2"/>
              <a:buChar char="Ø"/>
            </a:pPr>
            <a:r>
              <a:rPr lang="vi-VN" sz="2800" b="1">
                <a:latin typeface="Times New Roman" pitchFamily="18" charset="0"/>
              </a:rPr>
              <a:t>Phép chiếu vuông góc</a:t>
            </a:r>
            <a:r>
              <a:rPr lang="en-US" sz="2800" b="1">
                <a:latin typeface="Times New Roman" pitchFamily="18" charset="0"/>
              </a:rPr>
              <a:t>:</a:t>
            </a:r>
            <a:r>
              <a:rPr lang="vi-VN" sz="2800" b="1">
                <a:latin typeface="Times New Roman" pitchFamily="18" charset="0"/>
              </a:rPr>
              <a:t> có các tia chiếu vừa song song vừa vuông góc với MP chiếu</a:t>
            </a:r>
          </a:p>
        </p:txBody>
      </p:sp>
      <p:sp>
        <p:nvSpPr>
          <p:cNvPr id="8" name="TextBox 7"/>
          <p:cNvSpPr txBox="1"/>
          <p:nvPr/>
        </p:nvSpPr>
        <p:spPr>
          <a:xfrm>
            <a:off x="1544638" y="3886200"/>
            <a:ext cx="3678237" cy="461963"/>
          </a:xfrm>
          <a:prstGeom prst="rect">
            <a:avLst/>
          </a:prstGeom>
          <a:noFill/>
        </p:spPr>
        <p:txBody>
          <a:bodyPr>
            <a:spAutoFit/>
          </a:bodyPr>
          <a:lstStyle/>
          <a:p>
            <a:pPr algn="ctr">
              <a:defRPr/>
            </a:pPr>
            <a:r>
              <a:rPr lang="vi-VN" sz="2400" b="1" dirty="0">
                <a:solidFill>
                  <a:srgbClr val="FFC000"/>
                </a:solidFill>
                <a:effectLst>
                  <a:outerShdw blurRad="38100" dist="38100" dir="2700000" algn="tl">
                    <a:srgbClr val="000000">
                      <a:alpha val="43137"/>
                    </a:srgbClr>
                  </a:outerShdw>
                </a:effectLst>
                <a:cs typeface="+mn-cs"/>
              </a:rPr>
              <a:t>Phép chiếu xuyên tâm</a:t>
            </a:r>
          </a:p>
        </p:txBody>
      </p:sp>
      <p:sp>
        <p:nvSpPr>
          <p:cNvPr id="10" name="TextBox 9"/>
          <p:cNvSpPr txBox="1"/>
          <p:nvPr/>
        </p:nvSpPr>
        <p:spPr>
          <a:xfrm>
            <a:off x="1757363" y="4800600"/>
            <a:ext cx="3678237" cy="461963"/>
          </a:xfrm>
          <a:prstGeom prst="rect">
            <a:avLst/>
          </a:prstGeom>
          <a:noFill/>
        </p:spPr>
        <p:txBody>
          <a:bodyPr>
            <a:spAutoFit/>
          </a:bodyPr>
          <a:lstStyle/>
          <a:p>
            <a:pPr algn="ctr">
              <a:defRPr/>
            </a:pPr>
            <a:r>
              <a:rPr lang="vi-VN" sz="2400" b="1" dirty="0">
                <a:solidFill>
                  <a:srgbClr val="FFC000"/>
                </a:solidFill>
                <a:effectLst>
                  <a:outerShdw blurRad="38100" dist="38100" dir="2700000" algn="tl">
                    <a:srgbClr val="000000">
                      <a:alpha val="43137"/>
                    </a:srgbClr>
                  </a:outerShdw>
                </a:effectLst>
                <a:cs typeface="+mn-cs"/>
              </a:rPr>
              <a:t>Phép chiếu song song</a:t>
            </a:r>
          </a:p>
        </p:txBody>
      </p:sp>
      <p:sp>
        <p:nvSpPr>
          <p:cNvPr id="12" name="TextBox 11"/>
          <p:cNvSpPr txBox="1"/>
          <p:nvPr/>
        </p:nvSpPr>
        <p:spPr>
          <a:xfrm>
            <a:off x="1781175" y="5943600"/>
            <a:ext cx="3678238" cy="461963"/>
          </a:xfrm>
          <a:prstGeom prst="rect">
            <a:avLst/>
          </a:prstGeom>
          <a:noFill/>
        </p:spPr>
        <p:txBody>
          <a:bodyPr>
            <a:spAutoFit/>
          </a:bodyPr>
          <a:lstStyle/>
          <a:p>
            <a:pPr algn="ctr">
              <a:defRPr/>
            </a:pPr>
            <a:r>
              <a:rPr lang="vi-VN" sz="2400" b="1" dirty="0">
                <a:solidFill>
                  <a:srgbClr val="FFC000"/>
                </a:solidFill>
                <a:effectLst>
                  <a:outerShdw blurRad="38100" dist="38100" dir="2700000" algn="tl">
                    <a:srgbClr val="000000">
                      <a:alpha val="43137"/>
                    </a:srgbClr>
                  </a:outerShdw>
                </a:effectLst>
                <a:cs typeface="+mn-cs"/>
              </a:rPr>
              <a:t>Phép chiếu vuông góc</a:t>
            </a:r>
          </a:p>
        </p:txBody>
      </p:sp>
      <p:pic>
        <p:nvPicPr>
          <p:cNvPr id="2" name="Shape">
            <a:hlinkClick r:id="" action="ppaction://media"/>
          </p:cNvPr>
          <p:cNvPicPr>
            <a:picLocks noRot="1" noChangeAspect="1"/>
          </p:cNvPicPr>
          <p:nvPr>
            <a:audioFile r:link="rId2"/>
          </p:nvPr>
        </p:nvPicPr>
        <p:blipFill>
          <a:blip r:embed="rId8"/>
          <a:srcRect/>
          <a:stretch>
            <a:fillRect/>
          </a:stretch>
        </p:blipFill>
        <p:spPr bwMode="auto">
          <a:xfrm>
            <a:off x="11430000" y="6096000"/>
            <a:ext cx="609600" cy="609600"/>
          </a:xfrm>
          <a:prstGeom prst="rect">
            <a:avLst/>
          </a:prstGeom>
          <a:noFill/>
          <a:ln w="9525">
            <a:noFill/>
            <a:miter lim="800000"/>
            <a:headEnd/>
            <a:tailEnd/>
          </a:ln>
        </p:spPr>
      </p:pic>
    </p:spTree>
    <p:custDataLst>
      <p:tags r:id="rId1"/>
    </p:custDataLst>
  </p:cSld>
  <p:clrMapOvr>
    <a:masterClrMapping/>
  </p:clrMapOvr>
  <p:transition spd="slow" advTm="30184">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500"/>
                                        <p:tgtEl>
                                          <p:spTgt spid="7"/>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barn(inVertical)">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 calcmode="lin" valueType="num">
                                      <p:cBhvr>
                                        <p:cTn id="19"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20"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21"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22" dur="10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xit" presetSubtype="32" fill="hold" nodeType="clickEffect">
                                  <p:stCondLst>
                                    <p:cond delay="0"/>
                                  </p:stCondLst>
                                  <p:childTnLst>
                                    <p:anim calcmode="lin" valueType="num">
                                      <p:cBhvr>
                                        <p:cTn id="26" dur="500"/>
                                        <p:tgtEl>
                                          <p:spTgt spid="7"/>
                                        </p:tgtEl>
                                        <p:attrNameLst>
                                          <p:attrName>ppt_w</p:attrName>
                                        </p:attrNameLst>
                                      </p:cBhvr>
                                      <p:tavLst>
                                        <p:tav tm="0">
                                          <p:val>
                                            <p:strVal val="ppt_w"/>
                                          </p:val>
                                        </p:tav>
                                        <p:tav tm="100000">
                                          <p:val>
                                            <p:fltVal val="0"/>
                                          </p:val>
                                        </p:tav>
                                      </p:tavLst>
                                    </p:anim>
                                    <p:anim calcmode="lin" valueType="num">
                                      <p:cBhvr>
                                        <p:cTn id="27" dur="500"/>
                                        <p:tgtEl>
                                          <p:spTgt spid="7"/>
                                        </p:tgtEl>
                                        <p:attrNameLst>
                                          <p:attrName>ppt_h</p:attrName>
                                        </p:attrNameLst>
                                      </p:cBhvr>
                                      <p:tavLst>
                                        <p:tav tm="0">
                                          <p:val>
                                            <p:strVal val="ppt_h"/>
                                          </p:val>
                                        </p:tav>
                                        <p:tav tm="100000">
                                          <p:val>
                                            <p:fltVal val="0"/>
                                          </p:val>
                                        </p:tav>
                                      </p:tavLst>
                                    </p:anim>
                                    <p:animEffect transition="out" filter="fade">
                                      <p:cBhvr>
                                        <p:cTn id="28" dur="500"/>
                                        <p:tgtEl>
                                          <p:spTgt spid="7"/>
                                        </p:tgtEl>
                                      </p:cBhvr>
                                    </p:animEffect>
                                    <p:set>
                                      <p:cBhvr>
                                        <p:cTn id="29" dur="1" fill="hold">
                                          <p:stCondLst>
                                            <p:cond delay="499"/>
                                          </p:stCondLst>
                                        </p:cTn>
                                        <p:tgtEl>
                                          <p:spTgt spid="7"/>
                                        </p:tgtEl>
                                        <p:attrNameLst>
                                          <p:attrName>style.visibility</p:attrName>
                                        </p:attrNameLst>
                                      </p:cBhvr>
                                      <p:to>
                                        <p:strVal val="hidden"/>
                                      </p:to>
                                    </p:set>
                                  </p:childTnLst>
                                </p:cTn>
                              </p:par>
                              <p:par>
                                <p:cTn id="30" presetID="53" presetClass="exit" presetSubtype="32" fill="hold" grpId="1" nodeType="withEffect">
                                  <p:stCondLst>
                                    <p:cond delay="0"/>
                                  </p:stCondLst>
                                  <p:childTnLst>
                                    <p:anim calcmode="lin" valueType="num">
                                      <p:cBhvr>
                                        <p:cTn id="31" dur="500"/>
                                        <p:tgtEl>
                                          <p:spTgt spid="8"/>
                                        </p:tgtEl>
                                        <p:attrNameLst>
                                          <p:attrName>ppt_w</p:attrName>
                                        </p:attrNameLst>
                                      </p:cBhvr>
                                      <p:tavLst>
                                        <p:tav tm="0">
                                          <p:val>
                                            <p:strVal val="ppt_w"/>
                                          </p:val>
                                        </p:tav>
                                        <p:tav tm="100000">
                                          <p:val>
                                            <p:fltVal val="0"/>
                                          </p:val>
                                        </p:tav>
                                      </p:tavLst>
                                    </p:anim>
                                    <p:anim calcmode="lin" valueType="num">
                                      <p:cBhvr>
                                        <p:cTn id="32" dur="500"/>
                                        <p:tgtEl>
                                          <p:spTgt spid="8"/>
                                        </p:tgtEl>
                                        <p:attrNameLst>
                                          <p:attrName>ppt_h</p:attrName>
                                        </p:attrNameLst>
                                      </p:cBhvr>
                                      <p:tavLst>
                                        <p:tav tm="0">
                                          <p:val>
                                            <p:strVal val="ppt_h"/>
                                          </p:val>
                                        </p:tav>
                                        <p:tav tm="100000">
                                          <p:val>
                                            <p:fltVal val="0"/>
                                          </p:val>
                                        </p:tav>
                                      </p:tavLst>
                                    </p:anim>
                                    <p:animEffect transition="out" filter="fade">
                                      <p:cBhvr>
                                        <p:cTn id="33" dur="500"/>
                                        <p:tgtEl>
                                          <p:spTgt spid="8"/>
                                        </p:tgtEl>
                                      </p:cBhvr>
                                    </p:animEffect>
                                    <p:set>
                                      <p:cBhvr>
                                        <p:cTn id="34" dur="1" fill="hold">
                                          <p:stCondLst>
                                            <p:cond delay="499"/>
                                          </p:stCondLst>
                                        </p:cTn>
                                        <p:tgtEl>
                                          <p:spTgt spid="8"/>
                                        </p:tgtEl>
                                        <p:attrNameLst>
                                          <p:attrName>style.visibility</p:attrName>
                                        </p:attrNameLst>
                                      </p:cBhvr>
                                      <p:to>
                                        <p:strVal val="hidden"/>
                                      </p:to>
                                    </p:set>
                                  </p:childTnLst>
                                </p:cTn>
                              </p:par>
                            </p:childTnLst>
                          </p:cTn>
                        </p:par>
                      </p:childTnLst>
                    </p:cTn>
                  </p:par>
                  <p:par>
                    <p:cTn id="35" fill="hold">
                      <p:stCondLst>
                        <p:cond delay="indefinite"/>
                      </p:stCondLst>
                      <p:childTnLst>
                        <p:par>
                          <p:cTn id="36" fill="hold">
                            <p:stCondLst>
                              <p:cond delay="0"/>
                            </p:stCondLst>
                            <p:childTnLst>
                              <p:par>
                                <p:cTn id="37" presetID="21" presetClass="entr" presetSubtype="4"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wheel(4)">
                                      <p:cBhvr>
                                        <p:cTn id="39" dur="750"/>
                                        <p:tgtEl>
                                          <p:spTgt spid="9"/>
                                        </p:tgtEl>
                                      </p:cBhvr>
                                    </p:animEffect>
                                  </p:childTnLst>
                                </p:cTn>
                              </p:par>
                              <p:par>
                                <p:cTn id="40" presetID="21" presetClass="entr" presetSubtype="4"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wheel(4)">
                                      <p:cBhvr>
                                        <p:cTn id="42" dur="750"/>
                                        <p:tgtEl>
                                          <p:spTgt spid="10"/>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anim calcmode="lin" valueType="num">
                                      <p:cBhvr>
                                        <p:cTn id="47"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48"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49" dur="500"/>
                                        <p:tgtEl>
                                          <p:spTgt spid="6">
                                            <p:txEl>
                                              <p:pRg st="2" end="2"/>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xit" presetSubtype="0" fill="hold" nodeType="clickEffect">
                                  <p:stCondLst>
                                    <p:cond delay="0"/>
                                  </p:stCondLst>
                                  <p:childTnLst>
                                    <p:animEffect transition="out" filter="fade">
                                      <p:cBhvr>
                                        <p:cTn id="53" dur="750"/>
                                        <p:tgtEl>
                                          <p:spTgt spid="9"/>
                                        </p:tgtEl>
                                      </p:cBhvr>
                                    </p:animEffect>
                                    <p:anim calcmode="lin" valueType="num">
                                      <p:cBhvr>
                                        <p:cTn id="54" dur="750"/>
                                        <p:tgtEl>
                                          <p:spTgt spid="9"/>
                                        </p:tgtEl>
                                        <p:attrNameLst>
                                          <p:attrName>ppt_x</p:attrName>
                                        </p:attrNameLst>
                                      </p:cBhvr>
                                      <p:tavLst>
                                        <p:tav tm="0">
                                          <p:val>
                                            <p:strVal val="ppt_x"/>
                                          </p:val>
                                        </p:tav>
                                        <p:tav tm="100000">
                                          <p:val>
                                            <p:strVal val="ppt_x"/>
                                          </p:val>
                                        </p:tav>
                                      </p:tavLst>
                                    </p:anim>
                                    <p:anim calcmode="lin" valueType="num">
                                      <p:cBhvr>
                                        <p:cTn id="55" dur="750"/>
                                        <p:tgtEl>
                                          <p:spTgt spid="9"/>
                                        </p:tgtEl>
                                        <p:attrNameLst>
                                          <p:attrName>ppt_y</p:attrName>
                                        </p:attrNameLst>
                                      </p:cBhvr>
                                      <p:tavLst>
                                        <p:tav tm="0">
                                          <p:val>
                                            <p:strVal val="ppt_y"/>
                                          </p:val>
                                        </p:tav>
                                        <p:tav tm="100000">
                                          <p:val>
                                            <p:strVal val="ppt_y+.1"/>
                                          </p:val>
                                        </p:tav>
                                      </p:tavLst>
                                    </p:anim>
                                    <p:set>
                                      <p:cBhvr>
                                        <p:cTn id="56" dur="1" fill="hold">
                                          <p:stCondLst>
                                            <p:cond delay="749"/>
                                          </p:stCondLst>
                                        </p:cTn>
                                        <p:tgtEl>
                                          <p:spTgt spid="9"/>
                                        </p:tgtEl>
                                        <p:attrNameLst>
                                          <p:attrName>style.visibility</p:attrName>
                                        </p:attrNameLst>
                                      </p:cBhvr>
                                      <p:to>
                                        <p:strVal val="hidden"/>
                                      </p:to>
                                    </p:set>
                                  </p:childTnLst>
                                </p:cTn>
                              </p:par>
                              <p:par>
                                <p:cTn id="57" presetID="42" presetClass="exit" presetSubtype="0" fill="hold" grpId="1" nodeType="withEffect">
                                  <p:stCondLst>
                                    <p:cond delay="0"/>
                                  </p:stCondLst>
                                  <p:childTnLst>
                                    <p:animEffect transition="out" filter="fade">
                                      <p:cBhvr>
                                        <p:cTn id="58" dur="750"/>
                                        <p:tgtEl>
                                          <p:spTgt spid="10"/>
                                        </p:tgtEl>
                                      </p:cBhvr>
                                    </p:animEffect>
                                    <p:anim calcmode="lin" valueType="num">
                                      <p:cBhvr>
                                        <p:cTn id="59" dur="750"/>
                                        <p:tgtEl>
                                          <p:spTgt spid="10"/>
                                        </p:tgtEl>
                                        <p:attrNameLst>
                                          <p:attrName>ppt_x</p:attrName>
                                        </p:attrNameLst>
                                      </p:cBhvr>
                                      <p:tavLst>
                                        <p:tav tm="0">
                                          <p:val>
                                            <p:strVal val="ppt_x"/>
                                          </p:val>
                                        </p:tav>
                                        <p:tav tm="100000">
                                          <p:val>
                                            <p:strVal val="ppt_x"/>
                                          </p:val>
                                        </p:tav>
                                      </p:tavLst>
                                    </p:anim>
                                    <p:anim calcmode="lin" valueType="num">
                                      <p:cBhvr>
                                        <p:cTn id="60" dur="750"/>
                                        <p:tgtEl>
                                          <p:spTgt spid="10"/>
                                        </p:tgtEl>
                                        <p:attrNameLst>
                                          <p:attrName>ppt_y</p:attrName>
                                        </p:attrNameLst>
                                      </p:cBhvr>
                                      <p:tavLst>
                                        <p:tav tm="0">
                                          <p:val>
                                            <p:strVal val="ppt_y"/>
                                          </p:val>
                                        </p:tav>
                                        <p:tav tm="100000">
                                          <p:val>
                                            <p:strVal val="ppt_y+.1"/>
                                          </p:val>
                                        </p:tav>
                                      </p:tavLst>
                                    </p:anim>
                                    <p:set>
                                      <p:cBhvr>
                                        <p:cTn id="61" dur="1" fill="hold">
                                          <p:stCondLst>
                                            <p:cond delay="749"/>
                                          </p:stCondLst>
                                        </p:cTn>
                                        <p:tgtEl>
                                          <p:spTgt spid="10"/>
                                        </p:tgtEl>
                                        <p:attrNameLst>
                                          <p:attrName>style.visibility</p:attrName>
                                        </p:attrNameLst>
                                      </p:cBhvr>
                                      <p:to>
                                        <p:strVal val="hidden"/>
                                      </p:to>
                                    </p:set>
                                  </p:childTnLst>
                                </p:cTn>
                              </p:par>
                            </p:childTnLst>
                          </p:cTn>
                        </p:par>
                      </p:childTnLst>
                    </p:cTn>
                  </p:par>
                  <p:par>
                    <p:cTn id="62" fill="hold">
                      <p:stCondLst>
                        <p:cond delay="indefinite"/>
                      </p:stCondLst>
                      <p:childTnLst>
                        <p:par>
                          <p:cTn id="63" fill="hold">
                            <p:stCondLst>
                              <p:cond delay="0"/>
                            </p:stCondLst>
                            <p:childTnLst>
                              <p:par>
                                <p:cTn id="64" presetID="14" presetClass="entr" presetSubtype="10" fill="hold" nodeType="clickEffect">
                                  <p:stCondLst>
                                    <p:cond delay="0"/>
                                  </p:stCondLst>
                                  <p:childTnLst>
                                    <p:set>
                                      <p:cBhvr>
                                        <p:cTn id="65" dur="1" fill="hold">
                                          <p:stCondLst>
                                            <p:cond delay="0"/>
                                          </p:stCondLst>
                                        </p:cTn>
                                        <p:tgtEl>
                                          <p:spTgt spid="11"/>
                                        </p:tgtEl>
                                        <p:attrNameLst>
                                          <p:attrName>style.visibility</p:attrName>
                                        </p:attrNameLst>
                                      </p:cBhvr>
                                      <p:to>
                                        <p:strVal val="visible"/>
                                      </p:to>
                                    </p:set>
                                    <p:animEffect transition="in" filter="randombar(horizontal)">
                                      <p:cBhvr>
                                        <p:cTn id="66" dur="500"/>
                                        <p:tgtEl>
                                          <p:spTgt spid="11"/>
                                        </p:tgtEl>
                                      </p:cBhvr>
                                    </p:animEffect>
                                  </p:childTnLst>
                                </p:cTn>
                              </p:par>
                              <p:par>
                                <p:cTn id="67" presetID="14" presetClass="entr" presetSubtype="10" fill="hold" grpId="0" nodeType="with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randombar(horizontal)">
                                      <p:cBhvr>
                                        <p:cTn id="69" dur="500"/>
                                        <p:tgtEl>
                                          <p:spTgt spid="12"/>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nodeType="clickEffect">
                                  <p:stCondLst>
                                    <p:cond delay="0"/>
                                  </p:stCondLst>
                                  <p:childTnLst>
                                    <p:set>
                                      <p:cBhvr>
                                        <p:cTn id="73" dur="1" fill="hold">
                                          <p:stCondLst>
                                            <p:cond delay="0"/>
                                          </p:stCondLst>
                                        </p:cTn>
                                        <p:tgtEl>
                                          <p:spTgt spid="6">
                                            <p:txEl>
                                              <p:pRg st="4" end="4"/>
                                            </p:txEl>
                                          </p:spTgt>
                                        </p:tgtEl>
                                        <p:attrNameLst>
                                          <p:attrName>style.visibility</p:attrName>
                                        </p:attrNameLst>
                                      </p:cBhvr>
                                      <p:to>
                                        <p:strVal val="visible"/>
                                      </p:to>
                                    </p:set>
                                    <p:anim calcmode="lin" valueType="num">
                                      <p:cBhvr additive="base">
                                        <p:cTn id="74" dur="500" fill="hold"/>
                                        <p:tgtEl>
                                          <p:spTgt spid="6">
                                            <p:txEl>
                                              <p:pRg st="4" end="4"/>
                                            </p:txEl>
                                          </p:spTgt>
                                        </p:tgtEl>
                                        <p:attrNameLst>
                                          <p:attrName>ppt_x</p:attrName>
                                        </p:attrNameLst>
                                      </p:cBhvr>
                                      <p:tavLst>
                                        <p:tav tm="0">
                                          <p:val>
                                            <p:strVal val="#ppt_x"/>
                                          </p:val>
                                        </p:tav>
                                        <p:tav tm="100000">
                                          <p:val>
                                            <p:strVal val="#ppt_x"/>
                                          </p:val>
                                        </p:tav>
                                      </p:tavLst>
                                    </p:anim>
                                    <p:anim calcmode="lin" valueType="num">
                                      <p:cBhvr additive="base">
                                        <p:cTn id="75" dur="500" fill="hold"/>
                                        <p:tgtEl>
                                          <p:spTgt spid="6">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6" fill="hold" display="0">
                  <p:stCondLst>
                    <p:cond delay="indefinite"/>
                  </p:stCondLst>
                  <p:endCondLst>
                    <p:cond evt="onStopAudio" delay="0">
                      <p:tgtEl>
                        <p:sldTgt/>
                      </p:tgtEl>
                    </p:cond>
                  </p:endCondLst>
                </p:cTn>
                <p:tgtEl>
                  <p:spTgt spid="2"/>
                </p:tgtEl>
              </p:cMediaNode>
            </p:audio>
          </p:childTnLst>
        </p:cTn>
      </p:par>
    </p:tnLst>
    <p:bldLst>
      <p:bldP spid="8" grpId="0"/>
      <p:bldP spid="8" grpId="1"/>
      <p:bldP spid="10" grpId="0"/>
      <p:bldP spid="10" grpId="1"/>
      <p:bldP spid="1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4"/>
          <p:cNvSpPr txBox="1">
            <a:spLocks noChangeArrowheads="1"/>
          </p:cNvSpPr>
          <p:nvPr/>
        </p:nvSpPr>
        <p:spPr bwMode="auto">
          <a:xfrm>
            <a:off x="231775" y="117288"/>
            <a:ext cx="8229600" cy="646331"/>
          </a:xfrm>
          <a:prstGeom prst="rect">
            <a:avLst/>
          </a:prstGeom>
          <a:noFill/>
          <a:ln>
            <a:noFill/>
          </a:ln>
          <a:effectLst/>
          <a:extLst>
            <a:ext uri="{909E8E84-426E-40DD-AFC4-6F175D3DCCD1}"/>
            <a:ext uri="{91240B29-F687-4F45-9708-019B960494DF}"/>
            <a:ext uri="{AF507438-7753-43E0-B8FC-AC1667EBCBE1}"/>
          </a:ex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defRPr/>
            </a:pPr>
            <a:r>
              <a:rPr lang="en-US" sz="36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III – </a:t>
            </a:r>
            <a:r>
              <a:rPr lang="en-US" sz="36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Các</a:t>
            </a:r>
            <a:r>
              <a:rPr lang="en-US" sz="36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6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hình</a:t>
            </a:r>
            <a:r>
              <a:rPr lang="en-US" sz="36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6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chiếu</a:t>
            </a:r>
            <a:r>
              <a:rPr lang="en-US" sz="36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6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vuông</a:t>
            </a:r>
            <a:r>
              <a:rPr lang="en-US" sz="36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6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góc</a:t>
            </a:r>
            <a:endParaRPr lang="en-US" sz="36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188913" y="709612"/>
            <a:ext cx="8848100" cy="646331"/>
          </a:xfrm>
          <a:prstGeom prst="rect">
            <a:avLst/>
          </a:prstGeom>
          <a:noFill/>
        </p:spPr>
        <p:txBody>
          <a:bodyPr>
            <a:spAutoFit/>
          </a:bodyPr>
          <a:lstStyle/>
          <a:p>
            <a:pPr>
              <a:defRPr/>
            </a:pPr>
            <a:r>
              <a:rPr lang="en-US" sz="3600" b="1" u="sng"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 </a:t>
            </a:r>
            <a:r>
              <a:rPr lang="en-US" sz="3600" b="1" u="sng" dirty="0" err="1">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Các</a:t>
            </a:r>
            <a:r>
              <a:rPr lang="en-US" sz="3600" b="1" u="sng"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3600" b="1" u="sng" dirty="0" err="1">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mặt</a:t>
            </a:r>
            <a:r>
              <a:rPr lang="en-US" sz="3600" b="1" u="sng"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3600" b="1" u="sng" dirty="0" err="1">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phẳng</a:t>
            </a:r>
            <a:r>
              <a:rPr lang="en-US" sz="3600" b="1" u="sng"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3600" b="1" u="sng" dirty="0" err="1">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hình</a:t>
            </a:r>
            <a:r>
              <a:rPr lang="en-US" sz="3600" b="1" u="sng"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3600" b="1" u="sng" dirty="0" err="1">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chiếu</a:t>
            </a:r>
            <a:r>
              <a:rPr lang="en-US" sz="3600" b="1" u="sng"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endParaRPr lang="vi-VN" sz="3600" b="1" u="sng"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sp>
        <p:nvSpPr>
          <p:cNvPr id="6" name="Rectangle 5"/>
          <p:cNvSpPr/>
          <p:nvPr/>
        </p:nvSpPr>
        <p:spPr>
          <a:xfrm>
            <a:off x="12700" y="1600200"/>
            <a:ext cx="12026900" cy="1554163"/>
          </a:xfrm>
          <a:prstGeom prst="rect">
            <a:avLst/>
          </a:prstGeom>
        </p:spPr>
        <p:txBody>
          <a:bodyPr>
            <a:spAutoFit/>
          </a:bodyPr>
          <a:lstStyle/>
          <a:p>
            <a:pPr>
              <a:defRPr/>
            </a:pPr>
            <a:r>
              <a:rPr lang="vi-VN" sz="3200" b="1">
                <a:effectLst>
                  <a:outerShdw blurRad="38100" dist="38100" dir="2700000" algn="tl">
                    <a:srgbClr val="C0C0C0"/>
                  </a:outerShdw>
                </a:effectLst>
                <a:latin typeface="Times New Roman" pitchFamily="18" charset="0"/>
              </a:rPr>
              <a:t> Nếu chiếu vuông góc 1 vật thể theo các hướng khác nhau thì ta sẽ được bao nhiêu mặt phẳng chiếu chứa hình chiếu? Ta cần các mặt phẳng thế nào? Tại sao cần mặt phẳng</a:t>
            </a:r>
            <a:r>
              <a:rPr lang="en-US" sz="3200" b="1">
                <a:effectLst>
                  <a:outerShdw blurRad="38100" dist="38100" dir="2700000" algn="tl">
                    <a:srgbClr val="C0C0C0"/>
                  </a:outerShdw>
                </a:effectLst>
                <a:latin typeface="Times New Roman" pitchFamily="18" charset="0"/>
              </a:rPr>
              <a:t> đó</a:t>
            </a:r>
            <a:r>
              <a:rPr lang="vi-VN" sz="3200" b="1">
                <a:effectLst>
                  <a:outerShdw blurRad="38100" dist="38100" dir="2700000" algn="tl">
                    <a:srgbClr val="C0C0C0"/>
                  </a:outerShdw>
                </a:effectLst>
                <a:latin typeface="Times New Roman" pitchFamily="18" charset="0"/>
              </a:rPr>
              <a:t>?</a:t>
            </a:r>
          </a:p>
        </p:txBody>
      </p:sp>
      <p:pic>
        <p:nvPicPr>
          <p:cNvPr id="2" name="Shape">
            <a:hlinkClick r:id="" action="ppaction://media"/>
          </p:cNvPr>
          <p:cNvPicPr>
            <a:picLocks noRot="1" noChangeAspect="1"/>
          </p:cNvPicPr>
          <p:nvPr>
            <a:audioFile r:link="rId2"/>
          </p:nvPr>
        </p:nvPicPr>
        <p:blipFill>
          <a:blip r:embed="rId5"/>
          <a:srcRect/>
          <a:stretch>
            <a:fillRect/>
          </a:stretch>
        </p:blipFill>
        <p:spPr bwMode="auto">
          <a:xfrm>
            <a:off x="11430000" y="6096000"/>
            <a:ext cx="609600" cy="609600"/>
          </a:xfrm>
          <a:prstGeom prst="rect">
            <a:avLst/>
          </a:prstGeom>
          <a:noFill/>
          <a:ln w="9525">
            <a:noFill/>
            <a:miter lim="800000"/>
            <a:headEnd/>
            <a:tailEnd/>
          </a:ln>
        </p:spPr>
      </p:pic>
    </p:spTree>
    <p:custDataLst>
      <p:tags r:id="rId1"/>
    </p:custDataLst>
  </p:cSld>
  <p:clrMapOvr>
    <a:masterClrMapping/>
  </p:clrMapOvr>
  <p:transition spd="slow" advTm="27801">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par>
                    <p:cTn id="7" fill="hold">
                      <p:stCondLst>
                        <p:cond delay="indefinite"/>
                      </p:stCondLst>
                      <p:childTnLst>
                        <p:par>
                          <p:cTn id="8" fill="hold">
                            <p:stCondLst>
                              <p:cond delay="0"/>
                            </p:stCondLst>
                            <p:childTnLst>
                              <p:par>
                                <p:cTn id="9" presetID="2" presetClass="entr" presetSubtype="9"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500" fill="hold"/>
                                        <p:tgtEl>
                                          <p:spTgt spid="4"/>
                                        </p:tgtEl>
                                        <p:attrNameLst>
                                          <p:attrName>ppt_x</p:attrName>
                                        </p:attrNameLst>
                                      </p:cBhvr>
                                      <p:tavLst>
                                        <p:tav tm="0">
                                          <p:val>
                                            <p:strVal val="0-#ppt_w/2"/>
                                          </p:val>
                                        </p:tav>
                                        <p:tav tm="100000">
                                          <p:val>
                                            <p:strVal val="#ppt_x"/>
                                          </p:val>
                                        </p:tav>
                                      </p:tavLst>
                                    </p:anim>
                                    <p:anim calcmode="lin" valueType="num">
                                      <p:cBhvr additive="base">
                                        <p:cTn id="12"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8" presetClass="entr" presetSubtype="12"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strips(downLeft)">
                                      <p:cBhvr>
                                        <p:cTn id="17" dur="75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37"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000"/>
                                        <p:tgtEl>
                                          <p:spTgt spid="6"/>
                                        </p:tgtEl>
                                      </p:cBhvr>
                                    </p:animEffect>
                                    <p:anim calcmode="lin" valueType="num">
                                      <p:cBhvr>
                                        <p:cTn id="23" dur="1000" fill="hold"/>
                                        <p:tgtEl>
                                          <p:spTgt spid="6"/>
                                        </p:tgtEl>
                                        <p:attrNameLst>
                                          <p:attrName>ppt_x</p:attrName>
                                        </p:attrNameLst>
                                      </p:cBhvr>
                                      <p:tavLst>
                                        <p:tav tm="0">
                                          <p:val>
                                            <p:strVal val="#ppt_x"/>
                                          </p:val>
                                        </p:tav>
                                        <p:tav tm="100000">
                                          <p:val>
                                            <p:strVal val="#ppt_x"/>
                                          </p:val>
                                        </p:tav>
                                      </p:tavLst>
                                    </p:anim>
                                    <p:anim calcmode="lin" valueType="num">
                                      <p:cBhvr>
                                        <p:cTn id="24" dur="900" decel="100000" fill="hold"/>
                                        <p:tgtEl>
                                          <p:spTgt spid="6"/>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26" fill="hold" display="0">
                  <p:stCondLst>
                    <p:cond delay="indefinite"/>
                  </p:stCondLst>
                  <p:endCondLst>
                    <p:cond evt="onStopAudio" delay="0">
                      <p:tgtEl>
                        <p:sldTgt/>
                      </p:tgtEl>
                    </p:cond>
                  </p:endCondLst>
                </p:cTn>
                <p:tgtEl>
                  <p:spTgt spid="2"/>
                </p:tgtEl>
              </p:cMediaNode>
            </p:audio>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4"/>
          <p:cNvSpPr txBox="1">
            <a:spLocks noChangeArrowheads="1"/>
          </p:cNvSpPr>
          <p:nvPr/>
        </p:nvSpPr>
        <p:spPr bwMode="auto">
          <a:xfrm>
            <a:off x="231775" y="118112"/>
            <a:ext cx="8162300" cy="646331"/>
          </a:xfrm>
          <a:prstGeom prst="rect">
            <a:avLst/>
          </a:prstGeom>
          <a:noFill/>
          <a:ln>
            <a:noFill/>
          </a:ln>
          <a:effectLst/>
          <a:extLst>
            <a:ext uri="{909E8E84-426E-40DD-AFC4-6F175D3DCCD1}"/>
            <a:ext uri="{91240B29-F687-4F45-9708-019B960494DF}"/>
            <a:ext uri="{AF507438-7753-43E0-B8FC-AC1667EBCBE1}"/>
          </a:extLst>
        </p:spPr>
        <p:txBody>
          <a:bodyPr>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defRPr/>
            </a:pPr>
            <a:r>
              <a:rPr lang="en-US" sz="36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III – </a:t>
            </a:r>
            <a:r>
              <a:rPr lang="en-US" sz="36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Các</a:t>
            </a:r>
            <a:r>
              <a:rPr lang="en-US" sz="36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6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hình</a:t>
            </a:r>
            <a:r>
              <a:rPr lang="en-US" sz="36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6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chiếu</a:t>
            </a:r>
            <a:r>
              <a:rPr lang="en-US" sz="36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6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vuông</a:t>
            </a:r>
            <a:r>
              <a:rPr lang="en-US" sz="36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 </a:t>
            </a:r>
            <a:r>
              <a:rPr lang="en-US" sz="3600" b="1" dirty="0" err="1">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rPr>
              <a:t>góc</a:t>
            </a:r>
            <a:endParaRPr lang="en-US" sz="3600" b="1" dirty="0">
              <a:ln w="11430"/>
              <a:effectLst>
                <a:outerShdw blurRad="50800" dist="39000" dir="5460000" algn="tl">
                  <a:srgbClr val="000000">
                    <a:alpha val="38000"/>
                  </a:srgbClr>
                </a:outerShdw>
              </a:effectLst>
              <a:latin typeface="Times New Roman" panose="02020603050405020304" pitchFamily="18" charset="0"/>
              <a:cs typeface="Times New Roman" panose="02020603050405020304" pitchFamily="18" charset="0"/>
            </a:endParaRPr>
          </a:p>
        </p:txBody>
      </p:sp>
      <p:sp>
        <p:nvSpPr>
          <p:cNvPr id="5" name="TextBox 4"/>
          <p:cNvSpPr txBox="1"/>
          <p:nvPr/>
        </p:nvSpPr>
        <p:spPr>
          <a:xfrm>
            <a:off x="188913" y="862527"/>
            <a:ext cx="8848100" cy="646332"/>
          </a:xfrm>
          <a:prstGeom prst="rect">
            <a:avLst/>
          </a:prstGeom>
          <a:noFill/>
        </p:spPr>
        <p:txBody>
          <a:bodyPr>
            <a:spAutoFit/>
          </a:bodyPr>
          <a:lstStyle/>
          <a:p>
            <a:pPr>
              <a:defRPr/>
            </a:pPr>
            <a:r>
              <a:rPr lang="en-US" sz="3600" b="1" u="sng"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1. </a:t>
            </a:r>
            <a:r>
              <a:rPr lang="en-US" sz="3600" b="1" u="sng" dirty="0" err="1">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Các</a:t>
            </a:r>
            <a:r>
              <a:rPr lang="en-US" sz="3600" b="1" u="sng"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3600" b="1" u="sng" dirty="0" err="1">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mặt</a:t>
            </a:r>
            <a:r>
              <a:rPr lang="en-US" sz="3600" b="1" u="sng"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3600" b="1" u="sng" dirty="0" err="1">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phẳng</a:t>
            </a:r>
            <a:r>
              <a:rPr lang="en-US" sz="3600" b="1" u="sng"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3600" b="1" u="sng" dirty="0" err="1">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hình</a:t>
            </a:r>
            <a:r>
              <a:rPr lang="en-US" sz="3600" b="1" u="sng"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 </a:t>
            </a:r>
            <a:r>
              <a:rPr lang="en-US" sz="3600" b="1" u="sng" dirty="0" err="1">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chiếu</a:t>
            </a:r>
            <a:r>
              <a:rPr lang="en-US" sz="3600" b="1" u="sng"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rPr>
              <a:t>:</a:t>
            </a:r>
            <a:endParaRPr lang="vi-VN" sz="3600" b="1" u="sng" dirty="0">
              <a:ln w="1905"/>
              <a:effectLst>
                <a:innerShdw blurRad="69850" dist="43180" dir="5400000">
                  <a:srgbClr val="000000">
                    <a:alpha val="65000"/>
                  </a:srgbClr>
                </a:innerShdw>
              </a:effectLst>
              <a:latin typeface="Times New Roman" panose="02020603050405020304" pitchFamily="18" charset="0"/>
              <a:cs typeface="Times New Roman" panose="02020603050405020304" pitchFamily="18" charset="0"/>
            </a:endParaRPr>
          </a:p>
        </p:txBody>
      </p:sp>
      <p:pic>
        <p:nvPicPr>
          <p:cNvPr id="30723" name="Picture 6" descr="cn8tr009h01"/>
          <p:cNvPicPr>
            <a:picLocks noGrp="1" noChangeAspect="1"/>
          </p:cNvPicPr>
          <p:nvPr isPhoto="1"/>
        </p:nvPicPr>
        <p:blipFill>
          <a:blip r:embed="rId5"/>
          <a:srcRect/>
          <a:stretch>
            <a:fillRect/>
          </a:stretch>
        </p:blipFill>
        <p:spPr bwMode="auto">
          <a:xfrm>
            <a:off x="2241550" y="2101850"/>
            <a:ext cx="4791075" cy="4598988"/>
          </a:xfrm>
          <a:prstGeom prst="rect">
            <a:avLst/>
          </a:prstGeom>
          <a:noFill/>
          <a:ln w="9525">
            <a:noFill/>
            <a:miter lim="800000"/>
            <a:headEnd/>
            <a:tailEnd/>
          </a:ln>
        </p:spPr>
      </p:pic>
      <p:sp>
        <p:nvSpPr>
          <p:cNvPr id="8" name="Rectangle 7"/>
          <p:cNvSpPr/>
          <p:nvPr/>
        </p:nvSpPr>
        <p:spPr>
          <a:xfrm>
            <a:off x="2689225" y="2082800"/>
            <a:ext cx="2057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9" name="Rectangle 8"/>
          <p:cNvSpPr/>
          <p:nvPr/>
        </p:nvSpPr>
        <p:spPr>
          <a:xfrm>
            <a:off x="4591050" y="6226175"/>
            <a:ext cx="2057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10" name="Parallelogram 9"/>
          <p:cNvSpPr/>
          <p:nvPr/>
        </p:nvSpPr>
        <p:spPr>
          <a:xfrm rot="17938803">
            <a:off x="5591969" y="1932781"/>
            <a:ext cx="769938" cy="2212975"/>
          </a:xfrm>
          <a:prstGeom prst="parallelogram">
            <a:avLst>
              <a:gd name="adj" fmla="val 511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vi-VN"/>
          </a:p>
        </p:txBody>
      </p:sp>
      <p:sp>
        <p:nvSpPr>
          <p:cNvPr id="12" name="TextBox 11"/>
          <p:cNvSpPr txBox="1"/>
          <p:nvPr/>
        </p:nvSpPr>
        <p:spPr>
          <a:xfrm>
            <a:off x="7032625" y="3924300"/>
            <a:ext cx="3438525" cy="946150"/>
          </a:xfrm>
          <a:prstGeom prst="rect">
            <a:avLst/>
          </a:prstGeom>
          <a:noFill/>
        </p:spPr>
        <p:txBody>
          <a:bodyPr>
            <a:spAutoFit/>
          </a:bodyPr>
          <a:lstStyle/>
          <a:p>
            <a:pPr algn="ctr">
              <a:defRPr/>
            </a:pPr>
            <a:r>
              <a:rPr lang="vi-VN" sz="2800" b="1" i="1" u="sng" dirty="0">
                <a:effectLst>
                  <a:outerShdw blurRad="38100" dist="38100" dir="2700000" algn="tl">
                    <a:srgbClr val="000000">
                      <a:alpha val="43137"/>
                    </a:srgbClr>
                  </a:outerShdw>
                </a:effectLst>
                <a:latin typeface="+mj-lt"/>
                <a:cs typeface="+mn-cs"/>
              </a:rPr>
              <a:t>Hình 2.3:</a:t>
            </a:r>
            <a:r>
              <a:rPr lang="vi-VN" sz="2800" b="1" i="1" dirty="0">
                <a:effectLst>
                  <a:outerShdw blurRad="38100" dist="38100" dir="2700000" algn="tl">
                    <a:srgbClr val="000000">
                      <a:alpha val="43137"/>
                    </a:srgbClr>
                  </a:outerShdw>
                </a:effectLst>
                <a:latin typeface="+mj-lt"/>
                <a:cs typeface="+mn-cs"/>
              </a:rPr>
              <a:t> </a:t>
            </a:r>
            <a:r>
              <a:rPr lang="vi-VN" sz="2800" b="1" dirty="0">
                <a:effectLst>
                  <a:outerShdw blurRad="38100" dist="38100" dir="2700000" algn="tl">
                    <a:srgbClr val="000000">
                      <a:alpha val="43137"/>
                    </a:srgbClr>
                  </a:outerShdw>
                </a:effectLst>
                <a:latin typeface="+mj-lt"/>
                <a:cs typeface="+mn-cs"/>
              </a:rPr>
              <a:t>Các mặt phẳng chiếu</a:t>
            </a:r>
          </a:p>
        </p:txBody>
      </p:sp>
      <p:pic>
        <p:nvPicPr>
          <p:cNvPr id="2" name="Shape">
            <a:hlinkClick r:id="" action="ppaction://media"/>
          </p:cNvPr>
          <p:cNvPicPr>
            <a:picLocks noRot="1" noChangeAspect="1"/>
          </p:cNvPicPr>
          <p:nvPr>
            <a:audioFile r:link="rId2"/>
          </p:nvPr>
        </p:nvPicPr>
        <p:blipFill>
          <a:blip r:embed="rId6"/>
          <a:srcRect/>
          <a:stretch>
            <a:fillRect/>
          </a:stretch>
        </p:blipFill>
        <p:spPr bwMode="auto">
          <a:xfrm>
            <a:off x="11430000" y="6096000"/>
            <a:ext cx="609600" cy="609600"/>
          </a:xfrm>
          <a:prstGeom prst="rect">
            <a:avLst/>
          </a:prstGeom>
          <a:noFill/>
          <a:ln w="9525">
            <a:noFill/>
            <a:miter lim="800000"/>
            <a:headEnd/>
            <a:tailEnd/>
          </a:ln>
        </p:spPr>
      </p:pic>
    </p:spTree>
    <p:custDataLst>
      <p:tags r:id="rId1"/>
    </p:custDataLst>
  </p:cSld>
  <p:clrMapOvr>
    <a:masterClrMapping/>
  </p:clrMapOvr>
  <p:transition spd="slow" advTm="2920">
    <p:dissolv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2"/>
                </p:tgtEl>
              </p:cMediaNode>
            </p:audio>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UUID" val="{563E2D0C-0041-44C9-9D59-E9A437613C9F}"/>
  <p:tag name="ISPRING_RESOURCE_FOLDER" val="C:\Users\Admin\Downloads\Bai 2 Hinh chieu\"/>
  <p:tag name="ISPRING_PRESENTATION_PATH" val="C:\Users\Admin\Downloads\Bai 2 Hinh chieu.pptx"/>
  <p:tag name="ISPRING_PROJECT_VERSION" val="9.3"/>
  <p:tag name="ISPRING_PROJECT_FOLDER_UPDATED" val="1"/>
  <p:tag name="ISPRING_SCREEN_RECS_UPDATED" val="C:\Users\Admin\Downloads\Bai 2 Hinh chieu\"/>
  <p:tag name="ISPRING_PRESENTATION_INFO_2" val="&lt;?xml version=&quot;1.0&quot; encoding=&quot;UTF-8&quot; standalone=&quot;no&quot; ?&gt;&#10;&lt;presentation2&gt;&#10;&#10;  &lt;slides&gt;&#10;    &lt;slide id=&quot;{E8F169C4-7E55-4995-A642-24821906D600}&quot; pptId=&quot;320&quot;/&gt;&#10;    &lt;slide id=&quot;{BBF29B28-D24B-4165-98AD-7DE6350895BE}&quot; pptId=&quot;277&quot;/&gt;&#10;    &lt;slide id=&quot;{46824517-4F88-475A-8E7A-1867A8B9227B}&quot; pptId=&quot;259&quot;/&gt;&#10;    &lt;slide id=&quot;{A2B4C548-F915-4415-8B76-82CF31A333FA}&quot; pptId=&quot;298&quot;/&gt;&#10;    &lt;slide id=&quot;{8128214D-8AAB-4EC3-9453-E7AA97E7935A}&quot; pptId=&quot;299&quot;/&gt;&#10;    &lt;slide id=&quot;{50C89B1C-60AA-4DED-BFDE-1B72048222C5}&quot; pptId=&quot;300&quot;/&gt;&#10;    &lt;slide id=&quot;{02ED738A-A34F-48DE-93F0-56159FE82AC7}&quot; pptId=&quot;301&quot;/&gt;&#10;    &lt;slide id=&quot;{ADED5F59-ADB1-4DDF-A8C7-62309A7EA646}&quot; pptId=&quot;303&quot;/&gt;&#10;    &lt;slide id=&quot;{9062B314-9B55-467E-81EB-E45BF849F77C}&quot; pptId=&quot;302&quot;/&gt;&#10;    &lt;slide id=&quot;{913BED89-3915-40E1-9CD5-242F5965A71E}&quot; pptId=&quot;304&quot;/&gt;&#10;    &lt;slide id=&quot;{7754BACD-B256-491E-A91F-62E3841E16B5}&quot; pptId=&quot;305&quot;/&gt;&#10;    &lt;slide id=&quot;{06E00C20-6E25-4BB7-8385-D02887BC151A}&quot; pptId=&quot;306&quot;/&gt;&#10;    &lt;slide id=&quot;{F8812EF8-77ED-4197-9D07-068AA5582417}&quot; pptId=&quot;307&quot;/&gt;&#10;    &lt;slide id=&quot;{AAF18B54-2B82-4EA6-9296-E7396340F7BC}&quot; pptId=&quot;308&quot;/&gt;&#10;    &lt;slide id=&quot;{29F72FB0-0FB4-47B4-8689-D4D6B6603EAF}&quot; pptId=&quot;319&quot;/&gt;&#10;    &lt;slide id=&quot;{053C7F98-4192-4CBB-B72A-6DA40550157E}&quot; pptId=&quot;309&quot;/&gt;&#10;    &lt;slide id=&quot;{6106CF3D-20B9-4B67-A360-A465C1B135EF}&quot; pptId=&quot;310&quot;/&gt;&#10;    &lt;slide id=&quot;{FCA9AB0E-5F87-4BDA-96CC-30EBB3BDAF6B}&quot; pptId=&quot;311&quot;/&gt;&#10;    &lt;slide id=&quot;{5940A512-63CA-44A7-A532-B419730BD902}&quot; pptId=&quot;312&quot;/&gt;&#10;    &lt;slide id=&quot;{37118FF3-28C9-4497-909D-50596BD28F06}&quot; pptId=&quot;313&quot;/&gt;&#10;    &lt;slide id=&quot;{E3950E6F-6CB2-4AF4-8266-33FBB6E27241}&quot; pptId=&quot;314&quot;/&gt;&#10;    &lt;slide id=&quot;{505C4C0D-8F16-4C8B-A673-EF1FCF166142}&quot; pptId=&quot;315&quot;/&gt;&#10;    &lt;slide id=&quot;{A09711E8-1F1A-4915-B4BD-944604DC5D44}&quot; pptId=&quot;316&quot;/&gt;&#10;    &lt;slide id=&quot;{80FD8127-0ABD-4B98-9056-BA470F2D8391}&quot; pptId=&quot;317&quot;/&gt;&#10;    &lt;slide id=&quot;{6BE78B29-CBFE-44F2-A141-34C183A35C95}&quot; pptId=&quot;260&quot;/&gt;&#10;  &lt;/slides&gt;&#10;&#10;  &lt;narration&gt;&#10;    &lt;audioTracks/&gt;&#10;    &lt;videoTracks&gt;&#10;      &lt;videoTrack muted=&quot;false&quot; name=&quot;Video 1&quot; resource=&quot;5161f7b3&quot; slideId=&quot;{E8F169C4-7E55-4995-A642-24821906D600}&quot; startTime=&quot;0&quot; volume=&quot;1&quot;&gt;&#10;        &lt;video format=&quot;yuv420p&quot; frameRate=&quot;30&quot; height=&quot;240&quot; pixelAspectRatio=&quot;1&quot; width=&quot;320&quot;/&gt;&#10;        &lt;audio channels=&quot;1&quot; format=&quot;s16&quot; sampleRate=&quot;44100&quot;/&gt;&#10;      &lt;/videoTrack&gt;&#10;    &lt;/videoTracks&gt;&#10;  &lt;/narration&gt;&#10;&#10;&lt;/presentation2&gt;&#10;"/>
</p:tagLst>
</file>

<file path=ppt/tags/tag10.xml><?xml version="1.0" encoding="utf-8"?>
<p:tagLst xmlns:a="http://schemas.openxmlformats.org/drawingml/2006/main" xmlns:r="http://schemas.openxmlformats.org/officeDocument/2006/relationships" xmlns:p="http://schemas.openxmlformats.org/presentationml/2006/main">
  <p:tag name="ISPRING_SLIDE_ID_2" val="{9062B314-9B55-467E-81EB-E45BF849F77C}"/>
  <p:tag name="GENSWF_ADVANCE_TIME" val="5.000"/>
  <p:tag name="ISPRING_CUSTOM_TIMING_USED" val="1"/>
</p:tagLst>
</file>

<file path=ppt/tags/tag11.xml><?xml version="1.0" encoding="utf-8"?>
<p:tagLst xmlns:a="http://schemas.openxmlformats.org/drawingml/2006/main" xmlns:r="http://schemas.openxmlformats.org/officeDocument/2006/relationships" xmlns:p="http://schemas.openxmlformats.org/presentationml/2006/main">
  <p:tag name="ISPRING_SLIDE_ID_2" val="{913BED89-3915-40E1-9CD5-242F5965A71E}"/>
  <p:tag name="GENSWF_ADVANCE_TIME" val="5.000"/>
  <p:tag name="ISPRING_CUSTOM_TIMING_USED" val="1"/>
  <p:tag name="TIMING" val="|1|8.7|2.9|0.2|15.1|4.8"/>
</p:tagLst>
</file>

<file path=ppt/tags/tag12.xml><?xml version="1.0" encoding="utf-8"?>
<p:tagLst xmlns:a="http://schemas.openxmlformats.org/drawingml/2006/main" xmlns:r="http://schemas.openxmlformats.org/officeDocument/2006/relationships" xmlns:p="http://schemas.openxmlformats.org/presentationml/2006/main">
  <p:tag name="ISPRING_SLIDE_ID_2" val="{7754BACD-B256-491E-A91F-62E3841E16B5}"/>
  <p:tag name="GENSWF_ADVANCE_TIME" val="5.000"/>
  <p:tag name="ISPRING_CUSTOM_TIMING_USED" val="1"/>
  <p:tag name="TIMING" val="|0.8|1.5"/>
</p:tagLst>
</file>

<file path=ppt/tags/tag13.xml><?xml version="1.0" encoding="utf-8"?>
<p:tagLst xmlns:a="http://schemas.openxmlformats.org/drawingml/2006/main" xmlns:r="http://schemas.openxmlformats.org/officeDocument/2006/relationships" xmlns:p="http://schemas.openxmlformats.org/presentationml/2006/main">
  <p:tag name="ISPRING_SLIDE_ID_2" val="{06E00C20-6E25-4BB7-8385-D02887BC151A}"/>
  <p:tag name="GENSWF_ADVANCE_TIME" val="9.001"/>
  <p:tag name="ISPRING_CUSTOM_TIMING_USED" val="1"/>
  <p:tag name="TIMING" val="|4|15.1|3.9|1.4|2.4|1.5|19.6"/>
</p:tagLst>
</file>

<file path=ppt/tags/tag14.xml><?xml version="1.0" encoding="utf-8"?>
<p:tagLst xmlns:a="http://schemas.openxmlformats.org/drawingml/2006/main" xmlns:r="http://schemas.openxmlformats.org/officeDocument/2006/relationships" xmlns:p="http://schemas.openxmlformats.org/presentationml/2006/main">
  <p:tag name="ISPRING_SLIDE_ID_2" val="{F8812EF8-77ED-4197-9D07-068AA5582417}"/>
  <p:tag name="GENSWF_ADVANCE_TIME" val="5.000"/>
  <p:tag name="ISPRING_CUSTOM_TIMING_USED" val="1"/>
  <p:tag name="TIMING" val="|2.4|0.9|10.6"/>
</p:tagLst>
</file>

<file path=ppt/tags/tag15.xml><?xml version="1.0" encoding="utf-8"?>
<p:tagLst xmlns:a="http://schemas.openxmlformats.org/drawingml/2006/main" xmlns:r="http://schemas.openxmlformats.org/officeDocument/2006/relationships" xmlns:p="http://schemas.openxmlformats.org/presentationml/2006/main">
  <p:tag name="ISPRING_SLIDE_ID_2" val="{AAF18B54-2B82-4EA6-9296-E7396340F7BC}"/>
  <p:tag name="GENSWF_ADVANCE_TIME" val="5.000"/>
  <p:tag name="ISPRING_CUSTOM_TIMING_USED" val="1"/>
</p:tagLst>
</file>

<file path=ppt/tags/tag16.xml><?xml version="1.0" encoding="utf-8"?>
<p:tagLst xmlns:a="http://schemas.openxmlformats.org/drawingml/2006/main" xmlns:r="http://schemas.openxmlformats.org/officeDocument/2006/relationships" xmlns:p="http://schemas.openxmlformats.org/presentationml/2006/main">
  <p:tag name="ISPRING_SLIDE_ID_2" val="{29F72FB0-0FB4-47B4-8689-D4D6B6603EAF}"/>
  <p:tag name="GENSWF_ADVANCE_TIME" val="5.000"/>
  <p:tag name="ISPRING_CUSTOM_TIMING_USED" val="1"/>
</p:tagLst>
</file>

<file path=ppt/tags/tag17.xml><?xml version="1.0" encoding="utf-8"?>
<p:tagLst xmlns:a="http://schemas.openxmlformats.org/drawingml/2006/main" xmlns:r="http://schemas.openxmlformats.org/officeDocument/2006/relationships" xmlns:p="http://schemas.openxmlformats.org/presentationml/2006/main">
  <p:tag name="ISPRING_SLIDE_ID_2" val="{053C7F98-4192-4CBB-B72A-6DA40550157E}"/>
  <p:tag name="GENSWF_ADVANCE_TIME" val="1.000"/>
  <p:tag name="ISPRING_CUSTOM_TIMING_USED" val="1"/>
</p:tagLst>
</file>

<file path=ppt/tags/tag18.xml><?xml version="1.0" encoding="utf-8"?>
<p:tagLst xmlns:a="http://schemas.openxmlformats.org/drawingml/2006/main" xmlns:r="http://schemas.openxmlformats.org/officeDocument/2006/relationships" xmlns:p="http://schemas.openxmlformats.org/presentationml/2006/main">
  <p:tag name="ISPRING_SLIDE_ID_2" val="{6106CF3D-20B9-4B67-A360-A465C1B135EF}"/>
  <p:tag name="GENSWF_ADVANCE_TIME" val="1.000"/>
  <p:tag name="ISPRING_CUSTOM_TIMING_USED" val="1"/>
</p:tagLst>
</file>

<file path=ppt/tags/tag19.xml><?xml version="1.0" encoding="utf-8"?>
<p:tagLst xmlns:a="http://schemas.openxmlformats.org/drawingml/2006/main" xmlns:r="http://schemas.openxmlformats.org/officeDocument/2006/relationships" xmlns:p="http://schemas.openxmlformats.org/presentationml/2006/main">
  <p:tag name="ISPRING_SLIDE_ID_2" val="{FCA9AB0E-5F87-4BDA-96CC-30EBB3BDAF6B}"/>
  <p:tag name="GENSWF_ADVANCE_TIME" val="1.000"/>
  <p:tag name="ISPRING_CUSTOM_TIMING_USED" val="1"/>
</p:tagLst>
</file>

<file path=ppt/tags/tag2.xml><?xml version="1.0" encoding="utf-8"?>
<p:tagLst xmlns:a="http://schemas.openxmlformats.org/drawingml/2006/main" xmlns:r="http://schemas.openxmlformats.org/officeDocument/2006/relationships" xmlns:p="http://schemas.openxmlformats.org/presentationml/2006/main">
  <p:tag name="ISPRING_SLIDE_ID_2" val="{E8F169C4-7E55-4995-A642-24821906D600}"/>
  <p:tag name="GENSWF_ADVANCE_TIME" val="43.783"/>
  <p:tag name="ISPRING_CUSTOM_TIMING_USED" val="1"/>
  <p:tag name="TIMING" val="|7.4|5.3|1.9"/>
</p:tagLst>
</file>

<file path=ppt/tags/tag20.xml><?xml version="1.0" encoding="utf-8"?>
<p:tagLst xmlns:a="http://schemas.openxmlformats.org/drawingml/2006/main" xmlns:r="http://schemas.openxmlformats.org/officeDocument/2006/relationships" xmlns:p="http://schemas.openxmlformats.org/presentationml/2006/main">
  <p:tag name="ISPRING_SLIDE_ID_2" val="{5940A512-63CA-44A7-A532-B419730BD902}"/>
  <p:tag name="GENSWF_ADVANCE_TIME" val="1.000"/>
  <p:tag name="ISPRING_CUSTOM_TIMING_USED" val="1"/>
</p:tagLst>
</file>

<file path=ppt/tags/tag21.xml><?xml version="1.0" encoding="utf-8"?>
<p:tagLst xmlns:a="http://schemas.openxmlformats.org/drawingml/2006/main" xmlns:r="http://schemas.openxmlformats.org/officeDocument/2006/relationships" xmlns:p="http://schemas.openxmlformats.org/presentationml/2006/main">
  <p:tag name="ISPRING_SLIDE_ID_2" val="{37118FF3-28C9-4497-909D-50596BD28F06}"/>
  <p:tag name="GENSWF_ADVANCE_TIME" val="1.000"/>
  <p:tag name="ISPRING_CUSTOM_TIMING_USED" val="1"/>
</p:tagLst>
</file>

<file path=ppt/tags/tag22.xml><?xml version="1.0" encoding="utf-8"?>
<p:tagLst xmlns:a="http://schemas.openxmlformats.org/drawingml/2006/main" xmlns:r="http://schemas.openxmlformats.org/officeDocument/2006/relationships" xmlns:p="http://schemas.openxmlformats.org/presentationml/2006/main">
  <p:tag name="ISPRING_SLIDE_ID_2" val="{E3950E6F-6CB2-4AF4-8266-33FBB6E27241}"/>
  <p:tag name="GENSWF_ADVANCE_TIME" val="1.000"/>
  <p:tag name="ISPRING_CUSTOM_TIMING_USED" val="1"/>
</p:tagLst>
</file>

<file path=ppt/tags/tag23.xml><?xml version="1.0" encoding="utf-8"?>
<p:tagLst xmlns:a="http://schemas.openxmlformats.org/drawingml/2006/main" xmlns:r="http://schemas.openxmlformats.org/officeDocument/2006/relationships" xmlns:p="http://schemas.openxmlformats.org/presentationml/2006/main">
  <p:tag name="ISPRING_SLIDE_ID_2" val="{505C4C0D-8F16-4C8B-A673-EF1FCF166142}"/>
  <p:tag name="GENSWF_ADVANCE_TIME" val="10.000"/>
  <p:tag name="ISPRING_CUSTOM_TIMING_USED" val="1"/>
</p:tagLst>
</file>

<file path=ppt/tags/tag24.xml><?xml version="1.0" encoding="utf-8"?>
<p:tagLst xmlns:a="http://schemas.openxmlformats.org/drawingml/2006/main" xmlns:r="http://schemas.openxmlformats.org/officeDocument/2006/relationships" xmlns:p="http://schemas.openxmlformats.org/presentationml/2006/main">
  <p:tag name="ISPRING_SLIDE_ID_2" val="{A09711E8-1F1A-4915-B4BD-944604DC5D44}"/>
  <p:tag name="GENSWF_ADVANCE_TIME" val="10.000"/>
  <p:tag name="ISPRING_CUSTOM_TIMING_USED" val="1"/>
  <p:tag name="TIMING" val="|2"/>
</p:tagLst>
</file>

<file path=ppt/tags/tag25.xml><?xml version="1.0" encoding="utf-8"?>
<p:tagLst xmlns:a="http://schemas.openxmlformats.org/drawingml/2006/main" xmlns:r="http://schemas.openxmlformats.org/officeDocument/2006/relationships" xmlns:p="http://schemas.openxmlformats.org/presentationml/2006/main">
  <p:tag name="ISPRING_SLIDE_ID_2" val="{80FD8127-0ABD-4B98-9056-BA470F2D8391}"/>
  <p:tag name="GENSWF_ADVANCE_TIME" val="5.000"/>
  <p:tag name="ISPRING_CUSTOM_TIMING_USED" val="1"/>
  <p:tag name="TIMING" val="|0.5|2.5|4.4|1.4|1"/>
</p:tagLst>
</file>

<file path=ppt/tags/tag26.xml><?xml version="1.0" encoding="utf-8"?>
<p:tagLst xmlns:a="http://schemas.openxmlformats.org/drawingml/2006/main" xmlns:r="http://schemas.openxmlformats.org/officeDocument/2006/relationships" xmlns:p="http://schemas.openxmlformats.org/presentationml/2006/main">
  <p:tag name="ISPRING_SLIDE_ID_2" val="{6BE78B29-CBFE-44F2-A141-34C183A35C95}"/>
  <p:tag name="GENSWF_ADVANCE_TIME" val="5.000"/>
  <p:tag name="ISPRING_CUSTOM_TIMING_USED" val="1"/>
  <p:tag name="TIMING" val="|1|4.8|1.2|7.4|0.8"/>
</p:tagLst>
</file>

<file path=ppt/tags/tag3.xml><?xml version="1.0" encoding="utf-8"?>
<p:tagLst xmlns:a="http://schemas.openxmlformats.org/drawingml/2006/main" xmlns:r="http://schemas.openxmlformats.org/officeDocument/2006/relationships" xmlns:p="http://schemas.openxmlformats.org/presentationml/2006/main">
  <p:tag name="ISPRING_SLIDE_ID_2" val="{BBF29B28-D24B-4165-98AD-7DE6350895BE}"/>
  <p:tag name="GENSWF_ADVANCE_TIME" val="5.000"/>
  <p:tag name="ISPRING_CUSTOM_TIMING_USED" val="1"/>
  <p:tag name="TIMING" val="|1.1|4.7|1.7|1.9"/>
</p:tagLst>
</file>

<file path=ppt/tags/tag4.xml><?xml version="1.0" encoding="utf-8"?>
<p:tagLst xmlns:a="http://schemas.openxmlformats.org/drawingml/2006/main" xmlns:r="http://schemas.openxmlformats.org/officeDocument/2006/relationships" xmlns:p="http://schemas.openxmlformats.org/presentationml/2006/main">
  <p:tag name="ISPRING_SLIDE_ID_2" val="{46824517-4F88-475A-8E7A-1867A8B9227B}"/>
  <p:tag name="GENSWF_ADVANCE_TIME" val="5.000"/>
  <p:tag name="ISPRING_CUSTOM_TIMING_USED" val="1"/>
  <p:tag name="TIMING" val="|0.6|3.7|1.3|1.5"/>
</p:tagLst>
</file>

<file path=ppt/tags/tag5.xml><?xml version="1.0" encoding="utf-8"?>
<p:tagLst xmlns:a="http://schemas.openxmlformats.org/drawingml/2006/main" xmlns:r="http://schemas.openxmlformats.org/officeDocument/2006/relationships" xmlns:p="http://schemas.openxmlformats.org/presentationml/2006/main">
  <p:tag name="ISPRING_SLIDE_ID_2" val="{A2B4C548-F915-4415-8B76-82CF31A333FA}"/>
  <p:tag name="GENSWF_ADVANCE_TIME" val="5.000"/>
  <p:tag name="ISPRING_CUSTOM_TIMING_USED" val="1"/>
  <p:tag name="TIMING" val="|1.9"/>
</p:tagLst>
</file>

<file path=ppt/tags/tag6.xml><?xml version="1.0" encoding="utf-8"?>
<p:tagLst xmlns:a="http://schemas.openxmlformats.org/drawingml/2006/main" xmlns:r="http://schemas.openxmlformats.org/officeDocument/2006/relationships" xmlns:p="http://schemas.openxmlformats.org/presentationml/2006/main">
  <p:tag name="ISPRING_SLIDE_ID_2" val="{8128214D-8AAB-4EC3-9453-E7AA97E7935A}"/>
  <p:tag name="GENSWF_ADVANCE_TIME" val="11.151"/>
  <p:tag name="ISPRING_CUSTOM_TIMING_USED" val="1"/>
  <p:tag name="TIMING" val="|0.7"/>
</p:tagLst>
</file>

<file path=ppt/tags/tag7.xml><?xml version="1.0" encoding="utf-8"?>
<p:tagLst xmlns:a="http://schemas.openxmlformats.org/drawingml/2006/main" xmlns:r="http://schemas.openxmlformats.org/officeDocument/2006/relationships" xmlns:p="http://schemas.openxmlformats.org/presentationml/2006/main">
  <p:tag name="ISPRING_SLIDE_ID_2" val="{50C89B1C-60AA-4DED-BFDE-1B72048222C5}"/>
  <p:tag name="GENSWF_ADVANCE_TIME" val="5.000"/>
  <p:tag name="ISPRING_CUSTOM_TIMING_USED" val="1"/>
  <p:tag name="TIMING" val="|2|2.3|1.4|3.6"/>
</p:tagLst>
</file>

<file path=ppt/tags/tag8.xml><?xml version="1.0" encoding="utf-8"?>
<p:tagLst xmlns:a="http://schemas.openxmlformats.org/drawingml/2006/main" xmlns:r="http://schemas.openxmlformats.org/officeDocument/2006/relationships" xmlns:p="http://schemas.openxmlformats.org/presentationml/2006/main">
  <p:tag name="ISPRING_SLIDE_ID_2" val="{02ED738A-A34F-48DE-93F0-56159FE82AC7}"/>
  <p:tag name="GENSWF_ADVANCE_TIME" val="5.001"/>
  <p:tag name="ISPRING_CUSTOM_TIMING_USED" val="1"/>
  <p:tag name="TIMING" val="|1.1|1.3|7.1|1|5.9|1.9|0.8|2.9"/>
</p:tagLst>
</file>

<file path=ppt/tags/tag9.xml><?xml version="1.0" encoding="utf-8"?>
<p:tagLst xmlns:a="http://schemas.openxmlformats.org/drawingml/2006/main" xmlns:r="http://schemas.openxmlformats.org/officeDocument/2006/relationships" xmlns:p="http://schemas.openxmlformats.org/presentationml/2006/main">
  <p:tag name="ISPRING_SLIDE_ID_2" val="{ADED5F59-ADB1-4DDF-A8C7-62309A7EA646}"/>
  <p:tag name="GENSWF_ADVANCE_TIME" val="5.000"/>
  <p:tag name="ISPRING_CUSTOM_TIMING_USED" val="1"/>
  <p:tag name="TIMING" val="|0.2|3.6|0.9"/>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455</TotalTime>
  <Words>579</Words>
  <Application>Microsoft Office PowerPoint</Application>
  <PresentationFormat>Custom</PresentationFormat>
  <Paragraphs>88</Paragraphs>
  <Slides>25</Slides>
  <Notes>25</Notes>
  <HiddenSlides>0</HiddenSlides>
  <MMClips>25</MMClips>
  <ScaleCrop>false</ScaleCrop>
  <HeadingPairs>
    <vt:vector size="6" baseType="variant">
      <vt:variant>
        <vt:lpstr>Fonts Used</vt:lpstr>
      </vt:variant>
      <vt:variant>
        <vt:i4>6</vt:i4>
      </vt:variant>
      <vt:variant>
        <vt:lpstr>Design Template</vt:lpstr>
      </vt:variant>
      <vt:variant>
        <vt:i4>2</vt:i4>
      </vt:variant>
      <vt:variant>
        <vt:lpstr>Slide Titles</vt:lpstr>
      </vt:variant>
      <vt:variant>
        <vt:i4>25</vt:i4>
      </vt:variant>
    </vt:vector>
  </HeadingPairs>
  <TitlesOfParts>
    <vt:vector size="33" baseType="lpstr">
      <vt:lpstr>Arial</vt:lpstr>
      <vt:lpstr>Calibri Light</vt:lpstr>
      <vt:lpstr>Calibri</vt:lpstr>
      <vt:lpstr>Times New Roman</vt:lpstr>
      <vt:lpstr>Wingdings</vt:lpstr>
      <vt:lpstr>Verdana</vt:lpstr>
      <vt:lpstr>Office Theme</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CÔNG NGHỆ 8</dc:title>
  <dc:creator>User</dc:creator>
  <cp:lastModifiedBy>Nguyen Van Hai</cp:lastModifiedBy>
  <cp:revision>66</cp:revision>
  <dcterms:created xsi:type="dcterms:W3CDTF">2011-10-25T17:03:10Z</dcterms:created>
  <dcterms:modified xsi:type="dcterms:W3CDTF">2021-10-01T20:57:55Z</dcterms:modified>
</cp:coreProperties>
</file>