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notesMasterIdLst>
    <p:notesMasterId r:id="rId27"/>
  </p:notesMasterIdLst>
  <p:sldIdLst>
    <p:sldId id="340" r:id="rId3"/>
    <p:sldId id="341" r:id="rId4"/>
    <p:sldId id="342" r:id="rId5"/>
    <p:sldId id="339" r:id="rId6"/>
    <p:sldId id="381" r:id="rId7"/>
    <p:sldId id="379" r:id="rId8"/>
    <p:sldId id="343" r:id="rId9"/>
    <p:sldId id="344" r:id="rId10"/>
    <p:sldId id="346" r:id="rId11"/>
    <p:sldId id="348" r:id="rId12"/>
    <p:sldId id="349" r:id="rId13"/>
    <p:sldId id="383" r:id="rId14"/>
    <p:sldId id="384" r:id="rId15"/>
    <p:sldId id="385" r:id="rId16"/>
    <p:sldId id="386" r:id="rId17"/>
    <p:sldId id="350" r:id="rId18"/>
    <p:sldId id="351" r:id="rId19"/>
    <p:sldId id="387" r:id="rId20"/>
    <p:sldId id="352" r:id="rId21"/>
    <p:sldId id="355" r:id="rId22"/>
    <p:sldId id="354" r:id="rId23"/>
    <p:sldId id="356" r:id="rId24"/>
    <p:sldId id="357" r:id="rId25"/>
    <p:sldId id="358" r:id="rId26"/>
  </p:sldIdLst>
  <p:sldSz cx="9144000" cy="6858000" type="screen4x3"/>
  <p:notesSz cx="6742113" cy="9872663"/>
  <p:defaultTextStyle>
    <a:defPPr>
      <a:defRPr lang="en-US"/>
    </a:defPPr>
    <a:lvl1pPr marL="0" lvl="0" indent="0" algn="l" defTabSz="914400" rtl="0" eaLnBrk="0" fontAlgn="base" latinLnBrk="0" hangingPunct="0">
      <a:lnSpc>
        <a:spcPct val="100000"/>
      </a:lnSpc>
      <a:spcBef>
        <a:spcPct val="0"/>
      </a:spcBef>
      <a:spcAft>
        <a:spcPct val="0"/>
      </a:spcAft>
      <a:buNone/>
      <a:defRPr b="0" i="0" u="none" kern="1200" baseline="0">
        <a:solidFill>
          <a:schemeClr val="tx1"/>
        </a:solidFill>
        <a:latin typeface="VNI-Helve" pitchFamily="2" charset="0"/>
        <a:ea typeface="+mn-ea"/>
        <a:cs typeface="+mn-cs"/>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VNI-Helve" pitchFamily="2"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VNI-Helve" pitchFamily="2"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VNI-Helve" pitchFamily="2"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VNI-Helve" pitchFamily="2" charset="0"/>
        <a:ea typeface="+mn-ea"/>
        <a:cs typeface="+mn-cs"/>
      </a:defRPr>
    </a:lvl5pPr>
    <a:lvl6pPr marL="2286000" lvl="5" indent="0" algn="l" defTabSz="914400" rtl="0" eaLnBrk="0" fontAlgn="base" latinLnBrk="0" hangingPunct="0">
      <a:lnSpc>
        <a:spcPct val="100000"/>
      </a:lnSpc>
      <a:spcBef>
        <a:spcPct val="0"/>
      </a:spcBef>
      <a:spcAft>
        <a:spcPct val="0"/>
      </a:spcAft>
      <a:buNone/>
      <a:defRPr b="0" i="0" u="none" kern="1200" baseline="0">
        <a:solidFill>
          <a:schemeClr val="tx1"/>
        </a:solidFill>
        <a:latin typeface="VNI-Helve" pitchFamily="2" charset="0"/>
        <a:ea typeface="+mn-ea"/>
        <a:cs typeface="+mn-cs"/>
      </a:defRPr>
    </a:lvl6pPr>
    <a:lvl7pPr marL="2743200" lvl="6" indent="0" algn="l" defTabSz="914400" rtl="0" eaLnBrk="0" fontAlgn="base" latinLnBrk="0" hangingPunct="0">
      <a:lnSpc>
        <a:spcPct val="100000"/>
      </a:lnSpc>
      <a:spcBef>
        <a:spcPct val="0"/>
      </a:spcBef>
      <a:spcAft>
        <a:spcPct val="0"/>
      </a:spcAft>
      <a:buNone/>
      <a:defRPr b="0" i="0" u="none" kern="1200" baseline="0">
        <a:solidFill>
          <a:schemeClr val="tx1"/>
        </a:solidFill>
        <a:latin typeface="VNI-Helve" pitchFamily="2" charset="0"/>
        <a:ea typeface="+mn-ea"/>
        <a:cs typeface="+mn-cs"/>
      </a:defRPr>
    </a:lvl7pPr>
    <a:lvl8pPr marL="3200400" lvl="7" indent="0" algn="l" defTabSz="914400" rtl="0" eaLnBrk="0" fontAlgn="base" latinLnBrk="0" hangingPunct="0">
      <a:lnSpc>
        <a:spcPct val="100000"/>
      </a:lnSpc>
      <a:spcBef>
        <a:spcPct val="0"/>
      </a:spcBef>
      <a:spcAft>
        <a:spcPct val="0"/>
      </a:spcAft>
      <a:buNone/>
      <a:defRPr b="0" i="0" u="none" kern="1200" baseline="0">
        <a:solidFill>
          <a:schemeClr val="tx1"/>
        </a:solidFill>
        <a:latin typeface="VNI-Helve" pitchFamily="2" charset="0"/>
        <a:ea typeface="+mn-ea"/>
        <a:cs typeface="+mn-cs"/>
      </a:defRPr>
    </a:lvl8pPr>
    <a:lvl9pPr marL="3657600" lvl="8" indent="0" algn="l" defTabSz="914400" rtl="0" eaLnBrk="0" fontAlgn="base" latinLnBrk="0" hangingPunct="0">
      <a:lnSpc>
        <a:spcPct val="100000"/>
      </a:lnSpc>
      <a:spcBef>
        <a:spcPct val="0"/>
      </a:spcBef>
      <a:spcAft>
        <a:spcPct val="0"/>
      </a:spcAft>
      <a:buNone/>
      <a:defRPr b="0" i="0" u="none" kern="1200" baseline="0">
        <a:solidFill>
          <a:schemeClr val="tx1"/>
        </a:solidFill>
        <a:latin typeface="VNI-Helve" pitchFamily="2"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5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3399"/>
    <a:srgbClr val="0000FF"/>
    <a:srgbClr val="990033"/>
    <a:srgbClr val="FF0066"/>
    <a:srgbClr val="FFFF99"/>
    <a:srgbClr val="CC00CC"/>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00"/>
    <p:restoredTop sz="94728"/>
  </p:normalViewPr>
  <p:slideViewPr>
    <p:cSldViewPr showGuides="1">
      <p:cViewPr>
        <p:scale>
          <a:sx n="81" d="100"/>
          <a:sy n="81" d="100"/>
        </p:scale>
        <p:origin x="-102" y="72"/>
      </p:cViewPr>
      <p:guideLst>
        <p:guide orient="horz" pos="2160"/>
        <p:guide pos="2851"/>
      </p:guideLst>
    </p:cSldViewPr>
  </p:slideViewPr>
  <p:outlineViewPr>
    <p:cViewPr>
      <p:scale>
        <a:sx n="33" d="100"/>
        <a:sy n="33" d="100"/>
      </p:scale>
      <p:origin x="0" y="0"/>
    </p:cViewPr>
  </p:outlineViewPr>
  <p:notesTextViewPr>
    <p:cViewPr>
      <p:scale>
        <a:sx n="100" d="100"/>
        <a:sy n="100" d="100"/>
      </p:scale>
      <p:origin x="0" y="0"/>
    </p:cViewPr>
  </p:notesTextViewPr>
  <p:sorterViewPr showFormatting="0">
    <p:cViewPr>
      <p:scale>
        <a:sx n="66" d="100"/>
        <a:sy n="66" d="100"/>
      </p:scale>
      <p:origin x="0" y="40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26.wmf"/><Relationship Id="rId1" Type="http://schemas.openxmlformats.org/officeDocument/2006/relationships/image" Target="../media/image2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bwMode="auto">
          <a:xfrm>
            <a:off x="0" y="0"/>
            <a:ext cx="2921000" cy="493713"/>
          </a:xfrm>
          <a:prstGeom prst="rect">
            <a:avLst/>
          </a:prstGeom>
          <a:noFill/>
          <a:ln w="9525">
            <a:noFill/>
            <a:miter lim="800000"/>
          </a:ln>
          <a:effectLst/>
        </p:spPr>
        <p:txBody>
          <a:bodyPr vert="horz" wrap="square" lIns="91440" tIns="45720" rIns="91440" bIns="45720" numCol="1" anchor="t" anchorCtr="0" compatLnSpc="1"/>
          <a:lstStyle>
            <a:lvl1pPr eaLnBrk="1" hangingPunct="1">
              <a:defRPr sz="1200">
                <a:latin typeface="Times New Roman" panose="02020603050405020304" pitchFamily="18"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68611" name="Rectangle 3"/>
          <p:cNvSpPr>
            <a:spLocks noGrp="1" noChangeArrowheads="1"/>
          </p:cNvSpPr>
          <p:nvPr>
            <p:ph type="dt" idx="1"/>
          </p:nvPr>
        </p:nvSpPr>
        <p:spPr bwMode="auto">
          <a:xfrm>
            <a:off x="3819525" y="0"/>
            <a:ext cx="2921000" cy="493713"/>
          </a:xfrm>
          <a:prstGeom prst="rect">
            <a:avLst/>
          </a:prstGeom>
          <a:noFill/>
          <a:ln w="9525">
            <a:noFill/>
            <a:miter lim="800000"/>
          </a:ln>
          <a:effectLst/>
        </p:spPr>
        <p:txBody>
          <a:bodyPr vert="horz" wrap="square" lIns="91440" tIns="45720" rIns="91440" bIns="45720" numCol="1" anchor="t" anchorCtr="0" compatLnSpc="1"/>
          <a:lstStyle>
            <a:lvl1pPr algn="r" eaLnBrk="1" hangingPunct="1">
              <a:defRPr sz="1200">
                <a:latin typeface="Times New Roman" panose="02020603050405020304" pitchFamily="18" charset="0"/>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2532" name="Rectangle 4"/>
          <p:cNvSpPr>
            <a:spLocks noGrp="1" noRot="1" noChangeAspect="1" noTextEdit="1"/>
          </p:cNvSpPr>
          <p:nvPr>
            <p:ph type="sldImg" idx="2"/>
          </p:nvPr>
        </p:nvSpPr>
        <p:spPr>
          <a:xfrm>
            <a:off x="901700" y="739775"/>
            <a:ext cx="4938713" cy="3703638"/>
          </a:xfrm>
          <a:prstGeom prst="rect">
            <a:avLst/>
          </a:prstGeom>
          <a:noFill/>
          <a:ln w="9525" cap="flat" cmpd="sng">
            <a:solidFill>
              <a:srgbClr val="000000"/>
            </a:solidFill>
            <a:prstDash val="solid"/>
            <a:miter/>
            <a:headEnd type="none" w="med" len="med"/>
            <a:tailEnd type="none" w="med" len="med"/>
          </a:ln>
        </p:spPr>
      </p:sp>
      <p:sp>
        <p:nvSpPr>
          <p:cNvPr id="68613" name="Rectangle 5"/>
          <p:cNvSpPr>
            <a:spLocks noGrp="1" noChangeArrowheads="1"/>
          </p:cNvSpPr>
          <p:nvPr>
            <p:ph type="body" sz="quarter" idx="3"/>
          </p:nvPr>
        </p:nvSpPr>
        <p:spPr bwMode="auto">
          <a:xfrm>
            <a:off x="674688" y="4689475"/>
            <a:ext cx="5392738" cy="4443413"/>
          </a:xfrm>
          <a:prstGeom prst="rect">
            <a:avLst/>
          </a:prstGeom>
          <a:noFill/>
          <a:ln w="9525">
            <a:noFill/>
            <a:miter lim="800000"/>
          </a:ln>
          <a:effectLst/>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Click to edit Master text styles</a:t>
            </a: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Second level</a:t>
            </a: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Third level</a:t>
            </a: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Fourth level</a:t>
            </a: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Fifth level</a:t>
            </a:r>
          </a:p>
        </p:txBody>
      </p:sp>
      <p:sp>
        <p:nvSpPr>
          <p:cNvPr id="68614" name="Rectangle 6"/>
          <p:cNvSpPr>
            <a:spLocks noGrp="1" noChangeArrowheads="1"/>
          </p:cNvSpPr>
          <p:nvPr>
            <p:ph type="ftr" sz="quarter" idx="4"/>
          </p:nvPr>
        </p:nvSpPr>
        <p:spPr bwMode="auto">
          <a:xfrm>
            <a:off x="0" y="9377363"/>
            <a:ext cx="2921000" cy="493713"/>
          </a:xfrm>
          <a:prstGeom prst="rect">
            <a:avLst/>
          </a:prstGeom>
          <a:noFill/>
          <a:ln w="9525">
            <a:noFill/>
            <a:miter lim="800000"/>
          </a:ln>
          <a:effectLst/>
        </p:spPr>
        <p:txBody>
          <a:bodyPr vert="horz" wrap="square" lIns="91440" tIns="45720" rIns="91440" bIns="45720" numCol="1" anchor="b" anchorCtr="0" compatLnSpc="1"/>
          <a:lstStyle>
            <a:lvl1pPr eaLnBrk="1" hangingPunct="1">
              <a:defRPr sz="1200">
                <a:latin typeface="Times New Roman" panose="02020603050405020304" pitchFamily="18"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68615" name="Rectangle 7"/>
          <p:cNvSpPr>
            <a:spLocks noGrp="1" noChangeArrowheads="1"/>
          </p:cNvSpPr>
          <p:nvPr>
            <p:ph type="sldNum" sz="quarter" idx="5"/>
          </p:nvPr>
        </p:nvSpPr>
        <p:spPr bwMode="auto">
          <a:xfrm>
            <a:off x="3819525" y="9377363"/>
            <a:ext cx="2921000" cy="493713"/>
          </a:xfrm>
          <a:prstGeom prst="rect">
            <a:avLst/>
          </a:prstGeom>
          <a:noFill/>
          <a:ln w="9525">
            <a:noFill/>
            <a:miter lim="800000"/>
          </a:ln>
          <a:effectLst/>
        </p:spPr>
        <p:txBody>
          <a:bodyPr vert="horz" wrap="square" lIns="91440" tIns="45720" rIns="91440" bIns="45720" numCol="1" anchor="b" anchorCtr="0" compatLnSpc="1"/>
          <a:lstStyle/>
          <a:p>
            <a:pPr lvl="0" algn="r" eaLnBrk="1" hangingPunct="1">
              <a:buNone/>
            </a:pPr>
            <a:fld id="{9A0DB2DC-4C9A-4742-B13C-FB6460FD3503}" type="slidenum">
              <a:rPr lang="en-US" sz="1200" dirty="0">
                <a:latin typeface="Times New Roman" panose="02020603050405020304" pitchFamily="18" charset="0"/>
              </a:rPr>
              <a:t>‹#›</a:t>
            </a:fld>
            <a:endParaRPr lang="en-US" sz="1200" dirty="0">
              <a:latin typeface="Times New Roman" panose="02020603050405020304" pitchFamily="18" charset="0"/>
            </a:endParaRPr>
          </a:p>
        </p:txBody>
      </p:sp>
    </p:spTree>
    <p:extLst>
      <p:ext uri="{BB962C8B-B14F-4D97-AF65-F5344CB8AC3E}">
        <p14:creationId xmlns:p14="http://schemas.microsoft.com/office/powerpoint/2010/main" val="3415330284"/>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p:sp>
      <p:sp>
        <p:nvSpPr>
          <p:cNvPr id="23555" name="Notes Placeholder 2"/>
          <p:cNvSpPr>
            <a:spLocks noGrp="1"/>
          </p:cNvSpPr>
          <p:nvPr>
            <p:ph type="body" idx="1"/>
          </p:nvPr>
        </p:nvSpPr>
        <p:spPr>
          <a:xfrm>
            <a:off x="674688" y="4689475"/>
            <a:ext cx="5392737" cy="4443413"/>
          </a:xfrm>
        </p:spPr>
        <p:txBody>
          <a:bodyPr wrap="square" lIns="91440" tIns="45720" rIns="91440" bIns="45720" anchor="t"/>
          <a:lstStyle/>
          <a:p>
            <a:pPr lvl="0"/>
            <a:endParaRPr lang="vi-VN" altLang="x-none" dirty="0">
              <a:latin typeface="Arial" panose="020B0604020202020204" pitchFamily="34" charset="0"/>
            </a:endParaRPr>
          </a:p>
        </p:txBody>
      </p:sp>
      <p:sp>
        <p:nvSpPr>
          <p:cNvPr id="23556" name="Slide Number Placeholder 3"/>
          <p:cNvSpPr txBox="1">
            <a:spLocks noGrp="1"/>
          </p:cNvSpPr>
          <p:nvPr>
            <p:ph type="sldNum" sz="quarter"/>
          </p:nvPr>
        </p:nvSpPr>
        <p:spPr>
          <a:xfrm>
            <a:off x="3819525" y="9377363"/>
            <a:ext cx="2921000" cy="493712"/>
          </a:xfrm>
          <a:prstGeom prst="rect">
            <a:avLst/>
          </a:prstGeom>
          <a:noFill/>
          <a:ln w="9525">
            <a:noFill/>
          </a:ln>
        </p:spPr>
        <p:txBody>
          <a:bodyPr anchor="b"/>
          <a:lstStyle/>
          <a:p>
            <a:pPr lvl="0" algn="r" eaLnBrk="1" hangingPunct="1"/>
            <a:fld id="{9A0DB2DC-4C9A-4742-B13C-FB6460FD3503}" type="slidenum">
              <a:rPr lang="en-US" sz="1200" dirty="0">
                <a:latin typeface="Arial" panose="020B0604020202020204" pitchFamily="34" charset="0"/>
              </a:rPr>
              <a:t>1</a:t>
            </a:fld>
            <a:endParaRPr lang="en-US" sz="1200" dirty="0">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txBox="1">
            <a:spLocks noGrp="1"/>
          </p:cNvSpPr>
          <p:nvPr>
            <p:ph type="sldNum" sz="quarter"/>
          </p:nvPr>
        </p:nvSpPr>
        <p:spPr>
          <a:xfrm>
            <a:off x="3819525" y="9377363"/>
            <a:ext cx="2921000" cy="493712"/>
          </a:xfrm>
          <a:prstGeom prst="rect">
            <a:avLst/>
          </a:prstGeom>
          <a:noFill/>
          <a:ln w="9525">
            <a:noFill/>
          </a:ln>
        </p:spPr>
        <p:txBody>
          <a:bodyPr anchor="b"/>
          <a:lstStyle/>
          <a:p>
            <a:pPr lvl="0" algn="r" eaLnBrk="1" hangingPunct="1"/>
            <a:fld id="{9A0DB2DC-4C9A-4742-B13C-FB6460FD3503}" type="slidenum">
              <a:rPr lang="en-US" sz="1200" dirty="0">
                <a:latin typeface="Times New Roman" panose="02020603050405020304" pitchFamily="18" charset="0"/>
              </a:rPr>
              <a:t>17</a:t>
            </a:fld>
            <a:endParaRPr lang="en-US" sz="1200" dirty="0">
              <a:latin typeface="Times New Roman" panose="02020603050405020304" pitchFamily="18" charset="0"/>
            </a:endParaRPr>
          </a:p>
        </p:txBody>
      </p:sp>
      <p:sp>
        <p:nvSpPr>
          <p:cNvPr id="33795" name="Rectangle 2"/>
          <p:cNvSpPr>
            <a:spLocks noGrp="1" noRot="1" noChangeAspect="1" noTextEdit="1"/>
          </p:cNvSpPr>
          <p:nvPr>
            <p:ph type="sldImg"/>
          </p:nvPr>
        </p:nvSpPr>
        <p:spPr/>
      </p:sp>
      <p:sp>
        <p:nvSpPr>
          <p:cNvPr id="33796" name="Rectangle 3"/>
          <p:cNvSpPr>
            <a:spLocks noGrp="1"/>
          </p:cNvSpPr>
          <p:nvPr>
            <p:ph type="body" idx="1"/>
          </p:nvPr>
        </p:nvSpPr>
        <p:spPr>
          <a:xfrm>
            <a:off x="674688" y="4689475"/>
            <a:ext cx="5392737" cy="4443413"/>
          </a:xfrm>
        </p:spPr>
        <p:txBody>
          <a:bodyPr wrap="square" lIns="91440" tIns="45720" rIns="91440" bIns="45720" anchor="t"/>
          <a:lstStyle/>
          <a:p>
            <a:pPr lvl="0" eaLnBrk="1" hangingPunct="1"/>
            <a:endParaRP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txBox="1">
            <a:spLocks noGrp="1"/>
          </p:cNvSpPr>
          <p:nvPr>
            <p:ph type="sldNum" sz="quarter"/>
          </p:nvPr>
        </p:nvSpPr>
        <p:spPr>
          <a:xfrm>
            <a:off x="3819525" y="9377363"/>
            <a:ext cx="2921000" cy="493712"/>
          </a:xfrm>
          <a:prstGeom prst="rect">
            <a:avLst/>
          </a:prstGeom>
          <a:noFill/>
          <a:ln w="9525">
            <a:noFill/>
          </a:ln>
        </p:spPr>
        <p:txBody>
          <a:bodyPr anchor="b"/>
          <a:lstStyle/>
          <a:p>
            <a:pPr lvl="0" algn="r" eaLnBrk="1" hangingPunct="1"/>
            <a:fld id="{9A0DB2DC-4C9A-4742-B13C-FB6460FD3503}" type="slidenum">
              <a:rPr lang="en-US" sz="1200" dirty="0">
                <a:latin typeface="Times New Roman" panose="02020603050405020304" pitchFamily="18" charset="0"/>
              </a:rPr>
              <a:t>22</a:t>
            </a:fld>
            <a:endParaRPr lang="en-US" sz="1200" dirty="0">
              <a:latin typeface="Times New Roman" panose="02020603050405020304" pitchFamily="18" charset="0"/>
            </a:endParaRPr>
          </a:p>
        </p:txBody>
      </p:sp>
      <p:sp>
        <p:nvSpPr>
          <p:cNvPr id="34819" name="Rectangle 2"/>
          <p:cNvSpPr>
            <a:spLocks noGrp="1" noRot="1" noChangeAspect="1" noTextEdit="1"/>
          </p:cNvSpPr>
          <p:nvPr>
            <p:ph type="sldImg"/>
          </p:nvPr>
        </p:nvSpPr>
        <p:spPr/>
      </p:sp>
      <p:sp>
        <p:nvSpPr>
          <p:cNvPr id="34820" name="Rectangle 3"/>
          <p:cNvSpPr>
            <a:spLocks noGrp="1"/>
          </p:cNvSpPr>
          <p:nvPr>
            <p:ph type="body" idx="1"/>
          </p:nvPr>
        </p:nvSpPr>
        <p:spPr>
          <a:xfrm>
            <a:off x="674688" y="4689475"/>
            <a:ext cx="5392737" cy="4443413"/>
          </a:xfrm>
        </p:spPr>
        <p:txBody>
          <a:bodyPr wrap="square" lIns="91440" tIns="45720" rIns="91440" bIns="45720" anchor="t"/>
          <a:lstStyle/>
          <a:p>
            <a:pPr lvl="0" eaLnBrk="1" hangingPunct="1"/>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p:sp>
      <p:sp>
        <p:nvSpPr>
          <p:cNvPr id="24579" name="Notes Placeholder 2"/>
          <p:cNvSpPr>
            <a:spLocks noGrp="1"/>
          </p:cNvSpPr>
          <p:nvPr>
            <p:ph type="body" idx="1"/>
          </p:nvPr>
        </p:nvSpPr>
        <p:spPr>
          <a:xfrm>
            <a:off x="674688" y="4689475"/>
            <a:ext cx="5392737" cy="4443413"/>
          </a:xfrm>
        </p:spPr>
        <p:txBody>
          <a:bodyPr wrap="square" lIns="91440" tIns="45720" rIns="91440" bIns="45720" anchor="t"/>
          <a:lstStyle/>
          <a:p>
            <a:pPr lvl="0"/>
            <a:endParaRPr lang="vi-VN" altLang="x-none" dirty="0">
              <a:latin typeface="Arial" panose="020B0604020202020204" pitchFamily="34" charset="0"/>
            </a:endParaRPr>
          </a:p>
        </p:txBody>
      </p:sp>
      <p:sp>
        <p:nvSpPr>
          <p:cNvPr id="24580" name="Slide Number Placeholder 3"/>
          <p:cNvSpPr txBox="1">
            <a:spLocks noGrp="1"/>
          </p:cNvSpPr>
          <p:nvPr>
            <p:ph type="sldNum" sz="quarter"/>
          </p:nvPr>
        </p:nvSpPr>
        <p:spPr>
          <a:xfrm>
            <a:off x="3819525" y="9377363"/>
            <a:ext cx="2921000" cy="493712"/>
          </a:xfrm>
          <a:prstGeom prst="rect">
            <a:avLst/>
          </a:prstGeom>
          <a:noFill/>
          <a:ln w="9525">
            <a:noFill/>
          </a:ln>
        </p:spPr>
        <p:txBody>
          <a:bodyPr anchor="b"/>
          <a:lstStyle/>
          <a:p>
            <a:pPr lvl="0" algn="r" eaLnBrk="1" hangingPunct="1"/>
            <a:fld id="{9A0DB2DC-4C9A-4742-B13C-FB6460FD3503}" type="slidenum">
              <a:rPr lang="en-US" sz="1200" dirty="0">
                <a:latin typeface="Arial" panose="020B0604020202020204" pitchFamily="34" charset="0"/>
              </a:rPr>
              <a:t>2</a:t>
            </a:fld>
            <a:endParaRPr lang="en-US" sz="1200" dirty="0">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txBox="1">
            <a:spLocks noGrp="1"/>
          </p:cNvSpPr>
          <p:nvPr>
            <p:ph type="sldNum" sz="quarter"/>
          </p:nvPr>
        </p:nvSpPr>
        <p:spPr>
          <a:xfrm>
            <a:off x="3819525" y="9377363"/>
            <a:ext cx="2921000" cy="493712"/>
          </a:xfrm>
          <a:prstGeom prst="rect">
            <a:avLst/>
          </a:prstGeom>
          <a:noFill/>
          <a:ln w="9525">
            <a:noFill/>
          </a:ln>
        </p:spPr>
        <p:txBody>
          <a:bodyPr anchor="b"/>
          <a:lstStyle/>
          <a:p>
            <a:pPr lvl="0" algn="r" eaLnBrk="1" hangingPunct="1"/>
            <a:fld id="{9A0DB2DC-4C9A-4742-B13C-FB6460FD3503}" type="slidenum">
              <a:rPr lang="en-US" sz="1200" dirty="0">
                <a:latin typeface="Times New Roman" panose="02020603050405020304" pitchFamily="18" charset="0"/>
              </a:rPr>
              <a:t>4</a:t>
            </a:fld>
            <a:endParaRPr lang="en-US" sz="1200" dirty="0">
              <a:latin typeface="Times New Roman" panose="02020603050405020304" pitchFamily="18" charset="0"/>
            </a:endParaRPr>
          </a:p>
        </p:txBody>
      </p:sp>
      <p:sp>
        <p:nvSpPr>
          <p:cNvPr id="25603" name="Rectangle 2"/>
          <p:cNvSpPr>
            <a:spLocks noGrp="1" noRot="1" noChangeAspect="1" noTextEdit="1"/>
          </p:cNvSpPr>
          <p:nvPr>
            <p:ph type="sldImg"/>
          </p:nvPr>
        </p:nvSpPr>
        <p:spPr/>
      </p:sp>
      <p:sp>
        <p:nvSpPr>
          <p:cNvPr id="25604" name="Rectangle 3"/>
          <p:cNvSpPr>
            <a:spLocks noGrp="1"/>
          </p:cNvSpPr>
          <p:nvPr>
            <p:ph type="body" idx="1"/>
          </p:nvPr>
        </p:nvSpPr>
        <p:spPr>
          <a:xfrm>
            <a:off x="674688" y="4689475"/>
            <a:ext cx="5392737" cy="4443413"/>
          </a:xfrm>
        </p:spPr>
        <p:txBody>
          <a:bodyPr wrap="square" lIns="91440" tIns="45720" rIns="91440" bIns="45720" anchor="t"/>
          <a:lstStyle/>
          <a:p>
            <a:pPr lvl="0" eaLnBrk="1" hangingPunct="1"/>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txBox="1">
            <a:spLocks noGrp="1"/>
          </p:cNvSpPr>
          <p:nvPr>
            <p:ph type="sldNum" sz="quarter"/>
          </p:nvPr>
        </p:nvSpPr>
        <p:spPr>
          <a:xfrm>
            <a:off x="3819525" y="9377363"/>
            <a:ext cx="2921000" cy="493712"/>
          </a:xfrm>
          <a:prstGeom prst="rect">
            <a:avLst/>
          </a:prstGeom>
          <a:noFill/>
          <a:ln w="9525">
            <a:noFill/>
          </a:ln>
        </p:spPr>
        <p:txBody>
          <a:bodyPr anchor="b"/>
          <a:lstStyle/>
          <a:p>
            <a:pPr lvl="0" algn="r" eaLnBrk="1" hangingPunct="1"/>
            <a:fld id="{9A0DB2DC-4C9A-4742-B13C-FB6460FD3503}" type="slidenum">
              <a:rPr lang="en-US" sz="1200" dirty="0">
                <a:latin typeface="Times New Roman" panose="02020603050405020304" pitchFamily="18" charset="0"/>
              </a:rPr>
              <a:t>7</a:t>
            </a:fld>
            <a:endParaRPr lang="en-US" sz="1200" dirty="0">
              <a:latin typeface="Times New Roman" panose="02020603050405020304" pitchFamily="18" charset="0"/>
            </a:endParaRPr>
          </a:p>
        </p:txBody>
      </p:sp>
      <p:sp>
        <p:nvSpPr>
          <p:cNvPr id="26627" name="Rectangle 2"/>
          <p:cNvSpPr>
            <a:spLocks noGrp="1" noRot="1" noChangeAspect="1" noTextEdit="1"/>
          </p:cNvSpPr>
          <p:nvPr>
            <p:ph type="sldImg"/>
          </p:nvPr>
        </p:nvSpPr>
        <p:spPr/>
      </p:sp>
      <p:sp>
        <p:nvSpPr>
          <p:cNvPr id="26628" name="Rectangle 3"/>
          <p:cNvSpPr>
            <a:spLocks noGrp="1"/>
          </p:cNvSpPr>
          <p:nvPr>
            <p:ph type="body" idx="1"/>
          </p:nvPr>
        </p:nvSpPr>
        <p:spPr>
          <a:xfrm>
            <a:off x="674688" y="4689475"/>
            <a:ext cx="5392737" cy="4443413"/>
          </a:xfrm>
        </p:spPr>
        <p:txBody>
          <a:bodyPr wrap="square" lIns="91440" tIns="45720" rIns="91440" bIns="45720" anchor="t"/>
          <a:lstStyle/>
          <a:p>
            <a:pPr lvl="0" eaLnBrk="1" hangingPunct="1"/>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txBox="1">
            <a:spLocks noGrp="1"/>
          </p:cNvSpPr>
          <p:nvPr>
            <p:ph type="sldNum" sz="quarter"/>
          </p:nvPr>
        </p:nvSpPr>
        <p:spPr>
          <a:xfrm>
            <a:off x="3819525" y="9377363"/>
            <a:ext cx="2921000" cy="493712"/>
          </a:xfrm>
          <a:prstGeom prst="rect">
            <a:avLst/>
          </a:prstGeom>
          <a:noFill/>
          <a:ln w="9525">
            <a:noFill/>
          </a:ln>
        </p:spPr>
        <p:txBody>
          <a:bodyPr anchor="b"/>
          <a:lstStyle/>
          <a:p>
            <a:pPr lvl="0" algn="r" eaLnBrk="1" hangingPunct="1"/>
            <a:fld id="{9A0DB2DC-4C9A-4742-B13C-FB6460FD3503}" type="slidenum">
              <a:rPr lang="en-US" sz="1200" dirty="0">
                <a:latin typeface="Times New Roman" panose="02020603050405020304" pitchFamily="18" charset="0"/>
              </a:rPr>
              <a:t>8</a:t>
            </a:fld>
            <a:endParaRPr lang="en-US" sz="1200" dirty="0">
              <a:latin typeface="Times New Roman" panose="02020603050405020304" pitchFamily="18" charset="0"/>
            </a:endParaRPr>
          </a:p>
        </p:txBody>
      </p:sp>
      <p:sp>
        <p:nvSpPr>
          <p:cNvPr id="27651" name="Rectangle 2"/>
          <p:cNvSpPr>
            <a:spLocks noGrp="1" noRot="1" noChangeAspect="1" noTextEdit="1"/>
          </p:cNvSpPr>
          <p:nvPr>
            <p:ph type="sldImg"/>
          </p:nvPr>
        </p:nvSpPr>
        <p:spPr/>
      </p:sp>
      <p:sp>
        <p:nvSpPr>
          <p:cNvPr id="27652" name="Rectangle 3"/>
          <p:cNvSpPr>
            <a:spLocks noGrp="1"/>
          </p:cNvSpPr>
          <p:nvPr>
            <p:ph type="body" idx="1"/>
          </p:nvPr>
        </p:nvSpPr>
        <p:spPr>
          <a:xfrm>
            <a:off x="674688" y="4689475"/>
            <a:ext cx="5392737" cy="4443413"/>
          </a:xfrm>
        </p:spPr>
        <p:txBody>
          <a:bodyPr wrap="square" lIns="91440" tIns="45720" rIns="91440" bIns="45720" anchor="t"/>
          <a:lstStyle/>
          <a:p>
            <a:pPr lvl="0" eaLnBrk="1" hangingPunct="1"/>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txBox="1">
            <a:spLocks noGrp="1"/>
          </p:cNvSpPr>
          <p:nvPr>
            <p:ph type="sldNum" sz="quarter"/>
          </p:nvPr>
        </p:nvSpPr>
        <p:spPr>
          <a:xfrm>
            <a:off x="3819525" y="9377363"/>
            <a:ext cx="2921000" cy="493712"/>
          </a:xfrm>
          <a:prstGeom prst="rect">
            <a:avLst/>
          </a:prstGeom>
          <a:noFill/>
          <a:ln w="9525">
            <a:noFill/>
          </a:ln>
        </p:spPr>
        <p:txBody>
          <a:bodyPr anchor="b"/>
          <a:lstStyle/>
          <a:p>
            <a:pPr lvl="0" algn="r" eaLnBrk="1" hangingPunct="1"/>
            <a:fld id="{9A0DB2DC-4C9A-4742-B13C-FB6460FD3503}" type="slidenum">
              <a:rPr lang="en-US" sz="1200" dirty="0">
                <a:latin typeface="Times New Roman" panose="02020603050405020304" pitchFamily="18" charset="0"/>
              </a:rPr>
              <a:t>9</a:t>
            </a:fld>
            <a:endParaRPr lang="en-US" sz="1200" dirty="0">
              <a:latin typeface="Times New Roman" panose="02020603050405020304" pitchFamily="18" charset="0"/>
            </a:endParaRPr>
          </a:p>
        </p:txBody>
      </p:sp>
      <p:sp>
        <p:nvSpPr>
          <p:cNvPr id="29699" name="Rectangle 2"/>
          <p:cNvSpPr>
            <a:spLocks noGrp="1" noRot="1" noChangeAspect="1" noTextEdit="1"/>
          </p:cNvSpPr>
          <p:nvPr>
            <p:ph type="sldImg"/>
          </p:nvPr>
        </p:nvSpPr>
        <p:spPr/>
      </p:sp>
      <p:sp>
        <p:nvSpPr>
          <p:cNvPr id="29700" name="Rectangle 3"/>
          <p:cNvSpPr>
            <a:spLocks noGrp="1"/>
          </p:cNvSpPr>
          <p:nvPr>
            <p:ph type="body" idx="1"/>
          </p:nvPr>
        </p:nvSpPr>
        <p:spPr>
          <a:xfrm>
            <a:off x="674688" y="4689475"/>
            <a:ext cx="5392737" cy="4443413"/>
          </a:xfrm>
        </p:spPr>
        <p:txBody>
          <a:bodyPr wrap="square" lIns="91440" tIns="45720" rIns="91440" bIns="45720" anchor="t"/>
          <a:lstStyle/>
          <a:p>
            <a:pPr lvl="0" eaLnBrk="1" hangingPunct="1"/>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txBox="1">
            <a:spLocks noGrp="1"/>
          </p:cNvSpPr>
          <p:nvPr>
            <p:ph type="sldNum" sz="quarter"/>
          </p:nvPr>
        </p:nvSpPr>
        <p:spPr>
          <a:xfrm>
            <a:off x="3819525" y="9377363"/>
            <a:ext cx="2921000" cy="493712"/>
          </a:xfrm>
          <a:prstGeom prst="rect">
            <a:avLst/>
          </a:prstGeom>
          <a:noFill/>
          <a:ln w="9525">
            <a:noFill/>
          </a:ln>
        </p:spPr>
        <p:txBody>
          <a:bodyPr anchor="b"/>
          <a:lstStyle/>
          <a:p>
            <a:pPr lvl="0" algn="r" eaLnBrk="1" hangingPunct="1"/>
            <a:fld id="{9A0DB2DC-4C9A-4742-B13C-FB6460FD3503}" type="slidenum">
              <a:rPr lang="en-US" sz="1200" dirty="0">
                <a:latin typeface="Times New Roman" panose="02020603050405020304" pitchFamily="18" charset="0"/>
              </a:rPr>
              <a:t>10</a:t>
            </a:fld>
            <a:endParaRPr lang="en-US" sz="1200" dirty="0">
              <a:latin typeface="Times New Roman" panose="02020603050405020304" pitchFamily="18" charset="0"/>
            </a:endParaRPr>
          </a:p>
        </p:txBody>
      </p:sp>
      <p:sp>
        <p:nvSpPr>
          <p:cNvPr id="30723" name="Rectangle 2"/>
          <p:cNvSpPr>
            <a:spLocks noGrp="1" noRot="1" noChangeAspect="1" noTextEdit="1"/>
          </p:cNvSpPr>
          <p:nvPr>
            <p:ph type="sldImg"/>
          </p:nvPr>
        </p:nvSpPr>
        <p:spPr/>
      </p:sp>
      <p:sp>
        <p:nvSpPr>
          <p:cNvPr id="30724" name="Rectangle 3"/>
          <p:cNvSpPr>
            <a:spLocks noGrp="1"/>
          </p:cNvSpPr>
          <p:nvPr>
            <p:ph type="body" idx="1"/>
          </p:nvPr>
        </p:nvSpPr>
        <p:spPr>
          <a:xfrm>
            <a:off x="674688" y="4689475"/>
            <a:ext cx="5392737" cy="4443413"/>
          </a:xfrm>
        </p:spPr>
        <p:txBody>
          <a:bodyPr wrap="square" lIns="91440" tIns="45720" rIns="91440" bIns="45720" anchor="t"/>
          <a:lstStyle/>
          <a:p>
            <a:pPr lvl="0" eaLnBrk="1" hangingPunct="1"/>
            <a:endParaRP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txBox="1">
            <a:spLocks noGrp="1"/>
          </p:cNvSpPr>
          <p:nvPr>
            <p:ph type="sldNum" sz="quarter"/>
          </p:nvPr>
        </p:nvSpPr>
        <p:spPr>
          <a:xfrm>
            <a:off x="3819525" y="9377363"/>
            <a:ext cx="2921000" cy="493712"/>
          </a:xfrm>
          <a:prstGeom prst="rect">
            <a:avLst/>
          </a:prstGeom>
          <a:noFill/>
          <a:ln w="9525">
            <a:noFill/>
          </a:ln>
        </p:spPr>
        <p:txBody>
          <a:bodyPr anchor="b"/>
          <a:lstStyle/>
          <a:p>
            <a:pPr lvl="0" algn="r" eaLnBrk="1" hangingPunct="1"/>
            <a:fld id="{9A0DB2DC-4C9A-4742-B13C-FB6460FD3503}" type="slidenum">
              <a:rPr lang="en-US" sz="1200" dirty="0">
                <a:latin typeface="Times New Roman" panose="02020603050405020304" pitchFamily="18" charset="0"/>
              </a:rPr>
              <a:t>11</a:t>
            </a:fld>
            <a:endParaRPr lang="en-US" sz="1200" dirty="0">
              <a:latin typeface="Times New Roman" panose="02020603050405020304" pitchFamily="18" charset="0"/>
            </a:endParaRPr>
          </a:p>
        </p:txBody>
      </p:sp>
      <p:sp>
        <p:nvSpPr>
          <p:cNvPr id="31747" name="Rectangle 2"/>
          <p:cNvSpPr>
            <a:spLocks noGrp="1" noRot="1" noChangeAspect="1" noTextEdit="1"/>
          </p:cNvSpPr>
          <p:nvPr>
            <p:ph type="sldImg"/>
          </p:nvPr>
        </p:nvSpPr>
        <p:spPr/>
      </p:sp>
      <p:sp>
        <p:nvSpPr>
          <p:cNvPr id="31748" name="Rectangle 3"/>
          <p:cNvSpPr>
            <a:spLocks noGrp="1"/>
          </p:cNvSpPr>
          <p:nvPr>
            <p:ph type="body" idx="1"/>
          </p:nvPr>
        </p:nvSpPr>
        <p:spPr>
          <a:xfrm>
            <a:off x="674688" y="4689475"/>
            <a:ext cx="5392737" cy="4443413"/>
          </a:xfrm>
        </p:spPr>
        <p:txBody>
          <a:bodyPr wrap="square" lIns="91440" tIns="45720" rIns="91440" bIns="45720" anchor="t"/>
          <a:lstStyle/>
          <a:p>
            <a:pPr lvl="0" eaLnBrk="1" hangingPunct="1"/>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txBox="1">
            <a:spLocks noGrp="1"/>
          </p:cNvSpPr>
          <p:nvPr>
            <p:ph type="sldNum" sz="quarter"/>
          </p:nvPr>
        </p:nvSpPr>
        <p:spPr>
          <a:xfrm>
            <a:off x="3819525" y="9377363"/>
            <a:ext cx="2921000" cy="493712"/>
          </a:xfrm>
          <a:prstGeom prst="rect">
            <a:avLst/>
          </a:prstGeom>
          <a:noFill/>
          <a:ln w="9525">
            <a:noFill/>
          </a:ln>
        </p:spPr>
        <p:txBody>
          <a:bodyPr anchor="b"/>
          <a:lstStyle/>
          <a:p>
            <a:pPr lvl="0" algn="r" eaLnBrk="1" hangingPunct="1"/>
            <a:fld id="{9A0DB2DC-4C9A-4742-B13C-FB6460FD3503}" type="slidenum">
              <a:rPr lang="en-US" sz="1200" dirty="0">
                <a:latin typeface="Times New Roman" panose="02020603050405020304" pitchFamily="18" charset="0"/>
              </a:rPr>
              <a:t>16</a:t>
            </a:fld>
            <a:endParaRPr lang="en-US" sz="1200" dirty="0">
              <a:latin typeface="Times New Roman" panose="02020603050405020304" pitchFamily="18" charset="0"/>
            </a:endParaRPr>
          </a:p>
        </p:txBody>
      </p:sp>
      <p:sp>
        <p:nvSpPr>
          <p:cNvPr id="32771" name="Rectangle 2"/>
          <p:cNvSpPr>
            <a:spLocks noGrp="1" noRot="1" noChangeAspect="1" noTextEdit="1"/>
          </p:cNvSpPr>
          <p:nvPr>
            <p:ph type="sldImg"/>
          </p:nvPr>
        </p:nvSpPr>
        <p:spPr/>
      </p:sp>
      <p:sp>
        <p:nvSpPr>
          <p:cNvPr id="32772" name="Rectangle 3"/>
          <p:cNvSpPr>
            <a:spLocks noGrp="1"/>
          </p:cNvSpPr>
          <p:nvPr>
            <p:ph type="body" idx="1"/>
          </p:nvPr>
        </p:nvSpPr>
        <p:spPr>
          <a:xfrm>
            <a:off x="674688" y="4689475"/>
            <a:ext cx="5392737" cy="4443413"/>
          </a:xfrm>
        </p:spPr>
        <p:txBody>
          <a:bodyPr wrap="square" lIns="91440" tIns="45720" rIns="91440" bIns="45720" anchor="t"/>
          <a:lstStyle/>
          <a:p>
            <a:pPr lvl="0" eaLnBrk="1" hangingPunct="1"/>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lstStyle/>
          <a:p>
            <a:pPr lvl="0" eaLnBrk="1" hangingPunct="1">
              <a:buNone/>
            </a:pPr>
            <a:fld id="{9A0DB2DC-4C9A-4742-B13C-FB6460FD3503}" type="slidenum">
              <a:rPr lang="en-US" dirty="0"/>
              <a:t>‹#›</a:t>
            </a:fld>
            <a:endParaRPr lang="en-US" dirty="0">
              <a:latin typeface="VNI-Helve" pitchFamily="2"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lstStyle/>
          <a:p>
            <a:pPr lvl="0" eaLnBrk="1" hangingPunct="1">
              <a:buNone/>
            </a:pPr>
            <a:fld id="{9A0DB2DC-4C9A-4742-B13C-FB6460FD3503}" type="slidenum">
              <a:rPr lang="en-US" dirty="0"/>
              <a:t>‹#›</a:t>
            </a:fld>
            <a:endParaRPr lang="en-US" dirty="0">
              <a:latin typeface="VNI-Helve" pitchFamily="2"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lstStyle/>
          <a:p>
            <a:pPr lvl="0" eaLnBrk="1" hangingPunct="1">
              <a:buNone/>
            </a:pPr>
            <a:fld id="{9A0DB2DC-4C9A-4742-B13C-FB6460FD3503}" type="slidenum">
              <a:rPr lang="en-US" dirty="0"/>
              <a:t>‹#›</a:t>
            </a:fld>
            <a:endParaRPr lang="en-US" dirty="0">
              <a:latin typeface="VNI-Helve" pitchFamily="2"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bg>
      <p:bgPr>
        <a:solidFill>
          <a:schemeClr val="bg1"/>
        </a:solidFill>
        <a:effectLst/>
      </p:bgPr>
    </p:bg>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2"/>
          </p:nvPr>
        </p:nvSpPr>
        <p:spPr bwMode="auto">
          <a:xfrm>
            <a:off x="457200" y="6245225"/>
            <a:ext cx="2133600" cy="476250"/>
          </a:xfrm>
          <a:prstGeom prst="rect">
            <a:avLst/>
          </a:prstGeom>
          <a:ln>
            <a:miter lim="800000"/>
          </a:ln>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fld id="{9712FD50-DBB8-44B3-8357-EC5E92012CDC}" type="datetime13">
              <a:rPr kumimoji="0" lang="vi-VN" sz="1400" b="0" i="0" u="none" strike="noStrike" kern="1200" cap="none" spc="0" normalizeH="0" baseline="0" noProof="0">
                <a:ln>
                  <a:noFill/>
                </a:ln>
                <a:solidFill>
                  <a:schemeClr val="tx1"/>
                </a:solidFill>
                <a:effectLst/>
                <a:uLnTx/>
                <a:uFillTx/>
                <a:latin typeface="+mn-lt"/>
                <a:ea typeface="+mn-ea"/>
                <a:cs typeface="+mn-cs"/>
              </a:rPr>
              <a:t>20:43:51</a:t>
            </a:fld>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8" name="Rectangle 5"/>
          <p:cNvSpPr>
            <a:spLocks noGrp="1" noChangeArrowheads="1"/>
          </p:cNvSpPr>
          <p:nvPr>
            <p:ph type="ftr" sz="quarter" idx="3"/>
          </p:nvPr>
        </p:nvSpPr>
        <p:spPr bwMode="auto">
          <a:xfrm>
            <a:off x="3124200" y="6245225"/>
            <a:ext cx="2895600" cy="476250"/>
          </a:xfrm>
          <a:prstGeom prst="rect">
            <a:avLst/>
          </a:prstGeom>
          <a:ln>
            <a:miter lim="800000"/>
          </a:ln>
        </p:spPr>
        <p:txBody>
          <a:bodyPr vert="horz" wrap="square" lIns="91440" tIns="45720" rIns="91440" bIns="45720" numCol="1" anchor="t"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9" name="Rectangle 6"/>
          <p:cNvSpPr>
            <a:spLocks noGrp="1" noChangeArrowheads="1"/>
          </p:cNvSpPr>
          <p:nvPr>
            <p:ph type="sldNum" sz="quarter" idx="4"/>
          </p:nvPr>
        </p:nvSpPr>
        <p:spPr bwMode="auto">
          <a:xfrm>
            <a:off x="6553200" y="6245225"/>
            <a:ext cx="2133600" cy="476250"/>
          </a:xfrm>
          <a:prstGeom prst="rect">
            <a:avLst/>
          </a:prstGeom>
          <a:ln>
            <a:miter lim="800000"/>
          </a:ln>
        </p:spPr>
        <p:txBody>
          <a:bodyPr vert="horz" wrap="square" lIns="91440" tIns="45720" rIns="91440" bIns="45720" numCol="1" anchor="t" anchorCtr="0" compatLnSpc="1"/>
          <a:lstStyle/>
          <a:p>
            <a:pPr algn="r" eaLnBrk="1" hangingPunct="1">
              <a:buNone/>
            </a:pPr>
            <a:fld id="{9A0DB2DC-4C9A-4742-B13C-FB6460FD3503}" type="slidenum">
              <a:rPr lang="en-US" dirty="0">
                <a:latin typeface="Times New Roman" panose="02020603050405020304" pitchFamily="18" charset="0"/>
              </a:rPr>
              <a:t>‹#›</a:t>
            </a:fld>
            <a:endParaRPr lang="en-US" dirty="0">
              <a:latin typeface="Times New Roman" panose="02020603050405020304" pitchFamily="18" charset="0"/>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lstStyle/>
          <a:p>
            <a:pPr lvl="0" eaLnBrk="1" hangingPunct="1">
              <a:buNone/>
            </a:pPr>
            <a:fld id="{9A0DB2DC-4C9A-4742-B13C-FB6460FD3503}" type="slidenum">
              <a:rPr lang="en-US" dirty="0"/>
              <a:t>‹#›</a:t>
            </a:fld>
            <a:endParaRPr lang="en-US" dirty="0">
              <a:latin typeface="VNI-Helve" pitchFamily="2" charset="0"/>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lstStyle/>
          <a:p>
            <a:pPr lvl="0" eaLnBrk="1" hangingPunct="1">
              <a:buNone/>
            </a:pPr>
            <a:fld id="{9A0DB2DC-4C9A-4742-B13C-FB6460FD3503}" type="slidenum">
              <a:rPr lang="en-US" dirty="0"/>
              <a:t>‹#›</a:t>
            </a:fld>
            <a:endParaRPr lang="en-US" dirty="0">
              <a:latin typeface="VNI-Helve" pitchFamily="2" charset="0"/>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lstStyle/>
          <a:p>
            <a:pPr lvl="0" eaLnBrk="1" hangingPunct="1">
              <a:buNone/>
            </a:pPr>
            <a:fld id="{9A0DB2DC-4C9A-4742-B13C-FB6460FD3503}" type="slidenum">
              <a:rPr lang="en-US" dirty="0"/>
              <a:t>‹#›</a:t>
            </a:fld>
            <a:endParaRPr lang="en-US" dirty="0">
              <a:latin typeface="VNI-Helve" pitchFamily="2" charset="0"/>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lstStyle/>
          <a:p>
            <a:pPr lvl="0" eaLnBrk="1" hangingPunct="1">
              <a:buNone/>
            </a:pPr>
            <a:fld id="{9A0DB2DC-4C9A-4742-B13C-FB6460FD3503}" type="slidenum">
              <a:rPr lang="en-US" dirty="0"/>
              <a:t>‹#›</a:t>
            </a:fld>
            <a:endParaRPr lang="en-US" dirty="0">
              <a:latin typeface="VNI-Helve" pitchFamily="2" charset="0"/>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9" name="Slide Number Placeholder 8"/>
          <p:cNvSpPr>
            <a:spLocks noGrp="1"/>
          </p:cNvSpPr>
          <p:nvPr>
            <p:ph type="sldNum" sz="quarter" idx="12"/>
          </p:nvPr>
        </p:nvSpPr>
        <p:spPr/>
        <p:txBody>
          <a:bodyPr/>
          <a:lstStyle/>
          <a:p>
            <a:pPr lvl="0" eaLnBrk="1" hangingPunct="1">
              <a:buNone/>
            </a:pPr>
            <a:fld id="{9A0DB2DC-4C9A-4742-B13C-FB6460FD3503}" type="slidenum">
              <a:rPr lang="en-US" dirty="0"/>
              <a:t>‹#›</a:t>
            </a:fld>
            <a:endParaRPr lang="en-US" dirty="0">
              <a:latin typeface="VNI-Helve" pitchFamily="2" charset="0"/>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5" name="Slide Number Placeholder 4"/>
          <p:cNvSpPr>
            <a:spLocks noGrp="1"/>
          </p:cNvSpPr>
          <p:nvPr>
            <p:ph type="sldNum" sz="quarter" idx="12"/>
          </p:nvPr>
        </p:nvSpPr>
        <p:spPr/>
        <p:txBody>
          <a:bodyPr/>
          <a:lstStyle/>
          <a:p>
            <a:pPr lvl="0" eaLnBrk="1" hangingPunct="1">
              <a:buNone/>
            </a:pPr>
            <a:fld id="{9A0DB2DC-4C9A-4742-B13C-FB6460FD3503}" type="slidenum">
              <a:rPr lang="en-US" dirty="0"/>
              <a:t>‹#›</a:t>
            </a:fld>
            <a:endParaRPr lang="en-US" dirty="0">
              <a:latin typeface="VNI-Helve" pitchFamily="2" charset="0"/>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4" name="Slide Number Placeholder 3"/>
          <p:cNvSpPr>
            <a:spLocks noGrp="1"/>
          </p:cNvSpPr>
          <p:nvPr>
            <p:ph type="sldNum" sz="quarter" idx="12"/>
          </p:nvPr>
        </p:nvSpPr>
        <p:spPr/>
        <p:txBody>
          <a:bodyPr/>
          <a:lstStyle/>
          <a:p>
            <a:pPr lvl="0" eaLnBrk="1" hangingPunct="1">
              <a:buNone/>
            </a:pPr>
            <a:fld id="{9A0DB2DC-4C9A-4742-B13C-FB6460FD3503}" type="slidenum">
              <a:rPr lang="en-US" dirty="0"/>
              <a:t>‹#›</a:t>
            </a:fld>
            <a:endParaRPr lang="en-US" dirty="0">
              <a:latin typeface="VNI-Helve" pitchFamily="2"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lstStyle/>
          <a:p>
            <a:pPr lvl="0" eaLnBrk="1" hangingPunct="1">
              <a:buNone/>
            </a:pPr>
            <a:fld id="{9A0DB2DC-4C9A-4742-B13C-FB6460FD3503}" type="slidenum">
              <a:rPr lang="en-US" dirty="0"/>
              <a:t>‹#›</a:t>
            </a:fld>
            <a:endParaRPr lang="en-US" dirty="0">
              <a:latin typeface="VNI-Helve" pitchFamily="2"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lstStyle/>
          <a:p>
            <a:pPr lvl="0" eaLnBrk="1" hangingPunct="1">
              <a:buNone/>
            </a:pPr>
            <a:fld id="{9A0DB2DC-4C9A-4742-B13C-FB6460FD3503}" type="slidenum">
              <a:rPr lang="en-US" dirty="0"/>
              <a:t>‹#›</a:t>
            </a:fld>
            <a:endParaRPr lang="en-US" dirty="0">
              <a:latin typeface="VNI-Helve" pitchFamily="2" charset="0"/>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en-US" sz="3200" b="0" i="0" u="none" strike="noStrike" kern="0" cap="none" spc="0" normalizeH="0" baseline="0" noProof="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lstStyle/>
          <a:p>
            <a:pPr lvl="0" eaLnBrk="1" hangingPunct="1">
              <a:buNone/>
            </a:pPr>
            <a:fld id="{9A0DB2DC-4C9A-4742-B13C-FB6460FD3503}" type="slidenum">
              <a:rPr lang="en-US" dirty="0"/>
              <a:t>‹#›</a:t>
            </a:fld>
            <a:endParaRPr lang="en-US" dirty="0">
              <a:latin typeface="VNI-Helve" pitchFamily="2" charset="0"/>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lstStyle/>
          <a:p>
            <a:pPr lvl="0" eaLnBrk="1" hangingPunct="1">
              <a:buNone/>
            </a:pPr>
            <a:fld id="{9A0DB2DC-4C9A-4742-B13C-FB6460FD3503}" type="slidenum">
              <a:rPr lang="en-US" dirty="0"/>
              <a:t>‹#›</a:t>
            </a:fld>
            <a:endParaRPr lang="en-US" dirty="0">
              <a:latin typeface="VNI-Helve" pitchFamily="2" charset="0"/>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lstStyle/>
          <a:p>
            <a:pPr lvl="0" eaLnBrk="1" hangingPunct="1">
              <a:buNone/>
            </a:pPr>
            <a:fld id="{9A0DB2DC-4C9A-4742-B13C-FB6460FD3503}" type="slidenum">
              <a:rPr lang="en-US" dirty="0"/>
              <a:t>‹#›</a:t>
            </a:fld>
            <a:endParaRPr lang="en-US" dirty="0">
              <a:latin typeface="VNI-Helve" pitchFamily="2" charset="0"/>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cSld name="Content">
    <p:bg>
      <p:bgPr>
        <a:solidFill>
          <a:schemeClr val="bg1"/>
        </a:solidFill>
        <a:effectLst/>
      </p:bgPr>
    </p:bg>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2"/>
          </p:nvPr>
        </p:nvSpPr>
        <p:spPr bwMode="auto">
          <a:xfrm>
            <a:off x="457200" y="6245225"/>
            <a:ext cx="2133600" cy="476250"/>
          </a:xfrm>
          <a:prstGeom prst="rect">
            <a:avLst/>
          </a:prstGeom>
          <a:ln>
            <a:miter lim="800000"/>
          </a:ln>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fld id="{9712FD50-DBB8-44B3-8357-EC5E92012CDC}" type="datetime13">
              <a:rPr kumimoji="0" lang="vi-VN" sz="1400" b="0" i="0" u="none" strike="noStrike" kern="1200" cap="none" spc="0" normalizeH="0" baseline="0" noProof="0">
                <a:ln>
                  <a:noFill/>
                </a:ln>
                <a:solidFill>
                  <a:schemeClr val="tx1"/>
                </a:solidFill>
                <a:effectLst/>
                <a:uLnTx/>
                <a:uFillTx/>
                <a:latin typeface="+mn-lt"/>
                <a:ea typeface="+mn-ea"/>
                <a:cs typeface="+mn-cs"/>
              </a:rPr>
              <a:t>20:43:51</a:t>
            </a:fld>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8" name="Rectangle 5"/>
          <p:cNvSpPr>
            <a:spLocks noGrp="1" noChangeArrowheads="1"/>
          </p:cNvSpPr>
          <p:nvPr>
            <p:ph type="ftr" sz="quarter" idx="3"/>
          </p:nvPr>
        </p:nvSpPr>
        <p:spPr bwMode="auto">
          <a:xfrm>
            <a:off x="3124200" y="6245225"/>
            <a:ext cx="2895600" cy="476250"/>
          </a:xfrm>
          <a:prstGeom prst="rect">
            <a:avLst/>
          </a:prstGeom>
          <a:ln>
            <a:miter lim="800000"/>
          </a:ln>
        </p:spPr>
        <p:txBody>
          <a:bodyPr vert="horz" wrap="square" lIns="91440" tIns="45720" rIns="91440" bIns="45720" numCol="1" anchor="t"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9" name="Rectangle 6"/>
          <p:cNvSpPr>
            <a:spLocks noGrp="1" noChangeArrowheads="1"/>
          </p:cNvSpPr>
          <p:nvPr>
            <p:ph type="sldNum" sz="quarter" idx="4"/>
          </p:nvPr>
        </p:nvSpPr>
        <p:spPr bwMode="auto">
          <a:xfrm>
            <a:off x="6553200" y="6245225"/>
            <a:ext cx="2133600" cy="476250"/>
          </a:xfrm>
          <a:prstGeom prst="rect">
            <a:avLst/>
          </a:prstGeom>
          <a:ln>
            <a:miter lim="800000"/>
          </a:ln>
        </p:spPr>
        <p:txBody>
          <a:bodyPr vert="horz" wrap="square" lIns="91440" tIns="45720" rIns="91440" bIns="45720" numCol="1" anchor="t" anchorCtr="0" compatLnSpc="1"/>
          <a:lstStyle/>
          <a:p>
            <a:pPr algn="r" eaLnBrk="1" hangingPunct="1">
              <a:buNone/>
            </a:pPr>
            <a:fld id="{9A0DB2DC-4C9A-4742-B13C-FB6460FD3503}" type="slidenum">
              <a:rPr lang="en-US" dirty="0">
                <a:latin typeface="Times New Roman" panose="02020603050405020304" pitchFamily="18" charset="0"/>
              </a:rPr>
              <a:t>‹#›</a:t>
            </a:fld>
            <a:endParaRPr lang="en-US" dirty="0">
              <a:latin typeface="Times New Roman" panose="02020603050405020304"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lstStyle/>
          <a:p>
            <a:pPr lvl="0" eaLnBrk="1" hangingPunct="1">
              <a:buNone/>
            </a:pPr>
            <a:fld id="{9A0DB2DC-4C9A-4742-B13C-FB6460FD3503}" type="slidenum">
              <a:rPr lang="en-US" dirty="0"/>
              <a:t>‹#›</a:t>
            </a:fld>
            <a:endParaRPr lang="en-US" dirty="0">
              <a:latin typeface="VNI-Helve" pitchFamily="2"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lstStyle/>
          <a:p>
            <a:pPr lvl="0" eaLnBrk="1" hangingPunct="1">
              <a:buNone/>
            </a:pPr>
            <a:fld id="{9A0DB2DC-4C9A-4742-B13C-FB6460FD3503}" type="slidenum">
              <a:rPr lang="en-US" dirty="0"/>
              <a:t>‹#›</a:t>
            </a:fld>
            <a:endParaRPr lang="en-US" dirty="0">
              <a:latin typeface="VNI-Helve" pitchFamily="2"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9" name="Slide Number Placeholder 8"/>
          <p:cNvSpPr>
            <a:spLocks noGrp="1"/>
          </p:cNvSpPr>
          <p:nvPr>
            <p:ph type="sldNum" sz="quarter" idx="12"/>
          </p:nvPr>
        </p:nvSpPr>
        <p:spPr/>
        <p:txBody>
          <a:bodyPr/>
          <a:lstStyle/>
          <a:p>
            <a:pPr lvl="0" eaLnBrk="1" hangingPunct="1">
              <a:buNone/>
            </a:pPr>
            <a:fld id="{9A0DB2DC-4C9A-4742-B13C-FB6460FD3503}" type="slidenum">
              <a:rPr lang="en-US" dirty="0"/>
              <a:t>‹#›</a:t>
            </a:fld>
            <a:endParaRPr lang="en-US" dirty="0">
              <a:latin typeface="VNI-Helve" pitchFamily="2"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5" name="Slide Number Placeholder 4"/>
          <p:cNvSpPr>
            <a:spLocks noGrp="1"/>
          </p:cNvSpPr>
          <p:nvPr>
            <p:ph type="sldNum" sz="quarter" idx="12"/>
          </p:nvPr>
        </p:nvSpPr>
        <p:spPr/>
        <p:txBody>
          <a:bodyPr/>
          <a:lstStyle/>
          <a:p>
            <a:pPr lvl="0" eaLnBrk="1" hangingPunct="1">
              <a:buNone/>
            </a:pPr>
            <a:fld id="{9A0DB2DC-4C9A-4742-B13C-FB6460FD3503}" type="slidenum">
              <a:rPr lang="en-US" dirty="0"/>
              <a:t>‹#›</a:t>
            </a:fld>
            <a:endParaRPr lang="en-US" dirty="0">
              <a:latin typeface="VNI-Helve" pitchFamily="2"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4" name="Slide Number Placeholder 3"/>
          <p:cNvSpPr>
            <a:spLocks noGrp="1"/>
          </p:cNvSpPr>
          <p:nvPr>
            <p:ph type="sldNum" sz="quarter" idx="12"/>
          </p:nvPr>
        </p:nvSpPr>
        <p:spPr/>
        <p:txBody>
          <a:bodyPr/>
          <a:lstStyle/>
          <a:p>
            <a:pPr lvl="0" eaLnBrk="1" hangingPunct="1">
              <a:buNone/>
            </a:pPr>
            <a:fld id="{9A0DB2DC-4C9A-4742-B13C-FB6460FD3503}" type="slidenum">
              <a:rPr lang="en-US" dirty="0"/>
              <a:t>‹#›</a:t>
            </a:fld>
            <a:endParaRPr lang="en-US" dirty="0">
              <a:latin typeface="VNI-Helve" pitchFamily="2"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lstStyle/>
          <a:p>
            <a:pPr lvl="0" eaLnBrk="1" hangingPunct="1">
              <a:buNone/>
            </a:pPr>
            <a:fld id="{9A0DB2DC-4C9A-4742-B13C-FB6460FD3503}" type="slidenum">
              <a:rPr lang="en-US" dirty="0"/>
              <a:t>‹#›</a:t>
            </a:fld>
            <a:endParaRPr lang="en-US" dirty="0">
              <a:latin typeface="VNI-Helve" pitchFamily="2"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en-US" sz="3200" b="0" i="0" u="none" strike="noStrike" kern="0" cap="none" spc="0" normalizeH="0" baseline="0" noProof="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lstStyle/>
          <a:p>
            <a:pPr lvl="0" eaLnBrk="1" hangingPunct="1">
              <a:buNone/>
            </a:pPr>
            <a:fld id="{9A0DB2DC-4C9A-4742-B13C-FB6460FD3503}" type="slidenum">
              <a:rPr lang="en-US" dirty="0"/>
              <a:t>‹#›</a:t>
            </a:fld>
            <a:endParaRPr lang="en-US" dirty="0">
              <a:latin typeface="VNI-Helve" pitchFamily="2"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p:cNvSpPr>
          <p:nvPr>
            <p:ph type="title"/>
          </p:nvPr>
        </p:nvSpPr>
        <p:spPr>
          <a:xfrm>
            <a:off x="457200" y="274638"/>
            <a:ext cx="8229600" cy="1143000"/>
          </a:xfrm>
          <a:prstGeom prst="rect">
            <a:avLst/>
          </a:prstGeom>
          <a:noFill/>
          <a:ln w="9525">
            <a:noFill/>
          </a:ln>
        </p:spPr>
        <p:txBody>
          <a:bodyPr anchor="ctr"/>
          <a:lstStyle/>
          <a:p>
            <a:pPr lvl="0"/>
            <a:r>
              <a:rPr dirty="0"/>
              <a:t>Click to edit Master title style</a:t>
            </a:r>
          </a:p>
        </p:txBody>
      </p:sp>
      <p:sp>
        <p:nvSpPr>
          <p:cNvPr id="1027" name="Rectangle 3"/>
          <p:cNvSpPr>
            <a:spLocks noGrp="1"/>
          </p:cNvSpPr>
          <p:nvPr>
            <p:ph type="body" idx="1"/>
          </p:nvPr>
        </p:nvSpPr>
        <p:spPr>
          <a:xfrm>
            <a:off x="457200" y="1600200"/>
            <a:ext cx="8229600" cy="4525963"/>
          </a:xfrm>
          <a:prstGeom prst="rect">
            <a:avLst/>
          </a:prstGeom>
          <a:noFill/>
          <a:ln w="9525">
            <a:noFill/>
          </a:ln>
        </p:spPr>
        <p:txBody>
          <a:bodyPr/>
          <a:lstStyle/>
          <a:p>
            <a:pPr lvl="0"/>
            <a:r>
              <a:rPr dirty="0"/>
              <a:t>Click to edit Master text styles</a:t>
            </a:r>
          </a:p>
          <a:p>
            <a:pPr lvl="1"/>
            <a:r>
              <a:rPr dirty="0"/>
              <a:t>Second level</a:t>
            </a:r>
          </a:p>
          <a:p>
            <a:pPr lvl="2"/>
            <a:r>
              <a:rPr dirty="0"/>
              <a:t>Third level</a:t>
            </a:r>
          </a:p>
          <a:p>
            <a:pPr lvl="3"/>
            <a:r>
              <a:rPr dirty="0"/>
              <a:t>Fourth level</a:t>
            </a:r>
          </a:p>
          <a:p>
            <a:pPr lvl="4"/>
            <a:r>
              <a:rPr dirty="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ln>
          <a:effectLst/>
        </p:spPr>
        <p:txBody>
          <a:bodyPr vert="horz" wrap="square" lIns="91440" tIns="45720" rIns="91440" bIns="45720" numCol="1" anchor="t" anchorCtr="0" compatLnSpc="1"/>
          <a:lstStyle>
            <a:lvl1pPr eaLnBrk="1" hangingPunct="1">
              <a:defRPr sz="1400">
                <a:latin typeface="+mn-lt"/>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ln>
          <a:effectLst/>
        </p:spPr>
        <p:txBody>
          <a:bodyPr vert="horz" wrap="square" lIns="91440" tIns="45720" rIns="91440" bIns="45720" numCol="1" anchor="t" anchorCtr="0" compatLnSpc="1"/>
          <a:lstStyle>
            <a:lvl1pPr algn="ctr" eaLnBrk="1" hangingPunct="1">
              <a:defRPr sz="1400">
                <a:latin typeface="+mn-lt"/>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ln>
          <a:effectLst/>
        </p:spPr>
        <p:txBody>
          <a:bodyPr vert="horz" wrap="square" lIns="91440" tIns="45720" rIns="91440" bIns="45720" numCol="1" anchor="t" anchorCtr="0" compatLnSpc="1"/>
          <a:lstStyle>
            <a:lvl1pPr algn="r">
              <a:defRPr sz="1400">
                <a:latin typeface="Times New Roman" panose="02020603050405020304" pitchFamily="18" charset="0"/>
              </a:defRPr>
            </a:lvl1pPr>
          </a:lstStyle>
          <a:p>
            <a:pPr lvl="0" eaLnBrk="1" hangingPunct="1">
              <a:buNone/>
            </a:pPr>
            <a:fld id="{9A0DB2DC-4C9A-4742-B13C-FB6460FD3503}" type="slidenum">
              <a:rPr lang="en-US" dirty="0"/>
              <a:t>‹#›</a:t>
            </a:fld>
            <a:endParaRPr lang="en-US" dirty="0">
              <a:latin typeface="VNI-Helve" pitchFamily="2"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anose="02020603050405020304" pitchFamily="18" charset="0"/>
        </a:defRPr>
      </a:lvl2pPr>
      <a:lvl3pPr algn="ctr" rtl="0" eaLnBrk="0" fontAlgn="base" hangingPunct="0">
        <a:spcBef>
          <a:spcPct val="0"/>
        </a:spcBef>
        <a:spcAft>
          <a:spcPct val="0"/>
        </a:spcAft>
        <a:defRPr sz="4400">
          <a:solidFill>
            <a:schemeClr val="tx2"/>
          </a:solidFill>
          <a:latin typeface="Times New Roman" panose="02020603050405020304" pitchFamily="18" charset="0"/>
        </a:defRPr>
      </a:lvl3pPr>
      <a:lvl4pPr algn="ctr" rtl="0" eaLnBrk="0" fontAlgn="base" hangingPunct="0">
        <a:spcBef>
          <a:spcPct val="0"/>
        </a:spcBef>
        <a:spcAft>
          <a:spcPct val="0"/>
        </a:spcAft>
        <a:defRPr sz="4400">
          <a:solidFill>
            <a:schemeClr val="tx2"/>
          </a:solidFill>
          <a:latin typeface="Times New Roman" panose="02020603050405020304" pitchFamily="18" charset="0"/>
        </a:defRPr>
      </a:lvl4pPr>
      <a:lvl5pPr algn="ctr" rtl="0" eaLnBrk="0" fontAlgn="base" hangingPunct="0">
        <a:spcBef>
          <a:spcPct val="0"/>
        </a:spcBef>
        <a:spcAft>
          <a:spcPct val="0"/>
        </a:spcAft>
        <a:defRPr sz="4400">
          <a:solidFill>
            <a:schemeClr val="tx2"/>
          </a:solidFill>
          <a:latin typeface="Times New Roman" panose="02020603050405020304" pitchFamily="18" charset="0"/>
        </a:defRPr>
      </a:lvl5pPr>
      <a:lvl6pPr marL="457200" algn="ctr" rtl="0" fontAlgn="base">
        <a:spcBef>
          <a:spcPct val="0"/>
        </a:spcBef>
        <a:spcAft>
          <a:spcPct val="0"/>
        </a:spcAft>
        <a:defRPr sz="4400">
          <a:solidFill>
            <a:schemeClr val="tx2"/>
          </a:solidFill>
          <a:latin typeface="Times New Roman" panose="02020603050405020304" pitchFamily="18" charset="0"/>
        </a:defRPr>
      </a:lvl6pPr>
      <a:lvl7pPr marL="914400" algn="ctr" rtl="0" fontAlgn="base">
        <a:spcBef>
          <a:spcPct val="0"/>
        </a:spcBef>
        <a:spcAft>
          <a:spcPct val="0"/>
        </a:spcAft>
        <a:defRPr sz="4400">
          <a:solidFill>
            <a:schemeClr val="tx2"/>
          </a:solidFill>
          <a:latin typeface="Times New Roman" panose="02020603050405020304" pitchFamily="18" charset="0"/>
        </a:defRPr>
      </a:lvl7pPr>
      <a:lvl8pPr marL="1371600" algn="ctr" rtl="0" fontAlgn="base">
        <a:spcBef>
          <a:spcPct val="0"/>
        </a:spcBef>
        <a:spcAft>
          <a:spcPct val="0"/>
        </a:spcAft>
        <a:defRPr sz="4400">
          <a:solidFill>
            <a:schemeClr val="tx2"/>
          </a:solidFill>
          <a:latin typeface="Times New Roman" panose="02020603050405020304" pitchFamily="18" charset="0"/>
        </a:defRPr>
      </a:lvl8pPr>
      <a:lvl9pPr marL="1828800" algn="ctr" rtl="0" fontAlgn="base">
        <a:spcBef>
          <a:spcPct val="0"/>
        </a:spcBef>
        <a:spcAft>
          <a:spcPct val="0"/>
        </a:spcAft>
        <a:defRPr sz="4400">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p:cNvSpPr>
          <p:nvPr>
            <p:ph type="title"/>
          </p:nvPr>
        </p:nvSpPr>
        <p:spPr>
          <a:xfrm>
            <a:off x="457200" y="274638"/>
            <a:ext cx="8229600" cy="1143000"/>
          </a:xfrm>
          <a:prstGeom prst="rect">
            <a:avLst/>
          </a:prstGeom>
          <a:noFill/>
          <a:ln w="9525">
            <a:noFill/>
          </a:ln>
        </p:spPr>
        <p:txBody>
          <a:bodyPr anchor="ctr"/>
          <a:lstStyle/>
          <a:p>
            <a:pPr lvl="0"/>
            <a:r>
              <a:rPr dirty="0"/>
              <a:t>Click to edit Master title style</a:t>
            </a:r>
          </a:p>
        </p:txBody>
      </p:sp>
      <p:sp>
        <p:nvSpPr>
          <p:cNvPr id="1027" name="Rectangle 3"/>
          <p:cNvSpPr>
            <a:spLocks noGrp="1"/>
          </p:cNvSpPr>
          <p:nvPr>
            <p:ph type="body" idx="1"/>
          </p:nvPr>
        </p:nvSpPr>
        <p:spPr>
          <a:xfrm>
            <a:off x="457200" y="1600200"/>
            <a:ext cx="8229600" cy="4525963"/>
          </a:xfrm>
          <a:prstGeom prst="rect">
            <a:avLst/>
          </a:prstGeom>
          <a:noFill/>
          <a:ln w="9525">
            <a:noFill/>
          </a:ln>
        </p:spPr>
        <p:txBody>
          <a:bodyPr/>
          <a:lstStyle/>
          <a:p>
            <a:pPr lvl="0"/>
            <a:r>
              <a:rPr dirty="0"/>
              <a:t>Click to edit Master text styles</a:t>
            </a:r>
          </a:p>
          <a:p>
            <a:pPr lvl="1"/>
            <a:r>
              <a:rPr dirty="0"/>
              <a:t>Second level</a:t>
            </a:r>
          </a:p>
          <a:p>
            <a:pPr lvl="2"/>
            <a:r>
              <a:rPr dirty="0"/>
              <a:t>Third level</a:t>
            </a:r>
          </a:p>
          <a:p>
            <a:pPr lvl="3"/>
            <a:r>
              <a:rPr dirty="0"/>
              <a:t>Fourth level</a:t>
            </a:r>
          </a:p>
          <a:p>
            <a:pPr lvl="4"/>
            <a:r>
              <a:rPr dirty="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ln>
          <a:effectLst/>
        </p:spPr>
        <p:txBody>
          <a:bodyPr vert="horz" wrap="square" lIns="91440" tIns="45720" rIns="91440" bIns="45720" numCol="1" anchor="t" anchorCtr="0" compatLnSpc="1"/>
          <a:lstStyle>
            <a:lvl1pPr eaLnBrk="1" hangingPunct="1">
              <a:defRPr sz="1400">
                <a:latin typeface="+mn-lt"/>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ln>
          <a:effectLst/>
        </p:spPr>
        <p:txBody>
          <a:bodyPr vert="horz" wrap="square" lIns="91440" tIns="45720" rIns="91440" bIns="45720" numCol="1" anchor="t" anchorCtr="0" compatLnSpc="1"/>
          <a:lstStyle>
            <a:lvl1pPr algn="ctr" eaLnBrk="1" hangingPunct="1">
              <a:defRPr sz="1400">
                <a:latin typeface="+mn-lt"/>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ln>
          <a:effectLst/>
        </p:spPr>
        <p:txBody>
          <a:bodyPr vert="horz" wrap="square" lIns="91440" tIns="45720" rIns="91440" bIns="45720" numCol="1" anchor="t" anchorCtr="0" compatLnSpc="1"/>
          <a:lstStyle>
            <a:lvl1pPr algn="r">
              <a:defRPr sz="1400">
                <a:latin typeface="Times New Roman" panose="02020603050405020304" pitchFamily="18" charset="0"/>
              </a:defRPr>
            </a:lvl1pPr>
          </a:lstStyle>
          <a:p>
            <a:pPr lvl="0" eaLnBrk="1" hangingPunct="1">
              <a:buNone/>
            </a:pPr>
            <a:fld id="{9A0DB2DC-4C9A-4742-B13C-FB6460FD3503}" type="slidenum">
              <a:rPr lang="en-US" dirty="0"/>
              <a:t>‹#›</a:t>
            </a:fld>
            <a:endParaRPr lang="en-US" dirty="0">
              <a:latin typeface="VNI-Helve" pitchFamily="2" charset="0"/>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hf sldNum="0"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anose="02020603050405020304" pitchFamily="18" charset="0"/>
        </a:defRPr>
      </a:lvl2pPr>
      <a:lvl3pPr algn="ctr" rtl="0" eaLnBrk="0" fontAlgn="base" hangingPunct="0">
        <a:spcBef>
          <a:spcPct val="0"/>
        </a:spcBef>
        <a:spcAft>
          <a:spcPct val="0"/>
        </a:spcAft>
        <a:defRPr sz="4400">
          <a:solidFill>
            <a:schemeClr val="tx2"/>
          </a:solidFill>
          <a:latin typeface="Times New Roman" panose="02020603050405020304" pitchFamily="18" charset="0"/>
        </a:defRPr>
      </a:lvl3pPr>
      <a:lvl4pPr algn="ctr" rtl="0" eaLnBrk="0" fontAlgn="base" hangingPunct="0">
        <a:spcBef>
          <a:spcPct val="0"/>
        </a:spcBef>
        <a:spcAft>
          <a:spcPct val="0"/>
        </a:spcAft>
        <a:defRPr sz="4400">
          <a:solidFill>
            <a:schemeClr val="tx2"/>
          </a:solidFill>
          <a:latin typeface="Times New Roman" panose="02020603050405020304" pitchFamily="18" charset="0"/>
        </a:defRPr>
      </a:lvl4pPr>
      <a:lvl5pPr algn="ctr" rtl="0" eaLnBrk="0" fontAlgn="base" hangingPunct="0">
        <a:spcBef>
          <a:spcPct val="0"/>
        </a:spcBef>
        <a:spcAft>
          <a:spcPct val="0"/>
        </a:spcAft>
        <a:defRPr sz="4400">
          <a:solidFill>
            <a:schemeClr val="tx2"/>
          </a:solidFill>
          <a:latin typeface="Times New Roman" panose="02020603050405020304" pitchFamily="18" charset="0"/>
        </a:defRPr>
      </a:lvl5pPr>
      <a:lvl6pPr marL="457200" algn="ctr" rtl="0" fontAlgn="base">
        <a:spcBef>
          <a:spcPct val="0"/>
        </a:spcBef>
        <a:spcAft>
          <a:spcPct val="0"/>
        </a:spcAft>
        <a:defRPr sz="4400">
          <a:solidFill>
            <a:schemeClr val="tx2"/>
          </a:solidFill>
          <a:latin typeface="Times New Roman" panose="02020603050405020304" pitchFamily="18" charset="0"/>
        </a:defRPr>
      </a:lvl6pPr>
      <a:lvl7pPr marL="914400" algn="ctr" rtl="0" fontAlgn="base">
        <a:spcBef>
          <a:spcPct val="0"/>
        </a:spcBef>
        <a:spcAft>
          <a:spcPct val="0"/>
        </a:spcAft>
        <a:defRPr sz="4400">
          <a:solidFill>
            <a:schemeClr val="tx2"/>
          </a:solidFill>
          <a:latin typeface="Times New Roman" panose="02020603050405020304" pitchFamily="18" charset="0"/>
        </a:defRPr>
      </a:lvl7pPr>
      <a:lvl8pPr marL="1371600" algn="ctr" rtl="0" fontAlgn="base">
        <a:spcBef>
          <a:spcPct val="0"/>
        </a:spcBef>
        <a:spcAft>
          <a:spcPct val="0"/>
        </a:spcAft>
        <a:defRPr sz="4400">
          <a:solidFill>
            <a:schemeClr val="tx2"/>
          </a:solidFill>
          <a:latin typeface="Times New Roman" panose="02020603050405020304" pitchFamily="18" charset="0"/>
        </a:defRPr>
      </a:lvl8pPr>
      <a:lvl9pPr marL="1828800" algn="ctr" rtl="0" fontAlgn="base">
        <a:spcBef>
          <a:spcPct val="0"/>
        </a:spcBef>
        <a:spcAft>
          <a:spcPct val="0"/>
        </a:spcAft>
        <a:defRPr sz="4400">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pn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2.png"/><Relationship Id="rId1" Type="http://schemas.openxmlformats.org/officeDocument/2006/relationships/slideLayout" Target="../slideLayouts/slideLayout12.xml"/><Relationship Id="rId4" Type="http://schemas.openxmlformats.org/officeDocument/2006/relationships/image" Target="../media/image11.jpeg"/></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2.png"/><Relationship Id="rId1" Type="http://schemas.openxmlformats.org/officeDocument/2006/relationships/slideLayout" Target="../slideLayouts/slideLayout12.xml"/><Relationship Id="rId4" Type="http://schemas.openxmlformats.org/officeDocument/2006/relationships/image" Target="../media/image11.jpeg"/></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2.png"/><Relationship Id="rId1" Type="http://schemas.openxmlformats.org/officeDocument/2006/relationships/slideLayout" Target="../slideLayouts/slideLayout12.xml"/><Relationship Id="rId4" Type="http://schemas.openxmlformats.org/officeDocument/2006/relationships/image" Target="../media/image11.jpe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0.xml"/><Relationship Id="rId7" Type="http://schemas.openxmlformats.org/officeDocument/2006/relationships/image" Target="../media/image15.jpeg"/><Relationship Id="rId2" Type="http://schemas.openxmlformats.org/officeDocument/2006/relationships/slideLayout" Target="../slideLayouts/slideLayout12.xml"/><Relationship Id="rId1" Type="http://schemas.openxmlformats.org/officeDocument/2006/relationships/vmlDrawing" Target="../drawings/vmlDrawing1.vml"/><Relationship Id="rId6" Type="http://schemas.openxmlformats.org/officeDocument/2006/relationships/image" Target="../media/image14.jpeg"/><Relationship Id="rId5" Type="http://schemas.openxmlformats.org/officeDocument/2006/relationships/image" Target="../media/image13.wmf"/><Relationship Id="rId4" Type="http://schemas.openxmlformats.org/officeDocument/2006/relationships/oleObject" Target="../embeddings/oleObject1.bin"/></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slideLayout" Target="../slideLayouts/slideLayout1.xml"/><Relationship Id="rId1" Type="http://schemas.openxmlformats.org/officeDocument/2006/relationships/vmlDrawing" Target="../drawings/vmlDrawing2.vml"/><Relationship Id="rId5" Type="http://schemas.openxmlformats.org/officeDocument/2006/relationships/image" Target="../media/image17.wmf"/><Relationship Id="rId4" Type="http://schemas.openxmlformats.org/officeDocument/2006/relationships/oleObject" Target="../embeddings/oleObject2.bin"/></Relationships>
</file>

<file path=ppt/slides/_rels/slide21.xml.rels><?xml version="1.0" encoding="UTF-8" standalone="yes"?>
<Relationships xmlns="http://schemas.openxmlformats.org/package/2006/relationships"><Relationship Id="rId8" Type="http://schemas.openxmlformats.org/officeDocument/2006/relationships/image" Target="../media/image22.jpeg"/><Relationship Id="rId3" Type="http://schemas.openxmlformats.org/officeDocument/2006/relationships/oleObject" Target="../embeddings/oleObject3.bin"/><Relationship Id="rId7" Type="http://schemas.openxmlformats.org/officeDocument/2006/relationships/image" Target="../media/image21.jpeg"/><Relationship Id="rId2" Type="http://schemas.openxmlformats.org/officeDocument/2006/relationships/slideLayout" Target="../slideLayouts/slideLayout1.xml"/><Relationship Id="rId1" Type="http://schemas.openxmlformats.org/officeDocument/2006/relationships/vmlDrawing" Target="../drawings/vmlDrawing3.vml"/><Relationship Id="rId6" Type="http://schemas.openxmlformats.org/officeDocument/2006/relationships/image" Target="../media/image20.jpeg"/><Relationship Id="rId5" Type="http://schemas.openxmlformats.org/officeDocument/2006/relationships/image" Target="../media/image19.jpeg"/><Relationship Id="rId10" Type="http://schemas.openxmlformats.org/officeDocument/2006/relationships/image" Target="../media/image24.jpeg"/><Relationship Id="rId4" Type="http://schemas.openxmlformats.org/officeDocument/2006/relationships/image" Target="../media/image17.wmf"/><Relationship Id="rId9" Type="http://schemas.openxmlformats.org/officeDocument/2006/relationships/image" Target="../media/image23.pn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12.xml"/><Relationship Id="rId1" Type="http://schemas.openxmlformats.org/officeDocument/2006/relationships/vmlDrawing" Target="../drawings/vmlDrawing4.vml"/><Relationship Id="rId6" Type="http://schemas.openxmlformats.org/officeDocument/2006/relationships/image" Target="../media/image26.wmf"/><Relationship Id="rId5" Type="http://schemas.openxmlformats.org/officeDocument/2006/relationships/oleObject" Target="../embeddings/oleObject5.bin"/><Relationship Id="rId4" Type="http://schemas.openxmlformats.org/officeDocument/2006/relationships/image" Target="../media/image25.wmf"/></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12.xml"/><Relationship Id="rId5" Type="http://schemas.openxmlformats.org/officeDocument/2006/relationships/image" Target="../media/image7.jpeg"/><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p:nvPr/>
        </p:nvSpPr>
        <p:spPr>
          <a:xfrm>
            <a:off x="428625" y="2219325"/>
            <a:ext cx="8215313" cy="523875"/>
          </a:xfrm>
          <a:prstGeom prst="rect">
            <a:avLst/>
          </a:prstGeom>
          <a:noFill/>
          <a:ln w="9525">
            <a:noFill/>
          </a:ln>
        </p:spPr>
        <p:txBody>
          <a:bodyPr>
            <a:spAutoFit/>
          </a:bodyPr>
          <a:lstStyle/>
          <a:p>
            <a:r>
              <a:rPr sz="2800" u="sng" dirty="0">
                <a:latin typeface="Times New Roman" panose="02020603050405020304" pitchFamily="18" charset="0"/>
                <a:cs typeface="Times New Roman" panose="02020603050405020304" pitchFamily="18" charset="0"/>
              </a:rPr>
              <a:t>Câu 1:</a:t>
            </a:r>
            <a:r>
              <a:rPr sz="2800" dirty="0">
                <a:latin typeface="Times New Roman" panose="02020603050405020304" pitchFamily="18" charset="0"/>
                <a:cs typeface="Times New Roman" panose="02020603050405020304" pitchFamily="18" charset="0"/>
              </a:rPr>
              <a:t> Viết  công thức điện trở của dây dẫn</a:t>
            </a:r>
            <a:endParaRPr lang="vi-VN" altLang="x-none" sz="2800" dirty="0">
              <a:latin typeface="Times New Roman" panose="02020603050405020304" pitchFamily="18" charset="0"/>
              <a:ea typeface="Times New Roman" panose="02020603050405020304" pitchFamily="18" charset="0"/>
            </a:endParaRPr>
          </a:p>
        </p:txBody>
      </p:sp>
      <p:sp>
        <p:nvSpPr>
          <p:cNvPr id="4099" name="AutoShape 4"/>
          <p:cNvSpPr/>
          <p:nvPr/>
        </p:nvSpPr>
        <p:spPr>
          <a:xfrm>
            <a:off x="1828800" y="1371600"/>
            <a:ext cx="5584825" cy="685800"/>
          </a:xfrm>
          <a:prstGeom prst="flowChartAlternateProcess">
            <a:avLst/>
          </a:prstGeom>
          <a:gradFill rotWithShape="1">
            <a:gsLst>
              <a:gs pos="0">
                <a:srgbClr val="FF6600"/>
              </a:gs>
              <a:gs pos="50000">
                <a:srgbClr val="FFFFFF"/>
              </a:gs>
              <a:gs pos="100000">
                <a:srgbClr val="FF6600"/>
              </a:gs>
            </a:gsLst>
            <a:lin ang="5400000" scaled="1"/>
            <a:tileRect/>
          </a:gradFill>
          <a:ln w="19050">
            <a:noFill/>
          </a:ln>
        </p:spPr>
        <p:txBody>
          <a:bodyPr wrap="none" anchor="ctr"/>
          <a:lstStyle/>
          <a:p>
            <a:pPr lvl="1"/>
            <a:r>
              <a:rPr sz="2800" b="1" dirty="0">
                <a:latin typeface="Times New Roman" panose="02020603050405020304" pitchFamily="18" charset="0"/>
                <a:cs typeface="Times New Roman" panose="02020603050405020304" pitchFamily="18" charset="0"/>
              </a:rPr>
              <a:t>KIỂM TRA KIẾN THỨC CŨ </a:t>
            </a:r>
            <a:endParaRPr sz="2800" b="1" dirty="0">
              <a:latin typeface="Times New Roman" panose="02020603050405020304" pitchFamily="18" charset="0"/>
              <a:ea typeface="Times New Roman" panose="02020603050405020304" pitchFamily="18" charset="0"/>
            </a:endParaRPr>
          </a:p>
        </p:txBody>
      </p:sp>
      <p:sp>
        <p:nvSpPr>
          <p:cNvPr id="12" name="Rectangle 11"/>
          <p:cNvSpPr/>
          <p:nvPr/>
        </p:nvSpPr>
        <p:spPr>
          <a:xfrm>
            <a:off x="500063" y="3733800"/>
            <a:ext cx="7881938" cy="954088"/>
          </a:xfrm>
          <a:prstGeom prst="rect">
            <a:avLst/>
          </a:prstGeom>
        </p:spPr>
        <p:txBody>
          <a:bodyPr>
            <a:spAutoFit/>
          </a:bodyPr>
          <a:lstStyle/>
          <a:p>
            <a:pPr marL="0" marR="0" lvl="0" indent="0" algn="l" defTabSz="914400" rtl="0" eaLnBrk="0" fontAlgn="auto" latinLnBrk="0" hangingPunct="0">
              <a:lnSpc>
                <a:spcPct val="100000"/>
              </a:lnSpc>
              <a:spcBef>
                <a:spcPct val="50000"/>
              </a:spcBef>
              <a:spcAft>
                <a:spcPts val="0"/>
              </a:spcAft>
              <a:buClrTx/>
              <a:buSzTx/>
              <a:buFontTx/>
              <a:buNone/>
              <a:defRPr/>
            </a:pPr>
            <a:r>
              <a:rPr kumimoji="0" lang="en-US" sz="2800" b="0" i="0" u="sng" strike="noStrike" kern="120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Câu</a:t>
            </a:r>
            <a:r>
              <a:rPr kumimoji="0" lang="en-US" sz="2800" b="0" i="0" u="sng"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2</a:t>
            </a:r>
            <a:r>
              <a:rPr kumimoji="0" lang="en-US" sz="28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chemeClr val="tx1"/>
                </a:solidFill>
                <a:effectLst>
                  <a:outerShdw blurRad="38100" dist="38100" dir="2700000" algn="tl">
                    <a:srgbClr val="C0C0C0"/>
                  </a:outerShdw>
                </a:effectLst>
                <a:uLnTx/>
                <a:uFillTx/>
                <a:latin typeface="Times New Roman" panose="02020603050405020304" pitchFamily="18" charset="0"/>
                <a:ea typeface="+mn-ea"/>
                <a:cs typeface="+mn-cs"/>
              </a:rPr>
              <a:t>Từ</a:t>
            </a:r>
            <a:r>
              <a:rPr kumimoji="0" lang="en-US" sz="2800" b="0" i="0" u="none" strike="noStrike" kern="1200" cap="none" spc="0" normalizeH="0" baseline="0" noProof="0" dirty="0">
                <a:ln>
                  <a:noFill/>
                </a:ln>
                <a:solidFill>
                  <a:schemeClr val="tx1"/>
                </a:solidFill>
                <a:effectLst>
                  <a:outerShdw blurRad="38100" dist="38100" dir="2700000" algn="tl">
                    <a:srgbClr val="C0C0C0"/>
                  </a:outerShdw>
                </a:effectLst>
                <a:uLnTx/>
                <a:uFillTx/>
                <a:latin typeface="Times New Roman" panose="02020603050405020304" pitchFamily="18" charset="0"/>
                <a:ea typeface="+mn-ea"/>
                <a:cs typeface="+mn-cs"/>
              </a:rPr>
              <a:t> </a:t>
            </a:r>
            <a:r>
              <a:rPr kumimoji="0" lang="en-US" sz="2800" b="0" i="0" u="none" strike="noStrike" kern="1200" cap="none" spc="0" normalizeH="0" baseline="0" noProof="0" dirty="0" err="1">
                <a:ln>
                  <a:noFill/>
                </a:ln>
                <a:solidFill>
                  <a:schemeClr val="tx1"/>
                </a:solidFill>
                <a:effectLst>
                  <a:outerShdw blurRad="38100" dist="38100" dir="2700000" algn="tl">
                    <a:srgbClr val="C0C0C0"/>
                  </a:outerShdw>
                </a:effectLst>
                <a:uLnTx/>
                <a:uFillTx/>
                <a:latin typeface="Times New Roman" panose="02020603050405020304" pitchFamily="18" charset="0"/>
                <a:ea typeface="+mn-ea"/>
                <a:cs typeface="+mn-cs"/>
              </a:rPr>
              <a:t>công</a:t>
            </a:r>
            <a:r>
              <a:rPr kumimoji="0" lang="en-US" sz="2800" b="0" i="0" u="none" strike="noStrike" kern="1200" cap="none" spc="0" normalizeH="0" baseline="0" noProof="0" dirty="0">
                <a:ln>
                  <a:noFill/>
                </a:ln>
                <a:solidFill>
                  <a:schemeClr val="tx1"/>
                </a:solidFill>
                <a:effectLst>
                  <a:outerShdw blurRad="38100" dist="38100" dir="2700000" algn="tl">
                    <a:srgbClr val="C0C0C0"/>
                  </a:outerShdw>
                </a:effectLst>
                <a:uLnTx/>
                <a:uFillTx/>
                <a:latin typeface="Times New Roman" panose="02020603050405020304" pitchFamily="18" charset="0"/>
                <a:ea typeface="+mn-ea"/>
                <a:cs typeface="+mn-cs"/>
              </a:rPr>
              <a:t> </a:t>
            </a:r>
            <a:r>
              <a:rPr kumimoji="0" lang="en-US" sz="2800" b="0" i="0" u="none" strike="noStrike" kern="1200" cap="none" spc="0" normalizeH="0" baseline="0" noProof="0" dirty="0" err="1">
                <a:ln>
                  <a:noFill/>
                </a:ln>
                <a:solidFill>
                  <a:schemeClr val="tx1"/>
                </a:solidFill>
                <a:effectLst>
                  <a:outerShdw blurRad="38100" dist="38100" dir="2700000" algn="tl">
                    <a:srgbClr val="C0C0C0"/>
                  </a:outerShdw>
                </a:effectLst>
                <a:uLnTx/>
                <a:uFillTx/>
                <a:latin typeface="Times New Roman" panose="02020603050405020304" pitchFamily="18" charset="0"/>
                <a:ea typeface="+mn-ea"/>
                <a:cs typeface="+mn-cs"/>
              </a:rPr>
              <a:t>thức</a:t>
            </a:r>
            <a:r>
              <a:rPr kumimoji="0" lang="en-US" sz="2800" b="0" i="0" u="none" strike="noStrike" kern="1200" cap="none" spc="0" normalizeH="0" baseline="0" noProof="0" dirty="0">
                <a:ln>
                  <a:noFill/>
                </a:ln>
                <a:solidFill>
                  <a:schemeClr val="tx1"/>
                </a:solidFill>
                <a:effectLst>
                  <a:outerShdw blurRad="38100" dist="38100" dir="2700000" algn="tl">
                    <a:srgbClr val="C0C0C0"/>
                  </a:outerShdw>
                </a:effectLst>
                <a:uLnTx/>
                <a:uFillTx/>
                <a:latin typeface="Times New Roman" panose="02020603050405020304" pitchFamily="18" charset="0"/>
                <a:ea typeface="+mn-ea"/>
                <a:cs typeface="+mn-cs"/>
              </a:rPr>
              <a:t> </a:t>
            </a:r>
            <a:r>
              <a:rPr kumimoji="0" lang="en-US" sz="2800" b="0" i="0" u="none" strike="noStrike" kern="1200" cap="none" spc="0" normalizeH="0" baseline="0" noProof="0" dirty="0" err="1">
                <a:ln>
                  <a:noFill/>
                </a:ln>
                <a:solidFill>
                  <a:schemeClr val="tx1"/>
                </a:solidFill>
                <a:effectLst>
                  <a:outerShdw blurRad="38100" dist="38100" dir="2700000" algn="tl">
                    <a:srgbClr val="C0C0C0"/>
                  </a:outerShdw>
                </a:effectLst>
                <a:uLnTx/>
                <a:uFillTx/>
                <a:latin typeface="Times New Roman" panose="02020603050405020304" pitchFamily="18" charset="0"/>
                <a:ea typeface="+mn-ea"/>
                <a:cs typeface="+mn-cs"/>
              </a:rPr>
              <a:t>trên</a:t>
            </a:r>
            <a:r>
              <a:rPr kumimoji="0" lang="en-US" sz="2800" b="0" i="0" u="none" strike="noStrike" kern="1200" cap="none" spc="0" normalizeH="0" baseline="0" noProof="0" dirty="0">
                <a:ln>
                  <a:noFill/>
                </a:ln>
                <a:solidFill>
                  <a:schemeClr val="tx1"/>
                </a:solidFill>
                <a:effectLst>
                  <a:outerShdw blurRad="38100" dist="38100" dir="2700000" algn="tl">
                    <a:srgbClr val="C0C0C0"/>
                  </a:outerShdw>
                </a:effectLst>
                <a:uLnTx/>
                <a:uFillTx/>
                <a:latin typeface="Times New Roman" panose="02020603050405020304" pitchFamily="18" charset="0"/>
                <a:ea typeface="+mn-ea"/>
                <a:cs typeface="+mn-cs"/>
              </a:rPr>
              <a:t>, </a:t>
            </a:r>
            <a:r>
              <a:rPr kumimoji="0" lang="en-US" sz="2800" b="0" i="0" u="none" strike="noStrike" kern="1200" cap="none" spc="0" normalizeH="0" baseline="0" noProof="0" dirty="0" err="1">
                <a:ln>
                  <a:noFill/>
                </a:ln>
                <a:solidFill>
                  <a:schemeClr val="tx1"/>
                </a:solidFill>
                <a:effectLst>
                  <a:outerShdw blurRad="38100" dist="38100" dir="2700000" algn="tl">
                    <a:srgbClr val="C0C0C0"/>
                  </a:outerShdw>
                </a:effectLst>
                <a:uLnTx/>
                <a:uFillTx/>
                <a:latin typeface="Times New Roman" panose="02020603050405020304" pitchFamily="18" charset="0"/>
                <a:ea typeface="+mn-ea"/>
                <a:cs typeface="+mn-cs"/>
              </a:rPr>
              <a:t>ta</a:t>
            </a:r>
            <a:r>
              <a:rPr kumimoji="0" lang="en-US" sz="2800" b="0" i="0" u="none" strike="noStrike" kern="1200" cap="none" spc="0" normalizeH="0" baseline="0" noProof="0" dirty="0">
                <a:ln>
                  <a:noFill/>
                </a:ln>
                <a:solidFill>
                  <a:schemeClr val="tx1"/>
                </a:solidFill>
                <a:effectLst>
                  <a:outerShdw blurRad="38100" dist="38100" dir="2700000" algn="tl">
                    <a:srgbClr val="C0C0C0"/>
                  </a:outerShdw>
                </a:effectLst>
                <a:uLnTx/>
                <a:uFillTx/>
                <a:latin typeface="Times New Roman" panose="02020603050405020304" pitchFamily="18" charset="0"/>
                <a:ea typeface="+mn-ea"/>
                <a:cs typeface="+mn-cs"/>
              </a:rPr>
              <a:t> </a:t>
            </a:r>
            <a:r>
              <a:rPr kumimoji="0" lang="en-US" sz="2800" b="0" i="0" u="none" strike="noStrike" kern="1200" cap="none" spc="0" normalizeH="0" baseline="0" noProof="0" dirty="0" err="1">
                <a:ln>
                  <a:noFill/>
                </a:ln>
                <a:solidFill>
                  <a:schemeClr val="tx1"/>
                </a:solidFill>
                <a:effectLst>
                  <a:outerShdw blurRad="38100" dist="38100" dir="2700000" algn="tl">
                    <a:srgbClr val="C0C0C0"/>
                  </a:outerShdw>
                </a:effectLst>
                <a:uLnTx/>
                <a:uFillTx/>
                <a:latin typeface="Times New Roman" panose="02020603050405020304" pitchFamily="18" charset="0"/>
                <a:ea typeface="+mn-ea"/>
                <a:cs typeface="+mn-cs"/>
              </a:rPr>
              <a:t>có</a:t>
            </a:r>
            <a:r>
              <a:rPr kumimoji="0" lang="en-US" sz="2800" b="0" i="0" u="none" strike="noStrike" kern="1200" cap="none" spc="0" normalizeH="0" baseline="0" noProof="0" dirty="0">
                <a:ln>
                  <a:noFill/>
                </a:ln>
                <a:solidFill>
                  <a:schemeClr val="tx1"/>
                </a:solidFill>
                <a:effectLst>
                  <a:outerShdw blurRad="38100" dist="38100" dir="2700000" algn="tl">
                    <a:srgbClr val="C0C0C0"/>
                  </a:outerShdw>
                </a:effectLst>
                <a:uLnTx/>
                <a:uFillTx/>
                <a:latin typeface="Times New Roman" panose="02020603050405020304" pitchFamily="18" charset="0"/>
                <a:ea typeface="+mn-ea"/>
                <a:cs typeface="+mn-cs"/>
              </a:rPr>
              <a:t> </a:t>
            </a:r>
            <a:r>
              <a:rPr kumimoji="0" lang="en-US" sz="2800" b="0" i="0" u="none" strike="noStrike" kern="1200" cap="none" spc="0" normalizeH="0" baseline="0" noProof="0" dirty="0" err="1">
                <a:ln>
                  <a:noFill/>
                </a:ln>
                <a:solidFill>
                  <a:schemeClr val="tx1"/>
                </a:solidFill>
                <a:effectLst>
                  <a:outerShdw blurRad="38100" dist="38100" dir="2700000" algn="tl">
                    <a:srgbClr val="C0C0C0"/>
                  </a:outerShdw>
                </a:effectLst>
                <a:uLnTx/>
                <a:uFillTx/>
                <a:latin typeface="Times New Roman" panose="02020603050405020304" pitchFamily="18" charset="0"/>
                <a:ea typeface="+mn-ea"/>
                <a:cs typeface="+mn-cs"/>
              </a:rPr>
              <a:t>thể</a:t>
            </a:r>
            <a:r>
              <a:rPr kumimoji="0" lang="en-US" sz="2800" b="0" i="0" u="none" strike="noStrike" kern="1200" cap="none" spc="0" normalizeH="0" baseline="0" noProof="0" dirty="0">
                <a:ln>
                  <a:noFill/>
                </a:ln>
                <a:solidFill>
                  <a:schemeClr val="tx1"/>
                </a:solidFill>
                <a:effectLst>
                  <a:outerShdw blurRad="38100" dist="38100" dir="2700000" algn="tl">
                    <a:srgbClr val="C0C0C0"/>
                  </a:outerShdw>
                </a:effectLst>
                <a:uLnTx/>
                <a:uFillTx/>
                <a:latin typeface="Times New Roman" panose="02020603050405020304" pitchFamily="18" charset="0"/>
                <a:ea typeface="+mn-ea"/>
                <a:cs typeface="+mn-cs"/>
              </a:rPr>
              <a:t> </a:t>
            </a:r>
            <a:r>
              <a:rPr kumimoji="0" lang="en-US" sz="2800" b="0" i="0" u="none" strike="noStrike" kern="1200" cap="none" spc="0" normalizeH="0" baseline="0" noProof="0" dirty="0" err="1">
                <a:ln>
                  <a:noFill/>
                </a:ln>
                <a:solidFill>
                  <a:schemeClr val="tx1"/>
                </a:solidFill>
                <a:effectLst>
                  <a:outerShdw blurRad="38100" dist="38100" dir="2700000" algn="tl">
                    <a:srgbClr val="C0C0C0"/>
                  </a:outerShdw>
                </a:effectLst>
                <a:uLnTx/>
                <a:uFillTx/>
                <a:latin typeface="Times New Roman" panose="02020603050405020304" pitchFamily="18" charset="0"/>
                <a:ea typeface="+mn-ea"/>
                <a:cs typeface="+mn-cs"/>
              </a:rPr>
              <a:t>làm</a:t>
            </a:r>
            <a:r>
              <a:rPr kumimoji="0" lang="en-US" sz="2800" b="0" i="0" u="none" strike="noStrike" kern="1200" cap="none" spc="0" normalizeH="0" baseline="0" noProof="0" dirty="0">
                <a:ln>
                  <a:noFill/>
                </a:ln>
                <a:solidFill>
                  <a:schemeClr val="tx1"/>
                </a:solidFill>
                <a:effectLst>
                  <a:outerShdw blurRad="38100" dist="38100" dir="2700000" algn="tl">
                    <a:srgbClr val="C0C0C0"/>
                  </a:outerShdw>
                </a:effectLst>
                <a:uLnTx/>
                <a:uFillTx/>
                <a:latin typeface="Times New Roman" panose="02020603050405020304" pitchFamily="18" charset="0"/>
                <a:ea typeface="+mn-ea"/>
                <a:cs typeface="+mn-cs"/>
              </a:rPr>
              <a:t> </a:t>
            </a:r>
            <a:r>
              <a:rPr kumimoji="0" lang="en-US" sz="2800" b="0" i="0" u="none" strike="noStrike" kern="1200" cap="none" spc="0" normalizeH="0" baseline="0" noProof="0" dirty="0" err="1">
                <a:ln>
                  <a:noFill/>
                </a:ln>
                <a:solidFill>
                  <a:schemeClr val="tx1"/>
                </a:solidFill>
                <a:effectLst>
                  <a:outerShdw blurRad="38100" dist="38100" dir="2700000" algn="tl">
                    <a:srgbClr val="C0C0C0"/>
                  </a:outerShdw>
                </a:effectLst>
                <a:uLnTx/>
                <a:uFillTx/>
                <a:latin typeface="Times New Roman" panose="02020603050405020304" pitchFamily="18" charset="0"/>
                <a:ea typeface="+mn-ea"/>
                <a:cs typeface="+mn-cs"/>
              </a:rPr>
              <a:t>thay</a:t>
            </a:r>
            <a:r>
              <a:rPr kumimoji="0" lang="en-US" sz="2800" b="0" i="0" u="none" strike="noStrike" kern="1200" cap="none" spc="0" normalizeH="0" baseline="0" noProof="0" dirty="0">
                <a:ln>
                  <a:noFill/>
                </a:ln>
                <a:solidFill>
                  <a:schemeClr val="tx1"/>
                </a:solidFill>
                <a:effectLst>
                  <a:outerShdw blurRad="38100" dist="38100" dir="2700000" algn="tl">
                    <a:srgbClr val="C0C0C0"/>
                  </a:outerShdw>
                </a:effectLst>
                <a:uLnTx/>
                <a:uFillTx/>
                <a:latin typeface="Times New Roman" panose="02020603050405020304" pitchFamily="18" charset="0"/>
                <a:ea typeface="+mn-ea"/>
                <a:cs typeface="+mn-cs"/>
              </a:rPr>
              <a:t> </a:t>
            </a:r>
            <a:r>
              <a:rPr kumimoji="0" lang="en-US" sz="2800" b="0" i="0" u="none" strike="noStrike" kern="1200" cap="none" spc="0" normalizeH="0" baseline="0" noProof="0" dirty="0" err="1">
                <a:ln>
                  <a:noFill/>
                </a:ln>
                <a:solidFill>
                  <a:schemeClr val="tx1"/>
                </a:solidFill>
                <a:effectLst>
                  <a:outerShdw blurRad="38100" dist="38100" dir="2700000" algn="tl">
                    <a:srgbClr val="C0C0C0"/>
                  </a:outerShdw>
                </a:effectLst>
                <a:uLnTx/>
                <a:uFillTx/>
                <a:latin typeface="Times New Roman" panose="02020603050405020304" pitchFamily="18" charset="0"/>
                <a:ea typeface="+mn-ea"/>
                <a:cs typeface="+mn-cs"/>
              </a:rPr>
              <a:t>đổi</a:t>
            </a:r>
            <a:r>
              <a:rPr kumimoji="0" lang="en-US" sz="2800" b="0" i="0" u="none" strike="noStrike" kern="1200" cap="none" spc="0" normalizeH="0" baseline="0" noProof="0" dirty="0">
                <a:ln>
                  <a:noFill/>
                </a:ln>
                <a:solidFill>
                  <a:schemeClr val="tx1"/>
                </a:solidFill>
                <a:effectLst>
                  <a:outerShdw blurRad="38100" dist="38100" dir="2700000" algn="tl">
                    <a:srgbClr val="C0C0C0"/>
                  </a:outerShdw>
                </a:effectLst>
                <a:uLnTx/>
                <a:uFillTx/>
                <a:latin typeface="Times New Roman" panose="02020603050405020304" pitchFamily="18" charset="0"/>
                <a:ea typeface="+mn-ea"/>
                <a:cs typeface="+mn-cs"/>
              </a:rPr>
              <a:t> </a:t>
            </a:r>
            <a:r>
              <a:rPr kumimoji="0" lang="en-US" sz="2800" b="0" i="0" u="none" strike="noStrike" kern="1200" cap="none" spc="0" normalizeH="0" baseline="0" noProof="0" dirty="0" err="1">
                <a:ln>
                  <a:noFill/>
                </a:ln>
                <a:solidFill>
                  <a:schemeClr val="tx1"/>
                </a:solidFill>
                <a:effectLst>
                  <a:outerShdw blurRad="38100" dist="38100" dir="2700000" algn="tl">
                    <a:srgbClr val="C0C0C0"/>
                  </a:outerShdw>
                </a:effectLst>
                <a:uLnTx/>
                <a:uFillTx/>
                <a:latin typeface="Times New Roman" panose="02020603050405020304" pitchFamily="18" charset="0"/>
                <a:ea typeface="+mn-ea"/>
                <a:cs typeface="+mn-cs"/>
              </a:rPr>
              <a:t>điện</a:t>
            </a:r>
            <a:r>
              <a:rPr kumimoji="0" lang="en-US" sz="2800" b="0" i="0" u="none" strike="noStrike" kern="1200" cap="none" spc="0" normalizeH="0" baseline="0" noProof="0" dirty="0">
                <a:ln>
                  <a:noFill/>
                </a:ln>
                <a:solidFill>
                  <a:schemeClr val="tx1"/>
                </a:solidFill>
                <a:effectLst>
                  <a:outerShdw blurRad="38100" dist="38100" dir="2700000" algn="tl">
                    <a:srgbClr val="C0C0C0"/>
                  </a:outerShdw>
                </a:effectLst>
                <a:uLnTx/>
                <a:uFillTx/>
                <a:latin typeface="Times New Roman" panose="02020603050405020304" pitchFamily="18" charset="0"/>
                <a:ea typeface="+mn-ea"/>
                <a:cs typeface="+mn-cs"/>
              </a:rPr>
              <a:t> </a:t>
            </a:r>
            <a:r>
              <a:rPr kumimoji="0" lang="en-US" sz="2800" b="0" i="0" u="none" strike="noStrike" kern="1200" cap="none" spc="0" normalizeH="0" baseline="0" noProof="0" dirty="0" err="1">
                <a:ln>
                  <a:noFill/>
                </a:ln>
                <a:solidFill>
                  <a:schemeClr val="tx1"/>
                </a:solidFill>
                <a:effectLst>
                  <a:outerShdw blurRad="38100" dist="38100" dir="2700000" algn="tl">
                    <a:srgbClr val="C0C0C0"/>
                  </a:outerShdw>
                </a:effectLst>
                <a:uLnTx/>
                <a:uFillTx/>
                <a:latin typeface="Times New Roman" panose="02020603050405020304" pitchFamily="18" charset="0"/>
                <a:ea typeface="+mn-ea"/>
                <a:cs typeface="+mn-cs"/>
              </a:rPr>
              <a:t>trở</a:t>
            </a:r>
            <a:r>
              <a:rPr kumimoji="0" lang="en-US" sz="2800" b="0" i="0" u="none" strike="noStrike" kern="1200" cap="none" spc="0" normalizeH="0" baseline="0" noProof="0" dirty="0">
                <a:ln>
                  <a:noFill/>
                </a:ln>
                <a:solidFill>
                  <a:schemeClr val="tx1"/>
                </a:solidFill>
                <a:effectLst>
                  <a:outerShdw blurRad="38100" dist="38100" dir="2700000" algn="tl">
                    <a:srgbClr val="C0C0C0"/>
                  </a:outerShdw>
                </a:effectLst>
                <a:uLnTx/>
                <a:uFillTx/>
                <a:latin typeface="Times New Roman" panose="02020603050405020304" pitchFamily="18" charset="0"/>
                <a:ea typeface="+mn-ea"/>
                <a:cs typeface="+mn-cs"/>
              </a:rPr>
              <a:t> </a:t>
            </a:r>
            <a:r>
              <a:rPr kumimoji="0" lang="en-US" sz="2800" b="0" i="0" u="none" strike="noStrike" kern="1200" cap="none" spc="0" normalizeH="0" baseline="0" noProof="0" dirty="0" err="1">
                <a:ln>
                  <a:noFill/>
                </a:ln>
                <a:solidFill>
                  <a:schemeClr val="tx1"/>
                </a:solidFill>
                <a:effectLst>
                  <a:outerShdw blurRad="38100" dist="38100" dir="2700000" algn="tl">
                    <a:srgbClr val="C0C0C0"/>
                  </a:outerShdw>
                </a:effectLst>
                <a:uLnTx/>
                <a:uFillTx/>
                <a:latin typeface="Times New Roman" panose="02020603050405020304" pitchFamily="18" charset="0"/>
                <a:ea typeface="+mn-ea"/>
                <a:cs typeface="+mn-cs"/>
              </a:rPr>
              <a:t>dây</a:t>
            </a:r>
            <a:r>
              <a:rPr kumimoji="0" lang="en-US" sz="2800" b="0" i="0" u="none" strike="noStrike" kern="1200" cap="none" spc="0" normalizeH="0" baseline="0" noProof="0" dirty="0">
                <a:ln>
                  <a:noFill/>
                </a:ln>
                <a:solidFill>
                  <a:schemeClr val="tx1"/>
                </a:solidFill>
                <a:effectLst>
                  <a:outerShdw blurRad="38100" dist="38100" dir="2700000" algn="tl">
                    <a:srgbClr val="C0C0C0"/>
                  </a:outerShdw>
                </a:effectLst>
                <a:uLnTx/>
                <a:uFillTx/>
                <a:latin typeface="Times New Roman" panose="02020603050405020304" pitchFamily="18" charset="0"/>
                <a:ea typeface="+mn-ea"/>
                <a:cs typeface="+mn-cs"/>
              </a:rPr>
              <a:t> </a:t>
            </a:r>
            <a:r>
              <a:rPr kumimoji="0" lang="en-US" sz="2800" b="0" i="0" u="none" strike="noStrike" kern="1200" cap="none" spc="0" normalizeH="0" baseline="0" noProof="0" dirty="0" err="1">
                <a:ln>
                  <a:noFill/>
                </a:ln>
                <a:solidFill>
                  <a:schemeClr val="tx1"/>
                </a:solidFill>
                <a:effectLst>
                  <a:outerShdw blurRad="38100" dist="38100" dir="2700000" algn="tl">
                    <a:srgbClr val="C0C0C0"/>
                  </a:outerShdw>
                </a:effectLst>
                <a:uLnTx/>
                <a:uFillTx/>
                <a:latin typeface="Times New Roman" panose="02020603050405020304" pitchFamily="18" charset="0"/>
                <a:ea typeface="+mn-ea"/>
                <a:cs typeface="+mn-cs"/>
              </a:rPr>
              <a:t>dẫn</a:t>
            </a:r>
            <a:r>
              <a:rPr kumimoji="0" lang="en-US" sz="2800" b="0" i="0" u="none" strike="noStrike" kern="1200" cap="none" spc="0" normalizeH="0" baseline="0" noProof="0" dirty="0">
                <a:ln>
                  <a:noFill/>
                </a:ln>
                <a:solidFill>
                  <a:schemeClr val="tx1"/>
                </a:solidFill>
                <a:effectLst>
                  <a:outerShdw blurRad="38100" dist="38100" dir="2700000" algn="tl">
                    <a:srgbClr val="C0C0C0"/>
                  </a:outerShdw>
                </a:effectLst>
                <a:uLnTx/>
                <a:uFillTx/>
                <a:latin typeface="Times New Roman" panose="02020603050405020304" pitchFamily="18" charset="0"/>
                <a:ea typeface="+mn-ea"/>
                <a:cs typeface="+mn-cs"/>
              </a:rPr>
              <a:t> </a:t>
            </a:r>
            <a:r>
              <a:rPr kumimoji="0" lang="en-US" sz="2800" b="0" i="0" u="none" strike="noStrike" kern="1200" cap="none" spc="0" normalizeH="0" baseline="0" noProof="0" dirty="0" err="1">
                <a:ln>
                  <a:noFill/>
                </a:ln>
                <a:solidFill>
                  <a:schemeClr val="tx1"/>
                </a:solidFill>
                <a:effectLst>
                  <a:outerShdw blurRad="38100" dist="38100" dir="2700000" algn="tl">
                    <a:srgbClr val="C0C0C0"/>
                  </a:outerShdw>
                </a:effectLst>
                <a:uLnTx/>
                <a:uFillTx/>
                <a:latin typeface="Times New Roman" panose="02020603050405020304" pitchFamily="18" charset="0"/>
                <a:ea typeface="+mn-ea"/>
                <a:cs typeface="+mn-cs"/>
              </a:rPr>
              <a:t>bằng</a:t>
            </a:r>
            <a:r>
              <a:rPr kumimoji="0" lang="en-US" sz="2800" b="0" i="0" u="none" strike="noStrike" kern="1200" cap="none" spc="0" normalizeH="0" baseline="0" noProof="0" dirty="0">
                <a:ln>
                  <a:noFill/>
                </a:ln>
                <a:solidFill>
                  <a:schemeClr val="tx1"/>
                </a:solidFill>
                <a:effectLst>
                  <a:outerShdw blurRad="38100" dist="38100" dir="2700000" algn="tl">
                    <a:srgbClr val="C0C0C0"/>
                  </a:outerShdw>
                </a:effectLst>
                <a:uLnTx/>
                <a:uFillTx/>
                <a:latin typeface="Times New Roman" panose="02020603050405020304" pitchFamily="18" charset="0"/>
                <a:ea typeface="+mn-ea"/>
                <a:cs typeface="+mn-cs"/>
              </a:rPr>
              <a:t> </a:t>
            </a:r>
            <a:r>
              <a:rPr kumimoji="0" lang="en-US" sz="2800" b="0" i="0" u="none" strike="noStrike" kern="1200" cap="none" spc="0" normalizeH="0" baseline="0" noProof="0" dirty="0" err="1">
                <a:ln>
                  <a:noFill/>
                </a:ln>
                <a:solidFill>
                  <a:schemeClr val="tx1"/>
                </a:solidFill>
                <a:effectLst>
                  <a:outerShdw blurRad="38100" dist="38100" dir="2700000" algn="tl">
                    <a:srgbClr val="C0C0C0"/>
                  </a:outerShdw>
                </a:effectLst>
                <a:uLnTx/>
                <a:uFillTx/>
                <a:latin typeface="Times New Roman" panose="02020603050405020304" pitchFamily="18" charset="0"/>
                <a:ea typeface="+mn-ea"/>
                <a:cs typeface="+mn-cs"/>
              </a:rPr>
              <a:t>cách</a:t>
            </a:r>
            <a:r>
              <a:rPr kumimoji="0" lang="en-US" sz="2800" b="0" i="0" u="none" strike="noStrike" kern="1200" cap="none" spc="0" normalizeH="0" baseline="0" noProof="0" dirty="0">
                <a:ln>
                  <a:noFill/>
                </a:ln>
                <a:solidFill>
                  <a:schemeClr val="tx1"/>
                </a:solidFill>
                <a:effectLst>
                  <a:outerShdw blurRad="38100" dist="38100" dir="2700000" algn="tl">
                    <a:srgbClr val="C0C0C0"/>
                  </a:outerShdw>
                </a:effectLst>
                <a:uLnTx/>
                <a:uFillTx/>
                <a:latin typeface="Times New Roman" panose="02020603050405020304" pitchFamily="18" charset="0"/>
                <a:ea typeface="+mn-ea"/>
                <a:cs typeface="+mn-cs"/>
              </a:rPr>
              <a:t> </a:t>
            </a:r>
            <a:r>
              <a:rPr kumimoji="0" lang="en-US" sz="2800" b="0" i="0" u="none" strike="noStrike" kern="1200" cap="none" spc="0" normalizeH="0" baseline="0" noProof="0" dirty="0" err="1">
                <a:ln>
                  <a:noFill/>
                </a:ln>
                <a:solidFill>
                  <a:schemeClr val="tx1"/>
                </a:solidFill>
                <a:effectLst>
                  <a:outerShdw blurRad="38100" dist="38100" dir="2700000" algn="tl">
                    <a:srgbClr val="C0C0C0"/>
                  </a:outerShdw>
                </a:effectLst>
                <a:uLnTx/>
                <a:uFillTx/>
                <a:latin typeface="Times New Roman" panose="02020603050405020304" pitchFamily="18" charset="0"/>
                <a:ea typeface="+mn-ea"/>
                <a:cs typeface="+mn-cs"/>
              </a:rPr>
              <a:t>nào</a:t>
            </a:r>
            <a:r>
              <a:rPr kumimoji="0" lang="en-US" sz="2800" b="0" i="0" u="none" strike="noStrike" kern="1200" cap="none" spc="0" normalizeH="0" baseline="0" noProof="0" dirty="0">
                <a:ln>
                  <a:noFill/>
                </a:ln>
                <a:solidFill>
                  <a:schemeClr val="tx1"/>
                </a:solidFill>
                <a:effectLst>
                  <a:outerShdw blurRad="38100" dist="38100" dir="2700000" algn="tl">
                    <a:srgbClr val="C0C0C0"/>
                  </a:outerShdw>
                </a:effectLst>
                <a:uLnTx/>
                <a:uFillTx/>
                <a:latin typeface="Times New Roman" panose="02020603050405020304" pitchFamily="18" charset="0"/>
                <a:ea typeface="+mn-ea"/>
                <a:cs typeface="+mn-cs"/>
              </a:rPr>
              <a:t>?</a:t>
            </a:r>
          </a:p>
        </p:txBody>
      </p:sp>
      <p:grpSp>
        <p:nvGrpSpPr>
          <p:cNvPr id="2" name="Group 15"/>
          <p:cNvGrpSpPr/>
          <p:nvPr/>
        </p:nvGrpSpPr>
        <p:grpSpPr>
          <a:xfrm>
            <a:off x="1600200" y="2233487"/>
            <a:ext cx="8077200" cy="1424106"/>
            <a:chOff x="762000" y="2995355"/>
            <a:chExt cx="8077200" cy="1423759"/>
          </a:xfrm>
        </p:grpSpPr>
        <p:sp>
          <p:nvSpPr>
            <p:cNvPr id="7" name="Text Box 3"/>
            <p:cNvSpPr txBox="1">
              <a:spLocks noChangeArrowheads="1"/>
            </p:cNvSpPr>
            <p:nvPr/>
          </p:nvSpPr>
          <p:spPr bwMode="auto">
            <a:xfrm>
              <a:off x="762000" y="2995355"/>
              <a:ext cx="8077200" cy="1169705"/>
            </a:xfrm>
            <a:prstGeom prst="rect">
              <a:avLst/>
            </a:prstGeom>
            <a:noFill/>
            <a:ln>
              <a:noFill/>
            </a:ln>
            <a:effectLst/>
          </p:spPr>
          <p:txBody>
            <a:bodyPr>
              <a:spAutoFit/>
            </a:bodyPr>
            <a:lstStyle/>
            <a:p>
              <a:pPr marR="0" defTabSz="914400" fontAlgn="auto">
                <a:spcBef>
                  <a:spcPct val="50000"/>
                </a:spcBef>
                <a:spcAft>
                  <a:spcPts val="0"/>
                </a:spcAft>
                <a:buClrTx/>
                <a:buSzTx/>
                <a:buFontTx/>
                <a:defRPr/>
              </a:pPr>
              <a:endParaRPr kumimoji="0" lang="en-US" sz="2800" kern="1200" cap="none" spc="0" normalizeH="0" baseline="0" noProof="0" dirty="0">
                <a:solidFill>
                  <a:srgbClr val="0000CC"/>
                </a:solidFill>
                <a:effectLst>
                  <a:outerShdw blurRad="38100" dist="38100" dir="2700000" algn="tl">
                    <a:srgbClr val="C0C0C0"/>
                  </a:outerShdw>
                </a:effectLst>
                <a:latin typeface="Times New Roman" panose="02020603050405020304" pitchFamily="18" charset="0"/>
                <a:ea typeface="+mn-ea"/>
                <a:cs typeface="+mn-cs"/>
              </a:endParaRPr>
            </a:p>
            <a:p>
              <a:pPr marR="0" defTabSz="914400" fontAlgn="auto">
                <a:spcBef>
                  <a:spcPct val="50000"/>
                </a:spcBef>
                <a:spcAft>
                  <a:spcPts val="0"/>
                </a:spcAft>
                <a:buClrTx/>
                <a:buSzTx/>
                <a:buFontTx/>
                <a:defRPr/>
              </a:pPr>
              <a:r>
                <a:rPr kumimoji="0" lang="en-US" sz="2800" kern="1200" cap="none" spc="0" normalizeH="0" baseline="0" noProof="0" dirty="0" err="1">
                  <a:solidFill>
                    <a:srgbClr val="0000CC"/>
                  </a:solidFill>
                  <a:effectLst>
                    <a:outerShdw blurRad="38100" dist="38100" dir="2700000" algn="tl">
                      <a:srgbClr val="C0C0C0"/>
                    </a:outerShdw>
                  </a:effectLst>
                  <a:latin typeface="Times New Roman" panose="02020603050405020304" pitchFamily="18" charset="0"/>
                  <a:ea typeface="+mn-ea"/>
                  <a:cs typeface="+mn-cs"/>
                </a:rPr>
                <a:t>Công</a:t>
              </a:r>
              <a:r>
                <a:rPr kumimoji="0" lang="en-US" sz="2800" kern="1200" cap="none" spc="0" normalizeH="0" baseline="0" noProof="0" dirty="0">
                  <a:solidFill>
                    <a:srgbClr val="0000CC"/>
                  </a:solidFill>
                  <a:effectLst>
                    <a:outerShdw blurRad="38100" dist="38100" dir="2700000" algn="tl">
                      <a:srgbClr val="C0C0C0"/>
                    </a:outerShdw>
                  </a:effectLst>
                  <a:latin typeface="Times New Roman" panose="02020603050405020304" pitchFamily="18" charset="0"/>
                  <a:ea typeface="+mn-ea"/>
                  <a:cs typeface="+mn-cs"/>
                </a:rPr>
                <a:t> </a:t>
              </a:r>
              <a:r>
                <a:rPr kumimoji="0" lang="en-US" sz="2800" kern="1200" cap="none" spc="0" normalizeH="0" baseline="0" noProof="0" dirty="0" err="1">
                  <a:solidFill>
                    <a:srgbClr val="0000CC"/>
                  </a:solidFill>
                  <a:effectLst>
                    <a:outerShdw blurRad="38100" dist="38100" dir="2700000" algn="tl">
                      <a:srgbClr val="C0C0C0"/>
                    </a:outerShdw>
                  </a:effectLst>
                  <a:latin typeface="Times New Roman" panose="02020603050405020304" pitchFamily="18" charset="0"/>
                  <a:ea typeface="+mn-ea"/>
                  <a:cs typeface="+mn-cs"/>
                </a:rPr>
                <a:t>thức</a:t>
              </a:r>
              <a:r>
                <a:rPr kumimoji="0" lang="en-US" sz="2800" kern="1200" cap="none" spc="0" normalizeH="0" baseline="0" noProof="0" dirty="0">
                  <a:solidFill>
                    <a:srgbClr val="0000CC"/>
                  </a:solidFill>
                  <a:effectLst>
                    <a:outerShdw blurRad="38100" dist="38100" dir="2700000" algn="tl">
                      <a:srgbClr val="C0C0C0"/>
                    </a:outerShdw>
                  </a:effectLst>
                  <a:latin typeface="Times New Roman" panose="02020603050405020304" pitchFamily="18" charset="0"/>
                  <a:ea typeface="+mn-ea"/>
                  <a:cs typeface="+mn-cs"/>
                </a:rPr>
                <a:t> : R = </a:t>
              </a:r>
              <a:r>
                <a:rPr kumimoji="0" lang="en-US" sz="2800" kern="1200" cap="none" spc="0" normalizeH="0" baseline="0" noProof="0" dirty="0">
                  <a:solidFill>
                    <a:srgbClr val="0000CC"/>
                  </a:solidFill>
                  <a:effectLst>
                    <a:outerShdw blurRad="38100" dist="38100" dir="2700000" algn="tl">
                      <a:srgbClr val="C0C0C0"/>
                    </a:outerShdw>
                  </a:effectLst>
                  <a:latin typeface="Times New Roman" panose="02020603050405020304" pitchFamily="18" charset="0"/>
                  <a:ea typeface="+mn-ea"/>
                  <a:cs typeface="+mn-cs"/>
                  <a:sym typeface="Symbol" panose="05050102010706020507" pitchFamily="18" charset="2"/>
                </a:rPr>
                <a:t></a:t>
              </a:r>
            </a:p>
          </p:txBody>
        </p:sp>
        <p:grpSp>
          <p:nvGrpSpPr>
            <p:cNvPr id="4104" name="Group 14"/>
            <p:cNvGrpSpPr/>
            <p:nvPr/>
          </p:nvGrpSpPr>
          <p:grpSpPr>
            <a:xfrm>
              <a:off x="3490680" y="3497246"/>
              <a:ext cx="889004" cy="921868"/>
              <a:chOff x="3490680" y="3497246"/>
              <a:chExt cx="889004" cy="921868"/>
            </a:xfrm>
          </p:grpSpPr>
          <p:sp>
            <p:nvSpPr>
              <p:cNvPr id="4105" name="Line 5"/>
              <p:cNvSpPr/>
              <p:nvPr/>
            </p:nvSpPr>
            <p:spPr>
              <a:xfrm>
                <a:off x="3490680" y="3962026"/>
                <a:ext cx="685801" cy="0"/>
              </a:xfrm>
              <a:prstGeom prst="line">
                <a:avLst/>
              </a:prstGeom>
              <a:ln w="19050" cap="flat" cmpd="sng">
                <a:solidFill>
                  <a:schemeClr val="tx1"/>
                </a:solidFill>
                <a:prstDash val="solid"/>
                <a:headEnd type="none" w="med" len="med"/>
                <a:tailEnd type="none" w="med" len="med"/>
              </a:ln>
            </p:spPr>
          </p:sp>
          <p:grpSp>
            <p:nvGrpSpPr>
              <p:cNvPr id="4106" name="Group 13"/>
              <p:cNvGrpSpPr/>
              <p:nvPr/>
            </p:nvGrpSpPr>
            <p:grpSpPr>
              <a:xfrm>
                <a:off x="3505200" y="3497246"/>
                <a:ext cx="874484" cy="921868"/>
                <a:chOff x="3505200" y="3497246"/>
                <a:chExt cx="874484" cy="921868"/>
              </a:xfrm>
            </p:grpSpPr>
            <p:sp>
              <p:nvSpPr>
                <p:cNvPr id="4107" name="Text Box 6"/>
                <p:cNvSpPr txBox="1"/>
                <p:nvPr/>
              </p:nvSpPr>
              <p:spPr>
                <a:xfrm>
                  <a:off x="3617682" y="3497246"/>
                  <a:ext cx="762002" cy="464786"/>
                </a:xfrm>
                <a:prstGeom prst="rect">
                  <a:avLst/>
                </a:prstGeom>
                <a:noFill/>
                <a:ln w="19050">
                  <a:noFill/>
                </a:ln>
              </p:spPr>
              <p:txBody>
                <a:bodyPr lIns="0" tIns="0" rIns="0" bIns="0">
                  <a:spAutoFit/>
                </a:bodyPr>
                <a:lstStyle/>
                <a:p>
                  <a:pPr>
                    <a:spcBef>
                      <a:spcPct val="50000"/>
                    </a:spcBef>
                  </a:pPr>
                  <a:r>
                    <a:rPr sz="3200" b="1" i="1" dirty="0">
                      <a:solidFill>
                        <a:srgbClr val="0000CC"/>
                      </a:solidFill>
                      <a:latin typeface="Times New Roman" panose="02020603050405020304" pitchFamily="18" charset="0"/>
                    </a:rPr>
                    <a:t>l</a:t>
                  </a:r>
                </a:p>
              </p:txBody>
            </p:sp>
            <p:sp>
              <p:nvSpPr>
                <p:cNvPr id="4108" name="Text Box 7"/>
                <p:cNvSpPr txBox="1"/>
                <p:nvPr/>
              </p:nvSpPr>
              <p:spPr>
                <a:xfrm>
                  <a:off x="3505200" y="3954328"/>
                  <a:ext cx="762002" cy="464786"/>
                </a:xfrm>
                <a:prstGeom prst="rect">
                  <a:avLst/>
                </a:prstGeom>
                <a:noFill/>
                <a:ln w="19050">
                  <a:noFill/>
                </a:ln>
              </p:spPr>
              <p:txBody>
                <a:bodyPr lIns="0" tIns="0" rIns="0" bIns="0">
                  <a:spAutoFit/>
                </a:bodyPr>
                <a:lstStyle/>
                <a:p>
                  <a:pPr>
                    <a:spcBef>
                      <a:spcPct val="50000"/>
                    </a:spcBef>
                  </a:pPr>
                  <a:r>
                    <a:rPr sz="3200" dirty="0">
                      <a:solidFill>
                        <a:srgbClr val="0000CC"/>
                      </a:solidFill>
                      <a:latin typeface="Times New Roman" panose="02020603050405020304" pitchFamily="18" charset="0"/>
                    </a:rPr>
                    <a:t>S</a:t>
                  </a:r>
                </a:p>
              </p:txBody>
            </p:sp>
          </p:grpSp>
        </p:grpSp>
      </p:grpSp>
      <p:sp>
        <p:nvSpPr>
          <p:cNvPr id="13" name="Rectangle 29"/>
          <p:cNvSpPr/>
          <p:nvPr/>
        </p:nvSpPr>
        <p:spPr>
          <a:xfrm>
            <a:off x="1047750" y="4711700"/>
            <a:ext cx="6877050" cy="1384300"/>
          </a:xfrm>
          <a:prstGeom prst="rect">
            <a:avLst/>
          </a:prstGeom>
          <a:noFill/>
          <a:ln w="9525">
            <a:noFill/>
          </a:ln>
        </p:spPr>
        <p:txBody>
          <a:bodyPr>
            <a:spAutoFit/>
          </a:bodyPr>
          <a:lstStyle/>
          <a:p>
            <a:r>
              <a:rPr sz="2800" dirty="0">
                <a:solidFill>
                  <a:srgbClr val="0000CC"/>
                </a:solidFill>
                <a:latin typeface="Times New Roman" panose="02020603050405020304" pitchFamily="18" charset="0"/>
              </a:rPr>
              <a:t>1. Thay đổi chiều dài dây dẫn.</a:t>
            </a:r>
          </a:p>
          <a:p>
            <a:r>
              <a:rPr sz="2800" dirty="0">
                <a:solidFill>
                  <a:srgbClr val="0000CC"/>
                </a:solidFill>
                <a:latin typeface="Times New Roman" panose="02020603050405020304" pitchFamily="18" charset="0"/>
              </a:rPr>
              <a:t>2. Thay đổi tiết diện của dây.</a:t>
            </a:r>
          </a:p>
          <a:p>
            <a:r>
              <a:rPr sz="2800" dirty="0">
                <a:solidFill>
                  <a:srgbClr val="0000CC"/>
                </a:solidFill>
                <a:latin typeface="Times New Roman" panose="02020603050405020304" pitchFamily="18" charset="0"/>
              </a:rPr>
              <a:t>3. Thay đổi vật liệu (điện trở suất) của dây.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blinds(horizontal)">
                                      <p:cBhvr>
                                        <p:cTn id="7" dur="500"/>
                                        <p:tgtEl>
                                          <p:spTgt spid="4098"/>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linds(horizont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box(in)">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box(in)">
                                      <p:cBhvr>
                                        <p:cTn id="2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12" grpId="0"/>
      <p:bldP spid="1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8" name="Text Box 4"/>
          <p:cNvSpPr txBox="1">
            <a:spLocks noChangeArrowheads="1"/>
          </p:cNvSpPr>
          <p:nvPr/>
        </p:nvSpPr>
        <p:spPr bwMode="auto">
          <a:xfrm>
            <a:off x="0" y="1447800"/>
            <a:ext cx="3200400" cy="457200"/>
          </a:xfrm>
          <a:prstGeom prst="rect">
            <a:avLst/>
          </a:prstGeom>
          <a:noFill/>
          <a:ln w="9525">
            <a:noFill/>
            <a:miter lim="800000"/>
          </a:ln>
          <a:effectLst/>
        </p:spPr>
        <p:txBody>
          <a:bodyPr>
            <a:spAutoFit/>
          </a:bodyPr>
          <a:lstStyle/>
          <a:p>
            <a:pPr marR="0" defTabSz="914400">
              <a:spcBef>
                <a:spcPct val="50000"/>
              </a:spcBef>
              <a:buClrTx/>
              <a:buSzTx/>
              <a:buFontTx/>
              <a:defRPr/>
            </a:pPr>
            <a:r>
              <a:rPr kumimoji="0" lang="en-US" sz="2400" b="1" kern="1200" cap="none" spc="0" normalizeH="0" baseline="0" noProof="0" dirty="0">
                <a:solidFill>
                  <a:srgbClr val="FF0000"/>
                </a:solidFill>
                <a:latin typeface="+mj-lt"/>
                <a:ea typeface="+mn-ea"/>
                <a:cs typeface="+mn-cs"/>
              </a:rPr>
              <a:t>I. BIẾN TRỞ</a:t>
            </a:r>
            <a:endParaRPr kumimoji="0" lang="en-US" sz="2800" b="1" kern="1200" cap="none" spc="0" normalizeH="0" baseline="0" noProof="0" dirty="0">
              <a:solidFill>
                <a:srgbClr val="FF0000"/>
              </a:solidFill>
              <a:latin typeface="+mj-lt"/>
              <a:ea typeface="+mn-ea"/>
              <a:cs typeface="+mn-cs"/>
            </a:endParaRPr>
          </a:p>
        </p:txBody>
      </p:sp>
      <p:sp>
        <p:nvSpPr>
          <p:cNvPr id="15" name="Text Box 8"/>
          <p:cNvSpPr txBox="1">
            <a:spLocks noChangeArrowheads="1"/>
          </p:cNvSpPr>
          <p:nvPr/>
        </p:nvSpPr>
        <p:spPr bwMode="auto">
          <a:xfrm>
            <a:off x="152400" y="1824037"/>
            <a:ext cx="4468813" cy="461963"/>
          </a:xfrm>
          <a:prstGeom prst="rect">
            <a:avLst/>
          </a:prstGeom>
          <a:noFill/>
          <a:ln w="9525">
            <a:noFill/>
            <a:miter lim="800000"/>
          </a:ln>
        </p:spPr>
        <p:txBody>
          <a:bodyPr wrap="none">
            <a:spAutoFit/>
          </a:bodyPr>
          <a:lstStyle/>
          <a:p>
            <a:pPr marR="0" defTabSz="914400" eaLnBrk="1" hangingPunct="1">
              <a:buClrTx/>
              <a:buSzTx/>
              <a:buFontTx/>
              <a:defRPr/>
            </a:pPr>
            <a:r>
              <a:rPr kumimoji="0" lang="en-US" sz="2400" b="1" kern="1200" cap="none" spc="0" normalizeH="0" baseline="0" noProof="0" dirty="0">
                <a:solidFill>
                  <a:srgbClr val="FF0000"/>
                </a:solidFill>
                <a:latin typeface="+mj-lt"/>
                <a:ea typeface="+mn-ea"/>
                <a:cs typeface="+mn-cs"/>
              </a:rPr>
              <a:t>1. </a:t>
            </a:r>
            <a:r>
              <a:rPr kumimoji="0" lang="en-US" sz="2400" b="1" kern="1200" cap="none" spc="0" normalizeH="0" baseline="0" noProof="0" dirty="0" err="1">
                <a:solidFill>
                  <a:srgbClr val="FF0000"/>
                </a:solidFill>
                <a:latin typeface="+mj-lt"/>
                <a:ea typeface="+mn-ea"/>
                <a:cs typeface="+mn-cs"/>
              </a:rPr>
              <a:t>Tìm</a:t>
            </a:r>
            <a:r>
              <a:rPr kumimoji="0" lang="en-US" sz="2400" b="1" kern="1200" cap="none" spc="0" normalizeH="0" baseline="0" noProof="0" dirty="0">
                <a:solidFill>
                  <a:srgbClr val="FF0000"/>
                </a:solidFill>
                <a:latin typeface="+mj-lt"/>
                <a:ea typeface="+mn-ea"/>
                <a:cs typeface="+mn-cs"/>
              </a:rPr>
              <a:t> </a:t>
            </a:r>
            <a:r>
              <a:rPr kumimoji="0" lang="en-US" sz="2400" b="1" kern="1200" cap="none" spc="0" normalizeH="0" baseline="0" noProof="0" dirty="0" err="1">
                <a:solidFill>
                  <a:srgbClr val="FF0000"/>
                </a:solidFill>
                <a:latin typeface="+mj-lt"/>
                <a:ea typeface="+mn-ea"/>
                <a:cs typeface="+mn-cs"/>
              </a:rPr>
              <a:t>hiểu</a:t>
            </a:r>
            <a:r>
              <a:rPr kumimoji="0" lang="en-US" sz="2400" b="1" kern="1200" cap="none" spc="0" normalizeH="0" baseline="0" noProof="0" dirty="0">
                <a:solidFill>
                  <a:srgbClr val="FF0000"/>
                </a:solidFill>
                <a:latin typeface="+mj-lt"/>
                <a:ea typeface="+mn-ea"/>
                <a:cs typeface="+mn-cs"/>
              </a:rPr>
              <a:t> </a:t>
            </a:r>
            <a:r>
              <a:rPr kumimoji="0" lang="en-US" sz="2400" b="1" kern="1200" cap="none" spc="0" normalizeH="0" baseline="0" noProof="0" dirty="0" err="1">
                <a:solidFill>
                  <a:srgbClr val="FF0000"/>
                </a:solidFill>
                <a:latin typeface="+mj-lt"/>
                <a:ea typeface="+mn-ea"/>
                <a:cs typeface="+mn-cs"/>
              </a:rPr>
              <a:t>cấu</a:t>
            </a:r>
            <a:r>
              <a:rPr kumimoji="0" lang="en-US" sz="2400" b="1" kern="1200" cap="none" spc="0" normalizeH="0" baseline="0" noProof="0" dirty="0">
                <a:solidFill>
                  <a:srgbClr val="FF0000"/>
                </a:solidFill>
                <a:latin typeface="+mj-lt"/>
                <a:ea typeface="+mn-ea"/>
                <a:cs typeface="+mn-cs"/>
              </a:rPr>
              <a:t> </a:t>
            </a:r>
            <a:r>
              <a:rPr kumimoji="0" lang="en-US" sz="2400" b="1" kern="1200" cap="none" spc="0" normalizeH="0" baseline="0" noProof="0" dirty="0" err="1">
                <a:solidFill>
                  <a:srgbClr val="FF0000"/>
                </a:solidFill>
                <a:latin typeface="+mj-lt"/>
                <a:ea typeface="+mn-ea"/>
                <a:cs typeface="+mn-cs"/>
              </a:rPr>
              <a:t>tạo</a:t>
            </a:r>
            <a:r>
              <a:rPr kumimoji="0" lang="en-US" sz="2400" b="1" kern="1200" cap="none" spc="0" normalizeH="0" baseline="0" noProof="0" dirty="0">
                <a:solidFill>
                  <a:srgbClr val="FF0000"/>
                </a:solidFill>
                <a:latin typeface="+mj-lt"/>
                <a:ea typeface="+mn-ea"/>
                <a:cs typeface="+mn-cs"/>
              </a:rPr>
              <a:t> </a:t>
            </a:r>
            <a:r>
              <a:rPr kumimoji="0" lang="en-US" sz="2400" b="1" kern="1200" cap="none" spc="0" normalizeH="0" baseline="0" noProof="0" dirty="0" err="1">
                <a:solidFill>
                  <a:srgbClr val="FF0000"/>
                </a:solidFill>
                <a:latin typeface="+mj-lt"/>
                <a:ea typeface="+mn-ea"/>
                <a:cs typeface="+mn-cs"/>
              </a:rPr>
              <a:t>của</a:t>
            </a:r>
            <a:r>
              <a:rPr kumimoji="0" lang="en-US" sz="2400" b="1" kern="1200" cap="none" spc="0" normalizeH="0" baseline="0" noProof="0" dirty="0">
                <a:solidFill>
                  <a:srgbClr val="FF0000"/>
                </a:solidFill>
                <a:latin typeface="+mj-lt"/>
                <a:ea typeface="+mn-ea"/>
                <a:cs typeface="+mn-cs"/>
              </a:rPr>
              <a:t> </a:t>
            </a:r>
            <a:r>
              <a:rPr kumimoji="0" lang="en-US" sz="2400" b="1" kern="1200" cap="none" spc="0" normalizeH="0" baseline="0" noProof="0" dirty="0" err="1">
                <a:solidFill>
                  <a:srgbClr val="FF0000"/>
                </a:solidFill>
                <a:latin typeface="+mj-lt"/>
                <a:ea typeface="+mn-ea"/>
                <a:cs typeface="+mn-cs"/>
              </a:rPr>
              <a:t>biến</a:t>
            </a:r>
            <a:r>
              <a:rPr kumimoji="0" lang="en-US" sz="2400" b="1" kern="1200" cap="none" spc="0" normalizeH="0" baseline="0" noProof="0" dirty="0">
                <a:solidFill>
                  <a:srgbClr val="FF0000"/>
                </a:solidFill>
                <a:latin typeface="+mj-lt"/>
                <a:ea typeface="+mn-ea"/>
                <a:cs typeface="+mn-cs"/>
              </a:rPr>
              <a:t> </a:t>
            </a:r>
            <a:r>
              <a:rPr kumimoji="0" lang="en-US" sz="2400" b="1" kern="1200" cap="none" spc="0" normalizeH="0" baseline="0" noProof="0" dirty="0" err="1">
                <a:solidFill>
                  <a:srgbClr val="FF0000"/>
                </a:solidFill>
                <a:latin typeface="+mj-lt"/>
                <a:ea typeface="+mn-ea"/>
                <a:cs typeface="+mn-cs"/>
              </a:rPr>
              <a:t>trở</a:t>
            </a:r>
            <a:r>
              <a:rPr kumimoji="0" lang="en-US" sz="2400" b="1" kern="1200" cap="none" spc="0" normalizeH="0" baseline="0" noProof="0" dirty="0">
                <a:solidFill>
                  <a:srgbClr val="FF0000"/>
                </a:solidFill>
                <a:latin typeface="+mj-lt"/>
                <a:ea typeface="+mn-ea"/>
                <a:cs typeface="+mn-cs"/>
              </a:rPr>
              <a:t>.</a:t>
            </a:r>
          </a:p>
        </p:txBody>
      </p:sp>
      <p:sp>
        <p:nvSpPr>
          <p:cNvPr id="53" name="Text Box 8"/>
          <p:cNvSpPr txBox="1">
            <a:spLocks noChangeArrowheads="1"/>
          </p:cNvSpPr>
          <p:nvPr/>
        </p:nvSpPr>
        <p:spPr bwMode="auto">
          <a:xfrm>
            <a:off x="169863" y="2205037"/>
            <a:ext cx="7224713" cy="461963"/>
          </a:xfrm>
          <a:prstGeom prst="rect">
            <a:avLst/>
          </a:prstGeom>
          <a:noFill/>
          <a:ln w="9525">
            <a:noFill/>
            <a:miter lim="800000"/>
          </a:ln>
        </p:spPr>
        <p:txBody>
          <a:bodyPr wrap="none">
            <a:spAutoFit/>
          </a:bodyPr>
          <a:lstStyle/>
          <a:p>
            <a:pPr marR="0" defTabSz="914400" eaLnBrk="1" hangingPunct="1">
              <a:buClrTx/>
              <a:buSzTx/>
              <a:buFontTx/>
              <a:defRPr/>
            </a:pPr>
            <a:r>
              <a:rPr kumimoji="0" lang="en-US" sz="2400" b="1" kern="1200" cap="none" spc="0" normalizeH="0" baseline="0" noProof="0" dirty="0">
                <a:solidFill>
                  <a:srgbClr val="FF0000"/>
                </a:solidFill>
                <a:latin typeface="+mj-lt"/>
                <a:ea typeface="+mn-ea"/>
                <a:cs typeface="+mn-cs"/>
              </a:rPr>
              <a:t>2. </a:t>
            </a:r>
            <a:r>
              <a:rPr kumimoji="0" lang="en-US" sz="2400" b="1" kern="1200" cap="none" spc="0" normalizeH="0" baseline="0" noProof="0" dirty="0" err="1">
                <a:solidFill>
                  <a:srgbClr val="FF0000"/>
                </a:solidFill>
                <a:latin typeface="+mj-lt"/>
                <a:ea typeface="+mn-ea"/>
                <a:cs typeface="+mn-cs"/>
              </a:rPr>
              <a:t>Sử</a:t>
            </a:r>
            <a:r>
              <a:rPr kumimoji="0" lang="en-US" sz="2400" b="1" kern="1200" cap="none" spc="0" normalizeH="0" baseline="0" noProof="0" dirty="0">
                <a:solidFill>
                  <a:srgbClr val="FF0000"/>
                </a:solidFill>
                <a:latin typeface="+mj-lt"/>
                <a:ea typeface="+mn-ea"/>
                <a:cs typeface="+mn-cs"/>
              </a:rPr>
              <a:t> </a:t>
            </a:r>
            <a:r>
              <a:rPr kumimoji="0" lang="en-US" sz="2400" b="1" kern="1200" cap="none" spc="0" normalizeH="0" baseline="0" noProof="0" dirty="0" err="1">
                <a:solidFill>
                  <a:srgbClr val="FF0000"/>
                </a:solidFill>
                <a:latin typeface="+mj-lt"/>
                <a:ea typeface="+mn-ea"/>
                <a:cs typeface="+mn-cs"/>
              </a:rPr>
              <a:t>dụng</a:t>
            </a:r>
            <a:r>
              <a:rPr kumimoji="0" lang="en-US" sz="2400" b="1" kern="1200" cap="none" spc="0" normalizeH="0" baseline="0" noProof="0" dirty="0">
                <a:solidFill>
                  <a:srgbClr val="FF0000"/>
                </a:solidFill>
                <a:latin typeface="+mj-lt"/>
                <a:ea typeface="+mn-ea"/>
                <a:cs typeface="+mn-cs"/>
              </a:rPr>
              <a:t> </a:t>
            </a:r>
            <a:r>
              <a:rPr kumimoji="0" lang="en-US" sz="2400" b="1" kern="1200" cap="none" spc="0" normalizeH="0" baseline="0" noProof="0" dirty="0" err="1">
                <a:solidFill>
                  <a:srgbClr val="FF0000"/>
                </a:solidFill>
                <a:latin typeface="+mj-lt"/>
                <a:ea typeface="+mn-ea"/>
                <a:cs typeface="+mn-cs"/>
              </a:rPr>
              <a:t>biến</a:t>
            </a:r>
            <a:r>
              <a:rPr kumimoji="0" lang="en-US" sz="2400" b="1" kern="1200" cap="none" spc="0" normalizeH="0" baseline="0" noProof="0" dirty="0">
                <a:solidFill>
                  <a:srgbClr val="FF0000"/>
                </a:solidFill>
                <a:latin typeface="+mj-lt"/>
                <a:ea typeface="+mn-ea"/>
                <a:cs typeface="+mn-cs"/>
              </a:rPr>
              <a:t> </a:t>
            </a:r>
            <a:r>
              <a:rPr kumimoji="0" lang="en-US" sz="2400" b="1" kern="1200" cap="none" spc="0" normalizeH="0" baseline="0" noProof="0" dirty="0" err="1">
                <a:solidFill>
                  <a:srgbClr val="FF0000"/>
                </a:solidFill>
                <a:latin typeface="+mj-lt"/>
                <a:ea typeface="+mn-ea"/>
                <a:cs typeface="+mn-cs"/>
              </a:rPr>
              <a:t>trở</a:t>
            </a:r>
            <a:r>
              <a:rPr kumimoji="0" lang="en-US" sz="2400" b="1" kern="1200" cap="none" spc="0" normalizeH="0" baseline="0" noProof="0" dirty="0">
                <a:solidFill>
                  <a:srgbClr val="FF0000"/>
                </a:solidFill>
                <a:latin typeface="+mj-lt"/>
                <a:ea typeface="+mn-ea"/>
                <a:cs typeface="+mn-cs"/>
              </a:rPr>
              <a:t> </a:t>
            </a:r>
            <a:r>
              <a:rPr kumimoji="0" lang="en-US" sz="2400" b="1" kern="1200" cap="none" spc="0" normalizeH="0" baseline="0" noProof="0" dirty="0" err="1">
                <a:solidFill>
                  <a:srgbClr val="FF0000"/>
                </a:solidFill>
                <a:latin typeface="+mj-lt"/>
                <a:ea typeface="+mn-ea"/>
                <a:cs typeface="+mn-cs"/>
              </a:rPr>
              <a:t>để</a:t>
            </a:r>
            <a:r>
              <a:rPr kumimoji="0" lang="en-US" sz="2400" b="1" kern="1200" cap="none" spc="0" normalizeH="0" baseline="0" noProof="0" dirty="0">
                <a:solidFill>
                  <a:srgbClr val="FF0000"/>
                </a:solidFill>
                <a:latin typeface="+mj-lt"/>
                <a:ea typeface="+mn-ea"/>
                <a:cs typeface="+mn-cs"/>
              </a:rPr>
              <a:t> </a:t>
            </a:r>
            <a:r>
              <a:rPr kumimoji="0" lang="en-US" sz="2400" b="1" kern="1200" cap="none" spc="0" normalizeH="0" baseline="0" noProof="0" dirty="0" err="1">
                <a:solidFill>
                  <a:srgbClr val="FF0000"/>
                </a:solidFill>
                <a:latin typeface="+mj-lt"/>
                <a:ea typeface="+mn-ea"/>
                <a:cs typeface="+mn-cs"/>
              </a:rPr>
              <a:t>điều</a:t>
            </a:r>
            <a:r>
              <a:rPr kumimoji="0" lang="en-US" sz="2400" b="1" kern="1200" cap="none" spc="0" normalizeH="0" baseline="0" noProof="0" dirty="0">
                <a:solidFill>
                  <a:srgbClr val="FF0000"/>
                </a:solidFill>
                <a:latin typeface="+mj-lt"/>
                <a:ea typeface="+mn-ea"/>
                <a:cs typeface="+mn-cs"/>
              </a:rPr>
              <a:t> </a:t>
            </a:r>
            <a:r>
              <a:rPr kumimoji="0" lang="en-US" sz="2400" b="1" kern="1200" cap="none" spc="0" normalizeH="0" baseline="0" noProof="0" dirty="0" err="1">
                <a:solidFill>
                  <a:srgbClr val="FF0000"/>
                </a:solidFill>
                <a:latin typeface="+mj-lt"/>
                <a:ea typeface="+mn-ea"/>
                <a:cs typeface="+mn-cs"/>
              </a:rPr>
              <a:t>chỉnh</a:t>
            </a:r>
            <a:r>
              <a:rPr kumimoji="0" lang="en-US" sz="2400" b="1" kern="1200" cap="none" spc="0" normalizeH="0" baseline="0" noProof="0" dirty="0">
                <a:solidFill>
                  <a:srgbClr val="FF0000"/>
                </a:solidFill>
                <a:latin typeface="+mj-lt"/>
                <a:ea typeface="+mn-ea"/>
                <a:cs typeface="+mn-cs"/>
              </a:rPr>
              <a:t> </a:t>
            </a:r>
            <a:r>
              <a:rPr kumimoji="0" lang="en-US" sz="2400" b="1" kern="1200" cap="none" spc="0" normalizeH="0" baseline="0" noProof="0" dirty="0" err="1">
                <a:solidFill>
                  <a:srgbClr val="FF0000"/>
                </a:solidFill>
                <a:latin typeface="+mj-lt"/>
                <a:ea typeface="+mn-ea"/>
                <a:cs typeface="+mn-cs"/>
              </a:rPr>
              <a:t>cường</a:t>
            </a:r>
            <a:r>
              <a:rPr kumimoji="0" lang="en-US" sz="2400" b="1" kern="1200" cap="none" spc="0" normalizeH="0" baseline="0" noProof="0" dirty="0">
                <a:solidFill>
                  <a:srgbClr val="FF0000"/>
                </a:solidFill>
                <a:latin typeface="+mj-lt"/>
                <a:ea typeface="+mn-ea"/>
                <a:cs typeface="+mn-cs"/>
              </a:rPr>
              <a:t> </a:t>
            </a:r>
            <a:r>
              <a:rPr kumimoji="0" lang="en-US" sz="2400" b="1" kern="1200" cap="none" spc="0" normalizeH="0" baseline="0" noProof="0" dirty="0" err="1">
                <a:solidFill>
                  <a:srgbClr val="FF0000"/>
                </a:solidFill>
                <a:latin typeface="+mj-lt"/>
                <a:ea typeface="+mn-ea"/>
                <a:cs typeface="+mn-cs"/>
              </a:rPr>
              <a:t>độ</a:t>
            </a:r>
            <a:r>
              <a:rPr kumimoji="0" lang="en-US" sz="2400" b="1" kern="1200" cap="none" spc="0" normalizeH="0" baseline="0" noProof="0" dirty="0">
                <a:solidFill>
                  <a:srgbClr val="FF0000"/>
                </a:solidFill>
                <a:latin typeface="+mj-lt"/>
                <a:ea typeface="+mn-ea"/>
                <a:cs typeface="+mn-cs"/>
              </a:rPr>
              <a:t> </a:t>
            </a:r>
            <a:r>
              <a:rPr kumimoji="0" lang="en-US" sz="2400" b="1" kern="1200" cap="none" spc="0" normalizeH="0" baseline="0" noProof="0" dirty="0" err="1">
                <a:solidFill>
                  <a:srgbClr val="FF0000"/>
                </a:solidFill>
                <a:latin typeface="+mj-lt"/>
                <a:ea typeface="+mn-ea"/>
                <a:cs typeface="+mn-cs"/>
              </a:rPr>
              <a:t>dòng</a:t>
            </a:r>
            <a:r>
              <a:rPr kumimoji="0" lang="en-US" sz="2400" b="1" kern="1200" cap="none" spc="0" normalizeH="0" baseline="0" noProof="0" dirty="0">
                <a:solidFill>
                  <a:srgbClr val="FF0000"/>
                </a:solidFill>
                <a:latin typeface="+mj-lt"/>
                <a:ea typeface="+mn-ea"/>
                <a:cs typeface="+mn-cs"/>
              </a:rPr>
              <a:t> </a:t>
            </a:r>
            <a:r>
              <a:rPr kumimoji="0" lang="en-US" sz="2400" b="1" kern="1200" cap="none" spc="0" normalizeH="0" baseline="0" noProof="0" dirty="0" err="1">
                <a:solidFill>
                  <a:srgbClr val="FF0000"/>
                </a:solidFill>
                <a:latin typeface="+mj-lt"/>
                <a:ea typeface="+mn-ea"/>
                <a:cs typeface="+mn-cs"/>
              </a:rPr>
              <a:t>điện</a:t>
            </a:r>
            <a:endParaRPr kumimoji="0" lang="en-US" sz="2400" b="1" kern="1200" cap="none" spc="0" normalizeH="0" baseline="0" noProof="0" dirty="0">
              <a:solidFill>
                <a:srgbClr val="FF0000"/>
              </a:solidFill>
              <a:latin typeface="+mj-lt"/>
              <a:ea typeface="+mn-ea"/>
              <a:cs typeface="+mn-cs"/>
            </a:endParaRPr>
          </a:p>
        </p:txBody>
      </p:sp>
      <p:sp>
        <p:nvSpPr>
          <p:cNvPr id="55" name="Text Box 47"/>
          <p:cNvSpPr txBox="1">
            <a:spLocks noChangeArrowheads="1"/>
          </p:cNvSpPr>
          <p:nvPr/>
        </p:nvSpPr>
        <p:spPr bwMode="auto">
          <a:xfrm>
            <a:off x="541655" y="2514600"/>
            <a:ext cx="8509635" cy="829945"/>
          </a:xfrm>
          <a:prstGeom prst="rect">
            <a:avLst/>
          </a:prstGeom>
          <a:noFill/>
          <a:ln w="9525">
            <a:noFill/>
            <a:miter lim="800000"/>
          </a:ln>
        </p:spPr>
        <p:txBody>
          <a:bodyPr wrap="square">
            <a:spAutoFit/>
          </a:bodyPr>
          <a:lstStyle/>
          <a:p>
            <a:pPr marR="0" defTabSz="914400">
              <a:spcBef>
                <a:spcPct val="50000"/>
              </a:spcBef>
              <a:buClrTx/>
              <a:buSzTx/>
              <a:buFontTx/>
              <a:defRPr/>
            </a:pPr>
            <a:r>
              <a:rPr kumimoji="0" lang="vi-VN" altLang="en-US" sz="2400" kern="1200" cap="none" spc="0" normalizeH="0" baseline="0" noProof="0" dirty="0">
                <a:latin typeface="+mj-lt"/>
                <a:ea typeface="+mn-ea"/>
                <a:cs typeface="+mn-cs"/>
              </a:rPr>
              <a:t> - </a:t>
            </a:r>
            <a:r>
              <a:rPr kumimoji="0" lang="en-US" sz="2400" kern="1200" cap="none" spc="0" normalizeH="0" baseline="0" noProof="0" dirty="0" err="1">
                <a:latin typeface="+mj-lt"/>
                <a:ea typeface="+mn-ea"/>
                <a:cs typeface="+mn-cs"/>
              </a:rPr>
              <a:t>Quan</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sát</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biến</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trở</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của</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nhóm</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mình</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cho</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biết</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số</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ghi</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trên</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biến</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trở</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và</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giải</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thích</a:t>
            </a:r>
            <a:r>
              <a:rPr kumimoji="0" lang="en-US" sz="2400" kern="1200" cap="none" spc="0" normalizeH="0" baseline="0" noProof="0" dirty="0">
                <a:latin typeface="+mj-lt"/>
                <a:ea typeface="+mn-ea"/>
                <a:cs typeface="+mn-cs"/>
              </a:rPr>
              <a:t> ý </a:t>
            </a:r>
            <a:r>
              <a:rPr kumimoji="0" lang="en-US" sz="2400" kern="1200" cap="none" spc="0" normalizeH="0" baseline="0" noProof="0" dirty="0" err="1">
                <a:latin typeface="+mj-lt"/>
                <a:ea typeface="+mn-ea"/>
                <a:cs typeface="+mn-cs"/>
              </a:rPr>
              <a:t>nghĩa</a:t>
            </a:r>
            <a:r>
              <a:rPr kumimoji="0" lang="en-US" sz="2400" kern="1200" cap="none" spc="0" normalizeH="0" baseline="0" noProof="0" dirty="0">
                <a:latin typeface="+mj-lt"/>
                <a:ea typeface="+mn-ea"/>
                <a:cs typeface="+mn-cs"/>
              </a:rPr>
              <a:t> con </a:t>
            </a:r>
            <a:r>
              <a:rPr kumimoji="0" lang="en-US" sz="2400" kern="1200" cap="none" spc="0" normalizeH="0" baseline="0" noProof="0" dirty="0" err="1">
                <a:latin typeface="+mj-lt"/>
                <a:ea typeface="+mn-ea"/>
                <a:cs typeface="+mn-cs"/>
              </a:rPr>
              <a:t>số</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đó</a:t>
            </a:r>
            <a:r>
              <a:rPr kumimoji="0" lang="en-US" sz="2400" kern="1200" cap="none" spc="0" normalizeH="0" baseline="0" noProof="0" dirty="0">
                <a:latin typeface="+mj-lt"/>
                <a:ea typeface="+mn-ea"/>
                <a:cs typeface="+mn-cs"/>
              </a:rPr>
              <a:t>?</a:t>
            </a:r>
          </a:p>
        </p:txBody>
      </p:sp>
      <p:sp>
        <p:nvSpPr>
          <p:cNvPr id="60" name="Text Box 62"/>
          <p:cNvSpPr txBox="1">
            <a:spLocks noChangeArrowheads="1"/>
          </p:cNvSpPr>
          <p:nvPr/>
        </p:nvSpPr>
        <p:spPr bwMode="auto">
          <a:xfrm>
            <a:off x="428625" y="5864225"/>
            <a:ext cx="8472488" cy="460375"/>
          </a:xfrm>
          <a:prstGeom prst="rect">
            <a:avLst/>
          </a:prstGeom>
          <a:noFill/>
          <a:ln w="9525">
            <a:noFill/>
            <a:miter lim="800000"/>
          </a:ln>
        </p:spPr>
        <p:txBody>
          <a:bodyPr>
            <a:spAutoFit/>
          </a:bodyPr>
          <a:lstStyle/>
          <a:p>
            <a:pPr>
              <a:spcBef>
                <a:spcPct val="50000"/>
              </a:spcBef>
            </a:pPr>
            <a:r>
              <a:rPr sz="2400" b="1" dirty="0">
                <a:solidFill>
                  <a:srgbClr val="0000FF"/>
                </a:solidFill>
                <a:latin typeface="Times New Roman" panose="02020603050405020304" pitchFamily="18" charset="0"/>
              </a:rPr>
              <a:t>*  ( 20 </a:t>
            </a:r>
            <a:r>
              <a:rPr sz="2400" b="1" dirty="0">
                <a:solidFill>
                  <a:srgbClr val="0000FF"/>
                </a:solidFill>
                <a:latin typeface="Times New Roman" panose="02020603050405020304" pitchFamily="18" charset="0"/>
                <a:cs typeface="Times New Roman" panose="02020603050405020304" pitchFamily="18" charset="0"/>
              </a:rPr>
              <a:t>Ω</a:t>
            </a:r>
            <a:r>
              <a:rPr sz="2400" b="1" dirty="0">
                <a:solidFill>
                  <a:srgbClr val="0000FF"/>
                </a:solidFill>
                <a:latin typeface="Times New Roman" panose="02020603050405020304" pitchFamily="18" charset="0"/>
              </a:rPr>
              <a:t> ) Có nghĩa là </a:t>
            </a:r>
            <a:r>
              <a:rPr sz="2400" b="1" dirty="0">
                <a:solidFill>
                  <a:srgbClr val="002060"/>
                </a:solidFill>
                <a:latin typeface="Times New Roman" panose="02020603050405020304" pitchFamily="18" charset="0"/>
              </a:rPr>
              <a:t>điện trở lớn nhất của biến trở là 20 </a:t>
            </a:r>
            <a:r>
              <a:rPr sz="2400" b="1" dirty="0">
                <a:solidFill>
                  <a:srgbClr val="002060"/>
                </a:solidFill>
                <a:latin typeface="Times New Roman" panose="02020603050405020304" pitchFamily="18" charset="0"/>
                <a:cs typeface="Times New Roman" panose="02020603050405020304" pitchFamily="18" charset="0"/>
              </a:rPr>
              <a:t>Ω</a:t>
            </a:r>
            <a:endParaRPr sz="2400" b="1" dirty="0">
              <a:solidFill>
                <a:srgbClr val="990033"/>
              </a:solidFill>
              <a:latin typeface="Times New Roman" panose="02020603050405020304" pitchFamily="18" charset="0"/>
            </a:endParaRPr>
          </a:p>
        </p:txBody>
      </p:sp>
      <p:pic>
        <p:nvPicPr>
          <p:cNvPr id="3" name="Content Placeholder 2"/>
          <p:cNvPicPr>
            <a:picLocks noGrp="1" noChangeAspect="1"/>
          </p:cNvPicPr>
          <p:nvPr>
            <p:ph/>
          </p:nvPr>
        </p:nvPicPr>
        <p:blipFill>
          <a:blip r:embed="rId3"/>
          <a:srcRect t="19061" b="17517"/>
          <a:stretch>
            <a:fillRect/>
          </a:stretch>
        </p:blipFill>
        <p:spPr>
          <a:xfrm>
            <a:off x="1705610" y="3276600"/>
            <a:ext cx="5733415" cy="26670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3"/>
                                        </p:tgtEl>
                                        <p:attrNameLst>
                                          <p:attrName>style.visibility</p:attrName>
                                        </p:attrNameLst>
                                      </p:cBhvr>
                                      <p:to>
                                        <p:strVal val="visible"/>
                                      </p:to>
                                    </p:set>
                                    <p:animEffect transition="in" filter="blinds(horizontal)">
                                      <p:cBhvr>
                                        <p:cTn id="7" dur="500"/>
                                        <p:tgtEl>
                                          <p:spTgt spid="5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5"/>
                                        </p:tgtEl>
                                        <p:attrNameLst>
                                          <p:attrName>style.visibility</p:attrName>
                                        </p:attrNameLst>
                                      </p:cBhvr>
                                      <p:to>
                                        <p:strVal val="visible"/>
                                      </p:to>
                                    </p:set>
                                    <p:anim calcmode="lin" valueType="num">
                                      <p:cBhvr additive="base">
                                        <p:cTn id="12" dur="500" fill="hold"/>
                                        <p:tgtEl>
                                          <p:spTgt spid="55"/>
                                        </p:tgtEl>
                                        <p:attrNameLst>
                                          <p:attrName>ppt_x</p:attrName>
                                        </p:attrNameLst>
                                      </p:cBhvr>
                                      <p:tavLst>
                                        <p:tav tm="0">
                                          <p:val>
                                            <p:strVal val="#ppt_x"/>
                                          </p:val>
                                        </p:tav>
                                        <p:tav tm="100000">
                                          <p:val>
                                            <p:strVal val="#ppt_x"/>
                                          </p:val>
                                        </p:tav>
                                      </p:tavLst>
                                    </p:anim>
                                    <p:anim calcmode="lin" valueType="num">
                                      <p:cBhvr additive="base">
                                        <p:cTn id="13" dur="500" fill="hold"/>
                                        <p:tgtEl>
                                          <p:spTgt spid="55"/>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4" presetClass="entr" presetSubtype="0" fill="hold" grpId="0" nodeType="clickEffect">
                                  <p:stCondLst>
                                    <p:cond delay="0"/>
                                  </p:stCondLst>
                                  <p:childTnLst>
                                    <p:set>
                                      <p:cBhvr>
                                        <p:cTn id="17" dur="1" fill="hold">
                                          <p:stCondLst>
                                            <p:cond delay="0"/>
                                          </p:stCondLst>
                                        </p:cTn>
                                        <p:tgtEl>
                                          <p:spTgt spid="60"/>
                                        </p:tgtEl>
                                        <p:attrNameLst>
                                          <p:attrName>style.visibility</p:attrName>
                                        </p:attrNameLst>
                                      </p:cBhvr>
                                      <p:to>
                                        <p:strVal val="visible"/>
                                      </p:to>
                                    </p:set>
                                    <p:anim to="" calcmode="lin" valueType="num">
                                      <p:cBhvr>
                                        <p:cTn id="18" dur="1" fill="hold"/>
                                        <p:tgtEl>
                                          <p:spTgt spid="60"/>
                                        </p:tgtEl>
                                        <p:attrNameLst>
                                          <p:attrName>style.visibility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p:bldP spid="55" grpId="0"/>
      <p:bldP spid="6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Text Box 8"/>
          <p:cNvSpPr txBox="1">
            <a:spLocks noChangeArrowheads="1"/>
          </p:cNvSpPr>
          <p:nvPr/>
        </p:nvSpPr>
        <p:spPr bwMode="auto">
          <a:xfrm>
            <a:off x="169863" y="1524000"/>
            <a:ext cx="7224713" cy="461963"/>
          </a:xfrm>
          <a:prstGeom prst="rect">
            <a:avLst/>
          </a:prstGeom>
          <a:noFill/>
          <a:ln w="9525">
            <a:noFill/>
            <a:miter lim="800000"/>
          </a:ln>
        </p:spPr>
        <p:txBody>
          <a:bodyPr wrap="none">
            <a:spAutoFit/>
          </a:bodyPr>
          <a:lstStyle/>
          <a:p>
            <a:pPr marR="0" defTabSz="914400" eaLnBrk="1" hangingPunct="1">
              <a:buClrTx/>
              <a:buSzTx/>
              <a:buFontTx/>
              <a:defRPr/>
            </a:pPr>
            <a:r>
              <a:rPr kumimoji="0" lang="en-US" sz="2400" b="1" kern="1200" cap="none" spc="0" normalizeH="0" baseline="0" noProof="0" dirty="0">
                <a:solidFill>
                  <a:srgbClr val="FF0000"/>
                </a:solidFill>
                <a:latin typeface="+mj-lt"/>
                <a:ea typeface="+mn-ea"/>
                <a:cs typeface="+mn-cs"/>
              </a:rPr>
              <a:t>2. </a:t>
            </a:r>
            <a:r>
              <a:rPr kumimoji="0" lang="en-US" sz="2400" b="1" kern="1200" cap="none" spc="0" normalizeH="0" baseline="0" noProof="0" dirty="0" err="1">
                <a:solidFill>
                  <a:srgbClr val="FF0000"/>
                </a:solidFill>
                <a:latin typeface="+mj-lt"/>
                <a:ea typeface="+mn-ea"/>
                <a:cs typeface="+mn-cs"/>
              </a:rPr>
              <a:t>Sử</a:t>
            </a:r>
            <a:r>
              <a:rPr kumimoji="0" lang="en-US" sz="2400" b="1" kern="1200" cap="none" spc="0" normalizeH="0" baseline="0" noProof="0" dirty="0">
                <a:solidFill>
                  <a:srgbClr val="FF0000"/>
                </a:solidFill>
                <a:latin typeface="+mj-lt"/>
                <a:ea typeface="+mn-ea"/>
                <a:cs typeface="+mn-cs"/>
              </a:rPr>
              <a:t> </a:t>
            </a:r>
            <a:r>
              <a:rPr kumimoji="0" lang="en-US" sz="2400" b="1" kern="1200" cap="none" spc="0" normalizeH="0" baseline="0" noProof="0" dirty="0" err="1">
                <a:solidFill>
                  <a:srgbClr val="FF0000"/>
                </a:solidFill>
                <a:latin typeface="+mj-lt"/>
                <a:ea typeface="+mn-ea"/>
                <a:cs typeface="+mn-cs"/>
              </a:rPr>
              <a:t>dụng</a:t>
            </a:r>
            <a:r>
              <a:rPr kumimoji="0" lang="en-US" sz="2400" b="1" kern="1200" cap="none" spc="0" normalizeH="0" baseline="0" noProof="0" dirty="0">
                <a:solidFill>
                  <a:srgbClr val="FF0000"/>
                </a:solidFill>
                <a:latin typeface="+mj-lt"/>
                <a:ea typeface="+mn-ea"/>
                <a:cs typeface="+mn-cs"/>
              </a:rPr>
              <a:t> </a:t>
            </a:r>
            <a:r>
              <a:rPr kumimoji="0" lang="en-US" sz="2400" b="1" kern="1200" cap="none" spc="0" normalizeH="0" baseline="0" noProof="0" dirty="0" err="1">
                <a:solidFill>
                  <a:srgbClr val="FF0000"/>
                </a:solidFill>
                <a:latin typeface="+mj-lt"/>
                <a:ea typeface="+mn-ea"/>
                <a:cs typeface="+mn-cs"/>
              </a:rPr>
              <a:t>biến</a:t>
            </a:r>
            <a:r>
              <a:rPr kumimoji="0" lang="en-US" sz="2400" b="1" kern="1200" cap="none" spc="0" normalizeH="0" baseline="0" noProof="0" dirty="0">
                <a:solidFill>
                  <a:srgbClr val="FF0000"/>
                </a:solidFill>
                <a:latin typeface="+mj-lt"/>
                <a:ea typeface="+mn-ea"/>
                <a:cs typeface="+mn-cs"/>
              </a:rPr>
              <a:t> </a:t>
            </a:r>
            <a:r>
              <a:rPr kumimoji="0" lang="en-US" sz="2400" b="1" kern="1200" cap="none" spc="0" normalizeH="0" baseline="0" noProof="0" dirty="0" err="1">
                <a:solidFill>
                  <a:srgbClr val="FF0000"/>
                </a:solidFill>
                <a:latin typeface="+mj-lt"/>
                <a:ea typeface="+mn-ea"/>
                <a:cs typeface="+mn-cs"/>
              </a:rPr>
              <a:t>trở</a:t>
            </a:r>
            <a:r>
              <a:rPr kumimoji="0" lang="en-US" sz="2400" b="1" kern="1200" cap="none" spc="0" normalizeH="0" baseline="0" noProof="0" dirty="0">
                <a:solidFill>
                  <a:srgbClr val="FF0000"/>
                </a:solidFill>
                <a:latin typeface="+mj-lt"/>
                <a:ea typeface="+mn-ea"/>
                <a:cs typeface="+mn-cs"/>
              </a:rPr>
              <a:t> </a:t>
            </a:r>
            <a:r>
              <a:rPr kumimoji="0" lang="en-US" sz="2400" b="1" kern="1200" cap="none" spc="0" normalizeH="0" baseline="0" noProof="0" dirty="0" err="1">
                <a:solidFill>
                  <a:srgbClr val="FF0000"/>
                </a:solidFill>
                <a:latin typeface="+mj-lt"/>
                <a:ea typeface="+mn-ea"/>
                <a:cs typeface="+mn-cs"/>
              </a:rPr>
              <a:t>để</a:t>
            </a:r>
            <a:r>
              <a:rPr kumimoji="0" lang="en-US" sz="2400" b="1" kern="1200" cap="none" spc="0" normalizeH="0" baseline="0" noProof="0" dirty="0">
                <a:solidFill>
                  <a:srgbClr val="FF0000"/>
                </a:solidFill>
                <a:latin typeface="+mj-lt"/>
                <a:ea typeface="+mn-ea"/>
                <a:cs typeface="+mn-cs"/>
              </a:rPr>
              <a:t> </a:t>
            </a:r>
            <a:r>
              <a:rPr kumimoji="0" lang="en-US" sz="2400" b="1" kern="1200" cap="none" spc="0" normalizeH="0" baseline="0" noProof="0" dirty="0" err="1">
                <a:solidFill>
                  <a:srgbClr val="FF0000"/>
                </a:solidFill>
                <a:latin typeface="+mj-lt"/>
                <a:ea typeface="+mn-ea"/>
                <a:cs typeface="+mn-cs"/>
              </a:rPr>
              <a:t>điều</a:t>
            </a:r>
            <a:r>
              <a:rPr kumimoji="0" lang="en-US" sz="2400" b="1" kern="1200" cap="none" spc="0" normalizeH="0" baseline="0" noProof="0" dirty="0">
                <a:solidFill>
                  <a:srgbClr val="FF0000"/>
                </a:solidFill>
                <a:latin typeface="+mj-lt"/>
                <a:ea typeface="+mn-ea"/>
                <a:cs typeface="+mn-cs"/>
              </a:rPr>
              <a:t> </a:t>
            </a:r>
            <a:r>
              <a:rPr kumimoji="0" lang="en-US" sz="2400" b="1" kern="1200" cap="none" spc="0" normalizeH="0" baseline="0" noProof="0" dirty="0" err="1">
                <a:solidFill>
                  <a:srgbClr val="FF0000"/>
                </a:solidFill>
                <a:latin typeface="+mj-lt"/>
                <a:ea typeface="+mn-ea"/>
                <a:cs typeface="+mn-cs"/>
              </a:rPr>
              <a:t>chỉnh</a:t>
            </a:r>
            <a:r>
              <a:rPr kumimoji="0" lang="en-US" sz="2400" b="1" kern="1200" cap="none" spc="0" normalizeH="0" baseline="0" noProof="0" dirty="0">
                <a:solidFill>
                  <a:srgbClr val="FF0000"/>
                </a:solidFill>
                <a:latin typeface="+mj-lt"/>
                <a:ea typeface="+mn-ea"/>
                <a:cs typeface="+mn-cs"/>
              </a:rPr>
              <a:t> </a:t>
            </a:r>
            <a:r>
              <a:rPr kumimoji="0" lang="en-US" sz="2400" b="1" kern="1200" cap="none" spc="0" normalizeH="0" baseline="0" noProof="0" dirty="0" err="1">
                <a:solidFill>
                  <a:srgbClr val="FF0000"/>
                </a:solidFill>
                <a:latin typeface="+mj-lt"/>
                <a:ea typeface="+mn-ea"/>
                <a:cs typeface="+mn-cs"/>
              </a:rPr>
              <a:t>cường</a:t>
            </a:r>
            <a:r>
              <a:rPr kumimoji="0" lang="en-US" sz="2400" b="1" kern="1200" cap="none" spc="0" normalizeH="0" baseline="0" noProof="0" dirty="0">
                <a:solidFill>
                  <a:srgbClr val="FF0000"/>
                </a:solidFill>
                <a:latin typeface="+mj-lt"/>
                <a:ea typeface="+mn-ea"/>
                <a:cs typeface="+mn-cs"/>
              </a:rPr>
              <a:t> </a:t>
            </a:r>
            <a:r>
              <a:rPr kumimoji="0" lang="en-US" sz="2400" b="1" kern="1200" cap="none" spc="0" normalizeH="0" baseline="0" noProof="0" dirty="0" err="1">
                <a:solidFill>
                  <a:srgbClr val="FF0000"/>
                </a:solidFill>
                <a:latin typeface="+mj-lt"/>
                <a:ea typeface="+mn-ea"/>
                <a:cs typeface="+mn-cs"/>
              </a:rPr>
              <a:t>độ</a:t>
            </a:r>
            <a:r>
              <a:rPr kumimoji="0" lang="en-US" sz="2400" b="1" kern="1200" cap="none" spc="0" normalizeH="0" baseline="0" noProof="0" dirty="0">
                <a:solidFill>
                  <a:srgbClr val="FF0000"/>
                </a:solidFill>
                <a:latin typeface="+mj-lt"/>
                <a:ea typeface="+mn-ea"/>
                <a:cs typeface="+mn-cs"/>
              </a:rPr>
              <a:t> </a:t>
            </a:r>
            <a:r>
              <a:rPr kumimoji="0" lang="en-US" sz="2400" b="1" kern="1200" cap="none" spc="0" normalizeH="0" baseline="0" noProof="0" dirty="0" err="1">
                <a:solidFill>
                  <a:srgbClr val="FF0000"/>
                </a:solidFill>
                <a:latin typeface="+mj-lt"/>
                <a:ea typeface="+mn-ea"/>
                <a:cs typeface="+mn-cs"/>
              </a:rPr>
              <a:t>dòng</a:t>
            </a:r>
            <a:r>
              <a:rPr kumimoji="0" lang="en-US" sz="2400" b="1" kern="1200" cap="none" spc="0" normalizeH="0" baseline="0" noProof="0" dirty="0">
                <a:solidFill>
                  <a:srgbClr val="FF0000"/>
                </a:solidFill>
                <a:latin typeface="+mj-lt"/>
                <a:ea typeface="+mn-ea"/>
                <a:cs typeface="+mn-cs"/>
              </a:rPr>
              <a:t> </a:t>
            </a:r>
            <a:r>
              <a:rPr kumimoji="0" lang="en-US" sz="2400" b="1" kern="1200" cap="none" spc="0" normalizeH="0" baseline="0" noProof="0" dirty="0" err="1">
                <a:solidFill>
                  <a:srgbClr val="FF0000"/>
                </a:solidFill>
                <a:latin typeface="+mj-lt"/>
                <a:ea typeface="+mn-ea"/>
                <a:cs typeface="+mn-cs"/>
              </a:rPr>
              <a:t>điện</a:t>
            </a:r>
            <a:endParaRPr kumimoji="0" lang="en-US" sz="2400" b="1" kern="1200" cap="none" spc="0" normalizeH="0" baseline="0" noProof="0" dirty="0">
              <a:solidFill>
                <a:srgbClr val="FF0000"/>
              </a:solidFill>
              <a:latin typeface="+mj-lt"/>
              <a:ea typeface="+mn-ea"/>
              <a:cs typeface="+mn-cs"/>
            </a:endParaRPr>
          </a:p>
        </p:txBody>
      </p:sp>
      <p:sp>
        <p:nvSpPr>
          <p:cNvPr id="12" name="Rectangle 25"/>
          <p:cNvSpPr/>
          <p:nvPr/>
        </p:nvSpPr>
        <p:spPr>
          <a:xfrm>
            <a:off x="5894388" y="2117725"/>
            <a:ext cx="1190625" cy="209550"/>
          </a:xfrm>
          <a:prstGeom prst="rect">
            <a:avLst/>
          </a:prstGeom>
          <a:solidFill>
            <a:srgbClr val="FFFFFF"/>
          </a:solidFill>
          <a:ln w="19050" cap="flat" cmpd="sng">
            <a:solidFill>
              <a:schemeClr val="tx1"/>
            </a:solidFill>
            <a:prstDash val="solid"/>
            <a:miter/>
            <a:headEnd type="none" w="med" len="med"/>
            <a:tailEnd type="none" w="med" len="med"/>
          </a:ln>
        </p:spPr>
        <p:txBody>
          <a:bodyPr wrap="none" anchor="ctr"/>
          <a:lstStyle/>
          <a:p>
            <a:endParaRPr lang="vi-VN" altLang="x-none" dirty="0">
              <a:latin typeface="VNI-Helve" pitchFamily="2" charset="0"/>
            </a:endParaRPr>
          </a:p>
        </p:txBody>
      </p:sp>
      <p:sp>
        <p:nvSpPr>
          <p:cNvPr id="13" name="Line 26"/>
          <p:cNvSpPr/>
          <p:nvPr/>
        </p:nvSpPr>
        <p:spPr>
          <a:xfrm>
            <a:off x="5410200" y="3119438"/>
            <a:ext cx="2805113" cy="14287"/>
          </a:xfrm>
          <a:prstGeom prst="line">
            <a:avLst/>
          </a:prstGeom>
          <a:ln w="19050" cap="flat" cmpd="sng">
            <a:solidFill>
              <a:schemeClr val="tx1"/>
            </a:solidFill>
            <a:prstDash val="solid"/>
            <a:headEnd type="none" w="med" len="med"/>
            <a:tailEnd type="none" w="med" len="med"/>
          </a:ln>
        </p:spPr>
      </p:sp>
      <p:sp>
        <p:nvSpPr>
          <p:cNvPr id="14" name="Text Box 27"/>
          <p:cNvSpPr txBox="1"/>
          <p:nvPr/>
        </p:nvSpPr>
        <p:spPr>
          <a:xfrm>
            <a:off x="7105650" y="3057525"/>
            <a:ext cx="304800" cy="366713"/>
          </a:xfrm>
          <a:prstGeom prst="rect">
            <a:avLst/>
          </a:prstGeom>
          <a:solidFill>
            <a:srgbClr val="FFFFFF"/>
          </a:solidFill>
          <a:ln w="19050">
            <a:noFill/>
          </a:ln>
        </p:spPr>
        <p:txBody>
          <a:bodyPr>
            <a:spAutoFit/>
          </a:bodyPr>
          <a:lstStyle/>
          <a:p>
            <a:pPr>
              <a:spcBef>
                <a:spcPct val="50000"/>
              </a:spcBef>
            </a:pPr>
            <a:endParaRPr lang="vi-VN" altLang="x-none" dirty="0">
              <a:latin typeface="VNI-Helve" pitchFamily="2" charset="0"/>
            </a:endParaRPr>
          </a:p>
        </p:txBody>
      </p:sp>
      <p:sp>
        <p:nvSpPr>
          <p:cNvPr id="16" name="Text Box 28"/>
          <p:cNvSpPr txBox="1"/>
          <p:nvPr/>
        </p:nvSpPr>
        <p:spPr>
          <a:xfrm>
            <a:off x="5899150" y="3057525"/>
            <a:ext cx="92075" cy="366713"/>
          </a:xfrm>
          <a:prstGeom prst="rect">
            <a:avLst/>
          </a:prstGeom>
          <a:solidFill>
            <a:srgbClr val="FFFFFF"/>
          </a:solidFill>
          <a:ln w="19050">
            <a:noFill/>
          </a:ln>
        </p:spPr>
        <p:txBody>
          <a:bodyPr>
            <a:spAutoFit/>
          </a:bodyPr>
          <a:lstStyle/>
          <a:p>
            <a:pPr>
              <a:spcBef>
                <a:spcPct val="50000"/>
              </a:spcBef>
            </a:pPr>
            <a:endParaRPr lang="vi-VN" altLang="x-none" dirty="0">
              <a:latin typeface="VNI-Helve" pitchFamily="2" charset="0"/>
            </a:endParaRPr>
          </a:p>
        </p:txBody>
      </p:sp>
      <p:sp>
        <p:nvSpPr>
          <p:cNvPr id="17" name="Line 29"/>
          <p:cNvSpPr/>
          <p:nvPr/>
        </p:nvSpPr>
        <p:spPr>
          <a:xfrm flipV="1">
            <a:off x="7105650" y="2981325"/>
            <a:ext cx="304800" cy="152400"/>
          </a:xfrm>
          <a:prstGeom prst="line">
            <a:avLst/>
          </a:prstGeom>
          <a:ln w="19050" cap="flat" cmpd="sng">
            <a:solidFill>
              <a:schemeClr val="tx1"/>
            </a:solidFill>
            <a:prstDash val="solid"/>
            <a:headEnd type="none" w="med" len="med"/>
            <a:tailEnd type="none" w="med" len="med"/>
          </a:ln>
        </p:spPr>
      </p:sp>
      <p:sp>
        <p:nvSpPr>
          <p:cNvPr id="18" name="Line 30"/>
          <p:cNvSpPr/>
          <p:nvPr/>
        </p:nvSpPr>
        <p:spPr>
          <a:xfrm>
            <a:off x="6010275" y="2857500"/>
            <a:ext cx="0" cy="533400"/>
          </a:xfrm>
          <a:prstGeom prst="line">
            <a:avLst/>
          </a:prstGeom>
          <a:ln w="19050" cap="flat" cmpd="sng">
            <a:solidFill>
              <a:schemeClr val="tx1"/>
            </a:solidFill>
            <a:prstDash val="solid"/>
            <a:headEnd type="none" w="med" len="med"/>
            <a:tailEnd type="none" w="med" len="med"/>
          </a:ln>
        </p:spPr>
      </p:sp>
      <p:sp>
        <p:nvSpPr>
          <p:cNvPr id="19" name="Line 31"/>
          <p:cNvSpPr/>
          <p:nvPr/>
        </p:nvSpPr>
        <p:spPr>
          <a:xfrm>
            <a:off x="5900738" y="3057525"/>
            <a:ext cx="0" cy="152400"/>
          </a:xfrm>
          <a:prstGeom prst="line">
            <a:avLst/>
          </a:prstGeom>
          <a:ln w="19050" cap="flat" cmpd="sng">
            <a:solidFill>
              <a:schemeClr val="tx1"/>
            </a:solidFill>
            <a:prstDash val="solid"/>
            <a:headEnd type="none" w="med" len="med"/>
            <a:tailEnd type="none" w="med" len="med"/>
          </a:ln>
        </p:spPr>
      </p:sp>
      <p:sp>
        <p:nvSpPr>
          <p:cNvPr id="20" name="Line 32"/>
          <p:cNvSpPr/>
          <p:nvPr/>
        </p:nvSpPr>
        <p:spPr>
          <a:xfrm flipV="1">
            <a:off x="5429250" y="2219325"/>
            <a:ext cx="0" cy="914400"/>
          </a:xfrm>
          <a:prstGeom prst="line">
            <a:avLst/>
          </a:prstGeom>
          <a:ln w="19050" cap="flat" cmpd="sng">
            <a:solidFill>
              <a:schemeClr val="tx1"/>
            </a:solidFill>
            <a:prstDash val="solid"/>
            <a:headEnd type="none" w="med" len="med"/>
            <a:tailEnd type="none" w="med" len="med"/>
          </a:ln>
        </p:spPr>
      </p:sp>
      <p:sp>
        <p:nvSpPr>
          <p:cNvPr id="21" name="Line 33"/>
          <p:cNvSpPr/>
          <p:nvPr/>
        </p:nvSpPr>
        <p:spPr>
          <a:xfrm>
            <a:off x="5429250" y="2219325"/>
            <a:ext cx="457200" cy="0"/>
          </a:xfrm>
          <a:prstGeom prst="line">
            <a:avLst/>
          </a:prstGeom>
          <a:ln w="19050" cap="flat" cmpd="sng">
            <a:solidFill>
              <a:schemeClr val="tx1"/>
            </a:solidFill>
            <a:prstDash val="solid"/>
            <a:headEnd type="none" w="med" len="med"/>
            <a:tailEnd type="none" w="med" len="med"/>
          </a:ln>
        </p:spPr>
      </p:sp>
      <p:sp>
        <p:nvSpPr>
          <p:cNvPr id="22" name="Line 34"/>
          <p:cNvSpPr/>
          <p:nvPr/>
        </p:nvSpPr>
        <p:spPr>
          <a:xfrm flipV="1">
            <a:off x="8215313" y="1966913"/>
            <a:ext cx="0" cy="1166812"/>
          </a:xfrm>
          <a:prstGeom prst="line">
            <a:avLst/>
          </a:prstGeom>
          <a:ln w="19050" cap="flat" cmpd="sng">
            <a:solidFill>
              <a:schemeClr val="tx1"/>
            </a:solidFill>
            <a:prstDash val="solid"/>
            <a:headEnd type="none" w="med" len="med"/>
            <a:tailEnd type="none" w="med" len="med"/>
          </a:ln>
        </p:spPr>
      </p:sp>
      <p:sp>
        <p:nvSpPr>
          <p:cNvPr id="23" name="AutoShape 40"/>
          <p:cNvSpPr/>
          <p:nvPr/>
        </p:nvSpPr>
        <p:spPr>
          <a:xfrm>
            <a:off x="8053388" y="2447925"/>
            <a:ext cx="304800" cy="304800"/>
          </a:xfrm>
          <a:prstGeom prst="flowChartSummingJunction">
            <a:avLst/>
          </a:prstGeom>
          <a:solidFill>
            <a:srgbClr val="FFFFFF"/>
          </a:solidFill>
          <a:ln w="19050" cap="flat" cmpd="sng">
            <a:solidFill>
              <a:schemeClr val="tx1"/>
            </a:solidFill>
            <a:prstDash val="solid"/>
            <a:headEnd type="none" w="med" len="med"/>
            <a:tailEnd type="none" w="med" len="med"/>
          </a:ln>
        </p:spPr>
        <p:txBody>
          <a:bodyPr wrap="none" anchor="ctr"/>
          <a:lstStyle/>
          <a:p>
            <a:endParaRPr lang="vi-VN" altLang="x-none" dirty="0">
              <a:latin typeface="VNI-Helve" pitchFamily="2" charset="0"/>
            </a:endParaRPr>
          </a:p>
        </p:txBody>
      </p:sp>
      <p:sp>
        <p:nvSpPr>
          <p:cNvPr id="24" name="Rectangle 47"/>
          <p:cNvSpPr/>
          <p:nvPr/>
        </p:nvSpPr>
        <p:spPr>
          <a:xfrm>
            <a:off x="5922963" y="2143125"/>
            <a:ext cx="76200" cy="152400"/>
          </a:xfrm>
          <a:prstGeom prst="rect">
            <a:avLst/>
          </a:prstGeom>
          <a:solidFill>
            <a:schemeClr val="bg2">
              <a:alpha val="72156"/>
            </a:schemeClr>
          </a:solidFill>
          <a:ln w="19050">
            <a:noFill/>
          </a:ln>
        </p:spPr>
        <p:txBody>
          <a:bodyPr wrap="none" anchor="ctr"/>
          <a:lstStyle/>
          <a:p>
            <a:endParaRPr lang="vi-VN" altLang="x-none" dirty="0">
              <a:latin typeface="VNI-Helve" pitchFamily="2" charset="0"/>
            </a:endParaRPr>
          </a:p>
        </p:txBody>
      </p:sp>
      <p:sp>
        <p:nvSpPr>
          <p:cNvPr id="25" name="Rectangle 48"/>
          <p:cNvSpPr/>
          <p:nvPr/>
        </p:nvSpPr>
        <p:spPr>
          <a:xfrm>
            <a:off x="5994400" y="2143125"/>
            <a:ext cx="517525" cy="152400"/>
          </a:xfrm>
          <a:prstGeom prst="rect">
            <a:avLst/>
          </a:prstGeom>
          <a:solidFill>
            <a:schemeClr val="bg2">
              <a:alpha val="72156"/>
            </a:schemeClr>
          </a:solidFill>
          <a:ln w="19050">
            <a:noFill/>
          </a:ln>
        </p:spPr>
        <p:txBody>
          <a:bodyPr wrap="none" anchor="ctr"/>
          <a:lstStyle/>
          <a:p>
            <a:endParaRPr lang="vi-VN" altLang="x-none" dirty="0">
              <a:latin typeface="VNI-Helve" pitchFamily="2" charset="0"/>
            </a:endParaRPr>
          </a:p>
        </p:txBody>
      </p:sp>
      <p:sp>
        <p:nvSpPr>
          <p:cNvPr id="26" name="Rectangle 49"/>
          <p:cNvSpPr/>
          <p:nvPr/>
        </p:nvSpPr>
        <p:spPr>
          <a:xfrm>
            <a:off x="6511925" y="2143125"/>
            <a:ext cx="533400" cy="152400"/>
          </a:xfrm>
          <a:prstGeom prst="rect">
            <a:avLst/>
          </a:prstGeom>
          <a:solidFill>
            <a:schemeClr val="bg2">
              <a:alpha val="72156"/>
            </a:schemeClr>
          </a:solidFill>
          <a:ln w="19050">
            <a:noFill/>
          </a:ln>
        </p:spPr>
        <p:txBody>
          <a:bodyPr wrap="none" anchor="ctr"/>
          <a:lstStyle/>
          <a:p>
            <a:endParaRPr lang="vi-VN" altLang="x-none" dirty="0">
              <a:latin typeface="VNI-Helve" pitchFamily="2" charset="0"/>
            </a:endParaRPr>
          </a:p>
        </p:txBody>
      </p:sp>
      <p:sp>
        <p:nvSpPr>
          <p:cNvPr id="27" name="Text Box 50"/>
          <p:cNvSpPr txBox="1"/>
          <p:nvPr/>
        </p:nvSpPr>
        <p:spPr>
          <a:xfrm>
            <a:off x="5500688" y="2252663"/>
            <a:ext cx="381000" cy="336550"/>
          </a:xfrm>
          <a:prstGeom prst="rect">
            <a:avLst/>
          </a:prstGeom>
          <a:noFill/>
          <a:ln w="19050">
            <a:noFill/>
          </a:ln>
        </p:spPr>
        <p:txBody>
          <a:bodyPr>
            <a:spAutoFit/>
          </a:bodyPr>
          <a:lstStyle/>
          <a:p>
            <a:pPr>
              <a:spcBef>
                <a:spcPct val="50000"/>
              </a:spcBef>
            </a:pPr>
            <a:r>
              <a:rPr sz="1600" dirty="0">
                <a:latin typeface="Calibri" panose="020F0502020204030204" pitchFamily="34" charset="0"/>
              </a:rPr>
              <a:t>A</a:t>
            </a:r>
          </a:p>
        </p:txBody>
      </p:sp>
      <p:sp>
        <p:nvSpPr>
          <p:cNvPr id="28" name="Text Box 51"/>
          <p:cNvSpPr txBox="1"/>
          <p:nvPr/>
        </p:nvSpPr>
        <p:spPr>
          <a:xfrm>
            <a:off x="7143750" y="2252663"/>
            <a:ext cx="381000" cy="336550"/>
          </a:xfrm>
          <a:prstGeom prst="rect">
            <a:avLst/>
          </a:prstGeom>
          <a:noFill/>
          <a:ln w="19050">
            <a:noFill/>
          </a:ln>
        </p:spPr>
        <p:txBody>
          <a:bodyPr>
            <a:spAutoFit/>
          </a:bodyPr>
          <a:lstStyle/>
          <a:p>
            <a:pPr>
              <a:spcBef>
                <a:spcPct val="50000"/>
              </a:spcBef>
            </a:pPr>
            <a:r>
              <a:rPr sz="1600" dirty="0">
                <a:latin typeface="Calibri" panose="020F0502020204030204" pitchFamily="34" charset="0"/>
              </a:rPr>
              <a:t>N</a:t>
            </a:r>
          </a:p>
        </p:txBody>
      </p:sp>
      <p:sp>
        <p:nvSpPr>
          <p:cNvPr id="29" name="Line 37"/>
          <p:cNvSpPr/>
          <p:nvPr/>
        </p:nvSpPr>
        <p:spPr>
          <a:xfrm>
            <a:off x="6429375" y="1966913"/>
            <a:ext cx="0" cy="152400"/>
          </a:xfrm>
          <a:prstGeom prst="line">
            <a:avLst/>
          </a:prstGeom>
          <a:ln w="19050" cap="flat" cmpd="sng">
            <a:solidFill>
              <a:schemeClr val="tx1"/>
            </a:solidFill>
            <a:prstDash val="solid"/>
            <a:headEnd type="none" w="med" len="med"/>
            <a:tailEnd type="stealth" w="med" len="med"/>
          </a:ln>
        </p:spPr>
      </p:sp>
      <p:cxnSp>
        <p:nvCxnSpPr>
          <p:cNvPr id="30" name="Straight Connector 29"/>
          <p:cNvCxnSpPr/>
          <p:nvPr/>
        </p:nvCxnSpPr>
        <p:spPr>
          <a:xfrm>
            <a:off x="6429375" y="1966913"/>
            <a:ext cx="1785938" cy="1588"/>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sp>
        <p:nvSpPr>
          <p:cNvPr id="38" name="Text Box 28"/>
          <p:cNvSpPr txBox="1"/>
          <p:nvPr/>
        </p:nvSpPr>
        <p:spPr>
          <a:xfrm>
            <a:off x="5899150" y="1347788"/>
            <a:ext cx="92075" cy="366712"/>
          </a:xfrm>
          <a:prstGeom prst="rect">
            <a:avLst/>
          </a:prstGeom>
          <a:solidFill>
            <a:srgbClr val="FFFFFF"/>
          </a:solidFill>
          <a:ln w="19050">
            <a:noFill/>
          </a:ln>
        </p:spPr>
        <p:txBody>
          <a:bodyPr>
            <a:spAutoFit/>
          </a:bodyPr>
          <a:lstStyle/>
          <a:p>
            <a:pPr>
              <a:spcBef>
                <a:spcPct val="50000"/>
              </a:spcBef>
            </a:pPr>
            <a:endParaRPr lang="vi-VN" altLang="x-none" dirty="0">
              <a:latin typeface="VNI-Helve" pitchFamily="2" charset="0"/>
            </a:endParaRPr>
          </a:p>
        </p:txBody>
      </p:sp>
      <p:sp>
        <p:nvSpPr>
          <p:cNvPr id="45" name="Rectangle 21"/>
          <p:cNvSpPr>
            <a:spLocks noChangeArrowheads="1"/>
          </p:cNvSpPr>
          <p:nvPr/>
        </p:nvSpPr>
        <p:spPr bwMode="auto">
          <a:xfrm>
            <a:off x="609600" y="3886200"/>
            <a:ext cx="7924800" cy="830263"/>
          </a:xfrm>
          <a:prstGeom prst="rect">
            <a:avLst/>
          </a:prstGeom>
          <a:noFill/>
          <a:ln w="9525">
            <a:noFill/>
            <a:miter lim="800000"/>
          </a:ln>
        </p:spPr>
        <p:txBody>
          <a:bodyPr>
            <a:spAutoFit/>
          </a:bodyPr>
          <a:lstStyle/>
          <a:p>
            <a:pPr marL="0" marR="0" lvl="0" indent="0" algn="l" defTabSz="914400" rtl="0" eaLnBrk="0" fontAlgn="base" latinLnBrk="0" hangingPunct="0">
              <a:lnSpc>
                <a:spcPct val="100000"/>
              </a:lnSpc>
              <a:spcBef>
                <a:spcPct val="50000"/>
              </a:spcBef>
              <a:spcAft>
                <a:spcPct val="0"/>
              </a:spcAft>
              <a:buClrTx/>
              <a:buSzTx/>
              <a:buFontTx/>
              <a:buNone/>
              <a:defRPr/>
            </a:pPr>
            <a:r>
              <a:rPr kumimoji="0" lang="en-US" sz="2400" b="0" i="0" u="none" strike="noStrike" kern="1200" cap="none" spc="0" normalizeH="0" baseline="0" noProof="0">
                <a:ln>
                  <a:noFill/>
                </a:ln>
                <a:solidFill>
                  <a:schemeClr val="tx1"/>
                </a:solidFill>
                <a:effectLst/>
                <a:uLnTx/>
                <a:uFillTx/>
                <a:latin typeface="+mj-lt"/>
                <a:ea typeface="+mn-ea"/>
                <a:cs typeface="+mn-cs"/>
              </a:rPr>
              <a:t>- Mắc mạch điện như hình 10.3. Đẩy con chạy về sát điểm N để biến trở có điện trở lớn nhất</a:t>
            </a:r>
          </a:p>
        </p:txBody>
      </p:sp>
      <p:sp>
        <p:nvSpPr>
          <p:cNvPr id="46" name="Rectangle 21"/>
          <p:cNvSpPr>
            <a:spLocks noChangeArrowheads="1"/>
          </p:cNvSpPr>
          <p:nvPr/>
        </p:nvSpPr>
        <p:spPr bwMode="auto">
          <a:xfrm>
            <a:off x="685800" y="4648200"/>
            <a:ext cx="7924800" cy="461963"/>
          </a:xfrm>
          <a:prstGeom prst="rect">
            <a:avLst/>
          </a:prstGeom>
          <a:noFill/>
          <a:ln w="9525">
            <a:noFill/>
            <a:miter lim="800000"/>
          </a:ln>
        </p:spPr>
        <p:txBody>
          <a:bodyPr>
            <a:spAutoFit/>
          </a:bodyPr>
          <a:lstStyle/>
          <a:p>
            <a:pPr marL="0" marR="0" lvl="0" indent="0" algn="l" defTabSz="914400" rtl="0" eaLnBrk="0" fontAlgn="base" latinLnBrk="0" hangingPunct="0">
              <a:lnSpc>
                <a:spcPct val="100000"/>
              </a:lnSpc>
              <a:spcBef>
                <a:spcPct val="50000"/>
              </a:spcBef>
              <a:spcAft>
                <a:spcPct val="0"/>
              </a:spcAft>
              <a:buClrTx/>
              <a:buSzTx/>
              <a:buFontTx/>
              <a:buNone/>
              <a:defRPr/>
            </a:pPr>
            <a:r>
              <a:rPr kumimoji="0" lang="en-US" sz="2400" b="0" i="0" u="none" strike="noStrike" kern="1200" cap="none" spc="0" normalizeH="0" baseline="0" noProof="0">
                <a:ln>
                  <a:noFill/>
                </a:ln>
                <a:solidFill>
                  <a:schemeClr val="tx1"/>
                </a:solidFill>
                <a:effectLst/>
                <a:uLnTx/>
                <a:uFillTx/>
                <a:latin typeface="+mj-lt"/>
                <a:ea typeface="+mn-ea"/>
                <a:cs typeface="+mn-cs"/>
              </a:rPr>
              <a:t>- Đóng công tắc rồi dịch chuyển con chạy để đèn sáng hơn.</a:t>
            </a:r>
          </a:p>
        </p:txBody>
      </p:sp>
      <p:sp>
        <p:nvSpPr>
          <p:cNvPr id="47" name="Rectangle 21"/>
          <p:cNvSpPr>
            <a:spLocks noChangeArrowheads="1"/>
          </p:cNvSpPr>
          <p:nvPr/>
        </p:nvSpPr>
        <p:spPr bwMode="auto">
          <a:xfrm>
            <a:off x="685800" y="5148263"/>
            <a:ext cx="7924800" cy="830263"/>
          </a:xfrm>
          <a:prstGeom prst="rect">
            <a:avLst/>
          </a:prstGeom>
          <a:noFill/>
          <a:ln w="9525">
            <a:noFill/>
            <a:miter lim="800000"/>
          </a:ln>
        </p:spPr>
        <p:txBody>
          <a:bodyPr>
            <a:spAutoFit/>
          </a:bodyPr>
          <a:lstStyle/>
          <a:p>
            <a:pPr marL="0" marR="0" lvl="0" indent="0" algn="l" defTabSz="914400" rtl="0" eaLnBrk="0" fontAlgn="base" latinLnBrk="0" hangingPunct="0">
              <a:lnSpc>
                <a:spcPct val="100000"/>
              </a:lnSpc>
              <a:spcBef>
                <a:spcPct val="50000"/>
              </a:spcBef>
              <a:spcAft>
                <a:spcPct val="0"/>
              </a:spcAft>
              <a:buClrTx/>
              <a:buSzTx/>
              <a:buFontTx/>
              <a:buNone/>
              <a:defRPr/>
            </a:pPr>
            <a:r>
              <a:rPr kumimoji="0" lang="en-US" sz="2400" b="0" i="0" u="none" strike="noStrike" kern="1200" cap="none" spc="0" normalizeH="0" baseline="0" noProof="0">
                <a:ln>
                  <a:noFill/>
                </a:ln>
                <a:solidFill>
                  <a:schemeClr val="tx1"/>
                </a:solidFill>
                <a:effectLst/>
                <a:uLnTx/>
                <a:uFillTx/>
                <a:latin typeface="+mj-lt"/>
                <a:ea typeface="+mn-ea"/>
                <a:cs typeface="+mn-cs"/>
              </a:rPr>
              <a:t>- Để đèn sáng mạnh nhất thì dịch chuyển con chạy tới vị trí nào? Vì sao?</a:t>
            </a:r>
          </a:p>
        </p:txBody>
      </p:sp>
      <p:sp>
        <p:nvSpPr>
          <p:cNvPr id="13342" name="TextBox 31"/>
          <p:cNvSpPr txBox="1"/>
          <p:nvPr/>
        </p:nvSpPr>
        <p:spPr>
          <a:xfrm>
            <a:off x="6019800" y="3048000"/>
            <a:ext cx="304800" cy="369888"/>
          </a:xfrm>
          <a:prstGeom prst="rect">
            <a:avLst/>
          </a:prstGeom>
          <a:noFill/>
          <a:ln w="9525">
            <a:noFill/>
          </a:ln>
        </p:spPr>
        <p:txBody>
          <a:bodyPr>
            <a:spAutoFit/>
          </a:bodyPr>
          <a:lstStyle/>
          <a:p>
            <a:r>
              <a:rPr dirty="0">
                <a:latin typeface="VNI-Helve" pitchFamily="2" charset="0"/>
              </a:rPr>
              <a:t>+</a:t>
            </a:r>
          </a:p>
        </p:txBody>
      </p:sp>
      <p:sp>
        <p:nvSpPr>
          <p:cNvPr id="13343" name="TextBox 33"/>
          <p:cNvSpPr txBox="1"/>
          <p:nvPr/>
        </p:nvSpPr>
        <p:spPr>
          <a:xfrm>
            <a:off x="5638800" y="3124200"/>
            <a:ext cx="304800" cy="369888"/>
          </a:xfrm>
          <a:prstGeom prst="rect">
            <a:avLst/>
          </a:prstGeom>
          <a:noFill/>
          <a:ln w="9525">
            <a:noFill/>
          </a:ln>
        </p:spPr>
        <p:txBody>
          <a:bodyPr>
            <a:spAutoFit/>
          </a:bodyPr>
          <a:lstStyle/>
          <a:p>
            <a:r>
              <a:rPr dirty="0">
                <a:latin typeface="VNI-Helve" pitchFamily="2"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ox(in)">
                                      <p:cBhvr>
                                        <p:cTn id="7" dur="500"/>
                                        <p:tgtEl>
                                          <p:spTgt spid="12"/>
                                        </p:tgtEl>
                                      </p:cBhvr>
                                    </p:animEffect>
                                  </p:childTnLst>
                                </p:cTn>
                              </p:par>
                              <p:par>
                                <p:cTn id="8" presetID="4" presetClass="entr" presetSubtype="16" fill="hold"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box(in)">
                                      <p:cBhvr>
                                        <p:cTn id="10" dur="500"/>
                                        <p:tgtEl>
                                          <p:spTgt spid="13"/>
                                        </p:tgtEl>
                                      </p:cBhvr>
                                    </p:animEffect>
                                  </p:childTnLst>
                                </p:cTn>
                              </p:par>
                              <p:par>
                                <p:cTn id="11" presetID="4" presetClass="entr" presetSubtype="16"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box(in)">
                                      <p:cBhvr>
                                        <p:cTn id="13" dur="500"/>
                                        <p:tgtEl>
                                          <p:spTgt spid="14"/>
                                        </p:tgtEl>
                                      </p:cBhvr>
                                    </p:animEffect>
                                  </p:childTnLst>
                                </p:cTn>
                              </p:par>
                              <p:par>
                                <p:cTn id="14" presetID="4" presetClass="entr" presetSubtype="16" fill="hold" grpId="0" nodeType="withEffect">
                                  <p:stCondLst>
                                    <p:cond delay="0"/>
                                  </p:stCondLst>
                                  <p:childTnLst>
                                    <p:set>
                                      <p:cBhvr>
                                        <p:cTn id="15" dur="1" fill="hold">
                                          <p:stCondLst>
                                            <p:cond delay="0"/>
                                          </p:stCondLst>
                                        </p:cTn>
                                        <p:tgtEl>
                                          <p:spTgt spid="16"/>
                                        </p:tgtEl>
                                        <p:attrNameLst>
                                          <p:attrName>style.visibility</p:attrName>
                                        </p:attrNameLst>
                                      </p:cBhvr>
                                      <p:to>
                                        <p:strVal val="visible"/>
                                      </p:to>
                                    </p:set>
                                    <p:animEffect transition="in" filter="box(in)">
                                      <p:cBhvr>
                                        <p:cTn id="16" dur="500"/>
                                        <p:tgtEl>
                                          <p:spTgt spid="16"/>
                                        </p:tgtEl>
                                      </p:cBhvr>
                                    </p:animEffect>
                                  </p:childTnLst>
                                </p:cTn>
                              </p:par>
                              <p:par>
                                <p:cTn id="17" presetID="4" presetClass="entr" presetSubtype="16" fill="hold" nodeType="withEffect">
                                  <p:stCondLst>
                                    <p:cond delay="0"/>
                                  </p:stCondLst>
                                  <p:childTnLst>
                                    <p:set>
                                      <p:cBhvr>
                                        <p:cTn id="18" dur="1" fill="hold">
                                          <p:stCondLst>
                                            <p:cond delay="0"/>
                                          </p:stCondLst>
                                        </p:cTn>
                                        <p:tgtEl>
                                          <p:spTgt spid="17"/>
                                        </p:tgtEl>
                                        <p:attrNameLst>
                                          <p:attrName>style.visibility</p:attrName>
                                        </p:attrNameLst>
                                      </p:cBhvr>
                                      <p:to>
                                        <p:strVal val="visible"/>
                                      </p:to>
                                    </p:set>
                                    <p:animEffect transition="in" filter="box(in)">
                                      <p:cBhvr>
                                        <p:cTn id="19" dur="500"/>
                                        <p:tgtEl>
                                          <p:spTgt spid="17"/>
                                        </p:tgtEl>
                                      </p:cBhvr>
                                    </p:animEffect>
                                  </p:childTnLst>
                                </p:cTn>
                              </p:par>
                              <p:par>
                                <p:cTn id="20" presetID="4" presetClass="entr" presetSubtype="16" fill="hold" nodeType="with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box(in)">
                                      <p:cBhvr>
                                        <p:cTn id="22" dur="500"/>
                                        <p:tgtEl>
                                          <p:spTgt spid="18"/>
                                        </p:tgtEl>
                                      </p:cBhvr>
                                    </p:animEffect>
                                  </p:childTnLst>
                                </p:cTn>
                              </p:par>
                              <p:par>
                                <p:cTn id="23" presetID="4" presetClass="entr" presetSubtype="16" fill="hold" nodeType="withEffect">
                                  <p:stCondLst>
                                    <p:cond delay="0"/>
                                  </p:stCondLst>
                                  <p:childTnLst>
                                    <p:set>
                                      <p:cBhvr>
                                        <p:cTn id="24" dur="1" fill="hold">
                                          <p:stCondLst>
                                            <p:cond delay="0"/>
                                          </p:stCondLst>
                                        </p:cTn>
                                        <p:tgtEl>
                                          <p:spTgt spid="19"/>
                                        </p:tgtEl>
                                        <p:attrNameLst>
                                          <p:attrName>style.visibility</p:attrName>
                                        </p:attrNameLst>
                                      </p:cBhvr>
                                      <p:to>
                                        <p:strVal val="visible"/>
                                      </p:to>
                                    </p:set>
                                    <p:animEffect transition="in" filter="box(in)">
                                      <p:cBhvr>
                                        <p:cTn id="25" dur="500"/>
                                        <p:tgtEl>
                                          <p:spTgt spid="19"/>
                                        </p:tgtEl>
                                      </p:cBhvr>
                                    </p:animEffect>
                                  </p:childTnLst>
                                </p:cTn>
                              </p:par>
                              <p:par>
                                <p:cTn id="26" presetID="4" presetClass="entr" presetSubtype="16" fill="hold" nodeType="withEffect">
                                  <p:stCondLst>
                                    <p:cond delay="0"/>
                                  </p:stCondLst>
                                  <p:childTnLst>
                                    <p:set>
                                      <p:cBhvr>
                                        <p:cTn id="27" dur="1" fill="hold">
                                          <p:stCondLst>
                                            <p:cond delay="0"/>
                                          </p:stCondLst>
                                        </p:cTn>
                                        <p:tgtEl>
                                          <p:spTgt spid="20"/>
                                        </p:tgtEl>
                                        <p:attrNameLst>
                                          <p:attrName>style.visibility</p:attrName>
                                        </p:attrNameLst>
                                      </p:cBhvr>
                                      <p:to>
                                        <p:strVal val="visible"/>
                                      </p:to>
                                    </p:set>
                                    <p:animEffect transition="in" filter="box(in)">
                                      <p:cBhvr>
                                        <p:cTn id="28" dur="500"/>
                                        <p:tgtEl>
                                          <p:spTgt spid="20"/>
                                        </p:tgtEl>
                                      </p:cBhvr>
                                    </p:animEffect>
                                  </p:childTnLst>
                                </p:cTn>
                              </p:par>
                              <p:par>
                                <p:cTn id="29" presetID="4" presetClass="entr" presetSubtype="16" fill="hold" nodeType="withEffect">
                                  <p:stCondLst>
                                    <p:cond delay="0"/>
                                  </p:stCondLst>
                                  <p:childTnLst>
                                    <p:set>
                                      <p:cBhvr>
                                        <p:cTn id="30" dur="1" fill="hold">
                                          <p:stCondLst>
                                            <p:cond delay="0"/>
                                          </p:stCondLst>
                                        </p:cTn>
                                        <p:tgtEl>
                                          <p:spTgt spid="21"/>
                                        </p:tgtEl>
                                        <p:attrNameLst>
                                          <p:attrName>style.visibility</p:attrName>
                                        </p:attrNameLst>
                                      </p:cBhvr>
                                      <p:to>
                                        <p:strVal val="visible"/>
                                      </p:to>
                                    </p:set>
                                    <p:animEffect transition="in" filter="box(in)">
                                      <p:cBhvr>
                                        <p:cTn id="31" dur="500"/>
                                        <p:tgtEl>
                                          <p:spTgt spid="21"/>
                                        </p:tgtEl>
                                      </p:cBhvr>
                                    </p:animEffect>
                                  </p:childTnLst>
                                </p:cTn>
                              </p:par>
                              <p:par>
                                <p:cTn id="32" presetID="4" presetClass="entr" presetSubtype="16" fill="hold" nodeType="withEffect">
                                  <p:stCondLst>
                                    <p:cond delay="0"/>
                                  </p:stCondLst>
                                  <p:childTnLst>
                                    <p:set>
                                      <p:cBhvr>
                                        <p:cTn id="33" dur="1" fill="hold">
                                          <p:stCondLst>
                                            <p:cond delay="0"/>
                                          </p:stCondLst>
                                        </p:cTn>
                                        <p:tgtEl>
                                          <p:spTgt spid="22"/>
                                        </p:tgtEl>
                                        <p:attrNameLst>
                                          <p:attrName>style.visibility</p:attrName>
                                        </p:attrNameLst>
                                      </p:cBhvr>
                                      <p:to>
                                        <p:strVal val="visible"/>
                                      </p:to>
                                    </p:set>
                                    <p:animEffect transition="in" filter="box(in)">
                                      <p:cBhvr>
                                        <p:cTn id="34" dur="500"/>
                                        <p:tgtEl>
                                          <p:spTgt spid="22"/>
                                        </p:tgtEl>
                                      </p:cBhvr>
                                    </p:animEffect>
                                  </p:childTnLst>
                                </p:cTn>
                              </p:par>
                              <p:par>
                                <p:cTn id="35" presetID="4" presetClass="entr" presetSubtype="16" fill="hold" grpId="0" nodeType="withEffect">
                                  <p:stCondLst>
                                    <p:cond delay="0"/>
                                  </p:stCondLst>
                                  <p:childTnLst>
                                    <p:set>
                                      <p:cBhvr>
                                        <p:cTn id="36" dur="1" fill="hold">
                                          <p:stCondLst>
                                            <p:cond delay="0"/>
                                          </p:stCondLst>
                                        </p:cTn>
                                        <p:tgtEl>
                                          <p:spTgt spid="23"/>
                                        </p:tgtEl>
                                        <p:attrNameLst>
                                          <p:attrName>style.visibility</p:attrName>
                                        </p:attrNameLst>
                                      </p:cBhvr>
                                      <p:to>
                                        <p:strVal val="visible"/>
                                      </p:to>
                                    </p:set>
                                    <p:animEffect transition="in" filter="box(in)">
                                      <p:cBhvr>
                                        <p:cTn id="37" dur="500"/>
                                        <p:tgtEl>
                                          <p:spTgt spid="23"/>
                                        </p:tgtEl>
                                      </p:cBhvr>
                                    </p:animEffect>
                                  </p:childTnLst>
                                </p:cTn>
                              </p:par>
                              <p:par>
                                <p:cTn id="38" presetID="4" presetClass="entr" presetSubtype="16" fill="hold" grpId="0" nodeType="withEffect">
                                  <p:stCondLst>
                                    <p:cond delay="0"/>
                                  </p:stCondLst>
                                  <p:childTnLst>
                                    <p:set>
                                      <p:cBhvr>
                                        <p:cTn id="39" dur="1" fill="hold">
                                          <p:stCondLst>
                                            <p:cond delay="0"/>
                                          </p:stCondLst>
                                        </p:cTn>
                                        <p:tgtEl>
                                          <p:spTgt spid="24"/>
                                        </p:tgtEl>
                                        <p:attrNameLst>
                                          <p:attrName>style.visibility</p:attrName>
                                        </p:attrNameLst>
                                      </p:cBhvr>
                                      <p:to>
                                        <p:strVal val="visible"/>
                                      </p:to>
                                    </p:set>
                                    <p:animEffect transition="in" filter="box(in)">
                                      <p:cBhvr>
                                        <p:cTn id="40" dur="500"/>
                                        <p:tgtEl>
                                          <p:spTgt spid="24"/>
                                        </p:tgtEl>
                                      </p:cBhvr>
                                    </p:animEffect>
                                  </p:childTnLst>
                                </p:cTn>
                              </p:par>
                              <p:par>
                                <p:cTn id="41" presetID="4" presetClass="entr" presetSubtype="16" fill="hold" grpId="0" nodeType="withEffect">
                                  <p:stCondLst>
                                    <p:cond delay="0"/>
                                  </p:stCondLst>
                                  <p:childTnLst>
                                    <p:set>
                                      <p:cBhvr>
                                        <p:cTn id="42" dur="1" fill="hold">
                                          <p:stCondLst>
                                            <p:cond delay="0"/>
                                          </p:stCondLst>
                                        </p:cTn>
                                        <p:tgtEl>
                                          <p:spTgt spid="25"/>
                                        </p:tgtEl>
                                        <p:attrNameLst>
                                          <p:attrName>style.visibility</p:attrName>
                                        </p:attrNameLst>
                                      </p:cBhvr>
                                      <p:to>
                                        <p:strVal val="visible"/>
                                      </p:to>
                                    </p:set>
                                    <p:animEffect transition="in" filter="box(in)">
                                      <p:cBhvr>
                                        <p:cTn id="43" dur="500"/>
                                        <p:tgtEl>
                                          <p:spTgt spid="25"/>
                                        </p:tgtEl>
                                      </p:cBhvr>
                                    </p:animEffect>
                                  </p:childTnLst>
                                </p:cTn>
                              </p:par>
                              <p:par>
                                <p:cTn id="44" presetID="4" presetClass="entr" presetSubtype="16" fill="hold" grpId="0" nodeType="withEffect">
                                  <p:stCondLst>
                                    <p:cond delay="0"/>
                                  </p:stCondLst>
                                  <p:childTnLst>
                                    <p:set>
                                      <p:cBhvr>
                                        <p:cTn id="45" dur="1" fill="hold">
                                          <p:stCondLst>
                                            <p:cond delay="0"/>
                                          </p:stCondLst>
                                        </p:cTn>
                                        <p:tgtEl>
                                          <p:spTgt spid="26"/>
                                        </p:tgtEl>
                                        <p:attrNameLst>
                                          <p:attrName>style.visibility</p:attrName>
                                        </p:attrNameLst>
                                      </p:cBhvr>
                                      <p:to>
                                        <p:strVal val="visible"/>
                                      </p:to>
                                    </p:set>
                                    <p:animEffect transition="in" filter="box(in)">
                                      <p:cBhvr>
                                        <p:cTn id="46" dur="500"/>
                                        <p:tgtEl>
                                          <p:spTgt spid="26"/>
                                        </p:tgtEl>
                                      </p:cBhvr>
                                    </p:animEffect>
                                  </p:childTnLst>
                                </p:cTn>
                              </p:par>
                              <p:par>
                                <p:cTn id="47" presetID="4" presetClass="entr" presetSubtype="16" fill="hold" grpId="0" nodeType="withEffect">
                                  <p:stCondLst>
                                    <p:cond delay="0"/>
                                  </p:stCondLst>
                                  <p:childTnLst>
                                    <p:set>
                                      <p:cBhvr>
                                        <p:cTn id="48" dur="1" fill="hold">
                                          <p:stCondLst>
                                            <p:cond delay="0"/>
                                          </p:stCondLst>
                                        </p:cTn>
                                        <p:tgtEl>
                                          <p:spTgt spid="27"/>
                                        </p:tgtEl>
                                        <p:attrNameLst>
                                          <p:attrName>style.visibility</p:attrName>
                                        </p:attrNameLst>
                                      </p:cBhvr>
                                      <p:to>
                                        <p:strVal val="visible"/>
                                      </p:to>
                                    </p:set>
                                    <p:animEffect transition="in" filter="box(in)">
                                      <p:cBhvr>
                                        <p:cTn id="49" dur="500"/>
                                        <p:tgtEl>
                                          <p:spTgt spid="27"/>
                                        </p:tgtEl>
                                      </p:cBhvr>
                                    </p:animEffect>
                                  </p:childTnLst>
                                </p:cTn>
                              </p:par>
                              <p:par>
                                <p:cTn id="50" presetID="4" presetClass="entr" presetSubtype="16" fill="hold" grpId="0" nodeType="withEffect">
                                  <p:stCondLst>
                                    <p:cond delay="0"/>
                                  </p:stCondLst>
                                  <p:childTnLst>
                                    <p:set>
                                      <p:cBhvr>
                                        <p:cTn id="51" dur="1" fill="hold">
                                          <p:stCondLst>
                                            <p:cond delay="0"/>
                                          </p:stCondLst>
                                        </p:cTn>
                                        <p:tgtEl>
                                          <p:spTgt spid="28"/>
                                        </p:tgtEl>
                                        <p:attrNameLst>
                                          <p:attrName>style.visibility</p:attrName>
                                        </p:attrNameLst>
                                      </p:cBhvr>
                                      <p:to>
                                        <p:strVal val="visible"/>
                                      </p:to>
                                    </p:set>
                                    <p:animEffect transition="in" filter="box(in)">
                                      <p:cBhvr>
                                        <p:cTn id="52" dur="500"/>
                                        <p:tgtEl>
                                          <p:spTgt spid="28"/>
                                        </p:tgtEl>
                                      </p:cBhvr>
                                    </p:animEffect>
                                  </p:childTnLst>
                                </p:cTn>
                              </p:par>
                              <p:par>
                                <p:cTn id="53" presetID="4" presetClass="entr" presetSubtype="16" fill="hold" nodeType="withEffect">
                                  <p:stCondLst>
                                    <p:cond delay="0"/>
                                  </p:stCondLst>
                                  <p:childTnLst>
                                    <p:set>
                                      <p:cBhvr>
                                        <p:cTn id="54" dur="1" fill="hold">
                                          <p:stCondLst>
                                            <p:cond delay="0"/>
                                          </p:stCondLst>
                                        </p:cTn>
                                        <p:tgtEl>
                                          <p:spTgt spid="29"/>
                                        </p:tgtEl>
                                        <p:attrNameLst>
                                          <p:attrName>style.visibility</p:attrName>
                                        </p:attrNameLst>
                                      </p:cBhvr>
                                      <p:to>
                                        <p:strVal val="visible"/>
                                      </p:to>
                                    </p:set>
                                    <p:animEffect transition="in" filter="box(in)">
                                      <p:cBhvr>
                                        <p:cTn id="55" dur="500"/>
                                        <p:tgtEl>
                                          <p:spTgt spid="29"/>
                                        </p:tgtEl>
                                      </p:cBhvr>
                                    </p:animEffect>
                                  </p:childTnLst>
                                </p:cTn>
                              </p:par>
                              <p:par>
                                <p:cTn id="56" presetID="4" presetClass="entr" presetSubtype="16" fill="hold" nodeType="withEffect">
                                  <p:stCondLst>
                                    <p:cond delay="0"/>
                                  </p:stCondLst>
                                  <p:childTnLst>
                                    <p:set>
                                      <p:cBhvr>
                                        <p:cTn id="57" dur="1" fill="hold">
                                          <p:stCondLst>
                                            <p:cond delay="0"/>
                                          </p:stCondLst>
                                        </p:cTn>
                                        <p:tgtEl>
                                          <p:spTgt spid="30"/>
                                        </p:tgtEl>
                                        <p:attrNameLst>
                                          <p:attrName>style.visibility</p:attrName>
                                        </p:attrNameLst>
                                      </p:cBhvr>
                                      <p:to>
                                        <p:strVal val="visible"/>
                                      </p:to>
                                    </p:set>
                                    <p:animEffect transition="in" filter="box(in)">
                                      <p:cBhvr>
                                        <p:cTn id="58" dur="500"/>
                                        <p:tgtEl>
                                          <p:spTgt spid="30"/>
                                        </p:tgtEl>
                                      </p:cBhvr>
                                    </p:animEffect>
                                  </p:childTnLst>
                                </p:cTn>
                              </p:par>
                              <p:par>
                                <p:cTn id="59" presetID="4" presetClass="entr" presetSubtype="16" fill="hold" grpId="0" nodeType="withEffect">
                                  <p:stCondLst>
                                    <p:cond delay="0"/>
                                  </p:stCondLst>
                                  <p:childTnLst>
                                    <p:set>
                                      <p:cBhvr>
                                        <p:cTn id="60" dur="1" fill="hold">
                                          <p:stCondLst>
                                            <p:cond delay="0"/>
                                          </p:stCondLst>
                                        </p:cTn>
                                        <p:tgtEl>
                                          <p:spTgt spid="38"/>
                                        </p:tgtEl>
                                        <p:attrNameLst>
                                          <p:attrName>style.visibility</p:attrName>
                                        </p:attrNameLst>
                                      </p:cBhvr>
                                      <p:to>
                                        <p:strVal val="visible"/>
                                      </p:to>
                                    </p:set>
                                    <p:animEffect transition="in" filter="box(in)">
                                      <p:cBhvr>
                                        <p:cTn id="61" dur="500"/>
                                        <p:tgtEl>
                                          <p:spTgt spid="38"/>
                                        </p:tgtEl>
                                      </p:cBhvr>
                                    </p:animEffect>
                                  </p:childTnLst>
                                </p:cTn>
                              </p:par>
                            </p:childTnLst>
                          </p:cTn>
                        </p:par>
                      </p:childTnLst>
                    </p:cTn>
                  </p:par>
                  <p:par>
                    <p:cTn id="62" fill="hold">
                      <p:stCondLst>
                        <p:cond delay="indefinite"/>
                      </p:stCondLst>
                      <p:childTnLst>
                        <p:par>
                          <p:cTn id="63" fill="hold">
                            <p:stCondLst>
                              <p:cond delay="0"/>
                            </p:stCondLst>
                            <p:childTnLst>
                              <p:par>
                                <p:cTn id="64" presetID="3" presetClass="entr" presetSubtype="10" fill="hold" grpId="0" nodeType="clickEffect">
                                  <p:stCondLst>
                                    <p:cond delay="0"/>
                                  </p:stCondLst>
                                  <p:childTnLst>
                                    <p:set>
                                      <p:cBhvr>
                                        <p:cTn id="65" dur="1" fill="hold">
                                          <p:stCondLst>
                                            <p:cond delay="0"/>
                                          </p:stCondLst>
                                        </p:cTn>
                                        <p:tgtEl>
                                          <p:spTgt spid="45"/>
                                        </p:tgtEl>
                                        <p:attrNameLst>
                                          <p:attrName>style.visibility</p:attrName>
                                        </p:attrNameLst>
                                      </p:cBhvr>
                                      <p:to>
                                        <p:strVal val="visible"/>
                                      </p:to>
                                    </p:set>
                                    <p:animEffect transition="in" filter="blinds(horizontal)">
                                      <p:cBhvr>
                                        <p:cTn id="66" dur="500"/>
                                        <p:tgtEl>
                                          <p:spTgt spid="45"/>
                                        </p:tgtEl>
                                      </p:cBhvr>
                                    </p:animEffect>
                                  </p:childTnLst>
                                </p:cTn>
                              </p:par>
                            </p:childTnLst>
                          </p:cTn>
                        </p:par>
                      </p:childTnLst>
                    </p:cTn>
                  </p:par>
                  <p:par>
                    <p:cTn id="67" fill="hold">
                      <p:stCondLst>
                        <p:cond delay="indefinite"/>
                      </p:stCondLst>
                      <p:childTnLst>
                        <p:par>
                          <p:cTn id="68" fill="hold">
                            <p:stCondLst>
                              <p:cond delay="0"/>
                            </p:stCondLst>
                            <p:childTnLst>
                              <p:par>
                                <p:cTn id="69" presetID="3" presetClass="entr" presetSubtype="10" fill="hold" grpId="0" nodeType="clickEffect">
                                  <p:stCondLst>
                                    <p:cond delay="0"/>
                                  </p:stCondLst>
                                  <p:childTnLst>
                                    <p:set>
                                      <p:cBhvr>
                                        <p:cTn id="70" dur="1" fill="hold">
                                          <p:stCondLst>
                                            <p:cond delay="0"/>
                                          </p:stCondLst>
                                        </p:cTn>
                                        <p:tgtEl>
                                          <p:spTgt spid="46"/>
                                        </p:tgtEl>
                                        <p:attrNameLst>
                                          <p:attrName>style.visibility</p:attrName>
                                        </p:attrNameLst>
                                      </p:cBhvr>
                                      <p:to>
                                        <p:strVal val="visible"/>
                                      </p:to>
                                    </p:set>
                                    <p:animEffect transition="in" filter="blinds(horizontal)">
                                      <p:cBhvr>
                                        <p:cTn id="71" dur="500"/>
                                        <p:tgtEl>
                                          <p:spTgt spid="46"/>
                                        </p:tgtEl>
                                      </p:cBhvr>
                                    </p:animEffect>
                                  </p:childTnLst>
                                </p:cTn>
                              </p:par>
                            </p:childTnLst>
                          </p:cTn>
                        </p:par>
                      </p:childTnLst>
                    </p:cTn>
                  </p:par>
                  <p:par>
                    <p:cTn id="72" fill="hold">
                      <p:stCondLst>
                        <p:cond delay="indefinite"/>
                      </p:stCondLst>
                      <p:childTnLst>
                        <p:par>
                          <p:cTn id="73" fill="hold">
                            <p:stCondLst>
                              <p:cond delay="0"/>
                            </p:stCondLst>
                            <p:childTnLst>
                              <p:par>
                                <p:cTn id="74" presetID="3" presetClass="entr" presetSubtype="10" fill="hold" grpId="0" nodeType="clickEffect">
                                  <p:stCondLst>
                                    <p:cond delay="0"/>
                                  </p:stCondLst>
                                  <p:childTnLst>
                                    <p:set>
                                      <p:cBhvr>
                                        <p:cTn id="75" dur="1" fill="hold">
                                          <p:stCondLst>
                                            <p:cond delay="0"/>
                                          </p:stCondLst>
                                        </p:cTn>
                                        <p:tgtEl>
                                          <p:spTgt spid="47"/>
                                        </p:tgtEl>
                                        <p:attrNameLst>
                                          <p:attrName>style.visibility</p:attrName>
                                        </p:attrNameLst>
                                      </p:cBhvr>
                                      <p:to>
                                        <p:strVal val="visible"/>
                                      </p:to>
                                    </p:set>
                                    <p:animEffect transition="in" filter="blinds(horizontal)">
                                      <p:cBhvr>
                                        <p:cTn id="76" dur="50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4" grpId="0" animBg="1"/>
      <p:bldP spid="16" grpId="0" animBg="1"/>
      <p:bldP spid="23" grpId="0" animBg="1"/>
      <p:bldP spid="24" grpId="0" animBg="1"/>
      <p:bldP spid="25" grpId="0" animBg="1"/>
      <p:bldP spid="26" grpId="0" animBg="1"/>
      <p:bldP spid="27" grpId="0"/>
      <p:bldP spid="28" grpId="0"/>
      <p:bldP spid="38" grpId="0" animBg="1"/>
      <p:bldP spid="45" grpId="0"/>
      <p:bldP spid="46" grpId="0"/>
      <p:bldP spid="4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1" name="Oval 258056"/>
          <p:cNvSpPr/>
          <p:nvPr/>
        </p:nvSpPr>
        <p:spPr>
          <a:xfrm>
            <a:off x="7639050" y="3886200"/>
            <a:ext cx="457200" cy="457200"/>
          </a:xfrm>
          <a:prstGeom prst="ellipse">
            <a:avLst/>
          </a:prstGeom>
          <a:gradFill rotWithShape="1">
            <a:gsLst>
              <a:gs pos="0">
                <a:srgbClr val="FFFFCC"/>
              </a:gs>
              <a:gs pos="100000">
                <a:srgbClr val="76765E"/>
              </a:gs>
            </a:gsLst>
            <a:lin ang="5400000" scaled="1"/>
            <a:tileRect/>
          </a:gradFill>
          <a:ln w="9525" cap="flat" cmpd="sng">
            <a:solidFill>
              <a:schemeClr val="tx1"/>
            </a:solidFill>
            <a:prstDash val="solid"/>
            <a:round/>
            <a:headEnd type="none" w="med" len="med"/>
            <a:tailEnd type="none" w="med" len="med"/>
          </a:ln>
        </p:spPr>
        <p:txBody>
          <a:bodyPr anchor="t"/>
          <a:lstStyle/>
          <a:p>
            <a:endParaRPr lang="en-US" altLang="zh-CN">
              <a:latin typeface=".VnTime" panose="020B7200000000000000" pitchFamily="34" charset="0"/>
            </a:endParaRPr>
          </a:p>
        </p:txBody>
      </p:sp>
      <p:sp>
        <p:nvSpPr>
          <p:cNvPr id="16392" name="Rectangle 258058"/>
          <p:cNvSpPr/>
          <p:nvPr/>
        </p:nvSpPr>
        <p:spPr>
          <a:xfrm>
            <a:off x="5257800" y="2743200"/>
            <a:ext cx="3124200" cy="533400"/>
          </a:xfrm>
          <a:prstGeom prst="rect">
            <a:avLst/>
          </a:prstGeom>
          <a:pattFill prst="narVert">
            <a:fgClr>
              <a:schemeClr val="tx1"/>
            </a:fgClr>
            <a:bgClr>
              <a:schemeClr val="bg1"/>
            </a:bgClr>
          </a:pattFill>
          <a:ln w="9525">
            <a:noFill/>
          </a:ln>
        </p:spPr>
        <p:txBody>
          <a:bodyPr anchor="t"/>
          <a:lstStyle/>
          <a:p>
            <a:endParaRPr lang="en-US" altLang="zh-CN">
              <a:latin typeface=".VnTime" panose="020B7200000000000000" pitchFamily="34" charset="0"/>
            </a:endParaRPr>
          </a:p>
        </p:txBody>
      </p:sp>
      <p:sp>
        <p:nvSpPr>
          <p:cNvPr id="16393" name="Rectangle 258059"/>
          <p:cNvSpPr/>
          <p:nvPr/>
        </p:nvSpPr>
        <p:spPr>
          <a:xfrm>
            <a:off x="5105400" y="2590800"/>
            <a:ext cx="152400" cy="990600"/>
          </a:xfrm>
          <a:prstGeom prst="rect">
            <a:avLst/>
          </a:prstGeom>
          <a:solidFill>
            <a:schemeClr val="accent1"/>
          </a:solidFill>
          <a:ln w="9525" cap="flat" cmpd="sng">
            <a:solidFill>
              <a:schemeClr val="tx1"/>
            </a:solidFill>
            <a:prstDash val="solid"/>
            <a:miter/>
            <a:headEnd type="none" w="med" len="med"/>
            <a:tailEnd type="none" w="med" len="med"/>
          </a:ln>
        </p:spPr>
        <p:txBody>
          <a:bodyPr anchor="t"/>
          <a:lstStyle/>
          <a:p>
            <a:endParaRPr lang="en-US" altLang="zh-CN">
              <a:latin typeface=".VnTime" panose="020B7200000000000000" pitchFamily="34" charset="0"/>
            </a:endParaRPr>
          </a:p>
        </p:txBody>
      </p:sp>
      <p:sp>
        <p:nvSpPr>
          <p:cNvPr id="16394" name="Rectangle 258060"/>
          <p:cNvSpPr/>
          <p:nvPr/>
        </p:nvSpPr>
        <p:spPr>
          <a:xfrm>
            <a:off x="5105400" y="2286000"/>
            <a:ext cx="152400" cy="1295400"/>
          </a:xfrm>
          <a:prstGeom prst="rect">
            <a:avLst/>
          </a:prstGeom>
          <a:solidFill>
            <a:srgbClr val="0000CC"/>
          </a:solidFill>
          <a:ln w="9525" cap="flat" cmpd="sng">
            <a:solidFill>
              <a:schemeClr val="tx1"/>
            </a:solidFill>
            <a:prstDash val="solid"/>
            <a:miter/>
            <a:headEnd type="none" w="med" len="med"/>
            <a:tailEnd type="none" w="med" len="med"/>
          </a:ln>
        </p:spPr>
        <p:txBody>
          <a:bodyPr anchor="t"/>
          <a:lstStyle/>
          <a:p>
            <a:endParaRPr lang="en-US" altLang="zh-CN">
              <a:latin typeface=".VnTime" panose="020B7200000000000000" pitchFamily="34" charset="0"/>
            </a:endParaRPr>
          </a:p>
        </p:txBody>
      </p:sp>
      <p:sp>
        <p:nvSpPr>
          <p:cNvPr id="16395" name="Rectangle 258061"/>
          <p:cNvSpPr/>
          <p:nvPr/>
        </p:nvSpPr>
        <p:spPr>
          <a:xfrm>
            <a:off x="4876800" y="3429000"/>
            <a:ext cx="228600" cy="152400"/>
          </a:xfrm>
          <a:prstGeom prst="rect">
            <a:avLst/>
          </a:prstGeom>
          <a:solidFill>
            <a:srgbClr val="0000FF"/>
          </a:solidFill>
          <a:ln w="9525" cap="flat" cmpd="sng">
            <a:solidFill>
              <a:schemeClr val="tx1"/>
            </a:solidFill>
            <a:prstDash val="solid"/>
            <a:miter/>
            <a:headEnd type="none" w="med" len="med"/>
            <a:tailEnd type="none" w="med" len="med"/>
          </a:ln>
        </p:spPr>
        <p:txBody>
          <a:bodyPr anchor="t"/>
          <a:lstStyle/>
          <a:p>
            <a:endParaRPr lang="en-US" altLang="zh-CN">
              <a:latin typeface=".VnTime" panose="020B7200000000000000" pitchFamily="34" charset="0"/>
            </a:endParaRPr>
          </a:p>
        </p:txBody>
      </p:sp>
      <p:sp>
        <p:nvSpPr>
          <p:cNvPr id="16396" name="Rectangle 258062"/>
          <p:cNvSpPr/>
          <p:nvPr/>
        </p:nvSpPr>
        <p:spPr>
          <a:xfrm>
            <a:off x="8382000" y="2286000"/>
            <a:ext cx="152400" cy="1295400"/>
          </a:xfrm>
          <a:prstGeom prst="rect">
            <a:avLst/>
          </a:prstGeom>
          <a:solidFill>
            <a:srgbClr val="0000CC"/>
          </a:solidFill>
          <a:ln w="9525" cap="flat" cmpd="sng">
            <a:solidFill>
              <a:schemeClr val="tx1"/>
            </a:solidFill>
            <a:prstDash val="solid"/>
            <a:miter/>
            <a:headEnd type="none" w="med" len="med"/>
            <a:tailEnd type="none" w="med" len="med"/>
          </a:ln>
        </p:spPr>
        <p:txBody>
          <a:bodyPr anchor="t"/>
          <a:lstStyle/>
          <a:p>
            <a:endParaRPr lang="en-US" altLang="zh-CN">
              <a:latin typeface=".VnTime" panose="020B7200000000000000" pitchFamily="34" charset="0"/>
            </a:endParaRPr>
          </a:p>
        </p:txBody>
      </p:sp>
      <p:sp>
        <p:nvSpPr>
          <p:cNvPr id="16397" name="Rectangle 258063"/>
          <p:cNvSpPr/>
          <p:nvPr/>
        </p:nvSpPr>
        <p:spPr>
          <a:xfrm>
            <a:off x="8534400" y="3429000"/>
            <a:ext cx="228600" cy="152400"/>
          </a:xfrm>
          <a:prstGeom prst="rect">
            <a:avLst/>
          </a:prstGeom>
          <a:solidFill>
            <a:srgbClr val="0000FF"/>
          </a:solidFill>
          <a:ln w="9525" cap="flat" cmpd="sng">
            <a:solidFill>
              <a:schemeClr val="tx1"/>
            </a:solidFill>
            <a:prstDash val="solid"/>
            <a:miter/>
            <a:headEnd type="none" w="med" len="med"/>
            <a:tailEnd type="none" w="med" len="med"/>
          </a:ln>
        </p:spPr>
        <p:txBody>
          <a:bodyPr anchor="t"/>
          <a:lstStyle/>
          <a:p>
            <a:endParaRPr lang="en-US" altLang="zh-CN">
              <a:latin typeface=".VnTime" panose="020B7200000000000000" pitchFamily="34" charset="0"/>
            </a:endParaRPr>
          </a:p>
        </p:txBody>
      </p:sp>
      <p:sp>
        <p:nvSpPr>
          <p:cNvPr id="16398" name="Rectangle 258064"/>
          <p:cNvSpPr/>
          <p:nvPr/>
        </p:nvSpPr>
        <p:spPr>
          <a:xfrm>
            <a:off x="5000625" y="2438400"/>
            <a:ext cx="3657600" cy="152400"/>
          </a:xfrm>
          <a:prstGeom prst="rect">
            <a:avLst/>
          </a:prstGeom>
          <a:solidFill>
            <a:srgbClr val="0000FF"/>
          </a:solidFill>
          <a:ln w="9525">
            <a:noFill/>
          </a:ln>
        </p:spPr>
        <p:txBody>
          <a:bodyPr anchor="t"/>
          <a:lstStyle/>
          <a:p>
            <a:endParaRPr lang="en-US" altLang="zh-CN">
              <a:latin typeface=".VnTime" panose="020B7200000000000000" pitchFamily="34" charset="0"/>
            </a:endParaRPr>
          </a:p>
        </p:txBody>
      </p:sp>
      <p:sp>
        <p:nvSpPr>
          <p:cNvPr id="258066" name="Freeform 258065"/>
          <p:cNvSpPr/>
          <p:nvPr/>
        </p:nvSpPr>
        <p:spPr>
          <a:xfrm>
            <a:off x="6629400" y="2438400"/>
            <a:ext cx="304800" cy="533400"/>
          </a:xfrm>
          <a:custGeom>
            <a:avLst/>
            <a:gdLst/>
            <a:ahLst/>
            <a:cxnLst>
              <a:cxn ang="0">
                <a:pos x="18900" y="10800"/>
              </a:cxn>
              <a:cxn ang="90">
                <a:pos x="10800" y="21600"/>
              </a:cxn>
              <a:cxn ang="180">
                <a:pos x="2700" y="10800"/>
              </a:cxn>
              <a:cxn ang="270">
                <a:pos x="10800" y="0"/>
              </a:cxn>
            </a:cxnLst>
            <a:rect l="0" t="0" r="0" b="0"/>
            <a:pathLst>
              <a:path w="21600" h="21600">
                <a:moveTo>
                  <a:pt x="0" y="0"/>
                </a:moveTo>
                <a:lnTo>
                  <a:pt x="5400" y="21600"/>
                </a:lnTo>
                <a:lnTo>
                  <a:pt x="16200" y="21600"/>
                </a:lnTo>
                <a:lnTo>
                  <a:pt x="21600" y="0"/>
                </a:lnTo>
                <a:close/>
              </a:path>
            </a:pathLst>
          </a:custGeom>
          <a:solidFill>
            <a:srgbClr val="FF9900"/>
          </a:solidFill>
          <a:ln w="9525">
            <a:noFill/>
          </a:ln>
        </p:spPr>
        <p:txBody>
          <a:bodyPr/>
          <a:lstStyle/>
          <a:p>
            <a:endParaRPr lang="en-US"/>
          </a:p>
        </p:txBody>
      </p:sp>
      <p:sp>
        <p:nvSpPr>
          <p:cNvPr id="16400" name="Straight Connector 258066"/>
          <p:cNvSpPr/>
          <p:nvPr/>
        </p:nvSpPr>
        <p:spPr>
          <a:xfrm>
            <a:off x="5257800" y="2514600"/>
            <a:ext cx="3810000" cy="0"/>
          </a:xfrm>
          <a:prstGeom prst="line">
            <a:avLst/>
          </a:prstGeom>
          <a:ln w="38100" cap="flat" cmpd="sng">
            <a:solidFill>
              <a:srgbClr val="FF9900"/>
            </a:solidFill>
            <a:prstDash val="solid"/>
            <a:round/>
            <a:headEnd type="none" w="med" len="med"/>
            <a:tailEnd type="none" w="med" len="med"/>
          </a:ln>
        </p:spPr>
      </p:sp>
      <p:sp>
        <p:nvSpPr>
          <p:cNvPr id="16401" name="Straight Connector 258067"/>
          <p:cNvSpPr/>
          <p:nvPr/>
        </p:nvSpPr>
        <p:spPr>
          <a:xfrm>
            <a:off x="9067800" y="2500313"/>
            <a:ext cx="0" cy="762000"/>
          </a:xfrm>
          <a:prstGeom prst="line">
            <a:avLst/>
          </a:prstGeom>
          <a:ln w="38100" cap="flat" cmpd="sng">
            <a:solidFill>
              <a:srgbClr val="FF9900"/>
            </a:solidFill>
            <a:prstDash val="solid"/>
            <a:round/>
            <a:headEnd type="none" w="med" len="med"/>
            <a:tailEnd type="none" w="med" len="med"/>
          </a:ln>
        </p:spPr>
      </p:sp>
      <p:sp>
        <p:nvSpPr>
          <p:cNvPr id="16402" name="Straight Connector 258068"/>
          <p:cNvSpPr/>
          <p:nvPr/>
        </p:nvSpPr>
        <p:spPr>
          <a:xfrm>
            <a:off x="9067800" y="2514600"/>
            <a:ext cx="0" cy="381000"/>
          </a:xfrm>
          <a:prstGeom prst="line">
            <a:avLst/>
          </a:prstGeom>
          <a:ln w="38100" cap="flat" cmpd="sng">
            <a:solidFill>
              <a:srgbClr val="FF9900"/>
            </a:solidFill>
            <a:prstDash val="solid"/>
            <a:round/>
            <a:headEnd type="none" w="med" len="med"/>
            <a:tailEnd type="triangle" w="med" len="med"/>
          </a:ln>
        </p:spPr>
      </p:sp>
      <p:sp>
        <p:nvSpPr>
          <p:cNvPr id="16403" name="Rectangle 258069"/>
          <p:cNvSpPr/>
          <p:nvPr/>
        </p:nvSpPr>
        <p:spPr>
          <a:xfrm>
            <a:off x="4953000" y="3124200"/>
            <a:ext cx="152400" cy="76200"/>
          </a:xfrm>
          <a:prstGeom prst="rect">
            <a:avLst/>
          </a:prstGeom>
          <a:solidFill>
            <a:srgbClr val="FF9900"/>
          </a:solidFill>
          <a:ln w="9525">
            <a:noFill/>
          </a:ln>
        </p:spPr>
        <p:txBody>
          <a:bodyPr anchor="t"/>
          <a:lstStyle/>
          <a:p>
            <a:endParaRPr lang="en-US" altLang="zh-CN">
              <a:latin typeface=".VnTime" panose="020B7200000000000000" pitchFamily="34" charset="0"/>
            </a:endParaRPr>
          </a:p>
        </p:txBody>
      </p:sp>
      <p:sp>
        <p:nvSpPr>
          <p:cNvPr id="16404" name="Rectangle 258070"/>
          <p:cNvSpPr/>
          <p:nvPr/>
        </p:nvSpPr>
        <p:spPr>
          <a:xfrm>
            <a:off x="8534400" y="3124200"/>
            <a:ext cx="152400" cy="76200"/>
          </a:xfrm>
          <a:prstGeom prst="rect">
            <a:avLst/>
          </a:prstGeom>
          <a:solidFill>
            <a:srgbClr val="FF9900"/>
          </a:solidFill>
          <a:ln w="9525">
            <a:noFill/>
          </a:ln>
        </p:spPr>
        <p:txBody>
          <a:bodyPr anchor="t"/>
          <a:lstStyle/>
          <a:p>
            <a:endParaRPr lang="en-US" altLang="zh-CN">
              <a:latin typeface=".VnTime" panose="020B7200000000000000" pitchFamily="34" charset="0"/>
            </a:endParaRPr>
          </a:p>
        </p:txBody>
      </p:sp>
      <p:sp>
        <p:nvSpPr>
          <p:cNvPr id="16405" name="Straight Connector 258071"/>
          <p:cNvSpPr/>
          <p:nvPr/>
        </p:nvSpPr>
        <p:spPr>
          <a:xfrm>
            <a:off x="7391400" y="2514600"/>
            <a:ext cx="457200" cy="0"/>
          </a:xfrm>
          <a:prstGeom prst="line">
            <a:avLst/>
          </a:prstGeom>
          <a:ln w="38100" cap="flat" cmpd="sng">
            <a:solidFill>
              <a:srgbClr val="FF9900"/>
            </a:solidFill>
            <a:prstDash val="solid"/>
            <a:round/>
            <a:headEnd type="none" w="med" len="med"/>
            <a:tailEnd type="triangle" w="med" len="med"/>
          </a:ln>
        </p:spPr>
      </p:sp>
      <p:sp>
        <p:nvSpPr>
          <p:cNvPr id="16406" name="Straight Connector 258072"/>
          <p:cNvSpPr/>
          <p:nvPr/>
        </p:nvSpPr>
        <p:spPr>
          <a:xfrm flipV="1">
            <a:off x="4572000" y="3352800"/>
            <a:ext cx="0" cy="304800"/>
          </a:xfrm>
          <a:prstGeom prst="line">
            <a:avLst/>
          </a:prstGeom>
          <a:ln w="38100" cap="flat" cmpd="sng">
            <a:solidFill>
              <a:srgbClr val="FF9900"/>
            </a:solidFill>
            <a:prstDash val="solid"/>
            <a:round/>
            <a:headEnd type="none" w="med" len="med"/>
            <a:tailEnd type="triangle" w="med" len="med"/>
          </a:ln>
        </p:spPr>
      </p:sp>
      <p:sp>
        <p:nvSpPr>
          <p:cNvPr id="16407" name="Straight Connector 258073"/>
          <p:cNvSpPr/>
          <p:nvPr/>
        </p:nvSpPr>
        <p:spPr>
          <a:xfrm flipV="1">
            <a:off x="4572000" y="3152775"/>
            <a:ext cx="0" cy="762000"/>
          </a:xfrm>
          <a:prstGeom prst="line">
            <a:avLst/>
          </a:prstGeom>
          <a:ln w="38100" cap="flat" cmpd="sng">
            <a:solidFill>
              <a:srgbClr val="FF9900"/>
            </a:solidFill>
            <a:prstDash val="solid"/>
            <a:round/>
            <a:headEnd type="none" w="med" len="med"/>
            <a:tailEnd type="none" w="med" len="med"/>
          </a:ln>
        </p:spPr>
      </p:sp>
      <p:sp>
        <p:nvSpPr>
          <p:cNvPr id="16408" name="Straight Connector 258074"/>
          <p:cNvSpPr/>
          <p:nvPr/>
        </p:nvSpPr>
        <p:spPr>
          <a:xfrm>
            <a:off x="4572000" y="3157538"/>
            <a:ext cx="457200" cy="0"/>
          </a:xfrm>
          <a:prstGeom prst="line">
            <a:avLst/>
          </a:prstGeom>
          <a:ln w="38100" cap="flat" cmpd="sng">
            <a:solidFill>
              <a:srgbClr val="FF9900"/>
            </a:solidFill>
            <a:prstDash val="solid"/>
            <a:round/>
            <a:headEnd type="none" w="med" len="med"/>
            <a:tailEnd type="none" w="med" len="med"/>
          </a:ln>
        </p:spPr>
      </p:sp>
      <p:sp>
        <p:nvSpPr>
          <p:cNvPr id="16409" name="Text Box 258075"/>
          <p:cNvSpPr txBox="1"/>
          <p:nvPr/>
        </p:nvSpPr>
        <p:spPr>
          <a:xfrm>
            <a:off x="6553200" y="2057400"/>
            <a:ext cx="381000" cy="396875"/>
          </a:xfrm>
          <a:prstGeom prst="rect">
            <a:avLst/>
          </a:prstGeom>
          <a:noFill/>
          <a:ln w="9525">
            <a:noFill/>
          </a:ln>
        </p:spPr>
        <p:txBody>
          <a:bodyPr anchor="t">
            <a:spAutoFit/>
          </a:bodyPr>
          <a:lstStyle/>
          <a:p>
            <a:pPr>
              <a:spcBef>
                <a:spcPct val="50000"/>
              </a:spcBef>
            </a:pPr>
            <a:r>
              <a:rPr lang="en-US" sz="2000">
                <a:latin typeface=".VnTimeH" panose="020B7200000000000000" pitchFamily="34" charset="0"/>
              </a:rPr>
              <a:t>C</a:t>
            </a:r>
          </a:p>
        </p:txBody>
      </p:sp>
      <p:sp>
        <p:nvSpPr>
          <p:cNvPr id="16410" name="Text Box 258076"/>
          <p:cNvSpPr txBox="1"/>
          <p:nvPr/>
        </p:nvSpPr>
        <p:spPr>
          <a:xfrm>
            <a:off x="4572000" y="2057400"/>
            <a:ext cx="381000" cy="396875"/>
          </a:xfrm>
          <a:prstGeom prst="rect">
            <a:avLst/>
          </a:prstGeom>
          <a:noFill/>
          <a:ln w="9525">
            <a:noFill/>
          </a:ln>
        </p:spPr>
        <p:txBody>
          <a:bodyPr anchor="t">
            <a:spAutoFit/>
          </a:bodyPr>
          <a:lstStyle/>
          <a:p>
            <a:pPr>
              <a:spcBef>
                <a:spcPct val="50000"/>
              </a:spcBef>
            </a:pPr>
            <a:r>
              <a:rPr lang="en-US" sz="2000">
                <a:latin typeface=".VnTimeH" panose="020B7200000000000000" pitchFamily="34" charset="0"/>
              </a:rPr>
              <a:t>M</a:t>
            </a:r>
          </a:p>
        </p:txBody>
      </p:sp>
      <p:sp>
        <p:nvSpPr>
          <p:cNvPr id="16411" name="Text Box 258077"/>
          <p:cNvSpPr txBox="1"/>
          <p:nvPr/>
        </p:nvSpPr>
        <p:spPr>
          <a:xfrm>
            <a:off x="8610600" y="2057400"/>
            <a:ext cx="381000" cy="396875"/>
          </a:xfrm>
          <a:prstGeom prst="rect">
            <a:avLst/>
          </a:prstGeom>
          <a:noFill/>
          <a:ln w="9525">
            <a:noFill/>
          </a:ln>
        </p:spPr>
        <p:txBody>
          <a:bodyPr anchor="t">
            <a:spAutoFit/>
          </a:bodyPr>
          <a:lstStyle/>
          <a:p>
            <a:pPr>
              <a:spcBef>
                <a:spcPct val="50000"/>
              </a:spcBef>
            </a:pPr>
            <a:r>
              <a:rPr lang="en-US" sz="2000">
                <a:latin typeface=".VnTimeH" panose="020B7200000000000000" pitchFamily="34" charset="0"/>
              </a:rPr>
              <a:t>N</a:t>
            </a:r>
          </a:p>
        </p:txBody>
      </p:sp>
      <p:sp>
        <p:nvSpPr>
          <p:cNvPr id="16412" name="Text Box 258078"/>
          <p:cNvSpPr txBox="1"/>
          <p:nvPr/>
        </p:nvSpPr>
        <p:spPr>
          <a:xfrm>
            <a:off x="4572000" y="2743200"/>
            <a:ext cx="381000" cy="396875"/>
          </a:xfrm>
          <a:prstGeom prst="rect">
            <a:avLst/>
          </a:prstGeom>
          <a:noFill/>
          <a:ln w="9525">
            <a:noFill/>
          </a:ln>
        </p:spPr>
        <p:txBody>
          <a:bodyPr anchor="t">
            <a:spAutoFit/>
          </a:bodyPr>
          <a:lstStyle/>
          <a:p>
            <a:pPr>
              <a:spcBef>
                <a:spcPct val="50000"/>
              </a:spcBef>
            </a:pPr>
            <a:r>
              <a:rPr lang="en-US" sz="2000">
                <a:latin typeface=".VnTimeH" panose="020B7200000000000000" pitchFamily="34" charset="0"/>
              </a:rPr>
              <a:t>A</a:t>
            </a:r>
          </a:p>
        </p:txBody>
      </p:sp>
      <p:sp>
        <p:nvSpPr>
          <p:cNvPr id="16413" name="Text Box 258079"/>
          <p:cNvSpPr txBox="1"/>
          <p:nvPr/>
        </p:nvSpPr>
        <p:spPr>
          <a:xfrm>
            <a:off x="8534400" y="2743200"/>
            <a:ext cx="381000" cy="396875"/>
          </a:xfrm>
          <a:prstGeom prst="rect">
            <a:avLst/>
          </a:prstGeom>
          <a:noFill/>
          <a:ln w="9525">
            <a:noFill/>
          </a:ln>
        </p:spPr>
        <p:txBody>
          <a:bodyPr anchor="t">
            <a:spAutoFit/>
          </a:bodyPr>
          <a:lstStyle/>
          <a:p>
            <a:pPr>
              <a:spcBef>
                <a:spcPct val="50000"/>
              </a:spcBef>
            </a:pPr>
            <a:r>
              <a:rPr lang="en-US" sz="2000">
                <a:latin typeface=".VnTimeH" panose="020B7200000000000000" pitchFamily="34" charset="0"/>
              </a:rPr>
              <a:t>B</a:t>
            </a:r>
          </a:p>
        </p:txBody>
      </p:sp>
      <p:grpSp>
        <p:nvGrpSpPr>
          <p:cNvPr id="16414" name="Group 258080"/>
          <p:cNvGrpSpPr/>
          <p:nvPr/>
        </p:nvGrpSpPr>
        <p:grpSpPr>
          <a:xfrm>
            <a:off x="4362450" y="3886200"/>
            <a:ext cx="914400" cy="533400"/>
            <a:chOff x="4752" y="2544"/>
            <a:chExt cx="576" cy="461"/>
          </a:xfrm>
        </p:grpSpPr>
        <p:sp>
          <p:nvSpPr>
            <p:cNvPr id="16415" name="Rectangle 258081"/>
            <p:cNvSpPr/>
            <p:nvPr/>
          </p:nvSpPr>
          <p:spPr>
            <a:xfrm rot="-5400000" flipH="1">
              <a:off x="4856" y="2533"/>
              <a:ext cx="365" cy="576"/>
            </a:xfrm>
            <a:prstGeom prst="rect">
              <a:avLst/>
            </a:prstGeom>
            <a:gradFill rotWithShape="1">
              <a:gsLst>
                <a:gs pos="0">
                  <a:srgbClr val="576869"/>
                </a:gs>
                <a:gs pos="50000">
                  <a:schemeClr val="accent1"/>
                </a:gs>
                <a:gs pos="100000">
                  <a:srgbClr val="576869"/>
                </a:gs>
              </a:gsLst>
              <a:lin ang="5400000" scaled="1"/>
              <a:tileRect/>
            </a:gradFill>
            <a:ln w="9525" cap="flat" cmpd="sng">
              <a:solidFill>
                <a:schemeClr val="tx1"/>
              </a:solidFill>
              <a:prstDash val="solid"/>
              <a:miter/>
              <a:headEnd type="none" w="med" len="med"/>
              <a:tailEnd type="none" w="med" len="med"/>
            </a:ln>
          </p:spPr>
          <p:txBody>
            <a:bodyPr vert="eaVert" wrap="none" anchor="ctr"/>
            <a:lstStyle/>
            <a:p>
              <a:pPr algn="ctr" eaLnBrk="0" hangingPunct="0"/>
              <a:r>
                <a:rPr lang="en-US">
                  <a:solidFill>
                    <a:srgbClr val="F00A20"/>
                  </a:solidFill>
                  <a:latin typeface="Arial" panose="020B0604020202020204" pitchFamily="34" charset="0"/>
                </a:rPr>
                <a:t>6V</a:t>
              </a:r>
            </a:p>
          </p:txBody>
        </p:sp>
        <p:sp>
          <p:nvSpPr>
            <p:cNvPr id="16416" name="Straight Connector 258082"/>
            <p:cNvSpPr/>
            <p:nvPr/>
          </p:nvSpPr>
          <p:spPr>
            <a:xfrm rot="5400000">
              <a:off x="4730" y="2662"/>
              <a:ext cx="44" cy="0"/>
            </a:xfrm>
            <a:prstGeom prst="line">
              <a:avLst/>
            </a:prstGeom>
            <a:ln w="57150" cap="flat" cmpd="sng">
              <a:solidFill>
                <a:schemeClr val="tx1"/>
              </a:solidFill>
              <a:prstDash val="solid"/>
              <a:round/>
              <a:headEnd type="none" w="med" len="med"/>
              <a:tailEnd type="none" w="med" len="med"/>
            </a:ln>
          </p:spPr>
        </p:sp>
        <p:sp>
          <p:nvSpPr>
            <p:cNvPr id="16417" name="Straight Connector 258083"/>
            <p:cNvSpPr/>
            <p:nvPr/>
          </p:nvSpPr>
          <p:spPr>
            <a:xfrm>
              <a:off x="4896" y="2544"/>
              <a:ext cx="0" cy="96"/>
            </a:xfrm>
            <a:prstGeom prst="line">
              <a:avLst/>
            </a:prstGeom>
            <a:ln w="76200" cap="flat" cmpd="sng">
              <a:solidFill>
                <a:srgbClr val="F00A20"/>
              </a:solidFill>
              <a:prstDash val="solid"/>
              <a:round/>
              <a:headEnd type="none" w="med" len="med"/>
              <a:tailEnd type="none" w="med" len="med"/>
            </a:ln>
          </p:spPr>
        </p:sp>
        <p:sp>
          <p:nvSpPr>
            <p:cNvPr id="16418" name="Straight Connector 258084"/>
            <p:cNvSpPr/>
            <p:nvPr/>
          </p:nvSpPr>
          <p:spPr>
            <a:xfrm>
              <a:off x="5136" y="2544"/>
              <a:ext cx="0" cy="96"/>
            </a:xfrm>
            <a:prstGeom prst="line">
              <a:avLst/>
            </a:prstGeom>
            <a:ln w="57150" cap="flat" cmpd="sng">
              <a:solidFill>
                <a:schemeClr val="tx1"/>
              </a:solidFill>
              <a:prstDash val="solid"/>
              <a:round/>
              <a:headEnd type="none" w="med" len="med"/>
              <a:tailEnd type="none" w="med" len="med"/>
            </a:ln>
          </p:spPr>
        </p:sp>
      </p:grpSp>
      <p:pic>
        <p:nvPicPr>
          <p:cNvPr id="16419" name="Picture 258085"/>
          <p:cNvPicPr>
            <a:picLocks noChangeAspect="1"/>
          </p:cNvPicPr>
          <p:nvPr/>
        </p:nvPicPr>
        <p:blipFill>
          <a:blip r:embed="rId2"/>
          <a:stretch>
            <a:fillRect/>
          </a:stretch>
        </p:blipFill>
        <p:spPr>
          <a:xfrm>
            <a:off x="5505450" y="3733800"/>
            <a:ext cx="1371600" cy="847725"/>
          </a:xfrm>
          <a:prstGeom prst="rect">
            <a:avLst/>
          </a:prstGeom>
          <a:noFill/>
          <a:ln w="9525">
            <a:noFill/>
          </a:ln>
        </p:spPr>
      </p:pic>
      <p:sp>
        <p:nvSpPr>
          <p:cNvPr id="16420" name="Can 258086" descr="Sand"/>
          <p:cNvSpPr/>
          <p:nvPr/>
        </p:nvSpPr>
        <p:spPr>
          <a:xfrm>
            <a:off x="7486650" y="4495800"/>
            <a:ext cx="762000" cy="228600"/>
          </a:xfrm>
          <a:prstGeom prst="can">
            <a:avLst>
              <a:gd name="adj" fmla="val 25000"/>
            </a:avLst>
          </a:prstGeom>
          <a:blipFill rotWithShape="1">
            <a:blip r:embed="rId3"/>
          </a:blipFill>
          <a:ln w="9525" cap="flat" cmpd="sng">
            <a:solidFill>
              <a:schemeClr val="tx1"/>
            </a:solidFill>
            <a:prstDash val="solid"/>
            <a:round/>
            <a:headEnd type="none" w="med" len="med"/>
            <a:tailEnd type="none" w="med" len="med"/>
          </a:ln>
        </p:spPr>
        <p:txBody>
          <a:bodyPr anchor="t"/>
          <a:lstStyle/>
          <a:p>
            <a:endParaRPr lang="en-US" altLang="zh-CN">
              <a:latin typeface=".VnTime" panose="020B7200000000000000" pitchFamily="34" charset="0"/>
            </a:endParaRPr>
          </a:p>
        </p:txBody>
      </p:sp>
      <p:sp>
        <p:nvSpPr>
          <p:cNvPr id="16421" name="Can 258087"/>
          <p:cNvSpPr/>
          <p:nvPr/>
        </p:nvSpPr>
        <p:spPr>
          <a:xfrm>
            <a:off x="7715250" y="4248150"/>
            <a:ext cx="304800" cy="271463"/>
          </a:xfrm>
          <a:prstGeom prst="can">
            <a:avLst>
              <a:gd name="adj" fmla="val 25148"/>
            </a:avLst>
          </a:prstGeom>
          <a:pattFill prst="narHorz">
            <a:fgClr>
              <a:schemeClr val="tx2"/>
            </a:fgClr>
            <a:bgClr>
              <a:schemeClr val="bg1"/>
            </a:bgClr>
          </a:pattFill>
          <a:ln w="9525" cap="flat" cmpd="sng">
            <a:solidFill>
              <a:schemeClr val="tx1"/>
            </a:solidFill>
            <a:prstDash val="solid"/>
            <a:round/>
            <a:headEnd type="none" w="med" len="med"/>
            <a:tailEnd type="none" w="med" len="med"/>
          </a:ln>
        </p:spPr>
        <p:txBody>
          <a:bodyPr anchor="t"/>
          <a:lstStyle/>
          <a:p>
            <a:endParaRPr lang="en-US" altLang="zh-CN">
              <a:latin typeface=".VnTime" panose="020B7200000000000000" pitchFamily="34" charset="0"/>
            </a:endParaRPr>
          </a:p>
        </p:txBody>
      </p:sp>
      <p:sp>
        <p:nvSpPr>
          <p:cNvPr id="16422" name="Straight Connector 258088"/>
          <p:cNvSpPr/>
          <p:nvPr/>
        </p:nvSpPr>
        <p:spPr>
          <a:xfrm>
            <a:off x="7791450" y="4114800"/>
            <a:ext cx="0" cy="152400"/>
          </a:xfrm>
          <a:prstGeom prst="line">
            <a:avLst/>
          </a:prstGeom>
          <a:ln w="9525" cap="flat" cmpd="sng">
            <a:solidFill>
              <a:schemeClr val="tx1"/>
            </a:solidFill>
            <a:prstDash val="solid"/>
            <a:round/>
            <a:headEnd type="none" w="med" len="med"/>
            <a:tailEnd type="none" w="med" len="med"/>
          </a:ln>
        </p:spPr>
      </p:sp>
      <p:sp>
        <p:nvSpPr>
          <p:cNvPr id="16423" name="Straight Connector 258089"/>
          <p:cNvSpPr/>
          <p:nvPr/>
        </p:nvSpPr>
        <p:spPr>
          <a:xfrm>
            <a:off x="7943850" y="4114800"/>
            <a:ext cx="0" cy="152400"/>
          </a:xfrm>
          <a:prstGeom prst="line">
            <a:avLst/>
          </a:prstGeom>
          <a:ln w="9525" cap="flat" cmpd="sng">
            <a:solidFill>
              <a:schemeClr val="tx1"/>
            </a:solidFill>
            <a:prstDash val="solid"/>
            <a:round/>
            <a:headEnd type="none" w="med" len="med"/>
            <a:tailEnd type="none" w="med" len="med"/>
          </a:ln>
        </p:spPr>
      </p:sp>
      <p:sp>
        <p:nvSpPr>
          <p:cNvPr id="16424" name="Freeform 258090"/>
          <p:cNvSpPr/>
          <p:nvPr/>
        </p:nvSpPr>
        <p:spPr>
          <a:xfrm>
            <a:off x="7777163" y="4086225"/>
            <a:ext cx="190500" cy="88900"/>
          </a:xfrm>
          <a:custGeom>
            <a:avLst/>
            <a:gdLst/>
            <a:ahLst/>
            <a:cxnLst/>
            <a:rect l="0" t="0" r="0" b="0"/>
            <a:pathLst>
              <a:path w="120" h="56">
                <a:moveTo>
                  <a:pt x="14" y="56"/>
                </a:moveTo>
                <a:cubicBezTo>
                  <a:pt x="11" y="47"/>
                  <a:pt x="0" y="37"/>
                  <a:pt x="4" y="28"/>
                </a:cubicBezTo>
                <a:cubicBezTo>
                  <a:pt x="8" y="19"/>
                  <a:pt x="32" y="19"/>
                  <a:pt x="32" y="19"/>
                </a:cubicBezTo>
                <a:cubicBezTo>
                  <a:pt x="41" y="13"/>
                  <a:pt x="49" y="2"/>
                  <a:pt x="60" y="0"/>
                </a:cubicBezTo>
                <a:cubicBezTo>
                  <a:pt x="61" y="0"/>
                  <a:pt x="115" y="18"/>
                  <a:pt x="116" y="19"/>
                </a:cubicBezTo>
                <a:cubicBezTo>
                  <a:pt x="120" y="24"/>
                  <a:pt x="103" y="19"/>
                  <a:pt x="97" y="19"/>
                </a:cubicBezTo>
              </a:path>
            </a:pathLst>
          </a:custGeom>
          <a:noFill/>
          <a:ln w="9525" cap="flat" cmpd="sng">
            <a:solidFill>
              <a:schemeClr val="tx1"/>
            </a:solidFill>
            <a:prstDash val="solid"/>
            <a:round/>
            <a:headEnd type="none" w="med" len="med"/>
            <a:tailEnd type="none" w="med" len="med"/>
          </a:ln>
        </p:spPr>
        <p:txBody>
          <a:bodyPr/>
          <a:lstStyle/>
          <a:p>
            <a:endParaRPr lang="en-US"/>
          </a:p>
        </p:txBody>
      </p:sp>
      <p:sp>
        <p:nvSpPr>
          <p:cNvPr id="16425" name="Can 258091"/>
          <p:cNvSpPr/>
          <p:nvPr/>
        </p:nvSpPr>
        <p:spPr>
          <a:xfrm>
            <a:off x="7562850" y="4448175"/>
            <a:ext cx="76200" cy="76200"/>
          </a:xfrm>
          <a:prstGeom prst="can">
            <a:avLst>
              <a:gd name="adj" fmla="val 25000"/>
            </a:avLst>
          </a:prstGeom>
          <a:solidFill>
            <a:srgbClr val="3333CC"/>
          </a:solidFill>
          <a:ln w="9525" cap="flat" cmpd="sng">
            <a:solidFill>
              <a:schemeClr val="tx1"/>
            </a:solidFill>
            <a:prstDash val="solid"/>
            <a:round/>
            <a:headEnd type="none" w="med" len="med"/>
            <a:tailEnd type="none" w="med" len="med"/>
          </a:ln>
        </p:spPr>
        <p:txBody>
          <a:bodyPr anchor="t"/>
          <a:lstStyle/>
          <a:p>
            <a:endParaRPr lang="en-US" altLang="zh-CN">
              <a:latin typeface=".VnTime" panose="020B7200000000000000" pitchFamily="34" charset="0"/>
            </a:endParaRPr>
          </a:p>
        </p:txBody>
      </p:sp>
      <p:sp>
        <p:nvSpPr>
          <p:cNvPr id="16426" name="Can 258092"/>
          <p:cNvSpPr/>
          <p:nvPr/>
        </p:nvSpPr>
        <p:spPr>
          <a:xfrm>
            <a:off x="8115300" y="4448175"/>
            <a:ext cx="76200" cy="76200"/>
          </a:xfrm>
          <a:prstGeom prst="can">
            <a:avLst>
              <a:gd name="adj" fmla="val 25000"/>
            </a:avLst>
          </a:prstGeom>
          <a:solidFill>
            <a:srgbClr val="3333CC"/>
          </a:solidFill>
          <a:ln w="9525" cap="flat" cmpd="sng">
            <a:solidFill>
              <a:schemeClr val="tx1"/>
            </a:solidFill>
            <a:prstDash val="solid"/>
            <a:round/>
            <a:headEnd type="none" w="med" len="med"/>
            <a:tailEnd type="none" w="med" len="med"/>
          </a:ln>
        </p:spPr>
        <p:txBody>
          <a:bodyPr anchor="t"/>
          <a:lstStyle/>
          <a:p>
            <a:endParaRPr lang="en-US" altLang="zh-CN">
              <a:latin typeface=".VnTime" panose="020B7200000000000000" pitchFamily="34" charset="0"/>
            </a:endParaRPr>
          </a:p>
        </p:txBody>
      </p:sp>
      <p:sp>
        <p:nvSpPr>
          <p:cNvPr id="16427" name="Straight Connector 258093"/>
          <p:cNvSpPr/>
          <p:nvPr/>
        </p:nvSpPr>
        <p:spPr>
          <a:xfrm>
            <a:off x="4972050" y="3886200"/>
            <a:ext cx="685800" cy="228600"/>
          </a:xfrm>
          <a:prstGeom prst="line">
            <a:avLst/>
          </a:prstGeom>
          <a:ln w="38100" cap="flat" cmpd="sng">
            <a:solidFill>
              <a:srgbClr val="FF9900"/>
            </a:solidFill>
            <a:prstDash val="solid"/>
            <a:round/>
            <a:headEnd type="none" w="med" len="med"/>
            <a:tailEnd type="none" w="med" len="med"/>
          </a:ln>
        </p:spPr>
      </p:sp>
      <p:sp>
        <p:nvSpPr>
          <p:cNvPr id="16428" name="Straight Connector 258094"/>
          <p:cNvSpPr/>
          <p:nvPr/>
        </p:nvSpPr>
        <p:spPr>
          <a:xfrm>
            <a:off x="6648450" y="4191000"/>
            <a:ext cx="990600" cy="304800"/>
          </a:xfrm>
          <a:prstGeom prst="line">
            <a:avLst/>
          </a:prstGeom>
          <a:ln w="38100" cap="flat" cmpd="sng">
            <a:solidFill>
              <a:srgbClr val="FF9900"/>
            </a:solidFill>
            <a:prstDash val="solid"/>
            <a:round/>
            <a:headEnd type="none" w="med" len="med"/>
            <a:tailEnd type="none" w="med" len="med"/>
          </a:ln>
        </p:spPr>
      </p:sp>
      <p:sp>
        <p:nvSpPr>
          <p:cNvPr id="16429" name="Straight Connector 258095"/>
          <p:cNvSpPr/>
          <p:nvPr/>
        </p:nvSpPr>
        <p:spPr>
          <a:xfrm flipV="1">
            <a:off x="8172450" y="3200400"/>
            <a:ext cx="914400" cy="1295400"/>
          </a:xfrm>
          <a:prstGeom prst="line">
            <a:avLst/>
          </a:prstGeom>
          <a:ln w="38100" cap="flat" cmpd="sng">
            <a:solidFill>
              <a:srgbClr val="FF9900"/>
            </a:solidFill>
            <a:prstDash val="solid"/>
            <a:round/>
            <a:headEnd type="none" w="med" len="med"/>
            <a:tailEnd type="none" w="med" len="med"/>
          </a:ln>
        </p:spPr>
      </p:sp>
      <p:sp>
        <p:nvSpPr>
          <p:cNvPr id="16430" name="Text Box 258096"/>
          <p:cNvSpPr txBox="1"/>
          <p:nvPr/>
        </p:nvSpPr>
        <p:spPr>
          <a:xfrm>
            <a:off x="5876925" y="3643313"/>
            <a:ext cx="533400" cy="366712"/>
          </a:xfrm>
          <a:prstGeom prst="rect">
            <a:avLst/>
          </a:prstGeom>
          <a:noFill/>
          <a:ln w="9525">
            <a:noFill/>
          </a:ln>
        </p:spPr>
        <p:txBody>
          <a:bodyPr anchor="t">
            <a:spAutoFit/>
          </a:bodyPr>
          <a:lstStyle/>
          <a:p>
            <a:pPr>
              <a:spcBef>
                <a:spcPct val="50000"/>
              </a:spcBef>
            </a:pPr>
            <a:r>
              <a:rPr lang="en-US">
                <a:latin typeface=".VnTime" panose="020B7200000000000000" pitchFamily="34" charset="0"/>
              </a:rPr>
              <a:t>K</a:t>
            </a:r>
          </a:p>
        </p:txBody>
      </p:sp>
      <p:sp>
        <p:nvSpPr>
          <p:cNvPr id="127231" name="Rectangle 127230"/>
          <p:cNvSpPr/>
          <p:nvPr/>
        </p:nvSpPr>
        <p:spPr>
          <a:xfrm>
            <a:off x="0" y="1520825"/>
            <a:ext cx="8305800" cy="460375"/>
          </a:xfrm>
          <a:prstGeom prst="rect">
            <a:avLst/>
          </a:prstGeom>
          <a:noFill/>
          <a:ln>
            <a:noFill/>
            <a:headEnd type="none" w="med" len="med"/>
            <a:tailEnd type="none" w="med" len="med"/>
          </a:ln>
          <a:extLst>
            <a:ext uri="{909E8E84-426E-40DD-AFC4-6F175D3DCCD1}">
              <a14:hiddenFill xmlns:a14="http://schemas.microsoft.com/office/drawing/2010/main">
                <a:gradFill rotWithShape="1">
                  <a:gsLst>
                    <a:gs pos="0">
                      <a:schemeClr val="accent1">
                        <a:lumMod val="110000"/>
                        <a:satMod val="105000"/>
                        <a:tint val="67000"/>
                      </a:schemeClr>
                    </a:gs>
                    <a:gs pos="50000">
                      <a:schemeClr val="accent1">
                        <a:lumMod val="105000"/>
                        <a:satMod val="103000"/>
                        <a:tint val="73000"/>
                      </a:schemeClr>
                    </a:gs>
                    <a:gs pos="100000">
                      <a:schemeClr val="accent1">
                        <a:lumMod val="105000"/>
                        <a:satMod val="109000"/>
                        <a:tint val="81000"/>
                      </a:schemeClr>
                    </a:gs>
                  </a:gsLst>
                  <a:lin ang="5400000" scaled="0"/>
                </a:gradFill>
              </a14:hiddenFill>
            </a:ext>
          </a:extLst>
        </p:spPr>
        <p:style>
          <a:lnRef idx="1">
            <a:schemeClr val="accent1"/>
          </a:lnRef>
          <a:fillRef idx="2">
            <a:schemeClr val="accent1"/>
          </a:fillRef>
          <a:effectRef idx="1">
            <a:schemeClr val="accent1"/>
          </a:effectRef>
          <a:fontRef idx="minor">
            <a:schemeClr val="dk1"/>
          </a:fontRef>
        </p:style>
        <p:txBody>
          <a:bodyPr wrap="square" anchor="ctr">
            <a:spAutoFit/>
          </a:bodyPr>
          <a:lstStyle/>
          <a:p>
            <a:pPr algn="just"/>
            <a:r>
              <a:rPr lang="en-US" sz="2400" b="1" dirty="0">
                <a:solidFill>
                  <a:schemeClr val="tx1">
                    <a:lumMod val="95000"/>
                    <a:lumOff val="5000"/>
                  </a:schemeClr>
                </a:solidFill>
                <a:latin typeface=".VnTime" panose="020B7200000000000000" pitchFamily="34" charset="0"/>
              </a:rPr>
              <a:t>2. </a:t>
            </a:r>
            <a:r>
              <a:rPr lang="en-US" sz="2400" b="1" dirty="0">
                <a:solidFill>
                  <a:schemeClr val="tx1">
                    <a:lumMod val="95000"/>
                    <a:lumOff val="5000"/>
                  </a:schemeClr>
                </a:solidFill>
                <a:latin typeface=".VnTimeH" panose="020B7200000000000000" pitchFamily="34" charset="0"/>
              </a:rPr>
              <a:t> </a:t>
            </a:r>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Sử</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dụng</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biến</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trở</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để</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điều</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chỉnh</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cường</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độ</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dòng</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điện</a:t>
            </a:r>
            <a:endParaRPr lang="en-US" sz="2400" b="1" dirty="0">
              <a:solidFill>
                <a:schemeClr val="tx1">
                  <a:lumMod val="95000"/>
                  <a:lumOff val="5000"/>
                </a:schemeClr>
              </a:solidFill>
              <a:latin typeface=".VnTime" panose="020B7200000000000000"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3" presetClass="path" presetSubtype="0" accel="50000" decel="50000" fill="hold" nodeType="clickEffect">
                                  <p:stCondLst>
                                    <p:cond delay="0"/>
                                  </p:stCondLst>
                                  <p:childTnLst>
                                    <p:animMotion origin="layout" path="M 3.33333E-6 -4.44444E-6 L 0.175 -0.00555 " pathEditMode="relative" rAng="0" ptsTypes="AA">
                                      <p:cBhvr>
                                        <p:cTn id="6" dur="2000" fill="hold"/>
                                        <p:tgtEl>
                                          <p:spTgt spid="258066"/>
                                        </p:tgtEl>
                                        <p:attrNameLst>
                                          <p:attrName>ppt_x</p:attrName>
                                          <p:attrName>ppt_y</p:attrName>
                                        </p:attrNameLst>
                                      </p:cBhvr>
                                      <p:rCtr x="8700" y="-3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0147" name="Picture 260146"/>
          <p:cNvPicPr>
            <a:picLocks noChangeAspect="1"/>
          </p:cNvPicPr>
          <p:nvPr/>
        </p:nvPicPr>
        <p:blipFill>
          <a:blip r:embed="rId2"/>
          <a:stretch>
            <a:fillRect/>
          </a:stretch>
        </p:blipFill>
        <p:spPr>
          <a:xfrm>
            <a:off x="5410200" y="3962400"/>
            <a:ext cx="1371600" cy="609600"/>
          </a:xfrm>
          <a:prstGeom prst="rect">
            <a:avLst/>
          </a:prstGeom>
          <a:noFill/>
          <a:ln w="9525">
            <a:noFill/>
          </a:ln>
        </p:spPr>
      </p:pic>
      <p:sp>
        <p:nvSpPr>
          <p:cNvPr id="17416" name="Oval 260103"/>
          <p:cNvSpPr/>
          <p:nvPr/>
        </p:nvSpPr>
        <p:spPr>
          <a:xfrm>
            <a:off x="7639050" y="3886200"/>
            <a:ext cx="457200" cy="457200"/>
          </a:xfrm>
          <a:prstGeom prst="ellipse">
            <a:avLst/>
          </a:prstGeom>
          <a:gradFill rotWithShape="1">
            <a:gsLst>
              <a:gs pos="0">
                <a:srgbClr val="FFFFCC"/>
              </a:gs>
              <a:gs pos="100000">
                <a:srgbClr val="76765E"/>
              </a:gs>
            </a:gsLst>
            <a:lin ang="5400000" scaled="1"/>
            <a:tileRect/>
          </a:gradFill>
          <a:ln w="9525" cap="flat" cmpd="sng">
            <a:solidFill>
              <a:schemeClr val="tx1"/>
            </a:solidFill>
            <a:prstDash val="solid"/>
            <a:round/>
            <a:headEnd type="none" w="med" len="med"/>
            <a:tailEnd type="none" w="med" len="med"/>
          </a:ln>
        </p:spPr>
        <p:txBody>
          <a:bodyPr anchor="t"/>
          <a:lstStyle/>
          <a:p>
            <a:endParaRPr lang="en-US" altLang="zh-CN">
              <a:latin typeface=".VnTime" panose="020B7200000000000000" pitchFamily="34" charset="0"/>
            </a:endParaRPr>
          </a:p>
        </p:txBody>
      </p:sp>
      <p:sp>
        <p:nvSpPr>
          <p:cNvPr id="17417" name="Rectangle 260104"/>
          <p:cNvSpPr/>
          <p:nvPr/>
        </p:nvSpPr>
        <p:spPr>
          <a:xfrm>
            <a:off x="5257800" y="2743200"/>
            <a:ext cx="3124200" cy="533400"/>
          </a:xfrm>
          <a:prstGeom prst="rect">
            <a:avLst/>
          </a:prstGeom>
          <a:pattFill prst="narVert">
            <a:fgClr>
              <a:schemeClr val="tx1"/>
            </a:fgClr>
            <a:bgClr>
              <a:schemeClr val="bg1"/>
            </a:bgClr>
          </a:pattFill>
          <a:ln w="9525">
            <a:noFill/>
          </a:ln>
        </p:spPr>
        <p:txBody>
          <a:bodyPr anchor="t"/>
          <a:lstStyle/>
          <a:p>
            <a:endParaRPr lang="en-US" altLang="zh-CN">
              <a:latin typeface=".VnTime" panose="020B7200000000000000" pitchFamily="34" charset="0"/>
            </a:endParaRPr>
          </a:p>
        </p:txBody>
      </p:sp>
      <p:sp>
        <p:nvSpPr>
          <p:cNvPr id="17418" name="Rectangle 260105"/>
          <p:cNvSpPr/>
          <p:nvPr/>
        </p:nvSpPr>
        <p:spPr>
          <a:xfrm>
            <a:off x="5105400" y="2590800"/>
            <a:ext cx="152400" cy="990600"/>
          </a:xfrm>
          <a:prstGeom prst="rect">
            <a:avLst/>
          </a:prstGeom>
          <a:solidFill>
            <a:schemeClr val="accent1"/>
          </a:solidFill>
          <a:ln w="9525" cap="flat" cmpd="sng">
            <a:solidFill>
              <a:schemeClr val="tx1"/>
            </a:solidFill>
            <a:prstDash val="solid"/>
            <a:miter/>
            <a:headEnd type="none" w="med" len="med"/>
            <a:tailEnd type="none" w="med" len="med"/>
          </a:ln>
        </p:spPr>
        <p:txBody>
          <a:bodyPr anchor="t"/>
          <a:lstStyle/>
          <a:p>
            <a:endParaRPr lang="en-US" altLang="zh-CN">
              <a:latin typeface=".VnTime" panose="020B7200000000000000" pitchFamily="34" charset="0"/>
            </a:endParaRPr>
          </a:p>
        </p:txBody>
      </p:sp>
      <p:sp>
        <p:nvSpPr>
          <p:cNvPr id="17419" name="Rectangle 260106"/>
          <p:cNvSpPr/>
          <p:nvPr/>
        </p:nvSpPr>
        <p:spPr>
          <a:xfrm>
            <a:off x="5105400" y="2286000"/>
            <a:ext cx="152400" cy="1295400"/>
          </a:xfrm>
          <a:prstGeom prst="rect">
            <a:avLst/>
          </a:prstGeom>
          <a:solidFill>
            <a:srgbClr val="0000CC"/>
          </a:solidFill>
          <a:ln w="9525" cap="flat" cmpd="sng">
            <a:solidFill>
              <a:schemeClr val="tx1"/>
            </a:solidFill>
            <a:prstDash val="solid"/>
            <a:miter/>
            <a:headEnd type="none" w="med" len="med"/>
            <a:tailEnd type="none" w="med" len="med"/>
          </a:ln>
        </p:spPr>
        <p:txBody>
          <a:bodyPr anchor="t"/>
          <a:lstStyle/>
          <a:p>
            <a:endParaRPr lang="en-US" altLang="zh-CN">
              <a:latin typeface=".VnTime" panose="020B7200000000000000" pitchFamily="34" charset="0"/>
            </a:endParaRPr>
          </a:p>
        </p:txBody>
      </p:sp>
      <p:sp>
        <p:nvSpPr>
          <p:cNvPr id="17420" name="Rectangle 260107"/>
          <p:cNvSpPr/>
          <p:nvPr/>
        </p:nvSpPr>
        <p:spPr>
          <a:xfrm>
            <a:off x="4876800" y="3429000"/>
            <a:ext cx="228600" cy="152400"/>
          </a:xfrm>
          <a:prstGeom prst="rect">
            <a:avLst/>
          </a:prstGeom>
          <a:solidFill>
            <a:srgbClr val="0000FF"/>
          </a:solidFill>
          <a:ln w="9525" cap="flat" cmpd="sng">
            <a:solidFill>
              <a:schemeClr val="tx1"/>
            </a:solidFill>
            <a:prstDash val="solid"/>
            <a:miter/>
            <a:headEnd type="none" w="med" len="med"/>
            <a:tailEnd type="none" w="med" len="med"/>
          </a:ln>
        </p:spPr>
        <p:txBody>
          <a:bodyPr anchor="t"/>
          <a:lstStyle/>
          <a:p>
            <a:endParaRPr lang="en-US" altLang="zh-CN">
              <a:latin typeface=".VnTime" panose="020B7200000000000000" pitchFamily="34" charset="0"/>
            </a:endParaRPr>
          </a:p>
        </p:txBody>
      </p:sp>
      <p:sp>
        <p:nvSpPr>
          <p:cNvPr id="17421" name="Rectangle 260108"/>
          <p:cNvSpPr/>
          <p:nvPr/>
        </p:nvSpPr>
        <p:spPr>
          <a:xfrm>
            <a:off x="8382000" y="2286000"/>
            <a:ext cx="152400" cy="1295400"/>
          </a:xfrm>
          <a:prstGeom prst="rect">
            <a:avLst/>
          </a:prstGeom>
          <a:solidFill>
            <a:srgbClr val="0000CC"/>
          </a:solidFill>
          <a:ln w="9525" cap="flat" cmpd="sng">
            <a:solidFill>
              <a:schemeClr val="tx1"/>
            </a:solidFill>
            <a:prstDash val="solid"/>
            <a:miter/>
            <a:headEnd type="none" w="med" len="med"/>
            <a:tailEnd type="none" w="med" len="med"/>
          </a:ln>
        </p:spPr>
        <p:txBody>
          <a:bodyPr anchor="t"/>
          <a:lstStyle/>
          <a:p>
            <a:endParaRPr lang="en-US" altLang="zh-CN">
              <a:latin typeface=".VnTime" panose="020B7200000000000000" pitchFamily="34" charset="0"/>
            </a:endParaRPr>
          </a:p>
        </p:txBody>
      </p:sp>
      <p:sp>
        <p:nvSpPr>
          <p:cNvPr id="17422" name="Rectangle 260109"/>
          <p:cNvSpPr/>
          <p:nvPr/>
        </p:nvSpPr>
        <p:spPr>
          <a:xfrm>
            <a:off x="8534400" y="3429000"/>
            <a:ext cx="228600" cy="152400"/>
          </a:xfrm>
          <a:prstGeom prst="rect">
            <a:avLst/>
          </a:prstGeom>
          <a:solidFill>
            <a:srgbClr val="0000FF"/>
          </a:solidFill>
          <a:ln w="9525" cap="flat" cmpd="sng">
            <a:solidFill>
              <a:schemeClr val="tx1"/>
            </a:solidFill>
            <a:prstDash val="solid"/>
            <a:miter/>
            <a:headEnd type="none" w="med" len="med"/>
            <a:tailEnd type="none" w="med" len="med"/>
          </a:ln>
        </p:spPr>
        <p:txBody>
          <a:bodyPr anchor="t"/>
          <a:lstStyle/>
          <a:p>
            <a:endParaRPr lang="en-US" altLang="zh-CN">
              <a:latin typeface=".VnTime" panose="020B7200000000000000" pitchFamily="34" charset="0"/>
            </a:endParaRPr>
          </a:p>
        </p:txBody>
      </p:sp>
      <p:sp>
        <p:nvSpPr>
          <p:cNvPr id="17423" name="Rectangle 260110"/>
          <p:cNvSpPr/>
          <p:nvPr/>
        </p:nvSpPr>
        <p:spPr>
          <a:xfrm>
            <a:off x="5000625" y="2438400"/>
            <a:ext cx="3657600" cy="152400"/>
          </a:xfrm>
          <a:prstGeom prst="rect">
            <a:avLst/>
          </a:prstGeom>
          <a:solidFill>
            <a:srgbClr val="0000FF"/>
          </a:solidFill>
          <a:ln w="9525">
            <a:noFill/>
          </a:ln>
        </p:spPr>
        <p:txBody>
          <a:bodyPr anchor="t"/>
          <a:lstStyle/>
          <a:p>
            <a:endParaRPr lang="en-US" altLang="zh-CN">
              <a:latin typeface=".VnTime" panose="020B7200000000000000" pitchFamily="34" charset="0"/>
            </a:endParaRPr>
          </a:p>
        </p:txBody>
      </p:sp>
      <p:sp>
        <p:nvSpPr>
          <p:cNvPr id="260112" name="Freeform 260111"/>
          <p:cNvSpPr/>
          <p:nvPr/>
        </p:nvSpPr>
        <p:spPr>
          <a:xfrm>
            <a:off x="6629400" y="2438400"/>
            <a:ext cx="304800" cy="533400"/>
          </a:xfrm>
          <a:custGeom>
            <a:avLst/>
            <a:gdLst/>
            <a:ahLst/>
            <a:cxnLst>
              <a:cxn ang="0">
                <a:pos x="18900" y="10800"/>
              </a:cxn>
              <a:cxn ang="90">
                <a:pos x="10800" y="21600"/>
              </a:cxn>
              <a:cxn ang="180">
                <a:pos x="2700" y="10800"/>
              </a:cxn>
              <a:cxn ang="270">
                <a:pos x="10800" y="0"/>
              </a:cxn>
            </a:cxnLst>
            <a:rect l="0" t="0" r="0" b="0"/>
            <a:pathLst>
              <a:path w="21600" h="21600">
                <a:moveTo>
                  <a:pt x="0" y="0"/>
                </a:moveTo>
                <a:lnTo>
                  <a:pt x="5400" y="21600"/>
                </a:lnTo>
                <a:lnTo>
                  <a:pt x="16200" y="21600"/>
                </a:lnTo>
                <a:lnTo>
                  <a:pt x="21600" y="0"/>
                </a:lnTo>
                <a:close/>
              </a:path>
            </a:pathLst>
          </a:custGeom>
          <a:solidFill>
            <a:srgbClr val="FF9900"/>
          </a:solidFill>
          <a:ln w="9525">
            <a:noFill/>
          </a:ln>
        </p:spPr>
        <p:txBody>
          <a:bodyPr/>
          <a:lstStyle/>
          <a:p>
            <a:endParaRPr lang="en-US"/>
          </a:p>
        </p:txBody>
      </p:sp>
      <p:sp>
        <p:nvSpPr>
          <p:cNvPr id="17425" name="Straight Connector 260112"/>
          <p:cNvSpPr/>
          <p:nvPr/>
        </p:nvSpPr>
        <p:spPr>
          <a:xfrm>
            <a:off x="5257800" y="2514600"/>
            <a:ext cx="3810000" cy="0"/>
          </a:xfrm>
          <a:prstGeom prst="line">
            <a:avLst/>
          </a:prstGeom>
          <a:ln w="38100" cap="flat" cmpd="sng">
            <a:solidFill>
              <a:srgbClr val="FF9900"/>
            </a:solidFill>
            <a:prstDash val="solid"/>
            <a:round/>
            <a:headEnd type="none" w="med" len="med"/>
            <a:tailEnd type="none" w="med" len="med"/>
          </a:ln>
        </p:spPr>
      </p:sp>
      <p:sp>
        <p:nvSpPr>
          <p:cNvPr id="17426" name="Straight Connector 260113"/>
          <p:cNvSpPr/>
          <p:nvPr/>
        </p:nvSpPr>
        <p:spPr>
          <a:xfrm>
            <a:off x="9067800" y="2500313"/>
            <a:ext cx="0" cy="762000"/>
          </a:xfrm>
          <a:prstGeom prst="line">
            <a:avLst/>
          </a:prstGeom>
          <a:ln w="38100" cap="flat" cmpd="sng">
            <a:solidFill>
              <a:srgbClr val="FF9900"/>
            </a:solidFill>
            <a:prstDash val="solid"/>
            <a:round/>
            <a:headEnd type="none" w="med" len="med"/>
            <a:tailEnd type="none" w="med" len="med"/>
          </a:ln>
        </p:spPr>
      </p:sp>
      <p:sp>
        <p:nvSpPr>
          <p:cNvPr id="17427" name="Straight Connector 260114"/>
          <p:cNvSpPr/>
          <p:nvPr/>
        </p:nvSpPr>
        <p:spPr>
          <a:xfrm>
            <a:off x="9067800" y="2514600"/>
            <a:ext cx="0" cy="381000"/>
          </a:xfrm>
          <a:prstGeom prst="line">
            <a:avLst/>
          </a:prstGeom>
          <a:ln w="38100" cap="flat" cmpd="sng">
            <a:solidFill>
              <a:srgbClr val="FF9900"/>
            </a:solidFill>
            <a:prstDash val="solid"/>
            <a:round/>
            <a:headEnd type="none" w="med" len="med"/>
            <a:tailEnd type="triangle" w="med" len="med"/>
          </a:ln>
        </p:spPr>
      </p:sp>
      <p:sp>
        <p:nvSpPr>
          <p:cNvPr id="17428" name="Rectangle 260115"/>
          <p:cNvSpPr/>
          <p:nvPr/>
        </p:nvSpPr>
        <p:spPr>
          <a:xfrm>
            <a:off x="4953000" y="3124200"/>
            <a:ext cx="152400" cy="76200"/>
          </a:xfrm>
          <a:prstGeom prst="rect">
            <a:avLst/>
          </a:prstGeom>
          <a:solidFill>
            <a:srgbClr val="FF9900"/>
          </a:solidFill>
          <a:ln w="9525">
            <a:noFill/>
          </a:ln>
        </p:spPr>
        <p:txBody>
          <a:bodyPr anchor="t"/>
          <a:lstStyle/>
          <a:p>
            <a:endParaRPr lang="en-US" altLang="zh-CN">
              <a:latin typeface=".VnTime" panose="020B7200000000000000" pitchFamily="34" charset="0"/>
            </a:endParaRPr>
          </a:p>
        </p:txBody>
      </p:sp>
      <p:sp>
        <p:nvSpPr>
          <p:cNvPr id="17429" name="Rectangle 260116"/>
          <p:cNvSpPr/>
          <p:nvPr/>
        </p:nvSpPr>
        <p:spPr>
          <a:xfrm>
            <a:off x="8534400" y="3124200"/>
            <a:ext cx="152400" cy="76200"/>
          </a:xfrm>
          <a:prstGeom prst="rect">
            <a:avLst/>
          </a:prstGeom>
          <a:solidFill>
            <a:srgbClr val="FF9900"/>
          </a:solidFill>
          <a:ln w="9525">
            <a:noFill/>
          </a:ln>
        </p:spPr>
        <p:txBody>
          <a:bodyPr anchor="t"/>
          <a:lstStyle/>
          <a:p>
            <a:endParaRPr lang="en-US" altLang="zh-CN">
              <a:latin typeface=".VnTime" panose="020B7200000000000000" pitchFamily="34" charset="0"/>
            </a:endParaRPr>
          </a:p>
        </p:txBody>
      </p:sp>
      <p:sp>
        <p:nvSpPr>
          <p:cNvPr id="17430" name="Straight Connector 260117"/>
          <p:cNvSpPr/>
          <p:nvPr/>
        </p:nvSpPr>
        <p:spPr>
          <a:xfrm>
            <a:off x="7391400" y="2514600"/>
            <a:ext cx="457200" cy="0"/>
          </a:xfrm>
          <a:prstGeom prst="line">
            <a:avLst/>
          </a:prstGeom>
          <a:ln w="38100" cap="flat" cmpd="sng">
            <a:solidFill>
              <a:srgbClr val="FF9900"/>
            </a:solidFill>
            <a:prstDash val="solid"/>
            <a:round/>
            <a:headEnd type="none" w="med" len="med"/>
            <a:tailEnd type="triangle" w="med" len="med"/>
          </a:ln>
        </p:spPr>
      </p:sp>
      <p:sp>
        <p:nvSpPr>
          <p:cNvPr id="17431" name="Straight Connector 260118"/>
          <p:cNvSpPr/>
          <p:nvPr/>
        </p:nvSpPr>
        <p:spPr>
          <a:xfrm flipV="1">
            <a:off x="4572000" y="3352800"/>
            <a:ext cx="0" cy="304800"/>
          </a:xfrm>
          <a:prstGeom prst="line">
            <a:avLst/>
          </a:prstGeom>
          <a:ln w="38100" cap="flat" cmpd="sng">
            <a:solidFill>
              <a:srgbClr val="FF9900"/>
            </a:solidFill>
            <a:prstDash val="solid"/>
            <a:round/>
            <a:headEnd type="none" w="med" len="med"/>
            <a:tailEnd type="triangle" w="med" len="med"/>
          </a:ln>
        </p:spPr>
      </p:sp>
      <p:sp>
        <p:nvSpPr>
          <p:cNvPr id="17432" name="Straight Connector 260119"/>
          <p:cNvSpPr/>
          <p:nvPr/>
        </p:nvSpPr>
        <p:spPr>
          <a:xfrm flipV="1">
            <a:off x="4572000" y="3152775"/>
            <a:ext cx="0" cy="762000"/>
          </a:xfrm>
          <a:prstGeom prst="line">
            <a:avLst/>
          </a:prstGeom>
          <a:ln w="38100" cap="flat" cmpd="sng">
            <a:solidFill>
              <a:srgbClr val="FF9900"/>
            </a:solidFill>
            <a:prstDash val="solid"/>
            <a:round/>
            <a:headEnd type="none" w="med" len="med"/>
            <a:tailEnd type="none" w="med" len="med"/>
          </a:ln>
        </p:spPr>
      </p:sp>
      <p:sp>
        <p:nvSpPr>
          <p:cNvPr id="17433" name="Straight Connector 260120"/>
          <p:cNvSpPr/>
          <p:nvPr/>
        </p:nvSpPr>
        <p:spPr>
          <a:xfrm>
            <a:off x="4572000" y="3157538"/>
            <a:ext cx="457200" cy="0"/>
          </a:xfrm>
          <a:prstGeom prst="line">
            <a:avLst/>
          </a:prstGeom>
          <a:ln w="38100" cap="flat" cmpd="sng">
            <a:solidFill>
              <a:srgbClr val="FF9900"/>
            </a:solidFill>
            <a:prstDash val="solid"/>
            <a:round/>
            <a:headEnd type="none" w="med" len="med"/>
            <a:tailEnd type="none" w="med" len="med"/>
          </a:ln>
        </p:spPr>
      </p:sp>
      <p:sp>
        <p:nvSpPr>
          <p:cNvPr id="17434" name="Text Box 260121"/>
          <p:cNvSpPr txBox="1"/>
          <p:nvPr/>
        </p:nvSpPr>
        <p:spPr>
          <a:xfrm>
            <a:off x="6553200" y="2057400"/>
            <a:ext cx="381000" cy="396875"/>
          </a:xfrm>
          <a:prstGeom prst="rect">
            <a:avLst/>
          </a:prstGeom>
          <a:noFill/>
          <a:ln w="9525">
            <a:noFill/>
          </a:ln>
        </p:spPr>
        <p:txBody>
          <a:bodyPr anchor="t">
            <a:spAutoFit/>
          </a:bodyPr>
          <a:lstStyle/>
          <a:p>
            <a:pPr>
              <a:spcBef>
                <a:spcPct val="50000"/>
              </a:spcBef>
            </a:pPr>
            <a:r>
              <a:rPr lang="en-US" sz="2000">
                <a:latin typeface=".VnTimeH" panose="020B7200000000000000" pitchFamily="34" charset="0"/>
              </a:rPr>
              <a:t>C</a:t>
            </a:r>
          </a:p>
        </p:txBody>
      </p:sp>
      <p:sp>
        <p:nvSpPr>
          <p:cNvPr id="17435" name="Text Box 260122"/>
          <p:cNvSpPr txBox="1"/>
          <p:nvPr/>
        </p:nvSpPr>
        <p:spPr>
          <a:xfrm>
            <a:off x="4572000" y="2057400"/>
            <a:ext cx="381000" cy="396875"/>
          </a:xfrm>
          <a:prstGeom prst="rect">
            <a:avLst/>
          </a:prstGeom>
          <a:noFill/>
          <a:ln w="9525">
            <a:noFill/>
          </a:ln>
        </p:spPr>
        <p:txBody>
          <a:bodyPr anchor="t">
            <a:spAutoFit/>
          </a:bodyPr>
          <a:lstStyle/>
          <a:p>
            <a:pPr>
              <a:spcBef>
                <a:spcPct val="50000"/>
              </a:spcBef>
            </a:pPr>
            <a:r>
              <a:rPr lang="en-US" sz="2000">
                <a:latin typeface=".VnTimeH" panose="020B7200000000000000" pitchFamily="34" charset="0"/>
              </a:rPr>
              <a:t>M</a:t>
            </a:r>
          </a:p>
        </p:txBody>
      </p:sp>
      <p:sp>
        <p:nvSpPr>
          <p:cNvPr id="17436" name="Text Box 260123"/>
          <p:cNvSpPr txBox="1"/>
          <p:nvPr/>
        </p:nvSpPr>
        <p:spPr>
          <a:xfrm>
            <a:off x="8610600" y="2057400"/>
            <a:ext cx="381000" cy="396875"/>
          </a:xfrm>
          <a:prstGeom prst="rect">
            <a:avLst/>
          </a:prstGeom>
          <a:noFill/>
          <a:ln w="9525">
            <a:noFill/>
          </a:ln>
        </p:spPr>
        <p:txBody>
          <a:bodyPr anchor="t">
            <a:spAutoFit/>
          </a:bodyPr>
          <a:lstStyle/>
          <a:p>
            <a:pPr>
              <a:spcBef>
                <a:spcPct val="50000"/>
              </a:spcBef>
            </a:pPr>
            <a:r>
              <a:rPr lang="en-US" sz="2000">
                <a:latin typeface=".VnTimeH" panose="020B7200000000000000" pitchFamily="34" charset="0"/>
              </a:rPr>
              <a:t>N</a:t>
            </a:r>
          </a:p>
        </p:txBody>
      </p:sp>
      <p:sp>
        <p:nvSpPr>
          <p:cNvPr id="17437" name="Text Box 260124"/>
          <p:cNvSpPr txBox="1"/>
          <p:nvPr/>
        </p:nvSpPr>
        <p:spPr>
          <a:xfrm>
            <a:off x="4572000" y="2743200"/>
            <a:ext cx="381000" cy="396875"/>
          </a:xfrm>
          <a:prstGeom prst="rect">
            <a:avLst/>
          </a:prstGeom>
          <a:noFill/>
          <a:ln w="9525">
            <a:noFill/>
          </a:ln>
        </p:spPr>
        <p:txBody>
          <a:bodyPr anchor="t">
            <a:spAutoFit/>
          </a:bodyPr>
          <a:lstStyle/>
          <a:p>
            <a:pPr>
              <a:spcBef>
                <a:spcPct val="50000"/>
              </a:spcBef>
            </a:pPr>
            <a:r>
              <a:rPr lang="en-US" sz="2000">
                <a:latin typeface=".VnTimeH" panose="020B7200000000000000" pitchFamily="34" charset="0"/>
              </a:rPr>
              <a:t>A</a:t>
            </a:r>
          </a:p>
        </p:txBody>
      </p:sp>
      <p:sp>
        <p:nvSpPr>
          <p:cNvPr id="17438" name="Text Box 260125"/>
          <p:cNvSpPr txBox="1"/>
          <p:nvPr/>
        </p:nvSpPr>
        <p:spPr>
          <a:xfrm>
            <a:off x="8534400" y="2743200"/>
            <a:ext cx="381000" cy="396875"/>
          </a:xfrm>
          <a:prstGeom prst="rect">
            <a:avLst/>
          </a:prstGeom>
          <a:noFill/>
          <a:ln w="9525">
            <a:noFill/>
          </a:ln>
        </p:spPr>
        <p:txBody>
          <a:bodyPr anchor="t">
            <a:spAutoFit/>
          </a:bodyPr>
          <a:lstStyle/>
          <a:p>
            <a:pPr>
              <a:spcBef>
                <a:spcPct val="50000"/>
              </a:spcBef>
            </a:pPr>
            <a:r>
              <a:rPr lang="en-US" sz="2000">
                <a:latin typeface=".VnTimeH" panose="020B7200000000000000" pitchFamily="34" charset="0"/>
              </a:rPr>
              <a:t>B</a:t>
            </a:r>
          </a:p>
        </p:txBody>
      </p:sp>
      <p:grpSp>
        <p:nvGrpSpPr>
          <p:cNvPr id="17439" name="Group 260126"/>
          <p:cNvGrpSpPr/>
          <p:nvPr/>
        </p:nvGrpSpPr>
        <p:grpSpPr>
          <a:xfrm>
            <a:off x="4362450" y="3886200"/>
            <a:ext cx="914400" cy="533400"/>
            <a:chOff x="4752" y="2544"/>
            <a:chExt cx="576" cy="461"/>
          </a:xfrm>
        </p:grpSpPr>
        <p:sp>
          <p:nvSpPr>
            <p:cNvPr id="17440" name="Rectangle 260127"/>
            <p:cNvSpPr/>
            <p:nvPr/>
          </p:nvSpPr>
          <p:spPr>
            <a:xfrm rot="-5400000" flipH="1">
              <a:off x="4856" y="2533"/>
              <a:ext cx="365" cy="576"/>
            </a:xfrm>
            <a:prstGeom prst="rect">
              <a:avLst/>
            </a:prstGeom>
            <a:gradFill rotWithShape="1">
              <a:gsLst>
                <a:gs pos="0">
                  <a:srgbClr val="576869"/>
                </a:gs>
                <a:gs pos="50000">
                  <a:schemeClr val="accent1"/>
                </a:gs>
                <a:gs pos="100000">
                  <a:srgbClr val="576869"/>
                </a:gs>
              </a:gsLst>
              <a:lin ang="5400000" scaled="1"/>
              <a:tileRect/>
            </a:gradFill>
            <a:ln w="9525" cap="flat" cmpd="sng">
              <a:solidFill>
                <a:schemeClr val="tx1"/>
              </a:solidFill>
              <a:prstDash val="solid"/>
              <a:miter/>
              <a:headEnd type="none" w="med" len="med"/>
              <a:tailEnd type="none" w="med" len="med"/>
            </a:ln>
          </p:spPr>
          <p:txBody>
            <a:bodyPr vert="eaVert" wrap="none" anchor="ctr"/>
            <a:lstStyle/>
            <a:p>
              <a:pPr algn="ctr" eaLnBrk="0" hangingPunct="0"/>
              <a:r>
                <a:rPr lang="en-US">
                  <a:solidFill>
                    <a:srgbClr val="F00A20"/>
                  </a:solidFill>
                  <a:latin typeface="Arial" panose="020B0604020202020204" pitchFamily="34" charset="0"/>
                </a:rPr>
                <a:t>6V</a:t>
              </a:r>
            </a:p>
          </p:txBody>
        </p:sp>
        <p:sp>
          <p:nvSpPr>
            <p:cNvPr id="17441" name="Straight Connector 260128"/>
            <p:cNvSpPr/>
            <p:nvPr/>
          </p:nvSpPr>
          <p:spPr>
            <a:xfrm rot="5400000">
              <a:off x="4730" y="2662"/>
              <a:ext cx="44" cy="0"/>
            </a:xfrm>
            <a:prstGeom prst="line">
              <a:avLst/>
            </a:prstGeom>
            <a:ln w="57150" cap="flat" cmpd="sng">
              <a:solidFill>
                <a:schemeClr val="tx1"/>
              </a:solidFill>
              <a:prstDash val="solid"/>
              <a:round/>
              <a:headEnd type="none" w="med" len="med"/>
              <a:tailEnd type="none" w="med" len="med"/>
            </a:ln>
          </p:spPr>
        </p:sp>
        <p:sp>
          <p:nvSpPr>
            <p:cNvPr id="17442" name="Straight Connector 260129"/>
            <p:cNvSpPr/>
            <p:nvPr/>
          </p:nvSpPr>
          <p:spPr>
            <a:xfrm>
              <a:off x="4896" y="2544"/>
              <a:ext cx="0" cy="96"/>
            </a:xfrm>
            <a:prstGeom prst="line">
              <a:avLst/>
            </a:prstGeom>
            <a:ln w="76200" cap="flat" cmpd="sng">
              <a:solidFill>
                <a:srgbClr val="F00A20"/>
              </a:solidFill>
              <a:prstDash val="solid"/>
              <a:round/>
              <a:headEnd type="none" w="med" len="med"/>
              <a:tailEnd type="none" w="med" len="med"/>
            </a:ln>
          </p:spPr>
        </p:sp>
        <p:sp>
          <p:nvSpPr>
            <p:cNvPr id="17443" name="Straight Connector 260130"/>
            <p:cNvSpPr/>
            <p:nvPr/>
          </p:nvSpPr>
          <p:spPr>
            <a:xfrm>
              <a:off x="5136" y="2544"/>
              <a:ext cx="0" cy="96"/>
            </a:xfrm>
            <a:prstGeom prst="line">
              <a:avLst/>
            </a:prstGeom>
            <a:ln w="57150" cap="flat" cmpd="sng">
              <a:solidFill>
                <a:schemeClr val="tx1"/>
              </a:solidFill>
              <a:prstDash val="solid"/>
              <a:round/>
              <a:headEnd type="none" w="med" len="med"/>
              <a:tailEnd type="none" w="med" len="med"/>
            </a:ln>
          </p:spPr>
        </p:sp>
      </p:grpSp>
      <p:pic>
        <p:nvPicPr>
          <p:cNvPr id="260132" name="Picture 260131"/>
          <p:cNvPicPr>
            <a:picLocks noChangeAspect="1"/>
          </p:cNvPicPr>
          <p:nvPr/>
        </p:nvPicPr>
        <p:blipFill>
          <a:blip r:embed="rId3"/>
          <a:stretch>
            <a:fillRect/>
          </a:stretch>
        </p:blipFill>
        <p:spPr>
          <a:xfrm>
            <a:off x="5410200" y="3733800"/>
            <a:ext cx="1371600" cy="847725"/>
          </a:xfrm>
          <a:prstGeom prst="rect">
            <a:avLst/>
          </a:prstGeom>
          <a:noFill/>
          <a:ln w="9525">
            <a:noFill/>
          </a:ln>
        </p:spPr>
      </p:pic>
      <p:sp>
        <p:nvSpPr>
          <p:cNvPr id="17445" name="Can 260132" descr="Sand"/>
          <p:cNvSpPr/>
          <p:nvPr/>
        </p:nvSpPr>
        <p:spPr>
          <a:xfrm>
            <a:off x="7486650" y="4495800"/>
            <a:ext cx="762000" cy="228600"/>
          </a:xfrm>
          <a:prstGeom prst="can">
            <a:avLst>
              <a:gd name="adj" fmla="val 25000"/>
            </a:avLst>
          </a:prstGeom>
          <a:blipFill rotWithShape="1">
            <a:blip r:embed="rId4"/>
          </a:blipFill>
          <a:ln w="9525" cap="flat" cmpd="sng">
            <a:solidFill>
              <a:schemeClr val="tx1"/>
            </a:solidFill>
            <a:prstDash val="solid"/>
            <a:round/>
            <a:headEnd type="none" w="med" len="med"/>
            <a:tailEnd type="none" w="med" len="med"/>
          </a:ln>
        </p:spPr>
        <p:txBody>
          <a:bodyPr anchor="t"/>
          <a:lstStyle/>
          <a:p>
            <a:endParaRPr lang="en-US" altLang="zh-CN">
              <a:latin typeface=".VnTime" panose="020B7200000000000000" pitchFamily="34" charset="0"/>
            </a:endParaRPr>
          </a:p>
        </p:txBody>
      </p:sp>
      <p:sp>
        <p:nvSpPr>
          <p:cNvPr id="17446" name="Can 260133"/>
          <p:cNvSpPr/>
          <p:nvPr/>
        </p:nvSpPr>
        <p:spPr>
          <a:xfrm>
            <a:off x="7715250" y="4248150"/>
            <a:ext cx="304800" cy="271463"/>
          </a:xfrm>
          <a:prstGeom prst="can">
            <a:avLst>
              <a:gd name="adj" fmla="val 25148"/>
            </a:avLst>
          </a:prstGeom>
          <a:pattFill prst="narHorz">
            <a:fgClr>
              <a:schemeClr val="tx2"/>
            </a:fgClr>
            <a:bgClr>
              <a:schemeClr val="bg1"/>
            </a:bgClr>
          </a:pattFill>
          <a:ln w="9525" cap="flat" cmpd="sng">
            <a:solidFill>
              <a:schemeClr val="tx1"/>
            </a:solidFill>
            <a:prstDash val="solid"/>
            <a:round/>
            <a:headEnd type="none" w="med" len="med"/>
            <a:tailEnd type="none" w="med" len="med"/>
          </a:ln>
        </p:spPr>
        <p:txBody>
          <a:bodyPr anchor="t"/>
          <a:lstStyle/>
          <a:p>
            <a:endParaRPr lang="en-US" altLang="zh-CN">
              <a:latin typeface=".VnTime" panose="020B7200000000000000" pitchFamily="34" charset="0"/>
            </a:endParaRPr>
          </a:p>
        </p:txBody>
      </p:sp>
      <p:sp>
        <p:nvSpPr>
          <p:cNvPr id="17447" name="Straight Connector 260134"/>
          <p:cNvSpPr/>
          <p:nvPr/>
        </p:nvSpPr>
        <p:spPr>
          <a:xfrm>
            <a:off x="7791450" y="4114800"/>
            <a:ext cx="0" cy="152400"/>
          </a:xfrm>
          <a:prstGeom prst="line">
            <a:avLst/>
          </a:prstGeom>
          <a:ln w="9525" cap="flat" cmpd="sng">
            <a:solidFill>
              <a:schemeClr val="tx1"/>
            </a:solidFill>
            <a:prstDash val="solid"/>
            <a:round/>
            <a:headEnd type="none" w="med" len="med"/>
            <a:tailEnd type="none" w="med" len="med"/>
          </a:ln>
        </p:spPr>
      </p:sp>
      <p:sp>
        <p:nvSpPr>
          <p:cNvPr id="17448" name="Straight Connector 260135"/>
          <p:cNvSpPr/>
          <p:nvPr/>
        </p:nvSpPr>
        <p:spPr>
          <a:xfrm>
            <a:off x="7943850" y="4114800"/>
            <a:ext cx="0" cy="152400"/>
          </a:xfrm>
          <a:prstGeom prst="line">
            <a:avLst/>
          </a:prstGeom>
          <a:ln w="9525" cap="flat" cmpd="sng">
            <a:solidFill>
              <a:schemeClr val="tx1"/>
            </a:solidFill>
            <a:prstDash val="solid"/>
            <a:round/>
            <a:headEnd type="none" w="med" len="med"/>
            <a:tailEnd type="none" w="med" len="med"/>
          </a:ln>
        </p:spPr>
      </p:sp>
      <p:sp>
        <p:nvSpPr>
          <p:cNvPr id="17449" name="Freeform 260136"/>
          <p:cNvSpPr/>
          <p:nvPr/>
        </p:nvSpPr>
        <p:spPr>
          <a:xfrm>
            <a:off x="7777163" y="4086225"/>
            <a:ext cx="190500" cy="88900"/>
          </a:xfrm>
          <a:custGeom>
            <a:avLst/>
            <a:gdLst/>
            <a:ahLst/>
            <a:cxnLst/>
            <a:rect l="0" t="0" r="0" b="0"/>
            <a:pathLst>
              <a:path w="120" h="56">
                <a:moveTo>
                  <a:pt x="14" y="56"/>
                </a:moveTo>
                <a:cubicBezTo>
                  <a:pt x="11" y="47"/>
                  <a:pt x="0" y="37"/>
                  <a:pt x="4" y="28"/>
                </a:cubicBezTo>
                <a:cubicBezTo>
                  <a:pt x="8" y="19"/>
                  <a:pt x="32" y="19"/>
                  <a:pt x="32" y="19"/>
                </a:cubicBezTo>
                <a:cubicBezTo>
                  <a:pt x="41" y="13"/>
                  <a:pt x="49" y="2"/>
                  <a:pt x="60" y="0"/>
                </a:cubicBezTo>
                <a:cubicBezTo>
                  <a:pt x="61" y="0"/>
                  <a:pt x="115" y="18"/>
                  <a:pt x="116" y="19"/>
                </a:cubicBezTo>
                <a:cubicBezTo>
                  <a:pt x="120" y="24"/>
                  <a:pt x="103" y="19"/>
                  <a:pt x="97" y="19"/>
                </a:cubicBezTo>
              </a:path>
            </a:pathLst>
          </a:custGeom>
          <a:noFill/>
          <a:ln w="9525" cap="flat" cmpd="sng">
            <a:solidFill>
              <a:schemeClr val="tx1"/>
            </a:solidFill>
            <a:prstDash val="solid"/>
            <a:round/>
            <a:headEnd type="none" w="med" len="med"/>
            <a:tailEnd type="none" w="med" len="med"/>
          </a:ln>
        </p:spPr>
        <p:txBody>
          <a:bodyPr/>
          <a:lstStyle/>
          <a:p>
            <a:endParaRPr lang="en-US"/>
          </a:p>
        </p:txBody>
      </p:sp>
      <p:sp>
        <p:nvSpPr>
          <p:cNvPr id="17450" name="Can 260137"/>
          <p:cNvSpPr/>
          <p:nvPr/>
        </p:nvSpPr>
        <p:spPr>
          <a:xfrm>
            <a:off x="7562850" y="4448175"/>
            <a:ext cx="76200" cy="76200"/>
          </a:xfrm>
          <a:prstGeom prst="can">
            <a:avLst>
              <a:gd name="adj" fmla="val 25000"/>
            </a:avLst>
          </a:prstGeom>
          <a:solidFill>
            <a:srgbClr val="3333CC"/>
          </a:solidFill>
          <a:ln w="9525" cap="flat" cmpd="sng">
            <a:solidFill>
              <a:schemeClr val="tx1"/>
            </a:solidFill>
            <a:prstDash val="solid"/>
            <a:round/>
            <a:headEnd type="none" w="med" len="med"/>
            <a:tailEnd type="none" w="med" len="med"/>
          </a:ln>
        </p:spPr>
        <p:txBody>
          <a:bodyPr anchor="t"/>
          <a:lstStyle/>
          <a:p>
            <a:endParaRPr lang="en-US" altLang="zh-CN">
              <a:latin typeface=".VnTime" panose="020B7200000000000000" pitchFamily="34" charset="0"/>
            </a:endParaRPr>
          </a:p>
        </p:txBody>
      </p:sp>
      <p:sp>
        <p:nvSpPr>
          <p:cNvPr id="17451" name="Can 260138"/>
          <p:cNvSpPr/>
          <p:nvPr/>
        </p:nvSpPr>
        <p:spPr>
          <a:xfrm>
            <a:off x="8115300" y="4448175"/>
            <a:ext cx="76200" cy="76200"/>
          </a:xfrm>
          <a:prstGeom prst="can">
            <a:avLst>
              <a:gd name="adj" fmla="val 25000"/>
            </a:avLst>
          </a:prstGeom>
          <a:solidFill>
            <a:srgbClr val="3333CC"/>
          </a:solidFill>
          <a:ln w="9525" cap="flat" cmpd="sng">
            <a:solidFill>
              <a:schemeClr val="tx1"/>
            </a:solidFill>
            <a:prstDash val="solid"/>
            <a:round/>
            <a:headEnd type="none" w="med" len="med"/>
            <a:tailEnd type="none" w="med" len="med"/>
          </a:ln>
        </p:spPr>
        <p:txBody>
          <a:bodyPr anchor="t"/>
          <a:lstStyle/>
          <a:p>
            <a:endParaRPr lang="en-US" altLang="zh-CN">
              <a:latin typeface=".VnTime" panose="020B7200000000000000" pitchFamily="34" charset="0"/>
            </a:endParaRPr>
          </a:p>
        </p:txBody>
      </p:sp>
      <p:sp>
        <p:nvSpPr>
          <p:cNvPr id="17452" name="Straight Connector 260139"/>
          <p:cNvSpPr/>
          <p:nvPr/>
        </p:nvSpPr>
        <p:spPr>
          <a:xfrm>
            <a:off x="4972050" y="3886200"/>
            <a:ext cx="685800" cy="228600"/>
          </a:xfrm>
          <a:prstGeom prst="line">
            <a:avLst/>
          </a:prstGeom>
          <a:ln w="38100" cap="flat" cmpd="sng">
            <a:solidFill>
              <a:srgbClr val="FF9900"/>
            </a:solidFill>
            <a:prstDash val="solid"/>
            <a:round/>
            <a:headEnd type="none" w="med" len="med"/>
            <a:tailEnd type="none" w="med" len="med"/>
          </a:ln>
        </p:spPr>
      </p:sp>
      <p:sp>
        <p:nvSpPr>
          <p:cNvPr id="17453" name="Straight Connector 260140"/>
          <p:cNvSpPr/>
          <p:nvPr/>
        </p:nvSpPr>
        <p:spPr>
          <a:xfrm>
            <a:off x="6648450" y="4191000"/>
            <a:ext cx="990600" cy="304800"/>
          </a:xfrm>
          <a:prstGeom prst="line">
            <a:avLst/>
          </a:prstGeom>
          <a:ln w="38100" cap="flat" cmpd="sng">
            <a:solidFill>
              <a:srgbClr val="FF9900"/>
            </a:solidFill>
            <a:prstDash val="solid"/>
            <a:round/>
            <a:headEnd type="none" w="med" len="med"/>
            <a:tailEnd type="none" w="med" len="med"/>
          </a:ln>
        </p:spPr>
      </p:sp>
      <p:sp>
        <p:nvSpPr>
          <p:cNvPr id="17454" name="Straight Connector 260141"/>
          <p:cNvSpPr/>
          <p:nvPr/>
        </p:nvSpPr>
        <p:spPr>
          <a:xfrm flipV="1">
            <a:off x="8172450" y="3200400"/>
            <a:ext cx="914400" cy="1295400"/>
          </a:xfrm>
          <a:prstGeom prst="line">
            <a:avLst/>
          </a:prstGeom>
          <a:ln w="38100" cap="flat" cmpd="sng">
            <a:solidFill>
              <a:srgbClr val="FF9900"/>
            </a:solidFill>
            <a:prstDash val="solid"/>
            <a:round/>
            <a:headEnd type="none" w="med" len="med"/>
            <a:tailEnd type="none" w="med" len="med"/>
          </a:ln>
        </p:spPr>
      </p:sp>
      <p:sp>
        <p:nvSpPr>
          <p:cNvPr id="17455" name="Text Box 260142"/>
          <p:cNvSpPr txBox="1"/>
          <p:nvPr/>
        </p:nvSpPr>
        <p:spPr>
          <a:xfrm>
            <a:off x="5876925" y="3643313"/>
            <a:ext cx="533400" cy="366712"/>
          </a:xfrm>
          <a:prstGeom prst="rect">
            <a:avLst/>
          </a:prstGeom>
          <a:noFill/>
          <a:ln w="9525">
            <a:noFill/>
          </a:ln>
        </p:spPr>
        <p:txBody>
          <a:bodyPr anchor="t">
            <a:spAutoFit/>
          </a:bodyPr>
          <a:lstStyle/>
          <a:p>
            <a:pPr>
              <a:spcBef>
                <a:spcPct val="50000"/>
              </a:spcBef>
            </a:pPr>
            <a:r>
              <a:rPr lang="en-US">
                <a:latin typeface=".VnTime" panose="020B7200000000000000" pitchFamily="34" charset="0"/>
              </a:rPr>
              <a:t>K</a:t>
            </a:r>
          </a:p>
        </p:txBody>
      </p:sp>
      <p:sp>
        <p:nvSpPr>
          <p:cNvPr id="260148" name="Oval 260147"/>
          <p:cNvSpPr/>
          <p:nvPr/>
        </p:nvSpPr>
        <p:spPr>
          <a:xfrm>
            <a:off x="7162800" y="3581400"/>
            <a:ext cx="1295400" cy="1066800"/>
          </a:xfrm>
          <a:prstGeom prst="ellipse">
            <a:avLst/>
          </a:prstGeom>
          <a:gradFill rotWithShape="1">
            <a:gsLst>
              <a:gs pos="0">
                <a:srgbClr val="E3E300"/>
              </a:gs>
              <a:gs pos="100000">
                <a:srgbClr val="FFFF00">
                  <a:alpha val="0"/>
                </a:srgbClr>
              </a:gs>
            </a:gsLst>
            <a:path path="shape">
              <a:fillToRect l="50000" t="50000" r="50000" b="50000"/>
            </a:path>
            <a:tileRect/>
          </a:gradFill>
          <a:ln w="9525">
            <a:noFill/>
          </a:ln>
        </p:spPr>
        <p:txBody>
          <a:bodyPr anchor="t"/>
          <a:lstStyle/>
          <a:p>
            <a:pPr marL="342900" indent="-342900" algn="ctr" eaLnBrk="0" hangingPunct="0"/>
            <a:r>
              <a:rPr lang="en-US" sz="3200">
                <a:latin typeface="Arial" panose="020B0604020202020204" pitchFamily="34" charset="0"/>
              </a:rPr>
              <a:t>   </a:t>
            </a:r>
          </a:p>
        </p:txBody>
      </p:sp>
      <p:sp>
        <p:nvSpPr>
          <p:cNvPr id="260149" name="Oval 260148"/>
          <p:cNvSpPr/>
          <p:nvPr/>
        </p:nvSpPr>
        <p:spPr>
          <a:xfrm>
            <a:off x="6934200" y="3352800"/>
            <a:ext cx="1905000" cy="1524000"/>
          </a:xfrm>
          <a:prstGeom prst="ellipse">
            <a:avLst/>
          </a:prstGeom>
          <a:gradFill rotWithShape="1">
            <a:gsLst>
              <a:gs pos="0">
                <a:srgbClr val="E3E300"/>
              </a:gs>
              <a:gs pos="100000">
                <a:srgbClr val="FFFF00">
                  <a:alpha val="0"/>
                </a:srgbClr>
              </a:gs>
            </a:gsLst>
            <a:path path="shape">
              <a:fillToRect l="50000" t="50000" r="50000" b="50000"/>
            </a:path>
            <a:tileRect/>
          </a:gradFill>
          <a:ln w="9525">
            <a:noFill/>
          </a:ln>
        </p:spPr>
        <p:txBody>
          <a:bodyPr anchor="t"/>
          <a:lstStyle/>
          <a:p>
            <a:pPr marL="342900" indent="-342900" algn="ctr" eaLnBrk="0" hangingPunct="0"/>
            <a:r>
              <a:rPr lang="en-US" sz="3200">
                <a:latin typeface="Arial" panose="020B0604020202020204" pitchFamily="34" charset="0"/>
              </a:rPr>
              <a:t>   </a:t>
            </a:r>
          </a:p>
        </p:txBody>
      </p:sp>
      <p:sp>
        <p:nvSpPr>
          <p:cNvPr id="127231" name="Rectangle 127230"/>
          <p:cNvSpPr/>
          <p:nvPr/>
        </p:nvSpPr>
        <p:spPr>
          <a:xfrm>
            <a:off x="0" y="1368425"/>
            <a:ext cx="8305800" cy="460375"/>
          </a:xfrm>
          <a:prstGeom prst="rect">
            <a:avLst/>
          </a:prstGeom>
          <a:noFill/>
          <a:ln>
            <a:noFill/>
            <a:headEnd type="none" w="med" len="med"/>
            <a:tailEnd type="none" w="med" len="med"/>
          </a:ln>
          <a:extLst>
            <a:ext uri="{909E8E84-426E-40DD-AFC4-6F175D3DCCD1}">
              <a14:hiddenFill xmlns:a14="http://schemas.microsoft.com/office/drawing/2010/main">
                <a:gradFill rotWithShape="1">
                  <a:gsLst>
                    <a:gs pos="0">
                      <a:schemeClr val="accent1">
                        <a:lumMod val="110000"/>
                        <a:satMod val="105000"/>
                        <a:tint val="67000"/>
                      </a:schemeClr>
                    </a:gs>
                    <a:gs pos="50000">
                      <a:schemeClr val="accent1">
                        <a:lumMod val="105000"/>
                        <a:satMod val="103000"/>
                        <a:tint val="73000"/>
                      </a:schemeClr>
                    </a:gs>
                    <a:gs pos="100000">
                      <a:schemeClr val="accent1">
                        <a:lumMod val="105000"/>
                        <a:satMod val="109000"/>
                        <a:tint val="81000"/>
                      </a:schemeClr>
                    </a:gs>
                  </a:gsLst>
                  <a:lin ang="5400000" scaled="0"/>
                </a:gradFill>
              </a14:hiddenFill>
            </a:ext>
          </a:extLst>
        </p:spPr>
        <p:style>
          <a:lnRef idx="1">
            <a:schemeClr val="accent1"/>
          </a:lnRef>
          <a:fillRef idx="2">
            <a:schemeClr val="accent1"/>
          </a:fillRef>
          <a:effectRef idx="1">
            <a:schemeClr val="accent1"/>
          </a:effectRef>
          <a:fontRef idx="minor">
            <a:schemeClr val="dk1"/>
          </a:fontRef>
        </p:style>
        <p:txBody>
          <a:bodyPr wrap="square" anchor="ctr">
            <a:spAutoFit/>
          </a:bodyPr>
          <a:lstStyle/>
          <a:p>
            <a:pPr algn="just"/>
            <a:r>
              <a:rPr lang="en-US" sz="2400" b="1" dirty="0">
                <a:solidFill>
                  <a:schemeClr val="tx1">
                    <a:lumMod val="95000"/>
                    <a:lumOff val="5000"/>
                  </a:schemeClr>
                </a:solidFill>
                <a:latin typeface=".VnTime" panose="020B7200000000000000" pitchFamily="34" charset="0"/>
              </a:rPr>
              <a:t>2. </a:t>
            </a:r>
            <a:r>
              <a:rPr lang="en-US" sz="2400" b="1" dirty="0">
                <a:solidFill>
                  <a:schemeClr val="tx1">
                    <a:lumMod val="95000"/>
                    <a:lumOff val="5000"/>
                  </a:schemeClr>
                </a:solidFill>
                <a:latin typeface=".VnTimeH" panose="020B7200000000000000" pitchFamily="34" charset="0"/>
              </a:rPr>
              <a:t> </a:t>
            </a:r>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Sử</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dụng</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biến</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trở</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để</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điều</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chỉnh</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cường</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độ</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dòng</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điện</a:t>
            </a:r>
            <a:endParaRPr lang="en-US" sz="2400" b="1" dirty="0">
              <a:solidFill>
                <a:schemeClr val="tx1">
                  <a:lumMod val="95000"/>
                  <a:lumOff val="5000"/>
                </a:schemeClr>
              </a:solidFill>
              <a:latin typeface=".VnTime" panose="020B7200000000000000"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260132"/>
                                        </p:tgtEl>
                                      </p:cBhvr>
                                    </p:animEffect>
                                    <p:set>
                                      <p:cBhvr>
                                        <p:cTn id="7" dur="1" fill="hold">
                                          <p:stCondLst>
                                            <p:cond delay="499"/>
                                          </p:stCondLst>
                                        </p:cTn>
                                        <p:tgtEl>
                                          <p:spTgt spid="260132"/>
                                        </p:tgtEl>
                                        <p:attrNameLst>
                                          <p:attrName>style.visibility</p:attrName>
                                        </p:attrNameLst>
                                      </p:cBhvr>
                                      <p:to>
                                        <p:strVal val="hidden"/>
                                      </p:to>
                                    </p:se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260147"/>
                                        </p:tgtEl>
                                        <p:attrNameLst>
                                          <p:attrName>style.visibility</p:attrName>
                                        </p:attrNameLst>
                                      </p:cBhvr>
                                      <p:to>
                                        <p:strVal val="visible"/>
                                      </p:to>
                                    </p:set>
                                    <p:animEffect transition="in" filter="fade">
                                      <p:cBhvr>
                                        <p:cTn id="11" dur="500"/>
                                        <p:tgtEl>
                                          <p:spTgt spid="260147"/>
                                        </p:tgtEl>
                                      </p:cBhvr>
                                    </p:animEffect>
                                  </p:childTnLst>
                                </p:cTn>
                              </p:par>
                            </p:childTnLst>
                          </p:cTn>
                        </p:par>
                        <p:par>
                          <p:cTn id="12" fill="hold">
                            <p:stCondLst>
                              <p:cond delay="1000"/>
                            </p:stCondLst>
                            <p:childTnLst>
                              <p:par>
                                <p:cTn id="13" presetID="10" presetClass="entr" presetSubtype="0" fill="hold" grpId="1" nodeType="afterEffect">
                                  <p:stCondLst>
                                    <p:cond delay="0"/>
                                  </p:stCondLst>
                                  <p:childTnLst>
                                    <p:set>
                                      <p:cBhvr>
                                        <p:cTn id="14" dur="1" fill="hold">
                                          <p:stCondLst>
                                            <p:cond delay="0"/>
                                          </p:stCondLst>
                                        </p:cTn>
                                        <p:tgtEl>
                                          <p:spTgt spid="260148"/>
                                        </p:tgtEl>
                                        <p:attrNameLst>
                                          <p:attrName>style.visibility</p:attrName>
                                        </p:attrNameLst>
                                      </p:cBhvr>
                                      <p:to>
                                        <p:strVal val="visible"/>
                                      </p:to>
                                    </p:set>
                                    <p:animEffect transition="in" filter="fade">
                                      <p:cBhvr>
                                        <p:cTn id="15" dur="1000"/>
                                        <p:tgtEl>
                                          <p:spTgt spid="260148"/>
                                        </p:tgtEl>
                                      </p:cBhvr>
                                    </p:animEffect>
                                  </p:childTnLst>
                                </p:cTn>
                              </p:par>
                            </p:childTnLst>
                          </p:cTn>
                        </p:par>
                      </p:childTnLst>
                    </p:cTn>
                  </p:par>
                  <p:par>
                    <p:cTn id="16" fill="hold">
                      <p:stCondLst>
                        <p:cond delay="indefinite"/>
                      </p:stCondLst>
                      <p:childTnLst>
                        <p:par>
                          <p:cTn id="17" fill="hold">
                            <p:stCondLst>
                              <p:cond delay="0"/>
                            </p:stCondLst>
                            <p:childTnLst>
                              <p:par>
                                <p:cTn id="18" presetID="35" presetClass="path" presetSubtype="0" accel="50000" decel="50000" fill="hold" nodeType="clickEffect">
                                  <p:stCondLst>
                                    <p:cond delay="0"/>
                                  </p:stCondLst>
                                  <p:childTnLst>
                                    <p:animMotion origin="layout" path="M 3.33333E-6 -4.44444E-6 L -0.075 -0.00555 " pathEditMode="relative" rAng="0" ptsTypes="AA">
                                      <p:cBhvr>
                                        <p:cTn id="19" dur="2000" fill="hold"/>
                                        <p:tgtEl>
                                          <p:spTgt spid="260112"/>
                                        </p:tgtEl>
                                        <p:attrNameLst>
                                          <p:attrName>ppt_x</p:attrName>
                                          <p:attrName>ppt_y</p:attrName>
                                        </p:attrNameLst>
                                      </p:cBhvr>
                                      <p:rCtr x="-3800" y="-300"/>
                                    </p:animMotion>
                                  </p:childTnLst>
                                </p:cTn>
                              </p:par>
                              <p:par>
                                <p:cTn id="20" presetID="55" presetClass="entr" presetSubtype="0" fill="hold" grpId="0" nodeType="withEffect">
                                  <p:stCondLst>
                                    <p:cond delay="0"/>
                                  </p:stCondLst>
                                  <p:childTnLst>
                                    <p:set>
                                      <p:cBhvr>
                                        <p:cTn id="21" dur="1" fill="hold">
                                          <p:stCondLst>
                                            <p:cond delay="0"/>
                                          </p:stCondLst>
                                        </p:cTn>
                                        <p:tgtEl>
                                          <p:spTgt spid="260149"/>
                                        </p:tgtEl>
                                        <p:attrNameLst>
                                          <p:attrName>style.visibility</p:attrName>
                                        </p:attrNameLst>
                                      </p:cBhvr>
                                      <p:to>
                                        <p:strVal val="visible"/>
                                      </p:to>
                                    </p:set>
                                    <p:anim calcmode="lin" valueType="num">
                                      <p:cBhvr>
                                        <p:cTn id="22" dur="1000" fill="hold"/>
                                        <p:tgtEl>
                                          <p:spTgt spid="260149"/>
                                        </p:tgtEl>
                                        <p:attrNameLst>
                                          <p:attrName>ppt_w</p:attrName>
                                        </p:attrNameLst>
                                      </p:cBhvr>
                                      <p:tavLst>
                                        <p:tav tm="0">
                                          <p:val>
                                            <p:strVal val="#ppt_w*0.70"/>
                                          </p:val>
                                        </p:tav>
                                        <p:tav tm="100000">
                                          <p:val>
                                            <p:strVal val="#ppt_w"/>
                                          </p:val>
                                        </p:tav>
                                      </p:tavLst>
                                    </p:anim>
                                    <p:anim calcmode="lin" valueType="num">
                                      <p:cBhvr>
                                        <p:cTn id="23" dur="1000" fill="hold"/>
                                        <p:tgtEl>
                                          <p:spTgt spid="260149"/>
                                        </p:tgtEl>
                                        <p:attrNameLst>
                                          <p:attrName>ppt_h</p:attrName>
                                        </p:attrNameLst>
                                      </p:cBhvr>
                                      <p:tavLst>
                                        <p:tav tm="0">
                                          <p:val>
                                            <p:strVal val="#ppt_h"/>
                                          </p:val>
                                        </p:tav>
                                        <p:tav tm="100000">
                                          <p:val>
                                            <p:strVal val="#ppt_h"/>
                                          </p:val>
                                        </p:tav>
                                      </p:tavLst>
                                    </p:anim>
                                    <p:animEffect transition="in" filter="fade">
                                      <p:cBhvr>
                                        <p:cTn id="24" dur="1000"/>
                                        <p:tgtEl>
                                          <p:spTgt spid="2601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0148" grpId="1" bldLvl="0" animBg="1"/>
      <p:bldP spid="260149" grpId="0" bldLvl="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1122" name="Picture 261121"/>
          <p:cNvPicPr>
            <a:picLocks noChangeAspect="1"/>
          </p:cNvPicPr>
          <p:nvPr/>
        </p:nvPicPr>
        <p:blipFill>
          <a:blip r:embed="rId2"/>
          <a:stretch>
            <a:fillRect/>
          </a:stretch>
        </p:blipFill>
        <p:spPr>
          <a:xfrm>
            <a:off x="5410200" y="3962400"/>
            <a:ext cx="1371600" cy="609600"/>
          </a:xfrm>
          <a:prstGeom prst="rect">
            <a:avLst/>
          </a:prstGeom>
          <a:noFill/>
          <a:ln w="9525">
            <a:noFill/>
          </a:ln>
        </p:spPr>
      </p:pic>
      <p:sp>
        <p:nvSpPr>
          <p:cNvPr id="18440" name="Oval 261128"/>
          <p:cNvSpPr/>
          <p:nvPr/>
        </p:nvSpPr>
        <p:spPr>
          <a:xfrm>
            <a:off x="7639050" y="3886200"/>
            <a:ext cx="457200" cy="457200"/>
          </a:xfrm>
          <a:prstGeom prst="ellipse">
            <a:avLst/>
          </a:prstGeom>
          <a:gradFill rotWithShape="1">
            <a:gsLst>
              <a:gs pos="0">
                <a:srgbClr val="FFFFCC"/>
              </a:gs>
              <a:gs pos="100000">
                <a:srgbClr val="76765E"/>
              </a:gs>
            </a:gsLst>
            <a:lin ang="5400000" scaled="1"/>
            <a:tileRect/>
          </a:gradFill>
          <a:ln w="9525" cap="flat" cmpd="sng">
            <a:solidFill>
              <a:schemeClr val="tx1"/>
            </a:solidFill>
            <a:prstDash val="solid"/>
            <a:round/>
            <a:headEnd type="none" w="med" len="med"/>
            <a:tailEnd type="none" w="med" len="med"/>
          </a:ln>
        </p:spPr>
        <p:txBody>
          <a:bodyPr anchor="t"/>
          <a:lstStyle/>
          <a:p>
            <a:endParaRPr lang="en-US" altLang="zh-CN">
              <a:latin typeface=".VnTime" panose="020B7200000000000000" pitchFamily="34" charset="0"/>
            </a:endParaRPr>
          </a:p>
        </p:txBody>
      </p:sp>
      <p:sp>
        <p:nvSpPr>
          <p:cNvPr id="18441" name="Rectangle 261129"/>
          <p:cNvSpPr/>
          <p:nvPr/>
        </p:nvSpPr>
        <p:spPr>
          <a:xfrm>
            <a:off x="5257800" y="2743200"/>
            <a:ext cx="3124200" cy="533400"/>
          </a:xfrm>
          <a:prstGeom prst="rect">
            <a:avLst/>
          </a:prstGeom>
          <a:pattFill prst="narVert">
            <a:fgClr>
              <a:schemeClr val="tx1"/>
            </a:fgClr>
            <a:bgClr>
              <a:schemeClr val="bg1"/>
            </a:bgClr>
          </a:pattFill>
          <a:ln w="9525">
            <a:noFill/>
          </a:ln>
        </p:spPr>
        <p:txBody>
          <a:bodyPr anchor="t"/>
          <a:lstStyle/>
          <a:p>
            <a:endParaRPr lang="en-US" altLang="zh-CN">
              <a:latin typeface=".VnTime" panose="020B7200000000000000" pitchFamily="34" charset="0"/>
            </a:endParaRPr>
          </a:p>
        </p:txBody>
      </p:sp>
      <p:sp>
        <p:nvSpPr>
          <p:cNvPr id="18442" name="Rectangle 261130"/>
          <p:cNvSpPr/>
          <p:nvPr/>
        </p:nvSpPr>
        <p:spPr>
          <a:xfrm>
            <a:off x="5105400" y="2590800"/>
            <a:ext cx="152400" cy="990600"/>
          </a:xfrm>
          <a:prstGeom prst="rect">
            <a:avLst/>
          </a:prstGeom>
          <a:solidFill>
            <a:schemeClr val="accent1"/>
          </a:solidFill>
          <a:ln w="9525" cap="flat" cmpd="sng">
            <a:solidFill>
              <a:schemeClr val="tx1"/>
            </a:solidFill>
            <a:prstDash val="solid"/>
            <a:miter/>
            <a:headEnd type="none" w="med" len="med"/>
            <a:tailEnd type="none" w="med" len="med"/>
          </a:ln>
        </p:spPr>
        <p:txBody>
          <a:bodyPr anchor="t"/>
          <a:lstStyle/>
          <a:p>
            <a:endParaRPr lang="en-US" altLang="zh-CN">
              <a:latin typeface=".VnTime" panose="020B7200000000000000" pitchFamily="34" charset="0"/>
            </a:endParaRPr>
          </a:p>
        </p:txBody>
      </p:sp>
      <p:sp>
        <p:nvSpPr>
          <p:cNvPr id="18443" name="Rectangle 261131"/>
          <p:cNvSpPr/>
          <p:nvPr/>
        </p:nvSpPr>
        <p:spPr>
          <a:xfrm>
            <a:off x="5105400" y="2286000"/>
            <a:ext cx="152400" cy="1295400"/>
          </a:xfrm>
          <a:prstGeom prst="rect">
            <a:avLst/>
          </a:prstGeom>
          <a:solidFill>
            <a:srgbClr val="0000CC"/>
          </a:solidFill>
          <a:ln w="9525" cap="flat" cmpd="sng">
            <a:solidFill>
              <a:schemeClr val="tx1"/>
            </a:solidFill>
            <a:prstDash val="solid"/>
            <a:miter/>
            <a:headEnd type="none" w="med" len="med"/>
            <a:tailEnd type="none" w="med" len="med"/>
          </a:ln>
        </p:spPr>
        <p:txBody>
          <a:bodyPr anchor="t"/>
          <a:lstStyle/>
          <a:p>
            <a:endParaRPr lang="en-US" altLang="zh-CN">
              <a:latin typeface=".VnTime" panose="020B7200000000000000" pitchFamily="34" charset="0"/>
            </a:endParaRPr>
          </a:p>
        </p:txBody>
      </p:sp>
      <p:sp>
        <p:nvSpPr>
          <p:cNvPr id="18444" name="Rectangle 261132"/>
          <p:cNvSpPr/>
          <p:nvPr/>
        </p:nvSpPr>
        <p:spPr>
          <a:xfrm>
            <a:off x="4876800" y="3429000"/>
            <a:ext cx="228600" cy="152400"/>
          </a:xfrm>
          <a:prstGeom prst="rect">
            <a:avLst/>
          </a:prstGeom>
          <a:solidFill>
            <a:srgbClr val="0000FF"/>
          </a:solidFill>
          <a:ln w="9525" cap="flat" cmpd="sng">
            <a:solidFill>
              <a:schemeClr val="tx1"/>
            </a:solidFill>
            <a:prstDash val="solid"/>
            <a:miter/>
            <a:headEnd type="none" w="med" len="med"/>
            <a:tailEnd type="none" w="med" len="med"/>
          </a:ln>
        </p:spPr>
        <p:txBody>
          <a:bodyPr anchor="t"/>
          <a:lstStyle/>
          <a:p>
            <a:endParaRPr lang="en-US" altLang="zh-CN">
              <a:latin typeface=".VnTime" panose="020B7200000000000000" pitchFamily="34" charset="0"/>
            </a:endParaRPr>
          </a:p>
        </p:txBody>
      </p:sp>
      <p:sp>
        <p:nvSpPr>
          <p:cNvPr id="18445" name="Rectangle 261133"/>
          <p:cNvSpPr/>
          <p:nvPr/>
        </p:nvSpPr>
        <p:spPr>
          <a:xfrm>
            <a:off x="8382000" y="2286000"/>
            <a:ext cx="152400" cy="1295400"/>
          </a:xfrm>
          <a:prstGeom prst="rect">
            <a:avLst/>
          </a:prstGeom>
          <a:solidFill>
            <a:srgbClr val="0000CC"/>
          </a:solidFill>
          <a:ln w="9525" cap="flat" cmpd="sng">
            <a:solidFill>
              <a:schemeClr val="tx1"/>
            </a:solidFill>
            <a:prstDash val="solid"/>
            <a:miter/>
            <a:headEnd type="none" w="med" len="med"/>
            <a:tailEnd type="none" w="med" len="med"/>
          </a:ln>
        </p:spPr>
        <p:txBody>
          <a:bodyPr anchor="t"/>
          <a:lstStyle/>
          <a:p>
            <a:endParaRPr lang="en-US" altLang="zh-CN">
              <a:latin typeface=".VnTime" panose="020B7200000000000000" pitchFamily="34" charset="0"/>
            </a:endParaRPr>
          </a:p>
        </p:txBody>
      </p:sp>
      <p:sp>
        <p:nvSpPr>
          <p:cNvPr id="18446" name="Rectangle 261134"/>
          <p:cNvSpPr/>
          <p:nvPr/>
        </p:nvSpPr>
        <p:spPr>
          <a:xfrm>
            <a:off x="8534400" y="3429000"/>
            <a:ext cx="228600" cy="152400"/>
          </a:xfrm>
          <a:prstGeom prst="rect">
            <a:avLst/>
          </a:prstGeom>
          <a:solidFill>
            <a:srgbClr val="0000FF"/>
          </a:solidFill>
          <a:ln w="9525" cap="flat" cmpd="sng">
            <a:solidFill>
              <a:schemeClr val="tx1"/>
            </a:solidFill>
            <a:prstDash val="solid"/>
            <a:miter/>
            <a:headEnd type="none" w="med" len="med"/>
            <a:tailEnd type="none" w="med" len="med"/>
          </a:ln>
        </p:spPr>
        <p:txBody>
          <a:bodyPr anchor="t"/>
          <a:lstStyle/>
          <a:p>
            <a:endParaRPr lang="en-US" altLang="zh-CN">
              <a:latin typeface=".VnTime" panose="020B7200000000000000" pitchFamily="34" charset="0"/>
            </a:endParaRPr>
          </a:p>
        </p:txBody>
      </p:sp>
      <p:sp>
        <p:nvSpPr>
          <p:cNvPr id="18447" name="Rectangle 261135"/>
          <p:cNvSpPr/>
          <p:nvPr/>
        </p:nvSpPr>
        <p:spPr>
          <a:xfrm>
            <a:off x="5000625" y="2438400"/>
            <a:ext cx="3657600" cy="152400"/>
          </a:xfrm>
          <a:prstGeom prst="rect">
            <a:avLst/>
          </a:prstGeom>
          <a:solidFill>
            <a:srgbClr val="0000FF"/>
          </a:solidFill>
          <a:ln w="9525">
            <a:noFill/>
          </a:ln>
        </p:spPr>
        <p:txBody>
          <a:bodyPr anchor="t"/>
          <a:lstStyle/>
          <a:p>
            <a:endParaRPr lang="en-US" altLang="zh-CN">
              <a:latin typeface=".VnTime" panose="020B7200000000000000" pitchFamily="34" charset="0"/>
            </a:endParaRPr>
          </a:p>
        </p:txBody>
      </p:sp>
      <p:sp>
        <p:nvSpPr>
          <p:cNvPr id="261137" name="Freeform 261136"/>
          <p:cNvSpPr/>
          <p:nvPr/>
        </p:nvSpPr>
        <p:spPr>
          <a:xfrm>
            <a:off x="6629400" y="2438400"/>
            <a:ext cx="304800" cy="533400"/>
          </a:xfrm>
          <a:custGeom>
            <a:avLst/>
            <a:gdLst/>
            <a:ahLst/>
            <a:cxnLst>
              <a:cxn ang="0">
                <a:pos x="18900" y="10800"/>
              </a:cxn>
              <a:cxn ang="90">
                <a:pos x="10800" y="21600"/>
              </a:cxn>
              <a:cxn ang="180">
                <a:pos x="2700" y="10800"/>
              </a:cxn>
              <a:cxn ang="270">
                <a:pos x="10800" y="0"/>
              </a:cxn>
            </a:cxnLst>
            <a:rect l="0" t="0" r="0" b="0"/>
            <a:pathLst>
              <a:path w="21600" h="21600">
                <a:moveTo>
                  <a:pt x="0" y="0"/>
                </a:moveTo>
                <a:lnTo>
                  <a:pt x="5400" y="21600"/>
                </a:lnTo>
                <a:lnTo>
                  <a:pt x="16200" y="21600"/>
                </a:lnTo>
                <a:lnTo>
                  <a:pt x="21600" y="0"/>
                </a:lnTo>
                <a:close/>
              </a:path>
            </a:pathLst>
          </a:custGeom>
          <a:solidFill>
            <a:srgbClr val="FF9900"/>
          </a:solidFill>
          <a:ln w="9525">
            <a:noFill/>
          </a:ln>
        </p:spPr>
        <p:txBody>
          <a:bodyPr/>
          <a:lstStyle/>
          <a:p>
            <a:endParaRPr lang="en-US"/>
          </a:p>
        </p:txBody>
      </p:sp>
      <p:sp>
        <p:nvSpPr>
          <p:cNvPr id="18449" name="Straight Connector 261137"/>
          <p:cNvSpPr/>
          <p:nvPr/>
        </p:nvSpPr>
        <p:spPr>
          <a:xfrm>
            <a:off x="5257800" y="2514600"/>
            <a:ext cx="3810000" cy="0"/>
          </a:xfrm>
          <a:prstGeom prst="line">
            <a:avLst/>
          </a:prstGeom>
          <a:ln w="38100" cap="flat" cmpd="sng">
            <a:solidFill>
              <a:srgbClr val="FF9900"/>
            </a:solidFill>
            <a:prstDash val="solid"/>
            <a:round/>
            <a:headEnd type="none" w="med" len="med"/>
            <a:tailEnd type="none" w="med" len="med"/>
          </a:ln>
        </p:spPr>
      </p:sp>
      <p:sp>
        <p:nvSpPr>
          <p:cNvPr id="18450" name="Straight Connector 261138"/>
          <p:cNvSpPr/>
          <p:nvPr/>
        </p:nvSpPr>
        <p:spPr>
          <a:xfrm>
            <a:off x="9067800" y="2500313"/>
            <a:ext cx="0" cy="762000"/>
          </a:xfrm>
          <a:prstGeom prst="line">
            <a:avLst/>
          </a:prstGeom>
          <a:ln w="38100" cap="flat" cmpd="sng">
            <a:solidFill>
              <a:srgbClr val="FF9900"/>
            </a:solidFill>
            <a:prstDash val="solid"/>
            <a:round/>
            <a:headEnd type="none" w="med" len="med"/>
            <a:tailEnd type="none" w="med" len="med"/>
          </a:ln>
        </p:spPr>
      </p:sp>
      <p:sp>
        <p:nvSpPr>
          <p:cNvPr id="18451" name="Straight Connector 261139"/>
          <p:cNvSpPr/>
          <p:nvPr/>
        </p:nvSpPr>
        <p:spPr>
          <a:xfrm>
            <a:off x="9067800" y="2514600"/>
            <a:ext cx="0" cy="381000"/>
          </a:xfrm>
          <a:prstGeom prst="line">
            <a:avLst/>
          </a:prstGeom>
          <a:ln w="38100" cap="flat" cmpd="sng">
            <a:solidFill>
              <a:srgbClr val="FF9900"/>
            </a:solidFill>
            <a:prstDash val="solid"/>
            <a:round/>
            <a:headEnd type="none" w="med" len="med"/>
            <a:tailEnd type="triangle" w="med" len="med"/>
          </a:ln>
        </p:spPr>
      </p:sp>
      <p:sp>
        <p:nvSpPr>
          <p:cNvPr id="18452" name="Rectangle 261140"/>
          <p:cNvSpPr/>
          <p:nvPr/>
        </p:nvSpPr>
        <p:spPr>
          <a:xfrm>
            <a:off x="4953000" y="3124200"/>
            <a:ext cx="152400" cy="76200"/>
          </a:xfrm>
          <a:prstGeom prst="rect">
            <a:avLst/>
          </a:prstGeom>
          <a:solidFill>
            <a:srgbClr val="FF9900"/>
          </a:solidFill>
          <a:ln w="9525">
            <a:noFill/>
          </a:ln>
        </p:spPr>
        <p:txBody>
          <a:bodyPr anchor="t"/>
          <a:lstStyle/>
          <a:p>
            <a:endParaRPr lang="en-US" altLang="zh-CN">
              <a:latin typeface=".VnTime" panose="020B7200000000000000" pitchFamily="34" charset="0"/>
            </a:endParaRPr>
          </a:p>
        </p:txBody>
      </p:sp>
      <p:sp>
        <p:nvSpPr>
          <p:cNvPr id="18453" name="Rectangle 261141"/>
          <p:cNvSpPr/>
          <p:nvPr/>
        </p:nvSpPr>
        <p:spPr>
          <a:xfrm>
            <a:off x="8534400" y="3124200"/>
            <a:ext cx="152400" cy="76200"/>
          </a:xfrm>
          <a:prstGeom prst="rect">
            <a:avLst/>
          </a:prstGeom>
          <a:solidFill>
            <a:srgbClr val="FF9900"/>
          </a:solidFill>
          <a:ln w="9525">
            <a:noFill/>
          </a:ln>
        </p:spPr>
        <p:txBody>
          <a:bodyPr anchor="t"/>
          <a:lstStyle/>
          <a:p>
            <a:endParaRPr lang="en-US" altLang="zh-CN">
              <a:latin typeface=".VnTime" panose="020B7200000000000000" pitchFamily="34" charset="0"/>
            </a:endParaRPr>
          </a:p>
        </p:txBody>
      </p:sp>
      <p:sp>
        <p:nvSpPr>
          <p:cNvPr id="18454" name="Straight Connector 261142"/>
          <p:cNvSpPr/>
          <p:nvPr/>
        </p:nvSpPr>
        <p:spPr>
          <a:xfrm>
            <a:off x="7391400" y="2514600"/>
            <a:ext cx="457200" cy="0"/>
          </a:xfrm>
          <a:prstGeom prst="line">
            <a:avLst/>
          </a:prstGeom>
          <a:ln w="38100" cap="flat" cmpd="sng">
            <a:solidFill>
              <a:srgbClr val="FF9900"/>
            </a:solidFill>
            <a:prstDash val="solid"/>
            <a:round/>
            <a:headEnd type="none" w="med" len="med"/>
            <a:tailEnd type="triangle" w="med" len="med"/>
          </a:ln>
        </p:spPr>
      </p:sp>
      <p:sp>
        <p:nvSpPr>
          <p:cNvPr id="18455" name="Straight Connector 261143"/>
          <p:cNvSpPr/>
          <p:nvPr/>
        </p:nvSpPr>
        <p:spPr>
          <a:xfrm flipV="1">
            <a:off x="4572000" y="3352800"/>
            <a:ext cx="0" cy="304800"/>
          </a:xfrm>
          <a:prstGeom prst="line">
            <a:avLst/>
          </a:prstGeom>
          <a:ln w="38100" cap="flat" cmpd="sng">
            <a:solidFill>
              <a:srgbClr val="FF9900"/>
            </a:solidFill>
            <a:prstDash val="solid"/>
            <a:round/>
            <a:headEnd type="none" w="med" len="med"/>
            <a:tailEnd type="triangle" w="med" len="med"/>
          </a:ln>
        </p:spPr>
      </p:sp>
      <p:sp>
        <p:nvSpPr>
          <p:cNvPr id="18456" name="Straight Connector 261144"/>
          <p:cNvSpPr/>
          <p:nvPr/>
        </p:nvSpPr>
        <p:spPr>
          <a:xfrm flipV="1">
            <a:off x="4572000" y="3152775"/>
            <a:ext cx="0" cy="762000"/>
          </a:xfrm>
          <a:prstGeom prst="line">
            <a:avLst/>
          </a:prstGeom>
          <a:ln w="38100" cap="flat" cmpd="sng">
            <a:solidFill>
              <a:srgbClr val="FF9900"/>
            </a:solidFill>
            <a:prstDash val="solid"/>
            <a:round/>
            <a:headEnd type="none" w="med" len="med"/>
            <a:tailEnd type="none" w="med" len="med"/>
          </a:ln>
        </p:spPr>
      </p:sp>
      <p:sp>
        <p:nvSpPr>
          <p:cNvPr id="18457" name="Straight Connector 261145"/>
          <p:cNvSpPr/>
          <p:nvPr/>
        </p:nvSpPr>
        <p:spPr>
          <a:xfrm>
            <a:off x="4572000" y="3157538"/>
            <a:ext cx="457200" cy="0"/>
          </a:xfrm>
          <a:prstGeom prst="line">
            <a:avLst/>
          </a:prstGeom>
          <a:ln w="38100" cap="flat" cmpd="sng">
            <a:solidFill>
              <a:srgbClr val="FF9900"/>
            </a:solidFill>
            <a:prstDash val="solid"/>
            <a:round/>
            <a:headEnd type="none" w="med" len="med"/>
            <a:tailEnd type="none" w="med" len="med"/>
          </a:ln>
        </p:spPr>
      </p:sp>
      <p:sp>
        <p:nvSpPr>
          <p:cNvPr id="18458" name="Text Box 261146"/>
          <p:cNvSpPr txBox="1"/>
          <p:nvPr/>
        </p:nvSpPr>
        <p:spPr>
          <a:xfrm>
            <a:off x="6553200" y="2057400"/>
            <a:ext cx="381000" cy="396875"/>
          </a:xfrm>
          <a:prstGeom prst="rect">
            <a:avLst/>
          </a:prstGeom>
          <a:noFill/>
          <a:ln w="9525">
            <a:noFill/>
          </a:ln>
        </p:spPr>
        <p:txBody>
          <a:bodyPr anchor="t">
            <a:spAutoFit/>
          </a:bodyPr>
          <a:lstStyle/>
          <a:p>
            <a:pPr>
              <a:spcBef>
                <a:spcPct val="50000"/>
              </a:spcBef>
            </a:pPr>
            <a:r>
              <a:rPr lang="en-US" sz="2000">
                <a:latin typeface=".VnTimeH" panose="020B7200000000000000" pitchFamily="34" charset="0"/>
              </a:rPr>
              <a:t>C</a:t>
            </a:r>
          </a:p>
        </p:txBody>
      </p:sp>
      <p:sp>
        <p:nvSpPr>
          <p:cNvPr id="18459" name="Text Box 261147"/>
          <p:cNvSpPr txBox="1"/>
          <p:nvPr/>
        </p:nvSpPr>
        <p:spPr>
          <a:xfrm>
            <a:off x="4572000" y="2057400"/>
            <a:ext cx="381000" cy="396875"/>
          </a:xfrm>
          <a:prstGeom prst="rect">
            <a:avLst/>
          </a:prstGeom>
          <a:noFill/>
          <a:ln w="9525">
            <a:noFill/>
          </a:ln>
        </p:spPr>
        <p:txBody>
          <a:bodyPr anchor="t">
            <a:spAutoFit/>
          </a:bodyPr>
          <a:lstStyle/>
          <a:p>
            <a:pPr>
              <a:spcBef>
                <a:spcPct val="50000"/>
              </a:spcBef>
            </a:pPr>
            <a:r>
              <a:rPr lang="en-US" sz="2000">
                <a:latin typeface=".VnTimeH" panose="020B7200000000000000" pitchFamily="34" charset="0"/>
              </a:rPr>
              <a:t>M</a:t>
            </a:r>
          </a:p>
        </p:txBody>
      </p:sp>
      <p:sp>
        <p:nvSpPr>
          <p:cNvPr id="18460" name="Text Box 261148"/>
          <p:cNvSpPr txBox="1"/>
          <p:nvPr/>
        </p:nvSpPr>
        <p:spPr>
          <a:xfrm>
            <a:off x="8610600" y="2057400"/>
            <a:ext cx="381000" cy="396875"/>
          </a:xfrm>
          <a:prstGeom prst="rect">
            <a:avLst/>
          </a:prstGeom>
          <a:noFill/>
          <a:ln w="9525">
            <a:noFill/>
          </a:ln>
        </p:spPr>
        <p:txBody>
          <a:bodyPr anchor="t">
            <a:spAutoFit/>
          </a:bodyPr>
          <a:lstStyle/>
          <a:p>
            <a:pPr>
              <a:spcBef>
                <a:spcPct val="50000"/>
              </a:spcBef>
            </a:pPr>
            <a:r>
              <a:rPr lang="en-US" sz="2000">
                <a:latin typeface=".VnTimeH" panose="020B7200000000000000" pitchFamily="34" charset="0"/>
              </a:rPr>
              <a:t>N</a:t>
            </a:r>
          </a:p>
        </p:txBody>
      </p:sp>
      <p:sp>
        <p:nvSpPr>
          <p:cNvPr id="18461" name="Text Box 261149"/>
          <p:cNvSpPr txBox="1"/>
          <p:nvPr/>
        </p:nvSpPr>
        <p:spPr>
          <a:xfrm>
            <a:off x="4572000" y="2743200"/>
            <a:ext cx="381000" cy="396875"/>
          </a:xfrm>
          <a:prstGeom prst="rect">
            <a:avLst/>
          </a:prstGeom>
          <a:noFill/>
          <a:ln w="9525">
            <a:noFill/>
          </a:ln>
        </p:spPr>
        <p:txBody>
          <a:bodyPr anchor="t">
            <a:spAutoFit/>
          </a:bodyPr>
          <a:lstStyle/>
          <a:p>
            <a:pPr>
              <a:spcBef>
                <a:spcPct val="50000"/>
              </a:spcBef>
            </a:pPr>
            <a:r>
              <a:rPr lang="en-US" sz="2000">
                <a:latin typeface=".VnTimeH" panose="020B7200000000000000" pitchFamily="34" charset="0"/>
              </a:rPr>
              <a:t>A</a:t>
            </a:r>
          </a:p>
        </p:txBody>
      </p:sp>
      <p:sp>
        <p:nvSpPr>
          <p:cNvPr id="18462" name="Text Box 261150"/>
          <p:cNvSpPr txBox="1"/>
          <p:nvPr/>
        </p:nvSpPr>
        <p:spPr>
          <a:xfrm>
            <a:off x="8534400" y="2743200"/>
            <a:ext cx="381000" cy="396875"/>
          </a:xfrm>
          <a:prstGeom prst="rect">
            <a:avLst/>
          </a:prstGeom>
          <a:noFill/>
          <a:ln w="9525">
            <a:noFill/>
          </a:ln>
        </p:spPr>
        <p:txBody>
          <a:bodyPr anchor="t">
            <a:spAutoFit/>
          </a:bodyPr>
          <a:lstStyle/>
          <a:p>
            <a:pPr>
              <a:spcBef>
                <a:spcPct val="50000"/>
              </a:spcBef>
            </a:pPr>
            <a:r>
              <a:rPr lang="en-US" sz="2000">
                <a:latin typeface=".VnTimeH" panose="020B7200000000000000" pitchFamily="34" charset="0"/>
              </a:rPr>
              <a:t>B</a:t>
            </a:r>
          </a:p>
        </p:txBody>
      </p:sp>
      <p:grpSp>
        <p:nvGrpSpPr>
          <p:cNvPr id="18463" name="Group 261151"/>
          <p:cNvGrpSpPr/>
          <p:nvPr/>
        </p:nvGrpSpPr>
        <p:grpSpPr>
          <a:xfrm>
            <a:off x="4362450" y="3886200"/>
            <a:ext cx="914400" cy="533400"/>
            <a:chOff x="4752" y="2544"/>
            <a:chExt cx="576" cy="461"/>
          </a:xfrm>
        </p:grpSpPr>
        <p:sp>
          <p:nvSpPr>
            <p:cNvPr id="18464" name="Rectangle 261152"/>
            <p:cNvSpPr/>
            <p:nvPr/>
          </p:nvSpPr>
          <p:spPr>
            <a:xfrm rot="-5400000" flipH="1">
              <a:off x="4856" y="2533"/>
              <a:ext cx="365" cy="576"/>
            </a:xfrm>
            <a:prstGeom prst="rect">
              <a:avLst/>
            </a:prstGeom>
            <a:gradFill rotWithShape="1">
              <a:gsLst>
                <a:gs pos="0">
                  <a:srgbClr val="576869"/>
                </a:gs>
                <a:gs pos="50000">
                  <a:schemeClr val="accent1"/>
                </a:gs>
                <a:gs pos="100000">
                  <a:srgbClr val="576869"/>
                </a:gs>
              </a:gsLst>
              <a:lin ang="5400000" scaled="1"/>
              <a:tileRect/>
            </a:gradFill>
            <a:ln w="9525" cap="flat" cmpd="sng">
              <a:solidFill>
                <a:schemeClr val="tx1"/>
              </a:solidFill>
              <a:prstDash val="solid"/>
              <a:miter/>
              <a:headEnd type="none" w="med" len="med"/>
              <a:tailEnd type="none" w="med" len="med"/>
            </a:ln>
          </p:spPr>
          <p:txBody>
            <a:bodyPr vert="eaVert" wrap="none" anchor="ctr"/>
            <a:lstStyle/>
            <a:p>
              <a:pPr algn="ctr" eaLnBrk="0" hangingPunct="0"/>
              <a:r>
                <a:rPr lang="en-US">
                  <a:solidFill>
                    <a:srgbClr val="F00A20"/>
                  </a:solidFill>
                  <a:latin typeface="Arial" panose="020B0604020202020204" pitchFamily="34" charset="0"/>
                </a:rPr>
                <a:t>6V</a:t>
              </a:r>
            </a:p>
          </p:txBody>
        </p:sp>
        <p:sp>
          <p:nvSpPr>
            <p:cNvPr id="18465" name="Straight Connector 261153"/>
            <p:cNvSpPr/>
            <p:nvPr/>
          </p:nvSpPr>
          <p:spPr>
            <a:xfrm rot="5400000">
              <a:off x="4730" y="2662"/>
              <a:ext cx="44" cy="0"/>
            </a:xfrm>
            <a:prstGeom prst="line">
              <a:avLst/>
            </a:prstGeom>
            <a:ln w="57150" cap="flat" cmpd="sng">
              <a:solidFill>
                <a:schemeClr val="tx1"/>
              </a:solidFill>
              <a:prstDash val="solid"/>
              <a:round/>
              <a:headEnd type="none" w="med" len="med"/>
              <a:tailEnd type="none" w="med" len="med"/>
            </a:ln>
          </p:spPr>
        </p:sp>
        <p:sp>
          <p:nvSpPr>
            <p:cNvPr id="18466" name="Straight Connector 261154"/>
            <p:cNvSpPr/>
            <p:nvPr/>
          </p:nvSpPr>
          <p:spPr>
            <a:xfrm>
              <a:off x="4896" y="2544"/>
              <a:ext cx="0" cy="96"/>
            </a:xfrm>
            <a:prstGeom prst="line">
              <a:avLst/>
            </a:prstGeom>
            <a:ln w="76200" cap="flat" cmpd="sng">
              <a:solidFill>
                <a:srgbClr val="F00A20"/>
              </a:solidFill>
              <a:prstDash val="solid"/>
              <a:round/>
              <a:headEnd type="none" w="med" len="med"/>
              <a:tailEnd type="none" w="med" len="med"/>
            </a:ln>
          </p:spPr>
        </p:sp>
        <p:sp>
          <p:nvSpPr>
            <p:cNvPr id="18467" name="Straight Connector 261155"/>
            <p:cNvSpPr/>
            <p:nvPr/>
          </p:nvSpPr>
          <p:spPr>
            <a:xfrm>
              <a:off x="5136" y="2544"/>
              <a:ext cx="0" cy="96"/>
            </a:xfrm>
            <a:prstGeom prst="line">
              <a:avLst/>
            </a:prstGeom>
            <a:ln w="57150" cap="flat" cmpd="sng">
              <a:solidFill>
                <a:schemeClr val="tx1"/>
              </a:solidFill>
              <a:prstDash val="solid"/>
              <a:round/>
              <a:headEnd type="none" w="med" len="med"/>
              <a:tailEnd type="none" w="med" len="med"/>
            </a:ln>
          </p:spPr>
        </p:sp>
      </p:grpSp>
      <p:pic>
        <p:nvPicPr>
          <p:cNvPr id="261157" name="Picture 261156"/>
          <p:cNvPicPr>
            <a:picLocks noChangeAspect="1"/>
          </p:cNvPicPr>
          <p:nvPr/>
        </p:nvPicPr>
        <p:blipFill>
          <a:blip r:embed="rId3"/>
          <a:stretch>
            <a:fillRect/>
          </a:stretch>
        </p:blipFill>
        <p:spPr>
          <a:xfrm>
            <a:off x="5486400" y="3733800"/>
            <a:ext cx="1371600" cy="847725"/>
          </a:xfrm>
          <a:prstGeom prst="rect">
            <a:avLst/>
          </a:prstGeom>
          <a:noFill/>
          <a:ln w="9525">
            <a:noFill/>
          </a:ln>
        </p:spPr>
      </p:pic>
      <p:sp>
        <p:nvSpPr>
          <p:cNvPr id="18469" name="Can 261157" descr="Sand"/>
          <p:cNvSpPr/>
          <p:nvPr/>
        </p:nvSpPr>
        <p:spPr>
          <a:xfrm>
            <a:off x="7486650" y="4495800"/>
            <a:ext cx="762000" cy="228600"/>
          </a:xfrm>
          <a:prstGeom prst="can">
            <a:avLst>
              <a:gd name="adj" fmla="val 25000"/>
            </a:avLst>
          </a:prstGeom>
          <a:blipFill rotWithShape="1">
            <a:blip r:embed="rId4"/>
          </a:blipFill>
          <a:ln w="9525" cap="flat" cmpd="sng">
            <a:solidFill>
              <a:schemeClr val="tx1"/>
            </a:solidFill>
            <a:prstDash val="solid"/>
            <a:round/>
            <a:headEnd type="none" w="med" len="med"/>
            <a:tailEnd type="none" w="med" len="med"/>
          </a:ln>
        </p:spPr>
        <p:txBody>
          <a:bodyPr anchor="t"/>
          <a:lstStyle/>
          <a:p>
            <a:endParaRPr lang="en-US" altLang="zh-CN">
              <a:latin typeface=".VnTime" panose="020B7200000000000000" pitchFamily="34" charset="0"/>
            </a:endParaRPr>
          </a:p>
        </p:txBody>
      </p:sp>
      <p:sp>
        <p:nvSpPr>
          <p:cNvPr id="18470" name="Can 261158"/>
          <p:cNvSpPr/>
          <p:nvPr/>
        </p:nvSpPr>
        <p:spPr>
          <a:xfrm>
            <a:off x="7715250" y="4248150"/>
            <a:ext cx="304800" cy="271463"/>
          </a:xfrm>
          <a:prstGeom prst="can">
            <a:avLst>
              <a:gd name="adj" fmla="val 25148"/>
            </a:avLst>
          </a:prstGeom>
          <a:pattFill prst="narHorz">
            <a:fgClr>
              <a:schemeClr val="tx2"/>
            </a:fgClr>
            <a:bgClr>
              <a:schemeClr val="bg1"/>
            </a:bgClr>
          </a:pattFill>
          <a:ln w="9525" cap="flat" cmpd="sng">
            <a:solidFill>
              <a:schemeClr val="tx1"/>
            </a:solidFill>
            <a:prstDash val="solid"/>
            <a:round/>
            <a:headEnd type="none" w="med" len="med"/>
            <a:tailEnd type="none" w="med" len="med"/>
          </a:ln>
        </p:spPr>
        <p:txBody>
          <a:bodyPr anchor="t"/>
          <a:lstStyle/>
          <a:p>
            <a:endParaRPr lang="en-US" altLang="zh-CN">
              <a:latin typeface=".VnTime" panose="020B7200000000000000" pitchFamily="34" charset="0"/>
            </a:endParaRPr>
          </a:p>
        </p:txBody>
      </p:sp>
      <p:sp>
        <p:nvSpPr>
          <p:cNvPr id="18471" name="Straight Connector 261159"/>
          <p:cNvSpPr/>
          <p:nvPr/>
        </p:nvSpPr>
        <p:spPr>
          <a:xfrm>
            <a:off x="7791450" y="4114800"/>
            <a:ext cx="0" cy="152400"/>
          </a:xfrm>
          <a:prstGeom prst="line">
            <a:avLst/>
          </a:prstGeom>
          <a:ln w="9525" cap="flat" cmpd="sng">
            <a:solidFill>
              <a:schemeClr val="tx1"/>
            </a:solidFill>
            <a:prstDash val="solid"/>
            <a:round/>
            <a:headEnd type="none" w="med" len="med"/>
            <a:tailEnd type="none" w="med" len="med"/>
          </a:ln>
        </p:spPr>
      </p:sp>
      <p:sp>
        <p:nvSpPr>
          <p:cNvPr id="18472" name="Straight Connector 261160"/>
          <p:cNvSpPr/>
          <p:nvPr/>
        </p:nvSpPr>
        <p:spPr>
          <a:xfrm>
            <a:off x="7943850" y="4114800"/>
            <a:ext cx="0" cy="152400"/>
          </a:xfrm>
          <a:prstGeom prst="line">
            <a:avLst/>
          </a:prstGeom>
          <a:ln w="9525" cap="flat" cmpd="sng">
            <a:solidFill>
              <a:schemeClr val="tx1"/>
            </a:solidFill>
            <a:prstDash val="solid"/>
            <a:round/>
            <a:headEnd type="none" w="med" len="med"/>
            <a:tailEnd type="none" w="med" len="med"/>
          </a:ln>
        </p:spPr>
      </p:sp>
      <p:sp>
        <p:nvSpPr>
          <p:cNvPr id="18473" name="Freeform 261161"/>
          <p:cNvSpPr/>
          <p:nvPr/>
        </p:nvSpPr>
        <p:spPr>
          <a:xfrm>
            <a:off x="7777163" y="4086225"/>
            <a:ext cx="190500" cy="88900"/>
          </a:xfrm>
          <a:custGeom>
            <a:avLst/>
            <a:gdLst/>
            <a:ahLst/>
            <a:cxnLst/>
            <a:rect l="0" t="0" r="0" b="0"/>
            <a:pathLst>
              <a:path w="120" h="56">
                <a:moveTo>
                  <a:pt x="14" y="56"/>
                </a:moveTo>
                <a:cubicBezTo>
                  <a:pt x="11" y="47"/>
                  <a:pt x="0" y="37"/>
                  <a:pt x="4" y="28"/>
                </a:cubicBezTo>
                <a:cubicBezTo>
                  <a:pt x="8" y="19"/>
                  <a:pt x="32" y="19"/>
                  <a:pt x="32" y="19"/>
                </a:cubicBezTo>
                <a:cubicBezTo>
                  <a:pt x="41" y="13"/>
                  <a:pt x="49" y="2"/>
                  <a:pt x="60" y="0"/>
                </a:cubicBezTo>
                <a:cubicBezTo>
                  <a:pt x="61" y="0"/>
                  <a:pt x="115" y="18"/>
                  <a:pt x="116" y="19"/>
                </a:cubicBezTo>
                <a:cubicBezTo>
                  <a:pt x="120" y="24"/>
                  <a:pt x="103" y="19"/>
                  <a:pt x="97" y="19"/>
                </a:cubicBezTo>
              </a:path>
            </a:pathLst>
          </a:custGeom>
          <a:noFill/>
          <a:ln w="9525" cap="flat" cmpd="sng">
            <a:solidFill>
              <a:schemeClr val="tx1"/>
            </a:solidFill>
            <a:prstDash val="solid"/>
            <a:round/>
            <a:headEnd type="none" w="med" len="med"/>
            <a:tailEnd type="none" w="med" len="med"/>
          </a:ln>
        </p:spPr>
        <p:txBody>
          <a:bodyPr/>
          <a:lstStyle/>
          <a:p>
            <a:endParaRPr lang="en-US"/>
          </a:p>
        </p:txBody>
      </p:sp>
      <p:sp>
        <p:nvSpPr>
          <p:cNvPr id="18474" name="Can 261162"/>
          <p:cNvSpPr/>
          <p:nvPr/>
        </p:nvSpPr>
        <p:spPr>
          <a:xfrm>
            <a:off x="7562850" y="4448175"/>
            <a:ext cx="76200" cy="76200"/>
          </a:xfrm>
          <a:prstGeom prst="can">
            <a:avLst>
              <a:gd name="adj" fmla="val 25000"/>
            </a:avLst>
          </a:prstGeom>
          <a:solidFill>
            <a:srgbClr val="3333CC"/>
          </a:solidFill>
          <a:ln w="9525" cap="flat" cmpd="sng">
            <a:solidFill>
              <a:schemeClr val="tx1"/>
            </a:solidFill>
            <a:prstDash val="solid"/>
            <a:round/>
            <a:headEnd type="none" w="med" len="med"/>
            <a:tailEnd type="none" w="med" len="med"/>
          </a:ln>
        </p:spPr>
        <p:txBody>
          <a:bodyPr anchor="t"/>
          <a:lstStyle/>
          <a:p>
            <a:endParaRPr lang="en-US" altLang="zh-CN">
              <a:latin typeface=".VnTime" panose="020B7200000000000000" pitchFamily="34" charset="0"/>
            </a:endParaRPr>
          </a:p>
        </p:txBody>
      </p:sp>
      <p:sp>
        <p:nvSpPr>
          <p:cNvPr id="18475" name="Can 261163"/>
          <p:cNvSpPr/>
          <p:nvPr/>
        </p:nvSpPr>
        <p:spPr>
          <a:xfrm>
            <a:off x="8115300" y="4448175"/>
            <a:ext cx="76200" cy="76200"/>
          </a:xfrm>
          <a:prstGeom prst="can">
            <a:avLst>
              <a:gd name="adj" fmla="val 25000"/>
            </a:avLst>
          </a:prstGeom>
          <a:solidFill>
            <a:srgbClr val="3333CC"/>
          </a:solidFill>
          <a:ln w="9525" cap="flat" cmpd="sng">
            <a:solidFill>
              <a:schemeClr val="tx1"/>
            </a:solidFill>
            <a:prstDash val="solid"/>
            <a:round/>
            <a:headEnd type="none" w="med" len="med"/>
            <a:tailEnd type="none" w="med" len="med"/>
          </a:ln>
        </p:spPr>
        <p:txBody>
          <a:bodyPr anchor="t"/>
          <a:lstStyle/>
          <a:p>
            <a:endParaRPr lang="en-US" altLang="zh-CN">
              <a:latin typeface=".VnTime" panose="020B7200000000000000" pitchFamily="34" charset="0"/>
            </a:endParaRPr>
          </a:p>
        </p:txBody>
      </p:sp>
      <p:sp>
        <p:nvSpPr>
          <p:cNvPr id="18476" name="Straight Connector 261164"/>
          <p:cNvSpPr/>
          <p:nvPr/>
        </p:nvSpPr>
        <p:spPr>
          <a:xfrm>
            <a:off x="4972050" y="3886200"/>
            <a:ext cx="685800" cy="228600"/>
          </a:xfrm>
          <a:prstGeom prst="line">
            <a:avLst/>
          </a:prstGeom>
          <a:ln w="38100" cap="flat" cmpd="sng">
            <a:solidFill>
              <a:srgbClr val="FF9900"/>
            </a:solidFill>
            <a:prstDash val="solid"/>
            <a:round/>
            <a:headEnd type="none" w="med" len="med"/>
            <a:tailEnd type="none" w="med" len="med"/>
          </a:ln>
        </p:spPr>
      </p:sp>
      <p:sp>
        <p:nvSpPr>
          <p:cNvPr id="18477" name="Straight Connector 261165"/>
          <p:cNvSpPr/>
          <p:nvPr/>
        </p:nvSpPr>
        <p:spPr>
          <a:xfrm>
            <a:off x="6648450" y="4191000"/>
            <a:ext cx="990600" cy="304800"/>
          </a:xfrm>
          <a:prstGeom prst="line">
            <a:avLst/>
          </a:prstGeom>
          <a:ln w="38100" cap="flat" cmpd="sng">
            <a:solidFill>
              <a:srgbClr val="FF9900"/>
            </a:solidFill>
            <a:prstDash val="solid"/>
            <a:round/>
            <a:headEnd type="none" w="med" len="med"/>
            <a:tailEnd type="none" w="med" len="med"/>
          </a:ln>
        </p:spPr>
      </p:sp>
      <p:sp>
        <p:nvSpPr>
          <p:cNvPr id="18478" name="Straight Connector 261166"/>
          <p:cNvSpPr/>
          <p:nvPr/>
        </p:nvSpPr>
        <p:spPr>
          <a:xfrm flipV="1">
            <a:off x="8172450" y="3200400"/>
            <a:ext cx="914400" cy="1295400"/>
          </a:xfrm>
          <a:prstGeom prst="line">
            <a:avLst/>
          </a:prstGeom>
          <a:ln w="38100" cap="flat" cmpd="sng">
            <a:solidFill>
              <a:srgbClr val="FF9900"/>
            </a:solidFill>
            <a:prstDash val="solid"/>
            <a:round/>
            <a:headEnd type="none" w="med" len="med"/>
            <a:tailEnd type="none" w="med" len="med"/>
          </a:ln>
        </p:spPr>
      </p:sp>
      <p:sp>
        <p:nvSpPr>
          <p:cNvPr id="18479" name="Text Box 261167"/>
          <p:cNvSpPr txBox="1"/>
          <p:nvPr/>
        </p:nvSpPr>
        <p:spPr>
          <a:xfrm>
            <a:off x="5876925" y="3643313"/>
            <a:ext cx="533400" cy="366712"/>
          </a:xfrm>
          <a:prstGeom prst="rect">
            <a:avLst/>
          </a:prstGeom>
          <a:noFill/>
          <a:ln w="9525">
            <a:noFill/>
          </a:ln>
        </p:spPr>
        <p:txBody>
          <a:bodyPr anchor="t">
            <a:spAutoFit/>
          </a:bodyPr>
          <a:lstStyle/>
          <a:p>
            <a:pPr>
              <a:spcBef>
                <a:spcPct val="50000"/>
              </a:spcBef>
            </a:pPr>
            <a:r>
              <a:rPr lang="en-US">
                <a:latin typeface=".VnTime" panose="020B7200000000000000" pitchFamily="34" charset="0"/>
              </a:rPr>
              <a:t>K</a:t>
            </a:r>
          </a:p>
        </p:txBody>
      </p:sp>
      <p:sp>
        <p:nvSpPr>
          <p:cNvPr id="261171" name="Oval 261170"/>
          <p:cNvSpPr/>
          <p:nvPr/>
        </p:nvSpPr>
        <p:spPr>
          <a:xfrm>
            <a:off x="7086600" y="3429000"/>
            <a:ext cx="1524000" cy="1219200"/>
          </a:xfrm>
          <a:prstGeom prst="ellipse">
            <a:avLst/>
          </a:prstGeom>
          <a:gradFill rotWithShape="1">
            <a:gsLst>
              <a:gs pos="0">
                <a:srgbClr val="E3E300"/>
              </a:gs>
              <a:gs pos="100000">
                <a:srgbClr val="FFFF00">
                  <a:alpha val="0"/>
                </a:srgbClr>
              </a:gs>
            </a:gsLst>
            <a:path path="shape">
              <a:fillToRect l="50000" t="50000" r="50000" b="50000"/>
            </a:path>
            <a:tileRect/>
          </a:gradFill>
          <a:ln w="9525">
            <a:noFill/>
          </a:ln>
        </p:spPr>
        <p:txBody>
          <a:bodyPr anchor="t"/>
          <a:lstStyle/>
          <a:p>
            <a:pPr marL="342900" indent="-342900" algn="ctr" eaLnBrk="0" hangingPunct="0"/>
            <a:r>
              <a:rPr lang="en-US" sz="3200">
                <a:latin typeface="Arial" panose="020B0604020202020204" pitchFamily="34" charset="0"/>
              </a:rPr>
              <a:t>   </a:t>
            </a:r>
          </a:p>
        </p:txBody>
      </p:sp>
      <p:sp>
        <p:nvSpPr>
          <p:cNvPr id="261172" name="Oval 261171"/>
          <p:cNvSpPr/>
          <p:nvPr/>
        </p:nvSpPr>
        <p:spPr>
          <a:xfrm>
            <a:off x="6477000" y="2895600"/>
            <a:ext cx="2895600" cy="2286000"/>
          </a:xfrm>
          <a:prstGeom prst="ellipse">
            <a:avLst/>
          </a:prstGeom>
          <a:gradFill rotWithShape="1">
            <a:gsLst>
              <a:gs pos="0">
                <a:srgbClr val="E3E300"/>
              </a:gs>
              <a:gs pos="100000">
                <a:srgbClr val="FFFF00">
                  <a:alpha val="0"/>
                </a:srgbClr>
              </a:gs>
            </a:gsLst>
            <a:path path="shape">
              <a:fillToRect l="50000" t="50000" r="50000" b="50000"/>
            </a:path>
            <a:tileRect/>
          </a:gradFill>
          <a:ln w="9525">
            <a:noFill/>
          </a:ln>
        </p:spPr>
        <p:txBody>
          <a:bodyPr anchor="t"/>
          <a:lstStyle/>
          <a:p>
            <a:pPr marL="342900" indent="-342900" algn="ctr" eaLnBrk="0" hangingPunct="0"/>
            <a:r>
              <a:rPr lang="en-US" sz="3200">
                <a:latin typeface="Arial" panose="020B0604020202020204" pitchFamily="34" charset="0"/>
              </a:rPr>
              <a:t>   </a:t>
            </a:r>
          </a:p>
        </p:txBody>
      </p:sp>
      <p:sp>
        <p:nvSpPr>
          <p:cNvPr id="127231" name="Rectangle 127230"/>
          <p:cNvSpPr/>
          <p:nvPr/>
        </p:nvSpPr>
        <p:spPr>
          <a:xfrm>
            <a:off x="0" y="1368425"/>
            <a:ext cx="8305800" cy="460375"/>
          </a:xfrm>
          <a:prstGeom prst="rect">
            <a:avLst/>
          </a:prstGeom>
          <a:noFill/>
          <a:ln>
            <a:noFill/>
            <a:headEnd type="none" w="med" len="med"/>
            <a:tailEnd type="none" w="med" len="med"/>
          </a:ln>
          <a:extLst>
            <a:ext uri="{909E8E84-426E-40DD-AFC4-6F175D3DCCD1}">
              <a14:hiddenFill xmlns:a14="http://schemas.microsoft.com/office/drawing/2010/main">
                <a:gradFill rotWithShape="1">
                  <a:gsLst>
                    <a:gs pos="0">
                      <a:schemeClr val="accent1">
                        <a:lumMod val="110000"/>
                        <a:satMod val="105000"/>
                        <a:tint val="67000"/>
                      </a:schemeClr>
                    </a:gs>
                    <a:gs pos="50000">
                      <a:schemeClr val="accent1">
                        <a:lumMod val="105000"/>
                        <a:satMod val="103000"/>
                        <a:tint val="73000"/>
                      </a:schemeClr>
                    </a:gs>
                    <a:gs pos="100000">
                      <a:schemeClr val="accent1">
                        <a:lumMod val="105000"/>
                        <a:satMod val="109000"/>
                        <a:tint val="81000"/>
                      </a:schemeClr>
                    </a:gs>
                  </a:gsLst>
                  <a:lin ang="5400000" scaled="0"/>
                </a:gradFill>
              </a14:hiddenFill>
            </a:ext>
          </a:extLst>
        </p:spPr>
        <p:style>
          <a:lnRef idx="1">
            <a:schemeClr val="accent1"/>
          </a:lnRef>
          <a:fillRef idx="2">
            <a:schemeClr val="accent1"/>
          </a:fillRef>
          <a:effectRef idx="1">
            <a:schemeClr val="accent1"/>
          </a:effectRef>
          <a:fontRef idx="minor">
            <a:schemeClr val="dk1"/>
          </a:fontRef>
        </p:style>
        <p:txBody>
          <a:bodyPr wrap="square" anchor="ctr">
            <a:spAutoFit/>
          </a:bodyPr>
          <a:lstStyle/>
          <a:p>
            <a:pPr algn="just"/>
            <a:r>
              <a:rPr lang="en-US" sz="2400" b="1" dirty="0">
                <a:solidFill>
                  <a:schemeClr val="tx1">
                    <a:lumMod val="95000"/>
                    <a:lumOff val="5000"/>
                  </a:schemeClr>
                </a:solidFill>
                <a:latin typeface=".VnTime" panose="020B7200000000000000" pitchFamily="34" charset="0"/>
              </a:rPr>
              <a:t>2. </a:t>
            </a:r>
            <a:r>
              <a:rPr lang="en-US" sz="2400" b="1" dirty="0">
                <a:solidFill>
                  <a:schemeClr val="tx1">
                    <a:lumMod val="95000"/>
                    <a:lumOff val="5000"/>
                  </a:schemeClr>
                </a:solidFill>
                <a:latin typeface=".VnTimeH" panose="020B7200000000000000" pitchFamily="34" charset="0"/>
              </a:rPr>
              <a:t> </a:t>
            </a:r>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Sử</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dụng</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biến</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trở</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để</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điều</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chỉnh</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cường</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độ</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dòng</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điện</a:t>
            </a:r>
            <a:endParaRPr lang="en-US" sz="2400" b="1" dirty="0">
              <a:solidFill>
                <a:schemeClr val="tx1">
                  <a:lumMod val="95000"/>
                  <a:lumOff val="5000"/>
                </a:schemeClr>
              </a:solidFill>
              <a:latin typeface=".VnTime" panose="020B7200000000000000"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4" fill="hold" nodeType="clickEffect">
                                  <p:stCondLst>
                                    <p:cond delay="0"/>
                                  </p:stCondLst>
                                  <p:childTnLst>
                                    <p:animEffect transition="out" filter="wipe(down)">
                                      <p:cBhvr>
                                        <p:cTn id="6" dur="500"/>
                                        <p:tgtEl>
                                          <p:spTgt spid="261157"/>
                                        </p:tgtEl>
                                      </p:cBhvr>
                                    </p:animEffect>
                                    <p:set>
                                      <p:cBhvr>
                                        <p:cTn id="7" dur="1" fill="hold">
                                          <p:stCondLst>
                                            <p:cond delay="499"/>
                                          </p:stCondLst>
                                        </p:cTn>
                                        <p:tgtEl>
                                          <p:spTgt spid="261157"/>
                                        </p:tgtEl>
                                        <p:attrNameLst>
                                          <p:attrName>style.visibility</p:attrName>
                                        </p:attrNameLst>
                                      </p:cBhvr>
                                      <p:to>
                                        <p:strVal val="hidden"/>
                                      </p:to>
                                    </p:se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261122"/>
                                        </p:tgtEl>
                                        <p:attrNameLst>
                                          <p:attrName>style.visibility</p:attrName>
                                        </p:attrNameLst>
                                      </p:cBhvr>
                                      <p:to>
                                        <p:strVal val="visible"/>
                                      </p:to>
                                    </p:set>
                                    <p:animEffect transition="in" filter="wipe(up)">
                                      <p:cBhvr>
                                        <p:cTn id="11" dur="500"/>
                                        <p:tgtEl>
                                          <p:spTgt spid="261122"/>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261171"/>
                                        </p:tgtEl>
                                        <p:attrNameLst>
                                          <p:attrName>style.visibility</p:attrName>
                                        </p:attrNameLst>
                                      </p:cBhvr>
                                      <p:to>
                                        <p:strVal val="visible"/>
                                      </p:to>
                                    </p:set>
                                    <p:animEffect transition="in" filter="fade">
                                      <p:cBhvr>
                                        <p:cTn id="15" dur="1000"/>
                                        <p:tgtEl>
                                          <p:spTgt spid="261171"/>
                                        </p:tgtEl>
                                      </p:cBhvr>
                                    </p:animEffect>
                                  </p:childTnLst>
                                </p:cTn>
                              </p:par>
                            </p:childTnLst>
                          </p:cTn>
                        </p:par>
                      </p:childTnLst>
                    </p:cTn>
                  </p:par>
                  <p:par>
                    <p:cTn id="16" fill="hold">
                      <p:stCondLst>
                        <p:cond delay="indefinite"/>
                      </p:stCondLst>
                      <p:childTnLst>
                        <p:par>
                          <p:cTn id="17" fill="hold">
                            <p:stCondLst>
                              <p:cond delay="0"/>
                            </p:stCondLst>
                            <p:childTnLst>
                              <p:par>
                                <p:cTn id="18" presetID="35" presetClass="path" presetSubtype="0" accel="50000" decel="50000" fill="hold" nodeType="clickEffect">
                                  <p:stCondLst>
                                    <p:cond delay="0"/>
                                  </p:stCondLst>
                                  <p:childTnLst>
                                    <p:animMotion origin="layout" path="M 3.33333E-6 -4.44444E-6 L -0.15834 -0.00555 " pathEditMode="relative" rAng="0" ptsTypes="AA">
                                      <p:cBhvr>
                                        <p:cTn id="19" dur="2000" fill="hold"/>
                                        <p:tgtEl>
                                          <p:spTgt spid="261137"/>
                                        </p:tgtEl>
                                        <p:attrNameLst>
                                          <p:attrName>ppt_x</p:attrName>
                                          <p:attrName>ppt_y</p:attrName>
                                        </p:attrNameLst>
                                      </p:cBhvr>
                                      <p:rCtr x="-7900" y="-300"/>
                                    </p:animMotion>
                                  </p:childTnLst>
                                </p:cTn>
                              </p:par>
                              <p:par>
                                <p:cTn id="20" presetID="55" presetClass="entr" presetSubtype="0" fill="hold" grpId="0" nodeType="withEffect">
                                  <p:stCondLst>
                                    <p:cond delay="0"/>
                                  </p:stCondLst>
                                  <p:childTnLst>
                                    <p:set>
                                      <p:cBhvr>
                                        <p:cTn id="21" dur="1" fill="hold">
                                          <p:stCondLst>
                                            <p:cond delay="0"/>
                                          </p:stCondLst>
                                        </p:cTn>
                                        <p:tgtEl>
                                          <p:spTgt spid="261172"/>
                                        </p:tgtEl>
                                        <p:attrNameLst>
                                          <p:attrName>style.visibility</p:attrName>
                                        </p:attrNameLst>
                                      </p:cBhvr>
                                      <p:to>
                                        <p:strVal val="visible"/>
                                      </p:to>
                                    </p:set>
                                    <p:anim calcmode="lin" valueType="num">
                                      <p:cBhvr>
                                        <p:cTn id="22" dur="1000" fill="hold"/>
                                        <p:tgtEl>
                                          <p:spTgt spid="261172"/>
                                        </p:tgtEl>
                                        <p:attrNameLst>
                                          <p:attrName>ppt_w</p:attrName>
                                        </p:attrNameLst>
                                      </p:cBhvr>
                                      <p:tavLst>
                                        <p:tav tm="0">
                                          <p:val>
                                            <p:strVal val="#ppt_w*0.70"/>
                                          </p:val>
                                        </p:tav>
                                        <p:tav tm="100000">
                                          <p:val>
                                            <p:strVal val="#ppt_w"/>
                                          </p:val>
                                        </p:tav>
                                      </p:tavLst>
                                    </p:anim>
                                    <p:anim calcmode="lin" valueType="num">
                                      <p:cBhvr>
                                        <p:cTn id="23" dur="1000" fill="hold"/>
                                        <p:tgtEl>
                                          <p:spTgt spid="261172"/>
                                        </p:tgtEl>
                                        <p:attrNameLst>
                                          <p:attrName>ppt_h</p:attrName>
                                        </p:attrNameLst>
                                      </p:cBhvr>
                                      <p:tavLst>
                                        <p:tav tm="0">
                                          <p:val>
                                            <p:strVal val="#ppt_h"/>
                                          </p:val>
                                        </p:tav>
                                        <p:tav tm="100000">
                                          <p:val>
                                            <p:strVal val="#ppt_h"/>
                                          </p:val>
                                        </p:tav>
                                      </p:tavLst>
                                    </p:anim>
                                    <p:animEffect transition="in" filter="fade">
                                      <p:cBhvr>
                                        <p:cTn id="24" dur="1000"/>
                                        <p:tgtEl>
                                          <p:spTgt spid="2611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1171" grpId="0" bldLvl="0" animBg="1"/>
      <p:bldP spid="261172" grpId="0" bldLvl="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2146" name="Picture 262145"/>
          <p:cNvPicPr>
            <a:picLocks noChangeAspect="1"/>
          </p:cNvPicPr>
          <p:nvPr/>
        </p:nvPicPr>
        <p:blipFill>
          <a:blip r:embed="rId2"/>
          <a:stretch>
            <a:fillRect/>
          </a:stretch>
        </p:blipFill>
        <p:spPr>
          <a:xfrm>
            <a:off x="5410200" y="3962400"/>
            <a:ext cx="1371600" cy="609600"/>
          </a:xfrm>
          <a:prstGeom prst="rect">
            <a:avLst/>
          </a:prstGeom>
          <a:noFill/>
          <a:ln w="9525">
            <a:noFill/>
          </a:ln>
        </p:spPr>
      </p:pic>
      <p:sp>
        <p:nvSpPr>
          <p:cNvPr id="19463" name="Oval 262152"/>
          <p:cNvSpPr/>
          <p:nvPr/>
        </p:nvSpPr>
        <p:spPr>
          <a:xfrm>
            <a:off x="7639050" y="3886200"/>
            <a:ext cx="457200" cy="457200"/>
          </a:xfrm>
          <a:prstGeom prst="ellipse">
            <a:avLst/>
          </a:prstGeom>
          <a:gradFill rotWithShape="1">
            <a:gsLst>
              <a:gs pos="0">
                <a:srgbClr val="FFFFCC"/>
              </a:gs>
              <a:gs pos="100000">
                <a:srgbClr val="76765E"/>
              </a:gs>
            </a:gsLst>
            <a:lin ang="5400000" scaled="1"/>
            <a:tileRect/>
          </a:gradFill>
          <a:ln w="9525" cap="flat" cmpd="sng">
            <a:solidFill>
              <a:schemeClr val="tx1"/>
            </a:solidFill>
            <a:prstDash val="solid"/>
            <a:round/>
            <a:headEnd type="none" w="med" len="med"/>
            <a:tailEnd type="none" w="med" len="med"/>
          </a:ln>
        </p:spPr>
        <p:txBody>
          <a:bodyPr anchor="t"/>
          <a:lstStyle/>
          <a:p>
            <a:endParaRPr lang="en-US" altLang="zh-CN">
              <a:latin typeface=".VnTime" panose="020B7200000000000000" pitchFamily="34" charset="0"/>
            </a:endParaRPr>
          </a:p>
        </p:txBody>
      </p:sp>
      <p:sp>
        <p:nvSpPr>
          <p:cNvPr id="19464" name="Rectangle 262153"/>
          <p:cNvSpPr/>
          <p:nvPr/>
        </p:nvSpPr>
        <p:spPr>
          <a:xfrm>
            <a:off x="5257800" y="2743200"/>
            <a:ext cx="3124200" cy="533400"/>
          </a:xfrm>
          <a:prstGeom prst="rect">
            <a:avLst/>
          </a:prstGeom>
          <a:pattFill prst="narVert">
            <a:fgClr>
              <a:schemeClr val="tx1"/>
            </a:fgClr>
            <a:bgClr>
              <a:schemeClr val="bg1"/>
            </a:bgClr>
          </a:pattFill>
          <a:ln w="9525">
            <a:noFill/>
          </a:ln>
        </p:spPr>
        <p:txBody>
          <a:bodyPr anchor="t"/>
          <a:lstStyle/>
          <a:p>
            <a:endParaRPr lang="en-US" altLang="zh-CN">
              <a:latin typeface=".VnTime" panose="020B7200000000000000" pitchFamily="34" charset="0"/>
            </a:endParaRPr>
          </a:p>
        </p:txBody>
      </p:sp>
      <p:sp>
        <p:nvSpPr>
          <p:cNvPr id="19465" name="Rectangle 262154"/>
          <p:cNvSpPr/>
          <p:nvPr/>
        </p:nvSpPr>
        <p:spPr>
          <a:xfrm>
            <a:off x="5105400" y="2590800"/>
            <a:ext cx="152400" cy="990600"/>
          </a:xfrm>
          <a:prstGeom prst="rect">
            <a:avLst/>
          </a:prstGeom>
          <a:solidFill>
            <a:schemeClr val="accent1"/>
          </a:solidFill>
          <a:ln w="9525" cap="flat" cmpd="sng">
            <a:solidFill>
              <a:schemeClr val="tx1"/>
            </a:solidFill>
            <a:prstDash val="solid"/>
            <a:miter/>
            <a:headEnd type="none" w="med" len="med"/>
            <a:tailEnd type="none" w="med" len="med"/>
          </a:ln>
        </p:spPr>
        <p:txBody>
          <a:bodyPr anchor="t"/>
          <a:lstStyle/>
          <a:p>
            <a:endParaRPr lang="en-US" altLang="zh-CN">
              <a:latin typeface=".VnTime" panose="020B7200000000000000" pitchFamily="34" charset="0"/>
            </a:endParaRPr>
          </a:p>
        </p:txBody>
      </p:sp>
      <p:sp>
        <p:nvSpPr>
          <p:cNvPr id="19466" name="Rectangle 262155"/>
          <p:cNvSpPr/>
          <p:nvPr/>
        </p:nvSpPr>
        <p:spPr>
          <a:xfrm>
            <a:off x="5105400" y="2286000"/>
            <a:ext cx="152400" cy="1295400"/>
          </a:xfrm>
          <a:prstGeom prst="rect">
            <a:avLst/>
          </a:prstGeom>
          <a:solidFill>
            <a:srgbClr val="0000CC"/>
          </a:solidFill>
          <a:ln w="9525" cap="flat" cmpd="sng">
            <a:solidFill>
              <a:schemeClr val="tx1"/>
            </a:solidFill>
            <a:prstDash val="solid"/>
            <a:miter/>
            <a:headEnd type="none" w="med" len="med"/>
            <a:tailEnd type="none" w="med" len="med"/>
          </a:ln>
        </p:spPr>
        <p:txBody>
          <a:bodyPr anchor="t"/>
          <a:lstStyle/>
          <a:p>
            <a:endParaRPr lang="en-US" altLang="zh-CN">
              <a:latin typeface=".VnTime" panose="020B7200000000000000" pitchFamily="34" charset="0"/>
            </a:endParaRPr>
          </a:p>
        </p:txBody>
      </p:sp>
      <p:sp>
        <p:nvSpPr>
          <p:cNvPr id="19467" name="Rectangle 262156"/>
          <p:cNvSpPr/>
          <p:nvPr/>
        </p:nvSpPr>
        <p:spPr>
          <a:xfrm>
            <a:off x="4876800" y="3429000"/>
            <a:ext cx="228600" cy="152400"/>
          </a:xfrm>
          <a:prstGeom prst="rect">
            <a:avLst/>
          </a:prstGeom>
          <a:solidFill>
            <a:srgbClr val="0000FF"/>
          </a:solidFill>
          <a:ln w="9525" cap="flat" cmpd="sng">
            <a:solidFill>
              <a:schemeClr val="tx1"/>
            </a:solidFill>
            <a:prstDash val="solid"/>
            <a:miter/>
            <a:headEnd type="none" w="med" len="med"/>
            <a:tailEnd type="none" w="med" len="med"/>
          </a:ln>
        </p:spPr>
        <p:txBody>
          <a:bodyPr anchor="t"/>
          <a:lstStyle/>
          <a:p>
            <a:endParaRPr lang="en-US" altLang="zh-CN">
              <a:latin typeface=".VnTime" panose="020B7200000000000000" pitchFamily="34" charset="0"/>
            </a:endParaRPr>
          </a:p>
        </p:txBody>
      </p:sp>
      <p:sp>
        <p:nvSpPr>
          <p:cNvPr id="19468" name="Rectangle 262157"/>
          <p:cNvSpPr/>
          <p:nvPr/>
        </p:nvSpPr>
        <p:spPr>
          <a:xfrm>
            <a:off x="8382000" y="2286000"/>
            <a:ext cx="152400" cy="1295400"/>
          </a:xfrm>
          <a:prstGeom prst="rect">
            <a:avLst/>
          </a:prstGeom>
          <a:solidFill>
            <a:srgbClr val="0000CC"/>
          </a:solidFill>
          <a:ln w="9525" cap="flat" cmpd="sng">
            <a:solidFill>
              <a:schemeClr val="tx1"/>
            </a:solidFill>
            <a:prstDash val="solid"/>
            <a:miter/>
            <a:headEnd type="none" w="med" len="med"/>
            <a:tailEnd type="none" w="med" len="med"/>
          </a:ln>
        </p:spPr>
        <p:txBody>
          <a:bodyPr anchor="t"/>
          <a:lstStyle/>
          <a:p>
            <a:endParaRPr lang="en-US" altLang="zh-CN">
              <a:latin typeface=".VnTime" panose="020B7200000000000000" pitchFamily="34" charset="0"/>
            </a:endParaRPr>
          </a:p>
        </p:txBody>
      </p:sp>
      <p:sp>
        <p:nvSpPr>
          <p:cNvPr id="19469" name="Rectangle 262158"/>
          <p:cNvSpPr/>
          <p:nvPr/>
        </p:nvSpPr>
        <p:spPr>
          <a:xfrm>
            <a:off x="8534400" y="3429000"/>
            <a:ext cx="228600" cy="152400"/>
          </a:xfrm>
          <a:prstGeom prst="rect">
            <a:avLst/>
          </a:prstGeom>
          <a:solidFill>
            <a:srgbClr val="0000FF"/>
          </a:solidFill>
          <a:ln w="9525" cap="flat" cmpd="sng">
            <a:solidFill>
              <a:schemeClr val="tx1"/>
            </a:solidFill>
            <a:prstDash val="solid"/>
            <a:miter/>
            <a:headEnd type="none" w="med" len="med"/>
            <a:tailEnd type="none" w="med" len="med"/>
          </a:ln>
        </p:spPr>
        <p:txBody>
          <a:bodyPr anchor="t"/>
          <a:lstStyle/>
          <a:p>
            <a:endParaRPr lang="en-US" altLang="zh-CN">
              <a:latin typeface=".VnTime" panose="020B7200000000000000" pitchFamily="34" charset="0"/>
            </a:endParaRPr>
          </a:p>
        </p:txBody>
      </p:sp>
      <p:sp>
        <p:nvSpPr>
          <p:cNvPr id="19470" name="Rectangle 262159"/>
          <p:cNvSpPr/>
          <p:nvPr/>
        </p:nvSpPr>
        <p:spPr>
          <a:xfrm>
            <a:off x="5000625" y="2438400"/>
            <a:ext cx="3657600" cy="152400"/>
          </a:xfrm>
          <a:prstGeom prst="rect">
            <a:avLst/>
          </a:prstGeom>
          <a:solidFill>
            <a:srgbClr val="0000FF"/>
          </a:solidFill>
          <a:ln w="9525">
            <a:noFill/>
          </a:ln>
        </p:spPr>
        <p:txBody>
          <a:bodyPr anchor="t"/>
          <a:lstStyle/>
          <a:p>
            <a:endParaRPr lang="en-US" altLang="zh-CN">
              <a:latin typeface=".VnTime" panose="020B7200000000000000" pitchFamily="34" charset="0"/>
            </a:endParaRPr>
          </a:p>
        </p:txBody>
      </p:sp>
      <p:sp>
        <p:nvSpPr>
          <p:cNvPr id="262161" name="Freeform 262160"/>
          <p:cNvSpPr/>
          <p:nvPr/>
        </p:nvSpPr>
        <p:spPr>
          <a:xfrm>
            <a:off x="8077200" y="2438400"/>
            <a:ext cx="304800" cy="533400"/>
          </a:xfrm>
          <a:custGeom>
            <a:avLst/>
            <a:gdLst/>
            <a:ahLst/>
            <a:cxnLst>
              <a:cxn ang="0">
                <a:pos x="18900" y="10800"/>
              </a:cxn>
              <a:cxn ang="90">
                <a:pos x="10800" y="21600"/>
              </a:cxn>
              <a:cxn ang="180">
                <a:pos x="2700" y="10800"/>
              </a:cxn>
              <a:cxn ang="270">
                <a:pos x="10800" y="0"/>
              </a:cxn>
            </a:cxnLst>
            <a:rect l="0" t="0" r="0" b="0"/>
            <a:pathLst>
              <a:path w="21600" h="21600">
                <a:moveTo>
                  <a:pt x="0" y="0"/>
                </a:moveTo>
                <a:lnTo>
                  <a:pt x="5400" y="21600"/>
                </a:lnTo>
                <a:lnTo>
                  <a:pt x="16200" y="21600"/>
                </a:lnTo>
                <a:lnTo>
                  <a:pt x="21600" y="0"/>
                </a:lnTo>
                <a:close/>
              </a:path>
            </a:pathLst>
          </a:custGeom>
          <a:solidFill>
            <a:srgbClr val="FF9900"/>
          </a:solidFill>
          <a:ln w="9525">
            <a:noFill/>
          </a:ln>
        </p:spPr>
        <p:txBody>
          <a:bodyPr/>
          <a:lstStyle/>
          <a:p>
            <a:endParaRPr lang="en-US"/>
          </a:p>
        </p:txBody>
      </p:sp>
      <p:sp>
        <p:nvSpPr>
          <p:cNvPr id="19472" name="Straight Connector 262161"/>
          <p:cNvSpPr/>
          <p:nvPr/>
        </p:nvSpPr>
        <p:spPr>
          <a:xfrm>
            <a:off x="5334000" y="2514600"/>
            <a:ext cx="3810000" cy="0"/>
          </a:xfrm>
          <a:prstGeom prst="line">
            <a:avLst/>
          </a:prstGeom>
          <a:ln w="38100" cap="flat" cmpd="sng">
            <a:solidFill>
              <a:srgbClr val="FF9900"/>
            </a:solidFill>
            <a:prstDash val="solid"/>
            <a:round/>
            <a:headEnd type="none" w="med" len="med"/>
            <a:tailEnd type="none" w="med" len="med"/>
          </a:ln>
        </p:spPr>
      </p:sp>
      <p:sp>
        <p:nvSpPr>
          <p:cNvPr id="19473" name="Straight Connector 262162"/>
          <p:cNvSpPr/>
          <p:nvPr/>
        </p:nvSpPr>
        <p:spPr>
          <a:xfrm>
            <a:off x="9067800" y="2500313"/>
            <a:ext cx="0" cy="762000"/>
          </a:xfrm>
          <a:prstGeom prst="line">
            <a:avLst/>
          </a:prstGeom>
          <a:ln w="38100" cap="flat" cmpd="sng">
            <a:solidFill>
              <a:srgbClr val="FF9900"/>
            </a:solidFill>
            <a:prstDash val="solid"/>
            <a:round/>
            <a:headEnd type="none" w="med" len="med"/>
            <a:tailEnd type="none" w="med" len="med"/>
          </a:ln>
        </p:spPr>
      </p:sp>
      <p:sp>
        <p:nvSpPr>
          <p:cNvPr id="19474" name="Straight Connector 262163"/>
          <p:cNvSpPr/>
          <p:nvPr/>
        </p:nvSpPr>
        <p:spPr>
          <a:xfrm>
            <a:off x="9067800" y="2514600"/>
            <a:ext cx="0" cy="381000"/>
          </a:xfrm>
          <a:prstGeom prst="line">
            <a:avLst/>
          </a:prstGeom>
          <a:ln w="38100" cap="flat" cmpd="sng">
            <a:solidFill>
              <a:srgbClr val="FF9900"/>
            </a:solidFill>
            <a:prstDash val="solid"/>
            <a:round/>
            <a:headEnd type="none" w="med" len="med"/>
            <a:tailEnd type="triangle" w="med" len="med"/>
          </a:ln>
        </p:spPr>
      </p:sp>
      <p:sp>
        <p:nvSpPr>
          <p:cNvPr id="19475" name="Rectangle 262164"/>
          <p:cNvSpPr/>
          <p:nvPr/>
        </p:nvSpPr>
        <p:spPr>
          <a:xfrm>
            <a:off x="4953000" y="3124200"/>
            <a:ext cx="152400" cy="76200"/>
          </a:xfrm>
          <a:prstGeom prst="rect">
            <a:avLst/>
          </a:prstGeom>
          <a:solidFill>
            <a:srgbClr val="FF9900"/>
          </a:solidFill>
          <a:ln w="9525">
            <a:noFill/>
          </a:ln>
        </p:spPr>
        <p:txBody>
          <a:bodyPr anchor="t"/>
          <a:lstStyle/>
          <a:p>
            <a:endParaRPr lang="en-US" altLang="zh-CN">
              <a:latin typeface=".VnTime" panose="020B7200000000000000" pitchFamily="34" charset="0"/>
            </a:endParaRPr>
          </a:p>
        </p:txBody>
      </p:sp>
      <p:sp>
        <p:nvSpPr>
          <p:cNvPr id="19476" name="Rectangle 262165"/>
          <p:cNvSpPr/>
          <p:nvPr/>
        </p:nvSpPr>
        <p:spPr>
          <a:xfrm>
            <a:off x="8534400" y="3124200"/>
            <a:ext cx="152400" cy="76200"/>
          </a:xfrm>
          <a:prstGeom prst="rect">
            <a:avLst/>
          </a:prstGeom>
          <a:solidFill>
            <a:srgbClr val="FF9900"/>
          </a:solidFill>
          <a:ln w="9525">
            <a:noFill/>
          </a:ln>
        </p:spPr>
        <p:txBody>
          <a:bodyPr anchor="t"/>
          <a:lstStyle/>
          <a:p>
            <a:endParaRPr lang="en-US" altLang="zh-CN">
              <a:latin typeface=".VnTime" panose="020B7200000000000000" pitchFamily="34" charset="0"/>
            </a:endParaRPr>
          </a:p>
        </p:txBody>
      </p:sp>
      <p:sp>
        <p:nvSpPr>
          <p:cNvPr id="19477" name="Straight Connector 262166"/>
          <p:cNvSpPr/>
          <p:nvPr/>
        </p:nvSpPr>
        <p:spPr>
          <a:xfrm>
            <a:off x="7391400" y="2514600"/>
            <a:ext cx="457200" cy="0"/>
          </a:xfrm>
          <a:prstGeom prst="line">
            <a:avLst/>
          </a:prstGeom>
          <a:ln w="38100" cap="flat" cmpd="sng">
            <a:solidFill>
              <a:srgbClr val="FF9900"/>
            </a:solidFill>
            <a:prstDash val="solid"/>
            <a:round/>
            <a:headEnd type="none" w="med" len="med"/>
            <a:tailEnd type="triangle" w="med" len="med"/>
          </a:ln>
        </p:spPr>
      </p:sp>
      <p:sp>
        <p:nvSpPr>
          <p:cNvPr id="19478" name="Straight Connector 262167"/>
          <p:cNvSpPr/>
          <p:nvPr/>
        </p:nvSpPr>
        <p:spPr>
          <a:xfrm flipV="1">
            <a:off x="4572000" y="3352800"/>
            <a:ext cx="0" cy="304800"/>
          </a:xfrm>
          <a:prstGeom prst="line">
            <a:avLst/>
          </a:prstGeom>
          <a:ln w="38100" cap="flat" cmpd="sng">
            <a:solidFill>
              <a:srgbClr val="FF9900"/>
            </a:solidFill>
            <a:prstDash val="solid"/>
            <a:round/>
            <a:headEnd type="none" w="med" len="med"/>
            <a:tailEnd type="triangle" w="med" len="med"/>
          </a:ln>
        </p:spPr>
      </p:sp>
      <p:sp>
        <p:nvSpPr>
          <p:cNvPr id="19479" name="Straight Connector 262168"/>
          <p:cNvSpPr/>
          <p:nvPr/>
        </p:nvSpPr>
        <p:spPr>
          <a:xfrm flipV="1">
            <a:off x="4572000" y="3152775"/>
            <a:ext cx="0" cy="762000"/>
          </a:xfrm>
          <a:prstGeom prst="line">
            <a:avLst/>
          </a:prstGeom>
          <a:ln w="38100" cap="flat" cmpd="sng">
            <a:solidFill>
              <a:srgbClr val="FF9900"/>
            </a:solidFill>
            <a:prstDash val="solid"/>
            <a:round/>
            <a:headEnd type="none" w="med" len="med"/>
            <a:tailEnd type="none" w="med" len="med"/>
          </a:ln>
        </p:spPr>
      </p:sp>
      <p:sp>
        <p:nvSpPr>
          <p:cNvPr id="19480" name="Straight Connector 262169"/>
          <p:cNvSpPr/>
          <p:nvPr/>
        </p:nvSpPr>
        <p:spPr>
          <a:xfrm>
            <a:off x="4572000" y="3157538"/>
            <a:ext cx="457200" cy="0"/>
          </a:xfrm>
          <a:prstGeom prst="line">
            <a:avLst/>
          </a:prstGeom>
          <a:ln w="38100" cap="flat" cmpd="sng">
            <a:solidFill>
              <a:srgbClr val="FF9900"/>
            </a:solidFill>
            <a:prstDash val="solid"/>
            <a:round/>
            <a:headEnd type="none" w="med" len="med"/>
            <a:tailEnd type="none" w="med" len="med"/>
          </a:ln>
        </p:spPr>
      </p:sp>
      <p:sp>
        <p:nvSpPr>
          <p:cNvPr id="19481" name="Text Box 262170"/>
          <p:cNvSpPr txBox="1"/>
          <p:nvPr/>
        </p:nvSpPr>
        <p:spPr>
          <a:xfrm>
            <a:off x="6553200" y="2057400"/>
            <a:ext cx="381000" cy="396875"/>
          </a:xfrm>
          <a:prstGeom prst="rect">
            <a:avLst/>
          </a:prstGeom>
          <a:noFill/>
          <a:ln w="9525">
            <a:noFill/>
          </a:ln>
        </p:spPr>
        <p:txBody>
          <a:bodyPr anchor="t">
            <a:spAutoFit/>
          </a:bodyPr>
          <a:lstStyle/>
          <a:p>
            <a:pPr>
              <a:spcBef>
                <a:spcPct val="50000"/>
              </a:spcBef>
            </a:pPr>
            <a:r>
              <a:rPr lang="en-US" sz="2000">
                <a:latin typeface=".VnTimeH" panose="020B7200000000000000" pitchFamily="34" charset="0"/>
              </a:rPr>
              <a:t>C</a:t>
            </a:r>
          </a:p>
        </p:txBody>
      </p:sp>
      <p:sp>
        <p:nvSpPr>
          <p:cNvPr id="19482" name="Text Box 262171"/>
          <p:cNvSpPr txBox="1"/>
          <p:nvPr/>
        </p:nvSpPr>
        <p:spPr>
          <a:xfrm>
            <a:off x="4572000" y="2057400"/>
            <a:ext cx="381000" cy="396875"/>
          </a:xfrm>
          <a:prstGeom prst="rect">
            <a:avLst/>
          </a:prstGeom>
          <a:noFill/>
          <a:ln w="9525">
            <a:noFill/>
          </a:ln>
        </p:spPr>
        <p:txBody>
          <a:bodyPr anchor="t">
            <a:spAutoFit/>
          </a:bodyPr>
          <a:lstStyle/>
          <a:p>
            <a:pPr>
              <a:spcBef>
                <a:spcPct val="50000"/>
              </a:spcBef>
            </a:pPr>
            <a:r>
              <a:rPr lang="en-US" sz="2000">
                <a:latin typeface=".VnTimeH" panose="020B7200000000000000" pitchFamily="34" charset="0"/>
              </a:rPr>
              <a:t>M</a:t>
            </a:r>
          </a:p>
        </p:txBody>
      </p:sp>
      <p:sp>
        <p:nvSpPr>
          <p:cNvPr id="19483" name="Text Box 262172"/>
          <p:cNvSpPr txBox="1"/>
          <p:nvPr/>
        </p:nvSpPr>
        <p:spPr>
          <a:xfrm>
            <a:off x="8610600" y="2057400"/>
            <a:ext cx="381000" cy="396875"/>
          </a:xfrm>
          <a:prstGeom prst="rect">
            <a:avLst/>
          </a:prstGeom>
          <a:noFill/>
          <a:ln w="9525">
            <a:noFill/>
          </a:ln>
        </p:spPr>
        <p:txBody>
          <a:bodyPr anchor="t">
            <a:spAutoFit/>
          </a:bodyPr>
          <a:lstStyle/>
          <a:p>
            <a:pPr>
              <a:spcBef>
                <a:spcPct val="50000"/>
              </a:spcBef>
            </a:pPr>
            <a:r>
              <a:rPr lang="en-US" sz="2000">
                <a:latin typeface=".VnTimeH" panose="020B7200000000000000" pitchFamily="34" charset="0"/>
              </a:rPr>
              <a:t>N</a:t>
            </a:r>
          </a:p>
        </p:txBody>
      </p:sp>
      <p:sp>
        <p:nvSpPr>
          <p:cNvPr id="19484" name="Text Box 262173"/>
          <p:cNvSpPr txBox="1"/>
          <p:nvPr/>
        </p:nvSpPr>
        <p:spPr>
          <a:xfrm>
            <a:off x="4572000" y="2743200"/>
            <a:ext cx="381000" cy="396875"/>
          </a:xfrm>
          <a:prstGeom prst="rect">
            <a:avLst/>
          </a:prstGeom>
          <a:noFill/>
          <a:ln w="9525">
            <a:noFill/>
          </a:ln>
        </p:spPr>
        <p:txBody>
          <a:bodyPr anchor="t">
            <a:spAutoFit/>
          </a:bodyPr>
          <a:lstStyle/>
          <a:p>
            <a:pPr>
              <a:spcBef>
                <a:spcPct val="50000"/>
              </a:spcBef>
            </a:pPr>
            <a:r>
              <a:rPr lang="en-US" sz="2000">
                <a:latin typeface=".VnTimeH" panose="020B7200000000000000" pitchFamily="34" charset="0"/>
              </a:rPr>
              <a:t>A</a:t>
            </a:r>
          </a:p>
        </p:txBody>
      </p:sp>
      <p:sp>
        <p:nvSpPr>
          <p:cNvPr id="19485" name="Text Box 262174"/>
          <p:cNvSpPr txBox="1"/>
          <p:nvPr/>
        </p:nvSpPr>
        <p:spPr>
          <a:xfrm>
            <a:off x="8534400" y="2743200"/>
            <a:ext cx="381000" cy="396875"/>
          </a:xfrm>
          <a:prstGeom prst="rect">
            <a:avLst/>
          </a:prstGeom>
          <a:noFill/>
          <a:ln w="9525">
            <a:noFill/>
          </a:ln>
        </p:spPr>
        <p:txBody>
          <a:bodyPr anchor="t">
            <a:spAutoFit/>
          </a:bodyPr>
          <a:lstStyle/>
          <a:p>
            <a:pPr>
              <a:spcBef>
                <a:spcPct val="50000"/>
              </a:spcBef>
            </a:pPr>
            <a:r>
              <a:rPr lang="en-US" sz="2000">
                <a:latin typeface=".VnTimeH" panose="020B7200000000000000" pitchFamily="34" charset="0"/>
              </a:rPr>
              <a:t>B</a:t>
            </a:r>
          </a:p>
        </p:txBody>
      </p:sp>
      <p:grpSp>
        <p:nvGrpSpPr>
          <p:cNvPr id="19486" name="Group 262175"/>
          <p:cNvGrpSpPr/>
          <p:nvPr/>
        </p:nvGrpSpPr>
        <p:grpSpPr>
          <a:xfrm>
            <a:off x="4362450" y="3886200"/>
            <a:ext cx="914400" cy="533400"/>
            <a:chOff x="4752" y="2544"/>
            <a:chExt cx="576" cy="461"/>
          </a:xfrm>
        </p:grpSpPr>
        <p:sp>
          <p:nvSpPr>
            <p:cNvPr id="19487" name="Rectangle 262176"/>
            <p:cNvSpPr/>
            <p:nvPr/>
          </p:nvSpPr>
          <p:spPr>
            <a:xfrm rot="-5400000" flipH="1">
              <a:off x="4856" y="2533"/>
              <a:ext cx="365" cy="576"/>
            </a:xfrm>
            <a:prstGeom prst="rect">
              <a:avLst/>
            </a:prstGeom>
            <a:gradFill rotWithShape="1">
              <a:gsLst>
                <a:gs pos="0">
                  <a:srgbClr val="576869"/>
                </a:gs>
                <a:gs pos="50000">
                  <a:schemeClr val="accent1"/>
                </a:gs>
                <a:gs pos="100000">
                  <a:srgbClr val="576869"/>
                </a:gs>
              </a:gsLst>
              <a:lin ang="5400000" scaled="1"/>
              <a:tileRect/>
            </a:gradFill>
            <a:ln w="9525" cap="flat" cmpd="sng">
              <a:solidFill>
                <a:schemeClr val="tx1"/>
              </a:solidFill>
              <a:prstDash val="solid"/>
              <a:miter/>
              <a:headEnd type="none" w="med" len="med"/>
              <a:tailEnd type="none" w="med" len="med"/>
            </a:ln>
          </p:spPr>
          <p:txBody>
            <a:bodyPr vert="eaVert" wrap="none" anchor="ctr"/>
            <a:lstStyle/>
            <a:p>
              <a:pPr algn="ctr" eaLnBrk="0" hangingPunct="0"/>
              <a:r>
                <a:rPr lang="en-US">
                  <a:solidFill>
                    <a:srgbClr val="F00A20"/>
                  </a:solidFill>
                  <a:latin typeface="Arial" panose="020B0604020202020204" pitchFamily="34" charset="0"/>
                </a:rPr>
                <a:t>6V</a:t>
              </a:r>
            </a:p>
          </p:txBody>
        </p:sp>
        <p:sp>
          <p:nvSpPr>
            <p:cNvPr id="19488" name="Straight Connector 262177"/>
            <p:cNvSpPr/>
            <p:nvPr/>
          </p:nvSpPr>
          <p:spPr>
            <a:xfrm rot="5400000">
              <a:off x="4730" y="2662"/>
              <a:ext cx="44" cy="0"/>
            </a:xfrm>
            <a:prstGeom prst="line">
              <a:avLst/>
            </a:prstGeom>
            <a:ln w="57150" cap="flat" cmpd="sng">
              <a:solidFill>
                <a:schemeClr val="tx1"/>
              </a:solidFill>
              <a:prstDash val="solid"/>
              <a:round/>
              <a:headEnd type="none" w="med" len="med"/>
              <a:tailEnd type="none" w="med" len="med"/>
            </a:ln>
          </p:spPr>
        </p:sp>
        <p:sp>
          <p:nvSpPr>
            <p:cNvPr id="19489" name="Straight Connector 262178"/>
            <p:cNvSpPr/>
            <p:nvPr/>
          </p:nvSpPr>
          <p:spPr>
            <a:xfrm>
              <a:off x="4896" y="2544"/>
              <a:ext cx="0" cy="96"/>
            </a:xfrm>
            <a:prstGeom prst="line">
              <a:avLst/>
            </a:prstGeom>
            <a:ln w="76200" cap="flat" cmpd="sng">
              <a:solidFill>
                <a:srgbClr val="F00A20"/>
              </a:solidFill>
              <a:prstDash val="solid"/>
              <a:round/>
              <a:headEnd type="none" w="med" len="med"/>
              <a:tailEnd type="none" w="med" len="med"/>
            </a:ln>
          </p:spPr>
        </p:sp>
        <p:sp>
          <p:nvSpPr>
            <p:cNvPr id="19490" name="Straight Connector 262179"/>
            <p:cNvSpPr/>
            <p:nvPr/>
          </p:nvSpPr>
          <p:spPr>
            <a:xfrm>
              <a:off x="5136" y="2544"/>
              <a:ext cx="0" cy="96"/>
            </a:xfrm>
            <a:prstGeom prst="line">
              <a:avLst/>
            </a:prstGeom>
            <a:ln w="57150" cap="flat" cmpd="sng">
              <a:solidFill>
                <a:schemeClr val="tx1"/>
              </a:solidFill>
              <a:prstDash val="solid"/>
              <a:round/>
              <a:headEnd type="none" w="med" len="med"/>
              <a:tailEnd type="none" w="med" len="med"/>
            </a:ln>
          </p:spPr>
        </p:sp>
      </p:grpSp>
      <p:pic>
        <p:nvPicPr>
          <p:cNvPr id="262181" name="Picture 262180"/>
          <p:cNvPicPr>
            <a:picLocks noChangeAspect="1"/>
          </p:cNvPicPr>
          <p:nvPr/>
        </p:nvPicPr>
        <p:blipFill>
          <a:blip r:embed="rId3"/>
          <a:stretch>
            <a:fillRect/>
          </a:stretch>
        </p:blipFill>
        <p:spPr>
          <a:xfrm>
            <a:off x="5486400" y="3733800"/>
            <a:ext cx="1371600" cy="847725"/>
          </a:xfrm>
          <a:prstGeom prst="rect">
            <a:avLst/>
          </a:prstGeom>
          <a:noFill/>
          <a:ln w="9525">
            <a:noFill/>
          </a:ln>
        </p:spPr>
      </p:pic>
      <p:sp>
        <p:nvSpPr>
          <p:cNvPr id="19492" name="Can 262181" descr="Sand"/>
          <p:cNvSpPr/>
          <p:nvPr/>
        </p:nvSpPr>
        <p:spPr>
          <a:xfrm>
            <a:off x="7486650" y="4495800"/>
            <a:ext cx="762000" cy="228600"/>
          </a:xfrm>
          <a:prstGeom prst="can">
            <a:avLst>
              <a:gd name="adj" fmla="val 25000"/>
            </a:avLst>
          </a:prstGeom>
          <a:blipFill rotWithShape="1">
            <a:blip r:embed="rId4"/>
          </a:blipFill>
          <a:ln w="9525" cap="flat" cmpd="sng">
            <a:solidFill>
              <a:schemeClr val="tx1"/>
            </a:solidFill>
            <a:prstDash val="solid"/>
            <a:round/>
            <a:headEnd type="none" w="med" len="med"/>
            <a:tailEnd type="none" w="med" len="med"/>
          </a:ln>
        </p:spPr>
        <p:txBody>
          <a:bodyPr anchor="t"/>
          <a:lstStyle/>
          <a:p>
            <a:endParaRPr lang="en-US" altLang="zh-CN">
              <a:latin typeface=".VnTime" panose="020B7200000000000000" pitchFamily="34" charset="0"/>
            </a:endParaRPr>
          </a:p>
        </p:txBody>
      </p:sp>
      <p:sp>
        <p:nvSpPr>
          <p:cNvPr id="19493" name="Can 262182"/>
          <p:cNvSpPr/>
          <p:nvPr/>
        </p:nvSpPr>
        <p:spPr>
          <a:xfrm>
            <a:off x="7715250" y="4248150"/>
            <a:ext cx="304800" cy="271463"/>
          </a:xfrm>
          <a:prstGeom prst="can">
            <a:avLst>
              <a:gd name="adj" fmla="val 25148"/>
            </a:avLst>
          </a:prstGeom>
          <a:pattFill prst="narHorz">
            <a:fgClr>
              <a:schemeClr val="tx2"/>
            </a:fgClr>
            <a:bgClr>
              <a:schemeClr val="bg1"/>
            </a:bgClr>
          </a:pattFill>
          <a:ln w="9525" cap="flat" cmpd="sng">
            <a:solidFill>
              <a:schemeClr val="tx1"/>
            </a:solidFill>
            <a:prstDash val="solid"/>
            <a:round/>
            <a:headEnd type="none" w="med" len="med"/>
            <a:tailEnd type="none" w="med" len="med"/>
          </a:ln>
        </p:spPr>
        <p:txBody>
          <a:bodyPr anchor="t"/>
          <a:lstStyle/>
          <a:p>
            <a:endParaRPr lang="en-US" altLang="zh-CN">
              <a:latin typeface=".VnTime" panose="020B7200000000000000" pitchFamily="34" charset="0"/>
            </a:endParaRPr>
          </a:p>
        </p:txBody>
      </p:sp>
      <p:sp>
        <p:nvSpPr>
          <p:cNvPr id="19494" name="Straight Connector 262183"/>
          <p:cNvSpPr/>
          <p:nvPr/>
        </p:nvSpPr>
        <p:spPr>
          <a:xfrm>
            <a:off x="7791450" y="4114800"/>
            <a:ext cx="0" cy="152400"/>
          </a:xfrm>
          <a:prstGeom prst="line">
            <a:avLst/>
          </a:prstGeom>
          <a:ln w="9525" cap="flat" cmpd="sng">
            <a:solidFill>
              <a:schemeClr val="tx1"/>
            </a:solidFill>
            <a:prstDash val="solid"/>
            <a:round/>
            <a:headEnd type="none" w="med" len="med"/>
            <a:tailEnd type="none" w="med" len="med"/>
          </a:ln>
        </p:spPr>
      </p:sp>
      <p:sp>
        <p:nvSpPr>
          <p:cNvPr id="19495" name="Straight Connector 262184"/>
          <p:cNvSpPr/>
          <p:nvPr/>
        </p:nvSpPr>
        <p:spPr>
          <a:xfrm>
            <a:off x="7943850" y="4114800"/>
            <a:ext cx="0" cy="152400"/>
          </a:xfrm>
          <a:prstGeom prst="line">
            <a:avLst/>
          </a:prstGeom>
          <a:ln w="9525" cap="flat" cmpd="sng">
            <a:solidFill>
              <a:schemeClr val="tx1"/>
            </a:solidFill>
            <a:prstDash val="solid"/>
            <a:round/>
            <a:headEnd type="none" w="med" len="med"/>
            <a:tailEnd type="none" w="med" len="med"/>
          </a:ln>
        </p:spPr>
      </p:sp>
      <p:sp>
        <p:nvSpPr>
          <p:cNvPr id="19496" name="Freeform 262185"/>
          <p:cNvSpPr/>
          <p:nvPr/>
        </p:nvSpPr>
        <p:spPr>
          <a:xfrm>
            <a:off x="7777163" y="4086225"/>
            <a:ext cx="190500" cy="88900"/>
          </a:xfrm>
          <a:custGeom>
            <a:avLst/>
            <a:gdLst/>
            <a:ahLst/>
            <a:cxnLst/>
            <a:rect l="0" t="0" r="0" b="0"/>
            <a:pathLst>
              <a:path w="120" h="56">
                <a:moveTo>
                  <a:pt x="14" y="56"/>
                </a:moveTo>
                <a:cubicBezTo>
                  <a:pt x="11" y="47"/>
                  <a:pt x="0" y="37"/>
                  <a:pt x="4" y="28"/>
                </a:cubicBezTo>
                <a:cubicBezTo>
                  <a:pt x="8" y="19"/>
                  <a:pt x="32" y="19"/>
                  <a:pt x="32" y="19"/>
                </a:cubicBezTo>
                <a:cubicBezTo>
                  <a:pt x="41" y="13"/>
                  <a:pt x="49" y="2"/>
                  <a:pt x="60" y="0"/>
                </a:cubicBezTo>
                <a:cubicBezTo>
                  <a:pt x="61" y="0"/>
                  <a:pt x="115" y="18"/>
                  <a:pt x="116" y="19"/>
                </a:cubicBezTo>
                <a:cubicBezTo>
                  <a:pt x="120" y="24"/>
                  <a:pt x="103" y="19"/>
                  <a:pt x="97" y="19"/>
                </a:cubicBezTo>
              </a:path>
            </a:pathLst>
          </a:custGeom>
          <a:noFill/>
          <a:ln w="9525" cap="flat" cmpd="sng">
            <a:solidFill>
              <a:schemeClr val="tx1"/>
            </a:solidFill>
            <a:prstDash val="solid"/>
            <a:round/>
            <a:headEnd type="none" w="med" len="med"/>
            <a:tailEnd type="none" w="med" len="med"/>
          </a:ln>
        </p:spPr>
        <p:txBody>
          <a:bodyPr/>
          <a:lstStyle/>
          <a:p>
            <a:endParaRPr lang="en-US"/>
          </a:p>
        </p:txBody>
      </p:sp>
      <p:sp>
        <p:nvSpPr>
          <p:cNvPr id="19497" name="Can 262186"/>
          <p:cNvSpPr/>
          <p:nvPr/>
        </p:nvSpPr>
        <p:spPr>
          <a:xfrm>
            <a:off x="7562850" y="4448175"/>
            <a:ext cx="76200" cy="76200"/>
          </a:xfrm>
          <a:prstGeom prst="can">
            <a:avLst>
              <a:gd name="adj" fmla="val 25000"/>
            </a:avLst>
          </a:prstGeom>
          <a:solidFill>
            <a:srgbClr val="3333CC"/>
          </a:solidFill>
          <a:ln w="9525" cap="flat" cmpd="sng">
            <a:solidFill>
              <a:schemeClr val="tx1"/>
            </a:solidFill>
            <a:prstDash val="solid"/>
            <a:round/>
            <a:headEnd type="none" w="med" len="med"/>
            <a:tailEnd type="none" w="med" len="med"/>
          </a:ln>
        </p:spPr>
        <p:txBody>
          <a:bodyPr anchor="t"/>
          <a:lstStyle/>
          <a:p>
            <a:endParaRPr lang="en-US" altLang="zh-CN">
              <a:latin typeface=".VnTime" panose="020B7200000000000000" pitchFamily="34" charset="0"/>
            </a:endParaRPr>
          </a:p>
        </p:txBody>
      </p:sp>
      <p:sp>
        <p:nvSpPr>
          <p:cNvPr id="19498" name="Can 262187"/>
          <p:cNvSpPr/>
          <p:nvPr/>
        </p:nvSpPr>
        <p:spPr>
          <a:xfrm>
            <a:off x="8115300" y="4448175"/>
            <a:ext cx="76200" cy="76200"/>
          </a:xfrm>
          <a:prstGeom prst="can">
            <a:avLst>
              <a:gd name="adj" fmla="val 25000"/>
            </a:avLst>
          </a:prstGeom>
          <a:solidFill>
            <a:srgbClr val="3333CC"/>
          </a:solidFill>
          <a:ln w="9525" cap="flat" cmpd="sng">
            <a:solidFill>
              <a:schemeClr val="tx1"/>
            </a:solidFill>
            <a:prstDash val="solid"/>
            <a:round/>
            <a:headEnd type="none" w="med" len="med"/>
            <a:tailEnd type="none" w="med" len="med"/>
          </a:ln>
        </p:spPr>
        <p:txBody>
          <a:bodyPr anchor="t"/>
          <a:lstStyle/>
          <a:p>
            <a:endParaRPr lang="en-US" altLang="zh-CN">
              <a:latin typeface=".VnTime" panose="020B7200000000000000" pitchFamily="34" charset="0"/>
            </a:endParaRPr>
          </a:p>
        </p:txBody>
      </p:sp>
      <p:sp>
        <p:nvSpPr>
          <p:cNvPr id="19499" name="Straight Connector 262188"/>
          <p:cNvSpPr/>
          <p:nvPr/>
        </p:nvSpPr>
        <p:spPr>
          <a:xfrm>
            <a:off x="4972050" y="3886200"/>
            <a:ext cx="685800" cy="228600"/>
          </a:xfrm>
          <a:prstGeom prst="line">
            <a:avLst/>
          </a:prstGeom>
          <a:ln w="38100" cap="flat" cmpd="sng">
            <a:solidFill>
              <a:srgbClr val="FF9900"/>
            </a:solidFill>
            <a:prstDash val="solid"/>
            <a:round/>
            <a:headEnd type="none" w="med" len="med"/>
            <a:tailEnd type="none" w="med" len="med"/>
          </a:ln>
        </p:spPr>
      </p:sp>
      <p:sp>
        <p:nvSpPr>
          <p:cNvPr id="19500" name="Straight Connector 262189"/>
          <p:cNvSpPr/>
          <p:nvPr/>
        </p:nvSpPr>
        <p:spPr>
          <a:xfrm>
            <a:off x="6648450" y="4191000"/>
            <a:ext cx="990600" cy="304800"/>
          </a:xfrm>
          <a:prstGeom prst="line">
            <a:avLst/>
          </a:prstGeom>
          <a:ln w="38100" cap="flat" cmpd="sng">
            <a:solidFill>
              <a:srgbClr val="FF9900"/>
            </a:solidFill>
            <a:prstDash val="solid"/>
            <a:round/>
            <a:headEnd type="none" w="med" len="med"/>
            <a:tailEnd type="none" w="med" len="med"/>
          </a:ln>
        </p:spPr>
      </p:sp>
      <p:sp>
        <p:nvSpPr>
          <p:cNvPr id="19501" name="Straight Connector 262190"/>
          <p:cNvSpPr/>
          <p:nvPr/>
        </p:nvSpPr>
        <p:spPr>
          <a:xfrm flipV="1">
            <a:off x="8172450" y="3200400"/>
            <a:ext cx="914400" cy="1295400"/>
          </a:xfrm>
          <a:prstGeom prst="line">
            <a:avLst/>
          </a:prstGeom>
          <a:ln w="38100" cap="flat" cmpd="sng">
            <a:solidFill>
              <a:srgbClr val="FF9900"/>
            </a:solidFill>
            <a:prstDash val="solid"/>
            <a:round/>
            <a:headEnd type="none" w="med" len="med"/>
            <a:tailEnd type="none" w="med" len="med"/>
          </a:ln>
        </p:spPr>
      </p:sp>
      <p:sp>
        <p:nvSpPr>
          <p:cNvPr id="19502" name="Text Box 262191"/>
          <p:cNvSpPr txBox="1"/>
          <p:nvPr/>
        </p:nvSpPr>
        <p:spPr>
          <a:xfrm>
            <a:off x="5876925" y="3643313"/>
            <a:ext cx="533400" cy="366712"/>
          </a:xfrm>
          <a:prstGeom prst="rect">
            <a:avLst/>
          </a:prstGeom>
          <a:noFill/>
          <a:ln w="9525">
            <a:noFill/>
          </a:ln>
        </p:spPr>
        <p:txBody>
          <a:bodyPr anchor="t">
            <a:spAutoFit/>
          </a:bodyPr>
          <a:lstStyle/>
          <a:p>
            <a:pPr>
              <a:spcBef>
                <a:spcPct val="50000"/>
              </a:spcBef>
            </a:pPr>
            <a:r>
              <a:rPr lang="en-US">
                <a:latin typeface=".VnTime" panose="020B7200000000000000" pitchFamily="34" charset="0"/>
              </a:rPr>
              <a:t>K</a:t>
            </a:r>
          </a:p>
        </p:txBody>
      </p:sp>
      <p:sp>
        <p:nvSpPr>
          <p:cNvPr id="262194" name="Oval 262193"/>
          <p:cNvSpPr/>
          <p:nvPr/>
        </p:nvSpPr>
        <p:spPr>
          <a:xfrm>
            <a:off x="7391400" y="3657600"/>
            <a:ext cx="990600" cy="990600"/>
          </a:xfrm>
          <a:prstGeom prst="ellipse">
            <a:avLst/>
          </a:prstGeom>
          <a:gradFill rotWithShape="1">
            <a:gsLst>
              <a:gs pos="0">
                <a:srgbClr val="E3E300"/>
              </a:gs>
              <a:gs pos="100000">
                <a:srgbClr val="FFFF00">
                  <a:alpha val="0"/>
                </a:srgbClr>
              </a:gs>
            </a:gsLst>
            <a:path path="shape">
              <a:fillToRect l="50000" t="50000" r="50000" b="50000"/>
            </a:path>
            <a:tileRect/>
          </a:gradFill>
          <a:ln w="9525">
            <a:noFill/>
          </a:ln>
        </p:spPr>
        <p:txBody>
          <a:bodyPr anchor="t"/>
          <a:lstStyle/>
          <a:p>
            <a:pPr marL="342900" indent="-342900" algn="ctr" eaLnBrk="0" hangingPunct="0"/>
            <a:r>
              <a:rPr lang="en-US" sz="3200">
                <a:latin typeface="Arial" panose="020B0604020202020204" pitchFamily="34" charset="0"/>
              </a:rPr>
              <a:t>   </a:t>
            </a:r>
          </a:p>
        </p:txBody>
      </p:sp>
      <p:sp>
        <p:nvSpPr>
          <p:cNvPr id="262195" name="Oval 262194"/>
          <p:cNvSpPr/>
          <p:nvPr/>
        </p:nvSpPr>
        <p:spPr>
          <a:xfrm>
            <a:off x="6781800" y="3429000"/>
            <a:ext cx="2133600" cy="1752600"/>
          </a:xfrm>
          <a:prstGeom prst="ellipse">
            <a:avLst/>
          </a:prstGeom>
          <a:gradFill rotWithShape="1">
            <a:gsLst>
              <a:gs pos="0">
                <a:srgbClr val="E3E300"/>
              </a:gs>
              <a:gs pos="100000">
                <a:srgbClr val="FFFF00">
                  <a:alpha val="0"/>
                </a:srgbClr>
              </a:gs>
            </a:gsLst>
            <a:path path="shape">
              <a:fillToRect l="50000" t="50000" r="50000" b="50000"/>
            </a:path>
            <a:tileRect/>
          </a:gradFill>
          <a:ln w="9525">
            <a:noFill/>
          </a:ln>
        </p:spPr>
        <p:txBody>
          <a:bodyPr anchor="t"/>
          <a:lstStyle/>
          <a:p>
            <a:pPr marL="342900" indent="-342900" algn="ctr" eaLnBrk="0" hangingPunct="0"/>
            <a:r>
              <a:rPr lang="en-US" sz="3200">
                <a:latin typeface="Arial" panose="020B0604020202020204" pitchFamily="34" charset="0"/>
              </a:rPr>
              <a:t>   </a:t>
            </a:r>
          </a:p>
        </p:txBody>
      </p:sp>
      <p:sp>
        <p:nvSpPr>
          <p:cNvPr id="262197" name="Oval 262196"/>
          <p:cNvSpPr/>
          <p:nvPr/>
        </p:nvSpPr>
        <p:spPr>
          <a:xfrm>
            <a:off x="6477000" y="2895600"/>
            <a:ext cx="2895600" cy="2286000"/>
          </a:xfrm>
          <a:prstGeom prst="ellipse">
            <a:avLst/>
          </a:prstGeom>
          <a:gradFill rotWithShape="1">
            <a:gsLst>
              <a:gs pos="0">
                <a:srgbClr val="E3E300"/>
              </a:gs>
              <a:gs pos="100000">
                <a:srgbClr val="FFFF00">
                  <a:alpha val="0"/>
                </a:srgbClr>
              </a:gs>
            </a:gsLst>
            <a:path path="shape">
              <a:fillToRect l="50000" t="50000" r="50000" b="50000"/>
            </a:path>
            <a:tileRect/>
          </a:gradFill>
          <a:ln w="9525">
            <a:noFill/>
          </a:ln>
        </p:spPr>
        <p:txBody>
          <a:bodyPr anchor="t"/>
          <a:lstStyle/>
          <a:p>
            <a:pPr marL="342900" indent="-342900" algn="ctr" eaLnBrk="0" hangingPunct="0"/>
            <a:r>
              <a:rPr lang="en-US" sz="3200">
                <a:latin typeface="Arial" panose="020B0604020202020204" pitchFamily="34"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4" fill="hold" nodeType="clickEffect">
                                  <p:stCondLst>
                                    <p:cond delay="0"/>
                                  </p:stCondLst>
                                  <p:childTnLst>
                                    <p:animEffect transition="out" filter="wipe(down)">
                                      <p:cBhvr>
                                        <p:cTn id="6" dur="500"/>
                                        <p:tgtEl>
                                          <p:spTgt spid="262181"/>
                                        </p:tgtEl>
                                      </p:cBhvr>
                                    </p:animEffect>
                                    <p:set>
                                      <p:cBhvr>
                                        <p:cTn id="7" dur="1" fill="hold">
                                          <p:stCondLst>
                                            <p:cond delay="499"/>
                                          </p:stCondLst>
                                        </p:cTn>
                                        <p:tgtEl>
                                          <p:spTgt spid="262181"/>
                                        </p:tgtEl>
                                        <p:attrNameLst>
                                          <p:attrName>style.visibility</p:attrName>
                                        </p:attrNameLst>
                                      </p:cBhvr>
                                      <p:to>
                                        <p:strVal val="hidden"/>
                                      </p:to>
                                    </p:se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262146"/>
                                        </p:tgtEl>
                                        <p:attrNameLst>
                                          <p:attrName>style.visibility</p:attrName>
                                        </p:attrNameLst>
                                      </p:cBhvr>
                                      <p:to>
                                        <p:strVal val="visible"/>
                                      </p:to>
                                    </p:set>
                                    <p:animEffect transition="in" filter="wipe(up)">
                                      <p:cBhvr>
                                        <p:cTn id="11" dur="500"/>
                                        <p:tgtEl>
                                          <p:spTgt spid="262146"/>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262194"/>
                                        </p:tgtEl>
                                        <p:attrNameLst>
                                          <p:attrName>style.visibility</p:attrName>
                                        </p:attrNameLst>
                                      </p:cBhvr>
                                      <p:to>
                                        <p:strVal val="visible"/>
                                      </p:to>
                                    </p:set>
                                    <p:animEffect transition="in" filter="fade">
                                      <p:cBhvr>
                                        <p:cTn id="15" dur="1000"/>
                                        <p:tgtEl>
                                          <p:spTgt spid="262194"/>
                                        </p:tgtEl>
                                      </p:cBhvr>
                                    </p:animEffect>
                                  </p:childTnLst>
                                </p:cTn>
                              </p:par>
                            </p:childTnLst>
                          </p:cTn>
                        </p:par>
                      </p:childTnLst>
                    </p:cTn>
                  </p:par>
                  <p:par>
                    <p:cTn id="16" fill="hold">
                      <p:stCondLst>
                        <p:cond delay="indefinite"/>
                      </p:stCondLst>
                      <p:childTnLst>
                        <p:par>
                          <p:cTn id="17" fill="hold">
                            <p:stCondLst>
                              <p:cond delay="0"/>
                            </p:stCondLst>
                            <p:childTnLst>
                              <p:par>
                                <p:cTn id="18" presetID="35" presetClass="path" presetSubtype="0" accel="50000" decel="50000" fill="hold" nodeType="clickEffect">
                                  <p:stCondLst>
                                    <p:cond delay="0"/>
                                  </p:stCondLst>
                                  <p:childTnLst>
                                    <p:animMotion origin="layout" path="M 0 -4.44444E-6 L -0.15 -0.00555 " pathEditMode="relative" rAng="0" ptsTypes="AA">
                                      <p:cBhvr>
                                        <p:cTn id="19" dur="2000" fill="hold"/>
                                        <p:tgtEl>
                                          <p:spTgt spid="262161"/>
                                        </p:tgtEl>
                                        <p:attrNameLst>
                                          <p:attrName>ppt_x</p:attrName>
                                          <p:attrName>ppt_y</p:attrName>
                                        </p:attrNameLst>
                                      </p:cBhvr>
                                      <p:rCtr x="-7500" y="-300"/>
                                    </p:animMotion>
                                  </p:childTnLst>
                                </p:cTn>
                              </p:par>
                              <p:par>
                                <p:cTn id="20" presetID="55" presetClass="entr" presetSubtype="0" fill="hold" grpId="0" nodeType="withEffect">
                                  <p:stCondLst>
                                    <p:cond delay="0"/>
                                  </p:stCondLst>
                                  <p:childTnLst>
                                    <p:set>
                                      <p:cBhvr>
                                        <p:cTn id="21" dur="1" fill="hold">
                                          <p:stCondLst>
                                            <p:cond delay="0"/>
                                          </p:stCondLst>
                                        </p:cTn>
                                        <p:tgtEl>
                                          <p:spTgt spid="262195"/>
                                        </p:tgtEl>
                                        <p:attrNameLst>
                                          <p:attrName>style.visibility</p:attrName>
                                        </p:attrNameLst>
                                      </p:cBhvr>
                                      <p:to>
                                        <p:strVal val="visible"/>
                                      </p:to>
                                    </p:set>
                                    <p:anim calcmode="lin" valueType="num">
                                      <p:cBhvr>
                                        <p:cTn id="22" dur="1000" fill="hold"/>
                                        <p:tgtEl>
                                          <p:spTgt spid="262195"/>
                                        </p:tgtEl>
                                        <p:attrNameLst>
                                          <p:attrName>ppt_w</p:attrName>
                                        </p:attrNameLst>
                                      </p:cBhvr>
                                      <p:tavLst>
                                        <p:tav tm="0">
                                          <p:val>
                                            <p:strVal val="#ppt_w*0.70"/>
                                          </p:val>
                                        </p:tav>
                                        <p:tav tm="100000">
                                          <p:val>
                                            <p:strVal val="#ppt_w"/>
                                          </p:val>
                                        </p:tav>
                                      </p:tavLst>
                                    </p:anim>
                                    <p:anim calcmode="lin" valueType="num">
                                      <p:cBhvr>
                                        <p:cTn id="23" dur="1000" fill="hold"/>
                                        <p:tgtEl>
                                          <p:spTgt spid="262195"/>
                                        </p:tgtEl>
                                        <p:attrNameLst>
                                          <p:attrName>ppt_h</p:attrName>
                                        </p:attrNameLst>
                                      </p:cBhvr>
                                      <p:tavLst>
                                        <p:tav tm="0">
                                          <p:val>
                                            <p:strVal val="#ppt_h"/>
                                          </p:val>
                                        </p:tav>
                                        <p:tav tm="100000">
                                          <p:val>
                                            <p:strVal val="#ppt_h"/>
                                          </p:val>
                                        </p:tav>
                                      </p:tavLst>
                                    </p:anim>
                                    <p:animEffect transition="in" filter="fade">
                                      <p:cBhvr>
                                        <p:cTn id="24" dur="1000"/>
                                        <p:tgtEl>
                                          <p:spTgt spid="262195"/>
                                        </p:tgtEl>
                                      </p:cBhvr>
                                    </p:animEffect>
                                  </p:childTnLst>
                                </p:cTn>
                              </p:par>
                            </p:childTnLst>
                          </p:cTn>
                        </p:par>
                        <p:par>
                          <p:cTn id="25" fill="hold">
                            <p:stCondLst>
                              <p:cond delay="2000"/>
                            </p:stCondLst>
                            <p:childTnLst>
                              <p:par>
                                <p:cTn id="26" presetID="35" presetClass="path" presetSubtype="0" accel="50000" decel="50000" fill="hold" nodeType="afterEffect">
                                  <p:stCondLst>
                                    <p:cond delay="0"/>
                                  </p:stCondLst>
                                  <p:childTnLst>
                                    <p:animMotion origin="layout" path="M -0.15 -0.00555 L -0.325 0.00556 " pathEditMode="relative" rAng="0" ptsTypes="AA">
                                      <p:cBhvr>
                                        <p:cTn id="27" dur="2000" fill="hold"/>
                                        <p:tgtEl>
                                          <p:spTgt spid="262161"/>
                                        </p:tgtEl>
                                        <p:attrNameLst>
                                          <p:attrName>ppt_x</p:attrName>
                                          <p:attrName>ppt_y</p:attrName>
                                        </p:attrNameLst>
                                      </p:cBhvr>
                                      <p:rCtr x="-8700" y="600"/>
                                    </p:animMotion>
                                  </p:childTnLst>
                                </p:cTn>
                              </p:par>
                              <p:par>
                                <p:cTn id="28" presetID="55" presetClass="entr" presetSubtype="0" fill="hold" grpId="0" nodeType="withEffect">
                                  <p:stCondLst>
                                    <p:cond delay="0"/>
                                  </p:stCondLst>
                                  <p:childTnLst>
                                    <p:set>
                                      <p:cBhvr>
                                        <p:cTn id="29" dur="1" fill="hold">
                                          <p:stCondLst>
                                            <p:cond delay="0"/>
                                          </p:stCondLst>
                                        </p:cTn>
                                        <p:tgtEl>
                                          <p:spTgt spid="262197"/>
                                        </p:tgtEl>
                                        <p:attrNameLst>
                                          <p:attrName>style.visibility</p:attrName>
                                        </p:attrNameLst>
                                      </p:cBhvr>
                                      <p:to>
                                        <p:strVal val="visible"/>
                                      </p:to>
                                    </p:set>
                                    <p:anim calcmode="lin" valueType="num">
                                      <p:cBhvr>
                                        <p:cTn id="30" dur="1000" fill="hold"/>
                                        <p:tgtEl>
                                          <p:spTgt spid="262197"/>
                                        </p:tgtEl>
                                        <p:attrNameLst>
                                          <p:attrName>ppt_w</p:attrName>
                                        </p:attrNameLst>
                                      </p:cBhvr>
                                      <p:tavLst>
                                        <p:tav tm="0">
                                          <p:val>
                                            <p:strVal val="#ppt_w*0.70"/>
                                          </p:val>
                                        </p:tav>
                                        <p:tav tm="100000">
                                          <p:val>
                                            <p:strVal val="#ppt_w"/>
                                          </p:val>
                                        </p:tav>
                                      </p:tavLst>
                                    </p:anim>
                                    <p:anim calcmode="lin" valueType="num">
                                      <p:cBhvr>
                                        <p:cTn id="31" dur="1000" fill="hold"/>
                                        <p:tgtEl>
                                          <p:spTgt spid="262197"/>
                                        </p:tgtEl>
                                        <p:attrNameLst>
                                          <p:attrName>ppt_h</p:attrName>
                                        </p:attrNameLst>
                                      </p:cBhvr>
                                      <p:tavLst>
                                        <p:tav tm="0">
                                          <p:val>
                                            <p:strVal val="#ppt_h"/>
                                          </p:val>
                                        </p:tav>
                                        <p:tav tm="100000">
                                          <p:val>
                                            <p:strVal val="#ppt_h"/>
                                          </p:val>
                                        </p:tav>
                                      </p:tavLst>
                                    </p:anim>
                                    <p:animEffect transition="in" filter="fade">
                                      <p:cBhvr>
                                        <p:cTn id="32" dur="1000"/>
                                        <p:tgtEl>
                                          <p:spTgt spid="2621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2194" grpId="0" bldLvl="0" animBg="1"/>
      <p:bldP spid="262195" grpId="0" bldLvl="0" animBg="1"/>
      <p:bldP spid="262197" grpId="0" bldLvl="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Text Box 8"/>
          <p:cNvSpPr txBox="1">
            <a:spLocks noChangeArrowheads="1"/>
          </p:cNvSpPr>
          <p:nvPr/>
        </p:nvSpPr>
        <p:spPr bwMode="auto">
          <a:xfrm>
            <a:off x="169863" y="2433637"/>
            <a:ext cx="7224713" cy="461963"/>
          </a:xfrm>
          <a:prstGeom prst="rect">
            <a:avLst/>
          </a:prstGeom>
          <a:noFill/>
          <a:ln w="9525">
            <a:noFill/>
            <a:miter lim="800000"/>
          </a:ln>
        </p:spPr>
        <p:txBody>
          <a:bodyPr wrap="none">
            <a:spAutoFit/>
          </a:bodyPr>
          <a:lstStyle/>
          <a:p>
            <a:pPr marR="0" defTabSz="914400" eaLnBrk="1" hangingPunct="1">
              <a:buClrTx/>
              <a:buSzTx/>
              <a:buFontTx/>
              <a:defRPr/>
            </a:pPr>
            <a:r>
              <a:rPr kumimoji="0" lang="en-US" sz="2400" b="1" kern="1200" cap="none" spc="0" normalizeH="0" baseline="0" noProof="0" dirty="0">
                <a:solidFill>
                  <a:srgbClr val="FF0000"/>
                </a:solidFill>
                <a:latin typeface="+mj-lt"/>
                <a:ea typeface="+mn-ea"/>
                <a:cs typeface="+mn-cs"/>
              </a:rPr>
              <a:t>2. </a:t>
            </a:r>
            <a:r>
              <a:rPr kumimoji="0" lang="en-US" sz="2400" b="1" kern="1200" cap="none" spc="0" normalizeH="0" baseline="0" noProof="0" dirty="0" err="1">
                <a:solidFill>
                  <a:srgbClr val="FF0000"/>
                </a:solidFill>
                <a:latin typeface="+mj-lt"/>
                <a:ea typeface="+mn-ea"/>
                <a:cs typeface="+mn-cs"/>
              </a:rPr>
              <a:t>Sử</a:t>
            </a:r>
            <a:r>
              <a:rPr kumimoji="0" lang="en-US" sz="2400" b="1" kern="1200" cap="none" spc="0" normalizeH="0" baseline="0" noProof="0" dirty="0">
                <a:solidFill>
                  <a:srgbClr val="FF0000"/>
                </a:solidFill>
                <a:latin typeface="+mj-lt"/>
                <a:ea typeface="+mn-ea"/>
                <a:cs typeface="+mn-cs"/>
              </a:rPr>
              <a:t> </a:t>
            </a:r>
            <a:r>
              <a:rPr kumimoji="0" lang="en-US" sz="2400" b="1" kern="1200" cap="none" spc="0" normalizeH="0" baseline="0" noProof="0" dirty="0" err="1">
                <a:solidFill>
                  <a:srgbClr val="FF0000"/>
                </a:solidFill>
                <a:latin typeface="+mj-lt"/>
                <a:ea typeface="+mn-ea"/>
                <a:cs typeface="+mn-cs"/>
              </a:rPr>
              <a:t>dụng</a:t>
            </a:r>
            <a:r>
              <a:rPr kumimoji="0" lang="en-US" sz="2400" b="1" kern="1200" cap="none" spc="0" normalizeH="0" baseline="0" noProof="0" dirty="0">
                <a:solidFill>
                  <a:srgbClr val="FF0000"/>
                </a:solidFill>
                <a:latin typeface="+mj-lt"/>
                <a:ea typeface="+mn-ea"/>
                <a:cs typeface="+mn-cs"/>
              </a:rPr>
              <a:t> </a:t>
            </a:r>
            <a:r>
              <a:rPr kumimoji="0" lang="en-US" sz="2400" b="1" kern="1200" cap="none" spc="0" normalizeH="0" baseline="0" noProof="0" dirty="0" err="1">
                <a:solidFill>
                  <a:srgbClr val="FF0000"/>
                </a:solidFill>
                <a:latin typeface="+mj-lt"/>
                <a:ea typeface="+mn-ea"/>
                <a:cs typeface="+mn-cs"/>
              </a:rPr>
              <a:t>biến</a:t>
            </a:r>
            <a:r>
              <a:rPr kumimoji="0" lang="en-US" sz="2400" b="1" kern="1200" cap="none" spc="0" normalizeH="0" baseline="0" noProof="0" dirty="0">
                <a:solidFill>
                  <a:srgbClr val="FF0000"/>
                </a:solidFill>
                <a:latin typeface="+mj-lt"/>
                <a:ea typeface="+mn-ea"/>
                <a:cs typeface="+mn-cs"/>
              </a:rPr>
              <a:t> </a:t>
            </a:r>
            <a:r>
              <a:rPr kumimoji="0" lang="en-US" sz="2400" b="1" kern="1200" cap="none" spc="0" normalizeH="0" baseline="0" noProof="0" dirty="0" err="1">
                <a:solidFill>
                  <a:srgbClr val="FF0000"/>
                </a:solidFill>
                <a:latin typeface="+mj-lt"/>
                <a:ea typeface="+mn-ea"/>
                <a:cs typeface="+mn-cs"/>
              </a:rPr>
              <a:t>trở</a:t>
            </a:r>
            <a:r>
              <a:rPr kumimoji="0" lang="en-US" sz="2400" b="1" kern="1200" cap="none" spc="0" normalizeH="0" baseline="0" noProof="0" dirty="0">
                <a:solidFill>
                  <a:srgbClr val="FF0000"/>
                </a:solidFill>
                <a:latin typeface="+mj-lt"/>
                <a:ea typeface="+mn-ea"/>
                <a:cs typeface="+mn-cs"/>
              </a:rPr>
              <a:t> </a:t>
            </a:r>
            <a:r>
              <a:rPr kumimoji="0" lang="en-US" sz="2400" b="1" kern="1200" cap="none" spc="0" normalizeH="0" baseline="0" noProof="0" dirty="0" err="1">
                <a:solidFill>
                  <a:srgbClr val="FF0000"/>
                </a:solidFill>
                <a:latin typeface="+mj-lt"/>
                <a:ea typeface="+mn-ea"/>
                <a:cs typeface="+mn-cs"/>
              </a:rPr>
              <a:t>để</a:t>
            </a:r>
            <a:r>
              <a:rPr kumimoji="0" lang="en-US" sz="2400" b="1" kern="1200" cap="none" spc="0" normalizeH="0" baseline="0" noProof="0" dirty="0">
                <a:solidFill>
                  <a:srgbClr val="FF0000"/>
                </a:solidFill>
                <a:latin typeface="+mj-lt"/>
                <a:ea typeface="+mn-ea"/>
                <a:cs typeface="+mn-cs"/>
              </a:rPr>
              <a:t> </a:t>
            </a:r>
            <a:r>
              <a:rPr kumimoji="0" lang="en-US" sz="2400" b="1" kern="1200" cap="none" spc="0" normalizeH="0" baseline="0" noProof="0" dirty="0" err="1">
                <a:solidFill>
                  <a:srgbClr val="FF0000"/>
                </a:solidFill>
                <a:latin typeface="+mj-lt"/>
                <a:ea typeface="+mn-ea"/>
                <a:cs typeface="+mn-cs"/>
              </a:rPr>
              <a:t>điều</a:t>
            </a:r>
            <a:r>
              <a:rPr kumimoji="0" lang="en-US" sz="2400" b="1" kern="1200" cap="none" spc="0" normalizeH="0" baseline="0" noProof="0" dirty="0">
                <a:solidFill>
                  <a:srgbClr val="FF0000"/>
                </a:solidFill>
                <a:latin typeface="+mj-lt"/>
                <a:ea typeface="+mn-ea"/>
                <a:cs typeface="+mn-cs"/>
              </a:rPr>
              <a:t> </a:t>
            </a:r>
            <a:r>
              <a:rPr kumimoji="0" lang="en-US" sz="2400" b="1" kern="1200" cap="none" spc="0" normalizeH="0" baseline="0" noProof="0" dirty="0" err="1">
                <a:solidFill>
                  <a:srgbClr val="FF0000"/>
                </a:solidFill>
                <a:latin typeface="+mj-lt"/>
                <a:ea typeface="+mn-ea"/>
                <a:cs typeface="+mn-cs"/>
              </a:rPr>
              <a:t>chỉnh</a:t>
            </a:r>
            <a:r>
              <a:rPr kumimoji="0" lang="en-US" sz="2400" b="1" kern="1200" cap="none" spc="0" normalizeH="0" baseline="0" noProof="0" dirty="0">
                <a:solidFill>
                  <a:srgbClr val="FF0000"/>
                </a:solidFill>
                <a:latin typeface="+mj-lt"/>
                <a:ea typeface="+mn-ea"/>
                <a:cs typeface="+mn-cs"/>
              </a:rPr>
              <a:t> </a:t>
            </a:r>
            <a:r>
              <a:rPr kumimoji="0" lang="en-US" sz="2400" b="1" kern="1200" cap="none" spc="0" normalizeH="0" baseline="0" noProof="0" dirty="0" err="1">
                <a:solidFill>
                  <a:srgbClr val="FF0000"/>
                </a:solidFill>
                <a:latin typeface="+mj-lt"/>
                <a:ea typeface="+mn-ea"/>
                <a:cs typeface="+mn-cs"/>
              </a:rPr>
              <a:t>cường</a:t>
            </a:r>
            <a:r>
              <a:rPr kumimoji="0" lang="en-US" sz="2400" b="1" kern="1200" cap="none" spc="0" normalizeH="0" baseline="0" noProof="0" dirty="0">
                <a:solidFill>
                  <a:srgbClr val="FF0000"/>
                </a:solidFill>
                <a:latin typeface="+mj-lt"/>
                <a:ea typeface="+mn-ea"/>
                <a:cs typeface="+mn-cs"/>
              </a:rPr>
              <a:t> </a:t>
            </a:r>
            <a:r>
              <a:rPr kumimoji="0" lang="en-US" sz="2400" b="1" kern="1200" cap="none" spc="0" normalizeH="0" baseline="0" noProof="0" dirty="0" err="1">
                <a:solidFill>
                  <a:srgbClr val="FF0000"/>
                </a:solidFill>
                <a:latin typeface="+mj-lt"/>
                <a:ea typeface="+mn-ea"/>
                <a:cs typeface="+mn-cs"/>
              </a:rPr>
              <a:t>độ</a:t>
            </a:r>
            <a:r>
              <a:rPr kumimoji="0" lang="en-US" sz="2400" b="1" kern="1200" cap="none" spc="0" normalizeH="0" baseline="0" noProof="0" dirty="0">
                <a:solidFill>
                  <a:srgbClr val="FF0000"/>
                </a:solidFill>
                <a:latin typeface="+mj-lt"/>
                <a:ea typeface="+mn-ea"/>
                <a:cs typeface="+mn-cs"/>
              </a:rPr>
              <a:t> </a:t>
            </a:r>
            <a:r>
              <a:rPr kumimoji="0" lang="en-US" sz="2400" b="1" kern="1200" cap="none" spc="0" normalizeH="0" baseline="0" noProof="0" dirty="0" err="1">
                <a:solidFill>
                  <a:srgbClr val="FF0000"/>
                </a:solidFill>
                <a:latin typeface="+mj-lt"/>
                <a:ea typeface="+mn-ea"/>
                <a:cs typeface="+mn-cs"/>
              </a:rPr>
              <a:t>dòng</a:t>
            </a:r>
            <a:r>
              <a:rPr kumimoji="0" lang="en-US" sz="2400" b="1" kern="1200" cap="none" spc="0" normalizeH="0" baseline="0" noProof="0" dirty="0">
                <a:solidFill>
                  <a:srgbClr val="FF0000"/>
                </a:solidFill>
                <a:latin typeface="+mj-lt"/>
                <a:ea typeface="+mn-ea"/>
                <a:cs typeface="+mn-cs"/>
              </a:rPr>
              <a:t> </a:t>
            </a:r>
            <a:r>
              <a:rPr kumimoji="0" lang="en-US" sz="2400" b="1" kern="1200" cap="none" spc="0" normalizeH="0" baseline="0" noProof="0" dirty="0" err="1">
                <a:solidFill>
                  <a:srgbClr val="FF0000"/>
                </a:solidFill>
                <a:latin typeface="+mj-lt"/>
                <a:ea typeface="+mn-ea"/>
                <a:cs typeface="+mn-cs"/>
              </a:rPr>
              <a:t>điện</a:t>
            </a:r>
            <a:endParaRPr kumimoji="0" lang="en-US" sz="2400" b="1" kern="1200" cap="none" spc="0" normalizeH="0" baseline="0" noProof="0" dirty="0">
              <a:solidFill>
                <a:srgbClr val="FF0000"/>
              </a:solidFill>
              <a:latin typeface="+mj-lt"/>
              <a:ea typeface="+mn-ea"/>
              <a:cs typeface="+mn-cs"/>
            </a:endParaRPr>
          </a:p>
        </p:txBody>
      </p:sp>
      <p:sp>
        <p:nvSpPr>
          <p:cNvPr id="38" name="Text Box 28"/>
          <p:cNvSpPr txBox="1"/>
          <p:nvPr/>
        </p:nvSpPr>
        <p:spPr>
          <a:xfrm>
            <a:off x="5899150" y="1347788"/>
            <a:ext cx="92075" cy="366712"/>
          </a:xfrm>
          <a:prstGeom prst="rect">
            <a:avLst/>
          </a:prstGeom>
          <a:solidFill>
            <a:srgbClr val="FFFFFF"/>
          </a:solidFill>
          <a:ln w="19050">
            <a:noFill/>
          </a:ln>
        </p:spPr>
        <p:txBody>
          <a:bodyPr>
            <a:spAutoFit/>
          </a:bodyPr>
          <a:lstStyle/>
          <a:p>
            <a:pPr>
              <a:spcBef>
                <a:spcPct val="50000"/>
              </a:spcBef>
            </a:pPr>
            <a:endParaRPr lang="vi-VN" altLang="x-none" dirty="0">
              <a:latin typeface="VNI-Helve" pitchFamily="2" charset="0"/>
            </a:endParaRPr>
          </a:p>
        </p:txBody>
      </p:sp>
      <p:sp>
        <p:nvSpPr>
          <p:cNvPr id="32" name="Rectangle 21"/>
          <p:cNvSpPr>
            <a:spLocks noChangeArrowheads="1"/>
          </p:cNvSpPr>
          <p:nvPr/>
        </p:nvSpPr>
        <p:spPr bwMode="auto">
          <a:xfrm>
            <a:off x="287020" y="3056255"/>
            <a:ext cx="8587105" cy="829945"/>
          </a:xfrm>
          <a:prstGeom prst="rect">
            <a:avLst/>
          </a:prstGeom>
          <a:noFill/>
          <a:ln w="9525">
            <a:noFill/>
            <a:miter lim="800000"/>
          </a:ln>
        </p:spPr>
        <p:txBody>
          <a:bodyPr wrap="square">
            <a:spAutoFit/>
          </a:bodyPr>
          <a:lstStyle/>
          <a:p>
            <a:pPr marL="0" marR="0" lvl="0" indent="0" algn="l" defTabSz="914400" rtl="0" eaLnBrk="0" fontAlgn="base" latinLnBrk="0" hangingPunct="0">
              <a:lnSpc>
                <a:spcPct val="100000"/>
              </a:lnSpc>
              <a:spcBef>
                <a:spcPct val="50000"/>
              </a:spcBef>
              <a:spcAft>
                <a:spcPct val="0"/>
              </a:spcAft>
              <a:buClrTx/>
              <a:buSzTx/>
              <a:buFontTx/>
              <a:buNone/>
              <a:defRPr/>
            </a:pPr>
            <a:r>
              <a:rPr kumimoji="0" lang="vi-VN" altLang="en-US" sz="2400" b="0" i="0" u="none" strike="noStrike" kern="1200" cap="none" spc="0" normalizeH="0" baseline="0" noProof="0" dirty="0">
                <a:ln>
                  <a:noFill/>
                </a:ln>
                <a:solidFill>
                  <a:srgbClr val="0000FF"/>
                </a:solidFill>
                <a:effectLst/>
                <a:uLnTx/>
                <a:uFillTx/>
                <a:latin typeface="+mj-lt"/>
                <a:ea typeface="+mn-ea"/>
                <a:cs typeface="+mn-cs"/>
              </a:rPr>
              <a:t>    - </a:t>
            </a:r>
            <a:r>
              <a:rPr kumimoji="0" lang="en-US" sz="2400" b="0" i="0" u="none" strike="noStrike" kern="1200" cap="none" spc="0" normalizeH="0" baseline="0" noProof="0" dirty="0" err="1">
                <a:ln>
                  <a:noFill/>
                </a:ln>
                <a:solidFill>
                  <a:srgbClr val="0000FF"/>
                </a:solidFill>
                <a:effectLst/>
                <a:uLnTx/>
                <a:uFillTx/>
                <a:latin typeface="+mj-lt"/>
                <a:ea typeface="+mn-ea"/>
                <a:cs typeface="+mn-cs"/>
              </a:rPr>
              <a:t>Biến</a:t>
            </a:r>
            <a:r>
              <a:rPr kumimoji="0" lang="en-US" sz="2400" b="0" i="0" u="none" strike="noStrike" kern="1200" cap="none" spc="0" normalizeH="0" baseline="0" noProof="0" dirty="0">
                <a:ln>
                  <a:noFill/>
                </a:ln>
                <a:solidFill>
                  <a:srgbClr val="0000FF"/>
                </a:solidFill>
                <a:effectLst/>
                <a:uLnTx/>
                <a:uFillTx/>
                <a:latin typeface="+mj-lt"/>
                <a:ea typeface="+mn-ea"/>
                <a:cs typeface="+mn-cs"/>
              </a:rPr>
              <a:t> </a:t>
            </a:r>
            <a:r>
              <a:rPr kumimoji="0" lang="en-US" sz="2400" b="0" i="0" u="none" strike="noStrike" kern="1200" cap="none" spc="0" normalizeH="0" baseline="0" noProof="0" dirty="0" err="1">
                <a:ln>
                  <a:noFill/>
                </a:ln>
                <a:solidFill>
                  <a:srgbClr val="0000FF"/>
                </a:solidFill>
                <a:effectLst/>
                <a:uLnTx/>
                <a:uFillTx/>
                <a:latin typeface="+mj-lt"/>
                <a:ea typeface="+mn-ea"/>
                <a:cs typeface="+mn-cs"/>
              </a:rPr>
              <a:t>trở</a:t>
            </a:r>
            <a:r>
              <a:rPr kumimoji="0" lang="en-US" sz="2400" b="0" i="0" u="none" strike="noStrike" kern="1200" cap="none" spc="0" normalizeH="0" baseline="0" noProof="0" dirty="0">
                <a:ln>
                  <a:noFill/>
                </a:ln>
                <a:solidFill>
                  <a:srgbClr val="0000FF"/>
                </a:solidFill>
                <a:effectLst/>
                <a:uLnTx/>
                <a:uFillTx/>
                <a:latin typeface="+mj-lt"/>
                <a:ea typeface="+mn-ea"/>
                <a:cs typeface="+mn-cs"/>
              </a:rPr>
              <a:t> </a:t>
            </a:r>
            <a:r>
              <a:rPr kumimoji="0" lang="en-US" sz="2400" b="0" i="0" u="none" strike="noStrike" kern="1200" cap="none" spc="0" normalizeH="0" baseline="0" noProof="0" dirty="0" err="1">
                <a:ln>
                  <a:noFill/>
                </a:ln>
                <a:solidFill>
                  <a:srgbClr val="0000FF"/>
                </a:solidFill>
                <a:effectLst/>
                <a:uLnTx/>
                <a:uFillTx/>
                <a:latin typeface="+mj-lt"/>
                <a:ea typeface="+mn-ea"/>
                <a:cs typeface="+mn-cs"/>
              </a:rPr>
              <a:t>có</a:t>
            </a:r>
            <a:r>
              <a:rPr kumimoji="0" lang="en-US" sz="2400" b="0" i="0" u="none" strike="noStrike" kern="1200" cap="none" spc="0" normalizeH="0" baseline="0" noProof="0" dirty="0">
                <a:ln>
                  <a:noFill/>
                </a:ln>
                <a:solidFill>
                  <a:srgbClr val="0000FF"/>
                </a:solidFill>
                <a:effectLst/>
                <a:uLnTx/>
                <a:uFillTx/>
                <a:latin typeface="+mj-lt"/>
                <a:ea typeface="+mn-ea"/>
                <a:cs typeface="+mn-cs"/>
              </a:rPr>
              <a:t> </a:t>
            </a:r>
            <a:r>
              <a:rPr kumimoji="0" lang="en-US" sz="2400" b="0" i="0" u="none" strike="noStrike" kern="1200" cap="none" spc="0" normalizeH="0" baseline="0" noProof="0" dirty="0" err="1">
                <a:ln>
                  <a:noFill/>
                </a:ln>
                <a:solidFill>
                  <a:srgbClr val="0000FF"/>
                </a:solidFill>
                <a:effectLst/>
                <a:uLnTx/>
                <a:uFillTx/>
                <a:latin typeface="+mj-lt"/>
                <a:ea typeface="+mn-ea"/>
                <a:cs typeface="+mn-cs"/>
              </a:rPr>
              <a:t>thể</a:t>
            </a:r>
            <a:r>
              <a:rPr kumimoji="0" lang="en-US" sz="2400" b="0" i="0" u="none" strike="noStrike" kern="1200" cap="none" spc="0" normalizeH="0" baseline="0" noProof="0" dirty="0">
                <a:ln>
                  <a:noFill/>
                </a:ln>
                <a:solidFill>
                  <a:srgbClr val="0000FF"/>
                </a:solidFill>
                <a:effectLst/>
                <a:uLnTx/>
                <a:uFillTx/>
                <a:latin typeface="+mj-lt"/>
                <a:ea typeface="+mn-ea"/>
                <a:cs typeface="+mn-cs"/>
              </a:rPr>
              <a:t> </a:t>
            </a:r>
            <a:r>
              <a:rPr kumimoji="0" lang="en-US" sz="2400" b="0" i="0" u="none" strike="noStrike" kern="1200" cap="none" spc="0" normalizeH="0" baseline="0" noProof="0" dirty="0" err="1">
                <a:ln>
                  <a:noFill/>
                </a:ln>
                <a:solidFill>
                  <a:srgbClr val="0000FF"/>
                </a:solidFill>
                <a:effectLst/>
                <a:uLnTx/>
                <a:uFillTx/>
                <a:latin typeface="+mj-lt"/>
                <a:ea typeface="+mn-ea"/>
                <a:cs typeface="+mn-cs"/>
              </a:rPr>
              <a:t>dùng</a:t>
            </a:r>
            <a:r>
              <a:rPr kumimoji="0" lang="en-US" sz="2400" b="0" i="0" u="none" strike="noStrike" kern="1200" cap="none" spc="0" normalizeH="0" baseline="0" noProof="0" dirty="0">
                <a:ln>
                  <a:noFill/>
                </a:ln>
                <a:solidFill>
                  <a:srgbClr val="0000FF"/>
                </a:solidFill>
                <a:effectLst/>
                <a:uLnTx/>
                <a:uFillTx/>
                <a:latin typeface="+mj-lt"/>
                <a:ea typeface="+mn-ea"/>
                <a:cs typeface="+mn-cs"/>
              </a:rPr>
              <a:t> </a:t>
            </a:r>
            <a:r>
              <a:rPr kumimoji="0" lang="en-US" sz="2400" b="0" i="0" u="none" strike="noStrike" kern="1200" cap="none" spc="0" normalizeH="0" baseline="0" noProof="0" dirty="0" err="1">
                <a:ln>
                  <a:noFill/>
                </a:ln>
                <a:solidFill>
                  <a:srgbClr val="0000FF"/>
                </a:solidFill>
                <a:effectLst/>
                <a:uLnTx/>
                <a:uFillTx/>
                <a:latin typeface="+mj-lt"/>
                <a:ea typeface="+mn-ea"/>
                <a:cs typeface="+mn-cs"/>
              </a:rPr>
              <a:t>để</a:t>
            </a:r>
            <a:r>
              <a:rPr kumimoji="0" lang="en-US" sz="2400" b="0" i="0" u="none" strike="noStrike" kern="1200" cap="none" spc="0" normalizeH="0" baseline="0" noProof="0" dirty="0">
                <a:ln>
                  <a:noFill/>
                </a:ln>
                <a:solidFill>
                  <a:srgbClr val="0000FF"/>
                </a:solidFill>
                <a:effectLst/>
                <a:uLnTx/>
                <a:uFillTx/>
                <a:latin typeface="+mj-lt"/>
                <a:ea typeface="+mn-ea"/>
                <a:cs typeface="+mn-cs"/>
              </a:rPr>
              <a:t> </a:t>
            </a:r>
            <a:r>
              <a:rPr kumimoji="0" lang="en-US" sz="2400" b="0" i="0" u="none" strike="noStrike" kern="1200" cap="none" spc="0" normalizeH="0" baseline="0" noProof="0" dirty="0" err="1">
                <a:ln>
                  <a:noFill/>
                </a:ln>
                <a:solidFill>
                  <a:srgbClr val="0000FF"/>
                </a:solidFill>
                <a:effectLst/>
                <a:uLnTx/>
                <a:uFillTx/>
                <a:latin typeface="+mj-lt"/>
                <a:ea typeface="+mn-ea"/>
                <a:cs typeface="+mn-cs"/>
              </a:rPr>
              <a:t>điều</a:t>
            </a:r>
            <a:r>
              <a:rPr kumimoji="0" lang="en-US" sz="2400" b="0" i="0" u="none" strike="noStrike" kern="1200" cap="none" spc="0" normalizeH="0" baseline="0" noProof="0" dirty="0">
                <a:ln>
                  <a:noFill/>
                </a:ln>
                <a:solidFill>
                  <a:srgbClr val="0000FF"/>
                </a:solidFill>
                <a:effectLst/>
                <a:uLnTx/>
                <a:uFillTx/>
                <a:latin typeface="+mj-lt"/>
                <a:ea typeface="+mn-ea"/>
                <a:cs typeface="+mn-cs"/>
              </a:rPr>
              <a:t> </a:t>
            </a:r>
            <a:r>
              <a:rPr kumimoji="0" lang="en-US" sz="2400" b="0" i="0" u="none" strike="noStrike" kern="1200" cap="none" spc="0" normalizeH="0" baseline="0" noProof="0" dirty="0" err="1">
                <a:ln>
                  <a:noFill/>
                </a:ln>
                <a:solidFill>
                  <a:srgbClr val="0000FF"/>
                </a:solidFill>
                <a:effectLst/>
                <a:uLnTx/>
                <a:uFillTx/>
                <a:latin typeface="+mj-lt"/>
                <a:ea typeface="+mn-ea"/>
                <a:cs typeface="+mn-cs"/>
              </a:rPr>
              <a:t>chỉnh</a:t>
            </a:r>
            <a:r>
              <a:rPr kumimoji="0" lang="en-US" sz="2400" b="0" i="0" u="none" strike="noStrike" kern="1200" cap="none" spc="0" normalizeH="0" baseline="0" noProof="0" dirty="0">
                <a:ln>
                  <a:noFill/>
                </a:ln>
                <a:solidFill>
                  <a:srgbClr val="0000FF"/>
                </a:solidFill>
                <a:effectLst/>
                <a:uLnTx/>
                <a:uFillTx/>
                <a:latin typeface="+mj-lt"/>
                <a:ea typeface="+mn-ea"/>
                <a:cs typeface="+mn-cs"/>
              </a:rPr>
              <a:t> </a:t>
            </a:r>
            <a:r>
              <a:rPr kumimoji="0" lang="en-US" sz="2400" b="0" i="0" u="none" strike="noStrike" kern="1200" cap="none" spc="0" normalizeH="0" baseline="0" noProof="0" dirty="0" err="1">
                <a:ln>
                  <a:noFill/>
                </a:ln>
                <a:solidFill>
                  <a:srgbClr val="0000FF"/>
                </a:solidFill>
                <a:effectLst/>
                <a:uLnTx/>
                <a:uFillTx/>
                <a:latin typeface="+mj-lt"/>
                <a:ea typeface="+mn-ea"/>
                <a:cs typeface="+mn-cs"/>
              </a:rPr>
              <a:t>cường</a:t>
            </a:r>
            <a:r>
              <a:rPr kumimoji="0" lang="en-US" sz="2400" b="0" i="0" u="none" strike="noStrike" kern="1200" cap="none" spc="0" normalizeH="0" baseline="0" noProof="0" dirty="0">
                <a:ln>
                  <a:noFill/>
                </a:ln>
                <a:solidFill>
                  <a:srgbClr val="0000FF"/>
                </a:solidFill>
                <a:effectLst/>
                <a:uLnTx/>
                <a:uFillTx/>
                <a:latin typeface="+mj-lt"/>
                <a:ea typeface="+mn-ea"/>
                <a:cs typeface="+mn-cs"/>
              </a:rPr>
              <a:t> </a:t>
            </a:r>
            <a:r>
              <a:rPr kumimoji="0" lang="en-US" sz="2400" b="0" i="0" u="none" strike="noStrike" kern="1200" cap="none" spc="0" normalizeH="0" baseline="0" noProof="0" dirty="0" err="1">
                <a:ln>
                  <a:noFill/>
                </a:ln>
                <a:solidFill>
                  <a:srgbClr val="0000FF"/>
                </a:solidFill>
                <a:effectLst/>
                <a:uLnTx/>
                <a:uFillTx/>
                <a:latin typeface="+mj-lt"/>
                <a:ea typeface="+mn-ea"/>
                <a:cs typeface="+mn-cs"/>
              </a:rPr>
              <a:t>độ</a:t>
            </a:r>
            <a:r>
              <a:rPr kumimoji="0" lang="en-US" sz="2400" b="0" i="0" u="none" strike="noStrike" kern="1200" cap="none" spc="0" normalizeH="0" baseline="0" noProof="0" dirty="0">
                <a:ln>
                  <a:noFill/>
                </a:ln>
                <a:solidFill>
                  <a:srgbClr val="0000FF"/>
                </a:solidFill>
                <a:effectLst/>
                <a:uLnTx/>
                <a:uFillTx/>
                <a:latin typeface="+mj-lt"/>
                <a:ea typeface="+mn-ea"/>
                <a:cs typeface="+mn-cs"/>
              </a:rPr>
              <a:t> </a:t>
            </a:r>
            <a:r>
              <a:rPr kumimoji="0" lang="en-US" sz="2400" b="0" i="0" u="none" strike="noStrike" kern="1200" cap="none" spc="0" normalizeH="0" baseline="0" noProof="0" dirty="0" err="1">
                <a:ln>
                  <a:noFill/>
                </a:ln>
                <a:solidFill>
                  <a:srgbClr val="0000FF"/>
                </a:solidFill>
                <a:effectLst/>
                <a:uLnTx/>
                <a:uFillTx/>
                <a:latin typeface="+mj-lt"/>
                <a:ea typeface="+mn-ea"/>
                <a:cs typeface="+mn-cs"/>
              </a:rPr>
              <a:t>dòng</a:t>
            </a:r>
            <a:r>
              <a:rPr kumimoji="0" lang="en-US" sz="2400" b="0" i="0" u="none" strike="noStrike" kern="1200" cap="none" spc="0" normalizeH="0" baseline="0" noProof="0" dirty="0">
                <a:ln>
                  <a:noFill/>
                </a:ln>
                <a:solidFill>
                  <a:srgbClr val="0000FF"/>
                </a:solidFill>
                <a:effectLst/>
                <a:uLnTx/>
                <a:uFillTx/>
                <a:latin typeface="+mj-lt"/>
                <a:ea typeface="+mn-ea"/>
                <a:cs typeface="+mn-cs"/>
              </a:rPr>
              <a:t> </a:t>
            </a:r>
            <a:r>
              <a:rPr kumimoji="0" lang="en-US" sz="2400" b="0" i="0" u="none" strike="noStrike" kern="1200" cap="none" spc="0" normalizeH="0" baseline="0" noProof="0" dirty="0" err="1">
                <a:ln>
                  <a:noFill/>
                </a:ln>
                <a:solidFill>
                  <a:srgbClr val="0000FF"/>
                </a:solidFill>
                <a:effectLst/>
                <a:uLnTx/>
                <a:uFillTx/>
                <a:latin typeface="+mj-lt"/>
                <a:ea typeface="+mn-ea"/>
                <a:cs typeface="+mn-cs"/>
              </a:rPr>
              <a:t>điện</a:t>
            </a:r>
            <a:r>
              <a:rPr kumimoji="0" lang="en-US" sz="2400" b="0" i="0" u="none" strike="noStrike" kern="1200" cap="none" spc="0" normalizeH="0" baseline="0" noProof="0" dirty="0">
                <a:ln>
                  <a:noFill/>
                </a:ln>
                <a:solidFill>
                  <a:srgbClr val="0000FF"/>
                </a:solidFill>
                <a:effectLst/>
                <a:uLnTx/>
                <a:uFillTx/>
                <a:latin typeface="+mj-lt"/>
                <a:ea typeface="+mn-ea"/>
                <a:cs typeface="+mn-cs"/>
              </a:rPr>
              <a:t> </a:t>
            </a:r>
            <a:r>
              <a:rPr kumimoji="0" lang="en-US" sz="2400" b="0" i="0" u="none" strike="noStrike" kern="1200" cap="none" spc="0" normalizeH="0" baseline="0" noProof="0" dirty="0" err="1">
                <a:ln>
                  <a:noFill/>
                </a:ln>
                <a:solidFill>
                  <a:srgbClr val="0000FF"/>
                </a:solidFill>
                <a:effectLst/>
                <a:uLnTx/>
                <a:uFillTx/>
                <a:latin typeface="+mj-lt"/>
                <a:ea typeface="+mn-ea"/>
                <a:cs typeface="+mn-cs"/>
              </a:rPr>
              <a:t>trong</a:t>
            </a:r>
            <a:r>
              <a:rPr kumimoji="0" lang="en-US" sz="2400" b="0" i="0" u="none" strike="noStrike" kern="1200" cap="none" spc="0" normalizeH="0" baseline="0" noProof="0" dirty="0">
                <a:ln>
                  <a:noFill/>
                </a:ln>
                <a:solidFill>
                  <a:srgbClr val="0000FF"/>
                </a:solidFill>
                <a:effectLst/>
                <a:uLnTx/>
                <a:uFillTx/>
                <a:latin typeface="+mj-lt"/>
                <a:ea typeface="+mn-ea"/>
                <a:cs typeface="+mn-cs"/>
              </a:rPr>
              <a:t> </a:t>
            </a:r>
            <a:r>
              <a:rPr kumimoji="0" lang="en-US" sz="2400" b="0" i="0" u="none" strike="noStrike" kern="1200" cap="none" spc="0" normalizeH="0" baseline="0" noProof="0" dirty="0" err="1">
                <a:ln>
                  <a:noFill/>
                </a:ln>
                <a:solidFill>
                  <a:srgbClr val="0000FF"/>
                </a:solidFill>
                <a:effectLst/>
                <a:uLnTx/>
                <a:uFillTx/>
                <a:latin typeface="+mj-lt"/>
                <a:ea typeface="+mn-ea"/>
                <a:cs typeface="+mn-cs"/>
              </a:rPr>
              <a:t>mạch</a:t>
            </a:r>
            <a:r>
              <a:rPr kumimoji="0" lang="en-US" sz="2400" b="0" i="0" u="none" strike="noStrike" kern="1200" cap="none" spc="0" normalizeH="0" baseline="0" noProof="0" dirty="0">
                <a:ln>
                  <a:noFill/>
                </a:ln>
                <a:solidFill>
                  <a:srgbClr val="0000FF"/>
                </a:solidFill>
                <a:effectLst/>
                <a:uLnTx/>
                <a:uFillTx/>
                <a:latin typeface="+mj-lt"/>
                <a:ea typeface="+mn-ea"/>
                <a:cs typeface="+mn-cs"/>
              </a:rPr>
              <a:t> </a:t>
            </a:r>
            <a:r>
              <a:rPr kumimoji="0" lang="vi-VN" altLang="en-US" sz="2400" b="0" i="0" u="none" strike="noStrike" kern="1200" cap="none" spc="0" normalizeH="0" baseline="0" noProof="0" dirty="0">
                <a:ln>
                  <a:noFill/>
                </a:ln>
                <a:solidFill>
                  <a:srgbClr val="0000FF"/>
                </a:solidFill>
                <a:effectLst/>
                <a:uLnTx/>
                <a:uFillTx/>
                <a:latin typeface="+mj-lt"/>
                <a:ea typeface="+mn-ea"/>
                <a:cs typeface="+mn-cs"/>
              </a:rPr>
              <a:t>khi thay đổi trị số điện trở của nó.</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box(in)">
                                      <p:cBhvr>
                                        <p:cTn id="7"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Text Box 28"/>
          <p:cNvSpPr txBox="1"/>
          <p:nvPr/>
        </p:nvSpPr>
        <p:spPr>
          <a:xfrm>
            <a:off x="5899150" y="1347788"/>
            <a:ext cx="92075" cy="366712"/>
          </a:xfrm>
          <a:prstGeom prst="rect">
            <a:avLst/>
          </a:prstGeom>
          <a:solidFill>
            <a:srgbClr val="FFFFFF"/>
          </a:solidFill>
          <a:ln w="19050">
            <a:noFill/>
          </a:ln>
        </p:spPr>
        <p:txBody>
          <a:bodyPr>
            <a:spAutoFit/>
          </a:bodyPr>
          <a:lstStyle/>
          <a:p>
            <a:pPr>
              <a:spcBef>
                <a:spcPct val="50000"/>
              </a:spcBef>
            </a:pPr>
            <a:endParaRPr lang="vi-VN" altLang="x-none" dirty="0">
              <a:latin typeface="VNI-Helve" pitchFamily="2" charset="0"/>
            </a:endParaRPr>
          </a:p>
        </p:txBody>
      </p:sp>
      <p:sp>
        <p:nvSpPr>
          <p:cNvPr id="9" name="Text Box 33"/>
          <p:cNvSpPr txBox="1">
            <a:spLocks noChangeArrowheads="1"/>
          </p:cNvSpPr>
          <p:nvPr/>
        </p:nvSpPr>
        <p:spPr bwMode="auto">
          <a:xfrm>
            <a:off x="228600" y="2133600"/>
            <a:ext cx="7805738" cy="830263"/>
          </a:xfrm>
          <a:prstGeom prst="rect">
            <a:avLst/>
          </a:prstGeom>
          <a:noFill/>
          <a:ln w="9525">
            <a:noFill/>
            <a:miter lim="800000"/>
          </a:ln>
        </p:spPr>
        <p:txBody>
          <a:bodyPr>
            <a:spAutoFit/>
          </a:bodyPr>
          <a:lstStyle/>
          <a:p>
            <a:pPr marR="0" algn="just" defTabSz="914400" eaLnBrk="1" hangingPunct="1">
              <a:buClrTx/>
              <a:buSzTx/>
              <a:buFontTx/>
              <a:defRPr/>
            </a:pPr>
            <a:r>
              <a:rPr kumimoji="0" lang="en-US" sz="2400" kern="1200" cap="none" spc="0" normalizeH="0" baseline="0" noProof="0" dirty="0">
                <a:solidFill>
                  <a:srgbClr val="FF0000"/>
                </a:solidFill>
                <a:latin typeface="+mj-lt"/>
                <a:ea typeface="+mn-ea"/>
                <a:cs typeface="+mn-cs"/>
              </a:rPr>
              <a:t>C7: </a:t>
            </a:r>
            <a:r>
              <a:rPr kumimoji="0" lang="en-US" sz="2400" kern="1200" cap="none" spc="0" normalizeH="0" baseline="0" noProof="0" dirty="0" err="1">
                <a:latin typeface="+mj-lt"/>
                <a:ea typeface="+mn-ea"/>
                <a:cs typeface="+mn-cs"/>
              </a:rPr>
              <a:t>Hãy</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giải</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thích</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vì</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sao</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lớp</a:t>
            </a:r>
            <a:r>
              <a:rPr kumimoji="0" lang="en-US" sz="2400" kern="1200" cap="none" spc="0" normalizeH="0" baseline="0" noProof="0" dirty="0">
                <a:latin typeface="+mj-lt"/>
                <a:ea typeface="+mn-ea"/>
                <a:cs typeface="+mn-cs"/>
              </a:rPr>
              <a:t> than hay </a:t>
            </a:r>
            <a:r>
              <a:rPr kumimoji="0" lang="en-US" sz="2400" kern="1200" cap="none" spc="0" normalizeH="0" baseline="0" noProof="0" dirty="0" err="1">
                <a:latin typeface="+mj-lt"/>
                <a:ea typeface="+mn-ea"/>
                <a:cs typeface="+mn-cs"/>
              </a:rPr>
              <a:t>lớp</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kim</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loại</a:t>
            </a:r>
            <a:r>
              <a:rPr kumimoji="0" lang="en-US" sz="2400" kern="1200" cap="none" spc="0" normalizeH="0" baseline="0" noProof="0" dirty="0">
                <a:latin typeface="+mj-lt"/>
                <a:ea typeface="+mn-ea"/>
                <a:cs typeface="+mn-cs"/>
              </a:rPr>
              <a:t> </a:t>
            </a:r>
            <a:r>
              <a:rPr kumimoji="0" lang="en-US" sz="2400" kern="1200" cap="none" spc="0" normalizeH="0" baseline="0" noProof="0" dirty="0" err="1">
                <a:solidFill>
                  <a:schemeClr val="accent2"/>
                </a:solidFill>
                <a:latin typeface="+mj-lt"/>
                <a:ea typeface="+mn-ea"/>
                <a:cs typeface="+mn-cs"/>
              </a:rPr>
              <a:t>mỏng</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đó</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lại</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có</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điện</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trở</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lớn</a:t>
            </a:r>
            <a:r>
              <a:rPr kumimoji="0" lang="en-US" sz="2400" kern="1200" cap="none" spc="0" normalizeH="0" baseline="0" noProof="0" dirty="0">
                <a:latin typeface="+mj-lt"/>
                <a:ea typeface="+mn-ea"/>
                <a:cs typeface="+mn-cs"/>
              </a:rPr>
              <a:t>?</a:t>
            </a:r>
          </a:p>
        </p:txBody>
      </p:sp>
      <p:grpSp>
        <p:nvGrpSpPr>
          <p:cNvPr id="2" name="Group 52"/>
          <p:cNvGrpSpPr/>
          <p:nvPr/>
        </p:nvGrpSpPr>
        <p:grpSpPr>
          <a:xfrm>
            <a:off x="304800" y="2971800"/>
            <a:ext cx="5638800" cy="860425"/>
            <a:chOff x="144" y="2956"/>
            <a:chExt cx="3168" cy="618"/>
          </a:xfrm>
        </p:grpSpPr>
        <p:sp>
          <p:nvSpPr>
            <p:cNvPr id="11" name="Text Box 35"/>
            <p:cNvSpPr txBox="1">
              <a:spLocks noChangeArrowheads="1"/>
            </p:cNvSpPr>
            <p:nvPr/>
          </p:nvSpPr>
          <p:spPr bwMode="auto">
            <a:xfrm>
              <a:off x="144" y="3065"/>
              <a:ext cx="3168" cy="509"/>
            </a:xfrm>
            <a:prstGeom prst="rect">
              <a:avLst/>
            </a:prstGeom>
            <a:noFill/>
            <a:ln w="9525">
              <a:noFill/>
              <a:miter lim="800000"/>
            </a:ln>
          </p:spPr>
          <p:txBody>
            <a:bodyPr>
              <a:spAutoFit/>
            </a:bodyPr>
            <a:lstStyle/>
            <a:p>
              <a:pPr marR="0" defTabSz="914400" eaLnBrk="1" hangingPunct="1">
                <a:buClrTx/>
                <a:buSzTx/>
                <a:buFontTx/>
                <a:defRPr/>
              </a:pPr>
              <a:r>
                <a:rPr kumimoji="0" lang="en-US" sz="2000" kern="1200" cap="none" spc="0" normalizeH="0" baseline="0" noProof="0" dirty="0">
                  <a:solidFill>
                    <a:srgbClr val="0000FF"/>
                  </a:solidFill>
                  <a:latin typeface="+mj-lt"/>
                  <a:ea typeface="+mn-ea"/>
                  <a:cs typeface="+mn-cs"/>
                </a:rPr>
                <a:t>Theo </a:t>
              </a:r>
              <a:r>
                <a:rPr kumimoji="0" lang="en-US" sz="2000" kern="1200" cap="none" spc="0" normalizeH="0" baseline="0" noProof="0" dirty="0" err="1">
                  <a:solidFill>
                    <a:srgbClr val="0000FF"/>
                  </a:solidFill>
                  <a:latin typeface="+mj-lt"/>
                  <a:ea typeface="+mn-ea"/>
                  <a:cs typeface="+mn-cs"/>
                </a:rPr>
                <a:t>công</a:t>
              </a:r>
              <a:r>
                <a:rPr kumimoji="0" lang="en-US" sz="2000" kern="1200" cap="none" spc="0" normalizeH="0" baseline="0" noProof="0" dirty="0">
                  <a:solidFill>
                    <a:srgbClr val="0000FF"/>
                  </a:solidFill>
                  <a:latin typeface="+mj-lt"/>
                  <a:ea typeface="+mn-ea"/>
                  <a:cs typeface="+mn-cs"/>
                </a:rPr>
                <a:t> </a:t>
              </a:r>
              <a:r>
                <a:rPr kumimoji="0" lang="en-US" sz="2000" kern="1200" cap="none" spc="0" normalizeH="0" baseline="0" noProof="0" dirty="0" err="1">
                  <a:solidFill>
                    <a:srgbClr val="0000FF"/>
                  </a:solidFill>
                  <a:latin typeface="+mj-lt"/>
                  <a:ea typeface="+mn-ea"/>
                  <a:cs typeface="+mn-cs"/>
                </a:rPr>
                <a:t>thức</a:t>
              </a:r>
              <a:r>
                <a:rPr kumimoji="0" lang="en-US" sz="2000" kern="1200" cap="none" spc="0" normalizeH="0" baseline="0" noProof="0" dirty="0">
                  <a:solidFill>
                    <a:srgbClr val="0000FF"/>
                  </a:solidFill>
                  <a:latin typeface="+mj-lt"/>
                  <a:ea typeface="+mn-ea"/>
                  <a:cs typeface="+mn-cs"/>
                </a:rPr>
                <a:t> </a:t>
              </a:r>
              <a:r>
                <a:rPr kumimoji="0" lang="en-US" sz="2000" kern="1200" cap="none" spc="0" normalizeH="0" baseline="0" noProof="0" dirty="0" err="1">
                  <a:solidFill>
                    <a:srgbClr val="0000FF"/>
                  </a:solidFill>
                  <a:latin typeface="+mj-lt"/>
                  <a:ea typeface="+mn-ea"/>
                  <a:cs typeface="+mn-cs"/>
                </a:rPr>
                <a:t>tính</a:t>
              </a:r>
              <a:r>
                <a:rPr kumimoji="0" lang="en-US" sz="2000" kern="1200" cap="none" spc="0" normalizeH="0" baseline="0" noProof="0" dirty="0">
                  <a:solidFill>
                    <a:srgbClr val="0000FF"/>
                  </a:solidFill>
                  <a:latin typeface="+mj-lt"/>
                  <a:ea typeface="+mn-ea"/>
                  <a:cs typeface="+mn-cs"/>
                </a:rPr>
                <a:t> </a:t>
              </a:r>
              <a:r>
                <a:rPr kumimoji="0" lang="en-US" sz="2000" kern="1200" cap="none" spc="0" normalizeH="0" baseline="0" noProof="0" dirty="0" err="1">
                  <a:solidFill>
                    <a:srgbClr val="0000FF"/>
                  </a:solidFill>
                  <a:latin typeface="+mj-lt"/>
                  <a:ea typeface="+mn-ea"/>
                  <a:cs typeface="+mn-cs"/>
                </a:rPr>
                <a:t>điện</a:t>
              </a:r>
              <a:r>
                <a:rPr kumimoji="0" lang="en-US" sz="2000" kern="1200" cap="none" spc="0" normalizeH="0" baseline="0" noProof="0" dirty="0">
                  <a:solidFill>
                    <a:srgbClr val="0000FF"/>
                  </a:solidFill>
                  <a:latin typeface="+mj-lt"/>
                  <a:ea typeface="+mn-ea"/>
                  <a:cs typeface="+mn-cs"/>
                </a:rPr>
                <a:t> </a:t>
              </a:r>
              <a:r>
                <a:rPr kumimoji="0" lang="en-US" sz="2000" kern="1200" cap="none" spc="0" normalizeH="0" baseline="0" noProof="0" dirty="0" err="1">
                  <a:solidFill>
                    <a:srgbClr val="0000FF"/>
                  </a:solidFill>
                  <a:latin typeface="+mj-lt"/>
                  <a:ea typeface="+mn-ea"/>
                  <a:cs typeface="+mn-cs"/>
                </a:rPr>
                <a:t>trở</a:t>
              </a:r>
              <a:r>
                <a:rPr kumimoji="0" lang="en-US" sz="2000" kern="1200" cap="none" spc="0" normalizeH="0" baseline="0" noProof="0" dirty="0">
                  <a:solidFill>
                    <a:srgbClr val="0000FF"/>
                  </a:solidFill>
                  <a:latin typeface="+mj-lt"/>
                  <a:ea typeface="+mn-ea"/>
                  <a:cs typeface="+mn-cs"/>
                </a:rPr>
                <a:t>: 	       </a:t>
              </a:r>
              <a:r>
                <a:rPr kumimoji="0" lang="en-US" sz="2000" kern="1200" cap="none" spc="0" normalizeH="0" baseline="0" noProof="0" dirty="0" err="1">
                  <a:solidFill>
                    <a:srgbClr val="0000FF"/>
                  </a:solidFill>
                  <a:latin typeface="+mj-lt"/>
                  <a:ea typeface="+mn-ea"/>
                  <a:cs typeface="+mn-cs"/>
                </a:rPr>
                <a:t>mà</a:t>
              </a:r>
              <a:r>
                <a:rPr kumimoji="0" lang="en-US" sz="2000" kern="1200" cap="none" spc="0" normalizeH="0" baseline="0" noProof="0" dirty="0">
                  <a:solidFill>
                    <a:srgbClr val="0000FF"/>
                  </a:solidFill>
                  <a:latin typeface="+mj-lt"/>
                  <a:ea typeface="+mn-ea"/>
                  <a:cs typeface="+mn-cs"/>
                </a:rPr>
                <a:t> </a:t>
              </a:r>
              <a:r>
                <a:rPr kumimoji="0" lang="en-US" sz="2000" kern="1200" cap="none" spc="0" normalizeH="0" baseline="0" noProof="0" dirty="0" err="1">
                  <a:solidFill>
                    <a:srgbClr val="0000FF"/>
                  </a:solidFill>
                  <a:latin typeface="+mj-lt"/>
                  <a:ea typeface="+mn-ea"/>
                  <a:cs typeface="+mn-cs"/>
                </a:rPr>
                <a:t>lớp</a:t>
              </a:r>
              <a:r>
                <a:rPr kumimoji="0" lang="en-US" sz="2000" kern="1200" cap="none" spc="0" normalizeH="0" baseline="0" noProof="0" dirty="0">
                  <a:solidFill>
                    <a:srgbClr val="0000FF"/>
                  </a:solidFill>
                  <a:latin typeface="+mj-lt"/>
                  <a:ea typeface="+mn-ea"/>
                  <a:cs typeface="+mn-cs"/>
                </a:rPr>
                <a:t> </a:t>
              </a:r>
              <a:r>
                <a:rPr kumimoji="0" lang="en-US" sz="2000" kern="1200" cap="none" spc="0" normalizeH="0" baseline="0" noProof="0" dirty="0" err="1">
                  <a:solidFill>
                    <a:srgbClr val="0000FF"/>
                  </a:solidFill>
                  <a:latin typeface="+mj-lt"/>
                  <a:ea typeface="+mn-ea"/>
                  <a:cs typeface="+mn-cs"/>
                </a:rPr>
                <a:t>kim</a:t>
              </a:r>
              <a:r>
                <a:rPr kumimoji="0" lang="en-US" sz="2000" kern="1200" cap="none" spc="0" normalizeH="0" baseline="0" noProof="0" dirty="0">
                  <a:solidFill>
                    <a:srgbClr val="0000FF"/>
                  </a:solidFill>
                  <a:latin typeface="+mj-lt"/>
                  <a:ea typeface="+mn-ea"/>
                  <a:cs typeface="+mn-cs"/>
                </a:rPr>
                <a:t> </a:t>
              </a:r>
              <a:r>
                <a:rPr kumimoji="0" lang="en-US" sz="2000" kern="1200" cap="none" spc="0" normalizeH="0" baseline="0" noProof="0" dirty="0" err="1">
                  <a:solidFill>
                    <a:srgbClr val="0000FF"/>
                  </a:solidFill>
                  <a:latin typeface="+mj-lt"/>
                  <a:ea typeface="+mn-ea"/>
                  <a:cs typeface="+mn-cs"/>
                </a:rPr>
                <a:t>loại</a:t>
              </a:r>
              <a:r>
                <a:rPr kumimoji="0" lang="en-US" sz="2000" kern="1200" cap="none" spc="0" normalizeH="0" baseline="0" noProof="0" dirty="0">
                  <a:solidFill>
                    <a:srgbClr val="0000FF"/>
                  </a:solidFill>
                  <a:latin typeface="+mj-lt"/>
                  <a:ea typeface="+mn-ea"/>
                  <a:cs typeface="+mn-cs"/>
                </a:rPr>
                <a:t> </a:t>
              </a:r>
              <a:r>
                <a:rPr kumimoji="0" lang="en-US" sz="2000" kern="1200" cap="none" spc="0" normalizeH="0" baseline="0" noProof="0" dirty="0" err="1">
                  <a:solidFill>
                    <a:srgbClr val="0000FF"/>
                  </a:solidFill>
                  <a:latin typeface="+mj-lt"/>
                  <a:ea typeface="+mn-ea"/>
                  <a:cs typeface="+mn-cs"/>
                </a:rPr>
                <a:t>mỏng</a:t>
              </a:r>
              <a:r>
                <a:rPr kumimoji="0" lang="en-US" sz="2000" kern="1200" cap="none" spc="0" normalizeH="0" baseline="0" noProof="0" dirty="0">
                  <a:solidFill>
                    <a:srgbClr val="0000FF"/>
                  </a:solidFill>
                  <a:latin typeface="+mj-lt"/>
                  <a:ea typeface="+mn-ea"/>
                  <a:cs typeface="+mn-cs"/>
                </a:rPr>
                <a:t> </a:t>
              </a:r>
              <a:r>
                <a:rPr kumimoji="0" lang="en-US" sz="2000" kern="1200" cap="none" spc="0" normalizeH="0" baseline="0" noProof="0" dirty="0" err="1">
                  <a:solidFill>
                    <a:srgbClr val="0000FF"/>
                  </a:solidFill>
                  <a:latin typeface="+mj-lt"/>
                  <a:ea typeface="+mn-ea"/>
                  <a:cs typeface="+mn-cs"/>
                </a:rPr>
                <a:t>có</a:t>
              </a:r>
              <a:r>
                <a:rPr kumimoji="0" lang="en-US" sz="2000" kern="1200" cap="none" spc="0" normalizeH="0" baseline="0" noProof="0" dirty="0">
                  <a:solidFill>
                    <a:srgbClr val="0000FF"/>
                  </a:solidFill>
                  <a:latin typeface="+mj-lt"/>
                  <a:ea typeface="+mn-ea"/>
                  <a:cs typeface="+mn-cs"/>
                </a:rPr>
                <a:t> </a:t>
              </a:r>
              <a:r>
                <a:rPr kumimoji="0" lang="en-US" sz="2000" kern="1200" cap="none" spc="0" normalizeH="0" baseline="0" noProof="0" dirty="0" err="1">
                  <a:solidFill>
                    <a:srgbClr val="0000FF"/>
                  </a:solidFill>
                  <a:latin typeface="+mj-lt"/>
                  <a:ea typeface="+mn-ea"/>
                  <a:cs typeface="+mn-cs"/>
                </a:rPr>
                <a:t>tiết</a:t>
              </a:r>
              <a:r>
                <a:rPr kumimoji="0" lang="en-US" sz="2000" kern="1200" cap="none" spc="0" normalizeH="0" baseline="0" noProof="0" dirty="0">
                  <a:solidFill>
                    <a:srgbClr val="0000FF"/>
                  </a:solidFill>
                  <a:latin typeface="+mj-lt"/>
                  <a:ea typeface="+mn-ea"/>
                  <a:cs typeface="+mn-cs"/>
                </a:rPr>
                <a:t> </a:t>
              </a:r>
              <a:r>
                <a:rPr kumimoji="0" lang="en-US" sz="2000" kern="1200" cap="none" spc="0" normalizeH="0" baseline="0" noProof="0" dirty="0" err="1">
                  <a:solidFill>
                    <a:srgbClr val="0000FF"/>
                  </a:solidFill>
                  <a:latin typeface="+mj-lt"/>
                  <a:ea typeface="+mn-ea"/>
                  <a:cs typeface="+mn-cs"/>
                </a:rPr>
                <a:t>diện</a:t>
              </a:r>
              <a:r>
                <a:rPr kumimoji="0" lang="en-US" sz="2000" kern="1200" cap="none" spc="0" normalizeH="0" baseline="0" noProof="0" dirty="0">
                  <a:solidFill>
                    <a:srgbClr val="0000FF"/>
                  </a:solidFill>
                  <a:latin typeface="+mj-lt"/>
                  <a:ea typeface="+mn-ea"/>
                  <a:cs typeface="+mn-cs"/>
                </a:rPr>
                <a:t> </a:t>
              </a:r>
              <a:r>
                <a:rPr kumimoji="0" lang="en-US" sz="2000" kern="1200" cap="none" spc="0" normalizeH="0" baseline="0" noProof="0" dirty="0" err="1">
                  <a:solidFill>
                    <a:srgbClr val="0000FF"/>
                  </a:solidFill>
                  <a:latin typeface="+mj-lt"/>
                  <a:ea typeface="+mn-ea"/>
                  <a:cs typeface="+mn-cs"/>
                </a:rPr>
                <a:t>nhỏ</a:t>
              </a:r>
              <a:r>
                <a:rPr kumimoji="0" lang="en-US" sz="2000" kern="1200" cap="none" spc="0" normalizeH="0" baseline="0" noProof="0" dirty="0">
                  <a:solidFill>
                    <a:srgbClr val="0000FF"/>
                  </a:solidFill>
                  <a:latin typeface="+mj-lt"/>
                  <a:ea typeface="+mn-ea"/>
                  <a:cs typeface="+mn-cs"/>
                </a:rPr>
                <a:t> </a:t>
              </a:r>
              <a:r>
                <a:rPr kumimoji="0" lang="en-US" sz="2000" kern="1200" cap="none" spc="0" normalizeH="0" baseline="0" noProof="0" dirty="0" err="1">
                  <a:solidFill>
                    <a:srgbClr val="0000FF"/>
                  </a:solidFill>
                  <a:latin typeface="+mj-lt"/>
                  <a:ea typeface="+mn-ea"/>
                  <a:cs typeface="+mn-cs"/>
                </a:rPr>
                <a:t>nên</a:t>
              </a:r>
              <a:r>
                <a:rPr kumimoji="0" lang="en-US" sz="2000" kern="1200" cap="none" spc="0" normalizeH="0" baseline="0" noProof="0" dirty="0">
                  <a:solidFill>
                    <a:srgbClr val="0000FF"/>
                  </a:solidFill>
                  <a:latin typeface="+mj-lt"/>
                  <a:ea typeface="+mn-ea"/>
                  <a:cs typeface="+mn-cs"/>
                </a:rPr>
                <a:t> </a:t>
              </a:r>
              <a:r>
                <a:rPr kumimoji="0" lang="en-US" sz="2000" kern="1200" cap="none" spc="0" normalizeH="0" baseline="0" noProof="0" dirty="0" err="1">
                  <a:solidFill>
                    <a:srgbClr val="0000FF"/>
                  </a:solidFill>
                  <a:latin typeface="+mj-lt"/>
                  <a:ea typeface="+mn-ea"/>
                  <a:cs typeface="+mn-cs"/>
                </a:rPr>
                <a:t>điện</a:t>
              </a:r>
              <a:r>
                <a:rPr kumimoji="0" lang="en-US" sz="2000" kern="1200" cap="none" spc="0" normalizeH="0" baseline="0" noProof="0" dirty="0">
                  <a:solidFill>
                    <a:srgbClr val="0000FF"/>
                  </a:solidFill>
                  <a:latin typeface="+mj-lt"/>
                  <a:ea typeface="+mn-ea"/>
                  <a:cs typeface="+mn-cs"/>
                </a:rPr>
                <a:t> </a:t>
              </a:r>
              <a:r>
                <a:rPr kumimoji="0" lang="en-US" sz="2000" kern="1200" cap="none" spc="0" normalizeH="0" baseline="0" noProof="0" dirty="0" err="1">
                  <a:solidFill>
                    <a:srgbClr val="0000FF"/>
                  </a:solidFill>
                  <a:latin typeface="+mj-lt"/>
                  <a:ea typeface="+mn-ea"/>
                  <a:cs typeface="+mn-cs"/>
                </a:rPr>
                <a:t>trở</a:t>
              </a:r>
              <a:r>
                <a:rPr kumimoji="0" lang="en-US" sz="2000" kern="1200" cap="none" spc="0" normalizeH="0" baseline="0" noProof="0" dirty="0">
                  <a:solidFill>
                    <a:srgbClr val="0000FF"/>
                  </a:solidFill>
                  <a:latin typeface="+mj-lt"/>
                  <a:ea typeface="+mn-ea"/>
                  <a:cs typeface="+mn-cs"/>
                </a:rPr>
                <a:t> </a:t>
              </a:r>
              <a:r>
                <a:rPr kumimoji="0" lang="en-US" sz="2000" kern="1200" cap="none" spc="0" normalizeH="0" baseline="0" noProof="0" dirty="0" err="1">
                  <a:solidFill>
                    <a:srgbClr val="0000FF"/>
                  </a:solidFill>
                  <a:latin typeface="+mj-lt"/>
                  <a:ea typeface="+mn-ea"/>
                  <a:cs typeface="+mn-cs"/>
                </a:rPr>
                <a:t>lớn</a:t>
              </a:r>
              <a:r>
                <a:rPr kumimoji="0" lang="en-US" sz="2000" kern="1200" cap="none" spc="0" normalizeH="0" baseline="0" noProof="0" dirty="0">
                  <a:solidFill>
                    <a:srgbClr val="0000FF"/>
                  </a:solidFill>
                  <a:latin typeface="+mj-lt"/>
                  <a:ea typeface="+mn-ea"/>
                  <a:cs typeface="+mn-cs"/>
                </a:rPr>
                <a:t>.</a:t>
              </a:r>
            </a:p>
          </p:txBody>
        </p:sp>
        <p:graphicFrame>
          <p:nvGraphicFramePr>
            <p:cNvPr id="15379" name="Object 36"/>
            <p:cNvGraphicFramePr>
              <a:graphicFrameLocks noChangeAspect="1"/>
            </p:cNvGraphicFramePr>
            <p:nvPr/>
          </p:nvGraphicFramePr>
          <p:xfrm>
            <a:off x="1899" y="2956"/>
            <a:ext cx="499" cy="432"/>
          </p:xfrm>
          <a:graphic>
            <a:graphicData uri="http://schemas.openxmlformats.org/presentationml/2006/ole">
              <mc:AlternateContent xmlns:mc="http://schemas.openxmlformats.org/markup-compatibility/2006">
                <mc:Choice xmlns:v="urn:schemas-microsoft-com:vml" Requires="v">
                  <p:oleObj spid="_x0000_s3124" r:id="rId4" imgW="508000" imgH="393700" progId="Equation.DSMT4">
                    <p:embed/>
                  </p:oleObj>
                </mc:Choice>
                <mc:Fallback>
                  <p:oleObj r:id="rId4" imgW="508000" imgH="393700" progId="Equation.DSMT4">
                    <p:embed/>
                    <p:pic>
                      <p:nvPicPr>
                        <p:cNvPr id="0" name="Picture 3079"/>
                        <p:cNvPicPr/>
                        <p:nvPr/>
                      </p:nvPicPr>
                      <p:blipFill>
                        <a:blip r:embed="rId5"/>
                        <a:stretch>
                          <a:fillRect/>
                        </a:stretch>
                      </p:blipFill>
                      <p:spPr>
                        <a:xfrm>
                          <a:off x="1899" y="2956"/>
                          <a:ext cx="499" cy="432"/>
                        </a:xfrm>
                        <a:prstGeom prst="rect">
                          <a:avLst/>
                        </a:prstGeom>
                        <a:noFill/>
                        <a:ln w="38100">
                          <a:noFill/>
                          <a:miter/>
                        </a:ln>
                      </p:spPr>
                    </p:pic>
                  </p:oleObj>
                </mc:Fallback>
              </mc:AlternateContent>
            </a:graphicData>
          </a:graphic>
        </p:graphicFrame>
      </p:grpSp>
      <p:grpSp>
        <p:nvGrpSpPr>
          <p:cNvPr id="3" name="Group 11"/>
          <p:cNvGrpSpPr/>
          <p:nvPr/>
        </p:nvGrpSpPr>
        <p:grpSpPr>
          <a:xfrm>
            <a:off x="6019800" y="4564063"/>
            <a:ext cx="2895600" cy="465137"/>
            <a:chOff x="1680" y="3120"/>
            <a:chExt cx="2208" cy="432"/>
          </a:xfrm>
        </p:grpSpPr>
        <p:pic>
          <p:nvPicPr>
            <p:cNvPr id="15376" name="Picture 9" descr="dientrokythuatlon"/>
            <p:cNvPicPr>
              <a:picLocks noChangeAspect="1"/>
            </p:cNvPicPr>
            <p:nvPr/>
          </p:nvPicPr>
          <p:blipFill>
            <a:blip r:embed="rId6"/>
            <a:srcRect l="14818" t="43306" r="14818" b="41632"/>
            <a:stretch>
              <a:fillRect/>
            </a:stretch>
          </p:blipFill>
          <p:spPr>
            <a:xfrm>
              <a:off x="1680" y="3120"/>
              <a:ext cx="2208" cy="432"/>
            </a:xfrm>
            <a:prstGeom prst="rect">
              <a:avLst/>
            </a:prstGeom>
            <a:noFill/>
            <a:ln w="9525">
              <a:noFill/>
            </a:ln>
          </p:spPr>
        </p:pic>
        <p:sp>
          <p:nvSpPr>
            <p:cNvPr id="15377" name="Text Box 10"/>
            <p:cNvSpPr txBox="1"/>
            <p:nvPr/>
          </p:nvSpPr>
          <p:spPr>
            <a:xfrm>
              <a:off x="2352" y="3167"/>
              <a:ext cx="864" cy="369"/>
            </a:xfrm>
            <a:prstGeom prst="rect">
              <a:avLst/>
            </a:prstGeom>
            <a:noFill/>
            <a:ln w="38100">
              <a:noFill/>
            </a:ln>
          </p:spPr>
          <p:txBody>
            <a:bodyPr>
              <a:spAutoFit/>
            </a:bodyPr>
            <a:lstStyle/>
            <a:p>
              <a:pPr algn="ctr" eaLnBrk="1" hangingPunct="1">
                <a:spcBef>
                  <a:spcPct val="50000"/>
                </a:spcBef>
              </a:pPr>
              <a:r>
                <a:rPr sz="2000" dirty="0">
                  <a:latin typeface="VNI-Helve" pitchFamily="2" charset="0"/>
                </a:rPr>
                <a:t>680k</a:t>
              </a:r>
              <a:r>
                <a:rPr sz="2000" dirty="0">
                  <a:latin typeface="VNI-Helve" pitchFamily="2" charset="0"/>
                  <a:sym typeface="Symbol" panose="05050102010706020507" pitchFamily="18" charset="2"/>
                </a:rPr>
                <a:t></a:t>
              </a:r>
            </a:p>
          </p:txBody>
        </p:sp>
      </p:grpSp>
      <p:pic>
        <p:nvPicPr>
          <p:cNvPr id="17" name="Picture 12" descr="dientrokythuatnho"/>
          <p:cNvPicPr>
            <a:picLocks noChangeAspect="1"/>
          </p:cNvPicPr>
          <p:nvPr/>
        </p:nvPicPr>
        <p:blipFill>
          <a:blip r:embed="rId7"/>
          <a:srcRect l="9833" t="42351" r="9833" b="42352"/>
          <a:stretch>
            <a:fillRect/>
          </a:stretch>
        </p:blipFill>
        <p:spPr>
          <a:xfrm>
            <a:off x="6096000" y="5464175"/>
            <a:ext cx="2667000" cy="555625"/>
          </a:xfrm>
          <a:prstGeom prst="rect">
            <a:avLst/>
          </a:prstGeom>
          <a:noFill/>
          <a:ln w="9525">
            <a:noFill/>
          </a:ln>
        </p:spPr>
      </p:pic>
      <p:sp>
        <p:nvSpPr>
          <p:cNvPr id="18" name="Text Box 55"/>
          <p:cNvSpPr txBox="1"/>
          <p:nvPr/>
        </p:nvSpPr>
        <p:spPr>
          <a:xfrm>
            <a:off x="7239000" y="5043488"/>
            <a:ext cx="311150" cy="366712"/>
          </a:xfrm>
          <a:prstGeom prst="rect">
            <a:avLst/>
          </a:prstGeom>
          <a:noFill/>
          <a:ln w="9525">
            <a:noFill/>
          </a:ln>
        </p:spPr>
        <p:txBody>
          <a:bodyPr wrap="none">
            <a:spAutoFit/>
          </a:bodyPr>
          <a:lstStyle/>
          <a:p>
            <a:pPr eaLnBrk="1" hangingPunct="1"/>
            <a:r>
              <a:rPr dirty="0">
                <a:latin typeface="VNI-Helve" pitchFamily="2" charset="0"/>
              </a:rPr>
              <a:t>a</a:t>
            </a:r>
          </a:p>
        </p:txBody>
      </p:sp>
      <p:sp>
        <p:nvSpPr>
          <p:cNvPr id="19" name="Text Box 56"/>
          <p:cNvSpPr txBox="1"/>
          <p:nvPr/>
        </p:nvSpPr>
        <p:spPr>
          <a:xfrm>
            <a:off x="7239000" y="6034088"/>
            <a:ext cx="311150" cy="366712"/>
          </a:xfrm>
          <a:prstGeom prst="rect">
            <a:avLst/>
          </a:prstGeom>
          <a:noFill/>
          <a:ln w="9525">
            <a:noFill/>
          </a:ln>
        </p:spPr>
        <p:txBody>
          <a:bodyPr wrap="none">
            <a:spAutoFit/>
          </a:bodyPr>
          <a:lstStyle/>
          <a:p>
            <a:pPr eaLnBrk="1" hangingPunct="1"/>
            <a:r>
              <a:rPr dirty="0">
                <a:latin typeface="VNI-Helve" pitchFamily="2" charset="0"/>
              </a:rPr>
              <a:t>b</a:t>
            </a:r>
          </a:p>
        </p:txBody>
      </p:sp>
      <p:sp>
        <p:nvSpPr>
          <p:cNvPr id="20" name="TextBox 38"/>
          <p:cNvSpPr txBox="1"/>
          <p:nvPr/>
        </p:nvSpPr>
        <p:spPr>
          <a:xfrm>
            <a:off x="381000" y="4038600"/>
            <a:ext cx="3200400" cy="461963"/>
          </a:xfrm>
          <a:prstGeom prst="rect">
            <a:avLst/>
          </a:prstGeom>
          <a:noFill/>
          <a:ln w="9525">
            <a:noFill/>
          </a:ln>
        </p:spPr>
        <p:txBody>
          <a:bodyPr>
            <a:spAutoFit/>
          </a:bodyPr>
          <a:lstStyle/>
          <a:p>
            <a:pPr eaLnBrk="1" hangingPunct="1"/>
            <a:r>
              <a:rPr sz="2400" b="1" dirty="0">
                <a:solidFill>
                  <a:srgbClr val="FF0000"/>
                </a:solidFill>
                <a:latin typeface="Times New Roman" panose="02020603050405020304" pitchFamily="18" charset="0"/>
                <a:cs typeface="Times New Roman" panose="02020603050405020304" pitchFamily="18" charset="0"/>
              </a:rPr>
              <a:t>+ Nhận dạng hai cách:</a:t>
            </a:r>
            <a:endParaRPr sz="2400" b="1" dirty="0">
              <a:solidFill>
                <a:srgbClr val="FF0000"/>
              </a:solidFill>
              <a:latin typeface="Times New Roman" panose="02020603050405020304" pitchFamily="18" charset="0"/>
              <a:ea typeface="Times New Roman" panose="02020603050405020304" pitchFamily="18" charset="0"/>
            </a:endParaRPr>
          </a:p>
        </p:txBody>
      </p:sp>
      <p:sp>
        <p:nvSpPr>
          <p:cNvPr id="21" name="Rectangle 20"/>
          <p:cNvSpPr/>
          <p:nvPr/>
        </p:nvSpPr>
        <p:spPr>
          <a:xfrm>
            <a:off x="152400" y="1747837"/>
            <a:ext cx="8991600" cy="461963"/>
          </a:xfrm>
          <a:prstGeom prst="rect">
            <a:avLst/>
          </a:prstGeom>
          <a:noFill/>
          <a:ln w="9525">
            <a:noFill/>
          </a:ln>
        </p:spPr>
        <p:txBody>
          <a:bodyPr>
            <a:spAutoFit/>
          </a:bodyPr>
          <a:lstStyle/>
          <a:p>
            <a:pPr algn="just" eaLnBrk="1" hangingPunct="1"/>
            <a:r>
              <a:rPr lang="vi-VN" altLang="x-none" sz="2400" dirty="0">
                <a:solidFill>
                  <a:srgbClr val="FF3399"/>
                </a:solidFill>
                <a:latin typeface="Times New Roman" panose="02020603050405020304" pitchFamily="18" charset="0"/>
                <a:cs typeface="Times New Roman" panose="02020603050405020304" pitchFamily="18" charset="0"/>
              </a:rPr>
              <a:t>Một lớp than hay lớp kim loại mỏng phủ ngo</a:t>
            </a:r>
            <a:r>
              <a:rPr lang="vi-VN" altLang="x-none" sz="2400" dirty="0">
                <a:solidFill>
                  <a:srgbClr val="FF3399"/>
                </a:solidFill>
                <a:latin typeface="Times New Roman" panose="02020603050405020304" pitchFamily="18" charset="0"/>
                <a:ea typeface="Times New Roman" panose="02020603050405020304" pitchFamily="18" charset="0"/>
              </a:rPr>
              <a:t>à</a:t>
            </a:r>
            <a:r>
              <a:rPr lang="vi-VN" altLang="x-none" sz="2400" dirty="0">
                <a:solidFill>
                  <a:srgbClr val="FF3399"/>
                </a:solidFill>
                <a:latin typeface="Times New Roman" panose="02020603050405020304" pitchFamily="18" charset="0"/>
                <a:cs typeface="Times New Roman" panose="02020603050405020304" pitchFamily="18" charset="0"/>
              </a:rPr>
              <a:t>i một lõi cách điện.</a:t>
            </a:r>
            <a:endParaRPr lang="vi-VN" altLang="x-none" sz="2400" dirty="0">
              <a:solidFill>
                <a:srgbClr val="FF3399"/>
              </a:solidFill>
              <a:latin typeface="Times New Roman" panose="02020603050405020304" pitchFamily="18" charset="0"/>
              <a:ea typeface="Times New Roman" panose="02020603050405020304" pitchFamily="18" charset="0"/>
            </a:endParaRPr>
          </a:p>
        </p:txBody>
      </p:sp>
      <p:sp>
        <p:nvSpPr>
          <p:cNvPr id="22" name="Rectangle 18"/>
          <p:cNvSpPr/>
          <p:nvPr/>
        </p:nvSpPr>
        <p:spPr>
          <a:xfrm>
            <a:off x="0" y="4572000"/>
            <a:ext cx="5410200" cy="460375"/>
          </a:xfrm>
          <a:prstGeom prst="rect">
            <a:avLst/>
          </a:prstGeom>
          <a:noFill/>
          <a:ln w="9525">
            <a:noFill/>
          </a:ln>
        </p:spPr>
        <p:txBody>
          <a:bodyPr>
            <a:spAutoFit/>
          </a:bodyPr>
          <a:lstStyle/>
          <a:p>
            <a:pPr lvl="1" eaLnBrk="1" hangingPunct="1"/>
            <a:r>
              <a:rPr lang="vi-VN" altLang="x-none" sz="2400" dirty="0">
                <a:solidFill>
                  <a:srgbClr val="FF0000"/>
                </a:solidFill>
                <a:latin typeface="Times New Roman" panose="02020603050405020304" pitchFamily="18" charset="0"/>
                <a:cs typeface="Times New Roman" panose="02020603050405020304" pitchFamily="18" charset="0"/>
              </a:rPr>
              <a:t>- Cách 1: Trị số được ghi trên điện trở</a:t>
            </a:r>
            <a:r>
              <a:rPr sz="2400" dirty="0">
                <a:solidFill>
                  <a:srgbClr val="FF0000"/>
                </a:solidFill>
                <a:latin typeface="Times New Roman" panose="02020603050405020304" pitchFamily="18" charset="0"/>
                <a:cs typeface="Times New Roman" panose="02020603050405020304" pitchFamily="18" charset="0"/>
              </a:rPr>
              <a:t>.</a:t>
            </a:r>
            <a:endParaRPr sz="2400" dirty="0">
              <a:solidFill>
                <a:srgbClr val="FF0000"/>
              </a:solidFill>
              <a:latin typeface="Times New Roman" panose="02020603050405020304" pitchFamily="18" charset="0"/>
              <a:ea typeface="Times New Roman" panose="02020603050405020304" pitchFamily="18" charset="0"/>
            </a:endParaRPr>
          </a:p>
        </p:txBody>
      </p:sp>
      <p:sp>
        <p:nvSpPr>
          <p:cNvPr id="23" name="Rectangle 22"/>
          <p:cNvSpPr/>
          <p:nvPr/>
        </p:nvSpPr>
        <p:spPr>
          <a:xfrm>
            <a:off x="0" y="5481638"/>
            <a:ext cx="6324600" cy="461962"/>
          </a:xfrm>
          <a:prstGeom prst="rect">
            <a:avLst/>
          </a:prstGeom>
          <a:noFill/>
          <a:ln w="9525">
            <a:noFill/>
          </a:ln>
        </p:spPr>
        <p:txBody>
          <a:bodyPr>
            <a:spAutoFit/>
          </a:bodyPr>
          <a:lstStyle/>
          <a:p>
            <a:pPr lvl="1" eaLnBrk="1" hangingPunct="1"/>
            <a:r>
              <a:rPr sz="2400" dirty="0">
                <a:solidFill>
                  <a:srgbClr val="FF0000"/>
                </a:solidFill>
                <a:latin typeface="Times New Roman" panose="02020603050405020304" pitchFamily="18" charset="0"/>
                <a:cs typeface="Times New Roman" panose="02020603050405020304" pitchFamily="18" charset="0"/>
              </a:rPr>
              <a:t>- Cách 2: Trị số thể hiện bằng các vòng m</a:t>
            </a:r>
            <a:r>
              <a:rPr sz="2400" dirty="0">
                <a:solidFill>
                  <a:srgbClr val="FF0000"/>
                </a:solidFill>
                <a:latin typeface="Times New Roman" panose="02020603050405020304" pitchFamily="18" charset="0"/>
                <a:ea typeface="Times New Roman" panose="02020603050405020304" pitchFamily="18" charset="0"/>
              </a:rPr>
              <a:t>à</a:t>
            </a:r>
            <a:r>
              <a:rPr sz="2400" dirty="0">
                <a:solidFill>
                  <a:srgbClr val="FF0000"/>
                </a:solidFill>
                <a:latin typeface="Times New Roman" panose="02020603050405020304" pitchFamily="18" charset="0"/>
                <a:cs typeface="Times New Roman" panose="02020603050405020304" pitchFamily="18" charset="0"/>
              </a:rPr>
              <a:t>u.</a:t>
            </a:r>
            <a:endParaRPr lang="vi-VN" altLang="x-none" sz="2400" dirty="0">
              <a:solidFill>
                <a:srgbClr val="FF0000"/>
              </a:solidFill>
              <a:latin typeface="Times New Roman" panose="02020603050405020304" pitchFamily="18" charset="0"/>
              <a:ea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box(in)">
                                      <p:cBhvr>
                                        <p:cTn id="7" dur="500"/>
                                        <p:tgtEl>
                                          <p:spTgt spid="38"/>
                                        </p:tgtEl>
                                      </p:cBhvr>
                                    </p:animEffect>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21"/>
                                        </p:tgtEl>
                                        <p:attrNameLst>
                                          <p:attrName>style.visibility</p:attrName>
                                        </p:attrNameLst>
                                      </p:cBhvr>
                                      <p:to>
                                        <p:strVal val="visible"/>
                                      </p:to>
                                    </p:set>
                                    <p:anim to="" calcmode="lin" valueType="num">
                                      <p:cBhvr>
                                        <p:cTn id="12" dur="1" fill="hold"/>
                                        <p:tgtEl>
                                          <p:spTgt spid="21"/>
                                        </p:tgtEl>
                                        <p:attrNameLst>
                                          <p:attrName>style.visibility</p:attrName>
                                        </p:attrNameLst>
                                      </p:cBhvr>
                                    </p:anim>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1"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box(in)">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checkerboard(across)">
                                      <p:cBhvr>
                                        <p:cTn id="22" dur="500"/>
                                        <p:tgtEl>
                                          <p:spTgt spid="2"/>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0"/>
                                        </p:tgtEl>
                                        <p:attrNameLst>
                                          <p:attrName>style.visibility</p:attrName>
                                        </p:attrNameLst>
                                      </p:cBhvr>
                                      <p:to>
                                        <p:strVal val="visible"/>
                                      </p:to>
                                    </p:set>
                                    <p:animEffect transition="in" filter="blinds(horizontal)">
                                      <p:cBhvr>
                                        <p:cTn id="27" dur="500"/>
                                        <p:tgtEl>
                                          <p:spTgt spid="20"/>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blinds(horizontal)">
                                      <p:cBhvr>
                                        <p:cTn id="32" dur="500"/>
                                        <p:tgtEl>
                                          <p:spTgt spid="18"/>
                                        </p:tgtEl>
                                      </p:cBhvr>
                                    </p:animEffect>
                                  </p:childTnLst>
                                </p:cTn>
                              </p:par>
                              <p:par>
                                <p:cTn id="33" presetID="3" presetClass="entr" presetSubtype="10" fill="hold" nodeType="withEffect">
                                  <p:stCondLst>
                                    <p:cond delay="0"/>
                                  </p:stCondLst>
                                  <p:childTnLst>
                                    <p:set>
                                      <p:cBhvr>
                                        <p:cTn id="34" dur="1" fill="hold">
                                          <p:stCondLst>
                                            <p:cond delay="0"/>
                                          </p:stCondLst>
                                        </p:cTn>
                                        <p:tgtEl>
                                          <p:spTgt spid="3"/>
                                        </p:tgtEl>
                                        <p:attrNameLst>
                                          <p:attrName>style.visibility</p:attrName>
                                        </p:attrNameLst>
                                      </p:cBhvr>
                                      <p:to>
                                        <p:strVal val="visible"/>
                                      </p:to>
                                    </p:set>
                                    <p:animEffect transition="in" filter="blinds(horizontal)">
                                      <p:cBhvr>
                                        <p:cTn id="35" dur="500"/>
                                        <p:tgtEl>
                                          <p:spTgt spid="3"/>
                                        </p:tgtEl>
                                      </p:cBhvr>
                                    </p:animEffect>
                                  </p:childTnLst>
                                </p:cTn>
                              </p:par>
                              <p:par>
                                <p:cTn id="36" presetID="3" presetClass="entr" presetSubtype="10" fill="hold" grpId="0" nodeType="withEffect">
                                  <p:stCondLst>
                                    <p:cond delay="0"/>
                                  </p:stCondLst>
                                  <p:childTnLst>
                                    <p:set>
                                      <p:cBhvr>
                                        <p:cTn id="37" dur="1" fill="hold">
                                          <p:stCondLst>
                                            <p:cond delay="0"/>
                                          </p:stCondLst>
                                        </p:cTn>
                                        <p:tgtEl>
                                          <p:spTgt spid="22"/>
                                        </p:tgtEl>
                                        <p:attrNameLst>
                                          <p:attrName>style.visibility</p:attrName>
                                        </p:attrNameLst>
                                      </p:cBhvr>
                                      <p:to>
                                        <p:strVal val="visible"/>
                                      </p:to>
                                    </p:set>
                                    <p:animEffect transition="in" filter="blinds(horizontal)">
                                      <p:cBhvr>
                                        <p:cTn id="38" dur="500"/>
                                        <p:tgtEl>
                                          <p:spTgt spid="22"/>
                                        </p:tgtEl>
                                      </p:cBhvr>
                                    </p:animEffect>
                                  </p:childTnLst>
                                </p:cTn>
                              </p:par>
                            </p:childTnLst>
                          </p:cTn>
                        </p:par>
                      </p:childTnLst>
                    </p:cTn>
                  </p:par>
                  <p:par>
                    <p:cTn id="39" fill="hold">
                      <p:stCondLst>
                        <p:cond delay="indefinite"/>
                      </p:stCondLst>
                      <p:childTnLst>
                        <p:par>
                          <p:cTn id="40" fill="hold">
                            <p:stCondLst>
                              <p:cond delay="0"/>
                            </p:stCondLst>
                            <p:childTnLst>
                              <p:par>
                                <p:cTn id="41" presetID="4" presetClass="entr" presetSubtype="16" fill="hold" grpId="0" nodeType="clickEffect">
                                  <p:stCondLst>
                                    <p:cond delay="0"/>
                                  </p:stCondLst>
                                  <p:childTnLst>
                                    <p:set>
                                      <p:cBhvr>
                                        <p:cTn id="42" dur="1" fill="hold">
                                          <p:stCondLst>
                                            <p:cond delay="0"/>
                                          </p:stCondLst>
                                        </p:cTn>
                                        <p:tgtEl>
                                          <p:spTgt spid="23"/>
                                        </p:tgtEl>
                                        <p:attrNameLst>
                                          <p:attrName>style.visibility</p:attrName>
                                        </p:attrNameLst>
                                      </p:cBhvr>
                                      <p:to>
                                        <p:strVal val="visible"/>
                                      </p:to>
                                    </p:set>
                                    <p:animEffect transition="in" filter="box(in)">
                                      <p:cBhvr>
                                        <p:cTn id="43" dur="500"/>
                                        <p:tgtEl>
                                          <p:spTgt spid="23"/>
                                        </p:tgtEl>
                                      </p:cBhvr>
                                    </p:animEffect>
                                  </p:childTnLst>
                                </p:cTn>
                              </p:par>
                              <p:par>
                                <p:cTn id="44" presetID="4" presetClass="entr" presetSubtype="16" fill="hold" nodeType="withEffect">
                                  <p:stCondLst>
                                    <p:cond delay="0"/>
                                  </p:stCondLst>
                                  <p:childTnLst>
                                    <p:set>
                                      <p:cBhvr>
                                        <p:cTn id="45" dur="1" fill="hold">
                                          <p:stCondLst>
                                            <p:cond delay="0"/>
                                          </p:stCondLst>
                                        </p:cTn>
                                        <p:tgtEl>
                                          <p:spTgt spid="17"/>
                                        </p:tgtEl>
                                        <p:attrNameLst>
                                          <p:attrName>style.visibility</p:attrName>
                                        </p:attrNameLst>
                                      </p:cBhvr>
                                      <p:to>
                                        <p:strVal val="visible"/>
                                      </p:to>
                                    </p:set>
                                    <p:animEffect transition="in" filter="box(in)">
                                      <p:cBhvr>
                                        <p:cTn id="46" dur="500"/>
                                        <p:tgtEl>
                                          <p:spTgt spid="17"/>
                                        </p:tgtEl>
                                      </p:cBhvr>
                                    </p:animEffect>
                                  </p:childTnLst>
                                </p:cTn>
                              </p:par>
                              <p:par>
                                <p:cTn id="47" presetID="4" presetClass="entr" presetSubtype="16" fill="hold" grpId="0" nodeType="withEffect">
                                  <p:stCondLst>
                                    <p:cond delay="0"/>
                                  </p:stCondLst>
                                  <p:childTnLst>
                                    <p:set>
                                      <p:cBhvr>
                                        <p:cTn id="48" dur="1" fill="hold">
                                          <p:stCondLst>
                                            <p:cond delay="0"/>
                                          </p:stCondLst>
                                        </p:cTn>
                                        <p:tgtEl>
                                          <p:spTgt spid="19"/>
                                        </p:tgtEl>
                                        <p:attrNameLst>
                                          <p:attrName>style.visibility</p:attrName>
                                        </p:attrNameLst>
                                      </p:cBhvr>
                                      <p:to>
                                        <p:strVal val="visible"/>
                                      </p:to>
                                    </p:set>
                                    <p:animEffect transition="in" filter="box(in)">
                                      <p:cBhvr>
                                        <p:cTn id="49"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P spid="9" grpId="0"/>
      <p:bldP spid="9" grpId="1"/>
      <p:bldP spid="18" grpId="0"/>
      <p:bldP spid="19" grpId="0"/>
      <p:bldP spid="20" grpId="0"/>
      <p:bldP spid="21" grpId="0"/>
      <p:bldP spid="22" grpId="0"/>
      <p:bldP spid="2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Box 4"/>
          <p:cNvSpPr txBox="1">
            <a:spLocks noChangeArrowheads="1"/>
          </p:cNvSpPr>
          <p:nvPr/>
        </p:nvSpPr>
        <p:spPr bwMode="auto">
          <a:xfrm>
            <a:off x="152400" y="2282825"/>
            <a:ext cx="7315200" cy="460375"/>
          </a:xfrm>
          <a:prstGeom prst="rect">
            <a:avLst/>
          </a:prstGeom>
          <a:noFill/>
          <a:ln w="9525">
            <a:noFill/>
            <a:miter lim="800000"/>
          </a:ln>
          <a:effectLst/>
        </p:spPr>
        <p:txBody>
          <a:bodyPr>
            <a:spAutoFit/>
          </a:bodyPr>
          <a:lstStyle/>
          <a:p>
            <a:pPr marR="0" defTabSz="914400">
              <a:spcBef>
                <a:spcPct val="50000"/>
              </a:spcBef>
              <a:buClrTx/>
              <a:buSzTx/>
              <a:buFontTx/>
              <a:defRPr/>
            </a:pPr>
            <a:r>
              <a:rPr kumimoji="0" lang="en-US" sz="2400" b="1" kern="1200" cap="none" spc="0" normalizeH="0" baseline="0" noProof="0" dirty="0">
                <a:solidFill>
                  <a:srgbClr val="FF0000"/>
                </a:solidFill>
                <a:latin typeface="+mj-lt"/>
                <a:ea typeface="+mn-ea"/>
                <a:cs typeface="+mn-cs"/>
              </a:rPr>
              <a:t>II. CÁC ĐIỆN TRỞ DÙNG TRONG KĨ THUẬT</a:t>
            </a:r>
            <a:endParaRPr kumimoji="0" lang="en-US" sz="2800" b="1" kern="1200" cap="none" spc="0" normalizeH="0" baseline="0" noProof="0" dirty="0">
              <a:solidFill>
                <a:srgbClr val="FF0000"/>
              </a:solidFill>
              <a:latin typeface="+mj-lt"/>
              <a:ea typeface="+mn-ea"/>
              <a:cs typeface="+mn-cs"/>
            </a:endParaRPr>
          </a:p>
        </p:txBody>
      </p:sp>
      <p:sp>
        <p:nvSpPr>
          <p:cNvPr id="21" name="Rectangle 20"/>
          <p:cNvSpPr/>
          <p:nvPr/>
        </p:nvSpPr>
        <p:spPr>
          <a:xfrm>
            <a:off x="227330" y="2827655"/>
            <a:ext cx="8991600" cy="829945"/>
          </a:xfrm>
          <a:prstGeom prst="rect">
            <a:avLst/>
          </a:prstGeom>
          <a:noFill/>
          <a:ln w="9525">
            <a:noFill/>
          </a:ln>
        </p:spPr>
        <p:txBody>
          <a:bodyPr>
            <a:spAutoFit/>
          </a:bodyPr>
          <a:lstStyle/>
          <a:p>
            <a:pPr algn="just" eaLnBrk="1" hangingPunct="1"/>
            <a:r>
              <a:rPr lang="vi-VN" altLang="x-none" sz="2400" dirty="0">
                <a:solidFill>
                  <a:schemeClr val="accent2"/>
                </a:solidFill>
                <a:latin typeface="Times New Roman" panose="02020603050405020304" pitchFamily="18" charset="0"/>
                <a:cs typeface="Times New Roman" panose="02020603050405020304" pitchFamily="18" charset="0"/>
              </a:rPr>
              <a:t>  - Các điện trở dùng trong kĩ thuật được chế tạo bằng một lớp than hay lớp kim loại mỏng phủ ngo</a:t>
            </a:r>
            <a:r>
              <a:rPr lang="vi-VN" altLang="x-none" sz="2400" dirty="0">
                <a:solidFill>
                  <a:schemeClr val="accent2"/>
                </a:solidFill>
                <a:latin typeface="Times New Roman" panose="02020603050405020304" pitchFamily="18" charset="0"/>
                <a:ea typeface="Times New Roman" panose="02020603050405020304" pitchFamily="18" charset="0"/>
              </a:rPr>
              <a:t>à</a:t>
            </a:r>
            <a:r>
              <a:rPr lang="vi-VN" altLang="x-none" sz="2400" dirty="0">
                <a:solidFill>
                  <a:schemeClr val="accent2"/>
                </a:solidFill>
                <a:latin typeface="Times New Roman" panose="02020603050405020304" pitchFamily="18" charset="0"/>
                <a:cs typeface="Times New Roman" panose="02020603050405020304" pitchFamily="18" charset="0"/>
              </a:rPr>
              <a:t>i một lõi cách điện ( thường bằng sứ ).</a:t>
            </a:r>
            <a:endParaRPr lang="vi-VN" altLang="x-none" sz="2400" dirty="0">
              <a:solidFill>
                <a:schemeClr val="accent2"/>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22" name="Rectangle 18"/>
          <p:cNvSpPr/>
          <p:nvPr/>
        </p:nvSpPr>
        <p:spPr>
          <a:xfrm>
            <a:off x="533400" y="4340225"/>
            <a:ext cx="5410200" cy="460375"/>
          </a:xfrm>
          <a:prstGeom prst="rect">
            <a:avLst/>
          </a:prstGeom>
          <a:noFill/>
          <a:ln w="9525">
            <a:noFill/>
          </a:ln>
        </p:spPr>
        <p:txBody>
          <a:bodyPr>
            <a:spAutoFit/>
          </a:bodyPr>
          <a:lstStyle/>
          <a:p>
            <a:pPr lvl="1" eaLnBrk="1" hangingPunct="1"/>
            <a:r>
              <a:rPr lang="vi-VN" altLang="x-none" sz="2400" dirty="0">
                <a:solidFill>
                  <a:schemeClr val="accent2"/>
                </a:solidFill>
                <a:latin typeface="Times New Roman" panose="02020603050405020304" pitchFamily="18" charset="0"/>
                <a:cs typeface="Times New Roman" panose="02020603050405020304" pitchFamily="18" charset="0"/>
              </a:rPr>
              <a:t>+ Cách 1: Trị số được ghi trên điện trở</a:t>
            </a:r>
            <a:r>
              <a:rPr sz="2400" dirty="0">
                <a:solidFill>
                  <a:schemeClr val="accent2"/>
                </a:solidFill>
                <a:latin typeface="Times New Roman" panose="02020603050405020304" pitchFamily="18" charset="0"/>
                <a:cs typeface="Times New Roman" panose="02020603050405020304" pitchFamily="18" charset="0"/>
              </a:rPr>
              <a:t>.</a:t>
            </a:r>
            <a:endParaRPr sz="2400" dirty="0">
              <a:solidFill>
                <a:schemeClr val="accent2"/>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23" name="Rectangle 22"/>
          <p:cNvSpPr/>
          <p:nvPr/>
        </p:nvSpPr>
        <p:spPr>
          <a:xfrm>
            <a:off x="533400" y="5026025"/>
            <a:ext cx="6860540" cy="460375"/>
          </a:xfrm>
          <a:prstGeom prst="rect">
            <a:avLst/>
          </a:prstGeom>
          <a:noFill/>
          <a:ln w="9525">
            <a:noFill/>
          </a:ln>
        </p:spPr>
        <p:txBody>
          <a:bodyPr wrap="square">
            <a:spAutoFit/>
          </a:bodyPr>
          <a:lstStyle/>
          <a:p>
            <a:pPr lvl="1" eaLnBrk="1" hangingPunct="1"/>
            <a:r>
              <a:rPr lang="vi-VN" sz="2400" dirty="0">
                <a:solidFill>
                  <a:schemeClr val="accent2"/>
                </a:solidFill>
                <a:latin typeface="Times New Roman" panose="02020603050405020304" pitchFamily="18" charset="0"/>
                <a:cs typeface="Times New Roman" panose="02020603050405020304" pitchFamily="18" charset="0"/>
              </a:rPr>
              <a:t>+</a:t>
            </a:r>
            <a:r>
              <a:rPr sz="2400" dirty="0">
                <a:solidFill>
                  <a:schemeClr val="accent2"/>
                </a:solidFill>
                <a:latin typeface="Times New Roman" panose="02020603050405020304" pitchFamily="18" charset="0"/>
                <a:cs typeface="Times New Roman" panose="02020603050405020304" pitchFamily="18" charset="0"/>
              </a:rPr>
              <a:t> Cách 2: Trị số thể hiện bằng các vòng m</a:t>
            </a:r>
            <a:r>
              <a:rPr sz="2400" dirty="0">
                <a:solidFill>
                  <a:schemeClr val="accent2"/>
                </a:solidFill>
                <a:latin typeface="Times New Roman" panose="02020603050405020304" pitchFamily="18" charset="0"/>
                <a:ea typeface="Times New Roman" panose="02020603050405020304" pitchFamily="18" charset="0"/>
              </a:rPr>
              <a:t>à</a:t>
            </a:r>
            <a:r>
              <a:rPr sz="2400" dirty="0">
                <a:solidFill>
                  <a:schemeClr val="accent2"/>
                </a:solidFill>
                <a:latin typeface="Times New Roman" panose="02020603050405020304" pitchFamily="18" charset="0"/>
                <a:cs typeface="Times New Roman" panose="02020603050405020304" pitchFamily="18" charset="0"/>
              </a:rPr>
              <a:t>u.</a:t>
            </a:r>
            <a:endParaRPr lang="vi-VN" altLang="x-none" sz="2400" dirty="0">
              <a:solidFill>
                <a:schemeClr val="accent2"/>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0"/>
          <p:cNvSpPr/>
          <p:nvPr/>
        </p:nvSpPr>
        <p:spPr>
          <a:xfrm>
            <a:off x="228600" y="3730625"/>
            <a:ext cx="8991600" cy="460375"/>
          </a:xfrm>
          <a:prstGeom prst="rect">
            <a:avLst/>
          </a:prstGeom>
          <a:noFill/>
          <a:ln w="9525">
            <a:noFill/>
          </a:ln>
        </p:spPr>
        <p:txBody>
          <a:bodyPr>
            <a:spAutoFit/>
          </a:bodyPr>
          <a:lstStyle/>
          <a:p>
            <a:pPr algn="just" eaLnBrk="1" hangingPunct="1"/>
            <a:r>
              <a:rPr lang="vi-VN" altLang="x-none" sz="2400" b="1" i="1" dirty="0">
                <a:solidFill>
                  <a:schemeClr val="accent2"/>
                </a:solidFill>
                <a:latin typeface="Times New Roman" panose="02020603050405020304" pitchFamily="18" charset="0"/>
                <a:cs typeface="Times New Roman" panose="02020603050405020304" pitchFamily="18" charset="0"/>
              </a:rPr>
              <a:t>   - Hai cách ghi trị số các điện trở kĩ thuật:</a:t>
            </a:r>
            <a:endParaRPr lang="vi-VN" altLang="x-none" sz="2400" b="1" i="1" dirty="0">
              <a:solidFill>
                <a:schemeClr val="accent2"/>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 to="" calcmode="lin" valueType="num">
                                      <p:cBhvr>
                                        <p:cTn id="7" dur="1" fill="hold"/>
                                        <p:tgtEl>
                                          <p:spTgt spid="21"/>
                                        </p:tgtEl>
                                        <p:attrNameLst>
                                          <p:attrName>style.visibility</p:attrName>
                                        </p:attrNameLst>
                                      </p:cBhvr>
                                    </p:anim>
                                  </p:childTnLst>
                                </p:cTn>
                              </p:par>
                              <p:par>
                                <p:cTn id="8" presetID="3" presetClass="entr" presetSubtype="10" fill="hold" grpId="0" nodeType="withEffect">
                                  <p:stCondLst>
                                    <p:cond delay="0"/>
                                  </p:stCondLst>
                                  <p:childTnLst>
                                    <p:set>
                                      <p:cBhvr>
                                        <p:cTn id="9" dur="1" fill="hold">
                                          <p:stCondLst>
                                            <p:cond delay="0"/>
                                          </p:stCondLst>
                                        </p:cTn>
                                        <p:tgtEl>
                                          <p:spTgt spid="22"/>
                                        </p:tgtEl>
                                        <p:attrNameLst>
                                          <p:attrName>style.visibility</p:attrName>
                                        </p:attrNameLst>
                                      </p:cBhvr>
                                      <p:to>
                                        <p:strVal val="visible"/>
                                      </p:to>
                                    </p:set>
                                    <p:animEffect transition="in" filter="blinds(horizontal)">
                                      <p:cBhvr>
                                        <p:cTn id="10" dur="500"/>
                                        <p:tgtEl>
                                          <p:spTgt spid="22"/>
                                        </p:tgtEl>
                                      </p:cBhvr>
                                    </p:animEffect>
                                  </p:childTnLst>
                                </p:cTn>
                              </p:par>
                            </p:childTnLst>
                          </p:cTn>
                        </p:par>
                      </p:childTnLst>
                    </p:cTn>
                  </p:par>
                  <p:par>
                    <p:cTn id="11" fill="hold">
                      <p:stCondLst>
                        <p:cond delay="indefinite"/>
                      </p:stCondLst>
                      <p:childTnLst>
                        <p:par>
                          <p:cTn id="12" fill="hold">
                            <p:stCondLst>
                              <p:cond delay="0"/>
                            </p:stCondLst>
                            <p:childTnLst>
                              <p:par>
                                <p:cTn id="13" presetID="4" presetClass="entr" presetSubtype="16" fill="hold" grpId="0" nodeType="clickEffect">
                                  <p:stCondLst>
                                    <p:cond delay="0"/>
                                  </p:stCondLst>
                                  <p:childTnLst>
                                    <p:set>
                                      <p:cBhvr>
                                        <p:cTn id="14" dur="1" fill="hold">
                                          <p:stCondLst>
                                            <p:cond delay="0"/>
                                          </p:stCondLst>
                                        </p:cTn>
                                        <p:tgtEl>
                                          <p:spTgt spid="23"/>
                                        </p:tgtEl>
                                        <p:attrNameLst>
                                          <p:attrName>style.visibility</p:attrName>
                                        </p:attrNameLst>
                                      </p:cBhvr>
                                      <p:to>
                                        <p:strVal val="visible"/>
                                      </p:to>
                                    </p:set>
                                    <p:animEffect transition="in" filter="box(in)">
                                      <p:cBhvr>
                                        <p:cTn id="15" dur="500"/>
                                        <p:tgtEl>
                                          <p:spTgt spid="23"/>
                                        </p:tgtEl>
                                      </p:cBhvr>
                                    </p:animEffect>
                                  </p:childTnLst>
                                </p:cTn>
                              </p:par>
                            </p:childTnLst>
                          </p:cTn>
                        </p:par>
                      </p:childTnLst>
                    </p:cTn>
                  </p:par>
                  <p:par>
                    <p:cTn id="16" fill="hold">
                      <p:stCondLst>
                        <p:cond delay="indefinite"/>
                      </p:stCondLst>
                      <p:childTnLst>
                        <p:par>
                          <p:cTn id="17" fill="hold">
                            <p:stCondLst>
                              <p:cond delay="0"/>
                            </p:stCondLst>
                            <p:childTnLst>
                              <p:par>
                                <p:cTn id="18" presetID="24" presetClass="entr" presetSubtype="0" fill="hold" grpId="0" nodeType="clickEffect">
                                  <p:stCondLst>
                                    <p:cond delay="0"/>
                                  </p:stCondLst>
                                  <p:childTnLst>
                                    <p:set>
                                      <p:cBhvr>
                                        <p:cTn id="19" dur="1" fill="hold">
                                          <p:stCondLst>
                                            <p:cond delay="0"/>
                                          </p:stCondLst>
                                        </p:cTn>
                                        <p:tgtEl>
                                          <p:spTgt spid="3"/>
                                        </p:tgtEl>
                                        <p:attrNameLst>
                                          <p:attrName>style.visibility</p:attrName>
                                        </p:attrNameLst>
                                      </p:cBhvr>
                                      <p:to>
                                        <p:strVal val="visible"/>
                                      </p:to>
                                    </p:set>
                                    <p:anim to="" calcmode="lin" valueType="num">
                                      <p:cBhvr>
                                        <p:cTn id="20" dur="1" fill="hold"/>
                                        <p:tgtEl>
                                          <p:spTgt spid="3"/>
                                        </p:tgtEl>
                                        <p:attrNameLst>
                                          <p:attrName>style.visibility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2" grpId="0"/>
      <p:bldP spid="23" grpId="0"/>
      <p:bldP spid="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9" descr="R vong mau 1"/>
          <p:cNvPicPr>
            <a:picLocks noChangeAspect="1"/>
          </p:cNvPicPr>
          <p:nvPr/>
        </p:nvPicPr>
        <p:blipFill>
          <a:blip r:embed="rId2"/>
          <a:srcRect l="24243" t="37500" r="15152" b="25000"/>
          <a:stretch>
            <a:fillRect/>
          </a:stretch>
        </p:blipFill>
        <p:spPr>
          <a:xfrm>
            <a:off x="0" y="0"/>
            <a:ext cx="9144000" cy="6858000"/>
          </a:xfrm>
          <a:prstGeom prst="rect">
            <a:avLst/>
          </a:prstGeom>
          <a:noFill/>
          <a:ln w="76200" cap="flat" cmpd="sng">
            <a:solidFill>
              <a:schemeClr val="bg1"/>
            </a:solidFill>
            <a:prstDash val="solid"/>
            <a:miter/>
            <a:headEnd type="none" w="med" len="med"/>
            <a:tailEnd type="none" w="med" len="me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AutoShape 4"/>
          <p:cNvSpPr/>
          <p:nvPr/>
        </p:nvSpPr>
        <p:spPr>
          <a:xfrm>
            <a:off x="1828800" y="2057400"/>
            <a:ext cx="5584825" cy="685800"/>
          </a:xfrm>
          <a:prstGeom prst="flowChartAlternateProcess">
            <a:avLst/>
          </a:prstGeom>
          <a:gradFill rotWithShape="1">
            <a:gsLst>
              <a:gs pos="0">
                <a:srgbClr val="FF6600"/>
              </a:gs>
              <a:gs pos="50000">
                <a:srgbClr val="FFFFFF"/>
              </a:gs>
              <a:gs pos="100000">
                <a:srgbClr val="FF6600"/>
              </a:gs>
            </a:gsLst>
            <a:lin ang="5400000" scaled="1"/>
            <a:tileRect/>
          </a:gradFill>
          <a:ln w="19050">
            <a:noFill/>
          </a:ln>
        </p:spPr>
        <p:txBody>
          <a:bodyPr wrap="none" anchor="ctr"/>
          <a:lstStyle/>
          <a:p>
            <a:pPr lvl="1"/>
            <a:r>
              <a:rPr sz="2800" b="1" dirty="0">
                <a:latin typeface="Times New Roman" panose="02020603050405020304" pitchFamily="18" charset="0"/>
                <a:cs typeface="Times New Roman" panose="02020603050405020304" pitchFamily="18" charset="0"/>
              </a:rPr>
              <a:t>TÌNH HUỐNG ĐẦU BÀI</a:t>
            </a:r>
            <a:endParaRPr sz="2800" b="1" dirty="0">
              <a:latin typeface="Times New Roman" panose="02020603050405020304" pitchFamily="18" charset="0"/>
              <a:ea typeface="Times New Roman" panose="02020603050405020304" pitchFamily="18" charset="0"/>
            </a:endParaRPr>
          </a:p>
        </p:txBody>
      </p:sp>
      <p:sp>
        <p:nvSpPr>
          <p:cNvPr id="12" name="Rectangle 11"/>
          <p:cNvSpPr/>
          <p:nvPr/>
        </p:nvSpPr>
        <p:spPr>
          <a:xfrm>
            <a:off x="685800" y="3011487"/>
            <a:ext cx="7881938" cy="2246313"/>
          </a:xfrm>
          <a:prstGeom prst="rect">
            <a:avLst/>
          </a:prstGeom>
          <a:noFill/>
          <a:ln w="9525">
            <a:noFill/>
          </a:ln>
        </p:spPr>
        <p:txBody>
          <a:bodyPr>
            <a:spAutoFit/>
          </a:bodyPr>
          <a:lstStyle/>
          <a:p>
            <a:pPr>
              <a:spcBef>
                <a:spcPct val="50000"/>
              </a:spcBef>
            </a:pPr>
            <a:r>
              <a:rPr sz="2800" dirty="0">
                <a:latin typeface="Times New Roman" panose="02020603050405020304" pitchFamily="18" charset="0"/>
                <a:cs typeface="Times New Roman" panose="02020603050405020304" pitchFamily="18" charset="0"/>
              </a:rPr>
              <a:t>Sử dụng biến trở có thể l</a:t>
            </a:r>
            <a:r>
              <a:rPr sz="2800" dirty="0">
                <a:latin typeface="Times New Roman" panose="02020603050405020304" pitchFamily="18" charset="0"/>
                <a:ea typeface="Times New Roman" panose="02020603050405020304" pitchFamily="18" charset="0"/>
              </a:rPr>
              <a:t>à</a:t>
            </a:r>
            <a:r>
              <a:rPr sz="2800" dirty="0">
                <a:latin typeface="Times New Roman" panose="02020603050405020304" pitchFamily="18" charset="0"/>
                <a:cs typeface="Times New Roman" panose="02020603050405020304" pitchFamily="18" charset="0"/>
              </a:rPr>
              <a:t>m cho một bóng đèn từ từ sáng dần lên hoặc từ từ tối dần đi. Cũng nhờ biến trở m</a:t>
            </a:r>
            <a:r>
              <a:rPr sz="2800" dirty="0">
                <a:latin typeface="Times New Roman" panose="02020603050405020304" pitchFamily="18" charset="0"/>
                <a:ea typeface="Times New Roman" panose="02020603050405020304" pitchFamily="18" charset="0"/>
              </a:rPr>
              <a:t>à</a:t>
            </a:r>
            <a:r>
              <a:rPr sz="2800" dirty="0">
                <a:latin typeface="Times New Roman" panose="02020603050405020304" pitchFamily="18" charset="0"/>
                <a:cs typeface="Times New Roman" panose="02020603050405020304" pitchFamily="18" charset="0"/>
              </a:rPr>
              <a:t> ta có thể điều chỉnh tiếng của rađiô hay ti vi to dần lên hay nhỏ dần đi</a:t>
            </a:r>
            <a:r>
              <a:rPr sz="2800" dirty="0">
                <a:latin typeface="Times New Roman" panose="02020603050405020304" pitchFamily="18" charset="0"/>
                <a:ea typeface="Times New Roman" panose="02020603050405020304" pitchFamily="18" charset="0"/>
              </a:rPr>
              <a:t>……</a:t>
            </a:r>
            <a:r>
              <a:rPr sz="2800" dirty="0">
                <a:latin typeface="Times New Roman" panose="02020603050405020304" pitchFamily="18" charset="0"/>
                <a:cs typeface="Times New Roman" panose="02020603050405020304" pitchFamily="18" charset="0"/>
              </a:rPr>
              <a:t>Vậy biến trở có cấu tạo v</a:t>
            </a:r>
            <a:r>
              <a:rPr sz="2800" dirty="0">
                <a:latin typeface="Times New Roman" panose="02020603050405020304" pitchFamily="18" charset="0"/>
                <a:ea typeface="Times New Roman" panose="02020603050405020304" pitchFamily="18" charset="0"/>
              </a:rPr>
              <a:t>à</a:t>
            </a:r>
            <a:r>
              <a:rPr sz="2800" dirty="0">
                <a:latin typeface="Times New Roman" panose="02020603050405020304" pitchFamily="18" charset="0"/>
                <a:cs typeface="Times New Roman" panose="02020603050405020304" pitchFamily="18" charset="0"/>
              </a:rPr>
              <a:t> hoạt động như thế n</a:t>
            </a:r>
            <a:r>
              <a:rPr sz="2800" dirty="0">
                <a:latin typeface="Times New Roman" panose="02020603050405020304" pitchFamily="18" charset="0"/>
                <a:ea typeface="Times New Roman" panose="02020603050405020304" pitchFamily="18" charset="0"/>
              </a:rPr>
              <a:t>à</a:t>
            </a:r>
            <a:r>
              <a:rPr sz="2800" dirty="0">
                <a:latin typeface="Times New Roman" panose="02020603050405020304" pitchFamily="18" charset="0"/>
                <a:cs typeface="Times New Roman" panose="02020603050405020304" pitchFamily="18" charset="0"/>
              </a:rPr>
              <a:t>o?</a:t>
            </a:r>
            <a:endParaRPr sz="2800" dirty="0">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ox(in)">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pic>
        <p:nvPicPr>
          <p:cNvPr id="17410" name="Picture 12" descr="Picture1"/>
          <p:cNvPicPr>
            <a:picLocks noChangeAspect="1"/>
          </p:cNvPicPr>
          <p:nvPr/>
        </p:nvPicPr>
        <p:blipFill>
          <a:blip r:embed="rId3"/>
          <a:stretch>
            <a:fillRect/>
          </a:stretch>
        </p:blipFill>
        <p:spPr>
          <a:xfrm>
            <a:off x="366713" y="685800"/>
            <a:ext cx="8705850" cy="5562600"/>
          </a:xfrm>
          <a:prstGeom prst="rect">
            <a:avLst/>
          </a:prstGeom>
          <a:noFill/>
          <a:ln w="9525">
            <a:noFill/>
          </a:ln>
        </p:spPr>
      </p:pic>
      <p:sp>
        <p:nvSpPr>
          <p:cNvPr id="17411" name="Rectangle 2"/>
          <p:cNvSpPr/>
          <p:nvPr/>
        </p:nvSpPr>
        <p:spPr>
          <a:xfrm>
            <a:off x="9277350" y="6610350"/>
            <a:ext cx="184150" cy="457200"/>
          </a:xfrm>
          <a:prstGeom prst="rect">
            <a:avLst/>
          </a:prstGeom>
          <a:noFill/>
          <a:ln w="9525">
            <a:noFill/>
          </a:ln>
        </p:spPr>
        <p:txBody>
          <a:bodyPr wrap="none">
            <a:spAutoFit/>
          </a:bodyPr>
          <a:lstStyle/>
          <a:p>
            <a:pPr>
              <a:spcBef>
                <a:spcPct val="50000"/>
              </a:spcBef>
            </a:pPr>
            <a:endParaRPr lang="vi-VN" altLang="x-none" dirty="0">
              <a:latin typeface="VNI-Helve" pitchFamily="2" charset="0"/>
            </a:endParaRPr>
          </a:p>
        </p:txBody>
      </p:sp>
      <p:graphicFrame>
        <p:nvGraphicFramePr>
          <p:cNvPr id="17412" name="Object 2"/>
          <p:cNvGraphicFramePr>
            <a:graphicFrameLocks noChangeAspect="1"/>
          </p:cNvGraphicFramePr>
          <p:nvPr/>
        </p:nvGraphicFramePr>
        <p:xfrm>
          <a:off x="2773363" y="709613"/>
          <a:ext cx="114300" cy="177800"/>
        </p:xfrm>
        <a:graphic>
          <a:graphicData uri="http://schemas.openxmlformats.org/presentationml/2006/ole">
            <mc:AlternateContent xmlns:mc="http://schemas.openxmlformats.org/markup-compatibility/2006">
              <mc:Choice xmlns:v="urn:schemas-microsoft-com:vml" Requires="v">
                <p:oleObj spid="_x0000_s4139" r:id="rId4" imgW="114300" imgH="177800" progId="Equation.DSMT4">
                  <p:embed/>
                </p:oleObj>
              </mc:Choice>
              <mc:Fallback>
                <p:oleObj r:id="rId4" imgW="114300" imgH="177800" progId="Equation.DSMT4">
                  <p:embed/>
                  <p:pic>
                    <p:nvPicPr>
                      <p:cNvPr id="0" name="Picture 3078"/>
                      <p:cNvPicPr/>
                      <p:nvPr/>
                    </p:nvPicPr>
                    <p:blipFill>
                      <a:blip r:embed="rId5"/>
                      <a:stretch>
                        <a:fillRect/>
                      </a:stretch>
                    </p:blipFill>
                    <p:spPr>
                      <a:xfrm>
                        <a:off x="2773363" y="709613"/>
                        <a:ext cx="114300" cy="177800"/>
                      </a:xfrm>
                      <a:prstGeom prst="rect">
                        <a:avLst/>
                      </a:prstGeom>
                      <a:noFill/>
                      <a:ln w="38100">
                        <a:noFill/>
                        <a:miter/>
                      </a:ln>
                    </p:spPr>
                  </p:pic>
                </p:oleObj>
              </mc:Fallback>
            </mc:AlternateContent>
          </a:graphicData>
        </a:graphic>
      </p:graphicFrame>
      <p:sp>
        <p:nvSpPr>
          <p:cNvPr id="17413" name="Rectangle 4"/>
          <p:cNvSpPr/>
          <p:nvPr/>
        </p:nvSpPr>
        <p:spPr>
          <a:xfrm>
            <a:off x="0" y="0"/>
            <a:ext cx="9144000" cy="0"/>
          </a:xfrm>
          <a:prstGeom prst="rect">
            <a:avLst/>
          </a:prstGeom>
          <a:noFill/>
          <a:ln w="9525">
            <a:noFill/>
          </a:ln>
        </p:spPr>
        <p:txBody>
          <a:bodyPr wrap="none" anchor="ctr">
            <a:spAutoFit/>
          </a:bodyPr>
          <a:lstStyle/>
          <a:p>
            <a:endParaRPr lang="vi-VN" altLang="x-none" dirty="0">
              <a:latin typeface="VNI-Helve" pitchFamily="2" charset="0"/>
            </a:endParaRPr>
          </a:p>
        </p:txBody>
      </p:sp>
      <p:sp>
        <p:nvSpPr>
          <p:cNvPr id="17414" name="Text Box 9"/>
          <p:cNvSpPr txBox="1"/>
          <p:nvPr/>
        </p:nvSpPr>
        <p:spPr>
          <a:xfrm>
            <a:off x="7207250" y="4064000"/>
            <a:ext cx="1804988" cy="457200"/>
          </a:xfrm>
          <a:prstGeom prst="rect">
            <a:avLst/>
          </a:prstGeom>
          <a:noFill/>
          <a:ln w="9525">
            <a:noFill/>
          </a:ln>
        </p:spPr>
        <p:txBody>
          <a:bodyPr>
            <a:spAutoFit/>
          </a:bodyPr>
          <a:lstStyle/>
          <a:p>
            <a:pPr>
              <a:spcBef>
                <a:spcPct val="50000"/>
              </a:spcBef>
            </a:pPr>
            <a:endParaRPr lang="vi-VN" altLang="x-none" dirty="0">
              <a:latin typeface="VNI-Helve" pitchFamily="2" charset="0"/>
            </a:endParaRP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18434" name="Rectangle 4"/>
          <p:cNvSpPr/>
          <p:nvPr/>
        </p:nvSpPr>
        <p:spPr>
          <a:xfrm>
            <a:off x="0" y="0"/>
            <a:ext cx="9144000" cy="0"/>
          </a:xfrm>
          <a:prstGeom prst="rect">
            <a:avLst/>
          </a:prstGeom>
          <a:noFill/>
          <a:ln w="9525">
            <a:noFill/>
          </a:ln>
        </p:spPr>
        <p:txBody>
          <a:bodyPr wrap="none" anchor="ctr">
            <a:spAutoFit/>
          </a:bodyPr>
          <a:lstStyle/>
          <a:p>
            <a:endParaRPr lang="vi-VN" altLang="x-none" dirty="0">
              <a:latin typeface="VNI-Helve" pitchFamily="2" charset="0"/>
            </a:endParaRPr>
          </a:p>
        </p:txBody>
      </p:sp>
      <p:graphicFrame>
        <p:nvGraphicFramePr>
          <p:cNvPr id="18435" name="Object 3"/>
          <p:cNvGraphicFramePr>
            <a:graphicFrameLocks noChangeAspect="1"/>
          </p:cNvGraphicFramePr>
          <p:nvPr/>
        </p:nvGraphicFramePr>
        <p:xfrm>
          <a:off x="2635250" y="857250"/>
          <a:ext cx="114300" cy="177800"/>
        </p:xfrm>
        <a:graphic>
          <a:graphicData uri="http://schemas.openxmlformats.org/presentationml/2006/ole">
            <mc:AlternateContent xmlns:mc="http://schemas.openxmlformats.org/markup-compatibility/2006">
              <mc:Choice xmlns:v="urn:schemas-microsoft-com:vml" Requires="v">
                <p:oleObj spid="_x0000_s5163" r:id="rId3" imgW="114300" imgH="177800" progId="Equation.DSMT4">
                  <p:embed/>
                </p:oleObj>
              </mc:Choice>
              <mc:Fallback>
                <p:oleObj r:id="rId3" imgW="114300" imgH="177800" progId="Equation.DSMT4">
                  <p:embed/>
                  <p:pic>
                    <p:nvPicPr>
                      <p:cNvPr id="0" name="Picture 3080"/>
                      <p:cNvPicPr/>
                      <p:nvPr/>
                    </p:nvPicPr>
                    <p:blipFill>
                      <a:blip r:embed="rId4"/>
                      <a:stretch>
                        <a:fillRect/>
                      </a:stretch>
                    </p:blipFill>
                    <p:spPr>
                      <a:xfrm>
                        <a:off x="2635250" y="857250"/>
                        <a:ext cx="114300" cy="177800"/>
                      </a:xfrm>
                      <a:prstGeom prst="rect">
                        <a:avLst/>
                      </a:prstGeom>
                      <a:noFill/>
                      <a:ln w="38100">
                        <a:noFill/>
                        <a:miter/>
                      </a:ln>
                    </p:spPr>
                  </p:pic>
                </p:oleObj>
              </mc:Fallback>
            </mc:AlternateContent>
          </a:graphicData>
        </a:graphic>
      </p:graphicFrame>
      <p:pic>
        <p:nvPicPr>
          <p:cNvPr id="18436" name="Picture 83" descr="16"/>
          <p:cNvPicPr>
            <a:picLocks noChangeAspect="1"/>
          </p:cNvPicPr>
          <p:nvPr/>
        </p:nvPicPr>
        <p:blipFill>
          <a:blip r:embed="rId5"/>
          <a:stretch>
            <a:fillRect/>
          </a:stretch>
        </p:blipFill>
        <p:spPr>
          <a:xfrm>
            <a:off x="4287838" y="227013"/>
            <a:ext cx="4724400" cy="1376362"/>
          </a:xfrm>
          <a:prstGeom prst="rect">
            <a:avLst/>
          </a:prstGeom>
          <a:noFill/>
          <a:ln w="9525">
            <a:noFill/>
          </a:ln>
        </p:spPr>
      </p:pic>
      <p:pic>
        <p:nvPicPr>
          <p:cNvPr id="29780" name="Picture 84" descr="17"/>
          <p:cNvPicPr>
            <a:picLocks noChangeAspect="1"/>
          </p:cNvPicPr>
          <p:nvPr/>
        </p:nvPicPr>
        <p:blipFill>
          <a:blip r:embed="rId6"/>
          <a:stretch>
            <a:fillRect/>
          </a:stretch>
        </p:blipFill>
        <p:spPr>
          <a:xfrm>
            <a:off x="4287838" y="1541463"/>
            <a:ext cx="1295400" cy="2362200"/>
          </a:xfrm>
          <a:prstGeom prst="rect">
            <a:avLst/>
          </a:prstGeom>
          <a:noFill/>
          <a:ln w="9525">
            <a:noFill/>
          </a:ln>
        </p:spPr>
      </p:pic>
      <p:pic>
        <p:nvPicPr>
          <p:cNvPr id="29781" name="Picture 85" descr="18"/>
          <p:cNvPicPr>
            <a:picLocks noChangeAspect="1"/>
          </p:cNvPicPr>
          <p:nvPr/>
        </p:nvPicPr>
        <p:blipFill>
          <a:blip r:embed="rId7"/>
          <a:stretch>
            <a:fillRect/>
          </a:stretch>
        </p:blipFill>
        <p:spPr>
          <a:xfrm>
            <a:off x="5583238" y="1541463"/>
            <a:ext cx="614362" cy="2362200"/>
          </a:xfrm>
          <a:prstGeom prst="rect">
            <a:avLst/>
          </a:prstGeom>
          <a:noFill/>
          <a:ln w="9525">
            <a:noFill/>
          </a:ln>
        </p:spPr>
      </p:pic>
      <p:pic>
        <p:nvPicPr>
          <p:cNvPr id="29782" name="Picture 86" descr="19"/>
          <p:cNvPicPr>
            <a:picLocks noChangeAspect="1"/>
          </p:cNvPicPr>
          <p:nvPr/>
        </p:nvPicPr>
        <p:blipFill>
          <a:blip r:embed="rId8"/>
          <a:stretch>
            <a:fillRect/>
          </a:stretch>
        </p:blipFill>
        <p:spPr>
          <a:xfrm>
            <a:off x="6192838" y="1541463"/>
            <a:ext cx="2819400" cy="2362200"/>
          </a:xfrm>
          <a:prstGeom prst="rect">
            <a:avLst/>
          </a:prstGeom>
          <a:noFill/>
          <a:ln w="9525">
            <a:noFill/>
          </a:ln>
        </p:spPr>
      </p:pic>
      <p:pic>
        <p:nvPicPr>
          <p:cNvPr id="29783" name="Picture 87" descr="Sai so"/>
          <p:cNvPicPr>
            <a:picLocks noChangeAspect="1"/>
          </p:cNvPicPr>
          <p:nvPr/>
        </p:nvPicPr>
        <p:blipFill>
          <a:blip r:embed="rId9"/>
          <a:stretch>
            <a:fillRect/>
          </a:stretch>
        </p:blipFill>
        <p:spPr>
          <a:xfrm>
            <a:off x="7070725" y="1452563"/>
            <a:ext cx="1955800" cy="644525"/>
          </a:xfrm>
          <a:prstGeom prst="rect">
            <a:avLst/>
          </a:prstGeom>
          <a:noFill/>
          <a:ln w="9525">
            <a:noFill/>
          </a:ln>
        </p:spPr>
      </p:pic>
      <p:sp>
        <p:nvSpPr>
          <p:cNvPr id="29784" name="Text Box 88"/>
          <p:cNvSpPr txBox="1">
            <a:spLocks noChangeArrowheads="1"/>
          </p:cNvSpPr>
          <p:nvPr/>
        </p:nvSpPr>
        <p:spPr bwMode="auto">
          <a:xfrm>
            <a:off x="4606925" y="152400"/>
            <a:ext cx="4343400" cy="366713"/>
          </a:xfrm>
          <a:prstGeom prst="rect">
            <a:avLst/>
          </a:prstGeom>
          <a:noFill/>
          <a:ln w="9525">
            <a:noFill/>
            <a:miter lim="800000"/>
          </a:ln>
          <a:effectLst/>
        </p:spPr>
        <p:txBody>
          <a:bodyPr>
            <a:spAutoFit/>
          </a:bodyPr>
          <a:lstStyle/>
          <a:p>
            <a:pPr marR="0" algn="just" defTabSz="914400">
              <a:spcBef>
                <a:spcPct val="50000"/>
              </a:spcBef>
              <a:buClrTx/>
              <a:buSzTx/>
              <a:buFontTx/>
              <a:defRPr/>
            </a:pPr>
            <a:r>
              <a:rPr kumimoji="0" lang="en-US" b="1" kern="1200" cap="none" spc="0" normalizeH="0" baseline="0" noProof="0">
                <a:solidFill>
                  <a:srgbClr val="FF3300"/>
                </a:solidFill>
                <a:effectLst>
                  <a:outerShdw blurRad="38100" dist="38100" dir="2700000" algn="tl">
                    <a:srgbClr val="000000"/>
                  </a:outerShdw>
                </a:effectLst>
                <a:latin typeface="Arial" panose="020B0604020202020204" pitchFamily="34" charset="0"/>
                <a:ea typeface="+mn-ea"/>
                <a:cs typeface="Arial" panose="020B0604020202020204" pitchFamily="34" charset="0"/>
              </a:rPr>
              <a:t>Nâu – Đen – Da cam – Vàng ánh kim</a:t>
            </a:r>
          </a:p>
        </p:txBody>
      </p:sp>
      <p:sp>
        <p:nvSpPr>
          <p:cNvPr id="29787" name="Text Box 91"/>
          <p:cNvSpPr txBox="1"/>
          <p:nvPr/>
        </p:nvSpPr>
        <p:spPr>
          <a:xfrm>
            <a:off x="4953000" y="4419600"/>
            <a:ext cx="4038600" cy="1077913"/>
          </a:xfrm>
          <a:prstGeom prst="rect">
            <a:avLst/>
          </a:prstGeom>
          <a:noFill/>
          <a:ln w="9525">
            <a:noFill/>
          </a:ln>
        </p:spPr>
        <p:txBody>
          <a:bodyPr>
            <a:spAutoFit/>
          </a:bodyPr>
          <a:lstStyle/>
          <a:p>
            <a:pPr>
              <a:spcBef>
                <a:spcPct val="50000"/>
              </a:spcBef>
            </a:pPr>
            <a:r>
              <a:rPr sz="3200" dirty="0">
                <a:latin typeface="VNI-Helve" pitchFamily="2" charset="0"/>
              </a:rPr>
              <a:t>R = 10 x 10</a:t>
            </a:r>
            <a:r>
              <a:rPr sz="3200" baseline="30000" dirty="0">
                <a:latin typeface="VNI-Helve" pitchFamily="2" charset="0"/>
              </a:rPr>
              <a:t>3  </a:t>
            </a:r>
            <a:r>
              <a:rPr sz="3200" dirty="0">
                <a:latin typeface="VNI-Helve" pitchFamily="2" charset="0"/>
                <a:cs typeface="Times New Roman" panose="02020603050405020304" pitchFamily="18" charset="0"/>
              </a:rPr>
              <a:t>± 5% = 10000 Ω  ± 500 Ω</a:t>
            </a:r>
            <a:endParaRPr sz="3200" dirty="0">
              <a:latin typeface="VNI-Helve" pitchFamily="2" charset="0"/>
              <a:ea typeface="Times New Roman" panose="02020603050405020304" pitchFamily="18" charset="0"/>
            </a:endParaRPr>
          </a:p>
        </p:txBody>
      </p:sp>
      <p:pic>
        <p:nvPicPr>
          <p:cNvPr id="18443" name="Picture 93" descr="bang qui dinh tri so dien tro vong mau"/>
          <p:cNvPicPr>
            <a:picLocks noChangeAspect="1"/>
          </p:cNvPicPr>
          <p:nvPr/>
        </p:nvPicPr>
        <p:blipFill>
          <a:blip r:embed="rId10"/>
          <a:stretch>
            <a:fillRect/>
          </a:stretch>
        </p:blipFill>
        <p:spPr>
          <a:xfrm>
            <a:off x="76200" y="809625"/>
            <a:ext cx="4071937" cy="3686175"/>
          </a:xfrm>
          <a:prstGeom prst="rect">
            <a:avLst/>
          </a:prstGeom>
          <a:noFill/>
          <a:ln w="9525">
            <a:noFill/>
          </a:ln>
        </p:spPr>
      </p:pic>
      <p:sp>
        <p:nvSpPr>
          <p:cNvPr id="12" name="TextBox 11"/>
          <p:cNvSpPr txBox="1">
            <a:spLocks noChangeArrowheads="1"/>
          </p:cNvSpPr>
          <p:nvPr/>
        </p:nvSpPr>
        <p:spPr bwMode="auto">
          <a:xfrm>
            <a:off x="228600" y="6096000"/>
            <a:ext cx="3482975" cy="461963"/>
          </a:xfrm>
          <a:prstGeom prst="rect">
            <a:avLst/>
          </a:prstGeom>
          <a:noFill/>
          <a:ln w="9525">
            <a:noFill/>
            <a:miter lim="800000"/>
          </a:ln>
        </p:spPr>
        <p:txBody>
          <a:bodyPr wrap="none">
            <a:spAutoFit/>
          </a:bodyPr>
          <a:lstStyle/>
          <a:p>
            <a:r>
              <a:rPr sz="2400" dirty="0">
                <a:solidFill>
                  <a:srgbClr val="FF0000"/>
                </a:solidFill>
                <a:latin typeface="Times New Roman" panose="02020603050405020304" pitchFamily="18" charset="0"/>
              </a:rPr>
              <a:t>- Vach cuối kim nhũ </a:t>
            </a:r>
            <a:r>
              <a:rPr sz="2400" dirty="0">
                <a:solidFill>
                  <a:srgbClr val="FF0000"/>
                </a:solidFill>
                <a:latin typeface="Times New Roman" panose="02020603050405020304" pitchFamily="18" charset="0"/>
                <a:cs typeface="Times New Roman" panose="02020603050405020304" pitchFamily="18" charset="0"/>
              </a:rPr>
              <a:t> ± 5%</a:t>
            </a:r>
            <a:endParaRPr lang="vi-VN" altLang="x-none" sz="2400" dirty="0">
              <a:solidFill>
                <a:srgbClr val="FF0000"/>
              </a:solidFill>
              <a:latin typeface="Times New Roman" panose="02020603050405020304" pitchFamily="18" charset="0"/>
            </a:endParaRPr>
          </a:p>
        </p:txBody>
      </p:sp>
      <p:sp>
        <p:nvSpPr>
          <p:cNvPr id="13" name="TextBox 12"/>
          <p:cNvSpPr txBox="1">
            <a:spLocks noChangeArrowheads="1"/>
          </p:cNvSpPr>
          <p:nvPr/>
        </p:nvSpPr>
        <p:spPr bwMode="auto">
          <a:xfrm>
            <a:off x="228600" y="4735513"/>
            <a:ext cx="2724150" cy="461963"/>
          </a:xfrm>
          <a:prstGeom prst="rect">
            <a:avLst/>
          </a:prstGeom>
          <a:noFill/>
          <a:ln w="9525">
            <a:noFill/>
            <a:miter lim="800000"/>
          </a:ln>
        </p:spPr>
        <p:txBody>
          <a:bodyPr wrap="none">
            <a:spAutoFit/>
          </a:bodyPr>
          <a:lstStyle/>
          <a:p>
            <a:pPr marR="0" defTabSz="914400">
              <a:buClrTx/>
              <a:buSzTx/>
              <a:buFontTx/>
              <a:defRPr/>
            </a:pPr>
            <a:r>
              <a:rPr kumimoji="0" lang="en-US" sz="2400" kern="1200" cap="none" spc="0" normalizeH="0" baseline="0" noProof="0">
                <a:solidFill>
                  <a:srgbClr val="FF0000"/>
                </a:solidFill>
                <a:latin typeface="+mj-lt"/>
                <a:ea typeface="+mn-ea"/>
                <a:cs typeface="+mn-cs"/>
              </a:rPr>
              <a:t>- Vạch đầu màu Nâu</a:t>
            </a:r>
            <a:endParaRPr kumimoji="0" lang="vi-VN" sz="2400" kern="1200" cap="none" spc="0" normalizeH="0" baseline="0" noProof="0">
              <a:solidFill>
                <a:srgbClr val="FF0000"/>
              </a:solidFill>
              <a:latin typeface="+mj-lt"/>
              <a:ea typeface="+mn-ea"/>
              <a:cs typeface="+mn-cs"/>
            </a:endParaRPr>
          </a:p>
        </p:txBody>
      </p:sp>
      <p:sp>
        <p:nvSpPr>
          <p:cNvPr id="14" name="TextBox 13"/>
          <p:cNvSpPr txBox="1">
            <a:spLocks noChangeArrowheads="1"/>
          </p:cNvSpPr>
          <p:nvPr/>
        </p:nvSpPr>
        <p:spPr bwMode="auto">
          <a:xfrm>
            <a:off x="228600" y="5116513"/>
            <a:ext cx="2916238" cy="461963"/>
          </a:xfrm>
          <a:prstGeom prst="rect">
            <a:avLst/>
          </a:prstGeom>
          <a:noFill/>
          <a:ln w="9525">
            <a:noFill/>
            <a:miter lim="800000"/>
          </a:ln>
        </p:spPr>
        <p:txBody>
          <a:bodyPr wrap="none">
            <a:spAutoFit/>
          </a:bodyPr>
          <a:lstStyle/>
          <a:p>
            <a:pPr marR="0" defTabSz="914400">
              <a:buClrTx/>
              <a:buSzTx/>
              <a:buFontTx/>
              <a:defRPr/>
            </a:pPr>
            <a:r>
              <a:rPr kumimoji="0" lang="en-US" sz="2400" kern="1200" cap="none" spc="0" normalizeH="0" baseline="0" noProof="0">
                <a:solidFill>
                  <a:srgbClr val="FF0000"/>
                </a:solidFill>
                <a:latin typeface="+mj-lt"/>
                <a:ea typeface="+mn-ea"/>
                <a:cs typeface="+mn-cs"/>
              </a:rPr>
              <a:t>- Vạch thứ 2 màu Đen</a:t>
            </a:r>
            <a:endParaRPr kumimoji="0" lang="vi-VN" sz="2400" kern="1200" cap="none" spc="0" normalizeH="0" baseline="0" noProof="0">
              <a:solidFill>
                <a:srgbClr val="FF0000"/>
              </a:solidFill>
              <a:latin typeface="+mj-lt"/>
              <a:ea typeface="+mn-ea"/>
              <a:cs typeface="+mn-cs"/>
            </a:endParaRPr>
          </a:p>
        </p:txBody>
      </p:sp>
      <p:sp>
        <p:nvSpPr>
          <p:cNvPr id="15" name="TextBox 14"/>
          <p:cNvSpPr txBox="1">
            <a:spLocks noChangeArrowheads="1"/>
          </p:cNvSpPr>
          <p:nvPr/>
        </p:nvSpPr>
        <p:spPr bwMode="auto">
          <a:xfrm>
            <a:off x="228600" y="5562600"/>
            <a:ext cx="2744788" cy="461963"/>
          </a:xfrm>
          <a:prstGeom prst="rect">
            <a:avLst/>
          </a:prstGeom>
          <a:noFill/>
          <a:ln w="9525">
            <a:noFill/>
            <a:miter lim="800000"/>
          </a:ln>
        </p:spPr>
        <p:txBody>
          <a:bodyPr wrap="none">
            <a:spAutoFit/>
          </a:bodyPr>
          <a:lstStyle/>
          <a:p>
            <a:pPr marR="0" defTabSz="914400">
              <a:buClrTx/>
              <a:buSzTx/>
              <a:buFontTx/>
              <a:defRPr/>
            </a:pPr>
            <a:r>
              <a:rPr kumimoji="0" lang="en-US" sz="2400" kern="1200" cap="none" spc="0" normalizeH="0" baseline="0" noProof="0">
                <a:solidFill>
                  <a:srgbClr val="FF0000"/>
                </a:solidFill>
                <a:latin typeface="+mj-lt"/>
                <a:ea typeface="+mn-ea"/>
                <a:cs typeface="+mn-cs"/>
              </a:rPr>
              <a:t>- Vạch thứ 3 Da cam</a:t>
            </a:r>
            <a:endParaRPr kumimoji="0" lang="vi-VN" sz="2400" kern="1200" cap="none" spc="0" normalizeH="0" baseline="0" noProof="0">
              <a:solidFill>
                <a:srgbClr val="FF0000"/>
              </a:solidFill>
              <a:latin typeface="+mj-lt"/>
              <a:ea typeface="+mn-ea"/>
              <a:cs typeface="+mn-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linds(horizontal)">
                                      <p:cBhvr>
                                        <p:cTn id="7" dur="500"/>
                                        <p:tgtEl>
                                          <p:spTgt spid="13"/>
                                        </p:tgtEl>
                                      </p:cBhvr>
                                    </p:animEffect>
                                  </p:childTnLst>
                                </p:cTn>
                              </p:par>
                              <p:par>
                                <p:cTn id="8" presetID="3" presetClass="entr" presetSubtype="10" fill="hold" nodeType="withEffect">
                                  <p:stCondLst>
                                    <p:cond delay="0"/>
                                  </p:stCondLst>
                                  <p:childTnLst>
                                    <p:set>
                                      <p:cBhvr>
                                        <p:cTn id="9" dur="1" fill="hold">
                                          <p:stCondLst>
                                            <p:cond delay="0"/>
                                          </p:stCondLst>
                                        </p:cTn>
                                        <p:tgtEl>
                                          <p:spTgt spid="29780"/>
                                        </p:tgtEl>
                                        <p:attrNameLst>
                                          <p:attrName>style.visibility</p:attrName>
                                        </p:attrNameLst>
                                      </p:cBhvr>
                                      <p:to>
                                        <p:strVal val="visible"/>
                                      </p:to>
                                    </p:set>
                                    <p:animEffect transition="in" filter="blinds(horizontal)">
                                      <p:cBhvr>
                                        <p:cTn id="10" dur="500"/>
                                        <p:tgtEl>
                                          <p:spTgt spid="29780"/>
                                        </p:tgtEl>
                                      </p:cBhvr>
                                    </p:animEffect>
                                  </p:childTnLst>
                                </p:cTn>
                              </p:par>
                            </p:childTnLst>
                          </p:cTn>
                        </p:par>
                      </p:childTnLst>
                    </p:cTn>
                  </p:par>
                  <p:par>
                    <p:cTn id="11" fill="hold">
                      <p:stCondLst>
                        <p:cond delay="indefinite"/>
                      </p:stCondLst>
                      <p:childTnLst>
                        <p:par>
                          <p:cTn id="12" fill="hold">
                            <p:stCondLst>
                              <p:cond delay="0"/>
                            </p:stCondLst>
                            <p:childTnLst>
                              <p:par>
                                <p:cTn id="13" presetID="4" presetClass="entr" presetSubtype="16"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box(in)">
                                      <p:cBhvr>
                                        <p:cTn id="15" dur="500"/>
                                        <p:tgtEl>
                                          <p:spTgt spid="14"/>
                                        </p:tgtEl>
                                      </p:cBhvr>
                                    </p:animEffect>
                                  </p:childTnLst>
                                </p:cTn>
                              </p:par>
                              <p:par>
                                <p:cTn id="16" presetID="4" presetClass="entr" presetSubtype="16" fill="hold" nodeType="withEffect">
                                  <p:stCondLst>
                                    <p:cond delay="0"/>
                                  </p:stCondLst>
                                  <p:childTnLst>
                                    <p:set>
                                      <p:cBhvr>
                                        <p:cTn id="17" dur="1" fill="hold">
                                          <p:stCondLst>
                                            <p:cond delay="0"/>
                                          </p:stCondLst>
                                        </p:cTn>
                                        <p:tgtEl>
                                          <p:spTgt spid="29781"/>
                                        </p:tgtEl>
                                        <p:attrNameLst>
                                          <p:attrName>style.visibility</p:attrName>
                                        </p:attrNameLst>
                                      </p:cBhvr>
                                      <p:to>
                                        <p:strVal val="visible"/>
                                      </p:to>
                                    </p:set>
                                    <p:animEffect transition="in" filter="box(in)">
                                      <p:cBhvr>
                                        <p:cTn id="18" dur="500"/>
                                        <p:tgtEl>
                                          <p:spTgt spid="29781"/>
                                        </p:tgtEl>
                                      </p:cBhvr>
                                    </p:animEffec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animEffect transition="in" filter="checkerboard(across)">
                                      <p:cBhvr>
                                        <p:cTn id="23" dur="500"/>
                                        <p:tgtEl>
                                          <p:spTgt spid="15"/>
                                        </p:tgtEl>
                                      </p:cBhvr>
                                    </p:animEffect>
                                  </p:childTnLst>
                                </p:cTn>
                              </p:par>
                              <p:par>
                                <p:cTn id="24" presetID="5" presetClass="entr" presetSubtype="10" fill="hold" nodeType="withEffect">
                                  <p:stCondLst>
                                    <p:cond delay="0"/>
                                  </p:stCondLst>
                                  <p:childTnLst>
                                    <p:set>
                                      <p:cBhvr>
                                        <p:cTn id="25" dur="1" fill="hold">
                                          <p:stCondLst>
                                            <p:cond delay="0"/>
                                          </p:stCondLst>
                                        </p:cTn>
                                        <p:tgtEl>
                                          <p:spTgt spid="29782"/>
                                        </p:tgtEl>
                                        <p:attrNameLst>
                                          <p:attrName>style.visibility</p:attrName>
                                        </p:attrNameLst>
                                      </p:cBhvr>
                                      <p:to>
                                        <p:strVal val="visible"/>
                                      </p:to>
                                    </p:set>
                                    <p:animEffect transition="in" filter="checkerboard(across)">
                                      <p:cBhvr>
                                        <p:cTn id="26" dur="500"/>
                                        <p:tgtEl>
                                          <p:spTgt spid="29782"/>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blinds(horizontal)">
                                      <p:cBhvr>
                                        <p:cTn id="31" dur="500"/>
                                        <p:tgtEl>
                                          <p:spTgt spid="12"/>
                                        </p:tgtEl>
                                      </p:cBhvr>
                                    </p:animEffect>
                                  </p:childTnLst>
                                </p:cTn>
                              </p:par>
                              <p:par>
                                <p:cTn id="32" presetID="3" presetClass="entr" presetSubtype="10" fill="hold" nodeType="withEffect">
                                  <p:stCondLst>
                                    <p:cond delay="0"/>
                                  </p:stCondLst>
                                  <p:childTnLst>
                                    <p:set>
                                      <p:cBhvr>
                                        <p:cTn id="33" dur="1" fill="hold">
                                          <p:stCondLst>
                                            <p:cond delay="0"/>
                                          </p:stCondLst>
                                        </p:cTn>
                                        <p:tgtEl>
                                          <p:spTgt spid="29783"/>
                                        </p:tgtEl>
                                        <p:attrNameLst>
                                          <p:attrName>style.visibility</p:attrName>
                                        </p:attrNameLst>
                                      </p:cBhvr>
                                      <p:to>
                                        <p:strVal val="visible"/>
                                      </p:to>
                                    </p:set>
                                    <p:animEffect transition="in" filter="blinds(horizontal)">
                                      <p:cBhvr>
                                        <p:cTn id="34" dur="500"/>
                                        <p:tgtEl>
                                          <p:spTgt spid="29783"/>
                                        </p:tgtEl>
                                      </p:cBhvr>
                                    </p:animEffect>
                                  </p:childTnLst>
                                </p:cTn>
                              </p:par>
                            </p:childTnLst>
                          </p:cTn>
                        </p:par>
                      </p:childTnLst>
                    </p:cTn>
                  </p:par>
                  <p:par>
                    <p:cTn id="35" fill="hold">
                      <p:stCondLst>
                        <p:cond delay="indefinite"/>
                      </p:stCondLst>
                      <p:childTnLst>
                        <p:par>
                          <p:cTn id="36" fill="hold">
                            <p:stCondLst>
                              <p:cond delay="0"/>
                            </p:stCondLst>
                            <p:childTnLst>
                              <p:par>
                                <p:cTn id="37" presetID="4" presetClass="entr" presetSubtype="16" fill="hold" grpId="0" nodeType="clickEffect">
                                  <p:stCondLst>
                                    <p:cond delay="0"/>
                                  </p:stCondLst>
                                  <p:childTnLst>
                                    <p:set>
                                      <p:cBhvr>
                                        <p:cTn id="38" dur="1" fill="hold">
                                          <p:stCondLst>
                                            <p:cond delay="0"/>
                                          </p:stCondLst>
                                        </p:cTn>
                                        <p:tgtEl>
                                          <p:spTgt spid="29787"/>
                                        </p:tgtEl>
                                        <p:attrNameLst>
                                          <p:attrName>style.visibility</p:attrName>
                                        </p:attrNameLst>
                                      </p:cBhvr>
                                      <p:to>
                                        <p:strVal val="visible"/>
                                      </p:to>
                                    </p:set>
                                    <p:animEffect transition="in" filter="box(in)">
                                      <p:cBhvr>
                                        <p:cTn id="39" dur="500"/>
                                        <p:tgtEl>
                                          <p:spTgt spid="297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87" grpId="0"/>
      <p:bldP spid="12" grpId="0"/>
      <p:bldP spid="13" grpId="0"/>
      <p:bldP spid="14" grpId="0"/>
      <p:bldP spid="1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
          <p:cNvSpPr txBox="1"/>
          <p:nvPr/>
        </p:nvSpPr>
        <p:spPr>
          <a:xfrm>
            <a:off x="0" y="406400"/>
            <a:ext cx="9144000" cy="584200"/>
          </a:xfrm>
          <a:prstGeom prst="rect">
            <a:avLst/>
          </a:prstGeom>
          <a:solidFill>
            <a:srgbClr val="FFFF00"/>
          </a:solidFill>
          <a:ln w="50800" cap="flat" cmpd="sng">
            <a:pattFill prst="sphere">
              <a:fgClr>
                <a:srgbClr val="008000"/>
              </a:fgClr>
              <a:bgClr>
                <a:srgbClr val="008000"/>
              </a:bgClr>
            </a:pattFill>
            <a:prstDash val="solid"/>
            <a:miter/>
            <a:headEnd type="none" w="med" len="med"/>
            <a:tailEnd type="none" w="med" len="med"/>
          </a:ln>
        </p:spPr>
        <p:txBody>
          <a:bodyPr>
            <a:spAutoFit/>
          </a:bodyPr>
          <a:lstStyle/>
          <a:p>
            <a:pPr algn="ctr">
              <a:spcBef>
                <a:spcPct val="50000"/>
              </a:spcBef>
            </a:pPr>
            <a:r>
              <a:rPr sz="3200" b="1" dirty="0">
                <a:solidFill>
                  <a:srgbClr val="0033CC"/>
                </a:solidFill>
                <a:latin typeface="Times New Roman" panose="02020603050405020304" pitchFamily="18" charset="0"/>
              </a:rPr>
              <a:t>   </a:t>
            </a:r>
            <a:r>
              <a:rPr sz="2400" b="1" dirty="0">
                <a:solidFill>
                  <a:srgbClr val="FF0000"/>
                </a:solidFill>
                <a:latin typeface="Times New Roman" panose="02020603050405020304" pitchFamily="18" charset="0"/>
              </a:rPr>
              <a:t>BÀI 10: BIẾN TRỞ - ĐIỆN TRỞ DÙNG TRONG KĨ THUẬT</a:t>
            </a:r>
            <a:endParaRPr sz="3200" b="1" dirty="0">
              <a:solidFill>
                <a:srgbClr val="FF0000"/>
              </a:solidFill>
              <a:latin typeface="Times New Roman" panose="02020603050405020304" pitchFamily="18" charset="0"/>
            </a:endParaRPr>
          </a:p>
        </p:txBody>
      </p:sp>
      <p:sp>
        <p:nvSpPr>
          <p:cNvPr id="88068" name="Text Box 4"/>
          <p:cNvSpPr txBox="1">
            <a:spLocks noChangeArrowheads="1"/>
          </p:cNvSpPr>
          <p:nvPr/>
        </p:nvSpPr>
        <p:spPr bwMode="auto">
          <a:xfrm>
            <a:off x="0" y="971490"/>
            <a:ext cx="3200400" cy="400110"/>
          </a:xfrm>
          <a:prstGeom prst="rect">
            <a:avLst/>
          </a:prstGeom>
          <a:noFill/>
          <a:ln w="9525">
            <a:noFill/>
            <a:miter lim="800000"/>
          </a:ln>
          <a:effectLst/>
        </p:spPr>
        <p:txBody>
          <a:bodyPr>
            <a:spAutoFit/>
          </a:bodyPr>
          <a:lstStyle/>
          <a:p>
            <a:pPr marR="0" defTabSz="914400">
              <a:spcBef>
                <a:spcPct val="50000"/>
              </a:spcBef>
              <a:buClrTx/>
              <a:buSzTx/>
              <a:buFontTx/>
              <a:defRPr/>
            </a:pPr>
            <a:r>
              <a:rPr kumimoji="0" lang="en-US" sz="2000" b="1" kern="1200" cap="none" spc="0" normalizeH="0" baseline="0" noProof="0" dirty="0">
                <a:solidFill>
                  <a:srgbClr val="FF0000"/>
                </a:solidFill>
                <a:latin typeface="+mj-lt"/>
                <a:ea typeface="+mn-ea"/>
                <a:cs typeface="+mn-cs"/>
              </a:rPr>
              <a:t>I. BIẾN TRỞ</a:t>
            </a:r>
          </a:p>
        </p:txBody>
      </p:sp>
      <p:sp>
        <p:nvSpPr>
          <p:cNvPr id="38" name="Text Box 28"/>
          <p:cNvSpPr txBox="1"/>
          <p:nvPr/>
        </p:nvSpPr>
        <p:spPr>
          <a:xfrm>
            <a:off x="5899150" y="1347788"/>
            <a:ext cx="92075" cy="366712"/>
          </a:xfrm>
          <a:prstGeom prst="rect">
            <a:avLst/>
          </a:prstGeom>
          <a:solidFill>
            <a:srgbClr val="FFFFFF"/>
          </a:solidFill>
          <a:ln w="19050">
            <a:noFill/>
          </a:ln>
        </p:spPr>
        <p:txBody>
          <a:bodyPr>
            <a:spAutoFit/>
          </a:bodyPr>
          <a:lstStyle/>
          <a:p>
            <a:pPr>
              <a:spcBef>
                <a:spcPct val="50000"/>
              </a:spcBef>
            </a:pPr>
            <a:endParaRPr lang="vi-VN" altLang="x-none" dirty="0">
              <a:latin typeface="VNI-Helve" pitchFamily="2" charset="0"/>
            </a:endParaRPr>
          </a:p>
        </p:txBody>
      </p:sp>
      <p:sp>
        <p:nvSpPr>
          <p:cNvPr id="8" name="Text Box 4"/>
          <p:cNvSpPr txBox="1">
            <a:spLocks noChangeArrowheads="1"/>
          </p:cNvSpPr>
          <p:nvPr/>
        </p:nvSpPr>
        <p:spPr bwMode="auto">
          <a:xfrm>
            <a:off x="0" y="1219200"/>
            <a:ext cx="7315200" cy="400110"/>
          </a:xfrm>
          <a:prstGeom prst="rect">
            <a:avLst/>
          </a:prstGeom>
          <a:noFill/>
          <a:ln w="9525">
            <a:noFill/>
            <a:miter lim="800000"/>
          </a:ln>
          <a:effectLst/>
        </p:spPr>
        <p:txBody>
          <a:bodyPr>
            <a:spAutoFit/>
          </a:bodyPr>
          <a:lstStyle/>
          <a:p>
            <a:pPr marR="0" defTabSz="914400">
              <a:spcBef>
                <a:spcPct val="50000"/>
              </a:spcBef>
              <a:buClrTx/>
              <a:buSzTx/>
              <a:buFontTx/>
              <a:defRPr/>
            </a:pPr>
            <a:r>
              <a:rPr kumimoji="0" lang="en-US" sz="2000" b="1" kern="1200" cap="none" spc="0" normalizeH="0" baseline="0" noProof="0" dirty="0">
                <a:solidFill>
                  <a:srgbClr val="FF0000"/>
                </a:solidFill>
                <a:latin typeface="+mj-lt"/>
                <a:ea typeface="+mn-ea"/>
                <a:cs typeface="+mn-cs"/>
              </a:rPr>
              <a:t>II. CÁC ĐIỆN TRỞ DÙNG TRONG KĨ THUẬT</a:t>
            </a:r>
          </a:p>
        </p:txBody>
      </p:sp>
      <p:sp>
        <p:nvSpPr>
          <p:cNvPr id="24" name="Text Box 4"/>
          <p:cNvSpPr txBox="1">
            <a:spLocks noChangeArrowheads="1"/>
          </p:cNvSpPr>
          <p:nvPr/>
        </p:nvSpPr>
        <p:spPr bwMode="auto">
          <a:xfrm>
            <a:off x="0" y="1504890"/>
            <a:ext cx="7315200" cy="400110"/>
          </a:xfrm>
          <a:prstGeom prst="rect">
            <a:avLst/>
          </a:prstGeom>
          <a:noFill/>
          <a:ln w="9525">
            <a:noFill/>
            <a:miter lim="800000"/>
          </a:ln>
          <a:effectLst/>
        </p:spPr>
        <p:txBody>
          <a:bodyPr>
            <a:spAutoFit/>
          </a:bodyPr>
          <a:lstStyle/>
          <a:p>
            <a:pPr marR="0" defTabSz="914400">
              <a:spcBef>
                <a:spcPct val="50000"/>
              </a:spcBef>
              <a:buClrTx/>
              <a:buSzTx/>
              <a:buFontTx/>
              <a:defRPr/>
            </a:pPr>
            <a:r>
              <a:rPr kumimoji="0" lang="en-US" sz="2000" b="1" kern="1200" cap="none" spc="0" normalizeH="0" baseline="0" noProof="0" dirty="0">
                <a:solidFill>
                  <a:srgbClr val="FF0000"/>
                </a:solidFill>
                <a:latin typeface="+mj-lt"/>
                <a:ea typeface="+mn-ea"/>
                <a:cs typeface="+mn-cs"/>
              </a:rPr>
              <a:t>II. VẬN DỤNG</a:t>
            </a:r>
          </a:p>
        </p:txBody>
      </p:sp>
      <p:sp>
        <p:nvSpPr>
          <p:cNvPr id="48" name="Text Box 10"/>
          <p:cNvSpPr txBox="1">
            <a:spLocks noChangeArrowheads="1"/>
          </p:cNvSpPr>
          <p:nvPr/>
        </p:nvSpPr>
        <p:spPr bwMode="auto">
          <a:xfrm>
            <a:off x="304800" y="1706562"/>
            <a:ext cx="8458200" cy="1570038"/>
          </a:xfrm>
          <a:prstGeom prst="rect">
            <a:avLst/>
          </a:prstGeom>
          <a:noFill/>
          <a:ln w="9525">
            <a:noFill/>
            <a:miter lim="800000"/>
          </a:ln>
        </p:spPr>
        <p:txBody>
          <a:bodyPr>
            <a:spAutoFit/>
          </a:bodyPr>
          <a:lstStyle/>
          <a:p>
            <a:pPr marR="0" algn="just" defTabSz="914400" eaLnBrk="1" hangingPunct="1">
              <a:buClrTx/>
              <a:buSzTx/>
              <a:buFontTx/>
              <a:defRPr/>
            </a:pPr>
            <a:r>
              <a:rPr kumimoji="0" lang="en-US" sz="2400" kern="1200" cap="none" spc="0" normalizeH="0" baseline="0" noProof="0" dirty="0">
                <a:solidFill>
                  <a:srgbClr val="FF0000"/>
                </a:solidFill>
                <a:latin typeface="+mn-lt"/>
                <a:ea typeface="+mn-ea"/>
                <a:cs typeface="+mn-cs"/>
              </a:rPr>
              <a:t>C10: </a:t>
            </a:r>
            <a:r>
              <a:rPr kumimoji="0" lang="en-US" sz="2400" kern="1200" cap="none" spc="0" normalizeH="0" baseline="0" noProof="0" dirty="0" err="1">
                <a:latin typeface="+mn-lt"/>
                <a:ea typeface="+mn-ea"/>
                <a:cs typeface="+mn-cs"/>
              </a:rPr>
              <a:t>Một</a:t>
            </a:r>
            <a:r>
              <a:rPr kumimoji="0" lang="en-US" sz="2400" kern="1200" cap="none" spc="0" normalizeH="0" baseline="0" noProof="0" dirty="0">
                <a:latin typeface="+mn-lt"/>
                <a:ea typeface="+mn-ea"/>
                <a:cs typeface="+mn-cs"/>
              </a:rPr>
              <a:t> </a:t>
            </a:r>
            <a:r>
              <a:rPr kumimoji="0" lang="en-US" sz="2400" kern="1200" cap="none" spc="0" normalizeH="0" baseline="0" noProof="0" dirty="0" err="1">
                <a:latin typeface="+mn-lt"/>
                <a:ea typeface="+mn-ea"/>
                <a:cs typeface="+mn-cs"/>
              </a:rPr>
              <a:t>biến</a:t>
            </a:r>
            <a:r>
              <a:rPr kumimoji="0" lang="en-US" sz="2400" kern="1200" cap="none" spc="0" normalizeH="0" baseline="0" noProof="0" dirty="0">
                <a:latin typeface="+mn-lt"/>
                <a:ea typeface="+mn-ea"/>
                <a:cs typeface="+mn-cs"/>
              </a:rPr>
              <a:t> </a:t>
            </a:r>
            <a:r>
              <a:rPr kumimoji="0" lang="en-US" sz="2400" kern="1200" cap="none" spc="0" normalizeH="0" baseline="0" noProof="0" dirty="0" err="1">
                <a:latin typeface="+mn-lt"/>
                <a:ea typeface="+mn-ea"/>
                <a:cs typeface="+mn-cs"/>
              </a:rPr>
              <a:t>trở</a:t>
            </a:r>
            <a:r>
              <a:rPr kumimoji="0" lang="en-US" sz="2400" kern="1200" cap="none" spc="0" normalizeH="0" baseline="0" noProof="0" dirty="0">
                <a:latin typeface="+mn-lt"/>
                <a:ea typeface="+mn-ea"/>
                <a:cs typeface="+mn-cs"/>
              </a:rPr>
              <a:t> con </a:t>
            </a:r>
            <a:r>
              <a:rPr kumimoji="0" lang="en-US" sz="2400" kern="1200" cap="none" spc="0" normalizeH="0" baseline="0" noProof="0" dirty="0" err="1">
                <a:latin typeface="+mn-lt"/>
                <a:ea typeface="+mn-ea"/>
                <a:cs typeface="+mn-cs"/>
              </a:rPr>
              <a:t>chạy</a:t>
            </a:r>
            <a:r>
              <a:rPr kumimoji="0" lang="en-US" sz="2400" kern="1200" cap="none" spc="0" normalizeH="0" baseline="0" noProof="0" dirty="0">
                <a:latin typeface="+mn-lt"/>
                <a:ea typeface="+mn-ea"/>
                <a:cs typeface="+mn-cs"/>
              </a:rPr>
              <a:t> </a:t>
            </a:r>
            <a:r>
              <a:rPr kumimoji="0" lang="en-US" sz="2400" kern="1200" cap="none" spc="0" normalizeH="0" baseline="0" noProof="0" dirty="0" err="1">
                <a:latin typeface="+mn-lt"/>
                <a:ea typeface="+mn-ea"/>
                <a:cs typeface="+mn-cs"/>
              </a:rPr>
              <a:t>có</a:t>
            </a:r>
            <a:r>
              <a:rPr kumimoji="0" lang="en-US" sz="2400" kern="1200" cap="none" spc="0" normalizeH="0" baseline="0" noProof="0" dirty="0">
                <a:latin typeface="+mn-lt"/>
                <a:ea typeface="+mn-ea"/>
                <a:cs typeface="+mn-cs"/>
              </a:rPr>
              <a:t> </a:t>
            </a:r>
            <a:r>
              <a:rPr kumimoji="0" lang="en-US" sz="2400" kern="1200" cap="none" spc="0" normalizeH="0" baseline="0" noProof="0" dirty="0" err="1">
                <a:latin typeface="+mn-lt"/>
                <a:ea typeface="+mn-ea"/>
                <a:cs typeface="+mn-cs"/>
              </a:rPr>
              <a:t>điện</a:t>
            </a:r>
            <a:r>
              <a:rPr kumimoji="0" lang="en-US" sz="2400" kern="1200" cap="none" spc="0" normalizeH="0" baseline="0" noProof="0" dirty="0">
                <a:latin typeface="+mn-lt"/>
                <a:ea typeface="+mn-ea"/>
                <a:cs typeface="+mn-cs"/>
              </a:rPr>
              <a:t> </a:t>
            </a:r>
            <a:r>
              <a:rPr kumimoji="0" lang="en-US" sz="2400" kern="1200" cap="none" spc="0" normalizeH="0" baseline="0" noProof="0" dirty="0" err="1">
                <a:latin typeface="+mn-lt"/>
                <a:ea typeface="+mn-ea"/>
                <a:cs typeface="+mn-cs"/>
              </a:rPr>
              <a:t>trở</a:t>
            </a:r>
            <a:r>
              <a:rPr kumimoji="0" lang="en-US" sz="2400" kern="1200" cap="none" spc="0" normalizeH="0" baseline="0" noProof="0" dirty="0">
                <a:latin typeface="+mn-lt"/>
                <a:ea typeface="+mn-ea"/>
                <a:cs typeface="+mn-cs"/>
              </a:rPr>
              <a:t> </a:t>
            </a:r>
            <a:r>
              <a:rPr kumimoji="0" lang="en-US" sz="2400" kern="1200" cap="none" spc="0" normalizeH="0" baseline="0" noProof="0" dirty="0" err="1">
                <a:latin typeface="+mn-lt"/>
                <a:ea typeface="+mn-ea"/>
                <a:cs typeface="+mn-cs"/>
              </a:rPr>
              <a:t>lớn</a:t>
            </a:r>
            <a:r>
              <a:rPr kumimoji="0" lang="en-US" sz="2400" kern="1200" cap="none" spc="0" normalizeH="0" baseline="0" noProof="0" dirty="0">
                <a:latin typeface="+mn-lt"/>
                <a:ea typeface="+mn-ea"/>
                <a:cs typeface="+mn-cs"/>
              </a:rPr>
              <a:t> </a:t>
            </a:r>
            <a:r>
              <a:rPr kumimoji="0" lang="en-US" sz="2400" kern="1200" cap="none" spc="0" normalizeH="0" baseline="0" noProof="0" dirty="0" err="1">
                <a:latin typeface="+mn-lt"/>
                <a:ea typeface="+mn-ea"/>
                <a:cs typeface="+mn-cs"/>
              </a:rPr>
              <a:t>nhất</a:t>
            </a:r>
            <a:r>
              <a:rPr kumimoji="0" lang="en-US" sz="2400" kern="1200" cap="none" spc="0" normalizeH="0" baseline="0" noProof="0" dirty="0">
                <a:latin typeface="+mn-lt"/>
                <a:ea typeface="+mn-ea"/>
                <a:cs typeface="+mn-cs"/>
              </a:rPr>
              <a:t> </a:t>
            </a:r>
            <a:r>
              <a:rPr kumimoji="0" lang="en-US" sz="2400" kern="1200" cap="none" spc="0" normalizeH="0" baseline="0" noProof="0" dirty="0" err="1">
                <a:latin typeface="+mn-lt"/>
                <a:ea typeface="+mn-ea"/>
                <a:cs typeface="+mn-cs"/>
              </a:rPr>
              <a:t>là</a:t>
            </a:r>
            <a:r>
              <a:rPr kumimoji="0" lang="en-US" sz="2400" kern="1200" cap="none" spc="0" normalizeH="0" baseline="0" noProof="0" dirty="0">
                <a:latin typeface="+mn-lt"/>
                <a:ea typeface="+mn-ea"/>
                <a:cs typeface="+mn-cs"/>
              </a:rPr>
              <a:t> 20</a:t>
            </a:r>
            <a:r>
              <a:rPr kumimoji="0" lang="en-US" sz="2400" kern="1200" cap="none" spc="0" normalizeH="0" baseline="0" noProof="0" dirty="0">
                <a:latin typeface="+mn-lt"/>
                <a:ea typeface="+mn-ea"/>
                <a:cs typeface="+mn-cs"/>
                <a:sym typeface="Symbol" panose="05050102010706020507" pitchFamily="18" charset="2"/>
              </a:rPr>
              <a:t>. </a:t>
            </a:r>
            <a:r>
              <a:rPr kumimoji="0" lang="en-US" sz="2400" kern="1200" cap="none" spc="0" normalizeH="0" baseline="0" noProof="0" dirty="0" err="1">
                <a:latin typeface="+mn-lt"/>
                <a:ea typeface="+mn-ea"/>
                <a:cs typeface="+mn-cs"/>
                <a:sym typeface="Symbol" panose="05050102010706020507" pitchFamily="18" charset="2"/>
              </a:rPr>
              <a:t>Dây</a:t>
            </a:r>
            <a:r>
              <a:rPr kumimoji="0" lang="en-US" sz="2400" kern="1200" cap="none" spc="0" normalizeH="0" baseline="0" noProof="0" dirty="0">
                <a:latin typeface="+mn-lt"/>
                <a:ea typeface="+mn-ea"/>
                <a:cs typeface="+mn-cs"/>
                <a:sym typeface="Symbol" panose="05050102010706020507" pitchFamily="18" charset="2"/>
              </a:rPr>
              <a:t> </a:t>
            </a:r>
            <a:r>
              <a:rPr kumimoji="0" lang="en-US" sz="2400" kern="1200" cap="none" spc="0" normalizeH="0" baseline="0" noProof="0" dirty="0" err="1">
                <a:latin typeface="+mn-lt"/>
                <a:ea typeface="+mn-ea"/>
                <a:cs typeface="+mn-cs"/>
                <a:sym typeface="Symbol" panose="05050102010706020507" pitchFamily="18" charset="2"/>
              </a:rPr>
              <a:t>điện</a:t>
            </a:r>
            <a:r>
              <a:rPr kumimoji="0" lang="en-US" sz="2400" kern="1200" cap="none" spc="0" normalizeH="0" baseline="0" noProof="0" dirty="0">
                <a:latin typeface="+mn-lt"/>
                <a:ea typeface="+mn-ea"/>
                <a:cs typeface="+mn-cs"/>
                <a:sym typeface="Symbol" panose="05050102010706020507" pitchFamily="18" charset="2"/>
              </a:rPr>
              <a:t> </a:t>
            </a:r>
            <a:r>
              <a:rPr kumimoji="0" lang="en-US" sz="2400" kern="1200" cap="none" spc="0" normalizeH="0" baseline="0" noProof="0" dirty="0" err="1">
                <a:latin typeface="+mn-lt"/>
                <a:ea typeface="+mn-ea"/>
                <a:cs typeface="+mn-cs"/>
                <a:sym typeface="Symbol" panose="05050102010706020507" pitchFamily="18" charset="2"/>
              </a:rPr>
              <a:t>trở</a:t>
            </a:r>
            <a:r>
              <a:rPr kumimoji="0" lang="en-US" sz="2400" kern="1200" cap="none" spc="0" normalizeH="0" baseline="0" noProof="0" dirty="0">
                <a:latin typeface="+mn-lt"/>
                <a:ea typeface="+mn-ea"/>
                <a:cs typeface="+mn-cs"/>
                <a:sym typeface="Symbol" panose="05050102010706020507" pitchFamily="18" charset="2"/>
              </a:rPr>
              <a:t> </a:t>
            </a:r>
            <a:r>
              <a:rPr kumimoji="0" lang="en-US" sz="2400" kern="1200" cap="none" spc="0" normalizeH="0" baseline="0" noProof="0" dirty="0" err="1">
                <a:latin typeface="+mn-lt"/>
                <a:ea typeface="+mn-ea"/>
                <a:cs typeface="+mn-cs"/>
                <a:sym typeface="Symbol" panose="05050102010706020507" pitchFamily="18" charset="2"/>
              </a:rPr>
              <a:t>của</a:t>
            </a:r>
            <a:r>
              <a:rPr kumimoji="0" lang="en-US" sz="2400" kern="1200" cap="none" spc="0" normalizeH="0" baseline="0" noProof="0" dirty="0">
                <a:latin typeface="+mn-lt"/>
                <a:ea typeface="+mn-ea"/>
                <a:cs typeface="+mn-cs"/>
                <a:sym typeface="Symbol" panose="05050102010706020507" pitchFamily="18" charset="2"/>
              </a:rPr>
              <a:t> </a:t>
            </a:r>
            <a:r>
              <a:rPr kumimoji="0" lang="en-US" sz="2400" kern="1200" cap="none" spc="0" normalizeH="0" baseline="0" noProof="0" dirty="0" err="1">
                <a:latin typeface="+mn-lt"/>
                <a:ea typeface="+mn-ea"/>
                <a:cs typeface="+mn-cs"/>
                <a:sym typeface="Symbol" panose="05050102010706020507" pitchFamily="18" charset="2"/>
              </a:rPr>
              <a:t>biến</a:t>
            </a:r>
            <a:r>
              <a:rPr kumimoji="0" lang="en-US" sz="2400" kern="1200" cap="none" spc="0" normalizeH="0" baseline="0" noProof="0" dirty="0">
                <a:latin typeface="+mn-lt"/>
                <a:ea typeface="+mn-ea"/>
                <a:cs typeface="+mn-cs"/>
                <a:sym typeface="Symbol" panose="05050102010706020507" pitchFamily="18" charset="2"/>
              </a:rPr>
              <a:t> </a:t>
            </a:r>
            <a:r>
              <a:rPr kumimoji="0" lang="en-US" sz="2400" kern="1200" cap="none" spc="0" normalizeH="0" baseline="0" noProof="0" dirty="0" err="1">
                <a:latin typeface="+mn-lt"/>
                <a:ea typeface="+mn-ea"/>
                <a:cs typeface="+mn-cs"/>
                <a:sym typeface="Symbol" panose="05050102010706020507" pitchFamily="18" charset="2"/>
              </a:rPr>
              <a:t>trở</a:t>
            </a:r>
            <a:r>
              <a:rPr kumimoji="0" lang="en-US" sz="2400" kern="1200" cap="none" spc="0" normalizeH="0" baseline="0" noProof="0" dirty="0">
                <a:latin typeface="+mn-lt"/>
                <a:ea typeface="+mn-ea"/>
                <a:cs typeface="+mn-cs"/>
                <a:sym typeface="Symbol" panose="05050102010706020507" pitchFamily="18" charset="2"/>
              </a:rPr>
              <a:t> </a:t>
            </a:r>
            <a:r>
              <a:rPr kumimoji="0" lang="en-US" sz="2400" kern="1200" cap="none" spc="0" normalizeH="0" baseline="0" noProof="0" dirty="0" err="1">
                <a:latin typeface="+mn-lt"/>
                <a:ea typeface="+mn-ea"/>
                <a:cs typeface="+mn-cs"/>
                <a:sym typeface="Symbol" panose="05050102010706020507" pitchFamily="18" charset="2"/>
              </a:rPr>
              <a:t>là</a:t>
            </a:r>
            <a:r>
              <a:rPr kumimoji="0" lang="en-US" sz="2400" kern="1200" cap="none" spc="0" normalizeH="0" baseline="0" noProof="0" dirty="0">
                <a:latin typeface="+mn-lt"/>
                <a:ea typeface="+mn-ea"/>
                <a:cs typeface="+mn-cs"/>
                <a:sym typeface="Symbol" panose="05050102010706020507" pitchFamily="18" charset="2"/>
              </a:rPr>
              <a:t> </a:t>
            </a:r>
            <a:r>
              <a:rPr kumimoji="0" lang="en-US" sz="2400" kern="1200" cap="none" spc="0" normalizeH="0" baseline="0" noProof="0" dirty="0" err="1">
                <a:latin typeface="+mn-lt"/>
                <a:ea typeface="+mn-ea"/>
                <a:cs typeface="+mn-cs"/>
                <a:sym typeface="Symbol" panose="05050102010706020507" pitchFamily="18" charset="2"/>
              </a:rPr>
              <a:t>dây</a:t>
            </a:r>
            <a:r>
              <a:rPr kumimoji="0" lang="en-US" sz="2400" kern="1200" cap="none" spc="0" normalizeH="0" baseline="0" noProof="0" dirty="0">
                <a:latin typeface="+mn-lt"/>
                <a:ea typeface="+mn-ea"/>
                <a:cs typeface="+mn-cs"/>
                <a:sym typeface="Symbol" panose="05050102010706020507" pitchFamily="18" charset="2"/>
              </a:rPr>
              <a:t> </a:t>
            </a:r>
            <a:r>
              <a:rPr kumimoji="0" lang="en-US" sz="2400" kern="1200" cap="none" spc="0" normalizeH="0" baseline="0" noProof="0" dirty="0" err="1">
                <a:latin typeface="+mn-lt"/>
                <a:ea typeface="+mn-ea"/>
                <a:cs typeface="+mn-cs"/>
                <a:sym typeface="Symbol" panose="05050102010706020507" pitchFamily="18" charset="2"/>
              </a:rPr>
              <a:t>hợp</a:t>
            </a:r>
            <a:r>
              <a:rPr kumimoji="0" lang="en-US" sz="2400" kern="1200" cap="none" spc="0" normalizeH="0" baseline="0" noProof="0" dirty="0">
                <a:latin typeface="+mn-lt"/>
                <a:ea typeface="+mn-ea"/>
                <a:cs typeface="+mn-cs"/>
                <a:sym typeface="Symbol" panose="05050102010706020507" pitchFamily="18" charset="2"/>
              </a:rPr>
              <a:t> </a:t>
            </a:r>
            <a:r>
              <a:rPr kumimoji="0" lang="en-US" sz="2400" kern="1200" cap="none" spc="0" normalizeH="0" baseline="0" noProof="0" dirty="0" err="1">
                <a:latin typeface="+mn-lt"/>
                <a:ea typeface="+mn-ea"/>
                <a:cs typeface="+mn-cs"/>
                <a:sym typeface="Symbol" panose="05050102010706020507" pitchFamily="18" charset="2"/>
              </a:rPr>
              <a:t>kim</a:t>
            </a:r>
            <a:r>
              <a:rPr kumimoji="0" lang="en-US" sz="2400" kern="1200" cap="none" spc="0" normalizeH="0" baseline="0" noProof="0" dirty="0">
                <a:latin typeface="+mn-lt"/>
                <a:ea typeface="+mn-ea"/>
                <a:cs typeface="+mn-cs"/>
                <a:sym typeface="Symbol" panose="05050102010706020507" pitchFamily="18" charset="2"/>
              </a:rPr>
              <a:t> </a:t>
            </a:r>
            <a:r>
              <a:rPr kumimoji="0" lang="en-US" sz="2400" kern="1200" cap="none" spc="0" normalizeH="0" baseline="0" noProof="0" dirty="0" err="1">
                <a:latin typeface="+mn-lt"/>
                <a:ea typeface="+mn-ea"/>
                <a:cs typeface="+mn-cs"/>
                <a:sym typeface="Symbol" panose="05050102010706020507" pitchFamily="18" charset="2"/>
              </a:rPr>
              <a:t>nicrom</a:t>
            </a:r>
            <a:r>
              <a:rPr kumimoji="0" lang="en-US" sz="2400" kern="1200" cap="none" spc="0" normalizeH="0" baseline="0" noProof="0" dirty="0">
                <a:latin typeface="+mn-lt"/>
                <a:ea typeface="+mn-ea"/>
                <a:cs typeface="+mn-cs"/>
                <a:sym typeface="Symbol" panose="05050102010706020507" pitchFamily="18" charset="2"/>
              </a:rPr>
              <a:t> </a:t>
            </a:r>
            <a:r>
              <a:rPr kumimoji="0" lang="en-US" sz="2400" kern="1200" cap="none" spc="0" normalizeH="0" baseline="0" noProof="0" dirty="0" err="1">
                <a:latin typeface="+mn-lt"/>
                <a:ea typeface="+mn-ea"/>
                <a:cs typeface="+mn-cs"/>
                <a:sym typeface="Symbol" panose="05050102010706020507" pitchFamily="18" charset="2"/>
              </a:rPr>
              <a:t>có</a:t>
            </a:r>
            <a:r>
              <a:rPr kumimoji="0" lang="en-US" sz="2400" kern="1200" cap="none" spc="0" normalizeH="0" baseline="0" noProof="0" dirty="0">
                <a:latin typeface="+mn-lt"/>
                <a:ea typeface="+mn-ea"/>
                <a:cs typeface="+mn-cs"/>
                <a:sym typeface="Symbol" panose="05050102010706020507" pitchFamily="18" charset="2"/>
              </a:rPr>
              <a:t> </a:t>
            </a:r>
            <a:r>
              <a:rPr kumimoji="0" lang="en-US" sz="2400" kern="1200" cap="none" spc="0" normalizeH="0" baseline="0" noProof="0" dirty="0" err="1">
                <a:latin typeface="+mn-lt"/>
                <a:ea typeface="+mn-ea"/>
                <a:cs typeface="+mn-cs"/>
                <a:sym typeface="Symbol" panose="05050102010706020507" pitchFamily="18" charset="2"/>
              </a:rPr>
              <a:t>tiết</a:t>
            </a:r>
            <a:r>
              <a:rPr kumimoji="0" lang="en-US" sz="2400" kern="1200" cap="none" spc="0" normalizeH="0" baseline="0" noProof="0" dirty="0">
                <a:latin typeface="+mn-lt"/>
                <a:ea typeface="+mn-ea"/>
                <a:cs typeface="+mn-cs"/>
                <a:sym typeface="Symbol" panose="05050102010706020507" pitchFamily="18" charset="2"/>
              </a:rPr>
              <a:t> </a:t>
            </a:r>
            <a:r>
              <a:rPr kumimoji="0" lang="en-US" sz="2400" kern="1200" cap="none" spc="0" normalizeH="0" baseline="0" noProof="0" dirty="0" err="1">
                <a:latin typeface="+mn-lt"/>
                <a:ea typeface="+mn-ea"/>
                <a:cs typeface="+mn-cs"/>
                <a:sym typeface="Symbol" panose="05050102010706020507" pitchFamily="18" charset="2"/>
              </a:rPr>
              <a:t>diện</a:t>
            </a:r>
            <a:r>
              <a:rPr kumimoji="0" lang="en-US" sz="2400" kern="1200" cap="none" spc="0" normalizeH="0" baseline="0" noProof="0" dirty="0">
                <a:latin typeface="+mn-lt"/>
                <a:ea typeface="+mn-ea"/>
                <a:cs typeface="+mn-cs"/>
                <a:sym typeface="Symbol" panose="05050102010706020507" pitchFamily="18" charset="2"/>
              </a:rPr>
              <a:t> 0,5mm</a:t>
            </a:r>
            <a:r>
              <a:rPr kumimoji="0" lang="en-US" sz="2400" kern="1200" cap="none" spc="0" normalizeH="0" baseline="30000" noProof="0" dirty="0">
                <a:latin typeface="+mn-lt"/>
                <a:ea typeface="+mn-ea"/>
                <a:cs typeface="+mn-cs"/>
                <a:sym typeface="Symbol" panose="05050102010706020507" pitchFamily="18" charset="2"/>
              </a:rPr>
              <a:t>2</a:t>
            </a:r>
            <a:r>
              <a:rPr kumimoji="0" lang="en-US" sz="2400" kern="1200" cap="none" spc="0" normalizeH="0" baseline="0" noProof="0" dirty="0">
                <a:latin typeface="+mn-lt"/>
                <a:ea typeface="+mn-ea"/>
                <a:cs typeface="+mn-cs"/>
                <a:sym typeface="Symbol" panose="05050102010706020507" pitchFamily="18" charset="2"/>
              </a:rPr>
              <a:t> </a:t>
            </a:r>
            <a:r>
              <a:rPr kumimoji="0" lang="en-US" sz="2400" kern="1200" cap="none" spc="0" normalizeH="0" baseline="0" noProof="0" dirty="0" err="1">
                <a:latin typeface="+mn-lt"/>
                <a:ea typeface="+mn-ea"/>
                <a:cs typeface="+mn-cs"/>
                <a:sym typeface="Symbol" panose="05050102010706020507" pitchFamily="18" charset="2"/>
              </a:rPr>
              <a:t>và</a:t>
            </a:r>
            <a:r>
              <a:rPr kumimoji="0" lang="en-US" sz="2400" kern="1200" cap="none" spc="0" normalizeH="0" baseline="0" noProof="0" dirty="0">
                <a:latin typeface="+mn-lt"/>
                <a:ea typeface="+mn-ea"/>
                <a:cs typeface="+mn-cs"/>
                <a:sym typeface="Symbol" panose="05050102010706020507" pitchFamily="18" charset="2"/>
              </a:rPr>
              <a:t> </a:t>
            </a:r>
            <a:r>
              <a:rPr kumimoji="0" lang="en-US" sz="2400" kern="1200" cap="none" spc="0" normalizeH="0" baseline="0" noProof="0" dirty="0" err="1">
                <a:latin typeface="+mn-lt"/>
                <a:ea typeface="+mn-ea"/>
                <a:cs typeface="+mn-cs"/>
                <a:sym typeface="Symbol" panose="05050102010706020507" pitchFamily="18" charset="2"/>
              </a:rPr>
              <a:t>được</a:t>
            </a:r>
            <a:r>
              <a:rPr kumimoji="0" lang="en-US" sz="2400" kern="1200" cap="none" spc="0" normalizeH="0" baseline="0" noProof="0" dirty="0">
                <a:latin typeface="+mn-lt"/>
                <a:ea typeface="+mn-ea"/>
                <a:cs typeface="+mn-cs"/>
                <a:sym typeface="Symbol" panose="05050102010706020507" pitchFamily="18" charset="2"/>
              </a:rPr>
              <a:t> </a:t>
            </a:r>
            <a:r>
              <a:rPr kumimoji="0" lang="en-US" sz="2400" kern="1200" cap="none" spc="0" normalizeH="0" baseline="0" noProof="0" dirty="0" err="1">
                <a:latin typeface="+mn-lt"/>
                <a:ea typeface="+mn-ea"/>
                <a:cs typeface="+mn-cs"/>
                <a:sym typeface="Symbol" panose="05050102010706020507" pitchFamily="18" charset="2"/>
              </a:rPr>
              <a:t>quấn</a:t>
            </a:r>
            <a:r>
              <a:rPr kumimoji="0" lang="en-US" sz="2400" kern="1200" cap="none" spc="0" normalizeH="0" baseline="0" noProof="0" dirty="0">
                <a:latin typeface="+mn-lt"/>
                <a:ea typeface="+mn-ea"/>
                <a:cs typeface="+mn-cs"/>
                <a:sym typeface="Symbol" panose="05050102010706020507" pitchFamily="18" charset="2"/>
              </a:rPr>
              <a:t> </a:t>
            </a:r>
            <a:r>
              <a:rPr kumimoji="0" lang="en-US" sz="2400" kern="1200" cap="none" spc="0" normalizeH="0" baseline="0" noProof="0" dirty="0" err="1">
                <a:latin typeface="+mn-lt"/>
                <a:ea typeface="+mn-ea"/>
                <a:cs typeface="+mn-cs"/>
                <a:sym typeface="Symbol" panose="05050102010706020507" pitchFamily="18" charset="2"/>
              </a:rPr>
              <a:t>đều</a:t>
            </a:r>
            <a:r>
              <a:rPr kumimoji="0" lang="en-US" sz="2400" kern="1200" cap="none" spc="0" normalizeH="0" baseline="0" noProof="0" dirty="0">
                <a:latin typeface="+mn-lt"/>
                <a:ea typeface="+mn-ea"/>
                <a:cs typeface="+mn-cs"/>
                <a:sym typeface="Symbol" panose="05050102010706020507" pitchFamily="18" charset="2"/>
              </a:rPr>
              <a:t> </a:t>
            </a:r>
            <a:r>
              <a:rPr kumimoji="0" lang="en-US" sz="2400" kern="1200" cap="none" spc="0" normalizeH="0" baseline="0" noProof="0" dirty="0" err="1">
                <a:latin typeface="+mn-lt"/>
                <a:ea typeface="+mn-ea"/>
                <a:cs typeface="+mn-cs"/>
                <a:sym typeface="Symbol" panose="05050102010706020507" pitchFamily="18" charset="2"/>
              </a:rPr>
              <a:t>xung</a:t>
            </a:r>
            <a:r>
              <a:rPr kumimoji="0" lang="en-US" sz="2400" kern="1200" cap="none" spc="0" normalizeH="0" baseline="0" noProof="0" dirty="0">
                <a:latin typeface="+mn-lt"/>
                <a:ea typeface="+mn-ea"/>
                <a:cs typeface="+mn-cs"/>
                <a:sym typeface="Symbol" panose="05050102010706020507" pitchFamily="18" charset="2"/>
              </a:rPr>
              <a:t> </a:t>
            </a:r>
            <a:r>
              <a:rPr kumimoji="0" lang="en-US" sz="2400" kern="1200" cap="none" spc="0" normalizeH="0" baseline="0" noProof="0" dirty="0" err="1">
                <a:latin typeface="+mn-lt"/>
                <a:ea typeface="+mn-ea"/>
                <a:cs typeface="+mn-cs"/>
                <a:sym typeface="Symbol" panose="05050102010706020507" pitchFamily="18" charset="2"/>
              </a:rPr>
              <a:t>quanh</a:t>
            </a:r>
            <a:r>
              <a:rPr kumimoji="0" lang="en-US" sz="2400" kern="1200" cap="none" spc="0" normalizeH="0" baseline="0" noProof="0" dirty="0">
                <a:latin typeface="+mn-lt"/>
                <a:ea typeface="+mn-ea"/>
                <a:cs typeface="+mn-cs"/>
                <a:sym typeface="Symbol" panose="05050102010706020507" pitchFamily="18" charset="2"/>
              </a:rPr>
              <a:t> </a:t>
            </a:r>
            <a:r>
              <a:rPr kumimoji="0" lang="en-US" sz="2400" kern="1200" cap="none" spc="0" normalizeH="0" baseline="0" noProof="0" dirty="0" err="1">
                <a:latin typeface="+mn-lt"/>
                <a:ea typeface="+mn-ea"/>
                <a:cs typeface="+mn-cs"/>
                <a:sym typeface="Symbol" panose="05050102010706020507" pitchFamily="18" charset="2"/>
              </a:rPr>
              <a:t>một</a:t>
            </a:r>
            <a:r>
              <a:rPr kumimoji="0" lang="en-US" sz="2400" kern="1200" cap="none" spc="0" normalizeH="0" baseline="0" noProof="0" dirty="0">
                <a:latin typeface="+mn-lt"/>
                <a:ea typeface="+mn-ea"/>
                <a:cs typeface="+mn-cs"/>
                <a:sym typeface="Symbol" panose="05050102010706020507" pitchFamily="18" charset="2"/>
              </a:rPr>
              <a:t> </a:t>
            </a:r>
            <a:r>
              <a:rPr kumimoji="0" lang="en-US" sz="2400" kern="1200" cap="none" spc="0" normalizeH="0" baseline="0" noProof="0" dirty="0" err="1">
                <a:latin typeface="+mn-lt"/>
                <a:ea typeface="+mn-ea"/>
                <a:cs typeface="+mn-cs"/>
                <a:sym typeface="Symbol" panose="05050102010706020507" pitchFamily="18" charset="2"/>
              </a:rPr>
              <a:t>lõi</a:t>
            </a:r>
            <a:r>
              <a:rPr kumimoji="0" lang="en-US" sz="2400" kern="1200" cap="none" spc="0" normalizeH="0" baseline="0" noProof="0" dirty="0">
                <a:latin typeface="+mn-lt"/>
                <a:ea typeface="+mn-ea"/>
                <a:cs typeface="+mn-cs"/>
                <a:sym typeface="Symbol" panose="05050102010706020507" pitchFamily="18" charset="2"/>
              </a:rPr>
              <a:t> </a:t>
            </a:r>
            <a:r>
              <a:rPr kumimoji="0" lang="en-US" sz="2400" kern="1200" cap="none" spc="0" normalizeH="0" baseline="0" noProof="0" dirty="0" err="1">
                <a:latin typeface="+mn-lt"/>
                <a:ea typeface="+mn-ea"/>
                <a:cs typeface="+mn-cs"/>
                <a:sym typeface="Symbol" panose="05050102010706020507" pitchFamily="18" charset="2"/>
              </a:rPr>
              <a:t>sứ</a:t>
            </a:r>
            <a:r>
              <a:rPr kumimoji="0" lang="en-US" sz="2400" kern="1200" cap="none" spc="0" normalizeH="0" baseline="0" noProof="0" dirty="0">
                <a:latin typeface="+mn-lt"/>
                <a:ea typeface="+mn-ea"/>
                <a:cs typeface="+mn-cs"/>
                <a:sym typeface="Symbol" panose="05050102010706020507" pitchFamily="18" charset="2"/>
              </a:rPr>
              <a:t> </a:t>
            </a:r>
            <a:r>
              <a:rPr kumimoji="0" lang="en-US" sz="2400" kern="1200" cap="none" spc="0" normalizeH="0" baseline="0" noProof="0" dirty="0" err="1">
                <a:latin typeface="+mn-lt"/>
                <a:ea typeface="+mn-ea"/>
                <a:cs typeface="+mn-cs"/>
                <a:sym typeface="Symbol" panose="05050102010706020507" pitchFamily="18" charset="2"/>
              </a:rPr>
              <a:t>tròn</a:t>
            </a:r>
            <a:r>
              <a:rPr kumimoji="0" lang="en-US" sz="2400" kern="1200" cap="none" spc="0" normalizeH="0" baseline="0" noProof="0" dirty="0">
                <a:latin typeface="+mn-lt"/>
                <a:ea typeface="+mn-ea"/>
                <a:cs typeface="+mn-cs"/>
                <a:sym typeface="Symbol" panose="05050102010706020507" pitchFamily="18" charset="2"/>
              </a:rPr>
              <a:t> </a:t>
            </a:r>
            <a:r>
              <a:rPr kumimoji="0" lang="en-US" sz="2400" kern="1200" cap="none" spc="0" normalizeH="0" baseline="0" noProof="0" dirty="0" err="1">
                <a:latin typeface="+mn-lt"/>
                <a:ea typeface="+mn-ea"/>
                <a:cs typeface="+mn-cs"/>
                <a:sym typeface="Symbol" panose="05050102010706020507" pitchFamily="18" charset="2"/>
              </a:rPr>
              <a:t>đường</a:t>
            </a:r>
            <a:r>
              <a:rPr kumimoji="0" lang="en-US" sz="2400" kern="1200" cap="none" spc="0" normalizeH="0" baseline="0" noProof="0" dirty="0">
                <a:latin typeface="+mn-lt"/>
                <a:ea typeface="+mn-ea"/>
                <a:cs typeface="+mn-cs"/>
                <a:sym typeface="Symbol" panose="05050102010706020507" pitchFamily="18" charset="2"/>
              </a:rPr>
              <a:t> </a:t>
            </a:r>
            <a:r>
              <a:rPr kumimoji="0" lang="en-US" sz="2400" kern="1200" cap="none" spc="0" normalizeH="0" baseline="0" noProof="0" dirty="0" err="1">
                <a:latin typeface="+mn-lt"/>
                <a:ea typeface="+mn-ea"/>
                <a:cs typeface="+mn-cs"/>
                <a:sym typeface="Symbol" panose="05050102010706020507" pitchFamily="18" charset="2"/>
              </a:rPr>
              <a:t>kính</a:t>
            </a:r>
            <a:r>
              <a:rPr kumimoji="0" lang="en-US" sz="2400" kern="1200" cap="none" spc="0" normalizeH="0" baseline="0" noProof="0" dirty="0">
                <a:latin typeface="+mn-lt"/>
                <a:ea typeface="+mn-ea"/>
                <a:cs typeface="+mn-cs"/>
                <a:sym typeface="Symbol" panose="05050102010706020507" pitchFamily="18" charset="2"/>
              </a:rPr>
              <a:t> 2cm. </a:t>
            </a:r>
            <a:r>
              <a:rPr kumimoji="0" lang="en-US" sz="2400" kern="1200" cap="none" spc="0" normalizeH="0" baseline="0" noProof="0" dirty="0" err="1">
                <a:latin typeface="+mn-lt"/>
                <a:ea typeface="+mn-ea"/>
                <a:cs typeface="+mn-cs"/>
                <a:sym typeface="Symbol" panose="05050102010706020507" pitchFamily="18" charset="2"/>
              </a:rPr>
              <a:t>Tính</a:t>
            </a:r>
            <a:r>
              <a:rPr kumimoji="0" lang="en-US" sz="2400" kern="1200" cap="none" spc="0" normalizeH="0" baseline="0" noProof="0" dirty="0">
                <a:latin typeface="+mn-lt"/>
                <a:ea typeface="+mn-ea"/>
                <a:cs typeface="+mn-cs"/>
                <a:sym typeface="Symbol" panose="05050102010706020507" pitchFamily="18" charset="2"/>
              </a:rPr>
              <a:t> </a:t>
            </a:r>
            <a:r>
              <a:rPr kumimoji="0" lang="en-US" sz="2400" kern="1200" cap="none" spc="0" normalizeH="0" baseline="0" noProof="0" dirty="0" err="1">
                <a:latin typeface="+mn-lt"/>
                <a:ea typeface="+mn-ea"/>
                <a:cs typeface="+mn-cs"/>
                <a:sym typeface="Symbol" panose="05050102010706020507" pitchFamily="18" charset="2"/>
              </a:rPr>
              <a:t>số</a:t>
            </a:r>
            <a:r>
              <a:rPr kumimoji="0" lang="en-US" sz="2400" kern="1200" cap="none" spc="0" normalizeH="0" baseline="0" noProof="0" dirty="0">
                <a:latin typeface="+mn-lt"/>
                <a:ea typeface="+mn-ea"/>
                <a:cs typeface="+mn-cs"/>
                <a:sym typeface="Symbol" panose="05050102010706020507" pitchFamily="18" charset="2"/>
              </a:rPr>
              <a:t> </a:t>
            </a:r>
            <a:r>
              <a:rPr kumimoji="0" lang="en-US" sz="2400" kern="1200" cap="none" spc="0" normalizeH="0" baseline="0" noProof="0" dirty="0" err="1">
                <a:latin typeface="+mn-lt"/>
                <a:ea typeface="+mn-ea"/>
                <a:cs typeface="+mn-cs"/>
                <a:sym typeface="Symbol" panose="05050102010706020507" pitchFamily="18" charset="2"/>
              </a:rPr>
              <a:t>vòng</a:t>
            </a:r>
            <a:r>
              <a:rPr kumimoji="0" lang="en-US" sz="2400" kern="1200" cap="none" spc="0" normalizeH="0" baseline="0" noProof="0" dirty="0">
                <a:latin typeface="+mn-lt"/>
                <a:ea typeface="+mn-ea"/>
                <a:cs typeface="+mn-cs"/>
                <a:sym typeface="Symbol" panose="05050102010706020507" pitchFamily="18" charset="2"/>
              </a:rPr>
              <a:t> </a:t>
            </a:r>
            <a:r>
              <a:rPr kumimoji="0" lang="en-US" sz="2400" kern="1200" cap="none" spc="0" normalizeH="0" baseline="0" noProof="0" dirty="0" err="1">
                <a:latin typeface="+mn-lt"/>
                <a:ea typeface="+mn-ea"/>
                <a:cs typeface="+mn-cs"/>
                <a:sym typeface="Symbol" panose="05050102010706020507" pitchFamily="18" charset="2"/>
              </a:rPr>
              <a:t>dây</a:t>
            </a:r>
            <a:r>
              <a:rPr kumimoji="0" lang="en-US" sz="2400" kern="1200" cap="none" spc="0" normalizeH="0" baseline="0" noProof="0" dirty="0">
                <a:latin typeface="+mn-lt"/>
                <a:ea typeface="+mn-ea"/>
                <a:cs typeface="+mn-cs"/>
                <a:sym typeface="Symbol" panose="05050102010706020507" pitchFamily="18" charset="2"/>
              </a:rPr>
              <a:t> </a:t>
            </a:r>
            <a:r>
              <a:rPr kumimoji="0" lang="en-US" sz="2400" kern="1200" cap="none" spc="0" normalizeH="0" baseline="0" noProof="0" dirty="0" err="1">
                <a:latin typeface="+mn-lt"/>
                <a:ea typeface="+mn-ea"/>
                <a:cs typeface="+mn-cs"/>
                <a:sym typeface="Symbol" panose="05050102010706020507" pitchFamily="18" charset="2"/>
              </a:rPr>
              <a:t>của</a:t>
            </a:r>
            <a:r>
              <a:rPr kumimoji="0" lang="en-US" sz="2400" kern="1200" cap="none" spc="0" normalizeH="0" baseline="0" noProof="0" dirty="0">
                <a:latin typeface="+mn-lt"/>
                <a:ea typeface="+mn-ea"/>
                <a:cs typeface="+mn-cs"/>
                <a:sym typeface="Symbol" panose="05050102010706020507" pitchFamily="18" charset="2"/>
              </a:rPr>
              <a:t> </a:t>
            </a:r>
            <a:r>
              <a:rPr kumimoji="0" lang="en-US" sz="2400" kern="1200" cap="none" spc="0" normalizeH="0" baseline="0" noProof="0" dirty="0" err="1">
                <a:latin typeface="+mn-lt"/>
                <a:ea typeface="+mn-ea"/>
                <a:cs typeface="+mn-cs"/>
                <a:sym typeface="Symbol" panose="05050102010706020507" pitchFamily="18" charset="2"/>
              </a:rPr>
              <a:t>biến</a:t>
            </a:r>
            <a:r>
              <a:rPr kumimoji="0" lang="en-US" sz="2400" kern="1200" cap="none" spc="0" normalizeH="0" baseline="0" noProof="0" dirty="0">
                <a:latin typeface="+mn-lt"/>
                <a:ea typeface="+mn-ea"/>
                <a:cs typeface="+mn-cs"/>
                <a:sym typeface="Symbol" panose="05050102010706020507" pitchFamily="18" charset="2"/>
              </a:rPr>
              <a:t> </a:t>
            </a:r>
            <a:r>
              <a:rPr kumimoji="0" lang="en-US" sz="2400" kern="1200" cap="none" spc="0" normalizeH="0" baseline="0" noProof="0" dirty="0" err="1">
                <a:latin typeface="+mn-lt"/>
                <a:ea typeface="+mn-ea"/>
                <a:cs typeface="+mn-cs"/>
                <a:sym typeface="Symbol" panose="05050102010706020507" pitchFamily="18" charset="2"/>
              </a:rPr>
              <a:t>trở</a:t>
            </a:r>
            <a:r>
              <a:rPr kumimoji="0" lang="en-US" sz="2400" kern="1200" cap="none" spc="0" normalizeH="0" baseline="0" noProof="0" dirty="0">
                <a:latin typeface="+mn-lt"/>
                <a:ea typeface="+mn-ea"/>
                <a:cs typeface="+mn-cs"/>
                <a:sym typeface="Symbol" panose="05050102010706020507" pitchFamily="18" charset="2"/>
              </a:rPr>
              <a:t> </a:t>
            </a:r>
            <a:r>
              <a:rPr kumimoji="0" lang="en-US" sz="2400" kern="1200" cap="none" spc="0" normalizeH="0" baseline="0" noProof="0" dirty="0" err="1">
                <a:latin typeface="+mn-lt"/>
                <a:ea typeface="+mn-ea"/>
                <a:cs typeface="+mn-cs"/>
                <a:sym typeface="Symbol" panose="05050102010706020507" pitchFamily="18" charset="2"/>
              </a:rPr>
              <a:t>này</a:t>
            </a:r>
            <a:r>
              <a:rPr kumimoji="0" lang="en-US" sz="2400" kern="1200" cap="none" spc="0" normalizeH="0" baseline="0" noProof="0" dirty="0">
                <a:latin typeface="+mn-lt"/>
                <a:ea typeface="+mn-ea"/>
                <a:cs typeface="+mn-cs"/>
              </a:rPr>
              <a:t>.</a:t>
            </a:r>
          </a:p>
        </p:txBody>
      </p:sp>
      <p:sp>
        <p:nvSpPr>
          <p:cNvPr id="49" name="Text Box 108"/>
          <p:cNvSpPr txBox="1">
            <a:spLocks noChangeArrowheads="1"/>
          </p:cNvSpPr>
          <p:nvPr/>
        </p:nvSpPr>
        <p:spPr bwMode="auto">
          <a:xfrm>
            <a:off x="228600" y="3216275"/>
            <a:ext cx="3962400" cy="3108325"/>
          </a:xfrm>
          <a:prstGeom prst="rect">
            <a:avLst/>
          </a:prstGeom>
          <a:noFill/>
          <a:ln w="9525">
            <a:noFill/>
            <a:miter lim="800000"/>
          </a:ln>
        </p:spPr>
        <p:txBody>
          <a:bodyPr>
            <a:spAutoFit/>
          </a:bodyPr>
          <a:lstStyle/>
          <a:p>
            <a:pPr marR="0" defTabSz="914400">
              <a:buClrTx/>
              <a:buSzTx/>
              <a:buFontTx/>
              <a:defRPr/>
            </a:pPr>
            <a:r>
              <a:rPr kumimoji="0" lang="en-US" sz="2800" u="sng" kern="1200" cap="none" spc="0" normalizeH="0" baseline="0" noProof="0" dirty="0">
                <a:solidFill>
                  <a:srgbClr val="0000CC"/>
                </a:solidFill>
                <a:latin typeface="+mj-lt"/>
                <a:ea typeface="+mn-ea"/>
                <a:cs typeface="+mn-cs"/>
              </a:rPr>
              <a:t>Cho </a:t>
            </a:r>
            <a:r>
              <a:rPr kumimoji="0" lang="en-US" sz="2800" u="sng" kern="1200" cap="none" spc="0" normalizeH="0" baseline="0" noProof="0" dirty="0" err="1">
                <a:solidFill>
                  <a:srgbClr val="0000CC"/>
                </a:solidFill>
                <a:latin typeface="+mj-lt"/>
                <a:ea typeface="+mn-ea"/>
                <a:cs typeface="+mn-cs"/>
              </a:rPr>
              <a:t>biết</a:t>
            </a:r>
            <a:r>
              <a:rPr kumimoji="0" lang="en-US" sz="2800" kern="1200" cap="none" spc="0" normalizeH="0" baseline="0" noProof="0" dirty="0">
                <a:solidFill>
                  <a:srgbClr val="0000CC"/>
                </a:solidFill>
                <a:latin typeface="+mj-lt"/>
                <a:ea typeface="+mn-ea"/>
                <a:cs typeface="+mn-cs"/>
              </a:rPr>
              <a:t> :</a:t>
            </a:r>
          </a:p>
          <a:p>
            <a:pPr marR="0" defTabSz="914400">
              <a:buClrTx/>
              <a:buSzTx/>
              <a:buFontTx/>
              <a:defRPr/>
            </a:pPr>
            <a:r>
              <a:rPr kumimoji="0" lang="en-US" sz="2800" kern="1200" cap="none" spc="0" normalizeH="0" baseline="0" noProof="0" dirty="0">
                <a:solidFill>
                  <a:srgbClr val="0000CC"/>
                </a:solidFill>
                <a:latin typeface="+mj-lt"/>
                <a:ea typeface="+mn-ea"/>
                <a:cs typeface="+mn-cs"/>
              </a:rPr>
              <a:t>R = 20 </a:t>
            </a:r>
            <a:r>
              <a:rPr kumimoji="0" lang="en-US" sz="2800" kern="1200" cap="none" spc="0" normalizeH="0" baseline="0" noProof="0" dirty="0">
                <a:solidFill>
                  <a:srgbClr val="0000CC"/>
                </a:solidFill>
                <a:latin typeface="+mj-lt"/>
                <a:ea typeface="+mn-ea"/>
                <a:cs typeface="+mn-cs"/>
                <a:sym typeface="Symbol" panose="05050102010706020507" pitchFamily="18" charset="2"/>
              </a:rPr>
              <a:t></a:t>
            </a:r>
          </a:p>
          <a:p>
            <a:pPr marR="0" defTabSz="914400">
              <a:buClrTx/>
              <a:buSzTx/>
              <a:buFontTx/>
              <a:defRPr/>
            </a:pPr>
            <a:r>
              <a:rPr kumimoji="0" lang="en-US" sz="2800" kern="1200" cap="none" spc="0" normalizeH="0" baseline="0" noProof="0" dirty="0">
                <a:solidFill>
                  <a:srgbClr val="0000CC"/>
                </a:solidFill>
                <a:latin typeface="+mj-lt"/>
                <a:ea typeface="+mn-ea"/>
                <a:cs typeface="+mn-cs"/>
                <a:sym typeface="Symbol" panose="05050102010706020507" pitchFamily="18" charset="2"/>
              </a:rPr>
              <a:t>S = 0,5 mm</a:t>
            </a:r>
            <a:r>
              <a:rPr kumimoji="0" lang="en-US" sz="2800" kern="1200" cap="none" spc="0" normalizeH="0" baseline="30000" noProof="0" dirty="0">
                <a:solidFill>
                  <a:srgbClr val="0000CC"/>
                </a:solidFill>
                <a:latin typeface="+mj-lt"/>
                <a:ea typeface="+mn-ea"/>
                <a:cs typeface="+mn-cs"/>
                <a:sym typeface="Symbol" panose="05050102010706020507" pitchFamily="18" charset="2"/>
              </a:rPr>
              <a:t>2 </a:t>
            </a:r>
            <a:r>
              <a:rPr kumimoji="0" lang="en-US" sz="2800" kern="1200" cap="none" spc="0" normalizeH="0" baseline="0" noProof="0" dirty="0">
                <a:solidFill>
                  <a:srgbClr val="0000CC"/>
                </a:solidFill>
                <a:latin typeface="+mj-lt"/>
                <a:ea typeface="+mn-ea"/>
                <a:cs typeface="+mn-cs"/>
                <a:sym typeface="Symbol" panose="05050102010706020507" pitchFamily="18" charset="2"/>
              </a:rPr>
              <a:t>= 0,5.10</a:t>
            </a:r>
            <a:r>
              <a:rPr kumimoji="0" lang="en-US" sz="2800" kern="1200" cap="none" spc="0" normalizeH="0" baseline="30000" noProof="0" dirty="0">
                <a:solidFill>
                  <a:srgbClr val="0000CC"/>
                </a:solidFill>
                <a:latin typeface="+mj-lt"/>
                <a:ea typeface="+mn-ea"/>
                <a:cs typeface="+mn-cs"/>
                <a:sym typeface="Symbol" panose="05050102010706020507" pitchFamily="18" charset="2"/>
              </a:rPr>
              <a:t>-6 </a:t>
            </a:r>
            <a:r>
              <a:rPr kumimoji="0" lang="en-US" sz="2800" kern="1200" cap="none" spc="0" normalizeH="0" baseline="0" noProof="0" dirty="0">
                <a:solidFill>
                  <a:srgbClr val="0000CC"/>
                </a:solidFill>
                <a:latin typeface="+mj-lt"/>
                <a:ea typeface="+mn-ea"/>
                <a:cs typeface="+mn-cs"/>
                <a:sym typeface="Symbol" panose="05050102010706020507" pitchFamily="18" charset="2"/>
              </a:rPr>
              <a:t>m</a:t>
            </a:r>
            <a:r>
              <a:rPr kumimoji="0" lang="en-US" sz="2800" kern="1200" cap="none" spc="0" normalizeH="0" baseline="30000" noProof="0" dirty="0">
                <a:solidFill>
                  <a:srgbClr val="0000CC"/>
                </a:solidFill>
                <a:latin typeface="+mj-lt"/>
                <a:ea typeface="+mn-ea"/>
                <a:cs typeface="+mn-cs"/>
                <a:sym typeface="Symbol" panose="05050102010706020507" pitchFamily="18" charset="2"/>
              </a:rPr>
              <a:t>2</a:t>
            </a:r>
          </a:p>
          <a:p>
            <a:pPr marR="0" defTabSz="914400">
              <a:buClrTx/>
              <a:buSzTx/>
              <a:buFont typeface="Symbol" panose="05050102010706020507" pitchFamily="18" charset="2"/>
              <a:defRPr/>
            </a:pPr>
            <a:r>
              <a:rPr kumimoji="0" lang="en-US" sz="2800" b="1" kern="1200" cap="none" spc="0" normalizeH="0" baseline="0" noProof="0" dirty="0">
                <a:solidFill>
                  <a:srgbClr val="0000CC"/>
                </a:solidFill>
                <a:latin typeface="+mj-lt"/>
                <a:ea typeface="+mn-ea"/>
                <a:cs typeface="+mn-cs"/>
                <a:sym typeface="Symbol" panose="05050102010706020507" pitchFamily="18" charset="2"/>
              </a:rPr>
              <a:t></a:t>
            </a:r>
            <a:r>
              <a:rPr kumimoji="0" lang="en-US" sz="2800" kern="1200" cap="none" spc="0" normalizeH="0" baseline="0" noProof="0" dirty="0">
                <a:solidFill>
                  <a:srgbClr val="0000CC"/>
                </a:solidFill>
                <a:latin typeface="+mj-lt"/>
                <a:ea typeface="+mn-ea"/>
                <a:cs typeface="+mn-cs"/>
                <a:sym typeface="Symbol" panose="05050102010706020507" pitchFamily="18" charset="2"/>
              </a:rPr>
              <a:t> = 1,1 .10-</a:t>
            </a:r>
            <a:r>
              <a:rPr kumimoji="0" lang="en-US" sz="2800" kern="1200" cap="none" spc="0" normalizeH="0" baseline="30000" noProof="0" dirty="0">
                <a:solidFill>
                  <a:srgbClr val="0000CC"/>
                </a:solidFill>
                <a:latin typeface="+mj-lt"/>
                <a:ea typeface="+mn-ea"/>
                <a:cs typeface="+mn-cs"/>
                <a:sym typeface="Symbol" panose="05050102010706020507" pitchFamily="18" charset="2"/>
              </a:rPr>
              <a:t>6</a:t>
            </a:r>
            <a:r>
              <a:rPr kumimoji="0" lang="en-US" sz="2800" kern="1200" cap="none" spc="0" normalizeH="0" baseline="0" noProof="0" dirty="0">
                <a:solidFill>
                  <a:srgbClr val="0000CC"/>
                </a:solidFill>
                <a:latin typeface="+mj-lt"/>
                <a:ea typeface="+mn-ea"/>
                <a:cs typeface="+mn-cs"/>
                <a:sym typeface="Symbol" panose="05050102010706020507" pitchFamily="18" charset="2"/>
              </a:rPr>
              <a:t>m</a:t>
            </a:r>
          </a:p>
          <a:p>
            <a:pPr marR="0" defTabSz="914400">
              <a:buClrTx/>
              <a:buSzTx/>
              <a:buFont typeface="Symbol" panose="05050102010706020507" pitchFamily="18" charset="2"/>
              <a:defRPr/>
            </a:pPr>
            <a:r>
              <a:rPr kumimoji="0" lang="en-US" sz="2800" u="sng" kern="1200" cap="none" spc="0" normalizeH="0" baseline="0" noProof="0" dirty="0">
                <a:solidFill>
                  <a:srgbClr val="0000CC"/>
                </a:solidFill>
                <a:latin typeface="+mj-lt"/>
                <a:ea typeface="+mn-ea"/>
                <a:cs typeface="+mn-cs"/>
                <a:sym typeface="Symbol" panose="05050102010706020507" pitchFamily="18" charset="2"/>
              </a:rPr>
              <a:t>d = 2cm = 2.10</a:t>
            </a:r>
            <a:r>
              <a:rPr kumimoji="0" lang="en-US" sz="2800" u="sng" kern="1200" cap="none" spc="0" normalizeH="0" baseline="30000" noProof="0" dirty="0">
                <a:solidFill>
                  <a:srgbClr val="0000CC"/>
                </a:solidFill>
                <a:latin typeface="+mj-lt"/>
                <a:ea typeface="+mn-ea"/>
                <a:cs typeface="+mn-cs"/>
                <a:sym typeface="Symbol" panose="05050102010706020507" pitchFamily="18" charset="2"/>
              </a:rPr>
              <a:t>-2</a:t>
            </a:r>
            <a:r>
              <a:rPr kumimoji="0" lang="en-US" sz="2800" u="sng" kern="1200" cap="none" spc="0" normalizeH="0" baseline="0" noProof="0" dirty="0">
                <a:solidFill>
                  <a:srgbClr val="0000CC"/>
                </a:solidFill>
                <a:latin typeface="+mj-lt"/>
                <a:ea typeface="+mn-ea"/>
                <a:cs typeface="+mn-cs"/>
                <a:sym typeface="Symbol" panose="05050102010706020507" pitchFamily="18" charset="2"/>
              </a:rPr>
              <a:t>m</a:t>
            </a:r>
          </a:p>
          <a:p>
            <a:pPr marR="0" defTabSz="914400">
              <a:buClrTx/>
              <a:buSzTx/>
              <a:buFontTx/>
              <a:defRPr/>
            </a:pPr>
            <a:r>
              <a:rPr kumimoji="0" lang="en-US" sz="2800" kern="1200" cap="none" spc="0" normalizeH="0" baseline="0" noProof="0" dirty="0">
                <a:solidFill>
                  <a:srgbClr val="0000CC"/>
                </a:solidFill>
                <a:latin typeface="+mj-lt"/>
                <a:ea typeface="+mn-ea"/>
                <a:cs typeface="+mn-cs"/>
                <a:sym typeface="Symbol" panose="05050102010706020507" pitchFamily="18" charset="2"/>
              </a:rPr>
              <a:t> = 3.14</a:t>
            </a:r>
            <a:endParaRPr kumimoji="0" lang="en-US" sz="2800" u="sng" kern="1200" cap="none" spc="0" normalizeH="0" baseline="0" noProof="0" dirty="0">
              <a:solidFill>
                <a:srgbClr val="0000CC"/>
              </a:solidFill>
              <a:latin typeface="+mj-lt"/>
              <a:ea typeface="+mn-ea"/>
              <a:cs typeface="+mn-cs"/>
              <a:sym typeface="Symbol" panose="05050102010706020507" pitchFamily="18" charset="2"/>
            </a:endParaRPr>
          </a:p>
          <a:p>
            <a:pPr marR="0" defTabSz="914400">
              <a:buClrTx/>
              <a:buSzTx/>
              <a:buFont typeface="Symbol" panose="05050102010706020507" pitchFamily="18" charset="2"/>
              <a:defRPr/>
            </a:pPr>
            <a:r>
              <a:rPr kumimoji="0" lang="en-US" sz="2800" kern="1200" cap="none" spc="0" normalizeH="0" baseline="0" noProof="0" dirty="0">
                <a:solidFill>
                  <a:srgbClr val="0000CC"/>
                </a:solidFill>
                <a:latin typeface="+mj-lt"/>
                <a:ea typeface="+mn-ea"/>
                <a:cs typeface="+mn-cs"/>
                <a:sym typeface="Symbol" panose="05050102010706020507" pitchFamily="18" charset="2"/>
              </a:rPr>
              <a:t>n = ?</a:t>
            </a:r>
          </a:p>
        </p:txBody>
      </p:sp>
      <p:grpSp>
        <p:nvGrpSpPr>
          <p:cNvPr id="2" name="Group 16"/>
          <p:cNvGrpSpPr/>
          <p:nvPr/>
        </p:nvGrpSpPr>
        <p:grpSpPr>
          <a:xfrm>
            <a:off x="4800600" y="5988050"/>
            <a:ext cx="1733550" cy="965200"/>
            <a:chOff x="5943600" y="5257800"/>
            <a:chExt cx="1733290" cy="965980"/>
          </a:xfrm>
        </p:grpSpPr>
        <p:sp>
          <p:nvSpPr>
            <p:cNvPr id="51" name="Text Box 110"/>
            <p:cNvSpPr txBox="1">
              <a:spLocks noChangeArrowheads="1"/>
            </p:cNvSpPr>
            <p:nvPr/>
          </p:nvSpPr>
          <p:spPr bwMode="auto">
            <a:xfrm>
              <a:off x="6845165" y="5257800"/>
              <a:ext cx="625381" cy="584672"/>
            </a:xfrm>
            <a:prstGeom prst="rect">
              <a:avLst/>
            </a:prstGeom>
            <a:noFill/>
            <a:ln w="19050" algn="ctr">
              <a:noFill/>
              <a:miter lim="800000"/>
            </a:ln>
          </p:spPr>
          <p:txBody>
            <a:bodyPr>
              <a:spAutoFit/>
            </a:bodyPr>
            <a:lstStyle/>
            <a:p>
              <a:pPr marR="0" defTabSz="914400">
                <a:spcBef>
                  <a:spcPct val="50000"/>
                </a:spcBef>
                <a:buClrTx/>
                <a:buSzTx/>
                <a:buFontTx/>
                <a:defRPr/>
              </a:pPr>
              <a:r>
                <a:rPr kumimoji="0" lang="en-US" sz="3200" i="1" kern="1200" cap="none" spc="0" normalizeH="0" baseline="0" noProof="0">
                  <a:latin typeface="+mj-lt"/>
                  <a:ea typeface="+mn-ea"/>
                  <a:cs typeface="+mn-cs"/>
                </a:rPr>
                <a:t>l</a:t>
              </a:r>
            </a:p>
          </p:txBody>
        </p:sp>
        <p:sp>
          <p:nvSpPr>
            <p:cNvPr id="52" name="Text Box 111"/>
            <p:cNvSpPr txBox="1">
              <a:spLocks noChangeArrowheads="1"/>
            </p:cNvSpPr>
            <p:nvPr/>
          </p:nvSpPr>
          <p:spPr bwMode="auto">
            <a:xfrm>
              <a:off x="5943600" y="5467519"/>
              <a:ext cx="901565" cy="584672"/>
            </a:xfrm>
            <a:prstGeom prst="rect">
              <a:avLst/>
            </a:prstGeom>
            <a:noFill/>
            <a:ln w="19050" algn="ctr">
              <a:noFill/>
              <a:miter lim="800000"/>
            </a:ln>
          </p:spPr>
          <p:txBody>
            <a:bodyPr>
              <a:spAutoFit/>
            </a:bodyPr>
            <a:lstStyle/>
            <a:p>
              <a:pPr marR="0" defTabSz="914400">
                <a:spcBef>
                  <a:spcPct val="50000"/>
                </a:spcBef>
                <a:buClrTx/>
                <a:buSzTx/>
                <a:buFontTx/>
                <a:defRPr/>
              </a:pPr>
              <a:r>
                <a:rPr kumimoji="0" lang="en-US" sz="3200" i="1" kern="1200" cap="none" spc="0" normalizeH="0" baseline="0" noProof="0">
                  <a:latin typeface="+mj-lt"/>
                  <a:ea typeface="+mn-ea"/>
                  <a:cs typeface="+mn-cs"/>
                </a:rPr>
                <a:t>n =</a:t>
              </a:r>
            </a:p>
          </p:txBody>
        </p:sp>
        <p:sp>
          <p:nvSpPr>
            <p:cNvPr id="53" name="Line 112"/>
            <p:cNvSpPr>
              <a:spLocks noChangeShapeType="1"/>
            </p:cNvSpPr>
            <p:nvPr/>
          </p:nvSpPr>
          <p:spPr bwMode="auto">
            <a:xfrm>
              <a:off x="6627710" y="5715369"/>
              <a:ext cx="763472" cy="0"/>
            </a:xfrm>
            <a:prstGeom prst="line">
              <a:avLst/>
            </a:prstGeom>
            <a:noFill/>
            <a:ln w="19050">
              <a:solidFill>
                <a:schemeClr val="tx1"/>
              </a:solid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mj-lt"/>
                <a:ea typeface="+mn-ea"/>
                <a:cs typeface="+mn-cs"/>
              </a:endParaRPr>
            </a:p>
          </p:txBody>
        </p:sp>
        <p:sp>
          <p:nvSpPr>
            <p:cNvPr id="54" name="Text Box 113"/>
            <p:cNvSpPr txBox="1">
              <a:spLocks noChangeArrowheads="1"/>
            </p:cNvSpPr>
            <p:nvPr/>
          </p:nvSpPr>
          <p:spPr bwMode="auto">
            <a:xfrm>
              <a:off x="6705486" y="5639108"/>
              <a:ext cx="971404" cy="584672"/>
            </a:xfrm>
            <a:prstGeom prst="rect">
              <a:avLst/>
            </a:prstGeom>
            <a:noFill/>
            <a:ln w="19050" algn="ctr">
              <a:noFill/>
              <a:miter lim="800000"/>
            </a:ln>
          </p:spPr>
          <p:txBody>
            <a:bodyPr>
              <a:spAutoFit/>
            </a:bodyPr>
            <a:lstStyle/>
            <a:p>
              <a:pPr marR="0" defTabSz="914400">
                <a:spcBef>
                  <a:spcPct val="50000"/>
                </a:spcBef>
                <a:buClrTx/>
                <a:buSzTx/>
                <a:buFontTx/>
                <a:defRPr/>
              </a:pPr>
              <a:r>
                <a:rPr kumimoji="0" lang="en-US" sz="3200" kern="1200" cap="none" spc="0" normalizeH="0" baseline="0" noProof="0">
                  <a:solidFill>
                    <a:srgbClr val="0000CC"/>
                  </a:solidFill>
                  <a:latin typeface="+mj-lt"/>
                  <a:ea typeface="+mn-ea"/>
                  <a:cs typeface="+mn-cs"/>
                  <a:sym typeface="Symbol" panose="05050102010706020507" pitchFamily="18" charset="2"/>
                </a:rPr>
                <a:t>.d</a:t>
              </a:r>
              <a:endParaRPr kumimoji="0" lang="en-US" sz="3200" kern="1200" cap="none" spc="0" normalizeH="0" baseline="0" noProof="0">
                <a:latin typeface="+mj-lt"/>
                <a:ea typeface="+mn-ea"/>
                <a:cs typeface="+mn-cs"/>
              </a:endParaRPr>
            </a:p>
          </p:txBody>
        </p:sp>
      </p:grpSp>
      <p:cxnSp>
        <p:nvCxnSpPr>
          <p:cNvPr id="55" name="Straight Arrow Connector 19"/>
          <p:cNvCxnSpPr/>
          <p:nvPr/>
        </p:nvCxnSpPr>
        <p:spPr>
          <a:xfrm rot="5400000">
            <a:off x="5638800" y="5746750"/>
            <a:ext cx="457200" cy="1588"/>
          </a:xfrm>
          <a:prstGeom prst="straightConnector1">
            <a:avLst/>
          </a:prstGeom>
          <a:ln w="9525" cap="flat" cmpd="sng">
            <a:solidFill>
              <a:schemeClr val="tx1"/>
            </a:solidFill>
            <a:prstDash val="solid"/>
            <a:headEnd type="none" w="med" len="med"/>
            <a:tailEnd type="arrow" w="med" len="med"/>
          </a:ln>
        </p:spPr>
      </p:cxnSp>
      <p:grpSp>
        <p:nvGrpSpPr>
          <p:cNvPr id="3" name="Group 26"/>
          <p:cNvGrpSpPr/>
          <p:nvPr/>
        </p:nvGrpSpPr>
        <p:grpSpPr>
          <a:xfrm>
            <a:off x="5029200" y="4603750"/>
            <a:ext cx="1219200" cy="811213"/>
            <a:chOff x="4648200" y="3124200"/>
            <a:chExt cx="1219200" cy="811887"/>
          </a:xfrm>
        </p:grpSpPr>
        <p:sp>
          <p:nvSpPr>
            <p:cNvPr id="57" name="Text Box 114"/>
            <p:cNvSpPr txBox="1">
              <a:spLocks noChangeArrowheads="1"/>
            </p:cNvSpPr>
            <p:nvPr/>
          </p:nvSpPr>
          <p:spPr bwMode="auto">
            <a:xfrm>
              <a:off x="4648200" y="3300559"/>
              <a:ext cx="812800" cy="522721"/>
            </a:xfrm>
            <a:prstGeom prst="rect">
              <a:avLst/>
            </a:prstGeom>
            <a:noFill/>
            <a:ln w="19050" algn="ctr">
              <a:noFill/>
              <a:miter lim="800000"/>
            </a:ln>
          </p:spPr>
          <p:txBody>
            <a:bodyPr>
              <a:spAutoFit/>
            </a:bodyPr>
            <a:lstStyle/>
            <a:p>
              <a:pPr marR="0" defTabSz="914400">
                <a:spcBef>
                  <a:spcPct val="50000"/>
                </a:spcBef>
                <a:buClrTx/>
                <a:buSzTx/>
                <a:buFontTx/>
                <a:defRPr/>
              </a:pPr>
              <a:r>
                <a:rPr kumimoji="0" lang="en-US" sz="2800" i="1" kern="1200" cap="none" spc="0" normalizeH="0" baseline="0" noProof="0">
                  <a:solidFill>
                    <a:srgbClr val="0000CC"/>
                  </a:solidFill>
                  <a:latin typeface="+mj-lt"/>
                  <a:ea typeface="+mn-ea"/>
                  <a:cs typeface="+mn-cs"/>
                </a:rPr>
                <a:t>l =</a:t>
              </a:r>
              <a:endParaRPr kumimoji="0" lang="en-US" sz="3200" kern="1200" cap="none" spc="0" normalizeH="0" baseline="0" noProof="0">
                <a:solidFill>
                  <a:srgbClr val="0000CC"/>
                </a:solidFill>
                <a:latin typeface="+mj-lt"/>
                <a:ea typeface="+mn-ea"/>
                <a:cs typeface="+mn-cs"/>
                <a:sym typeface="Symbol" panose="05050102010706020507" pitchFamily="18" charset="2"/>
              </a:endParaRPr>
            </a:p>
          </p:txBody>
        </p:sp>
        <p:sp>
          <p:nvSpPr>
            <p:cNvPr id="58" name="Line 120"/>
            <p:cNvSpPr>
              <a:spLocks noChangeShapeType="1"/>
            </p:cNvSpPr>
            <p:nvPr/>
          </p:nvSpPr>
          <p:spPr bwMode="auto">
            <a:xfrm>
              <a:off x="5334000" y="3510284"/>
              <a:ext cx="452438" cy="0"/>
            </a:xfrm>
            <a:prstGeom prst="line">
              <a:avLst/>
            </a:prstGeom>
            <a:noFill/>
            <a:ln w="19050">
              <a:solidFill>
                <a:schemeClr val="tx1"/>
              </a:solid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mj-lt"/>
                <a:ea typeface="+mn-ea"/>
                <a:cs typeface="+mn-cs"/>
              </a:endParaRPr>
            </a:p>
          </p:txBody>
        </p:sp>
        <p:sp>
          <p:nvSpPr>
            <p:cNvPr id="59" name="Text Box 121"/>
            <p:cNvSpPr txBox="1">
              <a:spLocks noChangeArrowheads="1"/>
            </p:cNvSpPr>
            <p:nvPr/>
          </p:nvSpPr>
          <p:spPr bwMode="auto">
            <a:xfrm>
              <a:off x="5267325" y="3124200"/>
              <a:ext cx="563563" cy="430570"/>
            </a:xfrm>
            <a:prstGeom prst="rect">
              <a:avLst/>
            </a:prstGeom>
            <a:noFill/>
            <a:ln w="19050" algn="ctr">
              <a:noFill/>
              <a:miter lim="800000"/>
            </a:ln>
          </p:spPr>
          <p:txBody>
            <a:bodyPr lIns="0" tIns="0" rIns="0" bIns="0">
              <a:spAutoFit/>
            </a:bodyPr>
            <a:lstStyle/>
            <a:p>
              <a:pPr marR="0" defTabSz="914400">
                <a:spcBef>
                  <a:spcPct val="50000"/>
                </a:spcBef>
                <a:buClrTx/>
                <a:buSzTx/>
                <a:buFontTx/>
                <a:defRPr/>
              </a:pPr>
              <a:r>
                <a:rPr kumimoji="0" lang="en-US" sz="2800" kern="1200" cap="none" spc="0" normalizeH="0" baseline="0" noProof="0">
                  <a:solidFill>
                    <a:srgbClr val="0000CC"/>
                  </a:solidFill>
                  <a:latin typeface="+mj-lt"/>
                  <a:ea typeface="+mn-ea"/>
                  <a:cs typeface="+mn-cs"/>
                </a:rPr>
                <a:t>RS</a:t>
              </a:r>
            </a:p>
          </p:txBody>
        </p:sp>
        <p:sp>
          <p:nvSpPr>
            <p:cNvPr id="60" name="Text Box 122"/>
            <p:cNvSpPr txBox="1">
              <a:spLocks noChangeArrowheads="1"/>
            </p:cNvSpPr>
            <p:nvPr/>
          </p:nvSpPr>
          <p:spPr bwMode="auto">
            <a:xfrm>
              <a:off x="5216525" y="3505517"/>
              <a:ext cx="650875" cy="430570"/>
            </a:xfrm>
            <a:prstGeom prst="rect">
              <a:avLst/>
            </a:prstGeom>
            <a:noFill/>
            <a:ln>
              <a:noFill/>
            </a:ln>
            <a:effectLst/>
          </p:spPr>
          <p:txBody>
            <a:bodyPr lIns="0" tIns="0" rIns="0" bIns="0">
              <a:spAutoFit/>
            </a:bodyPr>
            <a:lstStyle/>
            <a:p>
              <a:pPr marR="0" defTabSz="914400" fontAlgn="auto">
                <a:spcBef>
                  <a:spcPct val="50000"/>
                </a:spcBef>
                <a:spcAft>
                  <a:spcPts val="0"/>
                </a:spcAft>
                <a:buClrTx/>
                <a:buSzTx/>
                <a:buFontTx/>
                <a:defRPr/>
              </a:pPr>
              <a:r>
                <a:rPr kumimoji="0" lang="en-US" kern="1200" cap="none" spc="0" normalizeH="0" baseline="0" noProof="0" dirty="0">
                  <a:latin typeface="+mj-lt"/>
                  <a:ea typeface="+mn-ea"/>
                  <a:cs typeface="+mn-cs"/>
                </a:rPr>
                <a:t> </a:t>
              </a:r>
              <a:r>
                <a:rPr kumimoji="0" lang="en-US" sz="2800" i="1" kern="1200" cap="none" spc="0" normalizeH="0" baseline="0" noProof="0" dirty="0">
                  <a:solidFill>
                    <a:srgbClr val="3333FF"/>
                  </a:solidFill>
                  <a:effectLst>
                    <a:outerShdw blurRad="38100" dist="38100" dir="2700000" algn="tl">
                      <a:srgbClr val="C0C0C0"/>
                    </a:outerShdw>
                  </a:effectLst>
                  <a:latin typeface="+mj-lt"/>
                  <a:ea typeface="+mn-ea"/>
                  <a:cs typeface="+mn-cs"/>
                  <a:sym typeface="Symbol" panose="05050102010706020507" pitchFamily="18" charset="2"/>
                </a:rPr>
                <a:t></a:t>
              </a:r>
            </a:p>
          </p:txBody>
        </p:sp>
      </p:grpSp>
      <p:grpSp>
        <p:nvGrpSpPr>
          <p:cNvPr id="4" name="Group 29"/>
          <p:cNvGrpSpPr/>
          <p:nvPr/>
        </p:nvGrpSpPr>
        <p:grpSpPr>
          <a:xfrm>
            <a:off x="4800600" y="2973388"/>
            <a:ext cx="1524000" cy="1054100"/>
            <a:chOff x="3505200" y="2255838"/>
            <a:chExt cx="1524000" cy="952670"/>
          </a:xfrm>
        </p:grpSpPr>
        <p:sp>
          <p:nvSpPr>
            <p:cNvPr id="62" name="Rectangle 116"/>
            <p:cNvSpPr>
              <a:spLocks noChangeArrowheads="1"/>
            </p:cNvSpPr>
            <p:nvPr/>
          </p:nvSpPr>
          <p:spPr bwMode="auto">
            <a:xfrm>
              <a:off x="3505200" y="2362009"/>
              <a:ext cx="989013" cy="527986"/>
            </a:xfrm>
            <a:prstGeom prst="rect">
              <a:avLst/>
            </a:prstGeom>
            <a:noFill/>
            <a:ln>
              <a:noFill/>
            </a:ln>
            <a:effectLst/>
          </p:spPr>
          <p:txBody>
            <a:bodyPr>
              <a:spAutoFit/>
            </a:bodyPr>
            <a:lstStyle/>
            <a:p>
              <a:pPr marL="0" marR="0" lvl="0" indent="0" algn="l" defTabSz="914400" rtl="0" eaLnBrk="0" fontAlgn="auto" latinLnBrk="0" hangingPunct="0">
                <a:lnSpc>
                  <a:spcPct val="100000"/>
                </a:lnSpc>
                <a:spcBef>
                  <a:spcPts val="0"/>
                </a:spcBef>
                <a:spcAft>
                  <a:spcPts val="0"/>
                </a:spcAft>
                <a:buClrTx/>
                <a:buSzTx/>
                <a:buFontTx/>
                <a:buNone/>
                <a:defRPr/>
              </a:pPr>
              <a:r>
                <a:rPr kumimoji="0" lang="en-US" sz="2000" b="0" i="0" u="none" strike="noStrike" kern="1200" cap="none" spc="0" normalizeH="0" baseline="0" noProof="0" dirty="0">
                  <a:ln>
                    <a:noFill/>
                  </a:ln>
                  <a:solidFill>
                    <a:srgbClr val="3333FF"/>
                  </a:solidFill>
                  <a:effectLst>
                    <a:outerShdw blurRad="38100" dist="38100" dir="2700000" algn="tl">
                      <a:srgbClr val="C0C0C0"/>
                    </a:outerShdw>
                  </a:effectLst>
                  <a:uLnTx/>
                  <a:uFillTx/>
                  <a:latin typeface="+mj-lt"/>
                  <a:ea typeface="+mn-ea"/>
                  <a:cs typeface="+mn-cs"/>
                </a:rPr>
                <a:t>R =</a:t>
              </a:r>
              <a:r>
                <a:rPr kumimoji="0" lang="en-US" sz="3200" b="0" i="0" u="none" strike="noStrike" kern="1200" cap="none" spc="0" normalizeH="0" baseline="0" noProof="0" dirty="0">
                  <a:ln>
                    <a:noFill/>
                  </a:ln>
                  <a:solidFill>
                    <a:srgbClr val="3333FF"/>
                  </a:solidFill>
                  <a:effectLst>
                    <a:outerShdw blurRad="38100" dist="38100" dir="2700000" algn="tl">
                      <a:srgbClr val="C0C0C0"/>
                    </a:outerShdw>
                  </a:effectLst>
                  <a:uLnTx/>
                  <a:uFillTx/>
                  <a:latin typeface="+mj-lt"/>
                  <a:ea typeface="+mn-ea"/>
                  <a:cs typeface="+mn-cs"/>
                </a:rPr>
                <a:t> </a:t>
              </a:r>
              <a:r>
                <a:rPr kumimoji="0" lang="en-US" sz="3200" b="0" i="1" u="none" strike="noStrike" kern="1200" cap="none" spc="0" normalizeH="0" baseline="0" noProof="0" dirty="0">
                  <a:ln>
                    <a:noFill/>
                  </a:ln>
                  <a:solidFill>
                    <a:srgbClr val="3333FF"/>
                  </a:solidFill>
                  <a:effectLst>
                    <a:outerShdw blurRad="38100" dist="38100" dir="2700000" algn="tl">
                      <a:srgbClr val="C0C0C0"/>
                    </a:outerShdw>
                  </a:effectLst>
                  <a:uLnTx/>
                  <a:uFillTx/>
                  <a:latin typeface="+mj-lt"/>
                  <a:ea typeface="+mn-ea"/>
                  <a:cs typeface="+mn-cs"/>
                  <a:sym typeface="Symbol" panose="05050102010706020507" pitchFamily="18" charset="2"/>
                </a:rPr>
                <a:t></a:t>
              </a:r>
            </a:p>
          </p:txBody>
        </p:sp>
        <p:sp>
          <p:nvSpPr>
            <p:cNvPr id="63" name="Line 117"/>
            <p:cNvSpPr>
              <a:spLocks noChangeShapeType="1"/>
            </p:cNvSpPr>
            <p:nvPr/>
          </p:nvSpPr>
          <p:spPr bwMode="auto">
            <a:xfrm>
              <a:off x="4376738" y="2743651"/>
              <a:ext cx="423862" cy="0"/>
            </a:xfrm>
            <a:prstGeom prst="line">
              <a:avLst/>
            </a:prstGeom>
            <a:noFill/>
            <a:ln w="19050">
              <a:solidFill>
                <a:schemeClr val="tx1"/>
              </a:solid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mj-lt"/>
                <a:ea typeface="+mn-ea"/>
                <a:cs typeface="+mn-cs"/>
              </a:endParaRPr>
            </a:p>
          </p:txBody>
        </p:sp>
        <p:sp>
          <p:nvSpPr>
            <p:cNvPr id="64" name="Text Box 118"/>
            <p:cNvSpPr txBox="1">
              <a:spLocks noChangeArrowheads="1"/>
            </p:cNvSpPr>
            <p:nvPr/>
          </p:nvSpPr>
          <p:spPr bwMode="auto">
            <a:xfrm>
              <a:off x="4502150" y="2255838"/>
              <a:ext cx="527050" cy="444771"/>
            </a:xfrm>
            <a:prstGeom prst="rect">
              <a:avLst/>
            </a:prstGeom>
            <a:noFill/>
            <a:ln w="19050" algn="ctr">
              <a:noFill/>
              <a:miter lim="800000"/>
            </a:ln>
          </p:spPr>
          <p:txBody>
            <a:bodyPr lIns="0" tIns="0" rIns="0" bIns="0">
              <a:spAutoFit/>
            </a:bodyPr>
            <a:lstStyle/>
            <a:p>
              <a:pPr marR="0" defTabSz="914400">
                <a:spcBef>
                  <a:spcPct val="50000"/>
                </a:spcBef>
                <a:buClrTx/>
                <a:buSzTx/>
                <a:buFontTx/>
                <a:defRPr/>
              </a:pPr>
              <a:r>
                <a:rPr kumimoji="0" lang="en-US" sz="3200" b="1" i="1" kern="1200" cap="none" spc="0" normalizeH="0" baseline="0" noProof="0">
                  <a:solidFill>
                    <a:srgbClr val="0000CC"/>
                  </a:solidFill>
                  <a:latin typeface="+mj-lt"/>
                  <a:ea typeface="+mn-ea"/>
                  <a:cs typeface="+mn-cs"/>
                </a:rPr>
                <a:t>l</a:t>
              </a:r>
            </a:p>
          </p:txBody>
        </p:sp>
        <p:sp>
          <p:nvSpPr>
            <p:cNvPr id="65" name="Text Box 119"/>
            <p:cNvSpPr txBox="1">
              <a:spLocks noChangeArrowheads="1"/>
            </p:cNvSpPr>
            <p:nvPr/>
          </p:nvSpPr>
          <p:spPr bwMode="auto">
            <a:xfrm>
              <a:off x="4419600" y="2819692"/>
              <a:ext cx="609600" cy="388816"/>
            </a:xfrm>
            <a:prstGeom prst="rect">
              <a:avLst/>
            </a:prstGeom>
            <a:noFill/>
            <a:ln w="19050" algn="ctr">
              <a:noFill/>
              <a:miter lim="800000"/>
            </a:ln>
          </p:spPr>
          <p:txBody>
            <a:bodyPr lIns="0" tIns="0" rIns="0" bIns="0">
              <a:spAutoFit/>
            </a:bodyPr>
            <a:lstStyle/>
            <a:p>
              <a:pPr marR="0" defTabSz="914400">
                <a:spcBef>
                  <a:spcPct val="50000"/>
                </a:spcBef>
                <a:buClrTx/>
                <a:buSzTx/>
                <a:buFontTx/>
                <a:defRPr/>
              </a:pPr>
              <a:r>
                <a:rPr kumimoji="0" lang="en-US" sz="2800" kern="1200" cap="none" spc="0" normalizeH="0" baseline="0" noProof="0">
                  <a:solidFill>
                    <a:srgbClr val="0000CC"/>
                  </a:solidFill>
                  <a:latin typeface="+mj-lt"/>
                  <a:ea typeface="+mn-ea"/>
                  <a:cs typeface="+mn-cs"/>
                </a:rPr>
                <a:t>S</a:t>
              </a:r>
            </a:p>
          </p:txBody>
        </p:sp>
      </p:grpSp>
      <p:cxnSp>
        <p:nvCxnSpPr>
          <p:cNvPr id="66" name="Straight Arrow Connector 34"/>
          <p:cNvCxnSpPr/>
          <p:nvPr/>
        </p:nvCxnSpPr>
        <p:spPr>
          <a:xfrm rot="5400000">
            <a:off x="5562600" y="4297363"/>
            <a:ext cx="457200" cy="1587"/>
          </a:xfrm>
          <a:prstGeom prst="straightConnector1">
            <a:avLst/>
          </a:prstGeom>
          <a:ln w="9525" cap="flat" cmpd="sng">
            <a:solidFill>
              <a:schemeClr val="tx1"/>
            </a:solidFill>
            <a:prstDash val="solid"/>
            <a:headEnd type="none" w="med" len="med"/>
            <a:tailEnd type="arrow" w="med" len="med"/>
          </a:ln>
        </p:spPr>
      </p:cxnSp>
      <p:cxnSp>
        <p:nvCxnSpPr>
          <p:cNvPr id="67" name="Straight Arrow Connector 36"/>
          <p:cNvCxnSpPr/>
          <p:nvPr/>
        </p:nvCxnSpPr>
        <p:spPr>
          <a:xfrm rot="10800000">
            <a:off x="6324600" y="6737350"/>
            <a:ext cx="914400" cy="1588"/>
          </a:xfrm>
          <a:prstGeom prst="straightConnector1">
            <a:avLst/>
          </a:prstGeom>
          <a:ln w="9525" cap="flat" cmpd="sng">
            <a:solidFill>
              <a:schemeClr val="tx1"/>
            </a:solidFill>
            <a:prstDash val="solid"/>
            <a:headEnd type="none" w="med" len="med"/>
            <a:tailEnd type="arrow" w="med" len="med"/>
          </a:ln>
        </p:spPr>
      </p:cxnSp>
      <p:sp>
        <p:nvSpPr>
          <p:cNvPr id="68" name="Text Box 126"/>
          <p:cNvSpPr txBox="1">
            <a:spLocks noChangeArrowheads="1"/>
          </p:cNvSpPr>
          <p:nvPr/>
        </p:nvSpPr>
        <p:spPr bwMode="auto">
          <a:xfrm>
            <a:off x="6629400" y="4756150"/>
            <a:ext cx="2014538" cy="523875"/>
          </a:xfrm>
          <a:prstGeom prst="rect">
            <a:avLst/>
          </a:prstGeom>
          <a:noFill/>
          <a:ln w="19050" algn="ctr">
            <a:noFill/>
            <a:miter lim="800000"/>
          </a:ln>
        </p:spPr>
        <p:txBody>
          <a:bodyPr>
            <a:spAutoFit/>
          </a:bodyPr>
          <a:lstStyle/>
          <a:p>
            <a:pPr marR="0" defTabSz="914400">
              <a:spcBef>
                <a:spcPct val="50000"/>
              </a:spcBef>
              <a:buClrTx/>
              <a:buSzTx/>
              <a:buFontTx/>
              <a:defRPr/>
            </a:pPr>
            <a:r>
              <a:rPr kumimoji="0" lang="en-US" sz="2800" i="1" kern="1200" cap="none" spc="0" normalizeH="0" baseline="0" noProof="0">
                <a:solidFill>
                  <a:srgbClr val="0000CC"/>
                </a:solidFill>
                <a:latin typeface="+mj-lt"/>
                <a:ea typeface="+mn-ea"/>
                <a:cs typeface="+mn-cs"/>
              </a:rPr>
              <a:t>C </a:t>
            </a:r>
            <a:r>
              <a:rPr kumimoji="0" lang="en-US" sz="2800" kern="1200" cap="none" spc="0" normalizeH="0" baseline="-25000" noProof="0">
                <a:solidFill>
                  <a:srgbClr val="0000CC"/>
                </a:solidFill>
                <a:latin typeface="+mj-lt"/>
                <a:ea typeface="+mn-ea"/>
                <a:cs typeface="+mn-cs"/>
              </a:rPr>
              <a:t>1vòng</a:t>
            </a:r>
            <a:r>
              <a:rPr kumimoji="0" lang="en-US" sz="2800" kern="1200" cap="none" spc="0" normalizeH="0" baseline="0" noProof="0">
                <a:solidFill>
                  <a:srgbClr val="0000CC"/>
                </a:solidFill>
                <a:latin typeface="+mj-lt"/>
                <a:ea typeface="+mn-ea"/>
                <a:cs typeface="+mn-cs"/>
              </a:rPr>
              <a:t>=</a:t>
            </a:r>
            <a:r>
              <a:rPr kumimoji="0" lang="en-US" sz="2800" kern="1200" cap="none" spc="0" normalizeH="0" baseline="0" noProof="0">
                <a:solidFill>
                  <a:srgbClr val="0000CC"/>
                </a:solidFill>
                <a:latin typeface="+mj-lt"/>
                <a:ea typeface="+mn-ea"/>
                <a:cs typeface="+mn-cs"/>
                <a:sym typeface="Symbol" panose="05050102010706020507" pitchFamily="18" charset="2"/>
              </a:rPr>
              <a:t>d.</a:t>
            </a:r>
          </a:p>
        </p:txBody>
      </p:sp>
      <p:cxnSp>
        <p:nvCxnSpPr>
          <p:cNvPr id="69" name="Straight Connector 43"/>
          <p:cNvCxnSpPr/>
          <p:nvPr/>
        </p:nvCxnSpPr>
        <p:spPr>
          <a:xfrm rot="5400000">
            <a:off x="6553200" y="6049963"/>
            <a:ext cx="1371600" cy="3175"/>
          </a:xfrm>
          <a:prstGeom prst="line">
            <a:avLst/>
          </a:prstGeom>
          <a:ln w="9525" cap="flat" cmpd="sng">
            <a:solidFill>
              <a:schemeClr val="tx1"/>
            </a:solidFill>
            <a:prstDash val="solid"/>
            <a:headEnd type="none" w="med" len="med"/>
            <a:tailEnd type="none" w="med" len="med"/>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1" nodeType="clickEffect">
                                  <p:stCondLst>
                                    <p:cond delay="0"/>
                                  </p:stCondLst>
                                  <p:childTnLst>
                                    <p:set>
                                      <p:cBhvr>
                                        <p:cTn id="6" dur="1" fill="hold">
                                          <p:stCondLst>
                                            <p:cond delay="0"/>
                                          </p:stCondLst>
                                        </p:cTn>
                                        <p:tgtEl>
                                          <p:spTgt spid="48"/>
                                        </p:tgtEl>
                                        <p:attrNameLst>
                                          <p:attrName>style.visibility</p:attrName>
                                        </p:attrNameLst>
                                      </p:cBhvr>
                                      <p:to>
                                        <p:strVal val="visible"/>
                                      </p:to>
                                    </p:set>
                                    <p:animEffect transition="in" filter="blinds(horizontal)">
                                      <p:cBhvr>
                                        <p:cTn id="7" dur="500"/>
                                        <p:tgtEl>
                                          <p:spTgt spid="48"/>
                                        </p:tgtEl>
                                      </p:cBhvr>
                                    </p:animEffect>
                                  </p:childTnLst>
                                </p:cTn>
                              </p:par>
                              <p:par>
                                <p:cTn id="8" presetID="3" presetClass="exit" presetSubtype="10" fill="hold" grpId="0" nodeType="withEffect">
                                  <p:stCondLst>
                                    <p:cond delay="0"/>
                                  </p:stCondLst>
                                  <p:childTnLst>
                                    <p:animEffect transition="out" filter="blinds(horizontal)">
                                      <p:cBhvr>
                                        <p:cTn id="9" dur="500"/>
                                        <p:tgtEl>
                                          <p:spTgt spid="88068"/>
                                        </p:tgtEl>
                                      </p:cBhvr>
                                    </p:animEffect>
                                    <p:set>
                                      <p:cBhvr>
                                        <p:cTn id="10" dur="1" fill="hold">
                                          <p:stCondLst>
                                            <p:cond delay="499"/>
                                          </p:stCondLst>
                                        </p:cTn>
                                        <p:tgtEl>
                                          <p:spTgt spid="88068"/>
                                        </p:tgtEl>
                                        <p:attrNameLst>
                                          <p:attrName>style.visibility</p:attrName>
                                        </p:attrNameLst>
                                      </p:cBhvr>
                                      <p:to>
                                        <p:strVal val="hidden"/>
                                      </p:to>
                                    </p:set>
                                  </p:childTnLst>
                                </p:cTn>
                              </p:par>
                              <p:par>
                                <p:cTn id="11" presetID="3" presetClass="exit" presetSubtype="10" fill="hold" grpId="0" nodeType="withEffect">
                                  <p:stCondLst>
                                    <p:cond delay="0"/>
                                  </p:stCondLst>
                                  <p:childTnLst>
                                    <p:animEffect transition="out" filter="blinds(horizontal)">
                                      <p:cBhvr>
                                        <p:cTn id="12" dur="500"/>
                                        <p:tgtEl>
                                          <p:spTgt spid="8"/>
                                        </p:tgtEl>
                                      </p:cBhvr>
                                    </p:animEffect>
                                    <p:set>
                                      <p:cBhvr>
                                        <p:cTn id="13" dur="1" fill="hold">
                                          <p:stCondLst>
                                            <p:cond delay="499"/>
                                          </p:stCondLst>
                                        </p:cTn>
                                        <p:tgtEl>
                                          <p:spTgt spid="8"/>
                                        </p:tgtEl>
                                        <p:attrNameLst>
                                          <p:attrName>style.visibility</p:attrName>
                                        </p:attrNameLst>
                                      </p:cBhvr>
                                      <p:to>
                                        <p:strVal val="hidden"/>
                                      </p:to>
                                    </p:set>
                                  </p:childTnLst>
                                </p:cTn>
                              </p:par>
                              <p:par>
                                <p:cTn id="14" presetID="3" presetClass="exit" presetSubtype="10" fill="hold" grpId="0" nodeType="withEffect">
                                  <p:stCondLst>
                                    <p:cond delay="0"/>
                                  </p:stCondLst>
                                  <p:childTnLst>
                                    <p:animEffect transition="out" filter="blinds(horizontal)">
                                      <p:cBhvr>
                                        <p:cTn id="15" dur="500"/>
                                        <p:tgtEl>
                                          <p:spTgt spid="24"/>
                                        </p:tgtEl>
                                      </p:cBhvr>
                                    </p:animEffect>
                                    <p:set>
                                      <p:cBhvr>
                                        <p:cTn id="16" dur="1" fill="hold">
                                          <p:stCondLst>
                                            <p:cond delay="499"/>
                                          </p:stCondLst>
                                        </p:cTn>
                                        <p:tgtEl>
                                          <p:spTgt spid="24"/>
                                        </p:tgtEl>
                                        <p:attrNameLst>
                                          <p:attrName>style.visibility</p:attrName>
                                        </p:attrNameLst>
                                      </p:cBhvr>
                                      <p:to>
                                        <p:strVal val="hidden"/>
                                      </p:to>
                                    </p:set>
                                  </p:childTnLst>
                                </p:cTn>
                              </p:par>
                              <p:par>
                                <p:cTn id="17" presetID="4" presetClass="entr" presetSubtype="16" fill="hold" grpId="0" nodeType="withEffect">
                                  <p:stCondLst>
                                    <p:cond delay="0"/>
                                  </p:stCondLst>
                                  <p:childTnLst>
                                    <p:set>
                                      <p:cBhvr>
                                        <p:cTn id="18" dur="1" fill="hold">
                                          <p:stCondLst>
                                            <p:cond delay="0"/>
                                          </p:stCondLst>
                                        </p:cTn>
                                        <p:tgtEl>
                                          <p:spTgt spid="38"/>
                                        </p:tgtEl>
                                        <p:attrNameLst>
                                          <p:attrName>style.visibility</p:attrName>
                                        </p:attrNameLst>
                                      </p:cBhvr>
                                      <p:to>
                                        <p:strVal val="visible"/>
                                      </p:to>
                                    </p:set>
                                    <p:animEffect transition="in" filter="box(in)">
                                      <p:cBhvr>
                                        <p:cTn id="19" dur="500"/>
                                        <p:tgtEl>
                                          <p:spTgt spid="38"/>
                                        </p:tgtEl>
                                      </p:cBhvr>
                                    </p:animEffect>
                                  </p:childTnLst>
                                </p:cTn>
                              </p:par>
                            </p:childTnLst>
                          </p:cTn>
                        </p:par>
                      </p:childTnLst>
                    </p:cTn>
                  </p:par>
                  <p:par>
                    <p:cTn id="20" fill="hold">
                      <p:stCondLst>
                        <p:cond delay="indefinite"/>
                      </p:stCondLst>
                      <p:childTnLst>
                        <p:par>
                          <p:cTn id="21" fill="hold">
                            <p:stCondLst>
                              <p:cond delay="0"/>
                            </p:stCondLst>
                            <p:childTnLst>
                              <p:par>
                                <p:cTn id="22" presetID="27" presetClass="entr" presetSubtype="0" fill="hold" grpId="0" nodeType="clickEffect">
                                  <p:stCondLst>
                                    <p:cond delay="0"/>
                                  </p:stCondLst>
                                  <p:iterate type="lt">
                                    <p:tmPct val="50000"/>
                                  </p:iterate>
                                  <p:childTnLst>
                                    <p:set>
                                      <p:cBhvr>
                                        <p:cTn id="23" dur="1" fill="hold">
                                          <p:stCondLst>
                                            <p:cond delay="0"/>
                                          </p:stCondLst>
                                        </p:cTn>
                                        <p:tgtEl>
                                          <p:spTgt spid="49"/>
                                        </p:tgtEl>
                                        <p:attrNameLst>
                                          <p:attrName>style.visibility</p:attrName>
                                        </p:attrNameLst>
                                      </p:cBhvr>
                                      <p:to>
                                        <p:strVal val="visible"/>
                                      </p:to>
                                    </p:set>
                                    <p:anim calcmode="discrete" valueType="clr">
                                      <p:cBhvr override="childStyle">
                                        <p:cTn id="24" dur="80"/>
                                        <p:tgtEl>
                                          <p:spTgt spid="49"/>
                                        </p:tgtEl>
                                        <p:attrNameLst>
                                          <p:attrName>style.color</p:attrName>
                                        </p:attrNameLst>
                                      </p:cBhvr>
                                      <p:tavLst>
                                        <p:tav tm="0">
                                          <p:val>
                                            <p:clrVal>
                                              <a:schemeClr val="accent2"/>
                                            </p:clrVal>
                                          </p:val>
                                        </p:tav>
                                        <p:tav tm="50000">
                                          <p:val>
                                            <p:clrVal>
                                              <a:schemeClr val="hlink"/>
                                            </p:clrVal>
                                          </p:val>
                                        </p:tav>
                                      </p:tavLst>
                                    </p:anim>
                                    <p:anim calcmode="discrete" valueType="clr">
                                      <p:cBhvr>
                                        <p:cTn id="25" dur="80"/>
                                        <p:tgtEl>
                                          <p:spTgt spid="49"/>
                                        </p:tgtEl>
                                        <p:attrNameLst>
                                          <p:attrName>fillcolor</p:attrName>
                                        </p:attrNameLst>
                                      </p:cBhvr>
                                      <p:tavLst>
                                        <p:tav tm="0">
                                          <p:val>
                                            <p:clrVal>
                                              <a:schemeClr val="accent2"/>
                                            </p:clrVal>
                                          </p:val>
                                        </p:tav>
                                        <p:tav tm="50000">
                                          <p:val>
                                            <p:clrVal>
                                              <a:schemeClr val="hlink"/>
                                            </p:clrVal>
                                          </p:val>
                                        </p:tav>
                                      </p:tavLst>
                                    </p:anim>
                                    <p:set>
                                      <p:cBhvr>
                                        <p:cTn id="26" dur="80"/>
                                        <p:tgtEl>
                                          <p:spTgt spid="49"/>
                                        </p:tgtEl>
                                        <p:attrNameLst>
                                          <p:attrName>fill.type</p:attrName>
                                        </p:attrNameLst>
                                      </p:cBhvr>
                                      <p:to>
                                        <p:strVal val="solid"/>
                                      </p:to>
                                    </p:se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nodeType="clickEffect">
                                  <p:stCondLst>
                                    <p:cond delay="0"/>
                                  </p:stCondLst>
                                  <p:childTnLst>
                                    <p:set>
                                      <p:cBhvr>
                                        <p:cTn id="30" dur="1" fill="hold">
                                          <p:stCondLst>
                                            <p:cond delay="0"/>
                                          </p:stCondLst>
                                        </p:cTn>
                                        <p:tgtEl>
                                          <p:spTgt spid="4"/>
                                        </p:tgtEl>
                                        <p:attrNameLst>
                                          <p:attrName>style.visibility</p:attrName>
                                        </p:attrNameLst>
                                      </p:cBhvr>
                                      <p:to>
                                        <p:strVal val="visible"/>
                                      </p:to>
                                    </p:set>
                                    <p:animEffect transition="in" filter="blinds(horizontal)">
                                      <p:cBhvr>
                                        <p:cTn id="31" dur="500"/>
                                        <p:tgtEl>
                                          <p:spTgt spid="4"/>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nodeType="clickEffect">
                                  <p:stCondLst>
                                    <p:cond delay="0"/>
                                  </p:stCondLst>
                                  <p:childTnLst>
                                    <p:set>
                                      <p:cBhvr>
                                        <p:cTn id="35" dur="1" fill="hold">
                                          <p:stCondLst>
                                            <p:cond delay="0"/>
                                          </p:stCondLst>
                                        </p:cTn>
                                        <p:tgtEl>
                                          <p:spTgt spid="66"/>
                                        </p:tgtEl>
                                        <p:attrNameLst>
                                          <p:attrName>style.visibility</p:attrName>
                                        </p:attrNameLst>
                                      </p:cBhvr>
                                      <p:to>
                                        <p:strVal val="visible"/>
                                      </p:to>
                                    </p:set>
                                    <p:animEffect transition="in" filter="blinds(horizontal)">
                                      <p:cBhvr>
                                        <p:cTn id="36" dur="500"/>
                                        <p:tgtEl>
                                          <p:spTgt spid="66"/>
                                        </p:tgtEl>
                                      </p:cBhvr>
                                    </p:animEffect>
                                  </p:childTnLst>
                                </p:cTn>
                              </p:par>
                            </p:childTnLst>
                          </p:cTn>
                        </p:par>
                      </p:childTnLst>
                    </p:cTn>
                  </p:par>
                  <p:par>
                    <p:cTn id="37" fill="hold">
                      <p:stCondLst>
                        <p:cond delay="indefinite"/>
                      </p:stCondLst>
                      <p:childTnLst>
                        <p:par>
                          <p:cTn id="38" fill="hold">
                            <p:stCondLst>
                              <p:cond delay="0"/>
                            </p:stCondLst>
                            <p:childTnLst>
                              <p:par>
                                <p:cTn id="39" presetID="8" presetClass="entr" presetSubtype="16" fill="hold" nodeType="clickEffect">
                                  <p:stCondLst>
                                    <p:cond delay="0"/>
                                  </p:stCondLst>
                                  <p:childTnLst>
                                    <p:set>
                                      <p:cBhvr>
                                        <p:cTn id="40" dur="1" fill="hold">
                                          <p:stCondLst>
                                            <p:cond delay="0"/>
                                          </p:stCondLst>
                                        </p:cTn>
                                        <p:tgtEl>
                                          <p:spTgt spid="3"/>
                                        </p:tgtEl>
                                        <p:attrNameLst>
                                          <p:attrName>style.visibility</p:attrName>
                                        </p:attrNameLst>
                                      </p:cBhvr>
                                      <p:to>
                                        <p:strVal val="visible"/>
                                      </p:to>
                                    </p:set>
                                    <p:animEffect transition="in" filter="diamond(in)">
                                      <p:cBhvr>
                                        <p:cTn id="41" dur="2000"/>
                                        <p:tgtEl>
                                          <p:spTgt spid="3"/>
                                        </p:tgtEl>
                                      </p:cBhvr>
                                    </p:animEffect>
                                  </p:childTnLst>
                                </p:cTn>
                              </p:par>
                            </p:childTnLst>
                          </p:cTn>
                        </p:par>
                      </p:childTnLst>
                    </p:cTn>
                  </p:par>
                  <p:par>
                    <p:cTn id="42" fill="hold">
                      <p:stCondLst>
                        <p:cond delay="indefinite"/>
                      </p:stCondLst>
                      <p:childTnLst>
                        <p:par>
                          <p:cTn id="43" fill="hold">
                            <p:stCondLst>
                              <p:cond delay="0"/>
                            </p:stCondLst>
                            <p:childTnLst>
                              <p:par>
                                <p:cTn id="44" presetID="27" presetClass="entr" presetSubtype="0" fill="hold" grpId="0" nodeType="clickEffect">
                                  <p:stCondLst>
                                    <p:cond delay="0"/>
                                  </p:stCondLst>
                                  <p:iterate type="lt">
                                    <p:tmPct val="50000"/>
                                  </p:iterate>
                                  <p:childTnLst>
                                    <p:set>
                                      <p:cBhvr>
                                        <p:cTn id="45" dur="1" fill="hold">
                                          <p:stCondLst>
                                            <p:cond delay="0"/>
                                          </p:stCondLst>
                                        </p:cTn>
                                        <p:tgtEl>
                                          <p:spTgt spid="68"/>
                                        </p:tgtEl>
                                        <p:attrNameLst>
                                          <p:attrName>style.visibility</p:attrName>
                                        </p:attrNameLst>
                                      </p:cBhvr>
                                      <p:to>
                                        <p:strVal val="visible"/>
                                      </p:to>
                                    </p:set>
                                    <p:anim calcmode="discrete" valueType="clr">
                                      <p:cBhvr override="childStyle">
                                        <p:cTn id="46" dur="80"/>
                                        <p:tgtEl>
                                          <p:spTgt spid="68"/>
                                        </p:tgtEl>
                                        <p:attrNameLst>
                                          <p:attrName>style.color</p:attrName>
                                        </p:attrNameLst>
                                      </p:cBhvr>
                                      <p:tavLst>
                                        <p:tav tm="0">
                                          <p:val>
                                            <p:clrVal>
                                              <a:schemeClr val="accent2"/>
                                            </p:clrVal>
                                          </p:val>
                                        </p:tav>
                                        <p:tav tm="50000">
                                          <p:val>
                                            <p:clrVal>
                                              <a:schemeClr val="hlink"/>
                                            </p:clrVal>
                                          </p:val>
                                        </p:tav>
                                      </p:tavLst>
                                    </p:anim>
                                    <p:anim calcmode="discrete" valueType="clr">
                                      <p:cBhvr>
                                        <p:cTn id="47" dur="80"/>
                                        <p:tgtEl>
                                          <p:spTgt spid="68"/>
                                        </p:tgtEl>
                                        <p:attrNameLst>
                                          <p:attrName>fillcolor</p:attrName>
                                        </p:attrNameLst>
                                      </p:cBhvr>
                                      <p:tavLst>
                                        <p:tav tm="0">
                                          <p:val>
                                            <p:clrVal>
                                              <a:schemeClr val="accent2"/>
                                            </p:clrVal>
                                          </p:val>
                                        </p:tav>
                                        <p:tav tm="50000">
                                          <p:val>
                                            <p:clrVal>
                                              <a:schemeClr val="hlink"/>
                                            </p:clrVal>
                                          </p:val>
                                        </p:tav>
                                      </p:tavLst>
                                    </p:anim>
                                    <p:set>
                                      <p:cBhvr>
                                        <p:cTn id="48" dur="80"/>
                                        <p:tgtEl>
                                          <p:spTgt spid="68"/>
                                        </p:tgtEl>
                                        <p:attrNameLst>
                                          <p:attrName>fill.type</p:attrName>
                                        </p:attrNameLst>
                                      </p:cBhvr>
                                      <p:to>
                                        <p:strVal val="solid"/>
                                      </p:to>
                                    </p:set>
                                  </p:childTnLst>
                                </p:cTn>
                              </p:par>
                            </p:childTnLst>
                          </p:cTn>
                        </p:par>
                      </p:childTnLst>
                    </p:cTn>
                  </p:par>
                  <p:par>
                    <p:cTn id="49" fill="hold">
                      <p:stCondLst>
                        <p:cond delay="indefinite"/>
                      </p:stCondLst>
                      <p:childTnLst>
                        <p:par>
                          <p:cTn id="50" fill="hold">
                            <p:stCondLst>
                              <p:cond delay="0"/>
                            </p:stCondLst>
                            <p:childTnLst>
                              <p:par>
                                <p:cTn id="51" presetID="4" presetClass="entr" presetSubtype="16" fill="hold" nodeType="clickEffect">
                                  <p:stCondLst>
                                    <p:cond delay="0"/>
                                  </p:stCondLst>
                                  <p:childTnLst>
                                    <p:set>
                                      <p:cBhvr>
                                        <p:cTn id="52" dur="1" fill="hold">
                                          <p:stCondLst>
                                            <p:cond delay="0"/>
                                          </p:stCondLst>
                                        </p:cTn>
                                        <p:tgtEl>
                                          <p:spTgt spid="55"/>
                                        </p:tgtEl>
                                        <p:attrNameLst>
                                          <p:attrName>style.visibility</p:attrName>
                                        </p:attrNameLst>
                                      </p:cBhvr>
                                      <p:to>
                                        <p:strVal val="visible"/>
                                      </p:to>
                                    </p:set>
                                    <p:animEffect transition="in" filter="box(in)">
                                      <p:cBhvr>
                                        <p:cTn id="53" dur="500"/>
                                        <p:tgtEl>
                                          <p:spTgt spid="55"/>
                                        </p:tgtEl>
                                      </p:cBhvr>
                                    </p:animEffect>
                                  </p:childTnLst>
                                </p:cTn>
                              </p:par>
                            </p:childTnLst>
                          </p:cTn>
                        </p:par>
                      </p:childTnLst>
                    </p:cTn>
                  </p:par>
                  <p:par>
                    <p:cTn id="54" fill="hold">
                      <p:stCondLst>
                        <p:cond delay="indefinite"/>
                      </p:stCondLst>
                      <p:childTnLst>
                        <p:par>
                          <p:cTn id="55" fill="hold">
                            <p:stCondLst>
                              <p:cond delay="0"/>
                            </p:stCondLst>
                            <p:childTnLst>
                              <p:par>
                                <p:cTn id="56" presetID="3" presetClass="entr" presetSubtype="10" fill="hold" nodeType="clickEffect">
                                  <p:stCondLst>
                                    <p:cond delay="0"/>
                                  </p:stCondLst>
                                  <p:childTnLst>
                                    <p:set>
                                      <p:cBhvr>
                                        <p:cTn id="57" dur="1" fill="hold">
                                          <p:stCondLst>
                                            <p:cond delay="0"/>
                                          </p:stCondLst>
                                        </p:cTn>
                                        <p:tgtEl>
                                          <p:spTgt spid="67"/>
                                        </p:tgtEl>
                                        <p:attrNameLst>
                                          <p:attrName>style.visibility</p:attrName>
                                        </p:attrNameLst>
                                      </p:cBhvr>
                                      <p:to>
                                        <p:strVal val="visible"/>
                                      </p:to>
                                    </p:set>
                                    <p:animEffect transition="in" filter="blinds(horizontal)">
                                      <p:cBhvr>
                                        <p:cTn id="58" dur="500"/>
                                        <p:tgtEl>
                                          <p:spTgt spid="67"/>
                                        </p:tgtEl>
                                      </p:cBhvr>
                                    </p:animEffect>
                                  </p:childTnLst>
                                </p:cTn>
                              </p:par>
                              <p:par>
                                <p:cTn id="59" presetID="3" presetClass="entr" presetSubtype="10" fill="hold" nodeType="withEffect">
                                  <p:stCondLst>
                                    <p:cond delay="0"/>
                                  </p:stCondLst>
                                  <p:childTnLst>
                                    <p:set>
                                      <p:cBhvr>
                                        <p:cTn id="60" dur="1" fill="hold">
                                          <p:stCondLst>
                                            <p:cond delay="0"/>
                                          </p:stCondLst>
                                        </p:cTn>
                                        <p:tgtEl>
                                          <p:spTgt spid="69"/>
                                        </p:tgtEl>
                                        <p:attrNameLst>
                                          <p:attrName>style.visibility</p:attrName>
                                        </p:attrNameLst>
                                      </p:cBhvr>
                                      <p:to>
                                        <p:strVal val="visible"/>
                                      </p:to>
                                    </p:set>
                                    <p:animEffect transition="in" filter="blinds(horizontal)">
                                      <p:cBhvr>
                                        <p:cTn id="61" dur="500"/>
                                        <p:tgtEl>
                                          <p:spTgt spid="69"/>
                                        </p:tgtEl>
                                      </p:cBhvr>
                                    </p:animEffect>
                                  </p:childTnLst>
                                </p:cTn>
                              </p:par>
                            </p:childTnLst>
                          </p:cTn>
                        </p:par>
                      </p:childTnLst>
                    </p:cTn>
                  </p:par>
                  <p:par>
                    <p:cTn id="62" fill="hold">
                      <p:stCondLst>
                        <p:cond delay="indefinite"/>
                      </p:stCondLst>
                      <p:childTnLst>
                        <p:par>
                          <p:cTn id="63" fill="hold">
                            <p:stCondLst>
                              <p:cond delay="0"/>
                            </p:stCondLst>
                            <p:childTnLst>
                              <p:par>
                                <p:cTn id="64" presetID="3" presetClass="entr" presetSubtype="10" fill="hold" nodeType="clickEffect">
                                  <p:stCondLst>
                                    <p:cond delay="0"/>
                                  </p:stCondLst>
                                  <p:childTnLst>
                                    <p:set>
                                      <p:cBhvr>
                                        <p:cTn id="65" dur="1" fill="hold">
                                          <p:stCondLst>
                                            <p:cond delay="0"/>
                                          </p:stCondLst>
                                        </p:cTn>
                                        <p:tgtEl>
                                          <p:spTgt spid="2"/>
                                        </p:tgtEl>
                                        <p:attrNameLst>
                                          <p:attrName>style.visibility</p:attrName>
                                        </p:attrNameLst>
                                      </p:cBhvr>
                                      <p:to>
                                        <p:strVal val="visible"/>
                                      </p:to>
                                    </p:set>
                                    <p:animEffect transition="in" filter="blinds(horizontal)">
                                      <p:cBhvr>
                                        <p:cTn id="66"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068" grpId="0"/>
      <p:bldP spid="38" grpId="0" animBg="1"/>
      <p:bldP spid="8" grpId="0"/>
      <p:bldP spid="24" grpId="0"/>
      <p:bldP spid="48" grpId="0"/>
      <p:bldP spid="48" grpId="1"/>
      <p:bldP spid="49" grpId="0"/>
      <p:bldP spid="68"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482" name="Group 35"/>
          <p:cNvGrpSpPr/>
          <p:nvPr/>
        </p:nvGrpSpPr>
        <p:grpSpPr>
          <a:xfrm>
            <a:off x="844550" y="4057650"/>
            <a:ext cx="6546437" cy="1200150"/>
            <a:chOff x="2390" y="2594"/>
            <a:chExt cx="3767" cy="756"/>
          </a:xfrm>
        </p:grpSpPr>
        <p:sp>
          <p:nvSpPr>
            <p:cNvPr id="4" name="Text Box 29"/>
            <p:cNvSpPr txBox="1">
              <a:spLocks noChangeArrowheads="1"/>
            </p:cNvSpPr>
            <p:nvPr/>
          </p:nvSpPr>
          <p:spPr bwMode="auto">
            <a:xfrm>
              <a:off x="2390" y="2594"/>
              <a:ext cx="2058" cy="756"/>
            </a:xfrm>
            <a:prstGeom prst="rect">
              <a:avLst/>
            </a:prstGeom>
            <a:noFill/>
            <a:ln w="9525">
              <a:noFill/>
              <a:miter lim="800000"/>
            </a:ln>
          </p:spPr>
          <p:txBody>
            <a:bodyPr>
              <a:spAutoFit/>
            </a:bodyPr>
            <a:lstStyle/>
            <a:p>
              <a:pPr marR="0" defTabSz="914400" eaLnBrk="1" hangingPunct="1">
                <a:buClrTx/>
                <a:buSzTx/>
                <a:buFontTx/>
                <a:defRPr/>
              </a:pPr>
              <a:r>
                <a:rPr kumimoji="0" lang="en-US" sz="2400" kern="1200" cap="none" spc="0" normalizeH="0" baseline="0" noProof="0" dirty="0" err="1">
                  <a:solidFill>
                    <a:srgbClr val="0000FF"/>
                  </a:solidFill>
                  <a:latin typeface="+mj-lt"/>
                  <a:ea typeface="+mn-ea"/>
                  <a:cs typeface="+mn-cs"/>
                </a:rPr>
                <a:t>Chiều</a:t>
              </a:r>
              <a:r>
                <a:rPr kumimoji="0" lang="en-US" sz="2400" kern="1200" cap="none" spc="0" normalizeH="0" baseline="0" noProof="0" dirty="0">
                  <a:solidFill>
                    <a:srgbClr val="0000FF"/>
                  </a:solidFill>
                  <a:latin typeface="+mj-lt"/>
                  <a:ea typeface="+mn-ea"/>
                  <a:cs typeface="+mn-cs"/>
                </a:rPr>
                <a:t> </a:t>
              </a:r>
              <a:r>
                <a:rPr kumimoji="0" lang="en-US" sz="2400" kern="1200" cap="none" spc="0" normalizeH="0" baseline="0" noProof="0" dirty="0" err="1">
                  <a:solidFill>
                    <a:srgbClr val="0000FF"/>
                  </a:solidFill>
                  <a:latin typeface="+mj-lt"/>
                  <a:ea typeface="+mn-ea"/>
                  <a:cs typeface="+mn-cs"/>
                </a:rPr>
                <a:t>dài</a:t>
              </a:r>
              <a:r>
                <a:rPr kumimoji="0" lang="en-US" sz="2400" kern="1200" cap="none" spc="0" normalizeH="0" baseline="0" noProof="0" dirty="0">
                  <a:solidFill>
                    <a:srgbClr val="0000FF"/>
                  </a:solidFill>
                  <a:latin typeface="+mj-lt"/>
                  <a:ea typeface="+mn-ea"/>
                  <a:cs typeface="+mn-cs"/>
                </a:rPr>
                <a:t> </a:t>
              </a:r>
              <a:r>
                <a:rPr kumimoji="0" lang="en-US" sz="2400" kern="1200" cap="none" spc="0" normalizeH="0" baseline="0" noProof="0" dirty="0" err="1">
                  <a:solidFill>
                    <a:srgbClr val="0000FF"/>
                  </a:solidFill>
                  <a:latin typeface="+mj-lt"/>
                  <a:ea typeface="+mn-ea"/>
                  <a:cs typeface="+mn-cs"/>
                </a:rPr>
                <a:t>dây</a:t>
              </a:r>
              <a:r>
                <a:rPr kumimoji="0" lang="en-US" sz="2400" kern="1200" cap="none" spc="0" normalizeH="0" baseline="0" noProof="0" dirty="0">
                  <a:solidFill>
                    <a:srgbClr val="0000FF"/>
                  </a:solidFill>
                  <a:latin typeface="+mj-lt"/>
                  <a:ea typeface="+mn-ea"/>
                  <a:cs typeface="+mn-cs"/>
                </a:rPr>
                <a:t> </a:t>
              </a:r>
              <a:r>
                <a:rPr kumimoji="0" lang="en-US" sz="2400" kern="1200" cap="none" spc="0" normalizeH="0" baseline="0" noProof="0" dirty="0" err="1">
                  <a:solidFill>
                    <a:srgbClr val="0000FF"/>
                  </a:solidFill>
                  <a:latin typeface="+mj-lt"/>
                  <a:ea typeface="+mn-ea"/>
                  <a:cs typeface="+mn-cs"/>
                </a:rPr>
                <a:t>biến</a:t>
              </a:r>
              <a:r>
                <a:rPr kumimoji="0" lang="en-US" sz="2400" kern="1200" cap="none" spc="0" normalizeH="0" baseline="0" noProof="0" dirty="0">
                  <a:solidFill>
                    <a:srgbClr val="0000FF"/>
                  </a:solidFill>
                  <a:latin typeface="+mj-lt"/>
                  <a:ea typeface="+mn-ea"/>
                  <a:cs typeface="+mn-cs"/>
                </a:rPr>
                <a:t> </a:t>
              </a:r>
              <a:r>
                <a:rPr kumimoji="0" lang="en-US" sz="2400" kern="1200" cap="none" spc="0" normalizeH="0" baseline="0" noProof="0" dirty="0" err="1">
                  <a:solidFill>
                    <a:srgbClr val="0000FF"/>
                  </a:solidFill>
                  <a:latin typeface="+mj-lt"/>
                  <a:ea typeface="+mn-ea"/>
                  <a:cs typeface="+mn-cs"/>
                </a:rPr>
                <a:t>trở</a:t>
              </a:r>
              <a:r>
                <a:rPr kumimoji="0" lang="en-US" sz="2400" kern="1200" cap="none" spc="0" normalizeH="0" baseline="0" noProof="0" dirty="0">
                  <a:solidFill>
                    <a:srgbClr val="0000FF"/>
                  </a:solidFill>
                  <a:latin typeface="+mj-lt"/>
                  <a:ea typeface="+mn-ea"/>
                  <a:cs typeface="+mn-cs"/>
                </a:rPr>
                <a:t>.</a:t>
              </a:r>
            </a:p>
            <a:p>
              <a:pPr marR="0" defTabSz="914400" eaLnBrk="1" hangingPunct="1">
                <a:buClrTx/>
                <a:buSzTx/>
                <a:buFontTx/>
                <a:defRPr/>
              </a:pPr>
              <a:r>
                <a:rPr kumimoji="0" lang="en-US" sz="2400" kern="1200" cap="none" spc="0" normalizeH="0" baseline="0" noProof="0" dirty="0">
                  <a:solidFill>
                    <a:srgbClr val="0000FF"/>
                  </a:solidFill>
                  <a:latin typeface="+mj-lt"/>
                  <a:ea typeface="+mn-ea"/>
                  <a:cs typeface="+mn-cs"/>
                </a:rPr>
                <a:t>Ta </a:t>
              </a:r>
              <a:r>
                <a:rPr kumimoji="0" lang="en-US" sz="2400" kern="1200" cap="none" spc="0" normalizeH="0" baseline="0" noProof="0" dirty="0" err="1">
                  <a:solidFill>
                    <a:srgbClr val="0000FF"/>
                  </a:solidFill>
                  <a:latin typeface="+mj-lt"/>
                  <a:ea typeface="+mn-ea"/>
                  <a:cs typeface="+mn-cs"/>
                </a:rPr>
                <a:t>có</a:t>
              </a:r>
              <a:r>
                <a:rPr kumimoji="0" lang="en-US" sz="2400" kern="1200" cap="none" spc="0" normalizeH="0" baseline="0" noProof="0" dirty="0">
                  <a:solidFill>
                    <a:srgbClr val="0000FF"/>
                  </a:solidFill>
                  <a:latin typeface="+mj-lt"/>
                  <a:ea typeface="+mn-ea"/>
                  <a:cs typeface="+mn-cs"/>
                </a:rPr>
                <a:t>: </a:t>
              </a:r>
            </a:p>
            <a:p>
              <a:pPr marR="0" defTabSz="914400" eaLnBrk="1" hangingPunct="1">
                <a:buClrTx/>
                <a:buSzTx/>
                <a:buFontTx/>
                <a:defRPr/>
              </a:pPr>
              <a:r>
                <a:rPr kumimoji="0" lang="en-US" sz="2400" kern="1200" cap="none" spc="0" normalizeH="0" baseline="0" noProof="0" dirty="0">
                  <a:solidFill>
                    <a:srgbClr val="0000FF"/>
                  </a:solidFill>
                  <a:latin typeface="+mj-lt"/>
                  <a:ea typeface="+mn-ea"/>
                  <a:cs typeface="+mn-cs"/>
                </a:rPr>
                <a:t> </a:t>
              </a:r>
            </a:p>
          </p:txBody>
        </p:sp>
        <p:graphicFrame>
          <p:nvGraphicFramePr>
            <p:cNvPr id="20490" name="Object 33"/>
            <p:cNvGraphicFramePr>
              <a:graphicFrameLocks noChangeAspect="1"/>
            </p:cNvGraphicFramePr>
            <p:nvPr>
              <p:extLst>
                <p:ext uri="{D42A27DB-BD31-4B8C-83A1-F6EECF244321}">
                  <p14:modId xmlns:p14="http://schemas.microsoft.com/office/powerpoint/2010/main" val="1200835413"/>
                </p:ext>
              </p:extLst>
            </p:nvPr>
          </p:nvGraphicFramePr>
          <p:xfrm>
            <a:off x="2634" y="2802"/>
            <a:ext cx="3523" cy="548"/>
          </p:xfrm>
          <a:graphic>
            <a:graphicData uri="http://schemas.openxmlformats.org/presentationml/2006/ole">
              <mc:AlternateContent xmlns:mc="http://schemas.openxmlformats.org/markup-compatibility/2006">
                <mc:Choice xmlns:v="urn:schemas-microsoft-com:vml" Requires="v">
                  <p:oleObj spid="_x0000_s6229" r:id="rId3" imgW="3746500" imgH="584200" progId="Equation.3">
                    <p:embed/>
                  </p:oleObj>
                </mc:Choice>
                <mc:Fallback>
                  <p:oleObj r:id="rId3" imgW="3746500" imgH="584200" progId="Equation.3">
                    <p:embed/>
                    <p:pic>
                      <p:nvPicPr>
                        <p:cNvPr id="0" name="Picture 3077"/>
                        <p:cNvPicPr/>
                        <p:nvPr/>
                      </p:nvPicPr>
                      <p:blipFill>
                        <a:blip r:embed="rId4"/>
                        <a:stretch>
                          <a:fillRect/>
                        </a:stretch>
                      </p:blipFill>
                      <p:spPr>
                        <a:xfrm>
                          <a:off x="2634" y="2802"/>
                          <a:ext cx="3523" cy="548"/>
                        </a:xfrm>
                        <a:prstGeom prst="rect">
                          <a:avLst/>
                        </a:prstGeom>
                        <a:noFill/>
                        <a:ln w="38100">
                          <a:noFill/>
                          <a:miter/>
                        </a:ln>
                      </p:spPr>
                    </p:pic>
                  </p:oleObj>
                </mc:Fallback>
              </mc:AlternateContent>
            </a:graphicData>
          </a:graphic>
        </p:graphicFrame>
      </p:grpSp>
      <p:grpSp>
        <p:nvGrpSpPr>
          <p:cNvPr id="20483" name="Group 36"/>
          <p:cNvGrpSpPr/>
          <p:nvPr/>
        </p:nvGrpSpPr>
        <p:grpSpPr>
          <a:xfrm>
            <a:off x="725488" y="5259387"/>
            <a:ext cx="5689600" cy="1370013"/>
            <a:chOff x="1929" y="3426"/>
            <a:chExt cx="3584" cy="863"/>
          </a:xfrm>
        </p:grpSpPr>
        <p:sp>
          <p:nvSpPr>
            <p:cNvPr id="7" name="Text Box 31"/>
            <p:cNvSpPr txBox="1">
              <a:spLocks noChangeArrowheads="1"/>
            </p:cNvSpPr>
            <p:nvPr/>
          </p:nvSpPr>
          <p:spPr bwMode="auto">
            <a:xfrm>
              <a:off x="2352" y="3426"/>
              <a:ext cx="3161" cy="756"/>
            </a:xfrm>
            <a:prstGeom prst="rect">
              <a:avLst/>
            </a:prstGeom>
            <a:noFill/>
            <a:ln w="9525">
              <a:noFill/>
              <a:miter lim="800000"/>
            </a:ln>
          </p:spPr>
          <p:txBody>
            <a:bodyPr wrap="none">
              <a:spAutoFit/>
            </a:bodyPr>
            <a:lstStyle/>
            <a:p>
              <a:pPr marR="0" defTabSz="914400" eaLnBrk="1" hangingPunct="1">
                <a:buClrTx/>
                <a:buSzTx/>
                <a:buFontTx/>
                <a:defRPr/>
              </a:pPr>
              <a:r>
                <a:rPr kumimoji="0" lang="en-US" sz="2400" kern="1200" cap="none" spc="0" normalizeH="0" baseline="0" noProof="0">
                  <a:solidFill>
                    <a:srgbClr val="0000FF"/>
                  </a:solidFill>
                  <a:latin typeface="+mj-lt"/>
                  <a:ea typeface="+mn-ea"/>
                  <a:cs typeface="+mn-cs"/>
                </a:rPr>
                <a:t>Số vòng dây của biến trở.</a:t>
              </a:r>
            </a:p>
            <a:p>
              <a:pPr marR="0" defTabSz="914400" eaLnBrk="1" hangingPunct="1">
                <a:buClrTx/>
                <a:buSzTx/>
                <a:buFontTx/>
                <a:defRPr/>
              </a:pPr>
              <a:endParaRPr kumimoji="0" lang="en-US" sz="2400" kern="1200" cap="none" spc="0" normalizeH="0" baseline="0" noProof="0">
                <a:solidFill>
                  <a:srgbClr val="0000FF"/>
                </a:solidFill>
                <a:latin typeface="+mj-lt"/>
                <a:ea typeface="+mn-ea"/>
                <a:cs typeface="+mn-cs"/>
              </a:endParaRPr>
            </a:p>
            <a:p>
              <a:pPr marR="0" defTabSz="914400" eaLnBrk="1" hangingPunct="1">
                <a:buClrTx/>
                <a:buSzTx/>
                <a:buFontTx/>
                <a:defRPr/>
              </a:pPr>
              <a:r>
                <a:rPr kumimoji="0" lang="en-US" sz="2400" kern="1200" cap="none" spc="0" normalizeH="0" baseline="0" noProof="0">
                  <a:solidFill>
                    <a:srgbClr val="0000FF"/>
                  </a:solidFill>
                  <a:latin typeface="+mj-lt"/>
                  <a:ea typeface="+mn-ea"/>
                  <a:cs typeface="+mn-cs"/>
                </a:rPr>
                <a:t>		</a:t>
              </a:r>
              <a:r>
                <a:rPr kumimoji="0" lang="en-US" sz="2400" kern="1200" cap="none" spc="0" normalizeH="0" baseline="0" noProof="0">
                  <a:latin typeface="+mj-lt"/>
                  <a:ea typeface="+mn-ea"/>
                  <a:cs typeface="+mn-cs"/>
                </a:rPr>
                <a:t>	              (vòng)</a:t>
              </a:r>
            </a:p>
          </p:txBody>
        </p:sp>
        <p:graphicFrame>
          <p:nvGraphicFramePr>
            <p:cNvPr id="20488" name="Object 34"/>
            <p:cNvGraphicFramePr>
              <a:graphicFrameLocks noChangeAspect="1"/>
            </p:cNvGraphicFramePr>
            <p:nvPr/>
          </p:nvGraphicFramePr>
          <p:xfrm>
            <a:off x="1929" y="3746"/>
            <a:ext cx="2817" cy="543"/>
          </p:xfrm>
          <a:graphic>
            <a:graphicData uri="http://schemas.openxmlformats.org/presentationml/2006/ole">
              <mc:AlternateContent xmlns:mc="http://schemas.openxmlformats.org/markup-compatibility/2006">
                <mc:Choice xmlns:v="urn:schemas-microsoft-com:vml" Requires="v">
                  <p:oleObj spid="_x0000_s6230" r:id="rId5" imgW="2895600" imgH="558800" progId="Equation.3">
                    <p:embed/>
                  </p:oleObj>
                </mc:Choice>
                <mc:Fallback>
                  <p:oleObj r:id="rId5" imgW="2895600" imgH="558800" progId="Equation.3">
                    <p:embed/>
                    <p:pic>
                      <p:nvPicPr>
                        <p:cNvPr id="0" name="Picture 3076"/>
                        <p:cNvPicPr/>
                        <p:nvPr/>
                      </p:nvPicPr>
                      <p:blipFill>
                        <a:blip r:embed="rId6"/>
                        <a:stretch>
                          <a:fillRect/>
                        </a:stretch>
                      </p:blipFill>
                      <p:spPr>
                        <a:xfrm>
                          <a:off x="1929" y="3746"/>
                          <a:ext cx="2817" cy="543"/>
                        </a:xfrm>
                        <a:prstGeom prst="rect">
                          <a:avLst/>
                        </a:prstGeom>
                        <a:noFill/>
                        <a:ln w="38100">
                          <a:noFill/>
                          <a:miter/>
                        </a:ln>
                      </p:spPr>
                    </p:pic>
                  </p:oleObj>
                </mc:Fallback>
              </mc:AlternateContent>
            </a:graphicData>
          </a:graphic>
        </p:graphicFrame>
      </p:grpSp>
      <p:sp>
        <p:nvSpPr>
          <p:cNvPr id="9" name="Text Box 108"/>
          <p:cNvSpPr txBox="1">
            <a:spLocks noChangeArrowheads="1"/>
          </p:cNvSpPr>
          <p:nvPr/>
        </p:nvSpPr>
        <p:spPr bwMode="auto">
          <a:xfrm>
            <a:off x="805180" y="1362075"/>
            <a:ext cx="3629025" cy="2676525"/>
          </a:xfrm>
          <a:prstGeom prst="rect">
            <a:avLst/>
          </a:prstGeom>
          <a:noFill/>
          <a:ln w="9525">
            <a:noFill/>
            <a:miter lim="800000"/>
          </a:ln>
        </p:spPr>
        <p:txBody>
          <a:bodyPr wrap="square">
            <a:spAutoFit/>
          </a:bodyPr>
          <a:lstStyle/>
          <a:p>
            <a:pPr marR="0" defTabSz="914400">
              <a:buClrTx/>
              <a:buSzTx/>
              <a:buFontTx/>
              <a:defRPr/>
            </a:pPr>
            <a:r>
              <a:rPr kumimoji="0" lang="en-US" sz="2400" u="sng" kern="1200" cap="none" spc="0" normalizeH="0" baseline="0" noProof="0" dirty="0">
                <a:solidFill>
                  <a:srgbClr val="0000CC"/>
                </a:solidFill>
                <a:latin typeface="+mj-lt"/>
                <a:ea typeface="+mn-ea"/>
                <a:cs typeface="+mn-cs"/>
              </a:rPr>
              <a:t>Cho </a:t>
            </a:r>
            <a:r>
              <a:rPr kumimoji="0" lang="en-US" sz="2400" u="sng" kern="1200" cap="none" spc="0" normalizeH="0" baseline="0" noProof="0" dirty="0" err="1">
                <a:solidFill>
                  <a:srgbClr val="0000CC"/>
                </a:solidFill>
                <a:latin typeface="+mj-lt"/>
                <a:ea typeface="+mn-ea"/>
                <a:cs typeface="+mn-cs"/>
              </a:rPr>
              <a:t>biết</a:t>
            </a:r>
            <a:r>
              <a:rPr kumimoji="0" lang="en-US" sz="2400" kern="1200" cap="none" spc="0" normalizeH="0" baseline="0" noProof="0" dirty="0">
                <a:solidFill>
                  <a:srgbClr val="0000CC"/>
                </a:solidFill>
                <a:latin typeface="+mj-lt"/>
                <a:ea typeface="+mn-ea"/>
                <a:cs typeface="+mn-cs"/>
              </a:rPr>
              <a:t> :</a:t>
            </a:r>
          </a:p>
          <a:p>
            <a:pPr marR="0" defTabSz="914400">
              <a:buClrTx/>
              <a:buSzTx/>
              <a:buFontTx/>
              <a:defRPr/>
            </a:pPr>
            <a:r>
              <a:rPr kumimoji="0" lang="en-US" sz="2400" kern="1200" cap="none" spc="0" normalizeH="0" baseline="0" noProof="0" dirty="0">
                <a:solidFill>
                  <a:srgbClr val="0000CC"/>
                </a:solidFill>
                <a:latin typeface="+mj-lt"/>
                <a:ea typeface="+mn-ea"/>
                <a:cs typeface="+mn-cs"/>
              </a:rPr>
              <a:t>R = 20 </a:t>
            </a:r>
            <a:r>
              <a:rPr kumimoji="0" lang="en-US" sz="2400" kern="1200" cap="none" spc="0" normalizeH="0" baseline="0" noProof="0" dirty="0">
                <a:solidFill>
                  <a:srgbClr val="0000CC"/>
                </a:solidFill>
                <a:latin typeface="+mj-lt"/>
                <a:ea typeface="+mn-ea"/>
                <a:cs typeface="+mn-cs"/>
                <a:sym typeface="Symbol" panose="05050102010706020507" pitchFamily="18" charset="2"/>
              </a:rPr>
              <a:t></a:t>
            </a:r>
          </a:p>
          <a:p>
            <a:pPr marR="0" defTabSz="914400">
              <a:buClrTx/>
              <a:buSzTx/>
              <a:buFontTx/>
              <a:defRPr/>
            </a:pPr>
            <a:r>
              <a:rPr kumimoji="0" lang="en-US" sz="2400" kern="1200" cap="none" spc="0" normalizeH="0" baseline="0" noProof="0" dirty="0">
                <a:solidFill>
                  <a:srgbClr val="0000CC"/>
                </a:solidFill>
                <a:latin typeface="+mj-lt"/>
                <a:ea typeface="+mn-ea"/>
                <a:cs typeface="+mn-cs"/>
                <a:sym typeface="Symbol" panose="05050102010706020507" pitchFamily="18" charset="2"/>
              </a:rPr>
              <a:t>S = 0,5 mm</a:t>
            </a:r>
            <a:r>
              <a:rPr kumimoji="0" lang="en-US" sz="2400" kern="1200" cap="none" spc="0" normalizeH="0" baseline="30000" noProof="0" dirty="0">
                <a:solidFill>
                  <a:srgbClr val="0000CC"/>
                </a:solidFill>
                <a:latin typeface="+mj-lt"/>
                <a:ea typeface="+mn-ea"/>
                <a:cs typeface="+mn-cs"/>
                <a:sym typeface="Symbol" panose="05050102010706020507" pitchFamily="18" charset="2"/>
              </a:rPr>
              <a:t>2 </a:t>
            </a:r>
            <a:r>
              <a:rPr kumimoji="0" lang="en-US" sz="2400" kern="1200" cap="none" spc="0" normalizeH="0" baseline="0" noProof="0" dirty="0">
                <a:solidFill>
                  <a:srgbClr val="0000CC"/>
                </a:solidFill>
                <a:latin typeface="+mj-lt"/>
                <a:ea typeface="+mn-ea"/>
                <a:cs typeface="+mn-cs"/>
                <a:sym typeface="Symbol" panose="05050102010706020507" pitchFamily="18" charset="2"/>
              </a:rPr>
              <a:t>= 0,5.10</a:t>
            </a:r>
            <a:r>
              <a:rPr kumimoji="0" lang="en-US" sz="2400" kern="1200" cap="none" spc="0" normalizeH="0" baseline="30000" noProof="0" dirty="0">
                <a:solidFill>
                  <a:srgbClr val="0000CC"/>
                </a:solidFill>
                <a:latin typeface="+mj-lt"/>
                <a:ea typeface="+mn-ea"/>
                <a:cs typeface="+mn-cs"/>
                <a:sym typeface="Symbol" panose="05050102010706020507" pitchFamily="18" charset="2"/>
              </a:rPr>
              <a:t>-6 </a:t>
            </a:r>
            <a:r>
              <a:rPr kumimoji="0" lang="en-US" sz="2400" kern="1200" cap="none" spc="0" normalizeH="0" baseline="0" noProof="0" dirty="0">
                <a:solidFill>
                  <a:srgbClr val="0000CC"/>
                </a:solidFill>
                <a:latin typeface="+mj-lt"/>
                <a:ea typeface="+mn-ea"/>
                <a:cs typeface="+mn-cs"/>
                <a:sym typeface="Symbol" panose="05050102010706020507" pitchFamily="18" charset="2"/>
              </a:rPr>
              <a:t>m</a:t>
            </a:r>
            <a:r>
              <a:rPr kumimoji="0" lang="en-US" sz="2400" kern="1200" cap="none" spc="0" normalizeH="0" baseline="30000" noProof="0" dirty="0">
                <a:solidFill>
                  <a:srgbClr val="0000CC"/>
                </a:solidFill>
                <a:latin typeface="+mj-lt"/>
                <a:ea typeface="+mn-ea"/>
                <a:cs typeface="+mn-cs"/>
                <a:sym typeface="Symbol" panose="05050102010706020507" pitchFamily="18" charset="2"/>
              </a:rPr>
              <a:t>2</a:t>
            </a:r>
          </a:p>
          <a:p>
            <a:pPr marR="0" defTabSz="914400">
              <a:buClrTx/>
              <a:buSzTx/>
              <a:buFont typeface="Symbol" panose="05050102010706020507" pitchFamily="18" charset="2"/>
              <a:defRPr/>
            </a:pPr>
            <a:r>
              <a:rPr kumimoji="0" lang="en-US" sz="2400" b="1" kern="1200" cap="none" spc="0" normalizeH="0" baseline="0" noProof="0" dirty="0">
                <a:solidFill>
                  <a:srgbClr val="0000CC"/>
                </a:solidFill>
                <a:latin typeface="+mj-lt"/>
                <a:ea typeface="+mn-ea"/>
                <a:cs typeface="+mn-cs"/>
                <a:sym typeface="Symbol" panose="05050102010706020507" pitchFamily="18" charset="2"/>
              </a:rPr>
              <a:t></a:t>
            </a:r>
            <a:r>
              <a:rPr kumimoji="0" lang="en-US" sz="2400" kern="1200" cap="none" spc="0" normalizeH="0" baseline="0" noProof="0" dirty="0">
                <a:solidFill>
                  <a:srgbClr val="0000CC"/>
                </a:solidFill>
                <a:latin typeface="+mj-lt"/>
                <a:ea typeface="+mn-ea"/>
                <a:cs typeface="+mn-cs"/>
                <a:sym typeface="Symbol" panose="05050102010706020507" pitchFamily="18" charset="2"/>
              </a:rPr>
              <a:t> = 1,1 .10-</a:t>
            </a:r>
            <a:r>
              <a:rPr kumimoji="0" lang="en-US" sz="2400" kern="1200" cap="none" spc="0" normalizeH="0" baseline="30000" noProof="0" dirty="0">
                <a:solidFill>
                  <a:srgbClr val="0000CC"/>
                </a:solidFill>
                <a:latin typeface="+mj-lt"/>
                <a:ea typeface="+mn-ea"/>
                <a:cs typeface="+mn-cs"/>
                <a:sym typeface="Symbol" panose="05050102010706020507" pitchFamily="18" charset="2"/>
              </a:rPr>
              <a:t>6</a:t>
            </a:r>
            <a:r>
              <a:rPr kumimoji="0" lang="en-US" sz="2400" kern="1200" cap="none" spc="0" normalizeH="0" baseline="0" noProof="0" dirty="0">
                <a:solidFill>
                  <a:srgbClr val="0000CC"/>
                </a:solidFill>
                <a:latin typeface="+mj-lt"/>
                <a:ea typeface="+mn-ea"/>
                <a:cs typeface="+mn-cs"/>
                <a:sym typeface="Symbol" panose="05050102010706020507" pitchFamily="18" charset="2"/>
              </a:rPr>
              <a:t>m</a:t>
            </a:r>
          </a:p>
          <a:p>
            <a:pPr marR="0" defTabSz="914400">
              <a:buClrTx/>
              <a:buSzTx/>
              <a:buFont typeface="Symbol" panose="05050102010706020507" pitchFamily="18" charset="2"/>
              <a:defRPr/>
            </a:pPr>
            <a:r>
              <a:rPr kumimoji="0" lang="en-US" sz="2400" u="sng" kern="1200" cap="none" spc="0" normalizeH="0" baseline="0" noProof="0" dirty="0">
                <a:solidFill>
                  <a:srgbClr val="0000CC"/>
                </a:solidFill>
                <a:latin typeface="+mj-lt"/>
                <a:ea typeface="+mn-ea"/>
                <a:cs typeface="+mn-cs"/>
                <a:sym typeface="Symbol" panose="05050102010706020507" pitchFamily="18" charset="2"/>
              </a:rPr>
              <a:t>d = 2cm = 2.10</a:t>
            </a:r>
            <a:r>
              <a:rPr kumimoji="0" lang="en-US" sz="2400" u="sng" kern="1200" cap="none" spc="0" normalizeH="0" baseline="30000" noProof="0" dirty="0">
                <a:solidFill>
                  <a:srgbClr val="0000CC"/>
                </a:solidFill>
                <a:latin typeface="+mj-lt"/>
                <a:ea typeface="+mn-ea"/>
                <a:cs typeface="+mn-cs"/>
                <a:sym typeface="Symbol" panose="05050102010706020507" pitchFamily="18" charset="2"/>
              </a:rPr>
              <a:t>-2</a:t>
            </a:r>
            <a:r>
              <a:rPr kumimoji="0" lang="en-US" sz="2400" u="sng" kern="1200" cap="none" spc="0" normalizeH="0" baseline="0" noProof="0" dirty="0">
                <a:solidFill>
                  <a:srgbClr val="0000CC"/>
                </a:solidFill>
                <a:latin typeface="+mj-lt"/>
                <a:ea typeface="+mn-ea"/>
                <a:cs typeface="+mn-cs"/>
                <a:sym typeface="Symbol" panose="05050102010706020507" pitchFamily="18" charset="2"/>
              </a:rPr>
              <a:t>m</a:t>
            </a:r>
          </a:p>
          <a:p>
            <a:pPr marR="0" defTabSz="914400">
              <a:buClrTx/>
              <a:buSzTx/>
              <a:buFontTx/>
              <a:defRPr/>
            </a:pPr>
            <a:r>
              <a:rPr kumimoji="0" lang="en-US" sz="2400" kern="1200" cap="none" spc="0" normalizeH="0" baseline="0" noProof="0" dirty="0">
                <a:solidFill>
                  <a:srgbClr val="0000CC"/>
                </a:solidFill>
                <a:latin typeface="+mj-lt"/>
                <a:ea typeface="+mn-ea"/>
                <a:cs typeface="+mn-cs"/>
                <a:sym typeface="Symbol" panose="05050102010706020507" pitchFamily="18" charset="2"/>
              </a:rPr>
              <a:t> = 3.14</a:t>
            </a:r>
            <a:endParaRPr kumimoji="0" lang="en-US" sz="2400" u="sng" kern="1200" cap="none" spc="0" normalizeH="0" baseline="0" noProof="0" dirty="0">
              <a:solidFill>
                <a:srgbClr val="0000CC"/>
              </a:solidFill>
              <a:latin typeface="+mj-lt"/>
              <a:ea typeface="+mn-ea"/>
              <a:cs typeface="+mn-cs"/>
              <a:sym typeface="Symbol" panose="05050102010706020507" pitchFamily="18" charset="2"/>
            </a:endParaRPr>
          </a:p>
          <a:p>
            <a:pPr marR="0" defTabSz="914400">
              <a:buClrTx/>
              <a:buSzTx/>
              <a:buFont typeface="Symbol" panose="05050102010706020507" pitchFamily="18" charset="2"/>
              <a:defRPr/>
            </a:pPr>
            <a:r>
              <a:rPr kumimoji="0" lang="en-US" sz="2400" kern="1200" cap="none" spc="0" normalizeH="0" baseline="0" noProof="0" dirty="0">
                <a:solidFill>
                  <a:srgbClr val="0000CC"/>
                </a:solidFill>
                <a:latin typeface="+mj-lt"/>
                <a:ea typeface="+mn-ea"/>
                <a:cs typeface="+mn-cs"/>
                <a:sym typeface="Symbol" panose="05050102010706020507" pitchFamily="18" charset="2"/>
              </a:rPr>
              <a:t>n = ?</a:t>
            </a:r>
          </a:p>
        </p:txBody>
      </p:sp>
      <p:sp>
        <p:nvSpPr>
          <p:cNvPr id="10" name="Text Box 134"/>
          <p:cNvSpPr txBox="1">
            <a:spLocks noChangeArrowheads="1"/>
          </p:cNvSpPr>
          <p:nvPr/>
        </p:nvSpPr>
        <p:spPr bwMode="auto">
          <a:xfrm>
            <a:off x="90805" y="1366837"/>
            <a:ext cx="838200" cy="461963"/>
          </a:xfrm>
          <a:prstGeom prst="rect">
            <a:avLst/>
          </a:prstGeom>
          <a:noFill/>
          <a:ln w="19050" algn="ctr">
            <a:noFill/>
            <a:miter lim="800000"/>
          </a:ln>
        </p:spPr>
        <p:txBody>
          <a:bodyPr>
            <a:spAutoFit/>
          </a:bodyPr>
          <a:lstStyle/>
          <a:p>
            <a:pPr marR="0" defTabSz="914400">
              <a:spcBef>
                <a:spcPct val="50000"/>
              </a:spcBef>
              <a:buClrTx/>
              <a:buSzTx/>
              <a:buFontTx/>
              <a:defRPr/>
            </a:pPr>
            <a:r>
              <a:rPr kumimoji="0" lang="en-US" sz="2400" kern="1200" cap="none" spc="0" normalizeH="0" baseline="0" noProof="0" dirty="0">
                <a:solidFill>
                  <a:srgbClr val="FF0000"/>
                </a:solidFill>
                <a:latin typeface="+mj-lt"/>
                <a:ea typeface="+mn-ea"/>
                <a:cs typeface="+mn-cs"/>
              </a:rPr>
              <a:t>C10</a:t>
            </a:r>
          </a:p>
        </p:txBody>
      </p:sp>
      <p:sp>
        <p:nvSpPr>
          <p:cNvPr id="11" name="Text Box 126"/>
          <p:cNvSpPr txBox="1">
            <a:spLocks noChangeArrowheads="1"/>
          </p:cNvSpPr>
          <p:nvPr/>
        </p:nvSpPr>
        <p:spPr bwMode="auto">
          <a:xfrm>
            <a:off x="3352800" y="3667125"/>
            <a:ext cx="2014538" cy="523875"/>
          </a:xfrm>
          <a:prstGeom prst="rect">
            <a:avLst/>
          </a:prstGeom>
          <a:noFill/>
          <a:ln w="19050" algn="ctr">
            <a:noFill/>
            <a:miter lim="800000"/>
          </a:ln>
        </p:spPr>
        <p:txBody>
          <a:bodyPr>
            <a:spAutoFit/>
          </a:bodyPr>
          <a:lstStyle/>
          <a:p>
            <a:pPr marR="0" defTabSz="914400">
              <a:spcBef>
                <a:spcPct val="50000"/>
              </a:spcBef>
              <a:buClrTx/>
              <a:buSzTx/>
              <a:buFontTx/>
              <a:defRPr/>
            </a:pPr>
            <a:r>
              <a:rPr kumimoji="0" lang="en-US" sz="2800" i="1" kern="1200" cap="none" spc="0" normalizeH="0" baseline="0" noProof="0" dirty="0" err="1">
                <a:solidFill>
                  <a:srgbClr val="0000CC"/>
                </a:solidFill>
                <a:latin typeface="+mj-lt"/>
                <a:ea typeface="+mn-ea"/>
                <a:cs typeface="+mn-cs"/>
              </a:rPr>
              <a:t>Giải</a:t>
            </a:r>
            <a:endParaRPr kumimoji="0" lang="en-US" sz="2800" kern="1200" cap="none" spc="0" normalizeH="0" baseline="0" noProof="0" dirty="0">
              <a:solidFill>
                <a:srgbClr val="0000CC"/>
              </a:solidFill>
              <a:latin typeface="+mj-lt"/>
              <a:ea typeface="+mn-ea"/>
              <a:cs typeface="+mn-cs"/>
              <a:sym typeface="Symbol" panose="05050102010706020507" pitchFamily="18" charset="2"/>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3"/>
          <p:cNvSpPr txBox="1">
            <a:spLocks noChangeArrowheads="1"/>
          </p:cNvSpPr>
          <p:nvPr/>
        </p:nvSpPr>
        <p:spPr bwMode="auto">
          <a:xfrm>
            <a:off x="609600" y="1905774"/>
            <a:ext cx="8077200" cy="4647426"/>
          </a:xfrm>
          <a:prstGeom prst="rect">
            <a:avLst/>
          </a:prstGeom>
          <a:noFill/>
          <a:ln w="38100">
            <a:solidFill>
              <a:srgbClr val="0000FF"/>
            </a:solidFill>
            <a:miter lim="800000"/>
          </a:ln>
        </p:spPr>
        <p:txBody>
          <a:bodyPr>
            <a:spAutoFit/>
          </a:bodyPr>
          <a:lstStyle/>
          <a:p>
            <a:pPr marR="0" defTabSz="914400">
              <a:lnSpc>
                <a:spcPct val="200000"/>
              </a:lnSpc>
              <a:spcBef>
                <a:spcPct val="50000"/>
              </a:spcBef>
              <a:buClrTx/>
              <a:buSzTx/>
              <a:buFontTx/>
              <a:buChar char="-"/>
              <a:defRPr/>
            </a:pP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Đọc</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phần</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Có</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thể</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em</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chưa</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biết</a:t>
            </a:r>
            <a:r>
              <a:rPr kumimoji="0" lang="en-US" sz="2400" kern="1200" cap="none" spc="0" normalizeH="0" baseline="0" noProof="0" dirty="0">
                <a:latin typeface="+mj-lt"/>
                <a:ea typeface="+mn-ea"/>
                <a:cs typeface="+mn-cs"/>
              </a:rPr>
              <a:t>”</a:t>
            </a:r>
          </a:p>
          <a:p>
            <a:pPr marR="0" defTabSz="914400">
              <a:lnSpc>
                <a:spcPct val="200000"/>
              </a:lnSpc>
              <a:spcBef>
                <a:spcPct val="50000"/>
              </a:spcBef>
              <a:buClrTx/>
              <a:buSzTx/>
              <a:buFontTx/>
              <a:buChar char="-"/>
              <a:defRPr/>
            </a:pPr>
            <a:r>
              <a:rPr kumimoji="0" lang="en-US" sz="28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Học</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bài</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và</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làm</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bài</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tập</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trong</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sách</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bài</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tập</a:t>
            </a:r>
            <a:endParaRPr kumimoji="0" lang="en-US" sz="2400" kern="1200" cap="none" spc="0" normalizeH="0" baseline="0" noProof="0" dirty="0">
              <a:latin typeface="+mj-lt"/>
              <a:ea typeface="+mn-ea"/>
              <a:cs typeface="+mn-cs"/>
            </a:endParaRPr>
          </a:p>
          <a:p>
            <a:pPr marR="0" defTabSz="914400">
              <a:lnSpc>
                <a:spcPct val="200000"/>
              </a:lnSpc>
              <a:spcBef>
                <a:spcPct val="50000"/>
              </a:spcBef>
              <a:buClrTx/>
              <a:buSzTx/>
              <a:buFontTx/>
              <a:buChar char="-"/>
              <a:defRPr/>
            </a:pPr>
            <a:r>
              <a:rPr kumimoji="0" lang="en-US" sz="2400" kern="1200" cap="none" spc="0" normalizeH="0" baseline="0" noProof="0" dirty="0" err="1">
                <a:latin typeface="+mj-lt"/>
                <a:ea typeface="+mn-ea"/>
                <a:cs typeface="+mn-cs"/>
              </a:rPr>
              <a:t>Làm</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các</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bài</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tập</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trong</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bài</a:t>
            </a:r>
            <a:r>
              <a:rPr kumimoji="0" lang="en-US" sz="2400" kern="1200" cap="none" spc="0" normalizeH="0" baseline="0" noProof="0" dirty="0">
                <a:latin typeface="+mj-lt"/>
                <a:ea typeface="+mn-ea"/>
                <a:cs typeface="+mn-cs"/>
              </a:rPr>
              <a:t> 11 </a:t>
            </a:r>
            <a:r>
              <a:rPr kumimoji="0" lang="en-US" sz="2400" kern="1200" cap="none" spc="0" normalizeH="0" baseline="0" noProof="0" dirty="0" err="1">
                <a:latin typeface="+mj-lt"/>
                <a:ea typeface="+mn-ea"/>
                <a:cs typeface="+mn-cs"/>
              </a:rPr>
              <a:t>trang</a:t>
            </a:r>
            <a:r>
              <a:rPr kumimoji="0" lang="en-US" sz="2400" kern="1200" cap="none" spc="0" normalizeH="0" baseline="0" noProof="0" dirty="0">
                <a:latin typeface="+mj-lt"/>
                <a:ea typeface="+mn-ea"/>
                <a:cs typeface="+mn-cs"/>
              </a:rPr>
              <a:t> 32/ SGK </a:t>
            </a:r>
            <a:r>
              <a:rPr kumimoji="0" lang="en-US" sz="2400" kern="1200" cap="none" spc="0" normalizeH="0" baseline="0" noProof="0" dirty="0" err="1">
                <a:latin typeface="+mj-lt"/>
                <a:ea typeface="+mn-ea"/>
                <a:cs typeface="+mn-cs"/>
              </a:rPr>
              <a:t>để</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chuẩn</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bị</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tốt</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cho</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tiết</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sau</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là</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tiết</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bài</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tập</a:t>
            </a:r>
            <a:endParaRPr kumimoji="0" lang="en-US" sz="2400" kern="1200" cap="none" spc="0" normalizeH="0" baseline="0" noProof="0" dirty="0">
              <a:latin typeface="+mj-lt"/>
              <a:ea typeface="+mn-ea"/>
              <a:cs typeface="+mn-cs"/>
            </a:endParaRPr>
          </a:p>
          <a:p>
            <a:pPr marR="0" defTabSz="914400">
              <a:lnSpc>
                <a:spcPct val="200000"/>
              </a:lnSpc>
              <a:spcBef>
                <a:spcPct val="50000"/>
              </a:spcBef>
              <a:buClrTx/>
              <a:buSzTx/>
              <a:buFontTx/>
              <a:buChar char="-"/>
              <a:defRPr/>
            </a:pPr>
            <a:endParaRPr kumimoji="0" lang="en-US" sz="2800" kern="1200" cap="none" spc="0" normalizeH="0" baseline="0" noProof="0" dirty="0">
              <a:latin typeface="+mj-lt"/>
              <a:ea typeface="+mn-ea"/>
              <a:cs typeface="+mn-cs"/>
            </a:endParaRPr>
          </a:p>
        </p:txBody>
      </p:sp>
      <p:sp>
        <p:nvSpPr>
          <p:cNvPr id="27651" name="Rectangle 9"/>
          <p:cNvSpPr>
            <a:spLocks noChangeArrowheads="1"/>
          </p:cNvSpPr>
          <p:nvPr/>
        </p:nvSpPr>
        <p:spPr bwMode="auto">
          <a:xfrm>
            <a:off x="2514600" y="1295400"/>
            <a:ext cx="4419600" cy="838200"/>
          </a:xfrm>
          <a:prstGeom prst="rect">
            <a:avLst/>
          </a:prstGeom>
          <a:noFill/>
          <a:ln w="9525">
            <a:noFill/>
            <a:miter lim="800000"/>
          </a:ln>
        </p:spPr>
        <p:txBody>
          <a:bodyPr wrap="none" anchor="ctr"/>
          <a:lstStyle/>
          <a:p>
            <a:pPr algn="ctr"/>
            <a:r>
              <a:rPr lang="vi-VN" altLang="x-none" sz="2000" b="1" i="1" dirty="0">
                <a:solidFill>
                  <a:srgbClr val="0033CC"/>
                </a:solidFill>
                <a:latin typeface="Times New Roman" panose="02020603050405020304" pitchFamily="18" charset="0"/>
              </a:rPr>
              <a:t>Hướng dẫn về nhà</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p:cNvSpPr>
          <p:nvPr>
            <p:ph type="ctrTitle"/>
          </p:nvPr>
        </p:nvSpPr>
        <p:spPr>
          <a:xfrm>
            <a:off x="-528637" y="1090613"/>
            <a:ext cx="10287000" cy="3581400"/>
          </a:xfrm>
        </p:spPr>
        <p:txBody>
          <a:bodyPr vert="horz" wrap="square" lIns="91440" tIns="45720" rIns="91440" bIns="45720" anchor="ctr"/>
          <a:lstStyle/>
          <a:p>
            <a:pPr eaLnBrk="1" hangingPunct="1">
              <a:buClrTx/>
              <a:buSzTx/>
              <a:buFontTx/>
            </a:pPr>
            <a:r>
              <a:rPr sz="4000" b="1" dirty="0">
                <a:solidFill>
                  <a:srgbClr val="FF0000"/>
                </a:solidFill>
              </a:rPr>
              <a:t>BIẾN TRỞ </a:t>
            </a:r>
            <a:br>
              <a:rPr sz="4000" b="1" dirty="0">
                <a:solidFill>
                  <a:srgbClr val="FF0000"/>
                </a:solidFill>
              </a:rPr>
            </a:br>
            <a:r>
              <a:rPr sz="4000" b="1" dirty="0">
                <a:solidFill>
                  <a:srgbClr val="FF0000"/>
                </a:solidFill>
              </a:rPr>
              <a:t>ĐIỆN TRỞ DÙNG TRONG KĨ THUẬT</a:t>
            </a:r>
          </a:p>
        </p:txBody>
      </p:sp>
      <p:pic>
        <p:nvPicPr>
          <p:cNvPr id="6148" name="Picture 7" descr="C:\Users\E5\Desktop\download (1).jpg"/>
          <p:cNvPicPr>
            <a:picLocks noChangeAspect="1"/>
          </p:cNvPicPr>
          <p:nvPr/>
        </p:nvPicPr>
        <p:blipFill>
          <a:blip r:embed="rId2"/>
          <a:stretch>
            <a:fillRect/>
          </a:stretch>
        </p:blipFill>
        <p:spPr>
          <a:xfrm>
            <a:off x="0" y="3505200"/>
            <a:ext cx="4495800" cy="3352800"/>
          </a:xfrm>
          <a:prstGeom prst="rect">
            <a:avLst/>
          </a:prstGeom>
          <a:noFill/>
          <a:ln w="9525">
            <a:noFill/>
          </a:ln>
        </p:spPr>
      </p:pic>
      <p:pic>
        <p:nvPicPr>
          <p:cNvPr id="6150" name="Picture 9" descr="C:\Users\E5\Desktop\download.jpg"/>
          <p:cNvPicPr>
            <a:picLocks noChangeAspect="1"/>
          </p:cNvPicPr>
          <p:nvPr/>
        </p:nvPicPr>
        <p:blipFill>
          <a:blip r:embed="rId3"/>
          <a:stretch>
            <a:fillRect/>
          </a:stretch>
        </p:blipFill>
        <p:spPr>
          <a:xfrm>
            <a:off x="-76200" y="204788"/>
            <a:ext cx="3352800" cy="2690812"/>
          </a:xfrm>
          <a:prstGeom prst="rect">
            <a:avLst/>
          </a:prstGeom>
          <a:noFill/>
          <a:ln w="9525">
            <a:noFill/>
          </a:ln>
        </p:spPr>
      </p:pic>
      <p:pic>
        <p:nvPicPr>
          <p:cNvPr id="6151" name="Picture 10" descr="C:\Users\E5\Desktop\images.jpg"/>
          <p:cNvPicPr>
            <a:picLocks noChangeAspect="1"/>
          </p:cNvPicPr>
          <p:nvPr/>
        </p:nvPicPr>
        <p:blipFill>
          <a:blip r:embed="rId4"/>
          <a:stretch>
            <a:fillRect/>
          </a:stretch>
        </p:blipFill>
        <p:spPr>
          <a:xfrm>
            <a:off x="3505200" y="133350"/>
            <a:ext cx="3733800" cy="2152650"/>
          </a:xfrm>
          <a:prstGeom prst="rect">
            <a:avLst/>
          </a:prstGeom>
          <a:noFill/>
          <a:ln w="9525">
            <a:noFill/>
          </a:ln>
        </p:spPr>
      </p:pic>
      <p:pic>
        <p:nvPicPr>
          <p:cNvPr id="2" name="Picture 1"/>
          <p:cNvPicPr>
            <a:picLocks noChangeAspect="1"/>
          </p:cNvPicPr>
          <p:nvPr/>
        </p:nvPicPr>
        <p:blipFill>
          <a:blip r:embed="rId5"/>
          <a:stretch>
            <a:fillRect/>
          </a:stretch>
        </p:blipFill>
        <p:spPr>
          <a:xfrm>
            <a:off x="4324350" y="3593465"/>
            <a:ext cx="4819650" cy="2977515"/>
          </a:xfrm>
          <a:prstGeom prst="rect">
            <a:avLst/>
          </a:prstGeom>
        </p:spPr>
      </p:pic>
    </p:spTree>
  </p:cSld>
  <p:clrMapOvr>
    <a:masterClrMapping/>
  </p:clrMapOvr>
  <p:transition>
    <p:split orient="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8" name="Text Box 4"/>
          <p:cNvSpPr txBox="1">
            <a:spLocks noChangeArrowheads="1"/>
          </p:cNvSpPr>
          <p:nvPr/>
        </p:nvSpPr>
        <p:spPr bwMode="auto">
          <a:xfrm>
            <a:off x="0" y="1066800"/>
            <a:ext cx="3200400" cy="457200"/>
          </a:xfrm>
          <a:prstGeom prst="rect">
            <a:avLst/>
          </a:prstGeom>
          <a:noFill/>
          <a:ln w="9525">
            <a:noFill/>
            <a:miter lim="800000"/>
          </a:ln>
          <a:effectLst/>
        </p:spPr>
        <p:txBody>
          <a:bodyPr>
            <a:spAutoFit/>
          </a:bodyPr>
          <a:lstStyle/>
          <a:p>
            <a:pPr marR="0" defTabSz="914400">
              <a:spcBef>
                <a:spcPct val="50000"/>
              </a:spcBef>
              <a:buClrTx/>
              <a:buSzTx/>
              <a:buFontTx/>
              <a:defRPr/>
            </a:pPr>
            <a:r>
              <a:rPr kumimoji="0" lang="en-US" sz="2400" b="1" kern="1200" cap="none" spc="0" normalizeH="0" baseline="0" noProof="0" dirty="0">
                <a:solidFill>
                  <a:srgbClr val="FF0000"/>
                </a:solidFill>
                <a:effectLst>
                  <a:outerShdw blurRad="38100" dist="38100" dir="2700000" algn="tl">
                    <a:srgbClr val="C0C0C0"/>
                  </a:outerShdw>
                </a:effectLst>
                <a:latin typeface="+mj-lt"/>
                <a:ea typeface="+mn-ea"/>
                <a:cs typeface="+mn-cs"/>
              </a:rPr>
              <a:t>I. BIẾN TRỞ</a:t>
            </a:r>
            <a:endParaRPr kumimoji="0" lang="en-US" sz="2800" b="1" kern="1200" cap="none" spc="0" normalizeH="0" baseline="0" noProof="0" dirty="0">
              <a:solidFill>
                <a:srgbClr val="FF0000"/>
              </a:solidFill>
              <a:latin typeface="+mj-lt"/>
              <a:ea typeface="+mn-ea"/>
              <a:cs typeface="+mn-cs"/>
            </a:endParaRPr>
          </a:p>
        </p:txBody>
      </p:sp>
      <p:sp>
        <p:nvSpPr>
          <p:cNvPr id="15" name="Text Box 8"/>
          <p:cNvSpPr txBox="1">
            <a:spLocks noChangeArrowheads="1"/>
          </p:cNvSpPr>
          <p:nvPr/>
        </p:nvSpPr>
        <p:spPr bwMode="auto">
          <a:xfrm>
            <a:off x="144463" y="1443037"/>
            <a:ext cx="4468813" cy="461963"/>
          </a:xfrm>
          <a:prstGeom prst="rect">
            <a:avLst/>
          </a:prstGeom>
          <a:noFill/>
          <a:ln w="9525">
            <a:noFill/>
            <a:miter lim="800000"/>
          </a:ln>
        </p:spPr>
        <p:txBody>
          <a:bodyPr wrap="none">
            <a:spAutoFit/>
          </a:bodyPr>
          <a:lstStyle/>
          <a:p>
            <a:pPr marR="0" defTabSz="914400" eaLnBrk="1" hangingPunct="1">
              <a:buClrTx/>
              <a:buSzTx/>
              <a:buFontTx/>
              <a:defRPr/>
            </a:pPr>
            <a:r>
              <a:rPr kumimoji="0" lang="en-US" sz="2400" b="1" kern="1200" cap="none" spc="0" normalizeH="0" baseline="0" noProof="0" dirty="0">
                <a:solidFill>
                  <a:srgbClr val="FF0000"/>
                </a:solidFill>
                <a:latin typeface="+mj-lt"/>
                <a:ea typeface="+mn-ea"/>
                <a:cs typeface="+mn-cs"/>
              </a:rPr>
              <a:t>1. </a:t>
            </a:r>
            <a:r>
              <a:rPr kumimoji="0" lang="en-US" sz="2400" b="1" kern="1200" cap="none" spc="0" normalizeH="0" baseline="0" noProof="0" dirty="0" err="1">
                <a:solidFill>
                  <a:srgbClr val="FF0000"/>
                </a:solidFill>
                <a:latin typeface="+mj-lt"/>
                <a:ea typeface="+mn-ea"/>
                <a:cs typeface="+mn-cs"/>
              </a:rPr>
              <a:t>Tìm</a:t>
            </a:r>
            <a:r>
              <a:rPr kumimoji="0" lang="en-US" sz="2400" b="1" kern="1200" cap="none" spc="0" normalizeH="0" baseline="0" noProof="0" dirty="0">
                <a:solidFill>
                  <a:srgbClr val="FF0000"/>
                </a:solidFill>
                <a:latin typeface="+mj-lt"/>
                <a:ea typeface="+mn-ea"/>
                <a:cs typeface="+mn-cs"/>
              </a:rPr>
              <a:t> </a:t>
            </a:r>
            <a:r>
              <a:rPr kumimoji="0" lang="en-US" sz="2400" b="1" kern="1200" cap="none" spc="0" normalizeH="0" baseline="0" noProof="0" dirty="0" err="1">
                <a:solidFill>
                  <a:srgbClr val="FF0000"/>
                </a:solidFill>
                <a:latin typeface="+mj-lt"/>
                <a:ea typeface="+mn-ea"/>
                <a:cs typeface="+mn-cs"/>
              </a:rPr>
              <a:t>hiểu</a:t>
            </a:r>
            <a:r>
              <a:rPr kumimoji="0" lang="en-US" sz="2400" b="1" kern="1200" cap="none" spc="0" normalizeH="0" baseline="0" noProof="0" dirty="0">
                <a:solidFill>
                  <a:srgbClr val="FF0000"/>
                </a:solidFill>
                <a:latin typeface="+mj-lt"/>
                <a:ea typeface="+mn-ea"/>
                <a:cs typeface="+mn-cs"/>
              </a:rPr>
              <a:t> </a:t>
            </a:r>
            <a:r>
              <a:rPr kumimoji="0" lang="en-US" sz="2400" b="1" kern="1200" cap="none" spc="0" normalizeH="0" baseline="0" noProof="0" dirty="0" err="1">
                <a:solidFill>
                  <a:srgbClr val="FF0000"/>
                </a:solidFill>
                <a:latin typeface="+mj-lt"/>
                <a:ea typeface="+mn-ea"/>
                <a:cs typeface="+mn-cs"/>
              </a:rPr>
              <a:t>cấu</a:t>
            </a:r>
            <a:r>
              <a:rPr kumimoji="0" lang="en-US" sz="2400" b="1" kern="1200" cap="none" spc="0" normalizeH="0" baseline="0" noProof="0" dirty="0">
                <a:solidFill>
                  <a:srgbClr val="FF0000"/>
                </a:solidFill>
                <a:latin typeface="+mj-lt"/>
                <a:ea typeface="+mn-ea"/>
                <a:cs typeface="+mn-cs"/>
              </a:rPr>
              <a:t> </a:t>
            </a:r>
            <a:r>
              <a:rPr kumimoji="0" lang="en-US" sz="2400" b="1" kern="1200" cap="none" spc="0" normalizeH="0" baseline="0" noProof="0" dirty="0" err="1">
                <a:solidFill>
                  <a:srgbClr val="FF0000"/>
                </a:solidFill>
                <a:latin typeface="+mj-lt"/>
                <a:ea typeface="+mn-ea"/>
                <a:cs typeface="+mn-cs"/>
              </a:rPr>
              <a:t>tạo</a:t>
            </a:r>
            <a:r>
              <a:rPr kumimoji="0" lang="en-US" sz="2400" b="1" kern="1200" cap="none" spc="0" normalizeH="0" baseline="0" noProof="0" dirty="0">
                <a:solidFill>
                  <a:srgbClr val="FF0000"/>
                </a:solidFill>
                <a:latin typeface="+mj-lt"/>
                <a:ea typeface="+mn-ea"/>
                <a:cs typeface="+mn-cs"/>
              </a:rPr>
              <a:t> </a:t>
            </a:r>
            <a:r>
              <a:rPr kumimoji="0" lang="en-US" sz="2400" b="1" kern="1200" cap="none" spc="0" normalizeH="0" baseline="0" noProof="0" dirty="0" err="1">
                <a:solidFill>
                  <a:srgbClr val="FF0000"/>
                </a:solidFill>
                <a:latin typeface="+mj-lt"/>
                <a:ea typeface="+mn-ea"/>
                <a:cs typeface="+mn-cs"/>
              </a:rPr>
              <a:t>của</a:t>
            </a:r>
            <a:r>
              <a:rPr kumimoji="0" lang="en-US" sz="2400" b="1" kern="1200" cap="none" spc="0" normalizeH="0" baseline="0" noProof="0" dirty="0">
                <a:solidFill>
                  <a:srgbClr val="FF0000"/>
                </a:solidFill>
                <a:latin typeface="+mj-lt"/>
                <a:ea typeface="+mn-ea"/>
                <a:cs typeface="+mn-cs"/>
              </a:rPr>
              <a:t> </a:t>
            </a:r>
            <a:r>
              <a:rPr kumimoji="0" lang="en-US" sz="2400" b="1" kern="1200" cap="none" spc="0" normalizeH="0" baseline="0" noProof="0" dirty="0" err="1">
                <a:solidFill>
                  <a:srgbClr val="FF0000"/>
                </a:solidFill>
                <a:latin typeface="+mj-lt"/>
                <a:ea typeface="+mn-ea"/>
                <a:cs typeface="+mn-cs"/>
              </a:rPr>
              <a:t>biến</a:t>
            </a:r>
            <a:r>
              <a:rPr kumimoji="0" lang="en-US" sz="2400" b="1" kern="1200" cap="none" spc="0" normalizeH="0" baseline="0" noProof="0" dirty="0">
                <a:solidFill>
                  <a:srgbClr val="FF0000"/>
                </a:solidFill>
                <a:latin typeface="+mj-lt"/>
                <a:ea typeface="+mn-ea"/>
                <a:cs typeface="+mn-cs"/>
              </a:rPr>
              <a:t> </a:t>
            </a:r>
            <a:r>
              <a:rPr kumimoji="0" lang="en-US" sz="2400" b="1" kern="1200" cap="none" spc="0" normalizeH="0" baseline="0" noProof="0" dirty="0" err="1">
                <a:solidFill>
                  <a:srgbClr val="FF0000"/>
                </a:solidFill>
                <a:latin typeface="+mj-lt"/>
                <a:ea typeface="+mn-ea"/>
                <a:cs typeface="+mn-cs"/>
              </a:rPr>
              <a:t>trở</a:t>
            </a:r>
            <a:endParaRPr kumimoji="0" lang="en-US" sz="2400" b="1" kern="1200" cap="none" spc="0" normalizeH="0" baseline="0" noProof="0" dirty="0">
              <a:solidFill>
                <a:srgbClr val="FF0000"/>
              </a:solidFill>
              <a:latin typeface="+mj-lt"/>
              <a:ea typeface="+mn-ea"/>
              <a:cs typeface="+mn-cs"/>
            </a:endParaRPr>
          </a:p>
        </p:txBody>
      </p:sp>
      <p:sp>
        <p:nvSpPr>
          <p:cNvPr id="17" name="Text Box 5"/>
          <p:cNvSpPr txBox="1">
            <a:spLocks noChangeArrowheads="1"/>
          </p:cNvSpPr>
          <p:nvPr/>
        </p:nvSpPr>
        <p:spPr bwMode="auto">
          <a:xfrm>
            <a:off x="381000" y="1824037"/>
            <a:ext cx="8458200" cy="461963"/>
          </a:xfrm>
          <a:prstGeom prst="rect">
            <a:avLst/>
          </a:prstGeom>
          <a:noFill/>
          <a:ln w="9525">
            <a:noFill/>
            <a:miter lim="800000"/>
          </a:ln>
        </p:spPr>
        <p:txBody>
          <a:bodyPr>
            <a:spAutoFit/>
          </a:bodyPr>
          <a:lstStyle/>
          <a:p>
            <a:pPr marR="0" defTabSz="914400">
              <a:spcBef>
                <a:spcPct val="50000"/>
              </a:spcBef>
              <a:buClrTx/>
              <a:buSzTx/>
              <a:buFontTx/>
              <a:defRPr/>
            </a:pPr>
            <a:r>
              <a:rPr kumimoji="0" lang="en-US" sz="2400" kern="1200" cap="none" spc="0" normalizeH="0" baseline="0" noProof="0" dirty="0">
                <a:latin typeface="+mj-lt"/>
                <a:ea typeface="+mn-ea"/>
                <a:cs typeface="+mn-cs"/>
              </a:rPr>
              <a:t>Quan </a:t>
            </a:r>
            <a:r>
              <a:rPr kumimoji="0" lang="en-US" sz="2400" kern="1200" cap="none" spc="0" normalizeH="0" baseline="0" noProof="0" dirty="0" err="1">
                <a:latin typeface="+mj-lt"/>
                <a:ea typeface="+mn-ea"/>
                <a:cs typeface="+mn-cs"/>
              </a:rPr>
              <a:t>sát</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hình</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để</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nhận</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dạng</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các</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loại</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biến</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trở</a:t>
            </a:r>
            <a:r>
              <a:rPr kumimoji="0" lang="en-US" sz="2400" kern="1200" cap="none" spc="0" normalizeH="0" baseline="0" noProof="0" dirty="0">
                <a:latin typeface="+mj-lt"/>
                <a:ea typeface="+mn-ea"/>
                <a:cs typeface="+mn-cs"/>
              </a:rPr>
              <a:t>:</a:t>
            </a:r>
          </a:p>
        </p:txBody>
      </p:sp>
      <p:grpSp>
        <p:nvGrpSpPr>
          <p:cNvPr id="2" name="Group 7"/>
          <p:cNvGrpSpPr/>
          <p:nvPr/>
        </p:nvGrpSpPr>
        <p:grpSpPr>
          <a:xfrm>
            <a:off x="428625" y="3946525"/>
            <a:ext cx="3081338" cy="1724025"/>
            <a:chOff x="747" y="2109"/>
            <a:chExt cx="1941" cy="1086"/>
          </a:xfrm>
        </p:grpSpPr>
        <p:sp>
          <p:nvSpPr>
            <p:cNvPr id="7238" name="Rectangle 8"/>
            <p:cNvSpPr/>
            <p:nvPr/>
          </p:nvSpPr>
          <p:spPr>
            <a:xfrm>
              <a:off x="864" y="2427"/>
              <a:ext cx="1728" cy="48"/>
            </a:xfrm>
            <a:prstGeom prst="rect">
              <a:avLst/>
            </a:prstGeom>
            <a:solidFill>
              <a:schemeClr val="accent1"/>
            </a:solidFill>
            <a:ln w="9525" cap="flat" cmpd="sng">
              <a:solidFill>
                <a:schemeClr val="tx1"/>
              </a:solidFill>
              <a:prstDash val="solid"/>
              <a:miter/>
              <a:headEnd type="none" w="med" len="med"/>
              <a:tailEnd type="none" w="med" len="med"/>
            </a:ln>
          </p:spPr>
          <p:txBody>
            <a:bodyPr wrap="none" anchor="ctr"/>
            <a:lstStyle/>
            <a:p>
              <a:endParaRPr lang="vi-VN" altLang="x-none" dirty="0">
                <a:latin typeface="VNI-Helve" pitchFamily="2" charset="0"/>
              </a:endParaRPr>
            </a:p>
          </p:txBody>
        </p:sp>
        <p:sp>
          <p:nvSpPr>
            <p:cNvPr id="7239" name="Rectangle 9"/>
            <p:cNvSpPr/>
            <p:nvPr/>
          </p:nvSpPr>
          <p:spPr>
            <a:xfrm>
              <a:off x="1086" y="2619"/>
              <a:ext cx="1296" cy="288"/>
            </a:xfrm>
            <a:prstGeom prst="rect">
              <a:avLst/>
            </a:prstGeom>
            <a:solidFill>
              <a:schemeClr val="accent1"/>
            </a:solidFill>
            <a:ln w="9525" cap="flat" cmpd="sng">
              <a:solidFill>
                <a:schemeClr val="tx1"/>
              </a:solidFill>
              <a:prstDash val="solid"/>
              <a:miter/>
              <a:headEnd type="none" w="med" len="med"/>
              <a:tailEnd type="none" w="med" len="med"/>
            </a:ln>
          </p:spPr>
          <p:txBody>
            <a:bodyPr wrap="none" anchor="ctr"/>
            <a:lstStyle/>
            <a:p>
              <a:endParaRPr lang="vi-VN" altLang="x-none" dirty="0">
                <a:latin typeface="VNI-Helve" pitchFamily="2" charset="0"/>
              </a:endParaRPr>
            </a:p>
          </p:txBody>
        </p:sp>
        <p:grpSp>
          <p:nvGrpSpPr>
            <p:cNvPr id="7240" name="Group 10"/>
            <p:cNvGrpSpPr/>
            <p:nvPr/>
          </p:nvGrpSpPr>
          <p:grpSpPr>
            <a:xfrm>
              <a:off x="1134" y="2619"/>
              <a:ext cx="576" cy="288"/>
              <a:chOff x="1008" y="3024"/>
              <a:chExt cx="576" cy="288"/>
            </a:xfrm>
          </p:grpSpPr>
          <p:sp>
            <p:nvSpPr>
              <p:cNvPr id="7269" name="Line 11"/>
              <p:cNvSpPr/>
              <p:nvPr/>
            </p:nvSpPr>
            <p:spPr>
              <a:xfrm>
                <a:off x="1008" y="3024"/>
                <a:ext cx="48" cy="288"/>
              </a:xfrm>
              <a:prstGeom prst="line">
                <a:avLst/>
              </a:prstGeom>
              <a:ln w="28575" cap="flat" cmpd="sng">
                <a:solidFill>
                  <a:schemeClr val="tx1"/>
                </a:solidFill>
                <a:prstDash val="solid"/>
                <a:headEnd type="none" w="med" len="med"/>
                <a:tailEnd type="none" w="med" len="med"/>
              </a:ln>
            </p:spPr>
          </p:sp>
          <p:sp>
            <p:nvSpPr>
              <p:cNvPr id="7270" name="Line 12"/>
              <p:cNvSpPr/>
              <p:nvPr/>
            </p:nvSpPr>
            <p:spPr>
              <a:xfrm>
                <a:off x="1056" y="3024"/>
                <a:ext cx="48" cy="288"/>
              </a:xfrm>
              <a:prstGeom prst="line">
                <a:avLst/>
              </a:prstGeom>
              <a:ln w="28575" cap="flat" cmpd="sng">
                <a:solidFill>
                  <a:schemeClr val="tx1"/>
                </a:solidFill>
                <a:prstDash val="solid"/>
                <a:headEnd type="none" w="med" len="med"/>
                <a:tailEnd type="none" w="med" len="med"/>
              </a:ln>
            </p:spPr>
          </p:sp>
          <p:sp>
            <p:nvSpPr>
              <p:cNvPr id="7271" name="Line 13"/>
              <p:cNvSpPr/>
              <p:nvPr/>
            </p:nvSpPr>
            <p:spPr>
              <a:xfrm>
                <a:off x="1104" y="3024"/>
                <a:ext cx="48" cy="288"/>
              </a:xfrm>
              <a:prstGeom prst="line">
                <a:avLst/>
              </a:prstGeom>
              <a:ln w="28575" cap="flat" cmpd="sng">
                <a:solidFill>
                  <a:schemeClr val="tx1"/>
                </a:solidFill>
                <a:prstDash val="solid"/>
                <a:headEnd type="none" w="med" len="med"/>
                <a:tailEnd type="none" w="med" len="med"/>
              </a:ln>
            </p:spPr>
          </p:sp>
          <p:sp>
            <p:nvSpPr>
              <p:cNvPr id="7272" name="Line 14"/>
              <p:cNvSpPr/>
              <p:nvPr/>
            </p:nvSpPr>
            <p:spPr>
              <a:xfrm>
                <a:off x="1152" y="3024"/>
                <a:ext cx="48" cy="288"/>
              </a:xfrm>
              <a:prstGeom prst="line">
                <a:avLst/>
              </a:prstGeom>
              <a:ln w="28575" cap="flat" cmpd="sng">
                <a:solidFill>
                  <a:schemeClr val="tx1"/>
                </a:solidFill>
                <a:prstDash val="solid"/>
                <a:headEnd type="none" w="med" len="med"/>
                <a:tailEnd type="none" w="med" len="med"/>
              </a:ln>
            </p:spPr>
          </p:sp>
          <p:sp>
            <p:nvSpPr>
              <p:cNvPr id="7273" name="Line 15"/>
              <p:cNvSpPr/>
              <p:nvPr/>
            </p:nvSpPr>
            <p:spPr>
              <a:xfrm>
                <a:off x="1200" y="3024"/>
                <a:ext cx="48" cy="288"/>
              </a:xfrm>
              <a:prstGeom prst="line">
                <a:avLst/>
              </a:prstGeom>
              <a:ln w="28575" cap="flat" cmpd="sng">
                <a:solidFill>
                  <a:schemeClr val="tx1"/>
                </a:solidFill>
                <a:prstDash val="solid"/>
                <a:headEnd type="none" w="med" len="med"/>
                <a:tailEnd type="none" w="med" len="med"/>
              </a:ln>
            </p:spPr>
          </p:sp>
          <p:sp>
            <p:nvSpPr>
              <p:cNvPr id="7274" name="Line 16"/>
              <p:cNvSpPr/>
              <p:nvPr/>
            </p:nvSpPr>
            <p:spPr>
              <a:xfrm>
                <a:off x="1248" y="3024"/>
                <a:ext cx="48" cy="288"/>
              </a:xfrm>
              <a:prstGeom prst="line">
                <a:avLst/>
              </a:prstGeom>
              <a:ln w="28575" cap="flat" cmpd="sng">
                <a:solidFill>
                  <a:schemeClr val="tx1"/>
                </a:solidFill>
                <a:prstDash val="solid"/>
                <a:headEnd type="none" w="med" len="med"/>
                <a:tailEnd type="none" w="med" len="med"/>
              </a:ln>
            </p:spPr>
          </p:sp>
          <p:sp>
            <p:nvSpPr>
              <p:cNvPr id="7275" name="Line 17"/>
              <p:cNvSpPr/>
              <p:nvPr/>
            </p:nvSpPr>
            <p:spPr>
              <a:xfrm>
                <a:off x="1296" y="3024"/>
                <a:ext cx="48" cy="288"/>
              </a:xfrm>
              <a:prstGeom prst="line">
                <a:avLst/>
              </a:prstGeom>
              <a:ln w="28575" cap="flat" cmpd="sng">
                <a:solidFill>
                  <a:schemeClr val="tx1"/>
                </a:solidFill>
                <a:prstDash val="solid"/>
                <a:headEnd type="none" w="med" len="med"/>
                <a:tailEnd type="none" w="med" len="med"/>
              </a:ln>
            </p:spPr>
          </p:sp>
          <p:sp>
            <p:nvSpPr>
              <p:cNvPr id="7276" name="Line 18"/>
              <p:cNvSpPr/>
              <p:nvPr/>
            </p:nvSpPr>
            <p:spPr>
              <a:xfrm>
                <a:off x="1344" y="3024"/>
                <a:ext cx="48" cy="288"/>
              </a:xfrm>
              <a:prstGeom prst="line">
                <a:avLst/>
              </a:prstGeom>
              <a:ln w="28575" cap="flat" cmpd="sng">
                <a:solidFill>
                  <a:schemeClr val="tx1"/>
                </a:solidFill>
                <a:prstDash val="solid"/>
                <a:headEnd type="none" w="med" len="med"/>
                <a:tailEnd type="none" w="med" len="med"/>
              </a:ln>
            </p:spPr>
          </p:sp>
          <p:sp>
            <p:nvSpPr>
              <p:cNvPr id="7277" name="Line 19"/>
              <p:cNvSpPr/>
              <p:nvPr/>
            </p:nvSpPr>
            <p:spPr>
              <a:xfrm>
                <a:off x="1392" y="3024"/>
                <a:ext cx="48" cy="288"/>
              </a:xfrm>
              <a:prstGeom prst="line">
                <a:avLst/>
              </a:prstGeom>
              <a:ln w="28575" cap="flat" cmpd="sng">
                <a:solidFill>
                  <a:schemeClr val="tx1"/>
                </a:solidFill>
                <a:prstDash val="solid"/>
                <a:headEnd type="none" w="med" len="med"/>
                <a:tailEnd type="none" w="med" len="med"/>
              </a:ln>
            </p:spPr>
          </p:sp>
          <p:sp>
            <p:nvSpPr>
              <p:cNvPr id="7278" name="Line 20"/>
              <p:cNvSpPr/>
              <p:nvPr/>
            </p:nvSpPr>
            <p:spPr>
              <a:xfrm>
                <a:off x="1488" y="3024"/>
                <a:ext cx="48" cy="288"/>
              </a:xfrm>
              <a:prstGeom prst="line">
                <a:avLst/>
              </a:prstGeom>
              <a:ln w="28575" cap="flat" cmpd="sng">
                <a:solidFill>
                  <a:schemeClr val="tx1"/>
                </a:solidFill>
                <a:prstDash val="solid"/>
                <a:headEnd type="none" w="med" len="med"/>
                <a:tailEnd type="none" w="med" len="med"/>
              </a:ln>
            </p:spPr>
          </p:sp>
          <p:sp>
            <p:nvSpPr>
              <p:cNvPr id="7279" name="Line 21"/>
              <p:cNvSpPr/>
              <p:nvPr/>
            </p:nvSpPr>
            <p:spPr>
              <a:xfrm>
                <a:off x="1440" y="3024"/>
                <a:ext cx="48" cy="288"/>
              </a:xfrm>
              <a:prstGeom prst="line">
                <a:avLst/>
              </a:prstGeom>
              <a:ln w="28575" cap="flat" cmpd="sng">
                <a:solidFill>
                  <a:schemeClr val="tx1"/>
                </a:solidFill>
                <a:prstDash val="solid"/>
                <a:headEnd type="none" w="med" len="med"/>
                <a:tailEnd type="none" w="med" len="med"/>
              </a:ln>
            </p:spPr>
          </p:sp>
          <p:sp>
            <p:nvSpPr>
              <p:cNvPr id="7280" name="Line 22"/>
              <p:cNvSpPr/>
              <p:nvPr/>
            </p:nvSpPr>
            <p:spPr>
              <a:xfrm>
                <a:off x="1536" y="3024"/>
                <a:ext cx="48" cy="288"/>
              </a:xfrm>
              <a:prstGeom prst="line">
                <a:avLst/>
              </a:prstGeom>
              <a:ln w="28575" cap="flat" cmpd="sng">
                <a:solidFill>
                  <a:schemeClr val="tx1"/>
                </a:solidFill>
                <a:prstDash val="solid"/>
                <a:headEnd type="none" w="med" len="med"/>
                <a:tailEnd type="none" w="med" len="med"/>
              </a:ln>
            </p:spPr>
          </p:sp>
        </p:grpSp>
        <p:grpSp>
          <p:nvGrpSpPr>
            <p:cNvPr id="7241" name="Group 23"/>
            <p:cNvGrpSpPr/>
            <p:nvPr/>
          </p:nvGrpSpPr>
          <p:grpSpPr>
            <a:xfrm>
              <a:off x="1722" y="2619"/>
              <a:ext cx="576" cy="288"/>
              <a:chOff x="1008" y="3024"/>
              <a:chExt cx="576" cy="288"/>
            </a:xfrm>
          </p:grpSpPr>
          <p:sp>
            <p:nvSpPr>
              <p:cNvPr id="7257" name="Line 24"/>
              <p:cNvSpPr/>
              <p:nvPr/>
            </p:nvSpPr>
            <p:spPr>
              <a:xfrm>
                <a:off x="1008" y="3024"/>
                <a:ext cx="48" cy="288"/>
              </a:xfrm>
              <a:prstGeom prst="line">
                <a:avLst/>
              </a:prstGeom>
              <a:ln w="28575" cap="flat" cmpd="sng">
                <a:solidFill>
                  <a:schemeClr val="tx1"/>
                </a:solidFill>
                <a:prstDash val="solid"/>
                <a:headEnd type="none" w="med" len="med"/>
                <a:tailEnd type="none" w="med" len="med"/>
              </a:ln>
            </p:spPr>
          </p:sp>
          <p:sp>
            <p:nvSpPr>
              <p:cNvPr id="7258" name="Line 25"/>
              <p:cNvSpPr/>
              <p:nvPr/>
            </p:nvSpPr>
            <p:spPr>
              <a:xfrm>
                <a:off x="1056" y="3024"/>
                <a:ext cx="48" cy="288"/>
              </a:xfrm>
              <a:prstGeom prst="line">
                <a:avLst/>
              </a:prstGeom>
              <a:ln w="28575" cap="flat" cmpd="sng">
                <a:solidFill>
                  <a:schemeClr val="tx1"/>
                </a:solidFill>
                <a:prstDash val="solid"/>
                <a:headEnd type="none" w="med" len="med"/>
                <a:tailEnd type="none" w="med" len="med"/>
              </a:ln>
            </p:spPr>
          </p:sp>
          <p:sp>
            <p:nvSpPr>
              <p:cNvPr id="7259" name="Line 26"/>
              <p:cNvSpPr/>
              <p:nvPr/>
            </p:nvSpPr>
            <p:spPr>
              <a:xfrm>
                <a:off x="1104" y="3024"/>
                <a:ext cx="48" cy="288"/>
              </a:xfrm>
              <a:prstGeom prst="line">
                <a:avLst/>
              </a:prstGeom>
              <a:ln w="28575" cap="flat" cmpd="sng">
                <a:solidFill>
                  <a:schemeClr val="tx1"/>
                </a:solidFill>
                <a:prstDash val="solid"/>
                <a:headEnd type="none" w="med" len="med"/>
                <a:tailEnd type="none" w="med" len="med"/>
              </a:ln>
            </p:spPr>
          </p:sp>
          <p:sp>
            <p:nvSpPr>
              <p:cNvPr id="7260" name="Line 27"/>
              <p:cNvSpPr/>
              <p:nvPr/>
            </p:nvSpPr>
            <p:spPr>
              <a:xfrm>
                <a:off x="1152" y="3024"/>
                <a:ext cx="48" cy="288"/>
              </a:xfrm>
              <a:prstGeom prst="line">
                <a:avLst/>
              </a:prstGeom>
              <a:ln w="28575" cap="flat" cmpd="sng">
                <a:solidFill>
                  <a:schemeClr val="tx1"/>
                </a:solidFill>
                <a:prstDash val="solid"/>
                <a:headEnd type="none" w="med" len="med"/>
                <a:tailEnd type="none" w="med" len="med"/>
              </a:ln>
            </p:spPr>
          </p:sp>
          <p:sp>
            <p:nvSpPr>
              <p:cNvPr id="7261" name="Line 28"/>
              <p:cNvSpPr/>
              <p:nvPr/>
            </p:nvSpPr>
            <p:spPr>
              <a:xfrm>
                <a:off x="1200" y="3024"/>
                <a:ext cx="48" cy="288"/>
              </a:xfrm>
              <a:prstGeom prst="line">
                <a:avLst/>
              </a:prstGeom>
              <a:ln w="28575" cap="flat" cmpd="sng">
                <a:solidFill>
                  <a:schemeClr val="tx1"/>
                </a:solidFill>
                <a:prstDash val="solid"/>
                <a:headEnd type="none" w="med" len="med"/>
                <a:tailEnd type="none" w="med" len="med"/>
              </a:ln>
            </p:spPr>
          </p:sp>
          <p:sp>
            <p:nvSpPr>
              <p:cNvPr id="7262" name="Line 29"/>
              <p:cNvSpPr/>
              <p:nvPr/>
            </p:nvSpPr>
            <p:spPr>
              <a:xfrm>
                <a:off x="1248" y="3024"/>
                <a:ext cx="48" cy="288"/>
              </a:xfrm>
              <a:prstGeom prst="line">
                <a:avLst/>
              </a:prstGeom>
              <a:ln w="28575" cap="flat" cmpd="sng">
                <a:solidFill>
                  <a:schemeClr val="tx1"/>
                </a:solidFill>
                <a:prstDash val="solid"/>
                <a:headEnd type="none" w="med" len="med"/>
                <a:tailEnd type="none" w="med" len="med"/>
              </a:ln>
            </p:spPr>
          </p:sp>
          <p:sp>
            <p:nvSpPr>
              <p:cNvPr id="7263" name="Line 30"/>
              <p:cNvSpPr/>
              <p:nvPr/>
            </p:nvSpPr>
            <p:spPr>
              <a:xfrm>
                <a:off x="1296" y="3024"/>
                <a:ext cx="48" cy="288"/>
              </a:xfrm>
              <a:prstGeom prst="line">
                <a:avLst/>
              </a:prstGeom>
              <a:ln w="28575" cap="flat" cmpd="sng">
                <a:solidFill>
                  <a:schemeClr val="tx1"/>
                </a:solidFill>
                <a:prstDash val="solid"/>
                <a:headEnd type="none" w="med" len="med"/>
                <a:tailEnd type="none" w="med" len="med"/>
              </a:ln>
            </p:spPr>
          </p:sp>
          <p:sp>
            <p:nvSpPr>
              <p:cNvPr id="7264" name="Line 31"/>
              <p:cNvSpPr/>
              <p:nvPr/>
            </p:nvSpPr>
            <p:spPr>
              <a:xfrm>
                <a:off x="1344" y="3024"/>
                <a:ext cx="48" cy="288"/>
              </a:xfrm>
              <a:prstGeom prst="line">
                <a:avLst/>
              </a:prstGeom>
              <a:ln w="28575" cap="flat" cmpd="sng">
                <a:solidFill>
                  <a:schemeClr val="tx1"/>
                </a:solidFill>
                <a:prstDash val="solid"/>
                <a:headEnd type="none" w="med" len="med"/>
                <a:tailEnd type="none" w="med" len="med"/>
              </a:ln>
            </p:spPr>
          </p:sp>
          <p:sp>
            <p:nvSpPr>
              <p:cNvPr id="7265" name="Line 32"/>
              <p:cNvSpPr/>
              <p:nvPr/>
            </p:nvSpPr>
            <p:spPr>
              <a:xfrm>
                <a:off x="1392" y="3024"/>
                <a:ext cx="48" cy="288"/>
              </a:xfrm>
              <a:prstGeom prst="line">
                <a:avLst/>
              </a:prstGeom>
              <a:ln w="28575" cap="flat" cmpd="sng">
                <a:solidFill>
                  <a:schemeClr val="tx1"/>
                </a:solidFill>
                <a:prstDash val="solid"/>
                <a:headEnd type="none" w="med" len="med"/>
                <a:tailEnd type="none" w="med" len="med"/>
              </a:ln>
            </p:spPr>
          </p:sp>
          <p:sp>
            <p:nvSpPr>
              <p:cNvPr id="7266" name="Line 33"/>
              <p:cNvSpPr/>
              <p:nvPr/>
            </p:nvSpPr>
            <p:spPr>
              <a:xfrm>
                <a:off x="1488" y="3024"/>
                <a:ext cx="48" cy="288"/>
              </a:xfrm>
              <a:prstGeom prst="line">
                <a:avLst/>
              </a:prstGeom>
              <a:ln w="28575" cap="flat" cmpd="sng">
                <a:solidFill>
                  <a:schemeClr val="tx1"/>
                </a:solidFill>
                <a:prstDash val="solid"/>
                <a:headEnd type="none" w="med" len="med"/>
                <a:tailEnd type="none" w="med" len="med"/>
              </a:ln>
            </p:spPr>
          </p:sp>
          <p:sp>
            <p:nvSpPr>
              <p:cNvPr id="7267" name="Line 34"/>
              <p:cNvSpPr/>
              <p:nvPr/>
            </p:nvSpPr>
            <p:spPr>
              <a:xfrm>
                <a:off x="1440" y="3024"/>
                <a:ext cx="48" cy="288"/>
              </a:xfrm>
              <a:prstGeom prst="line">
                <a:avLst/>
              </a:prstGeom>
              <a:ln w="28575" cap="flat" cmpd="sng">
                <a:solidFill>
                  <a:schemeClr val="tx1"/>
                </a:solidFill>
                <a:prstDash val="solid"/>
                <a:headEnd type="none" w="med" len="med"/>
                <a:tailEnd type="none" w="med" len="med"/>
              </a:ln>
            </p:spPr>
          </p:sp>
          <p:sp>
            <p:nvSpPr>
              <p:cNvPr id="7268" name="Line 35"/>
              <p:cNvSpPr/>
              <p:nvPr/>
            </p:nvSpPr>
            <p:spPr>
              <a:xfrm>
                <a:off x="1536" y="3024"/>
                <a:ext cx="48" cy="288"/>
              </a:xfrm>
              <a:prstGeom prst="line">
                <a:avLst/>
              </a:prstGeom>
              <a:ln w="28575" cap="flat" cmpd="sng">
                <a:solidFill>
                  <a:schemeClr val="tx1"/>
                </a:solidFill>
                <a:prstDash val="solid"/>
                <a:headEnd type="none" w="med" len="med"/>
                <a:tailEnd type="none" w="med" len="med"/>
              </a:ln>
            </p:spPr>
          </p:sp>
        </p:grpSp>
        <p:sp>
          <p:nvSpPr>
            <p:cNvPr id="7242" name="Rectangle 36"/>
            <p:cNvSpPr/>
            <p:nvPr/>
          </p:nvSpPr>
          <p:spPr>
            <a:xfrm>
              <a:off x="1020" y="2373"/>
              <a:ext cx="96" cy="816"/>
            </a:xfrm>
            <a:prstGeom prst="rect">
              <a:avLst/>
            </a:prstGeom>
            <a:solidFill>
              <a:schemeClr val="bg2"/>
            </a:solidFill>
            <a:ln w="9525" cap="flat" cmpd="sng">
              <a:solidFill>
                <a:schemeClr val="tx1"/>
              </a:solidFill>
              <a:prstDash val="solid"/>
              <a:miter/>
              <a:headEnd type="none" w="med" len="med"/>
              <a:tailEnd type="none" w="med" len="med"/>
            </a:ln>
          </p:spPr>
          <p:txBody>
            <a:bodyPr wrap="none" anchor="ctr"/>
            <a:lstStyle/>
            <a:p>
              <a:endParaRPr lang="vi-VN" altLang="x-none" dirty="0">
                <a:latin typeface="VNI-Helve" pitchFamily="2" charset="0"/>
              </a:endParaRPr>
            </a:p>
          </p:txBody>
        </p:sp>
        <p:sp>
          <p:nvSpPr>
            <p:cNvPr id="7243" name="Rectangle 37"/>
            <p:cNvSpPr/>
            <p:nvPr/>
          </p:nvSpPr>
          <p:spPr>
            <a:xfrm>
              <a:off x="879" y="3091"/>
              <a:ext cx="144" cy="96"/>
            </a:xfrm>
            <a:prstGeom prst="rect">
              <a:avLst/>
            </a:prstGeom>
            <a:solidFill>
              <a:schemeClr val="bg2"/>
            </a:solidFill>
            <a:ln w="9525" cap="flat" cmpd="sng">
              <a:solidFill>
                <a:schemeClr val="tx1"/>
              </a:solidFill>
              <a:prstDash val="solid"/>
              <a:miter/>
              <a:headEnd type="none" w="med" len="med"/>
              <a:tailEnd type="none" w="med" len="med"/>
            </a:ln>
          </p:spPr>
          <p:txBody>
            <a:bodyPr wrap="none" anchor="ctr"/>
            <a:lstStyle/>
            <a:p>
              <a:endParaRPr lang="vi-VN" altLang="x-none" dirty="0">
                <a:latin typeface="VNI-Helve" pitchFamily="2" charset="0"/>
              </a:endParaRPr>
            </a:p>
          </p:txBody>
        </p:sp>
        <p:sp>
          <p:nvSpPr>
            <p:cNvPr id="7244" name="Rectangle 38"/>
            <p:cNvSpPr/>
            <p:nvPr/>
          </p:nvSpPr>
          <p:spPr>
            <a:xfrm>
              <a:off x="2328" y="2379"/>
              <a:ext cx="96" cy="816"/>
            </a:xfrm>
            <a:prstGeom prst="rect">
              <a:avLst/>
            </a:prstGeom>
            <a:solidFill>
              <a:schemeClr val="bg2"/>
            </a:solidFill>
            <a:ln w="9525" cap="flat" cmpd="sng">
              <a:solidFill>
                <a:schemeClr val="tx1"/>
              </a:solidFill>
              <a:prstDash val="solid"/>
              <a:miter/>
              <a:headEnd type="none" w="med" len="med"/>
              <a:tailEnd type="none" w="med" len="med"/>
            </a:ln>
          </p:spPr>
          <p:txBody>
            <a:bodyPr wrap="none" anchor="ctr"/>
            <a:lstStyle/>
            <a:p>
              <a:endParaRPr lang="vi-VN" altLang="x-none" dirty="0">
                <a:latin typeface="VNI-Helve" pitchFamily="2" charset="0"/>
              </a:endParaRPr>
            </a:p>
          </p:txBody>
        </p:sp>
        <p:sp>
          <p:nvSpPr>
            <p:cNvPr id="7245" name="Rectangle 39"/>
            <p:cNvSpPr/>
            <p:nvPr/>
          </p:nvSpPr>
          <p:spPr>
            <a:xfrm>
              <a:off x="2429" y="3099"/>
              <a:ext cx="144" cy="96"/>
            </a:xfrm>
            <a:prstGeom prst="rect">
              <a:avLst/>
            </a:prstGeom>
            <a:solidFill>
              <a:schemeClr val="bg2"/>
            </a:solidFill>
            <a:ln w="9525" cap="flat" cmpd="sng">
              <a:solidFill>
                <a:schemeClr val="tx1"/>
              </a:solidFill>
              <a:prstDash val="solid"/>
              <a:miter/>
              <a:headEnd type="none" w="med" len="med"/>
              <a:tailEnd type="none" w="med" len="med"/>
            </a:ln>
          </p:spPr>
          <p:txBody>
            <a:bodyPr wrap="none" anchor="ctr"/>
            <a:lstStyle/>
            <a:p>
              <a:endParaRPr lang="vi-VN" altLang="x-none" dirty="0">
                <a:latin typeface="VNI-Helve" pitchFamily="2" charset="0"/>
              </a:endParaRPr>
            </a:p>
          </p:txBody>
        </p:sp>
        <p:sp>
          <p:nvSpPr>
            <p:cNvPr id="7246" name="Rectangle 40"/>
            <p:cNvSpPr/>
            <p:nvPr/>
          </p:nvSpPr>
          <p:spPr>
            <a:xfrm>
              <a:off x="1653" y="2331"/>
              <a:ext cx="48" cy="384"/>
            </a:xfrm>
            <a:prstGeom prst="rect">
              <a:avLst/>
            </a:prstGeom>
            <a:solidFill>
              <a:srgbClr val="FF0000"/>
            </a:solidFill>
            <a:ln w="9525" cap="flat" cmpd="sng">
              <a:solidFill>
                <a:srgbClr val="FF0000"/>
              </a:solidFill>
              <a:prstDash val="solid"/>
              <a:miter/>
              <a:headEnd type="none" w="med" len="med"/>
              <a:tailEnd type="none" w="med" len="med"/>
            </a:ln>
          </p:spPr>
          <p:txBody>
            <a:bodyPr wrap="none" anchor="ctr"/>
            <a:lstStyle/>
            <a:p>
              <a:endParaRPr lang="vi-VN" altLang="x-none" dirty="0">
                <a:latin typeface="VNI-Helve" pitchFamily="2" charset="0"/>
              </a:endParaRPr>
            </a:p>
          </p:txBody>
        </p:sp>
        <p:sp>
          <p:nvSpPr>
            <p:cNvPr id="7247" name="Rectangle 41"/>
            <p:cNvSpPr/>
            <p:nvPr/>
          </p:nvSpPr>
          <p:spPr>
            <a:xfrm>
              <a:off x="915" y="2859"/>
              <a:ext cx="96" cy="48"/>
            </a:xfrm>
            <a:prstGeom prst="rect">
              <a:avLst/>
            </a:prstGeom>
            <a:solidFill>
              <a:srgbClr val="FF0000"/>
            </a:solidFill>
            <a:ln w="9525" cap="flat" cmpd="sng">
              <a:solidFill>
                <a:srgbClr val="FF0000"/>
              </a:solidFill>
              <a:prstDash val="solid"/>
              <a:miter/>
              <a:headEnd type="none" w="med" len="med"/>
              <a:tailEnd type="none" w="med" len="med"/>
            </a:ln>
          </p:spPr>
          <p:txBody>
            <a:bodyPr wrap="none" anchor="ctr"/>
            <a:lstStyle/>
            <a:p>
              <a:endParaRPr lang="vi-VN" altLang="x-none" dirty="0">
                <a:latin typeface="VNI-Helve" pitchFamily="2" charset="0"/>
              </a:endParaRPr>
            </a:p>
          </p:txBody>
        </p:sp>
        <p:sp>
          <p:nvSpPr>
            <p:cNvPr id="7248" name="Text Box 42"/>
            <p:cNvSpPr txBox="1"/>
            <p:nvPr/>
          </p:nvSpPr>
          <p:spPr>
            <a:xfrm>
              <a:off x="2403" y="2629"/>
              <a:ext cx="240" cy="250"/>
            </a:xfrm>
            <a:prstGeom prst="rect">
              <a:avLst/>
            </a:prstGeom>
            <a:noFill/>
            <a:ln w="9525">
              <a:noFill/>
            </a:ln>
          </p:spPr>
          <p:txBody>
            <a:bodyPr>
              <a:spAutoFit/>
            </a:bodyPr>
            <a:lstStyle/>
            <a:p>
              <a:pPr>
                <a:spcBef>
                  <a:spcPct val="50000"/>
                </a:spcBef>
              </a:pPr>
              <a:r>
                <a:rPr sz="2000" b="1" dirty="0">
                  <a:latin typeface="Calibri" panose="020F0502020204030204" pitchFamily="34" charset="0"/>
                </a:rPr>
                <a:t>B</a:t>
              </a:r>
            </a:p>
          </p:txBody>
        </p:sp>
        <p:sp>
          <p:nvSpPr>
            <p:cNvPr id="7249" name="Text Box 43"/>
            <p:cNvSpPr txBox="1"/>
            <p:nvPr/>
          </p:nvSpPr>
          <p:spPr>
            <a:xfrm>
              <a:off x="824" y="2632"/>
              <a:ext cx="240" cy="250"/>
            </a:xfrm>
            <a:prstGeom prst="rect">
              <a:avLst/>
            </a:prstGeom>
            <a:noFill/>
            <a:ln w="9525">
              <a:noFill/>
            </a:ln>
          </p:spPr>
          <p:txBody>
            <a:bodyPr>
              <a:spAutoFit/>
            </a:bodyPr>
            <a:lstStyle/>
            <a:p>
              <a:pPr>
                <a:spcBef>
                  <a:spcPct val="50000"/>
                </a:spcBef>
              </a:pPr>
              <a:r>
                <a:rPr sz="2000" b="1" dirty="0">
                  <a:latin typeface="Calibri" panose="020F0502020204030204" pitchFamily="34" charset="0"/>
                </a:rPr>
                <a:t>A</a:t>
              </a:r>
            </a:p>
          </p:txBody>
        </p:sp>
        <p:sp>
          <p:nvSpPr>
            <p:cNvPr id="7250" name="Text Box 44"/>
            <p:cNvSpPr txBox="1"/>
            <p:nvPr/>
          </p:nvSpPr>
          <p:spPr>
            <a:xfrm>
              <a:off x="1557" y="2109"/>
              <a:ext cx="240" cy="250"/>
            </a:xfrm>
            <a:prstGeom prst="rect">
              <a:avLst/>
            </a:prstGeom>
            <a:noFill/>
            <a:ln w="9525">
              <a:noFill/>
            </a:ln>
          </p:spPr>
          <p:txBody>
            <a:bodyPr>
              <a:spAutoFit/>
            </a:bodyPr>
            <a:lstStyle/>
            <a:p>
              <a:pPr>
                <a:spcBef>
                  <a:spcPct val="50000"/>
                </a:spcBef>
              </a:pPr>
              <a:r>
                <a:rPr sz="2000" b="1" dirty="0">
                  <a:latin typeface="Calibri" panose="020F0502020204030204" pitchFamily="34" charset="0"/>
                </a:rPr>
                <a:t>C</a:t>
              </a:r>
            </a:p>
          </p:txBody>
        </p:sp>
        <p:sp>
          <p:nvSpPr>
            <p:cNvPr id="7251" name="Text Box 45"/>
            <p:cNvSpPr txBox="1"/>
            <p:nvPr/>
          </p:nvSpPr>
          <p:spPr>
            <a:xfrm>
              <a:off x="747" y="2178"/>
              <a:ext cx="288" cy="250"/>
            </a:xfrm>
            <a:prstGeom prst="rect">
              <a:avLst/>
            </a:prstGeom>
            <a:noFill/>
            <a:ln w="9525">
              <a:noFill/>
            </a:ln>
          </p:spPr>
          <p:txBody>
            <a:bodyPr>
              <a:spAutoFit/>
            </a:bodyPr>
            <a:lstStyle/>
            <a:p>
              <a:pPr>
                <a:spcBef>
                  <a:spcPct val="50000"/>
                </a:spcBef>
              </a:pPr>
              <a:r>
                <a:rPr sz="2000" b="1" dirty="0">
                  <a:latin typeface="Calibri" panose="020F0502020204030204" pitchFamily="34" charset="0"/>
                </a:rPr>
                <a:t>M</a:t>
              </a:r>
            </a:p>
          </p:txBody>
        </p:sp>
        <p:sp>
          <p:nvSpPr>
            <p:cNvPr id="7252" name="Text Box 46"/>
            <p:cNvSpPr txBox="1"/>
            <p:nvPr/>
          </p:nvSpPr>
          <p:spPr>
            <a:xfrm>
              <a:off x="2448" y="2190"/>
              <a:ext cx="240" cy="250"/>
            </a:xfrm>
            <a:prstGeom prst="rect">
              <a:avLst/>
            </a:prstGeom>
            <a:noFill/>
            <a:ln w="9525">
              <a:noFill/>
            </a:ln>
          </p:spPr>
          <p:txBody>
            <a:bodyPr>
              <a:spAutoFit/>
            </a:bodyPr>
            <a:lstStyle/>
            <a:p>
              <a:pPr>
                <a:spcBef>
                  <a:spcPct val="50000"/>
                </a:spcBef>
              </a:pPr>
              <a:r>
                <a:rPr sz="2000" b="1" dirty="0">
                  <a:latin typeface="Calibri" panose="020F0502020204030204" pitchFamily="34" charset="0"/>
                </a:rPr>
                <a:t>N</a:t>
              </a:r>
            </a:p>
          </p:txBody>
        </p:sp>
        <p:sp>
          <p:nvSpPr>
            <p:cNvPr id="7253" name="Rectangle 47"/>
            <p:cNvSpPr/>
            <p:nvPr/>
          </p:nvSpPr>
          <p:spPr>
            <a:xfrm>
              <a:off x="2420" y="2862"/>
              <a:ext cx="96" cy="48"/>
            </a:xfrm>
            <a:prstGeom prst="rect">
              <a:avLst/>
            </a:prstGeom>
            <a:solidFill>
              <a:srgbClr val="FF3300"/>
            </a:solidFill>
            <a:ln w="9525" cap="flat" cmpd="sng">
              <a:solidFill>
                <a:schemeClr val="tx1"/>
              </a:solidFill>
              <a:prstDash val="solid"/>
              <a:miter/>
              <a:headEnd type="none" w="med" len="med"/>
              <a:tailEnd type="none" w="med" len="med"/>
            </a:ln>
          </p:spPr>
          <p:txBody>
            <a:bodyPr wrap="none" anchor="ctr"/>
            <a:lstStyle/>
            <a:p>
              <a:endParaRPr lang="vi-VN" altLang="x-none" dirty="0">
                <a:latin typeface="VNI-Helve" pitchFamily="2" charset="0"/>
              </a:endParaRPr>
            </a:p>
          </p:txBody>
        </p:sp>
        <p:sp>
          <p:nvSpPr>
            <p:cNvPr id="7254" name="Line 48"/>
            <p:cNvSpPr/>
            <p:nvPr/>
          </p:nvSpPr>
          <p:spPr>
            <a:xfrm>
              <a:off x="1104" y="2784"/>
              <a:ext cx="0" cy="0"/>
            </a:xfrm>
            <a:prstGeom prst="line">
              <a:avLst/>
            </a:prstGeom>
            <a:ln w="9525" cap="flat" cmpd="sng">
              <a:solidFill>
                <a:schemeClr val="tx1"/>
              </a:solidFill>
              <a:prstDash val="solid"/>
              <a:headEnd type="none" w="med" len="med"/>
              <a:tailEnd type="none" w="med" len="med"/>
            </a:ln>
          </p:spPr>
        </p:sp>
        <p:sp>
          <p:nvSpPr>
            <p:cNvPr id="7255" name="Line 49"/>
            <p:cNvSpPr/>
            <p:nvPr/>
          </p:nvSpPr>
          <p:spPr>
            <a:xfrm>
              <a:off x="1680" y="2928"/>
              <a:ext cx="0" cy="0"/>
            </a:xfrm>
            <a:prstGeom prst="line">
              <a:avLst/>
            </a:prstGeom>
            <a:ln w="9525" cap="flat" cmpd="sng">
              <a:solidFill>
                <a:schemeClr val="tx1"/>
              </a:solidFill>
              <a:prstDash val="solid"/>
              <a:headEnd type="none" w="med" len="med"/>
              <a:tailEnd type="none" w="med" len="med"/>
            </a:ln>
          </p:spPr>
        </p:sp>
        <p:sp>
          <p:nvSpPr>
            <p:cNvPr id="7256" name="Line 50"/>
            <p:cNvSpPr/>
            <p:nvPr/>
          </p:nvSpPr>
          <p:spPr>
            <a:xfrm>
              <a:off x="1104" y="2640"/>
              <a:ext cx="0" cy="0"/>
            </a:xfrm>
            <a:prstGeom prst="line">
              <a:avLst/>
            </a:prstGeom>
            <a:ln w="9525" cap="flat" cmpd="sng">
              <a:solidFill>
                <a:schemeClr val="tx1"/>
              </a:solidFill>
              <a:prstDash val="solid"/>
              <a:headEnd type="none" w="med" len="med"/>
              <a:tailEnd type="none" w="med" len="med"/>
            </a:ln>
          </p:spPr>
        </p:sp>
      </p:grpSp>
      <p:grpSp>
        <p:nvGrpSpPr>
          <p:cNvPr id="5" name="Group 51"/>
          <p:cNvGrpSpPr/>
          <p:nvPr/>
        </p:nvGrpSpPr>
        <p:grpSpPr>
          <a:xfrm>
            <a:off x="3929063" y="4000500"/>
            <a:ext cx="2071687" cy="2143125"/>
            <a:chOff x="2151" y="1200"/>
            <a:chExt cx="1305" cy="1518"/>
          </a:xfrm>
        </p:grpSpPr>
        <p:sp>
          <p:nvSpPr>
            <p:cNvPr id="7201" name="Rectangle 52"/>
            <p:cNvSpPr/>
            <p:nvPr/>
          </p:nvSpPr>
          <p:spPr>
            <a:xfrm>
              <a:off x="2151" y="2142"/>
              <a:ext cx="1230" cy="192"/>
            </a:xfrm>
            <a:prstGeom prst="rect">
              <a:avLst/>
            </a:prstGeom>
            <a:solidFill>
              <a:schemeClr val="accent1"/>
            </a:solidFill>
            <a:ln w="28575" cap="flat" cmpd="sng">
              <a:solidFill>
                <a:schemeClr val="tx1"/>
              </a:solidFill>
              <a:prstDash val="solid"/>
              <a:miter/>
              <a:headEnd type="none" w="med" len="med"/>
              <a:tailEnd type="none" w="med" len="med"/>
            </a:ln>
          </p:spPr>
          <p:txBody>
            <a:bodyPr wrap="none" anchor="ctr"/>
            <a:lstStyle/>
            <a:p>
              <a:endParaRPr lang="vi-VN" altLang="x-none" dirty="0">
                <a:latin typeface="VNI-Helve" pitchFamily="2" charset="0"/>
              </a:endParaRPr>
            </a:p>
          </p:txBody>
        </p:sp>
        <p:sp>
          <p:nvSpPr>
            <p:cNvPr id="7202" name="Line 53"/>
            <p:cNvSpPr/>
            <p:nvPr/>
          </p:nvSpPr>
          <p:spPr>
            <a:xfrm>
              <a:off x="2334" y="1950"/>
              <a:ext cx="0" cy="768"/>
            </a:xfrm>
            <a:prstGeom prst="line">
              <a:avLst/>
            </a:prstGeom>
            <a:ln w="28575" cap="flat" cmpd="sng">
              <a:solidFill>
                <a:srgbClr val="FF0000"/>
              </a:solidFill>
              <a:prstDash val="solid"/>
              <a:headEnd type="none" w="med" len="med"/>
              <a:tailEnd type="none" w="med" len="med"/>
            </a:ln>
          </p:spPr>
        </p:sp>
        <p:grpSp>
          <p:nvGrpSpPr>
            <p:cNvPr id="7203" name="Group 54"/>
            <p:cNvGrpSpPr/>
            <p:nvPr/>
          </p:nvGrpSpPr>
          <p:grpSpPr>
            <a:xfrm>
              <a:off x="2211" y="1200"/>
              <a:ext cx="1066" cy="990"/>
              <a:chOff x="2286" y="2226"/>
              <a:chExt cx="1066" cy="990"/>
            </a:xfrm>
          </p:grpSpPr>
          <p:sp>
            <p:nvSpPr>
              <p:cNvPr id="7217" name="AutoShape 55"/>
              <p:cNvSpPr/>
              <p:nvPr/>
            </p:nvSpPr>
            <p:spPr>
              <a:xfrm>
                <a:off x="2286" y="2226"/>
                <a:ext cx="1056" cy="990"/>
              </a:xfrm>
              <a:custGeom>
                <a:avLst/>
                <a:gdLst>
                  <a:gd name="txL" fmla="*/ 0 w 21600"/>
                  <a:gd name="txT" fmla="*/ 0 h 21600"/>
                  <a:gd name="txR" fmla="*/ 21600 w 21600"/>
                  <a:gd name="txB" fmla="*/ 16320 h 21600"/>
                </a:gdLst>
                <a:ahLst/>
                <a:cxnLst>
                  <a:cxn ang="0">
                    <a:pos x="0" y="0"/>
                  </a:cxn>
                  <a:cxn ang="0">
                    <a:pos x="0" y="0"/>
                  </a:cxn>
                  <a:cxn ang="0">
                    <a:pos x="0" y="0"/>
                  </a:cxn>
                  <a:cxn ang="0">
                    <a:pos x="0" y="0"/>
                  </a:cxn>
                </a:cxnLst>
                <a:rect l="txL" t="txT" r="txR" b="txB"/>
                <a:pathLst>
                  <a:path w="21600" h="21600">
                    <a:moveTo>
                      <a:pt x="7098" y="14287"/>
                    </a:moveTo>
                    <a:cubicBezTo>
                      <a:pt x="6209" y="13344"/>
                      <a:pt x="5714" y="12096"/>
                      <a:pt x="5714" y="10800"/>
                    </a:cubicBezTo>
                    <a:cubicBezTo>
                      <a:pt x="5714" y="7991"/>
                      <a:pt x="7991" y="5714"/>
                      <a:pt x="10800" y="5714"/>
                    </a:cubicBezTo>
                    <a:cubicBezTo>
                      <a:pt x="13608" y="5714"/>
                      <a:pt x="15886" y="7991"/>
                      <a:pt x="15886" y="10800"/>
                    </a:cubicBezTo>
                    <a:cubicBezTo>
                      <a:pt x="15886" y="12096"/>
                      <a:pt x="15390" y="13344"/>
                      <a:pt x="14501" y="14287"/>
                    </a:cubicBezTo>
                    <a:lnTo>
                      <a:pt x="18660" y="18206"/>
                    </a:lnTo>
                    <a:cubicBezTo>
                      <a:pt x="20548" y="16202"/>
                      <a:pt x="21600" y="13553"/>
                      <a:pt x="21600" y="10800"/>
                    </a:cubicBezTo>
                    <a:cubicBezTo>
                      <a:pt x="21600" y="4835"/>
                      <a:pt x="16764" y="0"/>
                      <a:pt x="10800" y="0"/>
                    </a:cubicBezTo>
                    <a:cubicBezTo>
                      <a:pt x="4835" y="0"/>
                      <a:pt x="0" y="4835"/>
                      <a:pt x="0" y="10800"/>
                    </a:cubicBezTo>
                    <a:cubicBezTo>
                      <a:pt x="-1" y="13553"/>
                      <a:pt x="1051" y="16202"/>
                      <a:pt x="2939" y="18206"/>
                    </a:cubicBezTo>
                    <a:lnTo>
                      <a:pt x="7098" y="14287"/>
                    </a:lnTo>
                    <a:close/>
                  </a:path>
                </a:pathLst>
              </a:custGeom>
              <a:solidFill>
                <a:schemeClr val="accent1">
                  <a:alpha val="100000"/>
                </a:schemeClr>
              </a:solidFill>
              <a:ln w="28575" cap="flat" cmpd="sng">
                <a:solidFill>
                  <a:schemeClr val="tx1">
                    <a:alpha val="100000"/>
                  </a:schemeClr>
                </a:solidFill>
                <a:prstDash val="solid"/>
                <a:miter lim="800000"/>
                <a:headEnd type="none" w="med" len="med"/>
                <a:tailEnd type="none" w="med" len="med"/>
              </a:ln>
            </p:spPr>
            <p:txBody>
              <a:bodyPr/>
              <a:lstStyle/>
              <a:p>
                <a:endParaRPr lang="en-US"/>
              </a:p>
            </p:txBody>
          </p:sp>
          <p:sp>
            <p:nvSpPr>
              <p:cNvPr id="7218" name="Line 56"/>
              <p:cNvSpPr/>
              <p:nvPr/>
            </p:nvSpPr>
            <p:spPr>
              <a:xfrm flipV="1">
                <a:off x="2379" y="2862"/>
                <a:ext cx="240" cy="144"/>
              </a:xfrm>
              <a:prstGeom prst="line">
                <a:avLst/>
              </a:prstGeom>
              <a:ln w="28575" cap="flat" cmpd="sng">
                <a:solidFill>
                  <a:schemeClr val="tx1"/>
                </a:solidFill>
                <a:prstDash val="solid"/>
                <a:headEnd type="none" w="med" len="med"/>
                <a:tailEnd type="none" w="med" len="med"/>
              </a:ln>
            </p:spPr>
          </p:sp>
          <p:sp>
            <p:nvSpPr>
              <p:cNvPr id="7219" name="Line 57"/>
              <p:cNvSpPr/>
              <p:nvPr/>
            </p:nvSpPr>
            <p:spPr>
              <a:xfrm flipV="1">
                <a:off x="2340" y="2820"/>
                <a:ext cx="240" cy="96"/>
              </a:xfrm>
              <a:prstGeom prst="line">
                <a:avLst/>
              </a:prstGeom>
              <a:ln w="28575" cap="flat" cmpd="sng">
                <a:solidFill>
                  <a:schemeClr val="tx1"/>
                </a:solidFill>
                <a:prstDash val="solid"/>
                <a:headEnd type="none" w="med" len="med"/>
                <a:tailEnd type="none" w="med" len="med"/>
              </a:ln>
            </p:spPr>
          </p:sp>
          <p:sp>
            <p:nvSpPr>
              <p:cNvPr id="7220" name="Line 58"/>
              <p:cNvSpPr/>
              <p:nvPr/>
            </p:nvSpPr>
            <p:spPr>
              <a:xfrm flipV="1">
                <a:off x="2295" y="2766"/>
                <a:ext cx="288" cy="48"/>
              </a:xfrm>
              <a:prstGeom prst="line">
                <a:avLst/>
              </a:prstGeom>
              <a:ln w="28575" cap="flat" cmpd="sng">
                <a:solidFill>
                  <a:schemeClr val="tx1"/>
                </a:solidFill>
                <a:prstDash val="solid"/>
                <a:headEnd type="none" w="med" len="med"/>
                <a:tailEnd type="none" w="med" len="med"/>
              </a:ln>
            </p:spPr>
          </p:sp>
          <p:sp>
            <p:nvSpPr>
              <p:cNvPr id="7221" name="Line 59"/>
              <p:cNvSpPr/>
              <p:nvPr/>
            </p:nvSpPr>
            <p:spPr>
              <a:xfrm flipV="1">
                <a:off x="2286" y="2709"/>
                <a:ext cx="270" cy="9"/>
              </a:xfrm>
              <a:prstGeom prst="line">
                <a:avLst/>
              </a:prstGeom>
              <a:ln w="28575" cap="flat" cmpd="sng">
                <a:solidFill>
                  <a:schemeClr val="tx1"/>
                </a:solidFill>
                <a:prstDash val="solid"/>
                <a:headEnd type="none" w="med" len="med"/>
                <a:tailEnd type="none" w="med" len="med"/>
              </a:ln>
            </p:spPr>
          </p:sp>
          <p:sp>
            <p:nvSpPr>
              <p:cNvPr id="7222" name="Line 60"/>
              <p:cNvSpPr/>
              <p:nvPr/>
            </p:nvSpPr>
            <p:spPr>
              <a:xfrm>
                <a:off x="2295" y="2583"/>
                <a:ext cx="279" cy="84"/>
              </a:xfrm>
              <a:prstGeom prst="line">
                <a:avLst/>
              </a:prstGeom>
              <a:ln w="28575" cap="flat" cmpd="sng">
                <a:solidFill>
                  <a:schemeClr val="tx1"/>
                </a:solidFill>
                <a:prstDash val="solid"/>
                <a:headEnd type="none" w="med" len="med"/>
                <a:tailEnd type="none" w="med" len="med"/>
              </a:ln>
            </p:spPr>
          </p:sp>
          <p:sp>
            <p:nvSpPr>
              <p:cNvPr id="7223" name="Line 61"/>
              <p:cNvSpPr/>
              <p:nvPr/>
            </p:nvSpPr>
            <p:spPr>
              <a:xfrm rot="4010186" flipV="1">
                <a:off x="2358" y="2456"/>
                <a:ext cx="217" cy="158"/>
              </a:xfrm>
              <a:prstGeom prst="line">
                <a:avLst/>
              </a:prstGeom>
              <a:ln w="28575" cap="flat" cmpd="sng">
                <a:solidFill>
                  <a:schemeClr val="tx1"/>
                </a:solidFill>
                <a:prstDash val="solid"/>
                <a:headEnd type="none" w="med" len="med"/>
                <a:tailEnd type="none" w="med" len="med"/>
              </a:ln>
            </p:spPr>
          </p:sp>
          <p:sp>
            <p:nvSpPr>
              <p:cNvPr id="7224" name="Line 62"/>
              <p:cNvSpPr/>
              <p:nvPr/>
            </p:nvSpPr>
            <p:spPr>
              <a:xfrm rot="4010186" flipV="1">
                <a:off x="2413" y="2426"/>
                <a:ext cx="240" cy="96"/>
              </a:xfrm>
              <a:prstGeom prst="line">
                <a:avLst/>
              </a:prstGeom>
              <a:ln w="28575" cap="flat" cmpd="sng">
                <a:solidFill>
                  <a:schemeClr val="tx1"/>
                </a:solidFill>
                <a:prstDash val="solid"/>
                <a:headEnd type="none" w="med" len="med"/>
                <a:tailEnd type="none" w="med" len="med"/>
              </a:ln>
            </p:spPr>
          </p:sp>
          <p:sp>
            <p:nvSpPr>
              <p:cNvPr id="7225" name="Line 63"/>
              <p:cNvSpPr/>
              <p:nvPr/>
            </p:nvSpPr>
            <p:spPr>
              <a:xfrm rot="4010186" flipV="1">
                <a:off x="2453" y="2400"/>
                <a:ext cx="288" cy="48"/>
              </a:xfrm>
              <a:prstGeom prst="line">
                <a:avLst/>
              </a:prstGeom>
              <a:ln w="28575" cap="flat" cmpd="sng">
                <a:solidFill>
                  <a:schemeClr val="tx1"/>
                </a:solidFill>
                <a:prstDash val="solid"/>
                <a:headEnd type="none" w="med" len="med"/>
                <a:tailEnd type="none" w="med" len="med"/>
              </a:ln>
            </p:spPr>
          </p:sp>
          <p:sp>
            <p:nvSpPr>
              <p:cNvPr id="7226" name="Line 64"/>
              <p:cNvSpPr/>
              <p:nvPr/>
            </p:nvSpPr>
            <p:spPr>
              <a:xfrm rot="4010186">
                <a:off x="2531" y="2368"/>
                <a:ext cx="279" cy="39"/>
              </a:xfrm>
              <a:prstGeom prst="line">
                <a:avLst/>
              </a:prstGeom>
              <a:ln w="28575" cap="flat" cmpd="sng">
                <a:solidFill>
                  <a:schemeClr val="tx1"/>
                </a:solidFill>
                <a:prstDash val="solid"/>
                <a:headEnd type="none" w="med" len="med"/>
                <a:tailEnd type="none" w="med" len="med"/>
              </a:ln>
            </p:spPr>
          </p:sp>
          <p:sp>
            <p:nvSpPr>
              <p:cNvPr id="7227" name="Line 65"/>
              <p:cNvSpPr/>
              <p:nvPr/>
            </p:nvSpPr>
            <p:spPr>
              <a:xfrm rot="4010186">
                <a:off x="2617" y="2329"/>
                <a:ext cx="245" cy="65"/>
              </a:xfrm>
              <a:prstGeom prst="line">
                <a:avLst/>
              </a:prstGeom>
              <a:ln w="28575" cap="flat" cmpd="sng">
                <a:solidFill>
                  <a:schemeClr val="tx1"/>
                </a:solidFill>
                <a:prstDash val="solid"/>
                <a:headEnd type="none" w="med" len="med"/>
                <a:tailEnd type="none" w="med" len="med"/>
              </a:ln>
            </p:spPr>
          </p:sp>
          <p:sp>
            <p:nvSpPr>
              <p:cNvPr id="7228" name="Line 66"/>
              <p:cNvSpPr/>
              <p:nvPr/>
            </p:nvSpPr>
            <p:spPr>
              <a:xfrm rot="-9644401" flipV="1">
                <a:off x="3049" y="2495"/>
                <a:ext cx="244" cy="173"/>
              </a:xfrm>
              <a:prstGeom prst="line">
                <a:avLst/>
              </a:prstGeom>
              <a:ln w="28575" cap="flat" cmpd="sng">
                <a:solidFill>
                  <a:schemeClr val="tx1"/>
                </a:solidFill>
                <a:prstDash val="solid"/>
                <a:headEnd type="none" w="med" len="med"/>
                <a:tailEnd type="none" w="med" len="med"/>
              </a:ln>
            </p:spPr>
          </p:sp>
          <p:sp>
            <p:nvSpPr>
              <p:cNvPr id="7229" name="Line 67"/>
              <p:cNvSpPr/>
              <p:nvPr/>
            </p:nvSpPr>
            <p:spPr>
              <a:xfrm rot="-9644401" flipV="1">
                <a:off x="3085" y="2600"/>
                <a:ext cx="231" cy="128"/>
              </a:xfrm>
              <a:prstGeom prst="line">
                <a:avLst/>
              </a:prstGeom>
              <a:ln w="28575" cap="flat" cmpd="sng">
                <a:solidFill>
                  <a:schemeClr val="tx1"/>
                </a:solidFill>
                <a:prstDash val="solid"/>
                <a:headEnd type="none" w="med" len="med"/>
                <a:tailEnd type="none" w="med" len="med"/>
              </a:ln>
            </p:spPr>
          </p:sp>
          <p:sp>
            <p:nvSpPr>
              <p:cNvPr id="7230" name="Line 68"/>
              <p:cNvSpPr/>
              <p:nvPr/>
            </p:nvSpPr>
            <p:spPr>
              <a:xfrm rot="-9644401" flipV="1">
                <a:off x="3051" y="2732"/>
                <a:ext cx="301" cy="55"/>
              </a:xfrm>
              <a:prstGeom prst="line">
                <a:avLst/>
              </a:prstGeom>
              <a:ln w="28575" cap="flat" cmpd="sng">
                <a:solidFill>
                  <a:schemeClr val="tx1"/>
                </a:solidFill>
                <a:prstDash val="solid"/>
                <a:headEnd type="none" w="med" len="med"/>
                <a:tailEnd type="none" w="med" len="med"/>
              </a:ln>
            </p:spPr>
          </p:sp>
          <p:sp>
            <p:nvSpPr>
              <p:cNvPr id="7231" name="Line 69"/>
              <p:cNvSpPr/>
              <p:nvPr/>
            </p:nvSpPr>
            <p:spPr>
              <a:xfrm rot="-9644401">
                <a:off x="3032" y="2838"/>
                <a:ext cx="298" cy="3"/>
              </a:xfrm>
              <a:prstGeom prst="line">
                <a:avLst/>
              </a:prstGeom>
              <a:ln w="28575" cap="flat" cmpd="sng">
                <a:solidFill>
                  <a:schemeClr val="tx1"/>
                </a:solidFill>
                <a:prstDash val="solid"/>
                <a:headEnd type="none" w="med" len="med"/>
                <a:tailEnd type="none" w="med" len="med"/>
              </a:ln>
            </p:spPr>
          </p:sp>
          <p:sp>
            <p:nvSpPr>
              <p:cNvPr id="7232" name="Line 70"/>
              <p:cNvSpPr/>
              <p:nvPr/>
            </p:nvSpPr>
            <p:spPr>
              <a:xfrm rot="-9644401">
                <a:off x="3011" y="2882"/>
                <a:ext cx="269" cy="65"/>
              </a:xfrm>
              <a:prstGeom prst="line">
                <a:avLst/>
              </a:prstGeom>
              <a:ln w="28575" cap="flat" cmpd="sng">
                <a:solidFill>
                  <a:schemeClr val="tx1"/>
                </a:solidFill>
                <a:prstDash val="solid"/>
                <a:headEnd type="none" w="med" len="med"/>
                <a:tailEnd type="none" w="med" len="med"/>
              </a:ln>
            </p:spPr>
          </p:sp>
          <p:sp>
            <p:nvSpPr>
              <p:cNvPr id="7233" name="Line 71"/>
              <p:cNvSpPr/>
              <p:nvPr/>
            </p:nvSpPr>
            <p:spPr>
              <a:xfrm rot="7603207" flipV="1">
                <a:off x="2715" y="2272"/>
                <a:ext cx="225" cy="172"/>
              </a:xfrm>
              <a:prstGeom prst="line">
                <a:avLst/>
              </a:prstGeom>
              <a:ln w="28575" cap="flat" cmpd="sng">
                <a:solidFill>
                  <a:schemeClr val="tx1"/>
                </a:solidFill>
                <a:prstDash val="solid"/>
                <a:headEnd type="none" w="med" len="med"/>
                <a:tailEnd type="none" w="med" len="med"/>
              </a:ln>
            </p:spPr>
          </p:sp>
          <p:sp>
            <p:nvSpPr>
              <p:cNvPr id="7234" name="Line 72"/>
              <p:cNvSpPr/>
              <p:nvPr/>
            </p:nvSpPr>
            <p:spPr>
              <a:xfrm rot="7603207" flipV="1">
                <a:off x="2792" y="2322"/>
                <a:ext cx="240" cy="96"/>
              </a:xfrm>
              <a:prstGeom prst="line">
                <a:avLst/>
              </a:prstGeom>
              <a:ln w="28575" cap="flat" cmpd="sng">
                <a:solidFill>
                  <a:schemeClr val="tx1"/>
                </a:solidFill>
                <a:prstDash val="solid"/>
                <a:headEnd type="none" w="med" len="med"/>
                <a:tailEnd type="none" w="med" len="med"/>
              </a:ln>
            </p:spPr>
          </p:sp>
          <p:sp>
            <p:nvSpPr>
              <p:cNvPr id="7235" name="Line 73"/>
              <p:cNvSpPr/>
              <p:nvPr/>
            </p:nvSpPr>
            <p:spPr>
              <a:xfrm rot="7603207" flipV="1">
                <a:off x="2843" y="2375"/>
                <a:ext cx="288" cy="48"/>
              </a:xfrm>
              <a:prstGeom prst="line">
                <a:avLst/>
              </a:prstGeom>
              <a:ln w="28575" cap="flat" cmpd="sng">
                <a:solidFill>
                  <a:schemeClr val="tx1"/>
                </a:solidFill>
                <a:prstDash val="solid"/>
                <a:headEnd type="none" w="med" len="med"/>
                <a:tailEnd type="none" w="med" len="med"/>
              </a:ln>
            </p:spPr>
          </p:sp>
          <p:sp>
            <p:nvSpPr>
              <p:cNvPr id="7236" name="Line 74"/>
              <p:cNvSpPr/>
              <p:nvPr/>
            </p:nvSpPr>
            <p:spPr>
              <a:xfrm rot="7603207">
                <a:off x="2930" y="2437"/>
                <a:ext cx="273" cy="5"/>
              </a:xfrm>
              <a:prstGeom prst="line">
                <a:avLst/>
              </a:prstGeom>
              <a:ln w="28575" cap="flat" cmpd="sng">
                <a:solidFill>
                  <a:schemeClr val="tx1"/>
                </a:solidFill>
                <a:prstDash val="solid"/>
                <a:headEnd type="none" w="med" len="med"/>
                <a:tailEnd type="none" w="med" len="med"/>
              </a:ln>
            </p:spPr>
          </p:sp>
          <p:sp>
            <p:nvSpPr>
              <p:cNvPr id="7237" name="Line 75"/>
              <p:cNvSpPr/>
              <p:nvPr/>
            </p:nvSpPr>
            <p:spPr>
              <a:xfrm rot="7603207">
                <a:off x="2994" y="2466"/>
                <a:ext cx="255" cy="101"/>
              </a:xfrm>
              <a:prstGeom prst="line">
                <a:avLst/>
              </a:prstGeom>
              <a:ln w="28575" cap="flat" cmpd="sng">
                <a:solidFill>
                  <a:schemeClr val="tx1"/>
                </a:solidFill>
                <a:prstDash val="solid"/>
                <a:headEnd type="none" w="med" len="med"/>
                <a:tailEnd type="none" w="med" len="med"/>
              </a:ln>
            </p:spPr>
          </p:sp>
        </p:grpSp>
        <p:grpSp>
          <p:nvGrpSpPr>
            <p:cNvPr id="7204" name="Group 76"/>
            <p:cNvGrpSpPr/>
            <p:nvPr/>
          </p:nvGrpSpPr>
          <p:grpSpPr>
            <a:xfrm rot="2326399">
              <a:off x="2352" y="1501"/>
              <a:ext cx="514" cy="144"/>
              <a:chOff x="2366" y="2640"/>
              <a:chExt cx="514" cy="144"/>
            </a:xfrm>
          </p:grpSpPr>
          <p:sp>
            <p:nvSpPr>
              <p:cNvPr id="7215" name="Oval 77"/>
              <p:cNvSpPr/>
              <p:nvPr/>
            </p:nvSpPr>
            <p:spPr>
              <a:xfrm>
                <a:off x="2736" y="2640"/>
                <a:ext cx="144" cy="144"/>
              </a:xfrm>
              <a:prstGeom prst="ellipse">
                <a:avLst/>
              </a:prstGeom>
              <a:solidFill>
                <a:srgbClr val="FF0000"/>
              </a:solidFill>
              <a:ln w="19050" cap="flat" cmpd="sng">
                <a:solidFill>
                  <a:schemeClr val="tx1"/>
                </a:solidFill>
                <a:prstDash val="solid"/>
                <a:headEnd type="none" w="med" len="med"/>
                <a:tailEnd type="none" w="med" len="med"/>
              </a:ln>
            </p:spPr>
            <p:txBody>
              <a:bodyPr wrap="none" anchor="ctr"/>
              <a:lstStyle/>
              <a:p>
                <a:endParaRPr lang="vi-VN" altLang="x-none" dirty="0">
                  <a:latin typeface="VNI-Helve" pitchFamily="2" charset="0"/>
                </a:endParaRPr>
              </a:p>
            </p:txBody>
          </p:sp>
          <p:sp>
            <p:nvSpPr>
              <p:cNvPr id="7216" name="AutoShape 78"/>
              <p:cNvSpPr/>
              <p:nvPr/>
            </p:nvSpPr>
            <p:spPr>
              <a:xfrm>
                <a:off x="2366" y="2724"/>
                <a:ext cx="480" cy="48"/>
              </a:xfrm>
              <a:prstGeom prst="flowChartTerminator">
                <a:avLst/>
              </a:prstGeom>
              <a:solidFill>
                <a:srgbClr val="FF0000"/>
              </a:solidFill>
              <a:ln w="9525" cap="flat" cmpd="sng">
                <a:solidFill>
                  <a:srgbClr val="FF0000"/>
                </a:solidFill>
                <a:prstDash val="solid"/>
                <a:miter/>
                <a:headEnd type="none" w="med" len="med"/>
                <a:tailEnd type="none" w="med" len="med"/>
              </a:ln>
            </p:spPr>
            <p:txBody>
              <a:bodyPr wrap="none" anchor="ctr"/>
              <a:lstStyle/>
              <a:p>
                <a:endParaRPr lang="vi-VN" altLang="x-none" dirty="0">
                  <a:latin typeface="VNI-Helve" pitchFamily="2" charset="0"/>
                </a:endParaRPr>
              </a:p>
            </p:txBody>
          </p:sp>
        </p:grpSp>
        <p:sp>
          <p:nvSpPr>
            <p:cNvPr id="7205" name="Line 79"/>
            <p:cNvSpPr/>
            <p:nvPr/>
          </p:nvSpPr>
          <p:spPr>
            <a:xfrm>
              <a:off x="3168" y="1950"/>
              <a:ext cx="0" cy="768"/>
            </a:xfrm>
            <a:prstGeom prst="line">
              <a:avLst/>
            </a:prstGeom>
            <a:ln w="28575" cap="flat" cmpd="sng">
              <a:solidFill>
                <a:srgbClr val="FF3300"/>
              </a:solidFill>
              <a:prstDash val="solid"/>
              <a:headEnd type="none" w="med" len="med"/>
              <a:tailEnd type="none" w="med" len="med"/>
            </a:ln>
          </p:spPr>
        </p:sp>
        <p:sp>
          <p:nvSpPr>
            <p:cNvPr id="7206" name="Oval 80"/>
            <p:cNvSpPr/>
            <p:nvPr/>
          </p:nvSpPr>
          <p:spPr>
            <a:xfrm flipH="1">
              <a:off x="2700" y="1635"/>
              <a:ext cx="96" cy="96"/>
            </a:xfrm>
            <a:prstGeom prst="ellipse">
              <a:avLst/>
            </a:prstGeom>
            <a:solidFill>
              <a:schemeClr val="bg1"/>
            </a:solidFill>
            <a:ln w="28575" cap="flat" cmpd="sng">
              <a:solidFill>
                <a:schemeClr val="tx1"/>
              </a:solidFill>
              <a:prstDash val="solid"/>
              <a:headEnd type="none" w="med" len="med"/>
              <a:tailEnd type="none" w="med" len="med"/>
            </a:ln>
          </p:spPr>
          <p:txBody>
            <a:bodyPr wrap="none" anchor="ctr"/>
            <a:lstStyle/>
            <a:p>
              <a:endParaRPr lang="vi-VN" altLang="x-none" dirty="0">
                <a:latin typeface="VNI-Helve" pitchFamily="2" charset="0"/>
              </a:endParaRPr>
            </a:p>
          </p:txBody>
        </p:sp>
        <p:sp>
          <p:nvSpPr>
            <p:cNvPr id="7207" name="Line 81"/>
            <p:cNvSpPr/>
            <p:nvPr/>
          </p:nvSpPr>
          <p:spPr>
            <a:xfrm>
              <a:off x="2754" y="1740"/>
              <a:ext cx="0" cy="960"/>
            </a:xfrm>
            <a:prstGeom prst="line">
              <a:avLst/>
            </a:prstGeom>
            <a:ln w="28575" cap="flat" cmpd="sng">
              <a:solidFill>
                <a:srgbClr val="FF0000"/>
              </a:solidFill>
              <a:prstDash val="solid"/>
              <a:headEnd type="none" w="med" len="med"/>
              <a:tailEnd type="none" w="med" len="med"/>
            </a:ln>
          </p:spPr>
        </p:sp>
        <p:sp>
          <p:nvSpPr>
            <p:cNvPr id="7208" name="Oval 82"/>
            <p:cNvSpPr/>
            <p:nvPr/>
          </p:nvSpPr>
          <p:spPr>
            <a:xfrm>
              <a:off x="2691" y="2199"/>
              <a:ext cx="96" cy="96"/>
            </a:xfrm>
            <a:prstGeom prst="ellipse">
              <a:avLst/>
            </a:prstGeom>
            <a:solidFill>
              <a:schemeClr val="bg1"/>
            </a:solidFill>
            <a:ln w="28575" cap="flat" cmpd="sng">
              <a:solidFill>
                <a:schemeClr val="tx1"/>
              </a:solidFill>
              <a:prstDash val="solid"/>
              <a:headEnd type="none" w="med" len="med"/>
              <a:tailEnd type="none" w="med" len="med"/>
            </a:ln>
          </p:spPr>
          <p:txBody>
            <a:bodyPr wrap="none" anchor="ctr"/>
            <a:lstStyle/>
            <a:p>
              <a:endParaRPr lang="vi-VN" altLang="x-none" dirty="0">
                <a:latin typeface="VNI-Helve" pitchFamily="2" charset="0"/>
              </a:endParaRPr>
            </a:p>
          </p:txBody>
        </p:sp>
        <p:sp>
          <p:nvSpPr>
            <p:cNvPr id="7209" name="Oval 83"/>
            <p:cNvSpPr/>
            <p:nvPr/>
          </p:nvSpPr>
          <p:spPr>
            <a:xfrm>
              <a:off x="2277" y="2184"/>
              <a:ext cx="96" cy="96"/>
            </a:xfrm>
            <a:prstGeom prst="ellipse">
              <a:avLst/>
            </a:prstGeom>
            <a:solidFill>
              <a:schemeClr val="bg1"/>
            </a:solidFill>
            <a:ln w="28575" cap="flat" cmpd="sng">
              <a:solidFill>
                <a:schemeClr val="tx1"/>
              </a:solidFill>
              <a:prstDash val="solid"/>
              <a:headEnd type="none" w="med" len="med"/>
              <a:tailEnd type="none" w="med" len="med"/>
            </a:ln>
          </p:spPr>
          <p:txBody>
            <a:bodyPr wrap="none" anchor="ctr"/>
            <a:lstStyle/>
            <a:p>
              <a:endParaRPr lang="vi-VN" altLang="x-none" dirty="0">
                <a:latin typeface="VNI-Helve" pitchFamily="2" charset="0"/>
              </a:endParaRPr>
            </a:p>
          </p:txBody>
        </p:sp>
        <p:sp>
          <p:nvSpPr>
            <p:cNvPr id="7210" name="Oval 84"/>
            <p:cNvSpPr/>
            <p:nvPr/>
          </p:nvSpPr>
          <p:spPr>
            <a:xfrm>
              <a:off x="3120" y="2187"/>
              <a:ext cx="96" cy="96"/>
            </a:xfrm>
            <a:prstGeom prst="ellipse">
              <a:avLst/>
            </a:prstGeom>
            <a:solidFill>
              <a:schemeClr val="bg1"/>
            </a:solidFill>
            <a:ln w="28575" cap="flat" cmpd="sng">
              <a:solidFill>
                <a:schemeClr val="tx1"/>
              </a:solidFill>
              <a:prstDash val="solid"/>
              <a:headEnd type="none" w="med" len="med"/>
              <a:tailEnd type="none" w="med" len="med"/>
            </a:ln>
          </p:spPr>
          <p:txBody>
            <a:bodyPr wrap="none" anchor="ctr"/>
            <a:lstStyle/>
            <a:p>
              <a:endParaRPr lang="vi-VN" altLang="x-none" dirty="0">
                <a:latin typeface="VNI-Helve" pitchFamily="2" charset="0"/>
              </a:endParaRPr>
            </a:p>
          </p:txBody>
        </p:sp>
        <p:sp>
          <p:nvSpPr>
            <p:cNvPr id="7211" name="Text Box 85"/>
            <p:cNvSpPr txBox="1"/>
            <p:nvPr/>
          </p:nvSpPr>
          <p:spPr>
            <a:xfrm>
              <a:off x="2355" y="2121"/>
              <a:ext cx="288" cy="231"/>
            </a:xfrm>
            <a:prstGeom prst="rect">
              <a:avLst/>
            </a:prstGeom>
            <a:noFill/>
            <a:ln w="9525">
              <a:noFill/>
            </a:ln>
          </p:spPr>
          <p:txBody>
            <a:bodyPr>
              <a:spAutoFit/>
            </a:bodyPr>
            <a:lstStyle/>
            <a:p>
              <a:pPr>
                <a:spcBef>
                  <a:spcPct val="50000"/>
                </a:spcBef>
              </a:pPr>
              <a:r>
                <a:rPr dirty="0">
                  <a:latin typeface=".VnTime" panose="020B7200000000000000" pitchFamily="34" charset="0"/>
                </a:rPr>
                <a:t>A</a:t>
              </a:r>
            </a:p>
          </p:txBody>
        </p:sp>
        <p:sp>
          <p:nvSpPr>
            <p:cNvPr id="7212" name="Text Box 86"/>
            <p:cNvSpPr txBox="1"/>
            <p:nvPr/>
          </p:nvSpPr>
          <p:spPr>
            <a:xfrm>
              <a:off x="3183" y="2124"/>
              <a:ext cx="273" cy="231"/>
            </a:xfrm>
            <a:prstGeom prst="rect">
              <a:avLst/>
            </a:prstGeom>
            <a:noFill/>
            <a:ln w="9525">
              <a:noFill/>
            </a:ln>
          </p:spPr>
          <p:txBody>
            <a:bodyPr>
              <a:spAutoFit/>
            </a:bodyPr>
            <a:lstStyle/>
            <a:p>
              <a:pPr>
                <a:spcBef>
                  <a:spcPct val="50000"/>
                </a:spcBef>
              </a:pPr>
              <a:r>
                <a:rPr dirty="0">
                  <a:latin typeface=".VnTime" panose="020B7200000000000000" pitchFamily="34" charset="0"/>
                </a:rPr>
                <a:t>B</a:t>
              </a:r>
            </a:p>
          </p:txBody>
        </p:sp>
        <p:sp>
          <p:nvSpPr>
            <p:cNvPr id="7213" name="Text Box 87"/>
            <p:cNvSpPr txBox="1"/>
            <p:nvPr/>
          </p:nvSpPr>
          <p:spPr>
            <a:xfrm>
              <a:off x="2793" y="2130"/>
              <a:ext cx="288" cy="231"/>
            </a:xfrm>
            <a:prstGeom prst="rect">
              <a:avLst/>
            </a:prstGeom>
            <a:noFill/>
            <a:ln w="9525">
              <a:noFill/>
            </a:ln>
          </p:spPr>
          <p:txBody>
            <a:bodyPr>
              <a:spAutoFit/>
            </a:bodyPr>
            <a:lstStyle/>
            <a:p>
              <a:pPr>
                <a:spcBef>
                  <a:spcPct val="50000"/>
                </a:spcBef>
              </a:pPr>
              <a:r>
                <a:rPr dirty="0">
                  <a:latin typeface=".VnTime" panose="020B7200000000000000" pitchFamily="34" charset="0"/>
                </a:rPr>
                <a:t>N</a:t>
              </a:r>
            </a:p>
          </p:txBody>
        </p:sp>
        <p:sp>
          <p:nvSpPr>
            <p:cNvPr id="7214" name="Text Box 88"/>
            <p:cNvSpPr txBox="1"/>
            <p:nvPr/>
          </p:nvSpPr>
          <p:spPr>
            <a:xfrm>
              <a:off x="2793" y="1584"/>
              <a:ext cx="240" cy="231"/>
            </a:xfrm>
            <a:prstGeom prst="rect">
              <a:avLst/>
            </a:prstGeom>
            <a:noFill/>
            <a:ln w="9525">
              <a:noFill/>
            </a:ln>
          </p:spPr>
          <p:txBody>
            <a:bodyPr>
              <a:spAutoFit/>
            </a:bodyPr>
            <a:lstStyle/>
            <a:p>
              <a:pPr>
                <a:spcBef>
                  <a:spcPct val="50000"/>
                </a:spcBef>
              </a:pPr>
              <a:r>
                <a:rPr dirty="0">
                  <a:latin typeface=".VnTime" panose="020B7200000000000000" pitchFamily="34" charset="0"/>
                </a:rPr>
                <a:t>C</a:t>
              </a:r>
            </a:p>
          </p:txBody>
        </p:sp>
      </p:grpSp>
      <p:pic>
        <p:nvPicPr>
          <p:cNvPr id="102" name="Picture 111" descr="Bien tro(5)"/>
          <p:cNvPicPr>
            <a:picLocks noChangeAspect="1"/>
          </p:cNvPicPr>
          <p:nvPr/>
        </p:nvPicPr>
        <p:blipFill>
          <a:blip r:embed="rId3"/>
          <a:srcRect t="16667" b="16667"/>
          <a:stretch>
            <a:fillRect/>
          </a:stretch>
        </p:blipFill>
        <p:spPr>
          <a:xfrm>
            <a:off x="500063" y="2214563"/>
            <a:ext cx="2743200" cy="1828800"/>
          </a:xfrm>
          <a:prstGeom prst="rect">
            <a:avLst/>
          </a:prstGeom>
          <a:noFill/>
          <a:ln w="9525">
            <a:noFill/>
          </a:ln>
        </p:spPr>
      </p:pic>
      <p:pic>
        <p:nvPicPr>
          <p:cNvPr id="103" name="Picture 112" descr="Bien tro(2)"/>
          <p:cNvPicPr>
            <a:picLocks noChangeAspect="1"/>
          </p:cNvPicPr>
          <p:nvPr/>
        </p:nvPicPr>
        <p:blipFill>
          <a:blip r:embed="rId4"/>
          <a:srcRect l="-16364" t="-12245" r="-20000" b="-16325"/>
          <a:stretch>
            <a:fillRect/>
          </a:stretch>
        </p:blipFill>
        <p:spPr>
          <a:xfrm>
            <a:off x="6000750" y="2071688"/>
            <a:ext cx="2743200" cy="2305050"/>
          </a:xfrm>
          <a:prstGeom prst="rect">
            <a:avLst/>
          </a:prstGeom>
          <a:noFill/>
          <a:ln w="9525">
            <a:noFill/>
          </a:ln>
        </p:spPr>
      </p:pic>
      <p:grpSp>
        <p:nvGrpSpPr>
          <p:cNvPr id="8" name="Group 113"/>
          <p:cNvGrpSpPr/>
          <p:nvPr/>
        </p:nvGrpSpPr>
        <p:grpSpPr>
          <a:xfrm>
            <a:off x="6500813" y="4000500"/>
            <a:ext cx="2057400" cy="2357438"/>
            <a:chOff x="3888" y="1182"/>
            <a:chExt cx="1296" cy="1536"/>
          </a:xfrm>
        </p:grpSpPr>
        <p:sp>
          <p:nvSpPr>
            <p:cNvPr id="7183" name="Rectangle 114"/>
            <p:cNvSpPr/>
            <p:nvPr/>
          </p:nvSpPr>
          <p:spPr>
            <a:xfrm>
              <a:off x="3888" y="2142"/>
              <a:ext cx="1230" cy="192"/>
            </a:xfrm>
            <a:prstGeom prst="rect">
              <a:avLst/>
            </a:prstGeom>
            <a:solidFill>
              <a:schemeClr val="accent1"/>
            </a:solidFill>
            <a:ln w="28575" cap="flat" cmpd="sng">
              <a:solidFill>
                <a:schemeClr val="tx1"/>
              </a:solidFill>
              <a:prstDash val="solid"/>
              <a:miter/>
              <a:headEnd type="none" w="med" len="med"/>
              <a:tailEnd type="none" w="med" len="med"/>
            </a:ln>
          </p:spPr>
          <p:txBody>
            <a:bodyPr wrap="none" anchor="ctr"/>
            <a:lstStyle/>
            <a:p>
              <a:endParaRPr lang="vi-VN" altLang="x-none" dirty="0">
                <a:latin typeface="VNI-Helve" pitchFamily="2" charset="0"/>
              </a:endParaRPr>
            </a:p>
          </p:txBody>
        </p:sp>
        <p:sp>
          <p:nvSpPr>
            <p:cNvPr id="7184" name="Line 115"/>
            <p:cNvSpPr/>
            <p:nvPr/>
          </p:nvSpPr>
          <p:spPr>
            <a:xfrm>
              <a:off x="4062" y="1950"/>
              <a:ext cx="0" cy="768"/>
            </a:xfrm>
            <a:prstGeom prst="line">
              <a:avLst/>
            </a:prstGeom>
            <a:ln w="28575" cap="flat" cmpd="sng">
              <a:solidFill>
                <a:srgbClr val="FF0000"/>
              </a:solidFill>
              <a:prstDash val="solid"/>
              <a:headEnd type="none" w="med" len="med"/>
              <a:tailEnd type="none" w="med" len="med"/>
            </a:ln>
          </p:spPr>
        </p:sp>
        <p:sp>
          <p:nvSpPr>
            <p:cNvPr id="7185" name="AutoShape 116"/>
            <p:cNvSpPr/>
            <p:nvPr/>
          </p:nvSpPr>
          <p:spPr>
            <a:xfrm>
              <a:off x="3957" y="1182"/>
              <a:ext cx="1056" cy="990"/>
            </a:xfrm>
            <a:custGeom>
              <a:avLst/>
              <a:gdLst>
                <a:gd name="txL" fmla="*/ 0 w 21600"/>
                <a:gd name="txT" fmla="*/ 0 h 21600"/>
                <a:gd name="txR" fmla="*/ 21600 w 21600"/>
                <a:gd name="txB" fmla="*/ 16320 h 21600"/>
              </a:gdLst>
              <a:ahLst/>
              <a:cxnLst>
                <a:cxn ang="0">
                  <a:pos x="0" y="0"/>
                </a:cxn>
                <a:cxn ang="0">
                  <a:pos x="0" y="0"/>
                </a:cxn>
                <a:cxn ang="0">
                  <a:pos x="0" y="0"/>
                </a:cxn>
                <a:cxn ang="0">
                  <a:pos x="0" y="0"/>
                </a:cxn>
              </a:cxnLst>
              <a:rect l="txL" t="txT" r="txR" b="txB"/>
              <a:pathLst>
                <a:path w="21600" h="21600">
                  <a:moveTo>
                    <a:pt x="7098" y="14287"/>
                  </a:moveTo>
                  <a:cubicBezTo>
                    <a:pt x="6209" y="13344"/>
                    <a:pt x="5714" y="12096"/>
                    <a:pt x="5714" y="10800"/>
                  </a:cubicBezTo>
                  <a:cubicBezTo>
                    <a:pt x="5714" y="7991"/>
                    <a:pt x="7991" y="5714"/>
                    <a:pt x="10800" y="5714"/>
                  </a:cubicBezTo>
                  <a:cubicBezTo>
                    <a:pt x="13608" y="5714"/>
                    <a:pt x="15886" y="7991"/>
                    <a:pt x="15886" y="10800"/>
                  </a:cubicBezTo>
                  <a:cubicBezTo>
                    <a:pt x="15886" y="12096"/>
                    <a:pt x="15390" y="13344"/>
                    <a:pt x="14501" y="14287"/>
                  </a:cubicBezTo>
                  <a:lnTo>
                    <a:pt x="18660" y="18206"/>
                  </a:lnTo>
                  <a:cubicBezTo>
                    <a:pt x="20548" y="16202"/>
                    <a:pt x="21600" y="13553"/>
                    <a:pt x="21600" y="10800"/>
                  </a:cubicBezTo>
                  <a:cubicBezTo>
                    <a:pt x="21600" y="4835"/>
                    <a:pt x="16764" y="0"/>
                    <a:pt x="10800" y="0"/>
                  </a:cubicBezTo>
                  <a:cubicBezTo>
                    <a:pt x="4835" y="0"/>
                    <a:pt x="0" y="4835"/>
                    <a:pt x="0" y="10800"/>
                  </a:cubicBezTo>
                  <a:cubicBezTo>
                    <a:pt x="-1" y="13553"/>
                    <a:pt x="1051" y="16202"/>
                    <a:pt x="2939" y="18206"/>
                  </a:cubicBezTo>
                  <a:lnTo>
                    <a:pt x="7098" y="14287"/>
                  </a:lnTo>
                  <a:close/>
                </a:path>
              </a:pathLst>
            </a:custGeom>
            <a:solidFill>
              <a:srgbClr val="4D4D4D">
                <a:alpha val="100000"/>
              </a:srgbClr>
            </a:solidFill>
            <a:ln w="28575" cap="flat" cmpd="sng">
              <a:solidFill>
                <a:schemeClr val="tx1">
                  <a:alpha val="100000"/>
                </a:schemeClr>
              </a:solidFill>
              <a:prstDash val="solid"/>
              <a:miter lim="800000"/>
              <a:headEnd type="none" w="med" len="med"/>
              <a:tailEnd type="none" w="med" len="med"/>
            </a:ln>
          </p:spPr>
          <p:txBody>
            <a:bodyPr/>
            <a:lstStyle/>
            <a:p>
              <a:endParaRPr lang="en-US"/>
            </a:p>
          </p:txBody>
        </p:sp>
        <p:grpSp>
          <p:nvGrpSpPr>
            <p:cNvPr id="7186" name="Group 117"/>
            <p:cNvGrpSpPr/>
            <p:nvPr/>
          </p:nvGrpSpPr>
          <p:grpSpPr>
            <a:xfrm>
              <a:off x="4023" y="1605"/>
              <a:ext cx="528" cy="144"/>
              <a:chOff x="2352" y="2640"/>
              <a:chExt cx="528" cy="144"/>
            </a:xfrm>
          </p:grpSpPr>
          <p:sp>
            <p:nvSpPr>
              <p:cNvPr id="7199" name="Oval 118"/>
              <p:cNvSpPr/>
              <p:nvPr/>
            </p:nvSpPr>
            <p:spPr>
              <a:xfrm>
                <a:off x="2736" y="2640"/>
                <a:ext cx="144" cy="144"/>
              </a:xfrm>
              <a:prstGeom prst="ellipse">
                <a:avLst/>
              </a:prstGeom>
              <a:solidFill>
                <a:srgbClr val="FF0000"/>
              </a:solidFill>
              <a:ln w="19050" cap="flat" cmpd="sng">
                <a:solidFill>
                  <a:schemeClr val="tx1"/>
                </a:solidFill>
                <a:prstDash val="solid"/>
                <a:headEnd type="none" w="med" len="med"/>
                <a:tailEnd type="none" w="med" len="med"/>
              </a:ln>
            </p:spPr>
            <p:txBody>
              <a:bodyPr wrap="none" anchor="ctr"/>
              <a:lstStyle/>
              <a:p>
                <a:endParaRPr lang="vi-VN" altLang="x-none" dirty="0">
                  <a:latin typeface="VNI-Helve" pitchFamily="2" charset="0"/>
                </a:endParaRPr>
              </a:p>
            </p:txBody>
          </p:sp>
          <p:sp>
            <p:nvSpPr>
              <p:cNvPr id="7200" name="AutoShape 119"/>
              <p:cNvSpPr/>
              <p:nvPr/>
            </p:nvSpPr>
            <p:spPr>
              <a:xfrm>
                <a:off x="2352" y="2688"/>
                <a:ext cx="480" cy="48"/>
              </a:xfrm>
              <a:prstGeom prst="flowChartTerminator">
                <a:avLst/>
              </a:prstGeom>
              <a:solidFill>
                <a:srgbClr val="FF0000"/>
              </a:solidFill>
              <a:ln w="9525" cap="flat" cmpd="sng">
                <a:solidFill>
                  <a:srgbClr val="FF0000"/>
                </a:solidFill>
                <a:prstDash val="solid"/>
                <a:miter/>
                <a:headEnd type="none" w="med" len="med"/>
                <a:tailEnd type="none" w="med" len="med"/>
              </a:ln>
            </p:spPr>
            <p:txBody>
              <a:bodyPr wrap="none" anchor="ctr"/>
              <a:lstStyle/>
              <a:p>
                <a:endParaRPr lang="vi-VN" altLang="x-none" dirty="0">
                  <a:latin typeface="VNI-Helve" pitchFamily="2" charset="0"/>
                </a:endParaRPr>
              </a:p>
            </p:txBody>
          </p:sp>
        </p:grpSp>
        <p:sp>
          <p:nvSpPr>
            <p:cNvPr id="7187" name="Line 120"/>
            <p:cNvSpPr/>
            <p:nvPr/>
          </p:nvSpPr>
          <p:spPr>
            <a:xfrm>
              <a:off x="4896" y="1950"/>
              <a:ext cx="0" cy="768"/>
            </a:xfrm>
            <a:prstGeom prst="line">
              <a:avLst/>
            </a:prstGeom>
            <a:ln w="28575" cap="flat" cmpd="sng">
              <a:solidFill>
                <a:srgbClr val="FF3300"/>
              </a:solidFill>
              <a:prstDash val="solid"/>
              <a:headEnd type="none" w="med" len="med"/>
              <a:tailEnd type="none" w="med" len="med"/>
            </a:ln>
          </p:spPr>
        </p:sp>
        <p:sp>
          <p:nvSpPr>
            <p:cNvPr id="7188" name="Oval 121"/>
            <p:cNvSpPr/>
            <p:nvPr/>
          </p:nvSpPr>
          <p:spPr>
            <a:xfrm flipH="1">
              <a:off x="4428" y="1635"/>
              <a:ext cx="96" cy="96"/>
            </a:xfrm>
            <a:prstGeom prst="ellipse">
              <a:avLst/>
            </a:prstGeom>
            <a:solidFill>
              <a:schemeClr val="bg1"/>
            </a:solidFill>
            <a:ln w="28575" cap="flat" cmpd="sng">
              <a:solidFill>
                <a:schemeClr val="tx1"/>
              </a:solidFill>
              <a:prstDash val="solid"/>
              <a:headEnd type="none" w="med" len="med"/>
              <a:tailEnd type="none" w="med" len="med"/>
            </a:ln>
          </p:spPr>
          <p:txBody>
            <a:bodyPr wrap="none" anchor="ctr"/>
            <a:lstStyle/>
            <a:p>
              <a:endParaRPr lang="vi-VN" altLang="x-none" dirty="0">
                <a:latin typeface="VNI-Helve" pitchFamily="2" charset="0"/>
              </a:endParaRPr>
            </a:p>
          </p:txBody>
        </p:sp>
        <p:sp>
          <p:nvSpPr>
            <p:cNvPr id="7189" name="Line 122"/>
            <p:cNvSpPr/>
            <p:nvPr/>
          </p:nvSpPr>
          <p:spPr>
            <a:xfrm>
              <a:off x="4482" y="1740"/>
              <a:ext cx="0" cy="960"/>
            </a:xfrm>
            <a:prstGeom prst="line">
              <a:avLst/>
            </a:prstGeom>
            <a:ln w="28575" cap="flat" cmpd="sng">
              <a:solidFill>
                <a:srgbClr val="FF0000"/>
              </a:solidFill>
              <a:prstDash val="solid"/>
              <a:headEnd type="none" w="med" len="med"/>
              <a:tailEnd type="none" w="med" len="med"/>
            </a:ln>
          </p:spPr>
        </p:sp>
        <p:sp>
          <p:nvSpPr>
            <p:cNvPr id="7190" name="Oval 123"/>
            <p:cNvSpPr/>
            <p:nvPr/>
          </p:nvSpPr>
          <p:spPr>
            <a:xfrm>
              <a:off x="4419" y="2199"/>
              <a:ext cx="96" cy="96"/>
            </a:xfrm>
            <a:prstGeom prst="ellipse">
              <a:avLst/>
            </a:prstGeom>
            <a:solidFill>
              <a:schemeClr val="bg1"/>
            </a:solidFill>
            <a:ln w="28575" cap="flat" cmpd="sng">
              <a:solidFill>
                <a:schemeClr val="tx1"/>
              </a:solidFill>
              <a:prstDash val="solid"/>
              <a:headEnd type="none" w="med" len="med"/>
              <a:tailEnd type="none" w="med" len="med"/>
            </a:ln>
          </p:spPr>
          <p:txBody>
            <a:bodyPr wrap="none" anchor="ctr"/>
            <a:lstStyle/>
            <a:p>
              <a:endParaRPr lang="vi-VN" altLang="x-none" dirty="0">
                <a:latin typeface="VNI-Helve" pitchFamily="2" charset="0"/>
              </a:endParaRPr>
            </a:p>
          </p:txBody>
        </p:sp>
        <p:sp>
          <p:nvSpPr>
            <p:cNvPr id="7191" name="Oval 124"/>
            <p:cNvSpPr/>
            <p:nvPr/>
          </p:nvSpPr>
          <p:spPr>
            <a:xfrm>
              <a:off x="4005" y="2184"/>
              <a:ext cx="96" cy="96"/>
            </a:xfrm>
            <a:prstGeom prst="ellipse">
              <a:avLst/>
            </a:prstGeom>
            <a:solidFill>
              <a:schemeClr val="bg1"/>
            </a:solidFill>
            <a:ln w="28575" cap="flat" cmpd="sng">
              <a:solidFill>
                <a:schemeClr val="tx1"/>
              </a:solidFill>
              <a:prstDash val="solid"/>
              <a:headEnd type="none" w="med" len="med"/>
              <a:tailEnd type="none" w="med" len="med"/>
            </a:ln>
          </p:spPr>
          <p:txBody>
            <a:bodyPr wrap="none" anchor="ctr"/>
            <a:lstStyle/>
            <a:p>
              <a:endParaRPr lang="vi-VN" altLang="x-none" dirty="0">
                <a:latin typeface="VNI-Helve" pitchFamily="2" charset="0"/>
              </a:endParaRPr>
            </a:p>
          </p:txBody>
        </p:sp>
        <p:sp>
          <p:nvSpPr>
            <p:cNvPr id="7192" name="Oval 125"/>
            <p:cNvSpPr/>
            <p:nvPr/>
          </p:nvSpPr>
          <p:spPr>
            <a:xfrm>
              <a:off x="4848" y="2187"/>
              <a:ext cx="96" cy="96"/>
            </a:xfrm>
            <a:prstGeom prst="ellipse">
              <a:avLst/>
            </a:prstGeom>
            <a:solidFill>
              <a:schemeClr val="bg1"/>
            </a:solidFill>
            <a:ln w="28575" cap="flat" cmpd="sng">
              <a:solidFill>
                <a:schemeClr val="tx1"/>
              </a:solidFill>
              <a:prstDash val="solid"/>
              <a:headEnd type="none" w="med" len="med"/>
              <a:tailEnd type="none" w="med" len="med"/>
            </a:ln>
          </p:spPr>
          <p:txBody>
            <a:bodyPr wrap="none" anchor="ctr"/>
            <a:lstStyle/>
            <a:p>
              <a:endParaRPr lang="vi-VN" altLang="x-none" dirty="0">
                <a:latin typeface="VNI-Helve" pitchFamily="2" charset="0"/>
              </a:endParaRPr>
            </a:p>
          </p:txBody>
        </p:sp>
        <p:sp>
          <p:nvSpPr>
            <p:cNvPr id="7193" name="Text Box 126"/>
            <p:cNvSpPr txBox="1"/>
            <p:nvPr/>
          </p:nvSpPr>
          <p:spPr>
            <a:xfrm>
              <a:off x="4083" y="2121"/>
              <a:ext cx="288" cy="231"/>
            </a:xfrm>
            <a:prstGeom prst="rect">
              <a:avLst/>
            </a:prstGeom>
            <a:noFill/>
            <a:ln w="9525">
              <a:noFill/>
            </a:ln>
          </p:spPr>
          <p:txBody>
            <a:bodyPr>
              <a:spAutoFit/>
            </a:bodyPr>
            <a:lstStyle/>
            <a:p>
              <a:pPr>
                <a:spcBef>
                  <a:spcPct val="50000"/>
                </a:spcBef>
              </a:pPr>
              <a:r>
                <a:rPr dirty="0">
                  <a:latin typeface=".VnTime" panose="020B7200000000000000" pitchFamily="34" charset="0"/>
                </a:rPr>
                <a:t>A</a:t>
              </a:r>
            </a:p>
          </p:txBody>
        </p:sp>
        <p:sp>
          <p:nvSpPr>
            <p:cNvPr id="7194" name="Text Box 127"/>
            <p:cNvSpPr txBox="1"/>
            <p:nvPr/>
          </p:nvSpPr>
          <p:spPr>
            <a:xfrm>
              <a:off x="4911" y="2124"/>
              <a:ext cx="273" cy="231"/>
            </a:xfrm>
            <a:prstGeom prst="rect">
              <a:avLst/>
            </a:prstGeom>
            <a:noFill/>
            <a:ln w="9525">
              <a:noFill/>
            </a:ln>
          </p:spPr>
          <p:txBody>
            <a:bodyPr>
              <a:spAutoFit/>
            </a:bodyPr>
            <a:lstStyle/>
            <a:p>
              <a:pPr>
                <a:spcBef>
                  <a:spcPct val="50000"/>
                </a:spcBef>
              </a:pPr>
              <a:r>
                <a:rPr dirty="0">
                  <a:latin typeface=".VnTime" panose="020B7200000000000000" pitchFamily="34" charset="0"/>
                </a:rPr>
                <a:t>B</a:t>
              </a:r>
            </a:p>
          </p:txBody>
        </p:sp>
        <p:sp>
          <p:nvSpPr>
            <p:cNvPr id="7195" name="Text Box 128"/>
            <p:cNvSpPr txBox="1"/>
            <p:nvPr/>
          </p:nvSpPr>
          <p:spPr>
            <a:xfrm>
              <a:off x="4521" y="2130"/>
              <a:ext cx="288" cy="231"/>
            </a:xfrm>
            <a:prstGeom prst="rect">
              <a:avLst/>
            </a:prstGeom>
            <a:noFill/>
            <a:ln w="9525">
              <a:noFill/>
            </a:ln>
          </p:spPr>
          <p:txBody>
            <a:bodyPr>
              <a:spAutoFit/>
            </a:bodyPr>
            <a:lstStyle/>
            <a:p>
              <a:pPr>
                <a:spcBef>
                  <a:spcPct val="50000"/>
                </a:spcBef>
              </a:pPr>
              <a:r>
                <a:rPr dirty="0">
                  <a:latin typeface=".VnTime" panose="020B7200000000000000" pitchFamily="34" charset="0"/>
                </a:rPr>
                <a:t>N</a:t>
              </a:r>
            </a:p>
          </p:txBody>
        </p:sp>
        <p:sp>
          <p:nvSpPr>
            <p:cNvPr id="7196" name="Text Box 129"/>
            <p:cNvSpPr txBox="1"/>
            <p:nvPr/>
          </p:nvSpPr>
          <p:spPr>
            <a:xfrm>
              <a:off x="4521" y="1584"/>
              <a:ext cx="240" cy="231"/>
            </a:xfrm>
            <a:prstGeom prst="rect">
              <a:avLst/>
            </a:prstGeom>
            <a:noFill/>
            <a:ln w="9525">
              <a:noFill/>
            </a:ln>
          </p:spPr>
          <p:txBody>
            <a:bodyPr>
              <a:spAutoFit/>
            </a:bodyPr>
            <a:lstStyle/>
            <a:p>
              <a:pPr>
                <a:spcBef>
                  <a:spcPct val="50000"/>
                </a:spcBef>
              </a:pPr>
              <a:r>
                <a:rPr dirty="0">
                  <a:latin typeface=".VnTime" panose="020B7200000000000000" pitchFamily="34" charset="0"/>
                </a:rPr>
                <a:t>C</a:t>
              </a:r>
            </a:p>
          </p:txBody>
        </p:sp>
        <p:sp>
          <p:nvSpPr>
            <p:cNvPr id="7197" name="Oval 130"/>
            <p:cNvSpPr/>
            <p:nvPr/>
          </p:nvSpPr>
          <p:spPr>
            <a:xfrm>
              <a:off x="4827" y="1854"/>
              <a:ext cx="96" cy="96"/>
            </a:xfrm>
            <a:prstGeom prst="ellipse">
              <a:avLst/>
            </a:prstGeom>
            <a:solidFill>
              <a:schemeClr val="bg1"/>
            </a:solidFill>
            <a:ln w="28575" cap="flat" cmpd="sng">
              <a:solidFill>
                <a:schemeClr val="tx1"/>
              </a:solidFill>
              <a:prstDash val="solid"/>
              <a:headEnd type="none" w="med" len="med"/>
              <a:tailEnd type="none" w="med" len="med"/>
            </a:ln>
          </p:spPr>
          <p:txBody>
            <a:bodyPr wrap="none" anchor="ctr"/>
            <a:lstStyle/>
            <a:p>
              <a:endParaRPr lang="vi-VN" altLang="x-none" dirty="0">
                <a:latin typeface="VNI-Helve" pitchFamily="2" charset="0"/>
              </a:endParaRPr>
            </a:p>
          </p:txBody>
        </p:sp>
        <p:sp>
          <p:nvSpPr>
            <p:cNvPr id="7198" name="Oval 131"/>
            <p:cNvSpPr/>
            <p:nvPr/>
          </p:nvSpPr>
          <p:spPr>
            <a:xfrm>
              <a:off x="4044" y="1833"/>
              <a:ext cx="96" cy="96"/>
            </a:xfrm>
            <a:prstGeom prst="ellipse">
              <a:avLst/>
            </a:prstGeom>
            <a:solidFill>
              <a:schemeClr val="bg1"/>
            </a:solidFill>
            <a:ln w="28575" cap="flat" cmpd="sng">
              <a:solidFill>
                <a:schemeClr val="tx1"/>
              </a:solidFill>
              <a:prstDash val="solid"/>
              <a:headEnd type="none" w="med" len="med"/>
              <a:tailEnd type="none" w="med" len="med"/>
            </a:ln>
          </p:spPr>
          <p:txBody>
            <a:bodyPr wrap="none" anchor="ctr"/>
            <a:lstStyle/>
            <a:p>
              <a:endParaRPr lang="vi-VN" altLang="x-none" dirty="0">
                <a:latin typeface="VNI-Helve" pitchFamily="2" charset="0"/>
              </a:endParaRPr>
            </a:p>
          </p:txBody>
        </p:sp>
      </p:grpSp>
      <p:pic>
        <p:nvPicPr>
          <p:cNvPr id="123" name="Picture 132" descr="Bien tro tay quay"/>
          <p:cNvPicPr>
            <a:picLocks noChangeAspect="1"/>
          </p:cNvPicPr>
          <p:nvPr/>
        </p:nvPicPr>
        <p:blipFill>
          <a:blip r:embed="rId5"/>
          <a:srcRect l="26447" t="23244" r="33884" b="34142"/>
          <a:stretch>
            <a:fillRect/>
          </a:stretch>
        </p:blipFill>
        <p:spPr>
          <a:xfrm>
            <a:off x="3643313" y="2212975"/>
            <a:ext cx="2438400" cy="1787525"/>
          </a:xfrm>
          <a:prstGeom prst="rect">
            <a:avLst/>
          </a:prstGeom>
          <a:noFill/>
          <a:ln w="9525">
            <a:noFill/>
          </a:ln>
        </p:spPr>
      </p:pic>
      <p:sp>
        <p:nvSpPr>
          <p:cNvPr id="124" name="Text Box 134"/>
          <p:cNvSpPr txBox="1">
            <a:spLocks noChangeArrowheads="1"/>
          </p:cNvSpPr>
          <p:nvPr/>
        </p:nvSpPr>
        <p:spPr bwMode="auto">
          <a:xfrm>
            <a:off x="357188" y="6161088"/>
            <a:ext cx="3071813" cy="523875"/>
          </a:xfrm>
          <a:prstGeom prst="rect">
            <a:avLst/>
          </a:prstGeom>
          <a:noFill/>
          <a:ln w="9525">
            <a:noFill/>
            <a:miter lim="800000"/>
          </a:ln>
        </p:spPr>
        <p:txBody>
          <a:bodyPr>
            <a:spAutoFit/>
          </a:bodyPr>
          <a:lstStyle/>
          <a:p>
            <a:pPr marR="0" algn="ctr" defTabSz="914400">
              <a:spcBef>
                <a:spcPct val="50000"/>
              </a:spcBef>
              <a:buClrTx/>
              <a:buSzTx/>
              <a:buFontTx/>
              <a:defRPr/>
            </a:pPr>
            <a:r>
              <a:rPr kumimoji="0" lang="en-US" sz="2800" b="1" kern="1200" cap="none" spc="0" normalizeH="0" baseline="0" noProof="0">
                <a:solidFill>
                  <a:srgbClr val="7030A0"/>
                </a:solidFill>
                <a:latin typeface="+mj-lt"/>
                <a:ea typeface="+mn-ea"/>
                <a:cs typeface="+mn-cs"/>
              </a:rPr>
              <a:t>Biến trở con chạy</a:t>
            </a:r>
          </a:p>
        </p:txBody>
      </p:sp>
      <p:sp>
        <p:nvSpPr>
          <p:cNvPr id="125" name="Text Box 135"/>
          <p:cNvSpPr txBox="1">
            <a:spLocks noChangeArrowheads="1"/>
          </p:cNvSpPr>
          <p:nvPr/>
        </p:nvSpPr>
        <p:spPr bwMode="auto">
          <a:xfrm>
            <a:off x="3500438" y="6218238"/>
            <a:ext cx="2900363" cy="523875"/>
          </a:xfrm>
          <a:prstGeom prst="rect">
            <a:avLst/>
          </a:prstGeom>
          <a:noFill/>
          <a:ln w="9525">
            <a:noFill/>
            <a:miter lim="800000"/>
          </a:ln>
        </p:spPr>
        <p:txBody>
          <a:bodyPr>
            <a:spAutoFit/>
          </a:bodyPr>
          <a:lstStyle/>
          <a:p>
            <a:pPr marR="0" algn="ctr" defTabSz="914400">
              <a:spcBef>
                <a:spcPct val="50000"/>
              </a:spcBef>
              <a:buClrTx/>
              <a:buSzTx/>
              <a:buFontTx/>
              <a:defRPr/>
            </a:pPr>
            <a:r>
              <a:rPr kumimoji="0" lang="en-US" sz="2800" b="1" kern="1200" cap="none" spc="0" normalizeH="0" baseline="0" noProof="0">
                <a:solidFill>
                  <a:srgbClr val="7030A0"/>
                </a:solidFill>
                <a:latin typeface="+mj-lt"/>
                <a:ea typeface="+mn-ea"/>
                <a:cs typeface="+mn-cs"/>
              </a:rPr>
              <a:t>Biến trở tay quay</a:t>
            </a:r>
          </a:p>
        </p:txBody>
      </p:sp>
      <p:sp>
        <p:nvSpPr>
          <p:cNvPr id="126" name="Text Box 136"/>
          <p:cNvSpPr txBox="1">
            <a:spLocks noChangeArrowheads="1"/>
          </p:cNvSpPr>
          <p:nvPr/>
        </p:nvSpPr>
        <p:spPr bwMode="auto">
          <a:xfrm>
            <a:off x="6357938" y="6246813"/>
            <a:ext cx="2238375" cy="523875"/>
          </a:xfrm>
          <a:prstGeom prst="rect">
            <a:avLst/>
          </a:prstGeom>
          <a:noFill/>
          <a:ln w="9525">
            <a:noFill/>
            <a:miter lim="800000"/>
          </a:ln>
        </p:spPr>
        <p:txBody>
          <a:bodyPr>
            <a:spAutoFit/>
          </a:bodyPr>
          <a:lstStyle/>
          <a:p>
            <a:pPr marR="0" algn="ctr" defTabSz="914400">
              <a:spcBef>
                <a:spcPct val="50000"/>
              </a:spcBef>
              <a:buClrTx/>
              <a:buSzTx/>
              <a:buFontTx/>
              <a:defRPr/>
            </a:pPr>
            <a:r>
              <a:rPr kumimoji="0" lang="en-US" sz="2800" b="1" kern="1200" cap="none" spc="0" normalizeH="0" baseline="0" noProof="0">
                <a:solidFill>
                  <a:srgbClr val="7030A0"/>
                </a:solidFill>
                <a:latin typeface="+mj-lt"/>
                <a:ea typeface="+mn-ea"/>
                <a:cs typeface="+mn-cs"/>
              </a:rPr>
              <a:t>Biến trở than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8068"/>
                                        </p:tgtEl>
                                        <p:attrNameLst>
                                          <p:attrName>style.visibility</p:attrName>
                                        </p:attrNameLst>
                                      </p:cBhvr>
                                      <p:to>
                                        <p:strVal val="visible"/>
                                      </p:to>
                                    </p:set>
                                    <p:animEffect transition="in" filter="blinds(horizontal)">
                                      <p:cBhvr>
                                        <p:cTn id="7" dur="500"/>
                                        <p:tgtEl>
                                          <p:spTgt spid="88068"/>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blinds(horizontal)">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blinds(horizontal)">
                                      <p:cBhvr>
                                        <p:cTn id="17" dur="500"/>
                                        <p:tgtEl>
                                          <p:spTgt spid="1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02"/>
                                        </p:tgtEl>
                                        <p:attrNameLst>
                                          <p:attrName>style.visibility</p:attrName>
                                        </p:attrNameLst>
                                      </p:cBhvr>
                                      <p:to>
                                        <p:strVal val="visible"/>
                                      </p:to>
                                    </p:set>
                                    <p:animEffect transition="in" filter="blinds(horizontal)">
                                      <p:cBhvr>
                                        <p:cTn id="22" dur="500"/>
                                        <p:tgtEl>
                                          <p:spTgt spid="102"/>
                                        </p:tgtEl>
                                      </p:cBhvr>
                                    </p:animEffect>
                                  </p:childTnLst>
                                </p:cTn>
                              </p:par>
                              <p:par>
                                <p:cTn id="23" presetID="3" presetClass="entr" presetSubtype="10" fill="hold" nodeType="withEffect">
                                  <p:stCondLst>
                                    <p:cond delay="0"/>
                                  </p:stCondLst>
                                  <p:childTnLst>
                                    <p:set>
                                      <p:cBhvr>
                                        <p:cTn id="24" dur="1" fill="hold">
                                          <p:stCondLst>
                                            <p:cond delay="0"/>
                                          </p:stCondLst>
                                        </p:cTn>
                                        <p:tgtEl>
                                          <p:spTgt spid="2"/>
                                        </p:tgtEl>
                                        <p:attrNameLst>
                                          <p:attrName>style.visibility</p:attrName>
                                        </p:attrNameLst>
                                      </p:cBhvr>
                                      <p:to>
                                        <p:strVal val="visible"/>
                                      </p:to>
                                    </p:set>
                                    <p:animEffect transition="in" filter="blinds(horizontal)">
                                      <p:cBhvr>
                                        <p:cTn id="25" dur="500"/>
                                        <p:tgtEl>
                                          <p:spTgt spid="2"/>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124"/>
                                        </p:tgtEl>
                                        <p:attrNameLst>
                                          <p:attrName>style.visibility</p:attrName>
                                        </p:attrNameLst>
                                      </p:cBhvr>
                                      <p:to>
                                        <p:strVal val="visible"/>
                                      </p:to>
                                    </p:set>
                                    <p:animEffect transition="in" filter="blinds(horizontal)">
                                      <p:cBhvr>
                                        <p:cTn id="30" dur="500"/>
                                        <p:tgtEl>
                                          <p:spTgt spid="124"/>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nodeType="clickEffect">
                                  <p:stCondLst>
                                    <p:cond delay="0"/>
                                  </p:stCondLst>
                                  <p:childTnLst>
                                    <p:set>
                                      <p:cBhvr>
                                        <p:cTn id="34" dur="1" fill="hold">
                                          <p:stCondLst>
                                            <p:cond delay="0"/>
                                          </p:stCondLst>
                                        </p:cTn>
                                        <p:tgtEl>
                                          <p:spTgt spid="123"/>
                                        </p:tgtEl>
                                        <p:attrNameLst>
                                          <p:attrName>style.visibility</p:attrName>
                                        </p:attrNameLst>
                                      </p:cBhvr>
                                      <p:to>
                                        <p:strVal val="visible"/>
                                      </p:to>
                                    </p:set>
                                    <p:animEffect transition="in" filter="blinds(horizontal)">
                                      <p:cBhvr>
                                        <p:cTn id="35" dur="500"/>
                                        <p:tgtEl>
                                          <p:spTgt spid="123"/>
                                        </p:tgtEl>
                                      </p:cBhvr>
                                    </p:animEffect>
                                  </p:childTnLst>
                                </p:cTn>
                              </p:par>
                              <p:par>
                                <p:cTn id="36" presetID="3" presetClass="entr" presetSubtype="10" fill="hold" nodeType="withEffect">
                                  <p:stCondLst>
                                    <p:cond delay="0"/>
                                  </p:stCondLst>
                                  <p:childTnLst>
                                    <p:set>
                                      <p:cBhvr>
                                        <p:cTn id="37" dur="1" fill="hold">
                                          <p:stCondLst>
                                            <p:cond delay="0"/>
                                          </p:stCondLst>
                                        </p:cTn>
                                        <p:tgtEl>
                                          <p:spTgt spid="5"/>
                                        </p:tgtEl>
                                        <p:attrNameLst>
                                          <p:attrName>style.visibility</p:attrName>
                                        </p:attrNameLst>
                                      </p:cBhvr>
                                      <p:to>
                                        <p:strVal val="visible"/>
                                      </p:to>
                                    </p:set>
                                    <p:animEffect transition="in" filter="blinds(horizontal)">
                                      <p:cBhvr>
                                        <p:cTn id="38" dur="500"/>
                                        <p:tgtEl>
                                          <p:spTgt spid="5"/>
                                        </p:tgtEl>
                                      </p:cBhvr>
                                    </p:animEffec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grpId="0" nodeType="clickEffect">
                                  <p:stCondLst>
                                    <p:cond delay="0"/>
                                  </p:stCondLst>
                                  <p:childTnLst>
                                    <p:set>
                                      <p:cBhvr>
                                        <p:cTn id="42" dur="1" fill="hold">
                                          <p:stCondLst>
                                            <p:cond delay="0"/>
                                          </p:stCondLst>
                                        </p:cTn>
                                        <p:tgtEl>
                                          <p:spTgt spid="125"/>
                                        </p:tgtEl>
                                        <p:attrNameLst>
                                          <p:attrName>style.visibility</p:attrName>
                                        </p:attrNameLst>
                                      </p:cBhvr>
                                      <p:to>
                                        <p:strVal val="visible"/>
                                      </p:to>
                                    </p:set>
                                    <p:animEffect transition="in" filter="blinds(horizontal)">
                                      <p:cBhvr>
                                        <p:cTn id="43" dur="500"/>
                                        <p:tgtEl>
                                          <p:spTgt spid="125"/>
                                        </p:tgtEl>
                                      </p:cBhvr>
                                    </p:animEffect>
                                  </p:childTnLst>
                                </p:cTn>
                              </p:par>
                            </p:childTnLst>
                          </p:cTn>
                        </p:par>
                      </p:childTnLst>
                    </p:cTn>
                  </p:par>
                  <p:par>
                    <p:cTn id="44" fill="hold">
                      <p:stCondLst>
                        <p:cond delay="indefinite"/>
                      </p:stCondLst>
                      <p:childTnLst>
                        <p:par>
                          <p:cTn id="45" fill="hold">
                            <p:stCondLst>
                              <p:cond delay="0"/>
                            </p:stCondLst>
                            <p:childTnLst>
                              <p:par>
                                <p:cTn id="46" presetID="3" presetClass="entr" presetSubtype="10" fill="hold" nodeType="clickEffect">
                                  <p:stCondLst>
                                    <p:cond delay="0"/>
                                  </p:stCondLst>
                                  <p:childTnLst>
                                    <p:set>
                                      <p:cBhvr>
                                        <p:cTn id="47" dur="1" fill="hold">
                                          <p:stCondLst>
                                            <p:cond delay="0"/>
                                          </p:stCondLst>
                                        </p:cTn>
                                        <p:tgtEl>
                                          <p:spTgt spid="103"/>
                                        </p:tgtEl>
                                        <p:attrNameLst>
                                          <p:attrName>style.visibility</p:attrName>
                                        </p:attrNameLst>
                                      </p:cBhvr>
                                      <p:to>
                                        <p:strVal val="visible"/>
                                      </p:to>
                                    </p:set>
                                    <p:animEffect transition="in" filter="blinds(horizontal)">
                                      <p:cBhvr>
                                        <p:cTn id="48" dur="500"/>
                                        <p:tgtEl>
                                          <p:spTgt spid="103"/>
                                        </p:tgtEl>
                                      </p:cBhvr>
                                    </p:animEffect>
                                  </p:childTnLst>
                                </p:cTn>
                              </p:par>
                              <p:par>
                                <p:cTn id="49" presetID="3" presetClass="entr" presetSubtype="10" fill="hold" nodeType="withEffect">
                                  <p:stCondLst>
                                    <p:cond delay="0"/>
                                  </p:stCondLst>
                                  <p:childTnLst>
                                    <p:set>
                                      <p:cBhvr>
                                        <p:cTn id="50" dur="1" fill="hold">
                                          <p:stCondLst>
                                            <p:cond delay="0"/>
                                          </p:stCondLst>
                                        </p:cTn>
                                        <p:tgtEl>
                                          <p:spTgt spid="8"/>
                                        </p:tgtEl>
                                        <p:attrNameLst>
                                          <p:attrName>style.visibility</p:attrName>
                                        </p:attrNameLst>
                                      </p:cBhvr>
                                      <p:to>
                                        <p:strVal val="visible"/>
                                      </p:to>
                                    </p:set>
                                    <p:animEffect transition="in" filter="blinds(horizontal)">
                                      <p:cBhvr>
                                        <p:cTn id="51" dur="500"/>
                                        <p:tgtEl>
                                          <p:spTgt spid="8"/>
                                        </p:tgtEl>
                                      </p:cBhvr>
                                    </p:animEffect>
                                  </p:childTnLst>
                                </p:cTn>
                              </p:par>
                            </p:childTnLst>
                          </p:cTn>
                        </p:par>
                      </p:childTnLst>
                    </p:cTn>
                  </p:par>
                  <p:par>
                    <p:cTn id="52" fill="hold">
                      <p:stCondLst>
                        <p:cond delay="indefinite"/>
                      </p:stCondLst>
                      <p:childTnLst>
                        <p:par>
                          <p:cTn id="53" fill="hold">
                            <p:stCondLst>
                              <p:cond delay="0"/>
                            </p:stCondLst>
                            <p:childTnLst>
                              <p:par>
                                <p:cTn id="54" presetID="3" presetClass="entr" presetSubtype="10" fill="hold" grpId="0" nodeType="clickEffect">
                                  <p:stCondLst>
                                    <p:cond delay="0"/>
                                  </p:stCondLst>
                                  <p:childTnLst>
                                    <p:set>
                                      <p:cBhvr>
                                        <p:cTn id="55" dur="1" fill="hold">
                                          <p:stCondLst>
                                            <p:cond delay="0"/>
                                          </p:stCondLst>
                                        </p:cTn>
                                        <p:tgtEl>
                                          <p:spTgt spid="126"/>
                                        </p:tgtEl>
                                        <p:attrNameLst>
                                          <p:attrName>style.visibility</p:attrName>
                                        </p:attrNameLst>
                                      </p:cBhvr>
                                      <p:to>
                                        <p:strVal val="visible"/>
                                      </p:to>
                                    </p:set>
                                    <p:animEffect transition="in" filter="blinds(horizontal)">
                                      <p:cBhvr>
                                        <p:cTn id="56" dur="500"/>
                                        <p:tgtEl>
                                          <p:spTgt spid="1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068" grpId="0"/>
      <p:bldP spid="15" grpId="0"/>
      <p:bldP spid="17" grpId="0"/>
      <p:bldP spid="124" grpId="0"/>
      <p:bldP spid="125" grpId="0"/>
      <p:bldP spid="12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2"/>
          <p:cNvPicPr>
            <a:picLocks noGrp="1" noChangeAspect="1"/>
          </p:cNvPicPr>
          <p:nvPr>
            <p:ph/>
          </p:nvPr>
        </p:nvPicPr>
        <p:blipFill>
          <a:blip r:embed="rId2"/>
          <a:stretch>
            <a:fillRect/>
          </a:stretch>
        </p:blipFill>
        <p:spPr>
          <a:xfrm>
            <a:off x="217170" y="313055"/>
            <a:ext cx="8710295" cy="5934710"/>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13"/>
          <p:cNvSpPr txBox="1"/>
          <p:nvPr/>
        </p:nvSpPr>
        <p:spPr>
          <a:xfrm>
            <a:off x="379730" y="2423160"/>
            <a:ext cx="6248400" cy="1691640"/>
          </a:xfrm>
          <a:prstGeom prst="rect">
            <a:avLst/>
          </a:prstGeom>
          <a:noFill/>
        </p:spPr>
        <p:txBody>
          <a:bodyPr>
            <a:spAutoFit/>
          </a:bodyPr>
          <a:lstStyle/>
          <a:p>
            <a:pPr marR="0" defTabSz="914400">
              <a:buClrTx/>
              <a:buSzTx/>
              <a:buFontTx/>
              <a:defRPr/>
            </a:pPr>
            <a:r>
              <a:rPr kumimoji="0" lang="vi-VN" altLang="en-US" sz="2600" b="1" i="1" kern="1200" cap="none" spc="0" normalizeH="0" baseline="0" noProof="0" dirty="0">
                <a:solidFill>
                  <a:srgbClr val="0000FF"/>
                </a:solidFill>
                <a:latin typeface="+mj-lt"/>
                <a:ea typeface="+mn-ea"/>
                <a:cs typeface="+mn-cs"/>
              </a:rPr>
              <a:t>* Phân loại: </a:t>
            </a:r>
            <a:r>
              <a:rPr kumimoji="0" lang="vi-VN" altLang="en-US" sz="2600" kern="1200" cap="none" spc="0" normalizeH="0" baseline="0" noProof="0" dirty="0">
                <a:solidFill>
                  <a:srgbClr val="0000FF"/>
                </a:solidFill>
                <a:latin typeface="+mj-lt"/>
                <a:ea typeface="+mn-ea"/>
                <a:cs typeface="+mn-cs"/>
              </a:rPr>
              <a:t>Gồm 3 loại biến trở</a:t>
            </a:r>
          </a:p>
          <a:p>
            <a:pPr marR="0" defTabSz="914400">
              <a:buClrTx/>
              <a:buSzTx/>
              <a:buFontTx/>
              <a:defRPr/>
            </a:pPr>
            <a:r>
              <a:rPr kumimoji="0" lang="vi-VN" altLang="en-US" sz="2600" kern="1200" cap="none" spc="0" normalizeH="0" baseline="0" noProof="0" dirty="0">
                <a:solidFill>
                  <a:srgbClr val="0000FF"/>
                </a:solidFill>
                <a:latin typeface="+mj-lt"/>
                <a:ea typeface="+mn-ea"/>
                <a:cs typeface="+mn-cs"/>
              </a:rPr>
              <a:t>+ Biến trở con chạy.</a:t>
            </a:r>
          </a:p>
          <a:p>
            <a:pPr marR="0" defTabSz="914400">
              <a:buClrTx/>
              <a:buSzTx/>
              <a:buFontTx/>
              <a:defRPr/>
            </a:pPr>
            <a:r>
              <a:rPr kumimoji="0" lang="vi-VN" altLang="en-US" sz="2600" kern="1200" cap="none" spc="0" normalizeH="0" baseline="0" noProof="0" dirty="0">
                <a:solidFill>
                  <a:srgbClr val="0000FF"/>
                </a:solidFill>
                <a:latin typeface="+mj-lt"/>
                <a:ea typeface="+mn-ea"/>
                <a:cs typeface="+mn-cs"/>
              </a:rPr>
              <a:t>+ Biến trở than ( chiết áp )</a:t>
            </a:r>
          </a:p>
          <a:p>
            <a:pPr marR="0" defTabSz="914400">
              <a:buClrTx/>
              <a:buSzTx/>
              <a:buFontTx/>
              <a:defRPr/>
            </a:pPr>
            <a:r>
              <a:rPr kumimoji="0" lang="vi-VN" altLang="en-US" sz="2600" kern="1200" cap="none" spc="0" normalizeH="0" baseline="0" noProof="0" dirty="0">
                <a:solidFill>
                  <a:srgbClr val="0000FF"/>
                </a:solidFill>
                <a:latin typeface="+mj-lt"/>
                <a:ea typeface="+mn-ea"/>
                <a:cs typeface="+mn-cs"/>
              </a:rPr>
              <a:t>+ Biến trở tay quay.</a:t>
            </a:r>
          </a:p>
        </p:txBody>
      </p:sp>
      <p:sp>
        <p:nvSpPr>
          <p:cNvPr id="86" name="TextBox 85"/>
          <p:cNvSpPr txBox="1"/>
          <p:nvPr/>
        </p:nvSpPr>
        <p:spPr>
          <a:xfrm>
            <a:off x="379730" y="4194810"/>
            <a:ext cx="8692515" cy="1291590"/>
          </a:xfrm>
          <a:prstGeom prst="rect">
            <a:avLst/>
          </a:prstGeom>
          <a:noFill/>
        </p:spPr>
        <p:txBody>
          <a:bodyPr wrap="square">
            <a:spAutoFit/>
          </a:bodyPr>
          <a:lstStyle/>
          <a:p>
            <a:pPr marR="0" defTabSz="914400">
              <a:buClrTx/>
              <a:buSzTx/>
              <a:buFontTx/>
              <a:defRPr/>
            </a:pPr>
            <a:r>
              <a:rPr kumimoji="0" lang="vi-VN" altLang="en-US" sz="2600" b="1" i="1" kern="1200" cap="none" spc="0" normalizeH="0" baseline="0" noProof="0" dirty="0">
                <a:solidFill>
                  <a:srgbClr val="0000FF"/>
                </a:solidFill>
                <a:latin typeface="+mj-lt"/>
                <a:ea typeface="+mn-ea"/>
                <a:cs typeface="+mn-cs"/>
              </a:rPr>
              <a:t>* Cấu tạo:</a:t>
            </a:r>
            <a:r>
              <a:rPr kumimoji="0" lang="vi-VN" altLang="en-US" sz="2600" kern="1200" cap="none" spc="0" normalizeH="0" baseline="0" noProof="0" dirty="0">
                <a:solidFill>
                  <a:srgbClr val="0000FF"/>
                </a:solidFill>
                <a:latin typeface="+mj-lt"/>
                <a:ea typeface="+mn-ea"/>
                <a:cs typeface="+mn-cs"/>
              </a:rPr>
              <a:t> </a:t>
            </a:r>
            <a:r>
              <a:rPr kumimoji="0" lang="en-US" sz="2600" kern="1200" cap="none" spc="0" normalizeH="0" baseline="0" noProof="0" dirty="0" err="1">
                <a:solidFill>
                  <a:srgbClr val="0000FF"/>
                </a:solidFill>
                <a:latin typeface="+mj-lt"/>
                <a:ea typeface="+mn-ea"/>
                <a:cs typeface="+mn-cs"/>
              </a:rPr>
              <a:t>Biến</a:t>
            </a:r>
            <a:r>
              <a:rPr kumimoji="0" lang="en-US" sz="2600" kern="1200" cap="none" spc="0" normalizeH="0" baseline="0" noProof="0" dirty="0">
                <a:solidFill>
                  <a:srgbClr val="0000FF"/>
                </a:solidFill>
                <a:latin typeface="+mj-lt"/>
                <a:ea typeface="+mn-ea"/>
                <a:cs typeface="+mn-cs"/>
              </a:rPr>
              <a:t> </a:t>
            </a:r>
            <a:r>
              <a:rPr kumimoji="0" lang="en-US" sz="2600" kern="1200" cap="none" spc="0" normalizeH="0" baseline="0" noProof="0" dirty="0" err="1">
                <a:solidFill>
                  <a:srgbClr val="0000FF"/>
                </a:solidFill>
                <a:latin typeface="+mj-lt"/>
                <a:ea typeface="+mn-ea"/>
                <a:cs typeface="+mn-cs"/>
              </a:rPr>
              <a:t>trở</a:t>
            </a:r>
            <a:r>
              <a:rPr kumimoji="0" lang="en-US" sz="2600" kern="1200" cap="none" spc="0" normalizeH="0" baseline="0" noProof="0" dirty="0">
                <a:solidFill>
                  <a:srgbClr val="0000FF"/>
                </a:solidFill>
                <a:latin typeface="+mj-lt"/>
                <a:ea typeface="+mn-ea"/>
                <a:cs typeface="+mn-cs"/>
              </a:rPr>
              <a:t> </a:t>
            </a:r>
            <a:r>
              <a:rPr kumimoji="0" lang="en-US" sz="2600" kern="1200" cap="none" spc="0" normalizeH="0" baseline="0" noProof="0" dirty="0" err="1">
                <a:solidFill>
                  <a:srgbClr val="0000FF"/>
                </a:solidFill>
                <a:latin typeface="+mj-lt"/>
                <a:ea typeface="+mn-ea"/>
                <a:cs typeface="+mn-cs"/>
              </a:rPr>
              <a:t>gồm</a:t>
            </a:r>
            <a:r>
              <a:rPr kumimoji="0" lang="en-US" sz="2600" kern="1200" cap="none" spc="0" normalizeH="0" baseline="0" noProof="0" dirty="0">
                <a:solidFill>
                  <a:srgbClr val="0000FF"/>
                </a:solidFill>
                <a:latin typeface="+mj-lt"/>
                <a:ea typeface="+mn-ea"/>
                <a:cs typeface="+mn-cs"/>
              </a:rPr>
              <a:t> con </a:t>
            </a:r>
            <a:r>
              <a:rPr kumimoji="0" lang="en-US" sz="2600" kern="1200" cap="none" spc="0" normalizeH="0" baseline="0" noProof="0" dirty="0" err="1">
                <a:solidFill>
                  <a:srgbClr val="0000FF"/>
                </a:solidFill>
                <a:latin typeface="+mj-lt"/>
                <a:ea typeface="+mn-ea"/>
                <a:cs typeface="+mn-cs"/>
              </a:rPr>
              <a:t>chạy</a:t>
            </a:r>
            <a:r>
              <a:rPr kumimoji="0" lang="en-US" sz="2600" kern="1200" cap="none" spc="0" normalizeH="0" baseline="0" noProof="0" dirty="0">
                <a:solidFill>
                  <a:srgbClr val="0000FF"/>
                </a:solidFill>
                <a:latin typeface="+mj-lt"/>
                <a:ea typeface="+mn-ea"/>
                <a:cs typeface="+mn-cs"/>
              </a:rPr>
              <a:t> (</a:t>
            </a:r>
            <a:r>
              <a:rPr kumimoji="0" lang="en-US" sz="2600" kern="1200" cap="none" spc="0" normalizeH="0" baseline="0" noProof="0" dirty="0" err="1">
                <a:solidFill>
                  <a:srgbClr val="0000FF"/>
                </a:solidFill>
                <a:latin typeface="+mj-lt"/>
                <a:ea typeface="+mn-ea"/>
                <a:cs typeface="+mn-cs"/>
              </a:rPr>
              <a:t>hoặc</a:t>
            </a:r>
            <a:r>
              <a:rPr kumimoji="0" lang="en-US" sz="2600" kern="1200" cap="none" spc="0" normalizeH="0" baseline="0" noProof="0" dirty="0">
                <a:solidFill>
                  <a:srgbClr val="0000FF"/>
                </a:solidFill>
                <a:latin typeface="+mj-lt"/>
                <a:ea typeface="+mn-ea"/>
                <a:cs typeface="+mn-cs"/>
              </a:rPr>
              <a:t> </a:t>
            </a:r>
            <a:r>
              <a:rPr kumimoji="0" lang="en-US" sz="2600" kern="1200" cap="none" spc="0" normalizeH="0" baseline="0" noProof="0" dirty="0" err="1">
                <a:solidFill>
                  <a:srgbClr val="0000FF"/>
                </a:solidFill>
                <a:latin typeface="+mj-lt"/>
                <a:ea typeface="+mn-ea"/>
                <a:cs typeface="+mn-cs"/>
              </a:rPr>
              <a:t>tay</a:t>
            </a:r>
            <a:r>
              <a:rPr kumimoji="0" lang="en-US" sz="2600" kern="1200" cap="none" spc="0" normalizeH="0" baseline="0" noProof="0" dirty="0">
                <a:solidFill>
                  <a:srgbClr val="0000FF"/>
                </a:solidFill>
                <a:latin typeface="+mj-lt"/>
                <a:ea typeface="+mn-ea"/>
                <a:cs typeface="+mn-cs"/>
              </a:rPr>
              <a:t> quay) </a:t>
            </a:r>
            <a:r>
              <a:rPr kumimoji="0" lang="en-US" sz="2600" kern="1200" cap="none" spc="0" normalizeH="0" baseline="0" noProof="0" dirty="0" err="1">
                <a:solidFill>
                  <a:srgbClr val="0000FF"/>
                </a:solidFill>
                <a:latin typeface="+mj-lt"/>
                <a:ea typeface="+mn-ea"/>
                <a:cs typeface="+mn-cs"/>
              </a:rPr>
              <a:t>và</a:t>
            </a:r>
            <a:r>
              <a:rPr kumimoji="0" lang="en-US" sz="2600" kern="1200" cap="none" spc="0" normalizeH="0" baseline="0" noProof="0" dirty="0">
                <a:solidFill>
                  <a:srgbClr val="0000FF"/>
                </a:solidFill>
                <a:latin typeface="+mj-lt"/>
                <a:ea typeface="+mn-ea"/>
                <a:cs typeface="+mn-cs"/>
              </a:rPr>
              <a:t> </a:t>
            </a:r>
            <a:r>
              <a:rPr kumimoji="0" lang="en-US" sz="2600" kern="1200" cap="none" spc="0" normalizeH="0" baseline="0" noProof="0" dirty="0" err="1">
                <a:solidFill>
                  <a:srgbClr val="0000FF"/>
                </a:solidFill>
                <a:latin typeface="+mj-lt"/>
                <a:ea typeface="+mn-ea"/>
                <a:cs typeface="+mn-cs"/>
              </a:rPr>
              <a:t>cuộn</a:t>
            </a:r>
            <a:r>
              <a:rPr kumimoji="0" lang="en-US" sz="2600" kern="1200" cap="none" spc="0" normalizeH="0" baseline="0" noProof="0" dirty="0">
                <a:solidFill>
                  <a:srgbClr val="0000FF"/>
                </a:solidFill>
                <a:latin typeface="+mj-lt"/>
                <a:ea typeface="+mn-ea"/>
                <a:cs typeface="+mn-cs"/>
              </a:rPr>
              <a:t> </a:t>
            </a:r>
            <a:r>
              <a:rPr kumimoji="0" lang="en-US" sz="2600" kern="1200" cap="none" spc="0" normalizeH="0" baseline="0" noProof="0" dirty="0" err="1">
                <a:solidFill>
                  <a:srgbClr val="0000FF"/>
                </a:solidFill>
                <a:latin typeface="+mj-lt"/>
                <a:ea typeface="+mn-ea"/>
                <a:cs typeface="+mn-cs"/>
              </a:rPr>
              <a:t>dây</a:t>
            </a:r>
            <a:r>
              <a:rPr kumimoji="0" lang="en-US" sz="2600" kern="1200" cap="none" spc="0" normalizeH="0" baseline="0" noProof="0" dirty="0">
                <a:solidFill>
                  <a:srgbClr val="0000FF"/>
                </a:solidFill>
                <a:latin typeface="+mj-lt"/>
                <a:ea typeface="+mn-ea"/>
                <a:cs typeface="+mn-cs"/>
              </a:rPr>
              <a:t> </a:t>
            </a:r>
            <a:r>
              <a:rPr kumimoji="0" lang="en-US" sz="2600" kern="1200" cap="none" spc="0" normalizeH="0" baseline="0" noProof="0" dirty="0" err="1">
                <a:solidFill>
                  <a:srgbClr val="0000FF"/>
                </a:solidFill>
                <a:latin typeface="+mj-lt"/>
                <a:ea typeface="+mn-ea"/>
                <a:cs typeface="+mn-cs"/>
              </a:rPr>
              <a:t>dẫn</a:t>
            </a:r>
            <a:r>
              <a:rPr kumimoji="0" lang="en-US" sz="2600" kern="1200" cap="none" spc="0" normalizeH="0" baseline="0" noProof="0" dirty="0">
                <a:solidFill>
                  <a:srgbClr val="0000FF"/>
                </a:solidFill>
                <a:latin typeface="+mj-lt"/>
                <a:ea typeface="+mn-ea"/>
                <a:cs typeface="+mn-cs"/>
              </a:rPr>
              <a:t> </a:t>
            </a:r>
            <a:r>
              <a:rPr kumimoji="0" lang="en-US" sz="2600" kern="1200" cap="none" spc="0" normalizeH="0" baseline="0" noProof="0" dirty="0" err="1">
                <a:solidFill>
                  <a:srgbClr val="0000FF"/>
                </a:solidFill>
                <a:latin typeface="+mj-lt"/>
                <a:ea typeface="+mn-ea"/>
                <a:cs typeface="+mn-cs"/>
              </a:rPr>
              <a:t>bằng</a:t>
            </a:r>
            <a:r>
              <a:rPr kumimoji="0" lang="en-US" sz="2600" kern="1200" cap="none" spc="0" normalizeH="0" baseline="0" noProof="0" dirty="0">
                <a:solidFill>
                  <a:srgbClr val="0000FF"/>
                </a:solidFill>
                <a:latin typeface="+mj-lt"/>
                <a:ea typeface="+mn-ea"/>
                <a:cs typeface="+mn-cs"/>
              </a:rPr>
              <a:t> </a:t>
            </a:r>
            <a:r>
              <a:rPr kumimoji="0" lang="en-US" sz="2600" kern="1200" cap="none" spc="0" normalizeH="0" baseline="0" noProof="0" dirty="0" err="1">
                <a:solidFill>
                  <a:srgbClr val="0000FF"/>
                </a:solidFill>
                <a:latin typeface="+mj-lt"/>
                <a:ea typeface="+mn-ea"/>
                <a:cs typeface="+mn-cs"/>
              </a:rPr>
              <a:t>hợp</a:t>
            </a:r>
            <a:r>
              <a:rPr kumimoji="0" lang="en-US" sz="2600" kern="1200" cap="none" spc="0" normalizeH="0" baseline="0" noProof="0" dirty="0">
                <a:solidFill>
                  <a:srgbClr val="0000FF"/>
                </a:solidFill>
                <a:latin typeface="+mj-lt"/>
                <a:ea typeface="+mn-ea"/>
                <a:cs typeface="+mn-cs"/>
              </a:rPr>
              <a:t> </a:t>
            </a:r>
            <a:r>
              <a:rPr kumimoji="0" lang="en-US" sz="2600" kern="1200" cap="none" spc="0" normalizeH="0" baseline="0" noProof="0" dirty="0" err="1">
                <a:solidFill>
                  <a:srgbClr val="0000FF"/>
                </a:solidFill>
                <a:latin typeface="+mj-lt"/>
                <a:ea typeface="+mn-ea"/>
                <a:cs typeface="+mn-cs"/>
              </a:rPr>
              <a:t>kim</a:t>
            </a:r>
            <a:r>
              <a:rPr kumimoji="0" lang="en-US" sz="2600" kern="1200" cap="none" spc="0" normalizeH="0" baseline="0" noProof="0" dirty="0">
                <a:solidFill>
                  <a:srgbClr val="0000FF"/>
                </a:solidFill>
                <a:latin typeface="+mj-lt"/>
                <a:ea typeface="+mn-ea"/>
                <a:cs typeface="+mn-cs"/>
              </a:rPr>
              <a:t> </a:t>
            </a:r>
            <a:r>
              <a:rPr kumimoji="0" lang="en-US" sz="2600" kern="1200" cap="none" spc="0" normalizeH="0" baseline="0" noProof="0" dirty="0" err="1">
                <a:solidFill>
                  <a:srgbClr val="0000FF"/>
                </a:solidFill>
                <a:latin typeface="+mj-lt"/>
                <a:ea typeface="+mn-ea"/>
                <a:cs typeface="+mn-cs"/>
              </a:rPr>
              <a:t>có</a:t>
            </a:r>
            <a:r>
              <a:rPr kumimoji="0" lang="en-US" sz="2600" kern="1200" cap="none" spc="0" normalizeH="0" baseline="0" noProof="0" dirty="0">
                <a:solidFill>
                  <a:srgbClr val="0000FF"/>
                </a:solidFill>
                <a:latin typeface="+mj-lt"/>
                <a:ea typeface="+mn-ea"/>
                <a:cs typeface="+mn-cs"/>
              </a:rPr>
              <a:t> </a:t>
            </a:r>
            <a:r>
              <a:rPr kumimoji="0" lang="en-US" sz="2600" kern="1200" cap="none" spc="0" normalizeH="0" baseline="0" noProof="0" dirty="0" err="1">
                <a:solidFill>
                  <a:srgbClr val="0000FF"/>
                </a:solidFill>
                <a:latin typeface="+mj-lt"/>
                <a:ea typeface="+mn-ea"/>
                <a:cs typeface="+mn-cs"/>
              </a:rPr>
              <a:t>điện</a:t>
            </a:r>
            <a:r>
              <a:rPr kumimoji="0" lang="en-US" sz="2600" kern="1200" cap="none" spc="0" normalizeH="0" baseline="0" noProof="0" dirty="0">
                <a:solidFill>
                  <a:srgbClr val="0000FF"/>
                </a:solidFill>
                <a:latin typeface="+mj-lt"/>
                <a:ea typeface="+mn-ea"/>
                <a:cs typeface="+mn-cs"/>
              </a:rPr>
              <a:t> </a:t>
            </a:r>
            <a:r>
              <a:rPr kumimoji="0" lang="en-US" sz="2600" kern="1200" cap="none" spc="0" normalizeH="0" baseline="0" noProof="0" dirty="0" err="1">
                <a:solidFill>
                  <a:srgbClr val="0000FF"/>
                </a:solidFill>
                <a:latin typeface="+mj-lt"/>
                <a:ea typeface="+mn-ea"/>
                <a:cs typeface="+mn-cs"/>
              </a:rPr>
              <a:t>trở</a:t>
            </a:r>
            <a:r>
              <a:rPr kumimoji="0" lang="en-US" sz="2600" kern="1200" cap="none" spc="0" normalizeH="0" baseline="0" noProof="0" dirty="0">
                <a:solidFill>
                  <a:srgbClr val="0000FF"/>
                </a:solidFill>
                <a:latin typeface="+mj-lt"/>
                <a:ea typeface="+mn-ea"/>
                <a:cs typeface="+mn-cs"/>
              </a:rPr>
              <a:t> </a:t>
            </a:r>
            <a:r>
              <a:rPr kumimoji="0" lang="en-US" sz="2600" kern="1200" cap="none" spc="0" normalizeH="0" baseline="0" noProof="0" dirty="0" err="1">
                <a:solidFill>
                  <a:srgbClr val="0000FF"/>
                </a:solidFill>
                <a:latin typeface="+mj-lt"/>
                <a:ea typeface="+mn-ea"/>
                <a:cs typeface="+mn-cs"/>
              </a:rPr>
              <a:t>suất</a:t>
            </a:r>
            <a:r>
              <a:rPr kumimoji="0" lang="en-US" sz="2600" kern="1200" cap="none" spc="0" normalizeH="0" baseline="0" noProof="0" dirty="0">
                <a:solidFill>
                  <a:srgbClr val="0000FF"/>
                </a:solidFill>
                <a:latin typeface="+mj-lt"/>
                <a:ea typeface="+mn-ea"/>
                <a:cs typeface="+mn-cs"/>
              </a:rPr>
              <a:t> </a:t>
            </a:r>
            <a:r>
              <a:rPr kumimoji="0" lang="en-US" sz="2600" kern="1200" cap="none" spc="0" normalizeH="0" baseline="0" noProof="0" dirty="0" err="1">
                <a:solidFill>
                  <a:srgbClr val="0000FF"/>
                </a:solidFill>
                <a:latin typeface="+mj-lt"/>
                <a:ea typeface="+mn-ea"/>
                <a:cs typeface="+mn-cs"/>
              </a:rPr>
              <a:t>lớn</a:t>
            </a:r>
            <a:r>
              <a:rPr kumimoji="0" lang="en-US" sz="2600" kern="1200" cap="none" spc="0" normalizeH="0" baseline="0" noProof="0" dirty="0">
                <a:solidFill>
                  <a:srgbClr val="0000FF"/>
                </a:solidFill>
                <a:latin typeface="+mj-lt"/>
                <a:ea typeface="+mn-ea"/>
                <a:cs typeface="+mn-cs"/>
              </a:rPr>
              <a:t> </a:t>
            </a:r>
            <a:r>
              <a:rPr kumimoji="0" lang="en-US" sz="2600" kern="1200" cap="none" spc="0" normalizeH="0" baseline="0" noProof="0" dirty="0" err="1">
                <a:solidFill>
                  <a:srgbClr val="0000FF"/>
                </a:solidFill>
                <a:latin typeface="+mj-lt"/>
                <a:ea typeface="+mn-ea"/>
                <a:cs typeface="+mn-cs"/>
              </a:rPr>
              <a:t>được</a:t>
            </a:r>
            <a:r>
              <a:rPr kumimoji="0" lang="en-US" sz="2600" kern="1200" cap="none" spc="0" normalizeH="0" baseline="0" noProof="0" dirty="0">
                <a:solidFill>
                  <a:srgbClr val="0000FF"/>
                </a:solidFill>
                <a:latin typeface="+mj-lt"/>
                <a:ea typeface="+mn-ea"/>
                <a:cs typeface="+mn-cs"/>
              </a:rPr>
              <a:t> </a:t>
            </a:r>
            <a:r>
              <a:rPr kumimoji="0" lang="en-US" sz="2600" kern="1200" cap="none" spc="0" normalizeH="0" baseline="0" noProof="0" dirty="0" err="1">
                <a:solidFill>
                  <a:srgbClr val="0000FF"/>
                </a:solidFill>
                <a:latin typeface="+mj-lt"/>
                <a:ea typeface="+mn-ea"/>
                <a:cs typeface="+mn-cs"/>
              </a:rPr>
              <a:t>quấn</a:t>
            </a:r>
            <a:r>
              <a:rPr kumimoji="0" lang="en-US" sz="2600" kern="1200" cap="none" spc="0" normalizeH="0" baseline="0" noProof="0" dirty="0">
                <a:solidFill>
                  <a:srgbClr val="0000FF"/>
                </a:solidFill>
                <a:latin typeface="+mj-lt"/>
                <a:ea typeface="+mn-ea"/>
                <a:cs typeface="+mn-cs"/>
              </a:rPr>
              <a:t> </a:t>
            </a:r>
            <a:r>
              <a:rPr kumimoji="0" lang="en-US" sz="2600" kern="1200" cap="none" spc="0" normalizeH="0" baseline="0" noProof="0" dirty="0" err="1">
                <a:solidFill>
                  <a:srgbClr val="0000FF"/>
                </a:solidFill>
                <a:latin typeface="+mj-lt"/>
                <a:ea typeface="+mn-ea"/>
                <a:cs typeface="+mn-cs"/>
              </a:rPr>
              <a:t>đều</a:t>
            </a:r>
            <a:r>
              <a:rPr kumimoji="0" lang="en-US" sz="2600" kern="1200" cap="none" spc="0" normalizeH="0" baseline="0" noProof="0" dirty="0">
                <a:solidFill>
                  <a:srgbClr val="0000FF"/>
                </a:solidFill>
                <a:latin typeface="+mj-lt"/>
                <a:ea typeface="+mn-ea"/>
                <a:cs typeface="+mn-cs"/>
              </a:rPr>
              <a:t> </a:t>
            </a:r>
            <a:r>
              <a:rPr kumimoji="0" lang="en-US" sz="2600" kern="1200" cap="none" spc="0" normalizeH="0" baseline="0" noProof="0" dirty="0" err="1">
                <a:solidFill>
                  <a:srgbClr val="0000FF"/>
                </a:solidFill>
                <a:latin typeface="+mj-lt"/>
                <a:ea typeface="+mn-ea"/>
                <a:cs typeface="+mn-cs"/>
              </a:rPr>
              <a:t>đặn</a:t>
            </a:r>
            <a:r>
              <a:rPr kumimoji="0" lang="en-US" sz="2600" kern="1200" cap="none" spc="0" normalizeH="0" baseline="0" noProof="0" dirty="0">
                <a:solidFill>
                  <a:srgbClr val="0000FF"/>
                </a:solidFill>
                <a:latin typeface="+mj-lt"/>
                <a:ea typeface="+mn-ea"/>
                <a:cs typeface="+mn-cs"/>
              </a:rPr>
              <a:t> </a:t>
            </a:r>
            <a:r>
              <a:rPr kumimoji="0" lang="en-US" sz="2600" kern="1200" cap="none" spc="0" normalizeH="0" baseline="0" noProof="0" dirty="0" err="1">
                <a:solidFill>
                  <a:srgbClr val="0000FF"/>
                </a:solidFill>
                <a:latin typeface="+mj-lt"/>
                <a:ea typeface="+mn-ea"/>
                <a:cs typeface="+mn-cs"/>
              </a:rPr>
              <a:t>trên</a:t>
            </a:r>
            <a:r>
              <a:rPr kumimoji="0" lang="en-US" sz="2600" kern="1200" cap="none" spc="0" normalizeH="0" baseline="0" noProof="0" dirty="0">
                <a:solidFill>
                  <a:srgbClr val="0000FF"/>
                </a:solidFill>
                <a:latin typeface="+mj-lt"/>
                <a:ea typeface="+mn-ea"/>
                <a:cs typeface="+mn-cs"/>
              </a:rPr>
              <a:t> </a:t>
            </a:r>
            <a:r>
              <a:rPr kumimoji="0" lang="en-US" sz="2600" kern="1200" cap="none" spc="0" normalizeH="0" baseline="0" noProof="0" dirty="0" err="1">
                <a:solidFill>
                  <a:srgbClr val="0000FF"/>
                </a:solidFill>
                <a:latin typeface="+mj-lt"/>
                <a:ea typeface="+mn-ea"/>
                <a:cs typeface="+mn-cs"/>
              </a:rPr>
              <a:t>một</a:t>
            </a:r>
            <a:r>
              <a:rPr kumimoji="0" lang="en-US" sz="2600" kern="1200" cap="none" spc="0" normalizeH="0" baseline="0" noProof="0" dirty="0">
                <a:solidFill>
                  <a:srgbClr val="0000FF"/>
                </a:solidFill>
                <a:latin typeface="+mj-lt"/>
                <a:ea typeface="+mn-ea"/>
                <a:cs typeface="+mn-cs"/>
              </a:rPr>
              <a:t> </a:t>
            </a:r>
            <a:r>
              <a:rPr kumimoji="0" lang="en-US" sz="2600" kern="1200" cap="none" spc="0" normalizeH="0" baseline="0" noProof="0" dirty="0" err="1">
                <a:solidFill>
                  <a:srgbClr val="0000FF"/>
                </a:solidFill>
                <a:latin typeface="+mj-lt"/>
                <a:ea typeface="+mn-ea"/>
                <a:cs typeface="+mn-cs"/>
              </a:rPr>
              <a:t>lõi</a:t>
            </a:r>
            <a:r>
              <a:rPr kumimoji="0" lang="en-US" sz="2600" kern="1200" cap="none" spc="0" normalizeH="0" baseline="0" noProof="0" dirty="0">
                <a:solidFill>
                  <a:srgbClr val="0000FF"/>
                </a:solidFill>
                <a:latin typeface="+mj-lt"/>
                <a:ea typeface="+mn-ea"/>
                <a:cs typeface="+mn-cs"/>
              </a:rPr>
              <a:t> </a:t>
            </a:r>
            <a:r>
              <a:rPr kumimoji="0" lang="en-US" sz="2600" kern="1200" cap="none" spc="0" normalizeH="0" baseline="0" noProof="0" dirty="0" err="1">
                <a:solidFill>
                  <a:srgbClr val="0000FF"/>
                </a:solidFill>
                <a:latin typeface="+mj-lt"/>
                <a:ea typeface="+mn-ea"/>
                <a:cs typeface="+mn-cs"/>
              </a:rPr>
              <a:t>sứ</a:t>
            </a:r>
            <a:r>
              <a:rPr kumimoji="0" lang="en-US" sz="2600" kern="1200" cap="none" spc="0" normalizeH="0" baseline="0" noProof="0" dirty="0">
                <a:solidFill>
                  <a:srgbClr val="0000FF"/>
                </a:solidFill>
                <a:latin typeface="+mj-lt"/>
                <a:ea typeface="+mn-ea"/>
                <a:cs typeface="+mn-cs"/>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6"/>
                                        </p:tgtEl>
                                        <p:attrNameLst>
                                          <p:attrName>style.visibility</p:attrName>
                                        </p:attrNameLst>
                                      </p:cBhvr>
                                      <p:to>
                                        <p:strVal val="visible"/>
                                      </p:to>
                                    </p:set>
                                    <p:animEffect transition="in" filter="blinds(horizontal)">
                                      <p:cBhvr>
                                        <p:cTn id="12" dur="500"/>
                                        <p:tgtEl>
                                          <p:spTgt spid="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8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 Box 8"/>
          <p:cNvSpPr txBox="1">
            <a:spLocks noChangeArrowheads="1"/>
          </p:cNvSpPr>
          <p:nvPr/>
        </p:nvSpPr>
        <p:spPr bwMode="auto">
          <a:xfrm>
            <a:off x="144463" y="1519237"/>
            <a:ext cx="4468813" cy="461963"/>
          </a:xfrm>
          <a:prstGeom prst="rect">
            <a:avLst/>
          </a:prstGeom>
          <a:noFill/>
          <a:ln w="9525">
            <a:noFill/>
            <a:miter lim="800000"/>
          </a:ln>
        </p:spPr>
        <p:txBody>
          <a:bodyPr wrap="none">
            <a:spAutoFit/>
          </a:bodyPr>
          <a:lstStyle/>
          <a:p>
            <a:pPr marR="0" defTabSz="914400" eaLnBrk="1" hangingPunct="1">
              <a:buClrTx/>
              <a:buSzTx/>
              <a:buFontTx/>
              <a:defRPr/>
            </a:pPr>
            <a:r>
              <a:rPr kumimoji="0" lang="en-US" sz="2400" b="1" kern="1200" cap="none" spc="0" normalizeH="0" baseline="0" noProof="0" dirty="0">
                <a:solidFill>
                  <a:srgbClr val="FF0000"/>
                </a:solidFill>
                <a:latin typeface="+mj-lt"/>
                <a:ea typeface="+mn-ea"/>
                <a:cs typeface="+mn-cs"/>
              </a:rPr>
              <a:t>1. </a:t>
            </a:r>
            <a:r>
              <a:rPr kumimoji="0" lang="en-US" sz="2400" b="1" kern="1200" cap="none" spc="0" normalizeH="0" baseline="0" noProof="0" dirty="0" err="1">
                <a:solidFill>
                  <a:srgbClr val="FF0000"/>
                </a:solidFill>
                <a:latin typeface="+mj-lt"/>
                <a:ea typeface="+mn-ea"/>
                <a:cs typeface="+mn-cs"/>
              </a:rPr>
              <a:t>Tìm</a:t>
            </a:r>
            <a:r>
              <a:rPr kumimoji="0" lang="en-US" sz="2400" b="1" kern="1200" cap="none" spc="0" normalizeH="0" baseline="0" noProof="0" dirty="0">
                <a:solidFill>
                  <a:srgbClr val="FF0000"/>
                </a:solidFill>
                <a:latin typeface="+mj-lt"/>
                <a:ea typeface="+mn-ea"/>
                <a:cs typeface="+mn-cs"/>
              </a:rPr>
              <a:t> </a:t>
            </a:r>
            <a:r>
              <a:rPr kumimoji="0" lang="en-US" sz="2400" b="1" kern="1200" cap="none" spc="0" normalizeH="0" baseline="0" noProof="0" dirty="0" err="1">
                <a:solidFill>
                  <a:srgbClr val="FF0000"/>
                </a:solidFill>
                <a:latin typeface="+mj-lt"/>
                <a:ea typeface="+mn-ea"/>
                <a:cs typeface="+mn-cs"/>
              </a:rPr>
              <a:t>hiểu</a:t>
            </a:r>
            <a:r>
              <a:rPr kumimoji="0" lang="en-US" sz="2400" b="1" kern="1200" cap="none" spc="0" normalizeH="0" baseline="0" noProof="0" dirty="0">
                <a:solidFill>
                  <a:srgbClr val="FF0000"/>
                </a:solidFill>
                <a:latin typeface="+mj-lt"/>
                <a:ea typeface="+mn-ea"/>
                <a:cs typeface="+mn-cs"/>
              </a:rPr>
              <a:t> </a:t>
            </a:r>
            <a:r>
              <a:rPr kumimoji="0" lang="en-US" sz="2400" b="1" kern="1200" cap="none" spc="0" normalizeH="0" baseline="0" noProof="0" dirty="0" err="1">
                <a:solidFill>
                  <a:srgbClr val="FF0000"/>
                </a:solidFill>
                <a:latin typeface="+mj-lt"/>
                <a:ea typeface="+mn-ea"/>
                <a:cs typeface="+mn-cs"/>
              </a:rPr>
              <a:t>cấu</a:t>
            </a:r>
            <a:r>
              <a:rPr kumimoji="0" lang="en-US" sz="2400" b="1" kern="1200" cap="none" spc="0" normalizeH="0" baseline="0" noProof="0" dirty="0">
                <a:solidFill>
                  <a:srgbClr val="FF0000"/>
                </a:solidFill>
                <a:latin typeface="+mj-lt"/>
                <a:ea typeface="+mn-ea"/>
                <a:cs typeface="+mn-cs"/>
              </a:rPr>
              <a:t> </a:t>
            </a:r>
            <a:r>
              <a:rPr kumimoji="0" lang="en-US" sz="2400" b="1" kern="1200" cap="none" spc="0" normalizeH="0" baseline="0" noProof="0" dirty="0" err="1">
                <a:solidFill>
                  <a:srgbClr val="FF0000"/>
                </a:solidFill>
                <a:latin typeface="+mj-lt"/>
                <a:ea typeface="+mn-ea"/>
                <a:cs typeface="+mn-cs"/>
              </a:rPr>
              <a:t>tạo</a:t>
            </a:r>
            <a:r>
              <a:rPr kumimoji="0" lang="en-US" sz="2400" b="1" kern="1200" cap="none" spc="0" normalizeH="0" baseline="0" noProof="0" dirty="0">
                <a:solidFill>
                  <a:srgbClr val="FF0000"/>
                </a:solidFill>
                <a:latin typeface="+mj-lt"/>
                <a:ea typeface="+mn-ea"/>
                <a:cs typeface="+mn-cs"/>
              </a:rPr>
              <a:t> </a:t>
            </a:r>
            <a:r>
              <a:rPr kumimoji="0" lang="en-US" sz="2400" b="1" kern="1200" cap="none" spc="0" normalizeH="0" baseline="0" noProof="0" dirty="0" err="1">
                <a:solidFill>
                  <a:srgbClr val="FF0000"/>
                </a:solidFill>
                <a:latin typeface="+mj-lt"/>
                <a:ea typeface="+mn-ea"/>
                <a:cs typeface="+mn-cs"/>
              </a:rPr>
              <a:t>của</a:t>
            </a:r>
            <a:r>
              <a:rPr kumimoji="0" lang="en-US" sz="2400" b="1" kern="1200" cap="none" spc="0" normalizeH="0" baseline="0" noProof="0" dirty="0">
                <a:solidFill>
                  <a:srgbClr val="FF0000"/>
                </a:solidFill>
                <a:latin typeface="+mj-lt"/>
                <a:ea typeface="+mn-ea"/>
                <a:cs typeface="+mn-cs"/>
              </a:rPr>
              <a:t> </a:t>
            </a:r>
            <a:r>
              <a:rPr kumimoji="0" lang="en-US" sz="2400" b="1" kern="1200" cap="none" spc="0" normalizeH="0" baseline="0" noProof="0" dirty="0" err="1">
                <a:solidFill>
                  <a:srgbClr val="FF0000"/>
                </a:solidFill>
                <a:latin typeface="+mj-lt"/>
                <a:ea typeface="+mn-ea"/>
                <a:cs typeface="+mn-cs"/>
              </a:rPr>
              <a:t>biến</a:t>
            </a:r>
            <a:r>
              <a:rPr kumimoji="0" lang="en-US" sz="2400" b="1" kern="1200" cap="none" spc="0" normalizeH="0" baseline="0" noProof="0" dirty="0">
                <a:solidFill>
                  <a:srgbClr val="FF0000"/>
                </a:solidFill>
                <a:latin typeface="+mj-lt"/>
                <a:ea typeface="+mn-ea"/>
                <a:cs typeface="+mn-cs"/>
              </a:rPr>
              <a:t> </a:t>
            </a:r>
            <a:r>
              <a:rPr kumimoji="0" lang="en-US" sz="2400" b="1" kern="1200" cap="none" spc="0" normalizeH="0" baseline="0" noProof="0" dirty="0" err="1">
                <a:solidFill>
                  <a:srgbClr val="FF0000"/>
                </a:solidFill>
                <a:latin typeface="+mj-lt"/>
                <a:ea typeface="+mn-ea"/>
                <a:cs typeface="+mn-cs"/>
              </a:rPr>
              <a:t>trở</a:t>
            </a:r>
            <a:r>
              <a:rPr kumimoji="0" lang="en-US" sz="2400" b="1" kern="1200" cap="none" spc="0" normalizeH="0" baseline="0" noProof="0" dirty="0">
                <a:solidFill>
                  <a:srgbClr val="FF0000"/>
                </a:solidFill>
                <a:latin typeface="+mj-lt"/>
                <a:ea typeface="+mn-ea"/>
                <a:cs typeface="+mn-cs"/>
              </a:rPr>
              <a:t>.</a:t>
            </a:r>
          </a:p>
        </p:txBody>
      </p:sp>
      <p:sp>
        <p:nvSpPr>
          <p:cNvPr id="127" name="Text Box 10"/>
          <p:cNvSpPr txBox="1">
            <a:spLocks noChangeArrowheads="1"/>
          </p:cNvSpPr>
          <p:nvPr/>
        </p:nvSpPr>
        <p:spPr bwMode="auto">
          <a:xfrm>
            <a:off x="192088" y="2035175"/>
            <a:ext cx="3886200" cy="2308225"/>
          </a:xfrm>
          <a:prstGeom prst="rect">
            <a:avLst/>
          </a:prstGeom>
          <a:noFill/>
          <a:ln w="9525">
            <a:noFill/>
            <a:miter lim="800000"/>
          </a:ln>
        </p:spPr>
        <p:txBody>
          <a:bodyPr>
            <a:spAutoFit/>
          </a:bodyPr>
          <a:lstStyle/>
          <a:p>
            <a:pPr marR="0" algn="just" defTabSz="914400" eaLnBrk="1" hangingPunct="1">
              <a:buClrTx/>
              <a:buSzTx/>
              <a:buFontTx/>
              <a:defRPr/>
            </a:pPr>
            <a:r>
              <a:rPr kumimoji="0" lang="en-US" sz="2400" kern="1200" cap="none" spc="0" normalizeH="0" baseline="0" noProof="0" dirty="0">
                <a:solidFill>
                  <a:srgbClr val="FF0000"/>
                </a:solidFill>
                <a:latin typeface="+mj-lt"/>
                <a:ea typeface="+mn-ea"/>
                <a:cs typeface="+mn-cs"/>
              </a:rPr>
              <a:t> </a:t>
            </a:r>
            <a:r>
              <a:rPr kumimoji="0" lang="en-US" sz="2400" kern="1200" cap="none" spc="0" normalizeH="0" baseline="0" noProof="0" dirty="0" err="1">
                <a:latin typeface="+mj-lt"/>
                <a:ea typeface="+mn-ea"/>
                <a:cs typeface="+mn-cs"/>
              </a:rPr>
              <a:t>Nếu</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mắc</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hai</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đầu</a:t>
            </a:r>
            <a:r>
              <a:rPr kumimoji="0" lang="en-US" sz="2400" kern="1200" cap="none" spc="0" normalizeH="0" baseline="0" noProof="0" dirty="0">
                <a:latin typeface="+mj-lt"/>
                <a:ea typeface="+mn-ea"/>
                <a:cs typeface="+mn-cs"/>
              </a:rPr>
              <a:t> A, B </a:t>
            </a:r>
            <a:r>
              <a:rPr kumimoji="0" lang="en-US" sz="2400" kern="1200" cap="none" spc="0" normalizeH="0" baseline="0" noProof="0" dirty="0" err="1">
                <a:latin typeface="+mj-lt"/>
                <a:ea typeface="+mn-ea"/>
                <a:cs typeface="+mn-cs"/>
              </a:rPr>
              <a:t>của</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cuộn</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dây</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của</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biến</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trở</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nối</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tiếp</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vào</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mạch</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điện</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thì</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khi</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dịch</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chuyển</a:t>
            </a:r>
            <a:r>
              <a:rPr kumimoji="0" lang="en-US" sz="2400" kern="1200" cap="none" spc="0" normalizeH="0" baseline="0" noProof="0" dirty="0">
                <a:latin typeface="+mj-lt"/>
                <a:ea typeface="+mn-ea"/>
                <a:cs typeface="+mn-cs"/>
              </a:rPr>
              <a:t> con </a:t>
            </a:r>
            <a:r>
              <a:rPr kumimoji="0" lang="en-US" sz="2400" kern="1200" cap="none" spc="0" normalizeH="0" baseline="0" noProof="0" dirty="0" err="1">
                <a:latin typeface="+mj-lt"/>
                <a:ea typeface="+mn-ea"/>
                <a:cs typeface="+mn-cs"/>
              </a:rPr>
              <a:t>chạy</a:t>
            </a:r>
            <a:r>
              <a:rPr kumimoji="0" lang="en-US" sz="2400" kern="1200" cap="none" spc="0" normalizeH="0" baseline="0" noProof="0" dirty="0">
                <a:latin typeface="+mj-lt"/>
                <a:ea typeface="+mn-ea"/>
                <a:cs typeface="+mn-cs"/>
              </a:rPr>
              <a:t> C, </a:t>
            </a:r>
            <a:r>
              <a:rPr kumimoji="0" lang="en-US" sz="2400" kern="1200" cap="none" spc="0" normalizeH="0" baseline="0" noProof="0" dirty="0" err="1">
                <a:latin typeface="+mj-lt"/>
                <a:ea typeface="+mn-ea"/>
                <a:cs typeface="+mn-cs"/>
              </a:rPr>
              <a:t>biến</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trở</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có</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tác</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dụng</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thay</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đổi</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điện</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trở</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không</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Vì</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sao</a:t>
            </a:r>
            <a:r>
              <a:rPr kumimoji="0" lang="en-US" sz="2400" kern="1200" cap="none" spc="0" normalizeH="0" baseline="0" noProof="0" dirty="0">
                <a:latin typeface="+mj-lt"/>
                <a:ea typeface="+mn-ea"/>
                <a:cs typeface="+mn-cs"/>
              </a:rPr>
              <a:t>?</a:t>
            </a:r>
          </a:p>
        </p:txBody>
      </p:sp>
      <p:sp>
        <p:nvSpPr>
          <p:cNvPr id="128" name="Text Box 11"/>
          <p:cNvSpPr txBox="1">
            <a:spLocks noChangeArrowheads="1"/>
          </p:cNvSpPr>
          <p:nvPr/>
        </p:nvSpPr>
        <p:spPr bwMode="auto">
          <a:xfrm>
            <a:off x="304800" y="4495800"/>
            <a:ext cx="8458200" cy="1570038"/>
          </a:xfrm>
          <a:prstGeom prst="rect">
            <a:avLst/>
          </a:prstGeom>
          <a:noFill/>
          <a:ln w="9525">
            <a:noFill/>
            <a:miter lim="800000"/>
          </a:ln>
        </p:spPr>
        <p:txBody>
          <a:bodyPr>
            <a:spAutoFit/>
          </a:bodyPr>
          <a:lstStyle/>
          <a:p>
            <a:pPr marR="0" algn="just" defTabSz="914400" eaLnBrk="1" hangingPunct="1">
              <a:buClrTx/>
              <a:buSzTx/>
              <a:buFontTx/>
              <a:defRPr/>
            </a:pPr>
            <a:r>
              <a:rPr kumimoji="0" lang="en-US" sz="2400" kern="1200" cap="none" spc="0" normalizeH="0" baseline="0" noProof="0">
                <a:solidFill>
                  <a:srgbClr val="0000FF"/>
                </a:solidFill>
                <a:latin typeface="+mj-lt"/>
                <a:ea typeface="+mn-ea"/>
                <a:cs typeface="+mn-cs"/>
              </a:rPr>
              <a:t>Biến trở không có tác dụng thay đổi điện trở. Vì khi đó, dòng điện vẫn chạy qua toàn bộ cuộn dây của biến trở và con chạy không có tác dụng làm thay đổi chiều dài của phần cuộn dây có dòng điện chạy qua.</a:t>
            </a:r>
          </a:p>
        </p:txBody>
      </p:sp>
      <p:sp>
        <p:nvSpPr>
          <p:cNvPr id="129" name="Rectangle 267"/>
          <p:cNvSpPr/>
          <p:nvPr/>
        </p:nvSpPr>
        <p:spPr>
          <a:xfrm>
            <a:off x="4826000" y="2925763"/>
            <a:ext cx="230188" cy="152400"/>
          </a:xfrm>
          <a:prstGeom prst="rect">
            <a:avLst/>
          </a:prstGeom>
          <a:solidFill>
            <a:srgbClr val="990033"/>
          </a:solidFill>
          <a:ln w="9525" cap="flat" cmpd="sng">
            <a:solidFill>
              <a:schemeClr val="tx1"/>
            </a:solidFill>
            <a:prstDash val="solid"/>
            <a:miter/>
            <a:headEnd type="none" w="med" len="med"/>
            <a:tailEnd type="none" w="med" len="med"/>
          </a:ln>
        </p:spPr>
        <p:txBody>
          <a:bodyPr wrap="none" anchor="ctr"/>
          <a:lstStyle/>
          <a:p>
            <a:endParaRPr lang="vi-VN" altLang="x-none" dirty="0">
              <a:latin typeface="VNI-Helve" pitchFamily="2" charset="0"/>
            </a:endParaRPr>
          </a:p>
        </p:txBody>
      </p:sp>
      <p:sp>
        <p:nvSpPr>
          <p:cNvPr id="130" name="Rectangle 268"/>
          <p:cNvSpPr/>
          <p:nvPr/>
        </p:nvSpPr>
        <p:spPr>
          <a:xfrm>
            <a:off x="8128000" y="2905125"/>
            <a:ext cx="230188" cy="152400"/>
          </a:xfrm>
          <a:prstGeom prst="rect">
            <a:avLst/>
          </a:prstGeom>
          <a:solidFill>
            <a:srgbClr val="990033"/>
          </a:solidFill>
          <a:ln w="9525" cap="flat" cmpd="sng">
            <a:solidFill>
              <a:schemeClr val="tx1"/>
            </a:solidFill>
            <a:prstDash val="solid"/>
            <a:miter/>
            <a:headEnd type="none" w="med" len="med"/>
            <a:tailEnd type="none" w="med" len="med"/>
          </a:ln>
        </p:spPr>
        <p:txBody>
          <a:bodyPr wrap="none" anchor="ctr"/>
          <a:lstStyle/>
          <a:p>
            <a:endParaRPr lang="vi-VN" altLang="x-none" dirty="0">
              <a:latin typeface="VNI-Helve" pitchFamily="2" charset="0"/>
            </a:endParaRPr>
          </a:p>
        </p:txBody>
      </p:sp>
      <p:grpSp>
        <p:nvGrpSpPr>
          <p:cNvPr id="2" name="Group 269"/>
          <p:cNvGrpSpPr/>
          <p:nvPr/>
        </p:nvGrpSpPr>
        <p:grpSpPr>
          <a:xfrm>
            <a:off x="4383088" y="1946275"/>
            <a:ext cx="4608512" cy="2111375"/>
            <a:chOff x="1162" y="2015"/>
            <a:chExt cx="2903" cy="1330"/>
          </a:xfrm>
        </p:grpSpPr>
        <p:grpSp>
          <p:nvGrpSpPr>
            <p:cNvPr id="8212" name="Group 270"/>
            <p:cNvGrpSpPr/>
            <p:nvPr/>
          </p:nvGrpSpPr>
          <p:grpSpPr>
            <a:xfrm>
              <a:off x="1695" y="2402"/>
              <a:ext cx="1741" cy="339"/>
              <a:chOff x="1695" y="2402"/>
              <a:chExt cx="1741" cy="339"/>
            </a:xfrm>
          </p:grpSpPr>
          <p:sp>
            <p:nvSpPr>
              <p:cNvPr id="8219" name="Rectangle 271"/>
              <p:cNvSpPr/>
              <p:nvPr/>
            </p:nvSpPr>
            <p:spPr>
              <a:xfrm>
                <a:off x="1695" y="2426"/>
                <a:ext cx="1741" cy="290"/>
              </a:xfrm>
              <a:prstGeom prst="rect">
                <a:avLst/>
              </a:prstGeom>
              <a:gradFill rotWithShape="1">
                <a:gsLst>
                  <a:gs pos="0">
                    <a:schemeClr val="bg1"/>
                  </a:gs>
                  <a:gs pos="100000">
                    <a:schemeClr val="bg2"/>
                  </a:gs>
                </a:gsLst>
                <a:lin ang="5400000" scaled="1"/>
                <a:tileRect/>
              </a:gradFill>
              <a:ln w="19050" cap="flat" cmpd="sng">
                <a:solidFill>
                  <a:schemeClr val="tx1"/>
                </a:solidFill>
                <a:prstDash val="solid"/>
                <a:miter/>
                <a:headEnd type="none" w="med" len="med"/>
                <a:tailEnd type="none" w="med" len="med"/>
              </a:ln>
            </p:spPr>
            <p:txBody>
              <a:bodyPr wrap="none" anchor="ctr"/>
              <a:lstStyle/>
              <a:p>
                <a:endParaRPr lang="vi-VN" altLang="x-none" dirty="0">
                  <a:latin typeface="VNI-Helve" pitchFamily="2" charset="0"/>
                </a:endParaRPr>
              </a:p>
            </p:txBody>
          </p:sp>
          <p:sp>
            <p:nvSpPr>
              <p:cNvPr id="8220" name="Line 272"/>
              <p:cNvSpPr/>
              <p:nvPr/>
            </p:nvSpPr>
            <p:spPr>
              <a:xfrm>
                <a:off x="1719" y="2426"/>
                <a:ext cx="72" cy="315"/>
              </a:xfrm>
              <a:prstGeom prst="line">
                <a:avLst/>
              </a:prstGeom>
              <a:ln w="38100" cap="flat" cmpd="sng">
                <a:solidFill>
                  <a:schemeClr val="tx1"/>
                </a:solidFill>
                <a:prstDash val="solid"/>
                <a:headEnd type="none" w="med" len="med"/>
                <a:tailEnd type="none" w="med" len="med"/>
              </a:ln>
            </p:spPr>
          </p:sp>
          <p:sp>
            <p:nvSpPr>
              <p:cNvPr id="8221" name="Line 273"/>
              <p:cNvSpPr/>
              <p:nvPr/>
            </p:nvSpPr>
            <p:spPr>
              <a:xfrm>
                <a:off x="1816" y="2426"/>
                <a:ext cx="72" cy="315"/>
              </a:xfrm>
              <a:prstGeom prst="line">
                <a:avLst/>
              </a:prstGeom>
              <a:ln w="38100" cap="flat" cmpd="sng">
                <a:solidFill>
                  <a:schemeClr val="tx1"/>
                </a:solidFill>
                <a:prstDash val="solid"/>
                <a:headEnd type="none" w="med" len="med"/>
                <a:tailEnd type="none" w="med" len="med"/>
              </a:ln>
            </p:spPr>
          </p:sp>
          <p:sp>
            <p:nvSpPr>
              <p:cNvPr id="8222" name="Line 274"/>
              <p:cNvSpPr/>
              <p:nvPr/>
            </p:nvSpPr>
            <p:spPr>
              <a:xfrm>
                <a:off x="1913" y="2402"/>
                <a:ext cx="72" cy="315"/>
              </a:xfrm>
              <a:prstGeom prst="line">
                <a:avLst/>
              </a:prstGeom>
              <a:ln w="38100" cap="flat" cmpd="sng">
                <a:solidFill>
                  <a:schemeClr val="tx1"/>
                </a:solidFill>
                <a:prstDash val="solid"/>
                <a:headEnd type="none" w="med" len="med"/>
                <a:tailEnd type="none" w="med" len="med"/>
              </a:ln>
            </p:spPr>
          </p:sp>
          <p:sp>
            <p:nvSpPr>
              <p:cNvPr id="8223" name="Line 275"/>
              <p:cNvSpPr/>
              <p:nvPr/>
            </p:nvSpPr>
            <p:spPr>
              <a:xfrm>
                <a:off x="2010" y="2402"/>
                <a:ext cx="72" cy="315"/>
              </a:xfrm>
              <a:prstGeom prst="line">
                <a:avLst/>
              </a:prstGeom>
              <a:ln w="38100" cap="flat" cmpd="sng">
                <a:solidFill>
                  <a:schemeClr val="tx1"/>
                </a:solidFill>
                <a:prstDash val="solid"/>
                <a:headEnd type="none" w="med" len="med"/>
                <a:tailEnd type="none" w="med" len="med"/>
              </a:ln>
            </p:spPr>
          </p:sp>
          <p:sp>
            <p:nvSpPr>
              <p:cNvPr id="8224" name="Line 276"/>
              <p:cNvSpPr/>
              <p:nvPr/>
            </p:nvSpPr>
            <p:spPr>
              <a:xfrm>
                <a:off x="2107" y="2402"/>
                <a:ext cx="72" cy="315"/>
              </a:xfrm>
              <a:prstGeom prst="line">
                <a:avLst/>
              </a:prstGeom>
              <a:ln w="38100" cap="flat" cmpd="sng">
                <a:solidFill>
                  <a:schemeClr val="tx1"/>
                </a:solidFill>
                <a:prstDash val="solid"/>
                <a:headEnd type="none" w="med" len="med"/>
                <a:tailEnd type="none" w="med" len="med"/>
              </a:ln>
            </p:spPr>
          </p:sp>
          <p:sp>
            <p:nvSpPr>
              <p:cNvPr id="8225" name="Line 277"/>
              <p:cNvSpPr/>
              <p:nvPr/>
            </p:nvSpPr>
            <p:spPr>
              <a:xfrm>
                <a:off x="2202" y="2426"/>
                <a:ext cx="72" cy="315"/>
              </a:xfrm>
              <a:prstGeom prst="line">
                <a:avLst/>
              </a:prstGeom>
              <a:ln w="38100" cap="flat" cmpd="sng">
                <a:solidFill>
                  <a:schemeClr val="tx1"/>
                </a:solidFill>
                <a:prstDash val="solid"/>
                <a:headEnd type="none" w="med" len="med"/>
                <a:tailEnd type="none" w="med" len="med"/>
              </a:ln>
            </p:spPr>
          </p:sp>
          <p:sp>
            <p:nvSpPr>
              <p:cNvPr id="8226" name="Line 278"/>
              <p:cNvSpPr/>
              <p:nvPr/>
            </p:nvSpPr>
            <p:spPr>
              <a:xfrm>
                <a:off x="2299" y="2426"/>
                <a:ext cx="72" cy="315"/>
              </a:xfrm>
              <a:prstGeom prst="line">
                <a:avLst/>
              </a:prstGeom>
              <a:ln w="38100" cap="flat" cmpd="sng">
                <a:solidFill>
                  <a:schemeClr val="tx1"/>
                </a:solidFill>
                <a:prstDash val="solid"/>
                <a:headEnd type="none" w="med" len="med"/>
                <a:tailEnd type="none" w="med" len="med"/>
              </a:ln>
            </p:spPr>
          </p:sp>
          <p:sp>
            <p:nvSpPr>
              <p:cNvPr id="8227" name="Line 279"/>
              <p:cNvSpPr/>
              <p:nvPr/>
            </p:nvSpPr>
            <p:spPr>
              <a:xfrm>
                <a:off x="2396" y="2402"/>
                <a:ext cx="72" cy="315"/>
              </a:xfrm>
              <a:prstGeom prst="line">
                <a:avLst/>
              </a:prstGeom>
              <a:ln w="38100" cap="flat" cmpd="sng">
                <a:solidFill>
                  <a:schemeClr val="tx1"/>
                </a:solidFill>
                <a:prstDash val="solid"/>
                <a:headEnd type="none" w="med" len="med"/>
                <a:tailEnd type="none" w="med" len="med"/>
              </a:ln>
            </p:spPr>
          </p:sp>
          <p:sp>
            <p:nvSpPr>
              <p:cNvPr id="8228" name="Line 280"/>
              <p:cNvSpPr/>
              <p:nvPr/>
            </p:nvSpPr>
            <p:spPr>
              <a:xfrm>
                <a:off x="2493" y="2402"/>
                <a:ext cx="72" cy="315"/>
              </a:xfrm>
              <a:prstGeom prst="line">
                <a:avLst/>
              </a:prstGeom>
              <a:ln w="38100" cap="flat" cmpd="sng">
                <a:solidFill>
                  <a:schemeClr val="tx1"/>
                </a:solidFill>
                <a:prstDash val="solid"/>
                <a:headEnd type="none" w="med" len="med"/>
                <a:tailEnd type="none" w="med" len="med"/>
              </a:ln>
            </p:spPr>
          </p:sp>
          <p:sp>
            <p:nvSpPr>
              <p:cNvPr id="8229" name="Line 281"/>
              <p:cNvSpPr/>
              <p:nvPr/>
            </p:nvSpPr>
            <p:spPr>
              <a:xfrm>
                <a:off x="2590" y="2402"/>
                <a:ext cx="72" cy="315"/>
              </a:xfrm>
              <a:prstGeom prst="line">
                <a:avLst/>
              </a:prstGeom>
              <a:ln w="38100" cap="flat" cmpd="sng">
                <a:solidFill>
                  <a:schemeClr val="tx1"/>
                </a:solidFill>
                <a:prstDash val="solid"/>
                <a:headEnd type="none" w="med" len="med"/>
                <a:tailEnd type="none" w="med" len="med"/>
              </a:ln>
            </p:spPr>
          </p:sp>
          <p:sp>
            <p:nvSpPr>
              <p:cNvPr id="8230" name="Line 282"/>
              <p:cNvSpPr/>
              <p:nvPr/>
            </p:nvSpPr>
            <p:spPr>
              <a:xfrm>
                <a:off x="2686" y="2426"/>
                <a:ext cx="72" cy="315"/>
              </a:xfrm>
              <a:prstGeom prst="line">
                <a:avLst/>
              </a:prstGeom>
              <a:ln w="38100" cap="flat" cmpd="sng">
                <a:solidFill>
                  <a:schemeClr val="tx1"/>
                </a:solidFill>
                <a:prstDash val="solid"/>
                <a:headEnd type="none" w="med" len="med"/>
                <a:tailEnd type="none" w="med" len="med"/>
              </a:ln>
            </p:spPr>
          </p:sp>
          <p:sp>
            <p:nvSpPr>
              <p:cNvPr id="8231" name="Line 283"/>
              <p:cNvSpPr/>
              <p:nvPr/>
            </p:nvSpPr>
            <p:spPr>
              <a:xfrm>
                <a:off x="2783" y="2426"/>
                <a:ext cx="72" cy="315"/>
              </a:xfrm>
              <a:prstGeom prst="line">
                <a:avLst/>
              </a:prstGeom>
              <a:ln w="38100" cap="flat" cmpd="sng">
                <a:solidFill>
                  <a:schemeClr val="tx1"/>
                </a:solidFill>
                <a:prstDash val="solid"/>
                <a:headEnd type="none" w="med" len="med"/>
                <a:tailEnd type="none" w="med" len="med"/>
              </a:ln>
            </p:spPr>
          </p:sp>
          <p:sp>
            <p:nvSpPr>
              <p:cNvPr id="8232" name="Line 284"/>
              <p:cNvSpPr/>
              <p:nvPr/>
            </p:nvSpPr>
            <p:spPr>
              <a:xfrm>
                <a:off x="2880" y="2402"/>
                <a:ext cx="72" cy="315"/>
              </a:xfrm>
              <a:prstGeom prst="line">
                <a:avLst/>
              </a:prstGeom>
              <a:ln w="38100" cap="flat" cmpd="sng">
                <a:solidFill>
                  <a:schemeClr val="tx1"/>
                </a:solidFill>
                <a:prstDash val="solid"/>
                <a:headEnd type="none" w="med" len="med"/>
                <a:tailEnd type="none" w="med" len="med"/>
              </a:ln>
            </p:spPr>
          </p:sp>
          <p:sp>
            <p:nvSpPr>
              <p:cNvPr id="8233" name="Line 285"/>
              <p:cNvSpPr/>
              <p:nvPr/>
            </p:nvSpPr>
            <p:spPr>
              <a:xfrm>
                <a:off x="2977" y="2402"/>
                <a:ext cx="72" cy="315"/>
              </a:xfrm>
              <a:prstGeom prst="line">
                <a:avLst/>
              </a:prstGeom>
              <a:ln w="38100" cap="flat" cmpd="sng">
                <a:solidFill>
                  <a:schemeClr val="tx1"/>
                </a:solidFill>
                <a:prstDash val="solid"/>
                <a:headEnd type="none" w="med" len="med"/>
                <a:tailEnd type="none" w="med" len="med"/>
              </a:ln>
            </p:spPr>
          </p:sp>
          <p:sp>
            <p:nvSpPr>
              <p:cNvPr id="8234" name="Line 286"/>
              <p:cNvSpPr/>
              <p:nvPr/>
            </p:nvSpPr>
            <p:spPr>
              <a:xfrm>
                <a:off x="3074" y="2402"/>
                <a:ext cx="72" cy="315"/>
              </a:xfrm>
              <a:prstGeom prst="line">
                <a:avLst/>
              </a:prstGeom>
              <a:ln w="38100" cap="flat" cmpd="sng">
                <a:solidFill>
                  <a:schemeClr val="tx1"/>
                </a:solidFill>
                <a:prstDash val="solid"/>
                <a:headEnd type="none" w="med" len="med"/>
                <a:tailEnd type="none" w="med" len="med"/>
              </a:ln>
            </p:spPr>
          </p:sp>
          <p:sp>
            <p:nvSpPr>
              <p:cNvPr id="8235" name="Line 287"/>
              <p:cNvSpPr/>
              <p:nvPr/>
            </p:nvSpPr>
            <p:spPr>
              <a:xfrm>
                <a:off x="3170" y="2426"/>
                <a:ext cx="72" cy="315"/>
              </a:xfrm>
              <a:prstGeom prst="line">
                <a:avLst/>
              </a:prstGeom>
              <a:ln w="38100" cap="flat" cmpd="sng">
                <a:solidFill>
                  <a:schemeClr val="tx1"/>
                </a:solidFill>
                <a:prstDash val="solid"/>
                <a:headEnd type="none" w="med" len="med"/>
                <a:tailEnd type="none" w="med" len="med"/>
              </a:ln>
            </p:spPr>
          </p:sp>
          <p:sp>
            <p:nvSpPr>
              <p:cNvPr id="8236" name="Line 288"/>
              <p:cNvSpPr/>
              <p:nvPr/>
            </p:nvSpPr>
            <p:spPr>
              <a:xfrm>
                <a:off x="3267" y="2426"/>
                <a:ext cx="72" cy="315"/>
              </a:xfrm>
              <a:prstGeom prst="line">
                <a:avLst/>
              </a:prstGeom>
              <a:ln w="38100" cap="flat" cmpd="sng">
                <a:solidFill>
                  <a:schemeClr val="tx1"/>
                </a:solidFill>
                <a:prstDash val="solid"/>
                <a:headEnd type="none" w="med" len="med"/>
                <a:tailEnd type="none" w="med" len="med"/>
              </a:ln>
            </p:spPr>
          </p:sp>
          <p:sp>
            <p:nvSpPr>
              <p:cNvPr id="8237" name="Line 289"/>
              <p:cNvSpPr/>
              <p:nvPr/>
            </p:nvSpPr>
            <p:spPr>
              <a:xfrm>
                <a:off x="3340" y="2426"/>
                <a:ext cx="48" cy="169"/>
              </a:xfrm>
              <a:prstGeom prst="line">
                <a:avLst/>
              </a:prstGeom>
              <a:ln w="38100" cap="flat" cmpd="sng">
                <a:solidFill>
                  <a:schemeClr val="tx1"/>
                </a:solidFill>
                <a:prstDash val="solid"/>
                <a:headEnd type="none" w="med" len="med"/>
                <a:tailEnd type="none" w="med" len="med"/>
              </a:ln>
            </p:spPr>
          </p:sp>
        </p:grpSp>
        <p:sp>
          <p:nvSpPr>
            <p:cNvPr id="8213" name="Rectangle 290"/>
            <p:cNvSpPr/>
            <p:nvPr/>
          </p:nvSpPr>
          <p:spPr>
            <a:xfrm>
              <a:off x="1501" y="2184"/>
              <a:ext cx="2129" cy="73"/>
            </a:xfrm>
            <a:prstGeom prst="rect">
              <a:avLst/>
            </a:prstGeom>
            <a:solidFill>
              <a:srgbClr val="990033"/>
            </a:solidFill>
            <a:ln w="9525" cap="flat" cmpd="sng">
              <a:solidFill>
                <a:schemeClr val="tx1"/>
              </a:solidFill>
              <a:prstDash val="solid"/>
              <a:miter/>
              <a:headEnd type="none" w="med" len="med"/>
              <a:tailEnd type="none" w="med" len="med"/>
            </a:ln>
          </p:spPr>
          <p:txBody>
            <a:bodyPr wrap="none" anchor="ctr"/>
            <a:lstStyle/>
            <a:p>
              <a:endParaRPr lang="vi-VN" altLang="x-none" dirty="0">
                <a:latin typeface="VNI-Helve" pitchFamily="2" charset="0"/>
              </a:endParaRPr>
            </a:p>
          </p:txBody>
        </p:sp>
        <p:sp>
          <p:nvSpPr>
            <p:cNvPr id="8214" name="Freeform 291"/>
            <p:cNvSpPr/>
            <p:nvPr/>
          </p:nvSpPr>
          <p:spPr>
            <a:xfrm>
              <a:off x="1332" y="2015"/>
              <a:ext cx="387" cy="967"/>
            </a:xfrm>
            <a:custGeom>
              <a:avLst/>
              <a:gdLst>
                <a:gd name="txL" fmla="*/ 0 w 387"/>
                <a:gd name="txT" fmla="*/ 0 h 1161"/>
                <a:gd name="txR" fmla="*/ 387 w 387"/>
                <a:gd name="txB" fmla="*/ 1161 h 1161"/>
              </a:gdLst>
              <a:ahLst/>
              <a:cxnLst>
                <a:cxn ang="0">
                  <a:pos x="363" y="0"/>
                </a:cxn>
                <a:cxn ang="0">
                  <a:pos x="387" y="14"/>
                </a:cxn>
                <a:cxn ang="0">
                  <a:pos x="0" y="14"/>
                </a:cxn>
                <a:cxn ang="0">
                  <a:pos x="0" y="12"/>
                </a:cxn>
                <a:cxn ang="0">
                  <a:pos x="242" y="12"/>
                </a:cxn>
                <a:cxn ang="0">
                  <a:pos x="242" y="2"/>
                </a:cxn>
                <a:cxn ang="0">
                  <a:pos x="363" y="0"/>
                </a:cxn>
              </a:cxnLst>
              <a:rect l="txL" t="txT" r="txR" b="txB"/>
              <a:pathLst>
                <a:path w="387" h="1161">
                  <a:moveTo>
                    <a:pt x="363" y="0"/>
                  </a:moveTo>
                  <a:lnTo>
                    <a:pt x="387" y="1161"/>
                  </a:lnTo>
                  <a:lnTo>
                    <a:pt x="0" y="1161"/>
                  </a:lnTo>
                  <a:lnTo>
                    <a:pt x="0" y="992"/>
                  </a:lnTo>
                  <a:lnTo>
                    <a:pt x="242" y="992"/>
                  </a:lnTo>
                  <a:lnTo>
                    <a:pt x="242" y="24"/>
                  </a:lnTo>
                  <a:lnTo>
                    <a:pt x="363" y="0"/>
                  </a:lnTo>
                  <a:close/>
                </a:path>
              </a:pathLst>
            </a:custGeom>
            <a:solidFill>
              <a:schemeClr val="bg2">
                <a:alpha val="100000"/>
              </a:schemeClr>
            </a:solidFill>
            <a:ln w="9525" cap="flat" cmpd="sng">
              <a:solidFill>
                <a:schemeClr val="tx1">
                  <a:alpha val="100000"/>
                </a:schemeClr>
              </a:solidFill>
              <a:prstDash val="solid"/>
              <a:round/>
              <a:headEnd type="none" w="med" len="med"/>
              <a:tailEnd type="none" w="med" len="med"/>
            </a:ln>
          </p:spPr>
          <p:txBody>
            <a:bodyPr/>
            <a:lstStyle/>
            <a:p>
              <a:endParaRPr lang="en-US"/>
            </a:p>
          </p:txBody>
        </p:sp>
        <p:sp>
          <p:nvSpPr>
            <p:cNvPr id="8215" name="Freeform 292"/>
            <p:cNvSpPr/>
            <p:nvPr/>
          </p:nvSpPr>
          <p:spPr>
            <a:xfrm rot="-49697" flipH="1">
              <a:off x="3400" y="2015"/>
              <a:ext cx="363" cy="967"/>
            </a:xfrm>
            <a:custGeom>
              <a:avLst/>
              <a:gdLst>
                <a:gd name="txL" fmla="*/ 0 w 387"/>
                <a:gd name="txT" fmla="*/ 0 h 1161"/>
                <a:gd name="txR" fmla="*/ 387 w 387"/>
                <a:gd name="txB" fmla="*/ 1161 h 1161"/>
              </a:gdLst>
              <a:ahLst/>
              <a:cxnLst>
                <a:cxn ang="0">
                  <a:pos x="78" y="0"/>
                </a:cxn>
                <a:cxn ang="0">
                  <a:pos x="83" y="14"/>
                </a:cxn>
                <a:cxn ang="0">
                  <a:pos x="0" y="14"/>
                </a:cxn>
                <a:cxn ang="0">
                  <a:pos x="0" y="12"/>
                </a:cxn>
                <a:cxn ang="0">
                  <a:pos x="53" y="12"/>
                </a:cxn>
                <a:cxn ang="0">
                  <a:pos x="53" y="2"/>
                </a:cxn>
                <a:cxn ang="0">
                  <a:pos x="78" y="0"/>
                </a:cxn>
              </a:cxnLst>
              <a:rect l="txL" t="txT" r="txR" b="txB"/>
              <a:pathLst>
                <a:path w="387" h="1161">
                  <a:moveTo>
                    <a:pt x="363" y="0"/>
                  </a:moveTo>
                  <a:lnTo>
                    <a:pt x="387" y="1161"/>
                  </a:lnTo>
                  <a:lnTo>
                    <a:pt x="0" y="1161"/>
                  </a:lnTo>
                  <a:lnTo>
                    <a:pt x="0" y="992"/>
                  </a:lnTo>
                  <a:lnTo>
                    <a:pt x="242" y="992"/>
                  </a:lnTo>
                  <a:lnTo>
                    <a:pt x="242" y="24"/>
                  </a:lnTo>
                  <a:lnTo>
                    <a:pt x="363" y="0"/>
                  </a:lnTo>
                  <a:close/>
                </a:path>
              </a:pathLst>
            </a:custGeom>
            <a:solidFill>
              <a:schemeClr val="bg2">
                <a:alpha val="100000"/>
              </a:schemeClr>
            </a:solidFill>
            <a:ln w="9525" cap="flat" cmpd="sng">
              <a:solidFill>
                <a:schemeClr val="tx1">
                  <a:alpha val="100000"/>
                </a:schemeClr>
              </a:solidFill>
              <a:prstDash val="solid"/>
              <a:round/>
              <a:headEnd type="none" w="med" len="med"/>
              <a:tailEnd type="none" w="med" len="med"/>
            </a:ln>
          </p:spPr>
          <p:txBody>
            <a:bodyPr/>
            <a:lstStyle/>
            <a:p>
              <a:endParaRPr lang="en-US"/>
            </a:p>
          </p:txBody>
        </p:sp>
        <p:sp>
          <p:nvSpPr>
            <p:cNvPr id="8216" name="Rectangle 293"/>
            <p:cNvSpPr/>
            <p:nvPr/>
          </p:nvSpPr>
          <p:spPr>
            <a:xfrm>
              <a:off x="2565" y="2112"/>
              <a:ext cx="97" cy="411"/>
            </a:xfrm>
            <a:prstGeom prst="rect">
              <a:avLst/>
            </a:prstGeom>
            <a:solidFill>
              <a:srgbClr val="990033"/>
            </a:solidFill>
            <a:ln w="9525" cap="flat" cmpd="sng">
              <a:solidFill>
                <a:schemeClr val="tx1"/>
              </a:solidFill>
              <a:prstDash val="solid"/>
              <a:miter/>
              <a:headEnd type="none" w="med" len="med"/>
              <a:tailEnd type="none" w="med" len="med"/>
            </a:ln>
          </p:spPr>
          <p:txBody>
            <a:bodyPr wrap="none" anchor="ctr"/>
            <a:lstStyle/>
            <a:p>
              <a:endParaRPr lang="vi-VN" altLang="x-none" dirty="0">
                <a:latin typeface="VNI-Helve" pitchFamily="2" charset="0"/>
              </a:endParaRPr>
            </a:p>
          </p:txBody>
        </p:sp>
        <p:sp>
          <p:nvSpPr>
            <p:cNvPr id="8217" name="Freeform 294"/>
            <p:cNvSpPr/>
            <p:nvPr/>
          </p:nvSpPr>
          <p:spPr>
            <a:xfrm>
              <a:off x="1162" y="2680"/>
              <a:ext cx="291" cy="641"/>
            </a:xfrm>
            <a:custGeom>
              <a:avLst/>
              <a:gdLst>
                <a:gd name="txL" fmla="*/ 0 w 290"/>
                <a:gd name="txT" fmla="*/ 0 h 533"/>
                <a:gd name="txR" fmla="*/ 290 w 290"/>
                <a:gd name="txB" fmla="*/ 533 h 533"/>
              </a:gdLst>
              <a:ahLst/>
              <a:cxnLst>
                <a:cxn ang="0">
                  <a:pos x="314" y="0"/>
                </a:cxn>
                <a:cxn ang="0">
                  <a:pos x="0" y="0"/>
                </a:cxn>
                <a:cxn ang="0">
                  <a:pos x="0" y="44673"/>
                </a:cxn>
              </a:cxnLst>
              <a:rect l="txL" t="txT" r="txR" b="txB"/>
              <a:pathLst>
                <a:path w="290" h="533">
                  <a:moveTo>
                    <a:pt x="290" y="0"/>
                  </a:moveTo>
                  <a:lnTo>
                    <a:pt x="0" y="0"/>
                  </a:lnTo>
                  <a:lnTo>
                    <a:pt x="0" y="533"/>
                  </a:lnTo>
                </a:path>
              </a:pathLst>
            </a:custGeom>
            <a:noFill/>
            <a:ln w="38100" cap="flat" cmpd="sng">
              <a:solidFill>
                <a:srgbClr val="FF9900">
                  <a:alpha val="100000"/>
                </a:srgbClr>
              </a:solidFill>
              <a:prstDash val="solid"/>
              <a:round/>
              <a:headEnd type="none" w="med" len="med"/>
              <a:tailEnd type="none" w="med" len="med"/>
            </a:ln>
          </p:spPr>
          <p:txBody>
            <a:bodyPr/>
            <a:lstStyle/>
            <a:p>
              <a:endParaRPr lang="en-US"/>
            </a:p>
          </p:txBody>
        </p:sp>
        <p:sp>
          <p:nvSpPr>
            <p:cNvPr id="8218" name="Freeform 295"/>
            <p:cNvSpPr/>
            <p:nvPr/>
          </p:nvSpPr>
          <p:spPr>
            <a:xfrm flipH="1">
              <a:off x="3653" y="2668"/>
              <a:ext cx="412" cy="677"/>
            </a:xfrm>
            <a:custGeom>
              <a:avLst/>
              <a:gdLst>
                <a:gd name="txL" fmla="*/ 0 w 290"/>
                <a:gd name="txT" fmla="*/ 0 h 533"/>
                <a:gd name="txR" fmla="*/ 290 w 290"/>
                <a:gd name="txB" fmla="*/ 533 h 533"/>
              </a:gdLst>
              <a:ahLst/>
              <a:cxnLst>
                <a:cxn ang="0">
                  <a:pos x="1325283" y="0"/>
                </a:cxn>
                <a:cxn ang="0">
                  <a:pos x="0" y="0"/>
                </a:cxn>
                <a:cxn ang="0">
                  <a:pos x="0" y="165733"/>
                </a:cxn>
              </a:cxnLst>
              <a:rect l="txL" t="txT" r="txR" b="txB"/>
              <a:pathLst>
                <a:path w="290" h="533">
                  <a:moveTo>
                    <a:pt x="290" y="0"/>
                  </a:moveTo>
                  <a:lnTo>
                    <a:pt x="0" y="0"/>
                  </a:lnTo>
                  <a:lnTo>
                    <a:pt x="0" y="533"/>
                  </a:lnTo>
                </a:path>
              </a:pathLst>
            </a:custGeom>
            <a:noFill/>
            <a:ln w="38100" cap="flat" cmpd="sng">
              <a:solidFill>
                <a:srgbClr val="FF9900">
                  <a:alpha val="100000"/>
                </a:srgbClr>
              </a:solidFill>
              <a:prstDash val="solid"/>
              <a:round/>
              <a:headEnd type="none" w="med" len="med"/>
              <a:tailEnd type="none" w="med" len="med"/>
            </a:ln>
          </p:spPr>
          <p:txBody>
            <a:bodyPr/>
            <a:lstStyle/>
            <a:p>
              <a:endParaRPr lang="en-US"/>
            </a:p>
          </p:txBody>
        </p:sp>
      </p:grpSp>
      <p:sp>
        <p:nvSpPr>
          <p:cNvPr id="158" name="Line 296"/>
          <p:cNvSpPr/>
          <p:nvPr/>
        </p:nvSpPr>
        <p:spPr>
          <a:xfrm flipH="1" flipV="1">
            <a:off x="4383088" y="3213100"/>
            <a:ext cx="0" cy="230188"/>
          </a:xfrm>
          <a:prstGeom prst="line">
            <a:avLst/>
          </a:prstGeom>
          <a:ln w="57150" cap="flat" cmpd="sng">
            <a:solidFill>
              <a:srgbClr val="FF3300"/>
            </a:solidFill>
            <a:prstDash val="solid"/>
            <a:headEnd type="none" w="med" len="med"/>
            <a:tailEnd type="triangle" w="med" len="med"/>
          </a:ln>
        </p:spPr>
      </p:sp>
      <p:sp>
        <p:nvSpPr>
          <p:cNvPr id="159" name="Line 297"/>
          <p:cNvSpPr/>
          <p:nvPr/>
        </p:nvSpPr>
        <p:spPr>
          <a:xfrm>
            <a:off x="8991600" y="3443288"/>
            <a:ext cx="0" cy="153987"/>
          </a:xfrm>
          <a:prstGeom prst="line">
            <a:avLst/>
          </a:prstGeom>
          <a:ln w="57150" cap="flat" cmpd="sng">
            <a:solidFill>
              <a:srgbClr val="FF3300"/>
            </a:solidFill>
            <a:prstDash val="solid"/>
            <a:headEnd type="none" w="med" len="med"/>
            <a:tailEnd type="triangle" w="med" len="med"/>
          </a:ln>
        </p:spPr>
      </p:sp>
      <p:sp>
        <p:nvSpPr>
          <p:cNvPr id="160" name="Oval 298"/>
          <p:cNvSpPr/>
          <p:nvPr/>
        </p:nvSpPr>
        <p:spPr>
          <a:xfrm>
            <a:off x="4308475" y="3635375"/>
            <a:ext cx="152400" cy="152400"/>
          </a:xfrm>
          <a:prstGeom prst="ellipse">
            <a:avLst/>
          </a:prstGeom>
          <a:solidFill>
            <a:srgbClr val="FF3300"/>
          </a:solidFill>
          <a:ln w="9525" cap="flat" cmpd="sng">
            <a:solidFill>
              <a:srgbClr val="FF3300"/>
            </a:solidFill>
            <a:prstDash val="solid"/>
            <a:headEnd type="none" w="med" len="med"/>
            <a:tailEnd type="none" w="med" len="med"/>
          </a:ln>
        </p:spPr>
        <p:txBody>
          <a:bodyPr wrap="none" anchor="ctr"/>
          <a:lstStyle/>
          <a:p>
            <a:endParaRPr lang="vi-VN" altLang="x-none" dirty="0">
              <a:latin typeface="VNI-Helve" pitchFamily="2" charset="0"/>
            </a:endParaRPr>
          </a:p>
        </p:txBody>
      </p:sp>
      <p:sp>
        <p:nvSpPr>
          <p:cNvPr id="161" name="Text Box 299"/>
          <p:cNvSpPr txBox="1"/>
          <p:nvPr/>
        </p:nvSpPr>
        <p:spPr>
          <a:xfrm>
            <a:off x="6496050" y="1676400"/>
            <a:ext cx="422275" cy="396875"/>
          </a:xfrm>
          <a:prstGeom prst="rect">
            <a:avLst/>
          </a:prstGeom>
          <a:noFill/>
          <a:ln w="9525">
            <a:noFill/>
          </a:ln>
        </p:spPr>
        <p:txBody>
          <a:bodyPr>
            <a:spAutoFit/>
          </a:bodyPr>
          <a:lstStyle/>
          <a:p>
            <a:pPr>
              <a:spcBef>
                <a:spcPct val="50000"/>
              </a:spcBef>
            </a:pPr>
            <a:r>
              <a:rPr sz="2000" b="1" dirty="0">
                <a:latin typeface="Calibri" panose="020F0502020204030204" pitchFamily="34" charset="0"/>
              </a:rPr>
              <a:t>C</a:t>
            </a:r>
          </a:p>
        </p:txBody>
      </p:sp>
      <p:sp>
        <p:nvSpPr>
          <p:cNvPr id="162" name="Text Box 300"/>
          <p:cNvSpPr txBox="1"/>
          <p:nvPr/>
        </p:nvSpPr>
        <p:spPr>
          <a:xfrm>
            <a:off x="8185150" y="1830388"/>
            <a:ext cx="422275" cy="396875"/>
          </a:xfrm>
          <a:prstGeom prst="rect">
            <a:avLst/>
          </a:prstGeom>
          <a:noFill/>
          <a:ln w="9525">
            <a:noFill/>
          </a:ln>
        </p:spPr>
        <p:txBody>
          <a:bodyPr>
            <a:spAutoFit/>
          </a:bodyPr>
          <a:lstStyle/>
          <a:p>
            <a:pPr>
              <a:spcBef>
                <a:spcPct val="50000"/>
              </a:spcBef>
            </a:pPr>
            <a:r>
              <a:rPr sz="2000" b="1" dirty="0">
                <a:latin typeface="Calibri" panose="020F0502020204030204" pitchFamily="34" charset="0"/>
              </a:rPr>
              <a:t>N</a:t>
            </a:r>
          </a:p>
        </p:txBody>
      </p:sp>
      <p:sp>
        <p:nvSpPr>
          <p:cNvPr id="163" name="Text Box 301"/>
          <p:cNvSpPr txBox="1"/>
          <p:nvPr/>
        </p:nvSpPr>
        <p:spPr>
          <a:xfrm>
            <a:off x="4613275" y="1908175"/>
            <a:ext cx="344488" cy="396875"/>
          </a:xfrm>
          <a:prstGeom prst="rect">
            <a:avLst/>
          </a:prstGeom>
          <a:noFill/>
          <a:ln w="9525">
            <a:noFill/>
          </a:ln>
        </p:spPr>
        <p:txBody>
          <a:bodyPr>
            <a:spAutoFit/>
          </a:bodyPr>
          <a:lstStyle/>
          <a:p>
            <a:pPr>
              <a:spcBef>
                <a:spcPct val="50000"/>
              </a:spcBef>
            </a:pPr>
            <a:r>
              <a:rPr sz="2000" b="1" dirty="0">
                <a:latin typeface="Calibri" panose="020F0502020204030204" pitchFamily="34" charset="0"/>
              </a:rPr>
              <a:t>M</a:t>
            </a:r>
          </a:p>
        </p:txBody>
      </p:sp>
      <p:sp>
        <p:nvSpPr>
          <p:cNvPr id="164" name="Text Box 302"/>
          <p:cNvSpPr txBox="1"/>
          <p:nvPr/>
        </p:nvSpPr>
        <p:spPr>
          <a:xfrm>
            <a:off x="4537075" y="2598738"/>
            <a:ext cx="422275" cy="396875"/>
          </a:xfrm>
          <a:prstGeom prst="rect">
            <a:avLst/>
          </a:prstGeom>
          <a:noFill/>
          <a:ln w="9525">
            <a:noFill/>
          </a:ln>
        </p:spPr>
        <p:txBody>
          <a:bodyPr>
            <a:spAutoFit/>
          </a:bodyPr>
          <a:lstStyle/>
          <a:p>
            <a:pPr>
              <a:spcBef>
                <a:spcPct val="50000"/>
              </a:spcBef>
            </a:pPr>
            <a:r>
              <a:rPr sz="2000" b="1" dirty="0">
                <a:latin typeface="Calibri" panose="020F0502020204030204" pitchFamily="34" charset="0"/>
              </a:rPr>
              <a:t>A</a:t>
            </a:r>
          </a:p>
        </p:txBody>
      </p:sp>
      <p:sp>
        <p:nvSpPr>
          <p:cNvPr id="165" name="Text Box 303"/>
          <p:cNvSpPr txBox="1"/>
          <p:nvPr/>
        </p:nvSpPr>
        <p:spPr>
          <a:xfrm>
            <a:off x="8301038" y="2560638"/>
            <a:ext cx="422275" cy="396875"/>
          </a:xfrm>
          <a:prstGeom prst="rect">
            <a:avLst/>
          </a:prstGeom>
          <a:noFill/>
          <a:ln w="9525">
            <a:noFill/>
          </a:ln>
        </p:spPr>
        <p:txBody>
          <a:bodyPr>
            <a:spAutoFit/>
          </a:bodyPr>
          <a:lstStyle/>
          <a:p>
            <a:pPr>
              <a:spcBef>
                <a:spcPct val="50000"/>
              </a:spcBef>
            </a:pPr>
            <a:r>
              <a:rPr sz="2000" b="1" dirty="0">
                <a:latin typeface="Calibri" panose="020F0502020204030204" pitchFamily="34" charset="0"/>
              </a:rPr>
              <a:t>B</a:t>
            </a:r>
          </a:p>
        </p:txBody>
      </p:sp>
      <p:sp>
        <p:nvSpPr>
          <p:cNvPr id="166" name="Text Box 304"/>
          <p:cNvSpPr txBox="1"/>
          <p:nvPr/>
        </p:nvSpPr>
        <p:spPr>
          <a:xfrm>
            <a:off x="4383088" y="3660775"/>
            <a:ext cx="422275" cy="396875"/>
          </a:xfrm>
          <a:prstGeom prst="rect">
            <a:avLst/>
          </a:prstGeom>
          <a:noFill/>
          <a:ln w="9525">
            <a:noFill/>
          </a:ln>
        </p:spPr>
        <p:txBody>
          <a:bodyPr>
            <a:spAutoFit/>
          </a:bodyPr>
          <a:lstStyle/>
          <a:p>
            <a:pPr>
              <a:spcBef>
                <a:spcPct val="50000"/>
              </a:spcBef>
            </a:pPr>
            <a:r>
              <a:rPr sz="2000" b="1" dirty="0">
                <a:latin typeface="Calibri" panose="020F0502020204030204" pitchFamily="34" charset="0"/>
              </a:rPr>
              <a:t>+</a:t>
            </a:r>
          </a:p>
        </p:txBody>
      </p:sp>
      <p:sp>
        <p:nvSpPr>
          <p:cNvPr id="167" name="Text Box 305"/>
          <p:cNvSpPr txBox="1"/>
          <p:nvPr/>
        </p:nvSpPr>
        <p:spPr>
          <a:xfrm>
            <a:off x="8567738" y="3597275"/>
            <a:ext cx="423862" cy="396875"/>
          </a:xfrm>
          <a:prstGeom prst="rect">
            <a:avLst/>
          </a:prstGeom>
          <a:noFill/>
          <a:ln w="9525">
            <a:noFill/>
          </a:ln>
        </p:spPr>
        <p:txBody>
          <a:bodyPr>
            <a:spAutoFit/>
          </a:bodyPr>
          <a:lstStyle/>
          <a:p>
            <a:pPr>
              <a:spcBef>
                <a:spcPct val="50000"/>
              </a:spcBef>
            </a:pPr>
            <a:r>
              <a:rPr sz="2000" b="1" dirty="0">
                <a:latin typeface="Calibri" panose="020F0502020204030204" pitchFamily="34" charset="0"/>
              </a:rPr>
              <a:t>_</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27"/>
                                        </p:tgtEl>
                                        <p:attrNameLst>
                                          <p:attrName>style.visibility</p:attrName>
                                        </p:attrNameLst>
                                      </p:cBhvr>
                                      <p:to>
                                        <p:strVal val="visible"/>
                                      </p:to>
                                    </p:set>
                                    <p:animEffect transition="in" filter="wipe(up)">
                                      <p:cBhvr>
                                        <p:cTn id="7" dur="1000"/>
                                        <p:tgtEl>
                                          <p:spTgt spid="127"/>
                                        </p:tgtEl>
                                      </p:cBhvr>
                                    </p:animEffect>
                                  </p:childTnLst>
                                </p:cTn>
                              </p:par>
                              <p:par>
                                <p:cTn id="8" presetID="55" presetClass="entr" presetSubtype="0" fill="hold" grpId="0" nodeType="withEffect">
                                  <p:stCondLst>
                                    <p:cond delay="0"/>
                                  </p:stCondLst>
                                  <p:childTnLst>
                                    <p:set>
                                      <p:cBhvr>
                                        <p:cTn id="9" dur="1" fill="hold">
                                          <p:stCondLst>
                                            <p:cond delay="0"/>
                                          </p:stCondLst>
                                        </p:cTn>
                                        <p:tgtEl>
                                          <p:spTgt spid="129"/>
                                        </p:tgtEl>
                                        <p:attrNameLst>
                                          <p:attrName>style.visibility</p:attrName>
                                        </p:attrNameLst>
                                      </p:cBhvr>
                                      <p:to>
                                        <p:strVal val="visible"/>
                                      </p:to>
                                    </p:set>
                                    <p:anim calcmode="lin" valueType="num">
                                      <p:cBhvr>
                                        <p:cTn id="10" dur="1000" fill="hold"/>
                                        <p:tgtEl>
                                          <p:spTgt spid="129"/>
                                        </p:tgtEl>
                                        <p:attrNameLst>
                                          <p:attrName>ppt_w</p:attrName>
                                        </p:attrNameLst>
                                      </p:cBhvr>
                                      <p:tavLst>
                                        <p:tav tm="0">
                                          <p:val>
                                            <p:strVal val="#ppt_w*0.70"/>
                                          </p:val>
                                        </p:tav>
                                        <p:tav tm="100000">
                                          <p:val>
                                            <p:strVal val="#ppt_w"/>
                                          </p:val>
                                        </p:tav>
                                      </p:tavLst>
                                    </p:anim>
                                    <p:anim calcmode="lin" valueType="num">
                                      <p:cBhvr>
                                        <p:cTn id="11" dur="1000" fill="hold"/>
                                        <p:tgtEl>
                                          <p:spTgt spid="129"/>
                                        </p:tgtEl>
                                        <p:attrNameLst>
                                          <p:attrName>ppt_h</p:attrName>
                                        </p:attrNameLst>
                                      </p:cBhvr>
                                      <p:tavLst>
                                        <p:tav tm="0">
                                          <p:val>
                                            <p:strVal val="#ppt_h"/>
                                          </p:val>
                                        </p:tav>
                                        <p:tav tm="100000">
                                          <p:val>
                                            <p:strVal val="#ppt_h"/>
                                          </p:val>
                                        </p:tav>
                                      </p:tavLst>
                                    </p:anim>
                                    <p:animEffect transition="in" filter="fade">
                                      <p:cBhvr>
                                        <p:cTn id="12" dur="1000"/>
                                        <p:tgtEl>
                                          <p:spTgt spid="129"/>
                                        </p:tgtEl>
                                      </p:cBhvr>
                                    </p:animEffect>
                                  </p:childTnLst>
                                </p:cTn>
                              </p:par>
                              <p:par>
                                <p:cTn id="13" presetID="55" presetClass="entr" presetSubtype="0" fill="hold" grpId="0" nodeType="withEffect">
                                  <p:stCondLst>
                                    <p:cond delay="0"/>
                                  </p:stCondLst>
                                  <p:childTnLst>
                                    <p:set>
                                      <p:cBhvr>
                                        <p:cTn id="14" dur="1" fill="hold">
                                          <p:stCondLst>
                                            <p:cond delay="0"/>
                                          </p:stCondLst>
                                        </p:cTn>
                                        <p:tgtEl>
                                          <p:spTgt spid="130"/>
                                        </p:tgtEl>
                                        <p:attrNameLst>
                                          <p:attrName>style.visibility</p:attrName>
                                        </p:attrNameLst>
                                      </p:cBhvr>
                                      <p:to>
                                        <p:strVal val="visible"/>
                                      </p:to>
                                    </p:set>
                                    <p:anim calcmode="lin" valueType="num">
                                      <p:cBhvr>
                                        <p:cTn id="15" dur="1000" fill="hold"/>
                                        <p:tgtEl>
                                          <p:spTgt spid="130"/>
                                        </p:tgtEl>
                                        <p:attrNameLst>
                                          <p:attrName>ppt_w</p:attrName>
                                        </p:attrNameLst>
                                      </p:cBhvr>
                                      <p:tavLst>
                                        <p:tav tm="0">
                                          <p:val>
                                            <p:strVal val="#ppt_w*0.70"/>
                                          </p:val>
                                        </p:tav>
                                        <p:tav tm="100000">
                                          <p:val>
                                            <p:strVal val="#ppt_w"/>
                                          </p:val>
                                        </p:tav>
                                      </p:tavLst>
                                    </p:anim>
                                    <p:anim calcmode="lin" valueType="num">
                                      <p:cBhvr>
                                        <p:cTn id="16" dur="1000" fill="hold"/>
                                        <p:tgtEl>
                                          <p:spTgt spid="130"/>
                                        </p:tgtEl>
                                        <p:attrNameLst>
                                          <p:attrName>ppt_h</p:attrName>
                                        </p:attrNameLst>
                                      </p:cBhvr>
                                      <p:tavLst>
                                        <p:tav tm="0">
                                          <p:val>
                                            <p:strVal val="#ppt_h"/>
                                          </p:val>
                                        </p:tav>
                                        <p:tav tm="100000">
                                          <p:val>
                                            <p:strVal val="#ppt_h"/>
                                          </p:val>
                                        </p:tav>
                                      </p:tavLst>
                                    </p:anim>
                                    <p:animEffect transition="in" filter="fade">
                                      <p:cBhvr>
                                        <p:cTn id="17" dur="1000"/>
                                        <p:tgtEl>
                                          <p:spTgt spid="130"/>
                                        </p:tgtEl>
                                      </p:cBhvr>
                                    </p:animEffect>
                                  </p:childTnLst>
                                </p:cTn>
                              </p:par>
                              <p:par>
                                <p:cTn id="18" presetID="55" presetClass="entr" presetSubtype="0" fill="hold" nodeType="withEffect">
                                  <p:stCondLst>
                                    <p:cond delay="0"/>
                                  </p:stCondLst>
                                  <p:childTnLst>
                                    <p:set>
                                      <p:cBhvr>
                                        <p:cTn id="19" dur="1" fill="hold">
                                          <p:stCondLst>
                                            <p:cond delay="0"/>
                                          </p:stCondLst>
                                        </p:cTn>
                                        <p:tgtEl>
                                          <p:spTgt spid="2"/>
                                        </p:tgtEl>
                                        <p:attrNameLst>
                                          <p:attrName>style.visibility</p:attrName>
                                        </p:attrNameLst>
                                      </p:cBhvr>
                                      <p:to>
                                        <p:strVal val="visible"/>
                                      </p:to>
                                    </p:set>
                                    <p:anim calcmode="lin" valueType="num">
                                      <p:cBhvr>
                                        <p:cTn id="20" dur="1000" fill="hold"/>
                                        <p:tgtEl>
                                          <p:spTgt spid="2"/>
                                        </p:tgtEl>
                                        <p:attrNameLst>
                                          <p:attrName>ppt_w</p:attrName>
                                        </p:attrNameLst>
                                      </p:cBhvr>
                                      <p:tavLst>
                                        <p:tav tm="0">
                                          <p:val>
                                            <p:strVal val="#ppt_w*0.70"/>
                                          </p:val>
                                        </p:tav>
                                        <p:tav tm="100000">
                                          <p:val>
                                            <p:strVal val="#ppt_w"/>
                                          </p:val>
                                        </p:tav>
                                      </p:tavLst>
                                    </p:anim>
                                    <p:anim calcmode="lin" valueType="num">
                                      <p:cBhvr>
                                        <p:cTn id="21" dur="1000" fill="hold"/>
                                        <p:tgtEl>
                                          <p:spTgt spid="2"/>
                                        </p:tgtEl>
                                        <p:attrNameLst>
                                          <p:attrName>ppt_h</p:attrName>
                                        </p:attrNameLst>
                                      </p:cBhvr>
                                      <p:tavLst>
                                        <p:tav tm="0">
                                          <p:val>
                                            <p:strVal val="#ppt_h"/>
                                          </p:val>
                                        </p:tav>
                                        <p:tav tm="100000">
                                          <p:val>
                                            <p:strVal val="#ppt_h"/>
                                          </p:val>
                                        </p:tav>
                                      </p:tavLst>
                                    </p:anim>
                                    <p:animEffect transition="in" filter="fade">
                                      <p:cBhvr>
                                        <p:cTn id="22" dur="1000"/>
                                        <p:tgtEl>
                                          <p:spTgt spid="2"/>
                                        </p:tgtEl>
                                      </p:cBhvr>
                                    </p:animEffect>
                                  </p:childTnLst>
                                </p:cTn>
                              </p:par>
                              <p:par>
                                <p:cTn id="23" presetID="55" presetClass="entr" presetSubtype="0" fill="hold" grpId="0" nodeType="withEffect">
                                  <p:stCondLst>
                                    <p:cond delay="0"/>
                                  </p:stCondLst>
                                  <p:childTnLst>
                                    <p:set>
                                      <p:cBhvr>
                                        <p:cTn id="24" dur="1" fill="hold">
                                          <p:stCondLst>
                                            <p:cond delay="0"/>
                                          </p:stCondLst>
                                        </p:cTn>
                                        <p:tgtEl>
                                          <p:spTgt spid="160"/>
                                        </p:tgtEl>
                                        <p:attrNameLst>
                                          <p:attrName>style.visibility</p:attrName>
                                        </p:attrNameLst>
                                      </p:cBhvr>
                                      <p:to>
                                        <p:strVal val="visible"/>
                                      </p:to>
                                    </p:set>
                                    <p:anim calcmode="lin" valueType="num">
                                      <p:cBhvr>
                                        <p:cTn id="25" dur="1000" fill="hold"/>
                                        <p:tgtEl>
                                          <p:spTgt spid="160"/>
                                        </p:tgtEl>
                                        <p:attrNameLst>
                                          <p:attrName>ppt_w</p:attrName>
                                        </p:attrNameLst>
                                      </p:cBhvr>
                                      <p:tavLst>
                                        <p:tav tm="0">
                                          <p:val>
                                            <p:strVal val="#ppt_w*0.70"/>
                                          </p:val>
                                        </p:tav>
                                        <p:tav tm="100000">
                                          <p:val>
                                            <p:strVal val="#ppt_w"/>
                                          </p:val>
                                        </p:tav>
                                      </p:tavLst>
                                    </p:anim>
                                    <p:anim calcmode="lin" valueType="num">
                                      <p:cBhvr>
                                        <p:cTn id="26" dur="1000" fill="hold"/>
                                        <p:tgtEl>
                                          <p:spTgt spid="160"/>
                                        </p:tgtEl>
                                        <p:attrNameLst>
                                          <p:attrName>ppt_h</p:attrName>
                                        </p:attrNameLst>
                                      </p:cBhvr>
                                      <p:tavLst>
                                        <p:tav tm="0">
                                          <p:val>
                                            <p:strVal val="#ppt_h"/>
                                          </p:val>
                                        </p:tav>
                                        <p:tav tm="100000">
                                          <p:val>
                                            <p:strVal val="#ppt_h"/>
                                          </p:val>
                                        </p:tav>
                                      </p:tavLst>
                                    </p:anim>
                                    <p:animEffect transition="in" filter="fade">
                                      <p:cBhvr>
                                        <p:cTn id="27" dur="1000"/>
                                        <p:tgtEl>
                                          <p:spTgt spid="160"/>
                                        </p:tgtEl>
                                      </p:cBhvr>
                                    </p:animEffect>
                                  </p:childTnLst>
                                </p:cTn>
                              </p:par>
                              <p:par>
                                <p:cTn id="28" presetID="55" presetClass="entr" presetSubtype="0" fill="hold" grpId="0" nodeType="withEffect">
                                  <p:stCondLst>
                                    <p:cond delay="0"/>
                                  </p:stCondLst>
                                  <p:childTnLst>
                                    <p:set>
                                      <p:cBhvr>
                                        <p:cTn id="29" dur="1" fill="hold">
                                          <p:stCondLst>
                                            <p:cond delay="0"/>
                                          </p:stCondLst>
                                        </p:cTn>
                                        <p:tgtEl>
                                          <p:spTgt spid="161"/>
                                        </p:tgtEl>
                                        <p:attrNameLst>
                                          <p:attrName>style.visibility</p:attrName>
                                        </p:attrNameLst>
                                      </p:cBhvr>
                                      <p:to>
                                        <p:strVal val="visible"/>
                                      </p:to>
                                    </p:set>
                                    <p:anim calcmode="lin" valueType="num">
                                      <p:cBhvr>
                                        <p:cTn id="30" dur="1000" fill="hold"/>
                                        <p:tgtEl>
                                          <p:spTgt spid="161"/>
                                        </p:tgtEl>
                                        <p:attrNameLst>
                                          <p:attrName>ppt_w</p:attrName>
                                        </p:attrNameLst>
                                      </p:cBhvr>
                                      <p:tavLst>
                                        <p:tav tm="0">
                                          <p:val>
                                            <p:strVal val="#ppt_w*0.70"/>
                                          </p:val>
                                        </p:tav>
                                        <p:tav tm="100000">
                                          <p:val>
                                            <p:strVal val="#ppt_w"/>
                                          </p:val>
                                        </p:tav>
                                      </p:tavLst>
                                    </p:anim>
                                    <p:anim calcmode="lin" valueType="num">
                                      <p:cBhvr>
                                        <p:cTn id="31" dur="1000" fill="hold"/>
                                        <p:tgtEl>
                                          <p:spTgt spid="161"/>
                                        </p:tgtEl>
                                        <p:attrNameLst>
                                          <p:attrName>ppt_h</p:attrName>
                                        </p:attrNameLst>
                                      </p:cBhvr>
                                      <p:tavLst>
                                        <p:tav tm="0">
                                          <p:val>
                                            <p:strVal val="#ppt_h"/>
                                          </p:val>
                                        </p:tav>
                                        <p:tav tm="100000">
                                          <p:val>
                                            <p:strVal val="#ppt_h"/>
                                          </p:val>
                                        </p:tav>
                                      </p:tavLst>
                                    </p:anim>
                                    <p:animEffect transition="in" filter="fade">
                                      <p:cBhvr>
                                        <p:cTn id="32" dur="1000"/>
                                        <p:tgtEl>
                                          <p:spTgt spid="161"/>
                                        </p:tgtEl>
                                      </p:cBhvr>
                                    </p:animEffect>
                                  </p:childTnLst>
                                </p:cTn>
                              </p:par>
                              <p:par>
                                <p:cTn id="33" presetID="55" presetClass="entr" presetSubtype="0" fill="hold" grpId="0" nodeType="withEffect">
                                  <p:stCondLst>
                                    <p:cond delay="0"/>
                                  </p:stCondLst>
                                  <p:childTnLst>
                                    <p:set>
                                      <p:cBhvr>
                                        <p:cTn id="34" dur="1" fill="hold">
                                          <p:stCondLst>
                                            <p:cond delay="0"/>
                                          </p:stCondLst>
                                        </p:cTn>
                                        <p:tgtEl>
                                          <p:spTgt spid="162"/>
                                        </p:tgtEl>
                                        <p:attrNameLst>
                                          <p:attrName>style.visibility</p:attrName>
                                        </p:attrNameLst>
                                      </p:cBhvr>
                                      <p:to>
                                        <p:strVal val="visible"/>
                                      </p:to>
                                    </p:set>
                                    <p:anim calcmode="lin" valueType="num">
                                      <p:cBhvr>
                                        <p:cTn id="35" dur="1000" fill="hold"/>
                                        <p:tgtEl>
                                          <p:spTgt spid="162"/>
                                        </p:tgtEl>
                                        <p:attrNameLst>
                                          <p:attrName>ppt_w</p:attrName>
                                        </p:attrNameLst>
                                      </p:cBhvr>
                                      <p:tavLst>
                                        <p:tav tm="0">
                                          <p:val>
                                            <p:strVal val="#ppt_w*0.70"/>
                                          </p:val>
                                        </p:tav>
                                        <p:tav tm="100000">
                                          <p:val>
                                            <p:strVal val="#ppt_w"/>
                                          </p:val>
                                        </p:tav>
                                      </p:tavLst>
                                    </p:anim>
                                    <p:anim calcmode="lin" valueType="num">
                                      <p:cBhvr>
                                        <p:cTn id="36" dur="1000" fill="hold"/>
                                        <p:tgtEl>
                                          <p:spTgt spid="162"/>
                                        </p:tgtEl>
                                        <p:attrNameLst>
                                          <p:attrName>ppt_h</p:attrName>
                                        </p:attrNameLst>
                                      </p:cBhvr>
                                      <p:tavLst>
                                        <p:tav tm="0">
                                          <p:val>
                                            <p:strVal val="#ppt_h"/>
                                          </p:val>
                                        </p:tav>
                                        <p:tav tm="100000">
                                          <p:val>
                                            <p:strVal val="#ppt_h"/>
                                          </p:val>
                                        </p:tav>
                                      </p:tavLst>
                                    </p:anim>
                                    <p:animEffect transition="in" filter="fade">
                                      <p:cBhvr>
                                        <p:cTn id="37" dur="1000"/>
                                        <p:tgtEl>
                                          <p:spTgt spid="162"/>
                                        </p:tgtEl>
                                      </p:cBhvr>
                                    </p:animEffect>
                                  </p:childTnLst>
                                </p:cTn>
                              </p:par>
                              <p:par>
                                <p:cTn id="38" presetID="55" presetClass="entr" presetSubtype="0" fill="hold" grpId="0" nodeType="withEffect">
                                  <p:stCondLst>
                                    <p:cond delay="0"/>
                                  </p:stCondLst>
                                  <p:childTnLst>
                                    <p:set>
                                      <p:cBhvr>
                                        <p:cTn id="39" dur="1" fill="hold">
                                          <p:stCondLst>
                                            <p:cond delay="0"/>
                                          </p:stCondLst>
                                        </p:cTn>
                                        <p:tgtEl>
                                          <p:spTgt spid="163"/>
                                        </p:tgtEl>
                                        <p:attrNameLst>
                                          <p:attrName>style.visibility</p:attrName>
                                        </p:attrNameLst>
                                      </p:cBhvr>
                                      <p:to>
                                        <p:strVal val="visible"/>
                                      </p:to>
                                    </p:set>
                                    <p:anim calcmode="lin" valueType="num">
                                      <p:cBhvr>
                                        <p:cTn id="40" dur="1000" fill="hold"/>
                                        <p:tgtEl>
                                          <p:spTgt spid="163"/>
                                        </p:tgtEl>
                                        <p:attrNameLst>
                                          <p:attrName>ppt_w</p:attrName>
                                        </p:attrNameLst>
                                      </p:cBhvr>
                                      <p:tavLst>
                                        <p:tav tm="0">
                                          <p:val>
                                            <p:strVal val="#ppt_w*0.70"/>
                                          </p:val>
                                        </p:tav>
                                        <p:tav tm="100000">
                                          <p:val>
                                            <p:strVal val="#ppt_w"/>
                                          </p:val>
                                        </p:tav>
                                      </p:tavLst>
                                    </p:anim>
                                    <p:anim calcmode="lin" valueType="num">
                                      <p:cBhvr>
                                        <p:cTn id="41" dur="1000" fill="hold"/>
                                        <p:tgtEl>
                                          <p:spTgt spid="163"/>
                                        </p:tgtEl>
                                        <p:attrNameLst>
                                          <p:attrName>ppt_h</p:attrName>
                                        </p:attrNameLst>
                                      </p:cBhvr>
                                      <p:tavLst>
                                        <p:tav tm="0">
                                          <p:val>
                                            <p:strVal val="#ppt_h"/>
                                          </p:val>
                                        </p:tav>
                                        <p:tav tm="100000">
                                          <p:val>
                                            <p:strVal val="#ppt_h"/>
                                          </p:val>
                                        </p:tav>
                                      </p:tavLst>
                                    </p:anim>
                                    <p:animEffect transition="in" filter="fade">
                                      <p:cBhvr>
                                        <p:cTn id="42" dur="1000"/>
                                        <p:tgtEl>
                                          <p:spTgt spid="163"/>
                                        </p:tgtEl>
                                      </p:cBhvr>
                                    </p:animEffect>
                                  </p:childTnLst>
                                </p:cTn>
                              </p:par>
                              <p:par>
                                <p:cTn id="43" presetID="55" presetClass="entr" presetSubtype="0" fill="hold" grpId="0" nodeType="withEffect">
                                  <p:stCondLst>
                                    <p:cond delay="0"/>
                                  </p:stCondLst>
                                  <p:childTnLst>
                                    <p:set>
                                      <p:cBhvr>
                                        <p:cTn id="44" dur="1" fill="hold">
                                          <p:stCondLst>
                                            <p:cond delay="0"/>
                                          </p:stCondLst>
                                        </p:cTn>
                                        <p:tgtEl>
                                          <p:spTgt spid="164"/>
                                        </p:tgtEl>
                                        <p:attrNameLst>
                                          <p:attrName>style.visibility</p:attrName>
                                        </p:attrNameLst>
                                      </p:cBhvr>
                                      <p:to>
                                        <p:strVal val="visible"/>
                                      </p:to>
                                    </p:set>
                                    <p:anim calcmode="lin" valueType="num">
                                      <p:cBhvr>
                                        <p:cTn id="45" dur="1000" fill="hold"/>
                                        <p:tgtEl>
                                          <p:spTgt spid="164"/>
                                        </p:tgtEl>
                                        <p:attrNameLst>
                                          <p:attrName>ppt_w</p:attrName>
                                        </p:attrNameLst>
                                      </p:cBhvr>
                                      <p:tavLst>
                                        <p:tav tm="0">
                                          <p:val>
                                            <p:strVal val="#ppt_w*0.70"/>
                                          </p:val>
                                        </p:tav>
                                        <p:tav tm="100000">
                                          <p:val>
                                            <p:strVal val="#ppt_w"/>
                                          </p:val>
                                        </p:tav>
                                      </p:tavLst>
                                    </p:anim>
                                    <p:anim calcmode="lin" valueType="num">
                                      <p:cBhvr>
                                        <p:cTn id="46" dur="1000" fill="hold"/>
                                        <p:tgtEl>
                                          <p:spTgt spid="164"/>
                                        </p:tgtEl>
                                        <p:attrNameLst>
                                          <p:attrName>ppt_h</p:attrName>
                                        </p:attrNameLst>
                                      </p:cBhvr>
                                      <p:tavLst>
                                        <p:tav tm="0">
                                          <p:val>
                                            <p:strVal val="#ppt_h"/>
                                          </p:val>
                                        </p:tav>
                                        <p:tav tm="100000">
                                          <p:val>
                                            <p:strVal val="#ppt_h"/>
                                          </p:val>
                                        </p:tav>
                                      </p:tavLst>
                                    </p:anim>
                                    <p:animEffect transition="in" filter="fade">
                                      <p:cBhvr>
                                        <p:cTn id="47" dur="1000"/>
                                        <p:tgtEl>
                                          <p:spTgt spid="164"/>
                                        </p:tgtEl>
                                      </p:cBhvr>
                                    </p:animEffect>
                                  </p:childTnLst>
                                </p:cTn>
                              </p:par>
                              <p:par>
                                <p:cTn id="48" presetID="55" presetClass="entr" presetSubtype="0" fill="hold" grpId="0" nodeType="withEffect">
                                  <p:stCondLst>
                                    <p:cond delay="0"/>
                                  </p:stCondLst>
                                  <p:childTnLst>
                                    <p:set>
                                      <p:cBhvr>
                                        <p:cTn id="49" dur="1" fill="hold">
                                          <p:stCondLst>
                                            <p:cond delay="0"/>
                                          </p:stCondLst>
                                        </p:cTn>
                                        <p:tgtEl>
                                          <p:spTgt spid="165"/>
                                        </p:tgtEl>
                                        <p:attrNameLst>
                                          <p:attrName>style.visibility</p:attrName>
                                        </p:attrNameLst>
                                      </p:cBhvr>
                                      <p:to>
                                        <p:strVal val="visible"/>
                                      </p:to>
                                    </p:set>
                                    <p:anim calcmode="lin" valueType="num">
                                      <p:cBhvr>
                                        <p:cTn id="50" dur="1000" fill="hold"/>
                                        <p:tgtEl>
                                          <p:spTgt spid="165"/>
                                        </p:tgtEl>
                                        <p:attrNameLst>
                                          <p:attrName>ppt_w</p:attrName>
                                        </p:attrNameLst>
                                      </p:cBhvr>
                                      <p:tavLst>
                                        <p:tav tm="0">
                                          <p:val>
                                            <p:strVal val="#ppt_w*0.70"/>
                                          </p:val>
                                        </p:tav>
                                        <p:tav tm="100000">
                                          <p:val>
                                            <p:strVal val="#ppt_w"/>
                                          </p:val>
                                        </p:tav>
                                      </p:tavLst>
                                    </p:anim>
                                    <p:anim calcmode="lin" valueType="num">
                                      <p:cBhvr>
                                        <p:cTn id="51" dur="1000" fill="hold"/>
                                        <p:tgtEl>
                                          <p:spTgt spid="165"/>
                                        </p:tgtEl>
                                        <p:attrNameLst>
                                          <p:attrName>ppt_h</p:attrName>
                                        </p:attrNameLst>
                                      </p:cBhvr>
                                      <p:tavLst>
                                        <p:tav tm="0">
                                          <p:val>
                                            <p:strVal val="#ppt_h"/>
                                          </p:val>
                                        </p:tav>
                                        <p:tav tm="100000">
                                          <p:val>
                                            <p:strVal val="#ppt_h"/>
                                          </p:val>
                                        </p:tav>
                                      </p:tavLst>
                                    </p:anim>
                                    <p:animEffect transition="in" filter="fade">
                                      <p:cBhvr>
                                        <p:cTn id="52" dur="1000"/>
                                        <p:tgtEl>
                                          <p:spTgt spid="165"/>
                                        </p:tgtEl>
                                      </p:cBhvr>
                                    </p:animEffect>
                                  </p:childTnLst>
                                </p:cTn>
                              </p:par>
                              <p:par>
                                <p:cTn id="53" presetID="55" presetClass="entr" presetSubtype="0" fill="hold" grpId="0" nodeType="withEffect">
                                  <p:stCondLst>
                                    <p:cond delay="0"/>
                                  </p:stCondLst>
                                  <p:childTnLst>
                                    <p:set>
                                      <p:cBhvr>
                                        <p:cTn id="54" dur="1" fill="hold">
                                          <p:stCondLst>
                                            <p:cond delay="0"/>
                                          </p:stCondLst>
                                        </p:cTn>
                                        <p:tgtEl>
                                          <p:spTgt spid="166"/>
                                        </p:tgtEl>
                                        <p:attrNameLst>
                                          <p:attrName>style.visibility</p:attrName>
                                        </p:attrNameLst>
                                      </p:cBhvr>
                                      <p:to>
                                        <p:strVal val="visible"/>
                                      </p:to>
                                    </p:set>
                                    <p:anim calcmode="lin" valueType="num">
                                      <p:cBhvr>
                                        <p:cTn id="55" dur="1000" fill="hold"/>
                                        <p:tgtEl>
                                          <p:spTgt spid="166"/>
                                        </p:tgtEl>
                                        <p:attrNameLst>
                                          <p:attrName>ppt_w</p:attrName>
                                        </p:attrNameLst>
                                      </p:cBhvr>
                                      <p:tavLst>
                                        <p:tav tm="0">
                                          <p:val>
                                            <p:strVal val="#ppt_w*0.70"/>
                                          </p:val>
                                        </p:tav>
                                        <p:tav tm="100000">
                                          <p:val>
                                            <p:strVal val="#ppt_w"/>
                                          </p:val>
                                        </p:tav>
                                      </p:tavLst>
                                    </p:anim>
                                    <p:anim calcmode="lin" valueType="num">
                                      <p:cBhvr>
                                        <p:cTn id="56" dur="1000" fill="hold"/>
                                        <p:tgtEl>
                                          <p:spTgt spid="166"/>
                                        </p:tgtEl>
                                        <p:attrNameLst>
                                          <p:attrName>ppt_h</p:attrName>
                                        </p:attrNameLst>
                                      </p:cBhvr>
                                      <p:tavLst>
                                        <p:tav tm="0">
                                          <p:val>
                                            <p:strVal val="#ppt_h"/>
                                          </p:val>
                                        </p:tav>
                                        <p:tav tm="100000">
                                          <p:val>
                                            <p:strVal val="#ppt_h"/>
                                          </p:val>
                                        </p:tav>
                                      </p:tavLst>
                                    </p:anim>
                                    <p:animEffect transition="in" filter="fade">
                                      <p:cBhvr>
                                        <p:cTn id="57" dur="1000"/>
                                        <p:tgtEl>
                                          <p:spTgt spid="166"/>
                                        </p:tgtEl>
                                      </p:cBhvr>
                                    </p:animEffect>
                                  </p:childTnLst>
                                </p:cTn>
                              </p:par>
                              <p:par>
                                <p:cTn id="58" presetID="55" presetClass="entr" presetSubtype="0" fill="hold" grpId="0" nodeType="withEffect">
                                  <p:stCondLst>
                                    <p:cond delay="0"/>
                                  </p:stCondLst>
                                  <p:childTnLst>
                                    <p:set>
                                      <p:cBhvr>
                                        <p:cTn id="59" dur="1" fill="hold">
                                          <p:stCondLst>
                                            <p:cond delay="0"/>
                                          </p:stCondLst>
                                        </p:cTn>
                                        <p:tgtEl>
                                          <p:spTgt spid="167"/>
                                        </p:tgtEl>
                                        <p:attrNameLst>
                                          <p:attrName>style.visibility</p:attrName>
                                        </p:attrNameLst>
                                      </p:cBhvr>
                                      <p:to>
                                        <p:strVal val="visible"/>
                                      </p:to>
                                    </p:set>
                                    <p:anim calcmode="lin" valueType="num">
                                      <p:cBhvr>
                                        <p:cTn id="60" dur="1000" fill="hold"/>
                                        <p:tgtEl>
                                          <p:spTgt spid="167"/>
                                        </p:tgtEl>
                                        <p:attrNameLst>
                                          <p:attrName>ppt_w</p:attrName>
                                        </p:attrNameLst>
                                      </p:cBhvr>
                                      <p:tavLst>
                                        <p:tav tm="0">
                                          <p:val>
                                            <p:strVal val="#ppt_w*0.70"/>
                                          </p:val>
                                        </p:tav>
                                        <p:tav tm="100000">
                                          <p:val>
                                            <p:strVal val="#ppt_w"/>
                                          </p:val>
                                        </p:tav>
                                      </p:tavLst>
                                    </p:anim>
                                    <p:anim calcmode="lin" valueType="num">
                                      <p:cBhvr>
                                        <p:cTn id="61" dur="1000" fill="hold"/>
                                        <p:tgtEl>
                                          <p:spTgt spid="167"/>
                                        </p:tgtEl>
                                        <p:attrNameLst>
                                          <p:attrName>ppt_h</p:attrName>
                                        </p:attrNameLst>
                                      </p:cBhvr>
                                      <p:tavLst>
                                        <p:tav tm="0">
                                          <p:val>
                                            <p:strVal val="#ppt_h"/>
                                          </p:val>
                                        </p:tav>
                                        <p:tav tm="100000">
                                          <p:val>
                                            <p:strVal val="#ppt_h"/>
                                          </p:val>
                                        </p:tav>
                                      </p:tavLst>
                                    </p:anim>
                                    <p:animEffect transition="in" filter="fade">
                                      <p:cBhvr>
                                        <p:cTn id="62" dur="1000"/>
                                        <p:tgtEl>
                                          <p:spTgt spid="167"/>
                                        </p:tgtEl>
                                      </p:cBhvr>
                                    </p:animEffect>
                                  </p:childTnLst>
                                </p:cTn>
                              </p:par>
                            </p:childTnLst>
                          </p:cTn>
                        </p:par>
                        <p:par>
                          <p:cTn id="63" fill="hold">
                            <p:stCondLst>
                              <p:cond delay="1000"/>
                            </p:stCondLst>
                            <p:childTnLst>
                              <p:par>
                                <p:cTn id="64" presetID="4" presetClass="entr" presetSubtype="16" fill="hold" nodeType="afterEffect">
                                  <p:stCondLst>
                                    <p:cond delay="0"/>
                                  </p:stCondLst>
                                  <p:childTnLst>
                                    <p:set>
                                      <p:cBhvr>
                                        <p:cTn id="65" dur="1" fill="hold">
                                          <p:stCondLst>
                                            <p:cond delay="0"/>
                                          </p:stCondLst>
                                        </p:cTn>
                                        <p:tgtEl>
                                          <p:spTgt spid="158"/>
                                        </p:tgtEl>
                                        <p:attrNameLst>
                                          <p:attrName>style.visibility</p:attrName>
                                        </p:attrNameLst>
                                      </p:cBhvr>
                                      <p:to>
                                        <p:strVal val="visible"/>
                                      </p:to>
                                    </p:set>
                                    <p:animEffect transition="in" filter="box(in)">
                                      <p:cBhvr>
                                        <p:cTn id="66" dur="500"/>
                                        <p:tgtEl>
                                          <p:spTgt spid="158"/>
                                        </p:tgtEl>
                                      </p:cBhvr>
                                    </p:animEffect>
                                  </p:childTnLst>
                                </p:cTn>
                              </p:par>
                            </p:childTnLst>
                          </p:cTn>
                        </p:par>
                      </p:childTnLst>
                    </p:cTn>
                  </p:par>
                  <p:par>
                    <p:cTn id="67" fill="hold">
                      <p:stCondLst>
                        <p:cond delay="indefinite"/>
                      </p:stCondLst>
                      <p:childTnLst>
                        <p:par>
                          <p:cTn id="68" fill="hold">
                            <p:stCondLst>
                              <p:cond delay="0"/>
                            </p:stCondLst>
                            <p:childTnLst>
                              <p:par>
                                <p:cTn id="69" presetID="3" presetClass="entr" presetSubtype="10" fill="hold" grpId="0" nodeType="clickEffect">
                                  <p:stCondLst>
                                    <p:cond delay="0"/>
                                  </p:stCondLst>
                                  <p:childTnLst>
                                    <p:set>
                                      <p:cBhvr>
                                        <p:cTn id="70" dur="1" fill="hold">
                                          <p:stCondLst>
                                            <p:cond delay="0"/>
                                          </p:stCondLst>
                                        </p:cTn>
                                        <p:tgtEl>
                                          <p:spTgt spid="128"/>
                                        </p:tgtEl>
                                        <p:attrNameLst>
                                          <p:attrName>style.visibility</p:attrName>
                                        </p:attrNameLst>
                                      </p:cBhvr>
                                      <p:to>
                                        <p:strVal val="visible"/>
                                      </p:to>
                                    </p:set>
                                    <p:animEffect transition="in" filter="blinds(horizontal)">
                                      <p:cBhvr>
                                        <p:cTn id="71" dur="500"/>
                                        <p:tgtEl>
                                          <p:spTgt spid="128"/>
                                        </p:tgtEl>
                                      </p:cBhvr>
                                    </p:animEffect>
                                  </p:childTnLst>
                                </p:cTn>
                              </p:par>
                            </p:childTnLst>
                          </p:cTn>
                        </p:par>
                      </p:childTnLst>
                    </p:cTn>
                  </p:par>
                  <p:par>
                    <p:cTn id="72" fill="hold">
                      <p:stCondLst>
                        <p:cond delay="indefinite"/>
                      </p:stCondLst>
                      <p:childTnLst>
                        <p:par>
                          <p:cTn id="73" fill="hold">
                            <p:stCondLst>
                              <p:cond delay="0"/>
                            </p:stCondLst>
                            <p:childTnLst>
                              <p:par>
                                <p:cTn id="74" presetID="0" presetClass="path" presetSubtype="0" accel="50000" decel="50000" fill="hold" grpId="1" nodeType="clickEffect">
                                  <p:stCondLst>
                                    <p:cond delay="0"/>
                                  </p:stCondLst>
                                  <p:childTnLst>
                                    <p:animMotion origin="layout" path="M 0.00191 -0.00115 L 0.00399 -0.10671 L 0.11233 -0.10393 L 0.09983 -0.15949 L 0.12274 -0.10393 L 0.11649 -0.16227 L 0.13941 -0.10393 L 0.13316 -0.16227 L 0.16024 -0.0956 L 0.15191 -0.16227 L 0.17899 -0.10393 L 0.16649 -0.16227 L 0.19358 -0.0956 L 0.18316 -0.16227 L 0.21024 -0.10115 L 0.19983 -0.16782 L 0.22899 -0.09282 L 0.21649 -0.16227 L 0.24566 -0.08727 L 0.23524 -0.15949 L 0.26441 -0.0956 L 0.25399 -0.15949 L 0.27899 -0.09838 L 0.27274 -0.15949 L 0.29774 -0.10115 L 0.28524 -0.15949 L 0.31233 -0.09282 L 0.29774 -0.15949 L 0.32691 -0.09282 L 0.29983 -0.16504 L 0.32899 -0.09838 L 0.32066 -0.15949 L 0.34358 -0.10671 L 0.33316 -0.15949 L 0.36024 -0.09282 L 0.35191 -0.16504 L 0.38108 -0.09004 L 0.36649 -0.16227 L 0.38941 -0.12338 L 0.37899 -0.15671 L 0.40399 -0.09004 L 0.50191 -0.10115 L 0.50399 0.04607 " pathEditMode="relative" rAng="0" ptsTypes="AAAAAAAAAAAAAAAAAAAAAAAAAAAAAAAAAAAAAAAAAAA">
                                      <p:cBhvr>
                                        <p:cTn id="75" dur="8000" fill="hold"/>
                                        <p:tgtEl>
                                          <p:spTgt spid="160"/>
                                        </p:tgtEl>
                                        <p:attrNameLst>
                                          <p:attrName>ppt_x</p:attrName>
                                          <p:attrName>ppt_y</p:attrName>
                                        </p:attrNameLst>
                                      </p:cBhvr>
                                      <p:rCtr x="25100" y="-6000"/>
                                    </p:animMotion>
                                  </p:childTnLst>
                                </p:cTn>
                              </p:par>
                              <p:par>
                                <p:cTn id="76" presetID="4" presetClass="entr" presetSubtype="16" fill="hold" nodeType="withEffect">
                                  <p:stCondLst>
                                    <p:cond delay="0"/>
                                  </p:stCondLst>
                                  <p:childTnLst>
                                    <p:set>
                                      <p:cBhvr>
                                        <p:cTn id="77" dur="1" fill="hold">
                                          <p:stCondLst>
                                            <p:cond delay="0"/>
                                          </p:stCondLst>
                                        </p:cTn>
                                        <p:tgtEl>
                                          <p:spTgt spid="159"/>
                                        </p:tgtEl>
                                        <p:attrNameLst>
                                          <p:attrName>style.visibility</p:attrName>
                                        </p:attrNameLst>
                                      </p:cBhvr>
                                      <p:to>
                                        <p:strVal val="visible"/>
                                      </p:to>
                                    </p:set>
                                    <p:animEffect transition="in" filter="box(in)">
                                      <p:cBhvr>
                                        <p:cTn id="78" dur="500"/>
                                        <p:tgtEl>
                                          <p:spTgt spid="159"/>
                                        </p:tgtEl>
                                      </p:cBhvr>
                                    </p:animEffect>
                                  </p:childTnLst>
                                </p:cTn>
                              </p:par>
                            </p:childTnLst>
                          </p:cTn>
                        </p:par>
                        <p:par>
                          <p:cTn id="79" fill="hold">
                            <p:stCondLst>
                              <p:cond delay="8000"/>
                            </p:stCondLst>
                            <p:childTnLst>
                              <p:par>
                                <p:cTn id="80" presetID="4" presetClass="exit" presetSubtype="16" fill="hold" grpId="2" nodeType="afterEffect">
                                  <p:stCondLst>
                                    <p:cond delay="0"/>
                                  </p:stCondLst>
                                  <p:childTnLst>
                                    <p:animEffect transition="out" filter="box(in)">
                                      <p:cBhvr>
                                        <p:cTn id="81" dur="500"/>
                                        <p:tgtEl>
                                          <p:spTgt spid="160"/>
                                        </p:tgtEl>
                                      </p:cBhvr>
                                    </p:animEffect>
                                    <p:set>
                                      <p:cBhvr>
                                        <p:cTn id="82" dur="1" fill="hold">
                                          <p:stCondLst>
                                            <p:cond delay="499"/>
                                          </p:stCondLst>
                                        </p:cTn>
                                        <p:tgtEl>
                                          <p:spTgt spid="16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7" grpId="0"/>
      <p:bldP spid="128" grpId="0"/>
      <p:bldP spid="129" grpId="0" animBg="1"/>
      <p:bldP spid="130" grpId="0" animBg="1"/>
      <p:bldP spid="160" grpId="0" animBg="1"/>
      <p:bldP spid="160" grpId="1" animBg="1"/>
      <p:bldP spid="160" grpId="2" animBg="1"/>
      <p:bldP spid="161" grpId="0"/>
      <p:bldP spid="162" grpId="0"/>
      <p:bldP spid="163" grpId="0"/>
      <p:bldP spid="164" grpId="0"/>
      <p:bldP spid="165" grpId="0"/>
      <p:bldP spid="166" grpId="0"/>
      <p:bldP spid="16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Text Box 8"/>
          <p:cNvSpPr txBox="1">
            <a:spLocks noChangeArrowheads="1"/>
          </p:cNvSpPr>
          <p:nvPr/>
        </p:nvSpPr>
        <p:spPr bwMode="auto">
          <a:xfrm>
            <a:off x="228600" y="2339975"/>
            <a:ext cx="3733800" cy="2308225"/>
          </a:xfrm>
          <a:prstGeom prst="rect">
            <a:avLst/>
          </a:prstGeom>
          <a:noFill/>
          <a:ln w="9525">
            <a:noFill/>
            <a:miter lim="800000"/>
          </a:ln>
        </p:spPr>
        <p:txBody>
          <a:bodyPr>
            <a:spAutoFit/>
          </a:bodyPr>
          <a:lstStyle/>
          <a:p>
            <a:pPr marR="0" algn="just" defTabSz="914400" eaLnBrk="1" hangingPunct="1">
              <a:buClrTx/>
              <a:buSzTx/>
              <a:buFontTx/>
              <a:defRPr/>
            </a:pPr>
            <a:r>
              <a:rPr kumimoji="0" lang="en-US" sz="2400" kern="1200" cap="none" spc="0" normalizeH="0" baseline="0" noProof="0" dirty="0">
                <a:latin typeface="+mj-lt"/>
                <a:ea typeface="+mn-ea"/>
                <a:cs typeface="+mn-cs"/>
              </a:rPr>
              <a:t>Hai </a:t>
            </a:r>
            <a:r>
              <a:rPr kumimoji="0" lang="en-US" sz="2400" kern="1200" cap="none" spc="0" normalizeH="0" baseline="0" noProof="0" dirty="0" err="1">
                <a:latin typeface="+mj-lt"/>
                <a:ea typeface="+mn-ea"/>
                <a:cs typeface="+mn-cs"/>
              </a:rPr>
              <a:t>điểm</a:t>
            </a:r>
            <a:r>
              <a:rPr kumimoji="0" lang="en-US" sz="2400" kern="1200" cap="none" spc="0" normalizeH="0" baseline="0" noProof="0" dirty="0">
                <a:latin typeface="+mj-lt"/>
                <a:ea typeface="+mn-ea"/>
                <a:cs typeface="+mn-cs"/>
              </a:rPr>
              <a:t> A </a:t>
            </a:r>
            <a:r>
              <a:rPr kumimoji="0" lang="en-US" sz="2400" kern="1200" cap="none" spc="0" normalizeH="0" baseline="0" noProof="0" dirty="0" err="1">
                <a:latin typeface="+mj-lt"/>
                <a:ea typeface="+mn-ea"/>
                <a:cs typeface="+mn-cs"/>
              </a:rPr>
              <a:t>và</a:t>
            </a:r>
            <a:r>
              <a:rPr kumimoji="0" lang="en-US" sz="2400" kern="1200" cap="none" spc="0" normalizeH="0" baseline="0" noProof="0" dirty="0">
                <a:latin typeface="+mj-lt"/>
                <a:ea typeface="+mn-ea"/>
                <a:cs typeface="+mn-cs"/>
              </a:rPr>
              <a:t> N </a:t>
            </a:r>
            <a:r>
              <a:rPr kumimoji="0" lang="en-US" sz="2400" kern="1200" cap="none" spc="0" normalizeH="0" baseline="0" noProof="0" dirty="0" err="1">
                <a:latin typeface="+mj-lt"/>
                <a:ea typeface="+mn-ea"/>
                <a:cs typeface="+mn-cs"/>
              </a:rPr>
              <a:t>của</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biến</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trở</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được</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mắc</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nối</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tiếp</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vào</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mạch</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điện</a:t>
            </a:r>
            <a:r>
              <a:rPr kumimoji="0" lang="en-US" sz="2400" kern="1200" cap="none" spc="0" normalizeH="0" baseline="0" noProof="0" dirty="0">
                <a:latin typeface="+mj-lt"/>
                <a:ea typeface="+mn-ea"/>
                <a:cs typeface="+mn-cs"/>
              </a:rPr>
              <a:t>. Khi </a:t>
            </a:r>
            <a:r>
              <a:rPr kumimoji="0" lang="en-US" sz="2400" kern="1200" cap="none" spc="0" normalizeH="0" baseline="0" noProof="0" dirty="0" err="1">
                <a:latin typeface="+mj-lt"/>
                <a:ea typeface="+mn-ea"/>
                <a:cs typeface="+mn-cs"/>
              </a:rPr>
              <a:t>đó</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nếu</a:t>
            </a:r>
            <a:r>
              <a:rPr kumimoji="0" lang="en-US" sz="2400" kern="1200" cap="none" spc="0" normalizeH="0" baseline="0" noProof="0" dirty="0">
                <a:latin typeface="+mj-lt"/>
                <a:ea typeface="+mn-ea"/>
                <a:cs typeface="+mn-cs"/>
              </a:rPr>
              <a:t> ta </a:t>
            </a:r>
            <a:r>
              <a:rPr kumimoji="0" lang="en-US" sz="2400" kern="1200" cap="none" spc="0" normalizeH="0" baseline="0" noProof="0" dirty="0" err="1">
                <a:latin typeface="+mj-lt"/>
                <a:ea typeface="+mn-ea"/>
                <a:cs typeface="+mn-cs"/>
              </a:rPr>
              <a:t>dịch</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chuyển</a:t>
            </a:r>
            <a:r>
              <a:rPr kumimoji="0" lang="en-US" sz="2400" kern="1200" cap="none" spc="0" normalizeH="0" baseline="0" noProof="0" dirty="0">
                <a:latin typeface="+mj-lt"/>
                <a:ea typeface="+mn-ea"/>
                <a:cs typeface="+mn-cs"/>
              </a:rPr>
              <a:t> con </a:t>
            </a:r>
            <a:r>
              <a:rPr kumimoji="0" lang="en-US" sz="2400" kern="1200" cap="none" spc="0" normalizeH="0" baseline="0" noProof="0" dirty="0" err="1">
                <a:latin typeface="+mj-lt"/>
                <a:ea typeface="+mn-ea"/>
                <a:cs typeface="+mn-cs"/>
              </a:rPr>
              <a:t>chạy</a:t>
            </a:r>
            <a:r>
              <a:rPr kumimoji="0" lang="en-US" sz="2400" kern="1200" cap="none" spc="0" normalizeH="0" baseline="0" noProof="0" dirty="0">
                <a:latin typeface="+mj-lt"/>
                <a:ea typeface="+mn-ea"/>
                <a:cs typeface="+mn-cs"/>
              </a:rPr>
              <a:t> C </a:t>
            </a:r>
            <a:r>
              <a:rPr kumimoji="0" lang="en-US" sz="2400" kern="1200" cap="none" spc="0" normalizeH="0" baseline="0" noProof="0" dirty="0" err="1">
                <a:latin typeface="+mj-lt"/>
                <a:ea typeface="+mn-ea"/>
                <a:cs typeface="+mn-cs"/>
              </a:rPr>
              <a:t>thì</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điện</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trở</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của</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mạch</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điện</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có</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thay</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đổi</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không</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Vì</a:t>
            </a:r>
            <a:r>
              <a:rPr kumimoji="0" lang="en-US" sz="2400" kern="1200" cap="none" spc="0" normalizeH="0" baseline="0" noProof="0" dirty="0">
                <a:latin typeface="+mj-lt"/>
                <a:ea typeface="+mn-ea"/>
                <a:cs typeface="+mn-cs"/>
              </a:rPr>
              <a:t> </a:t>
            </a:r>
            <a:r>
              <a:rPr kumimoji="0" lang="en-US" sz="2400" kern="1200" cap="none" spc="0" normalizeH="0" baseline="0" noProof="0" dirty="0" err="1">
                <a:latin typeface="+mj-lt"/>
                <a:ea typeface="+mn-ea"/>
                <a:cs typeface="+mn-cs"/>
              </a:rPr>
              <a:t>sao</a:t>
            </a:r>
            <a:r>
              <a:rPr kumimoji="0" lang="en-US" sz="2400" kern="1200" cap="none" spc="0" normalizeH="0" baseline="0" noProof="0" dirty="0">
                <a:latin typeface="+mj-lt"/>
                <a:ea typeface="+mn-ea"/>
                <a:cs typeface="+mn-cs"/>
              </a:rPr>
              <a:t>?</a:t>
            </a:r>
          </a:p>
        </p:txBody>
      </p:sp>
      <p:sp>
        <p:nvSpPr>
          <p:cNvPr id="47" name="Text Box 9"/>
          <p:cNvSpPr txBox="1">
            <a:spLocks noChangeArrowheads="1"/>
          </p:cNvSpPr>
          <p:nvPr/>
        </p:nvSpPr>
        <p:spPr bwMode="auto">
          <a:xfrm>
            <a:off x="457200" y="5013325"/>
            <a:ext cx="8458200" cy="1200150"/>
          </a:xfrm>
          <a:prstGeom prst="rect">
            <a:avLst/>
          </a:prstGeom>
          <a:noFill/>
          <a:ln w="9525">
            <a:noFill/>
            <a:miter lim="800000"/>
          </a:ln>
        </p:spPr>
        <p:txBody>
          <a:bodyPr>
            <a:spAutoFit/>
          </a:bodyPr>
          <a:lstStyle/>
          <a:p>
            <a:pPr marR="0" algn="just" defTabSz="914400" eaLnBrk="1" hangingPunct="1">
              <a:buClrTx/>
              <a:buSzTx/>
              <a:buFontTx/>
              <a:defRPr/>
            </a:pPr>
            <a:r>
              <a:rPr kumimoji="0" lang="en-US" sz="2400" kern="1200" cap="none" spc="0" normalizeH="0" baseline="0" noProof="0">
                <a:solidFill>
                  <a:srgbClr val="0000FF"/>
                </a:solidFill>
                <a:latin typeface="+mj-lt"/>
                <a:ea typeface="+mn-ea"/>
                <a:cs typeface="+mn-cs"/>
              </a:rPr>
              <a:t>Điện trở của mạch điện có thay đổi. Vì khi dịch chuyển con chạy C sẽ làm thay đổi chiều dài của cuộn dây có dòng điện chạy qua do đó làm thay đổi điện trở của biến trở và của mạch điện.</a:t>
            </a:r>
          </a:p>
        </p:txBody>
      </p:sp>
      <p:sp>
        <p:nvSpPr>
          <p:cNvPr id="48" name="Rectangle 138"/>
          <p:cNvSpPr/>
          <p:nvPr/>
        </p:nvSpPr>
        <p:spPr>
          <a:xfrm>
            <a:off x="4691063" y="3206750"/>
            <a:ext cx="230187" cy="152400"/>
          </a:xfrm>
          <a:prstGeom prst="rect">
            <a:avLst/>
          </a:prstGeom>
          <a:solidFill>
            <a:srgbClr val="990033"/>
          </a:solidFill>
          <a:ln w="9525" cap="flat" cmpd="sng">
            <a:solidFill>
              <a:schemeClr val="tx1"/>
            </a:solidFill>
            <a:prstDash val="solid"/>
            <a:miter/>
            <a:headEnd type="none" w="med" len="med"/>
            <a:tailEnd type="none" w="med" len="med"/>
          </a:ln>
        </p:spPr>
        <p:txBody>
          <a:bodyPr wrap="none" anchor="ctr"/>
          <a:lstStyle/>
          <a:p>
            <a:endParaRPr lang="vi-VN" altLang="x-none" dirty="0">
              <a:latin typeface="VNI-Helve" pitchFamily="2" charset="0"/>
            </a:endParaRPr>
          </a:p>
        </p:txBody>
      </p:sp>
      <p:sp>
        <p:nvSpPr>
          <p:cNvPr id="49" name="Rectangle 139"/>
          <p:cNvSpPr/>
          <p:nvPr/>
        </p:nvSpPr>
        <p:spPr>
          <a:xfrm>
            <a:off x="7993063" y="3186113"/>
            <a:ext cx="230187" cy="152400"/>
          </a:xfrm>
          <a:prstGeom prst="rect">
            <a:avLst/>
          </a:prstGeom>
          <a:solidFill>
            <a:srgbClr val="990033"/>
          </a:solidFill>
          <a:ln w="9525" cap="flat" cmpd="sng">
            <a:solidFill>
              <a:schemeClr val="tx1"/>
            </a:solidFill>
            <a:prstDash val="solid"/>
            <a:miter/>
            <a:headEnd type="none" w="med" len="med"/>
            <a:tailEnd type="none" w="med" len="med"/>
          </a:ln>
        </p:spPr>
        <p:txBody>
          <a:bodyPr wrap="none" anchor="ctr"/>
          <a:lstStyle/>
          <a:p>
            <a:endParaRPr lang="vi-VN" altLang="x-none" dirty="0">
              <a:latin typeface="VNI-Helve" pitchFamily="2" charset="0"/>
            </a:endParaRPr>
          </a:p>
        </p:txBody>
      </p:sp>
      <p:grpSp>
        <p:nvGrpSpPr>
          <p:cNvPr id="2" name="Group 141"/>
          <p:cNvGrpSpPr/>
          <p:nvPr/>
        </p:nvGrpSpPr>
        <p:grpSpPr>
          <a:xfrm>
            <a:off x="5094288" y="2841625"/>
            <a:ext cx="2763837" cy="538163"/>
            <a:chOff x="1695" y="2402"/>
            <a:chExt cx="1741" cy="339"/>
          </a:xfrm>
        </p:grpSpPr>
        <p:sp>
          <p:nvSpPr>
            <p:cNvPr id="9242" name="Rectangle 142"/>
            <p:cNvSpPr/>
            <p:nvPr/>
          </p:nvSpPr>
          <p:spPr>
            <a:xfrm>
              <a:off x="1695" y="2426"/>
              <a:ext cx="1741" cy="290"/>
            </a:xfrm>
            <a:prstGeom prst="rect">
              <a:avLst/>
            </a:prstGeom>
            <a:gradFill rotWithShape="1">
              <a:gsLst>
                <a:gs pos="0">
                  <a:schemeClr val="bg1"/>
                </a:gs>
                <a:gs pos="100000">
                  <a:schemeClr val="bg2"/>
                </a:gs>
              </a:gsLst>
              <a:lin ang="5400000" scaled="1"/>
              <a:tileRect/>
            </a:gradFill>
            <a:ln w="19050" cap="flat" cmpd="sng">
              <a:solidFill>
                <a:schemeClr val="tx1"/>
              </a:solidFill>
              <a:prstDash val="solid"/>
              <a:miter/>
              <a:headEnd type="none" w="med" len="med"/>
              <a:tailEnd type="none" w="med" len="med"/>
            </a:ln>
          </p:spPr>
          <p:txBody>
            <a:bodyPr wrap="none" anchor="ctr"/>
            <a:lstStyle/>
            <a:p>
              <a:endParaRPr lang="vi-VN" altLang="x-none" dirty="0">
                <a:latin typeface="VNI-Helve" pitchFamily="2" charset="0"/>
              </a:endParaRPr>
            </a:p>
          </p:txBody>
        </p:sp>
        <p:sp>
          <p:nvSpPr>
            <p:cNvPr id="9243" name="Line 143"/>
            <p:cNvSpPr/>
            <p:nvPr/>
          </p:nvSpPr>
          <p:spPr>
            <a:xfrm>
              <a:off x="1719" y="2426"/>
              <a:ext cx="72" cy="315"/>
            </a:xfrm>
            <a:prstGeom prst="line">
              <a:avLst/>
            </a:prstGeom>
            <a:ln w="38100" cap="flat" cmpd="sng">
              <a:solidFill>
                <a:schemeClr val="tx1"/>
              </a:solidFill>
              <a:prstDash val="solid"/>
              <a:headEnd type="none" w="med" len="med"/>
              <a:tailEnd type="none" w="med" len="med"/>
            </a:ln>
          </p:spPr>
        </p:sp>
        <p:sp>
          <p:nvSpPr>
            <p:cNvPr id="9244" name="Line 144"/>
            <p:cNvSpPr/>
            <p:nvPr/>
          </p:nvSpPr>
          <p:spPr>
            <a:xfrm>
              <a:off x="1816" y="2426"/>
              <a:ext cx="72" cy="315"/>
            </a:xfrm>
            <a:prstGeom prst="line">
              <a:avLst/>
            </a:prstGeom>
            <a:ln w="38100" cap="flat" cmpd="sng">
              <a:solidFill>
                <a:schemeClr val="tx1"/>
              </a:solidFill>
              <a:prstDash val="solid"/>
              <a:headEnd type="none" w="med" len="med"/>
              <a:tailEnd type="none" w="med" len="med"/>
            </a:ln>
          </p:spPr>
        </p:sp>
        <p:sp>
          <p:nvSpPr>
            <p:cNvPr id="9245" name="Line 145"/>
            <p:cNvSpPr/>
            <p:nvPr/>
          </p:nvSpPr>
          <p:spPr>
            <a:xfrm>
              <a:off x="1913" y="2402"/>
              <a:ext cx="72" cy="315"/>
            </a:xfrm>
            <a:prstGeom prst="line">
              <a:avLst/>
            </a:prstGeom>
            <a:ln w="38100" cap="flat" cmpd="sng">
              <a:solidFill>
                <a:schemeClr val="tx1"/>
              </a:solidFill>
              <a:prstDash val="solid"/>
              <a:headEnd type="none" w="med" len="med"/>
              <a:tailEnd type="none" w="med" len="med"/>
            </a:ln>
          </p:spPr>
        </p:sp>
        <p:sp>
          <p:nvSpPr>
            <p:cNvPr id="9246" name="Line 146"/>
            <p:cNvSpPr/>
            <p:nvPr/>
          </p:nvSpPr>
          <p:spPr>
            <a:xfrm>
              <a:off x="2010" y="2402"/>
              <a:ext cx="72" cy="315"/>
            </a:xfrm>
            <a:prstGeom prst="line">
              <a:avLst/>
            </a:prstGeom>
            <a:ln w="38100" cap="flat" cmpd="sng">
              <a:solidFill>
                <a:schemeClr val="tx1"/>
              </a:solidFill>
              <a:prstDash val="solid"/>
              <a:headEnd type="none" w="med" len="med"/>
              <a:tailEnd type="none" w="med" len="med"/>
            </a:ln>
          </p:spPr>
        </p:sp>
        <p:sp>
          <p:nvSpPr>
            <p:cNvPr id="9247" name="Line 147"/>
            <p:cNvSpPr/>
            <p:nvPr/>
          </p:nvSpPr>
          <p:spPr>
            <a:xfrm>
              <a:off x="2107" y="2402"/>
              <a:ext cx="72" cy="315"/>
            </a:xfrm>
            <a:prstGeom prst="line">
              <a:avLst/>
            </a:prstGeom>
            <a:ln w="38100" cap="flat" cmpd="sng">
              <a:solidFill>
                <a:schemeClr val="tx1"/>
              </a:solidFill>
              <a:prstDash val="solid"/>
              <a:headEnd type="none" w="med" len="med"/>
              <a:tailEnd type="none" w="med" len="med"/>
            </a:ln>
          </p:spPr>
        </p:sp>
        <p:sp>
          <p:nvSpPr>
            <p:cNvPr id="9248" name="Line 148"/>
            <p:cNvSpPr/>
            <p:nvPr/>
          </p:nvSpPr>
          <p:spPr>
            <a:xfrm>
              <a:off x="2202" y="2426"/>
              <a:ext cx="72" cy="315"/>
            </a:xfrm>
            <a:prstGeom prst="line">
              <a:avLst/>
            </a:prstGeom>
            <a:ln w="38100" cap="flat" cmpd="sng">
              <a:solidFill>
                <a:schemeClr val="tx1"/>
              </a:solidFill>
              <a:prstDash val="solid"/>
              <a:headEnd type="none" w="med" len="med"/>
              <a:tailEnd type="none" w="med" len="med"/>
            </a:ln>
          </p:spPr>
        </p:sp>
        <p:sp>
          <p:nvSpPr>
            <p:cNvPr id="9249" name="Line 149"/>
            <p:cNvSpPr/>
            <p:nvPr/>
          </p:nvSpPr>
          <p:spPr>
            <a:xfrm>
              <a:off x="2299" y="2426"/>
              <a:ext cx="72" cy="315"/>
            </a:xfrm>
            <a:prstGeom prst="line">
              <a:avLst/>
            </a:prstGeom>
            <a:ln w="38100" cap="flat" cmpd="sng">
              <a:solidFill>
                <a:schemeClr val="tx1"/>
              </a:solidFill>
              <a:prstDash val="solid"/>
              <a:headEnd type="none" w="med" len="med"/>
              <a:tailEnd type="none" w="med" len="med"/>
            </a:ln>
          </p:spPr>
        </p:sp>
        <p:sp>
          <p:nvSpPr>
            <p:cNvPr id="9250" name="Line 150"/>
            <p:cNvSpPr/>
            <p:nvPr/>
          </p:nvSpPr>
          <p:spPr>
            <a:xfrm>
              <a:off x="2396" y="2402"/>
              <a:ext cx="72" cy="315"/>
            </a:xfrm>
            <a:prstGeom prst="line">
              <a:avLst/>
            </a:prstGeom>
            <a:ln w="38100" cap="flat" cmpd="sng">
              <a:solidFill>
                <a:schemeClr val="tx1"/>
              </a:solidFill>
              <a:prstDash val="solid"/>
              <a:headEnd type="none" w="med" len="med"/>
              <a:tailEnd type="none" w="med" len="med"/>
            </a:ln>
          </p:spPr>
        </p:sp>
        <p:sp>
          <p:nvSpPr>
            <p:cNvPr id="9251" name="Line 151"/>
            <p:cNvSpPr/>
            <p:nvPr/>
          </p:nvSpPr>
          <p:spPr>
            <a:xfrm>
              <a:off x="2493" y="2402"/>
              <a:ext cx="72" cy="315"/>
            </a:xfrm>
            <a:prstGeom prst="line">
              <a:avLst/>
            </a:prstGeom>
            <a:ln w="38100" cap="flat" cmpd="sng">
              <a:solidFill>
                <a:schemeClr val="tx1"/>
              </a:solidFill>
              <a:prstDash val="solid"/>
              <a:headEnd type="none" w="med" len="med"/>
              <a:tailEnd type="none" w="med" len="med"/>
            </a:ln>
          </p:spPr>
        </p:sp>
        <p:sp>
          <p:nvSpPr>
            <p:cNvPr id="9252" name="Line 152"/>
            <p:cNvSpPr/>
            <p:nvPr/>
          </p:nvSpPr>
          <p:spPr>
            <a:xfrm>
              <a:off x="2590" y="2402"/>
              <a:ext cx="72" cy="315"/>
            </a:xfrm>
            <a:prstGeom prst="line">
              <a:avLst/>
            </a:prstGeom>
            <a:ln w="38100" cap="flat" cmpd="sng">
              <a:solidFill>
                <a:schemeClr val="tx1"/>
              </a:solidFill>
              <a:prstDash val="solid"/>
              <a:headEnd type="none" w="med" len="med"/>
              <a:tailEnd type="none" w="med" len="med"/>
            </a:ln>
          </p:spPr>
        </p:sp>
        <p:sp>
          <p:nvSpPr>
            <p:cNvPr id="9253" name="Line 153"/>
            <p:cNvSpPr/>
            <p:nvPr/>
          </p:nvSpPr>
          <p:spPr>
            <a:xfrm>
              <a:off x="2686" y="2426"/>
              <a:ext cx="72" cy="315"/>
            </a:xfrm>
            <a:prstGeom prst="line">
              <a:avLst/>
            </a:prstGeom>
            <a:ln w="38100" cap="flat" cmpd="sng">
              <a:solidFill>
                <a:schemeClr val="tx1"/>
              </a:solidFill>
              <a:prstDash val="solid"/>
              <a:headEnd type="none" w="med" len="med"/>
              <a:tailEnd type="none" w="med" len="med"/>
            </a:ln>
          </p:spPr>
        </p:sp>
        <p:sp>
          <p:nvSpPr>
            <p:cNvPr id="9254" name="Line 154"/>
            <p:cNvSpPr/>
            <p:nvPr/>
          </p:nvSpPr>
          <p:spPr>
            <a:xfrm>
              <a:off x="2783" y="2426"/>
              <a:ext cx="72" cy="315"/>
            </a:xfrm>
            <a:prstGeom prst="line">
              <a:avLst/>
            </a:prstGeom>
            <a:ln w="38100" cap="flat" cmpd="sng">
              <a:solidFill>
                <a:schemeClr val="tx1"/>
              </a:solidFill>
              <a:prstDash val="solid"/>
              <a:headEnd type="none" w="med" len="med"/>
              <a:tailEnd type="none" w="med" len="med"/>
            </a:ln>
          </p:spPr>
        </p:sp>
        <p:sp>
          <p:nvSpPr>
            <p:cNvPr id="9255" name="Line 155"/>
            <p:cNvSpPr/>
            <p:nvPr/>
          </p:nvSpPr>
          <p:spPr>
            <a:xfrm>
              <a:off x="2880" y="2402"/>
              <a:ext cx="72" cy="315"/>
            </a:xfrm>
            <a:prstGeom prst="line">
              <a:avLst/>
            </a:prstGeom>
            <a:ln w="38100" cap="flat" cmpd="sng">
              <a:solidFill>
                <a:schemeClr val="tx1"/>
              </a:solidFill>
              <a:prstDash val="solid"/>
              <a:headEnd type="none" w="med" len="med"/>
              <a:tailEnd type="none" w="med" len="med"/>
            </a:ln>
          </p:spPr>
        </p:sp>
        <p:sp>
          <p:nvSpPr>
            <p:cNvPr id="9256" name="Line 156"/>
            <p:cNvSpPr/>
            <p:nvPr/>
          </p:nvSpPr>
          <p:spPr>
            <a:xfrm>
              <a:off x="2977" y="2402"/>
              <a:ext cx="72" cy="315"/>
            </a:xfrm>
            <a:prstGeom prst="line">
              <a:avLst/>
            </a:prstGeom>
            <a:ln w="38100" cap="flat" cmpd="sng">
              <a:solidFill>
                <a:schemeClr val="tx1"/>
              </a:solidFill>
              <a:prstDash val="solid"/>
              <a:headEnd type="none" w="med" len="med"/>
              <a:tailEnd type="none" w="med" len="med"/>
            </a:ln>
          </p:spPr>
        </p:sp>
        <p:sp>
          <p:nvSpPr>
            <p:cNvPr id="9257" name="Line 157"/>
            <p:cNvSpPr/>
            <p:nvPr/>
          </p:nvSpPr>
          <p:spPr>
            <a:xfrm>
              <a:off x="3074" y="2402"/>
              <a:ext cx="72" cy="315"/>
            </a:xfrm>
            <a:prstGeom prst="line">
              <a:avLst/>
            </a:prstGeom>
            <a:ln w="38100" cap="flat" cmpd="sng">
              <a:solidFill>
                <a:schemeClr val="tx1"/>
              </a:solidFill>
              <a:prstDash val="solid"/>
              <a:headEnd type="none" w="med" len="med"/>
              <a:tailEnd type="none" w="med" len="med"/>
            </a:ln>
          </p:spPr>
        </p:sp>
        <p:sp>
          <p:nvSpPr>
            <p:cNvPr id="9258" name="Line 158"/>
            <p:cNvSpPr/>
            <p:nvPr/>
          </p:nvSpPr>
          <p:spPr>
            <a:xfrm>
              <a:off x="3170" y="2426"/>
              <a:ext cx="72" cy="315"/>
            </a:xfrm>
            <a:prstGeom prst="line">
              <a:avLst/>
            </a:prstGeom>
            <a:ln w="38100" cap="flat" cmpd="sng">
              <a:solidFill>
                <a:schemeClr val="tx1"/>
              </a:solidFill>
              <a:prstDash val="solid"/>
              <a:headEnd type="none" w="med" len="med"/>
              <a:tailEnd type="none" w="med" len="med"/>
            </a:ln>
          </p:spPr>
        </p:sp>
        <p:sp>
          <p:nvSpPr>
            <p:cNvPr id="9259" name="Line 159"/>
            <p:cNvSpPr/>
            <p:nvPr/>
          </p:nvSpPr>
          <p:spPr>
            <a:xfrm>
              <a:off x="3267" y="2426"/>
              <a:ext cx="72" cy="315"/>
            </a:xfrm>
            <a:prstGeom prst="line">
              <a:avLst/>
            </a:prstGeom>
            <a:ln w="38100" cap="flat" cmpd="sng">
              <a:solidFill>
                <a:schemeClr val="tx1"/>
              </a:solidFill>
              <a:prstDash val="solid"/>
              <a:headEnd type="none" w="med" len="med"/>
              <a:tailEnd type="none" w="med" len="med"/>
            </a:ln>
          </p:spPr>
        </p:sp>
        <p:sp>
          <p:nvSpPr>
            <p:cNvPr id="9260" name="Line 160"/>
            <p:cNvSpPr/>
            <p:nvPr/>
          </p:nvSpPr>
          <p:spPr>
            <a:xfrm>
              <a:off x="3340" y="2426"/>
              <a:ext cx="48" cy="169"/>
            </a:xfrm>
            <a:prstGeom prst="line">
              <a:avLst/>
            </a:prstGeom>
            <a:ln w="38100" cap="flat" cmpd="sng">
              <a:solidFill>
                <a:schemeClr val="tx1"/>
              </a:solidFill>
              <a:prstDash val="solid"/>
              <a:headEnd type="none" w="med" len="med"/>
              <a:tailEnd type="none" w="med" len="med"/>
            </a:ln>
          </p:spPr>
        </p:sp>
      </p:grpSp>
      <p:sp>
        <p:nvSpPr>
          <p:cNvPr id="70" name="Rectangle 161"/>
          <p:cNvSpPr/>
          <p:nvPr/>
        </p:nvSpPr>
        <p:spPr>
          <a:xfrm>
            <a:off x="4786313" y="2495550"/>
            <a:ext cx="3379787" cy="115888"/>
          </a:xfrm>
          <a:prstGeom prst="rect">
            <a:avLst/>
          </a:prstGeom>
          <a:solidFill>
            <a:srgbClr val="990033"/>
          </a:solidFill>
          <a:ln w="9525" cap="flat" cmpd="sng">
            <a:solidFill>
              <a:schemeClr val="tx1"/>
            </a:solidFill>
            <a:prstDash val="solid"/>
            <a:miter/>
            <a:headEnd type="none" w="med" len="med"/>
            <a:tailEnd type="none" w="med" len="med"/>
          </a:ln>
        </p:spPr>
        <p:txBody>
          <a:bodyPr wrap="none" anchor="ctr"/>
          <a:lstStyle/>
          <a:p>
            <a:endParaRPr lang="vi-VN" altLang="x-none" dirty="0">
              <a:latin typeface="VNI-Helve" pitchFamily="2" charset="0"/>
            </a:endParaRPr>
          </a:p>
        </p:txBody>
      </p:sp>
      <p:sp>
        <p:nvSpPr>
          <p:cNvPr id="71" name="Freeform 162"/>
          <p:cNvSpPr/>
          <p:nvPr/>
        </p:nvSpPr>
        <p:spPr>
          <a:xfrm>
            <a:off x="4518025" y="2227263"/>
            <a:ext cx="614363" cy="1535112"/>
          </a:xfrm>
          <a:custGeom>
            <a:avLst/>
            <a:gdLst>
              <a:gd name="txL" fmla="*/ 0 w 387"/>
              <a:gd name="txT" fmla="*/ 0 h 1161"/>
              <a:gd name="txR" fmla="*/ 387 w 387"/>
              <a:gd name="txB" fmla="*/ 1161 h 1161"/>
            </a:gdLst>
            <a:ahLst/>
            <a:cxnLst>
              <a:cxn ang="0">
                <a:pos x="2147483647" y="0"/>
              </a:cxn>
              <a:cxn ang="0">
                <a:pos x="2147483647" y="2147483647"/>
              </a:cxn>
              <a:cxn ang="0">
                <a:pos x="0" y="2147483647"/>
              </a:cxn>
              <a:cxn ang="0">
                <a:pos x="0" y="2147483647"/>
              </a:cxn>
              <a:cxn ang="0">
                <a:pos x="2147483647" y="2147483647"/>
              </a:cxn>
              <a:cxn ang="0">
                <a:pos x="2147483647" y="2147483647"/>
              </a:cxn>
              <a:cxn ang="0">
                <a:pos x="2147483647" y="0"/>
              </a:cxn>
            </a:cxnLst>
            <a:rect l="txL" t="txT" r="txR" b="txB"/>
            <a:pathLst>
              <a:path w="387" h="1161">
                <a:moveTo>
                  <a:pt x="363" y="0"/>
                </a:moveTo>
                <a:lnTo>
                  <a:pt x="387" y="1161"/>
                </a:lnTo>
                <a:lnTo>
                  <a:pt x="0" y="1161"/>
                </a:lnTo>
                <a:lnTo>
                  <a:pt x="0" y="992"/>
                </a:lnTo>
                <a:lnTo>
                  <a:pt x="242" y="992"/>
                </a:lnTo>
                <a:lnTo>
                  <a:pt x="242" y="24"/>
                </a:lnTo>
                <a:lnTo>
                  <a:pt x="363" y="0"/>
                </a:lnTo>
                <a:close/>
              </a:path>
            </a:pathLst>
          </a:custGeom>
          <a:solidFill>
            <a:schemeClr val="bg2">
              <a:alpha val="100000"/>
            </a:schemeClr>
          </a:solidFill>
          <a:ln w="9525" cap="flat" cmpd="sng">
            <a:solidFill>
              <a:schemeClr val="tx1">
                <a:alpha val="100000"/>
              </a:schemeClr>
            </a:solidFill>
            <a:prstDash val="solid"/>
            <a:round/>
            <a:headEnd type="none" w="med" len="med"/>
            <a:tailEnd type="none" w="med" len="med"/>
          </a:ln>
        </p:spPr>
        <p:txBody>
          <a:bodyPr/>
          <a:lstStyle/>
          <a:p>
            <a:endParaRPr lang="en-US"/>
          </a:p>
        </p:txBody>
      </p:sp>
      <p:sp>
        <p:nvSpPr>
          <p:cNvPr id="72" name="Freeform 163"/>
          <p:cNvSpPr/>
          <p:nvPr/>
        </p:nvSpPr>
        <p:spPr>
          <a:xfrm rot="-49697" flipH="1">
            <a:off x="7800975" y="2227263"/>
            <a:ext cx="576263" cy="1535112"/>
          </a:xfrm>
          <a:custGeom>
            <a:avLst/>
            <a:gdLst>
              <a:gd name="txL" fmla="*/ 0 w 387"/>
              <a:gd name="txT" fmla="*/ 0 h 1161"/>
              <a:gd name="txR" fmla="*/ 387 w 387"/>
              <a:gd name="txB" fmla="*/ 1161 h 1161"/>
            </a:gdLst>
            <a:ahLst/>
            <a:cxnLst>
              <a:cxn ang="0">
                <a:pos x="2147483647" y="0"/>
              </a:cxn>
              <a:cxn ang="0">
                <a:pos x="2147483647" y="2147483647"/>
              </a:cxn>
              <a:cxn ang="0">
                <a:pos x="0" y="2147483647"/>
              </a:cxn>
              <a:cxn ang="0">
                <a:pos x="0" y="2147483647"/>
              </a:cxn>
              <a:cxn ang="0">
                <a:pos x="2147483647" y="2147483647"/>
              </a:cxn>
              <a:cxn ang="0">
                <a:pos x="2147483647" y="2147483647"/>
              </a:cxn>
              <a:cxn ang="0">
                <a:pos x="2147483647" y="0"/>
              </a:cxn>
            </a:cxnLst>
            <a:rect l="txL" t="txT" r="txR" b="txB"/>
            <a:pathLst>
              <a:path w="387" h="1161">
                <a:moveTo>
                  <a:pt x="363" y="0"/>
                </a:moveTo>
                <a:lnTo>
                  <a:pt x="387" y="1161"/>
                </a:lnTo>
                <a:lnTo>
                  <a:pt x="0" y="1161"/>
                </a:lnTo>
                <a:lnTo>
                  <a:pt x="0" y="992"/>
                </a:lnTo>
                <a:lnTo>
                  <a:pt x="242" y="992"/>
                </a:lnTo>
                <a:lnTo>
                  <a:pt x="242" y="24"/>
                </a:lnTo>
                <a:lnTo>
                  <a:pt x="363" y="0"/>
                </a:lnTo>
                <a:close/>
              </a:path>
            </a:pathLst>
          </a:custGeom>
          <a:solidFill>
            <a:schemeClr val="bg2">
              <a:alpha val="100000"/>
            </a:schemeClr>
          </a:solidFill>
          <a:ln w="9525" cap="flat" cmpd="sng">
            <a:solidFill>
              <a:schemeClr val="tx1">
                <a:alpha val="100000"/>
              </a:schemeClr>
            </a:solidFill>
            <a:prstDash val="solid"/>
            <a:round/>
            <a:headEnd type="none" w="med" len="med"/>
            <a:tailEnd type="none" w="med" len="med"/>
          </a:ln>
        </p:spPr>
        <p:txBody>
          <a:bodyPr/>
          <a:lstStyle/>
          <a:p>
            <a:endParaRPr lang="en-US"/>
          </a:p>
        </p:txBody>
      </p:sp>
      <p:sp>
        <p:nvSpPr>
          <p:cNvPr id="73" name="Rectangle 164"/>
          <p:cNvSpPr/>
          <p:nvPr/>
        </p:nvSpPr>
        <p:spPr>
          <a:xfrm>
            <a:off x="6475413" y="2381250"/>
            <a:ext cx="153987" cy="652463"/>
          </a:xfrm>
          <a:prstGeom prst="rect">
            <a:avLst/>
          </a:prstGeom>
          <a:solidFill>
            <a:srgbClr val="990033"/>
          </a:solidFill>
          <a:ln w="9525" cap="flat" cmpd="sng">
            <a:solidFill>
              <a:schemeClr val="tx1"/>
            </a:solidFill>
            <a:prstDash val="solid"/>
            <a:miter/>
            <a:headEnd type="none" w="med" len="med"/>
            <a:tailEnd type="none" w="med" len="med"/>
          </a:ln>
        </p:spPr>
        <p:txBody>
          <a:bodyPr wrap="none" anchor="ctr"/>
          <a:lstStyle/>
          <a:p>
            <a:endParaRPr lang="vi-VN" altLang="x-none" dirty="0">
              <a:latin typeface="VNI-Helve" pitchFamily="2" charset="0"/>
            </a:endParaRPr>
          </a:p>
        </p:txBody>
      </p:sp>
      <p:sp>
        <p:nvSpPr>
          <p:cNvPr id="74" name="Freeform 165"/>
          <p:cNvSpPr/>
          <p:nvPr/>
        </p:nvSpPr>
        <p:spPr>
          <a:xfrm>
            <a:off x="4248150" y="3282950"/>
            <a:ext cx="461963" cy="1017588"/>
          </a:xfrm>
          <a:custGeom>
            <a:avLst/>
            <a:gdLst>
              <a:gd name="txL" fmla="*/ 0 w 290"/>
              <a:gd name="txT" fmla="*/ 0 h 533"/>
              <a:gd name="txR" fmla="*/ 290 w 290"/>
              <a:gd name="txB" fmla="*/ 533 h 533"/>
            </a:gdLst>
            <a:ahLst/>
            <a:cxnLst>
              <a:cxn ang="0">
                <a:pos x="2147483647" y="0"/>
              </a:cxn>
              <a:cxn ang="0">
                <a:pos x="0" y="0"/>
              </a:cxn>
              <a:cxn ang="0">
                <a:pos x="0" y="2147483647"/>
              </a:cxn>
            </a:cxnLst>
            <a:rect l="txL" t="txT" r="txR" b="txB"/>
            <a:pathLst>
              <a:path w="290" h="533">
                <a:moveTo>
                  <a:pt x="290" y="0"/>
                </a:moveTo>
                <a:lnTo>
                  <a:pt x="0" y="0"/>
                </a:lnTo>
                <a:lnTo>
                  <a:pt x="0" y="533"/>
                </a:lnTo>
              </a:path>
            </a:pathLst>
          </a:custGeom>
          <a:noFill/>
          <a:ln w="38100" cap="flat" cmpd="sng">
            <a:solidFill>
              <a:srgbClr val="FF9900">
                <a:alpha val="100000"/>
              </a:srgbClr>
            </a:solidFill>
            <a:prstDash val="solid"/>
            <a:round/>
            <a:headEnd type="none" w="med" len="med"/>
            <a:tailEnd type="none" w="med" len="med"/>
          </a:ln>
        </p:spPr>
        <p:txBody>
          <a:bodyPr/>
          <a:lstStyle/>
          <a:p>
            <a:endParaRPr lang="en-US"/>
          </a:p>
        </p:txBody>
      </p:sp>
      <p:sp>
        <p:nvSpPr>
          <p:cNvPr id="75" name="Freeform 166"/>
          <p:cNvSpPr/>
          <p:nvPr/>
        </p:nvSpPr>
        <p:spPr>
          <a:xfrm flipH="1">
            <a:off x="8129588" y="2532063"/>
            <a:ext cx="654050" cy="1804987"/>
          </a:xfrm>
          <a:custGeom>
            <a:avLst/>
            <a:gdLst>
              <a:gd name="txL" fmla="*/ 0 w 290"/>
              <a:gd name="txT" fmla="*/ 0 h 533"/>
              <a:gd name="txR" fmla="*/ 290 w 290"/>
              <a:gd name="txB" fmla="*/ 533 h 533"/>
            </a:gdLst>
            <a:ahLst/>
            <a:cxnLst>
              <a:cxn ang="0">
                <a:pos x="2147483647" y="0"/>
              </a:cxn>
              <a:cxn ang="0">
                <a:pos x="0" y="0"/>
              </a:cxn>
              <a:cxn ang="0">
                <a:pos x="0" y="2147483647"/>
              </a:cxn>
            </a:cxnLst>
            <a:rect l="txL" t="txT" r="txR" b="txB"/>
            <a:pathLst>
              <a:path w="290" h="533">
                <a:moveTo>
                  <a:pt x="290" y="0"/>
                </a:moveTo>
                <a:lnTo>
                  <a:pt x="0" y="0"/>
                </a:lnTo>
                <a:lnTo>
                  <a:pt x="0" y="533"/>
                </a:lnTo>
              </a:path>
            </a:pathLst>
          </a:custGeom>
          <a:noFill/>
          <a:ln w="38100" cap="flat" cmpd="sng">
            <a:solidFill>
              <a:srgbClr val="FF9900">
                <a:alpha val="100000"/>
              </a:srgbClr>
            </a:solidFill>
            <a:prstDash val="solid"/>
            <a:round/>
            <a:headEnd type="none" w="med" len="med"/>
            <a:tailEnd type="none" w="med" len="med"/>
          </a:ln>
        </p:spPr>
        <p:txBody>
          <a:bodyPr/>
          <a:lstStyle/>
          <a:p>
            <a:endParaRPr lang="en-US"/>
          </a:p>
        </p:txBody>
      </p:sp>
      <p:sp>
        <p:nvSpPr>
          <p:cNvPr id="76" name="Line 167"/>
          <p:cNvSpPr/>
          <p:nvPr/>
        </p:nvSpPr>
        <p:spPr>
          <a:xfrm flipH="1" flipV="1">
            <a:off x="4248150" y="3494088"/>
            <a:ext cx="0" cy="230187"/>
          </a:xfrm>
          <a:prstGeom prst="line">
            <a:avLst/>
          </a:prstGeom>
          <a:ln w="57150" cap="flat" cmpd="sng">
            <a:solidFill>
              <a:srgbClr val="FF3300"/>
            </a:solidFill>
            <a:prstDash val="solid"/>
            <a:headEnd type="none" w="med" len="med"/>
            <a:tailEnd type="triangle" w="med" len="med"/>
          </a:ln>
        </p:spPr>
      </p:sp>
      <p:sp>
        <p:nvSpPr>
          <p:cNvPr id="77" name="Line 168"/>
          <p:cNvSpPr/>
          <p:nvPr/>
        </p:nvSpPr>
        <p:spPr>
          <a:xfrm>
            <a:off x="8783638" y="3724275"/>
            <a:ext cx="0" cy="153988"/>
          </a:xfrm>
          <a:prstGeom prst="line">
            <a:avLst/>
          </a:prstGeom>
          <a:ln w="57150" cap="flat" cmpd="sng">
            <a:solidFill>
              <a:srgbClr val="FF3300"/>
            </a:solidFill>
            <a:prstDash val="solid"/>
            <a:headEnd type="none" w="med" len="med"/>
            <a:tailEnd type="triangle" w="med" len="med"/>
          </a:ln>
        </p:spPr>
      </p:sp>
      <p:sp>
        <p:nvSpPr>
          <p:cNvPr id="78" name="Oval 169"/>
          <p:cNvSpPr/>
          <p:nvPr/>
        </p:nvSpPr>
        <p:spPr>
          <a:xfrm>
            <a:off x="4173538" y="3916363"/>
            <a:ext cx="152400" cy="152400"/>
          </a:xfrm>
          <a:prstGeom prst="ellipse">
            <a:avLst/>
          </a:prstGeom>
          <a:solidFill>
            <a:srgbClr val="FF3300"/>
          </a:solidFill>
          <a:ln w="9525" cap="flat" cmpd="sng">
            <a:solidFill>
              <a:srgbClr val="FF3300"/>
            </a:solidFill>
            <a:prstDash val="solid"/>
            <a:headEnd type="none" w="med" len="med"/>
            <a:tailEnd type="none" w="med" len="med"/>
          </a:ln>
        </p:spPr>
        <p:txBody>
          <a:bodyPr wrap="none" anchor="ctr"/>
          <a:lstStyle/>
          <a:p>
            <a:endParaRPr lang="vi-VN" altLang="x-none" dirty="0">
              <a:latin typeface="VNI-Helve" pitchFamily="2" charset="0"/>
            </a:endParaRPr>
          </a:p>
        </p:txBody>
      </p:sp>
      <p:sp>
        <p:nvSpPr>
          <p:cNvPr id="79" name="Text Box 170"/>
          <p:cNvSpPr txBox="1"/>
          <p:nvPr/>
        </p:nvSpPr>
        <p:spPr>
          <a:xfrm>
            <a:off x="6361113" y="1957388"/>
            <a:ext cx="422275" cy="396875"/>
          </a:xfrm>
          <a:prstGeom prst="rect">
            <a:avLst/>
          </a:prstGeom>
          <a:noFill/>
          <a:ln w="9525">
            <a:noFill/>
          </a:ln>
        </p:spPr>
        <p:txBody>
          <a:bodyPr>
            <a:spAutoFit/>
          </a:bodyPr>
          <a:lstStyle/>
          <a:p>
            <a:pPr>
              <a:spcBef>
                <a:spcPct val="50000"/>
              </a:spcBef>
            </a:pPr>
            <a:r>
              <a:rPr sz="2000" b="1" dirty="0">
                <a:latin typeface="Calibri" panose="020F0502020204030204" pitchFamily="34" charset="0"/>
              </a:rPr>
              <a:t>C</a:t>
            </a:r>
          </a:p>
        </p:txBody>
      </p:sp>
      <p:sp>
        <p:nvSpPr>
          <p:cNvPr id="80" name="Text Box 171"/>
          <p:cNvSpPr txBox="1"/>
          <p:nvPr/>
        </p:nvSpPr>
        <p:spPr>
          <a:xfrm>
            <a:off x="8050213" y="2111375"/>
            <a:ext cx="422275" cy="396875"/>
          </a:xfrm>
          <a:prstGeom prst="rect">
            <a:avLst/>
          </a:prstGeom>
          <a:noFill/>
          <a:ln w="9525">
            <a:noFill/>
          </a:ln>
        </p:spPr>
        <p:txBody>
          <a:bodyPr>
            <a:spAutoFit/>
          </a:bodyPr>
          <a:lstStyle/>
          <a:p>
            <a:pPr>
              <a:spcBef>
                <a:spcPct val="50000"/>
              </a:spcBef>
            </a:pPr>
            <a:r>
              <a:rPr sz="2000" b="1" dirty="0">
                <a:latin typeface="Calibri" panose="020F0502020204030204" pitchFamily="34" charset="0"/>
              </a:rPr>
              <a:t>N</a:t>
            </a:r>
          </a:p>
        </p:txBody>
      </p:sp>
      <p:sp>
        <p:nvSpPr>
          <p:cNvPr id="81" name="Text Box 172"/>
          <p:cNvSpPr txBox="1"/>
          <p:nvPr/>
        </p:nvSpPr>
        <p:spPr>
          <a:xfrm>
            <a:off x="4478338" y="2189163"/>
            <a:ext cx="344487" cy="396875"/>
          </a:xfrm>
          <a:prstGeom prst="rect">
            <a:avLst/>
          </a:prstGeom>
          <a:noFill/>
          <a:ln w="9525">
            <a:noFill/>
          </a:ln>
        </p:spPr>
        <p:txBody>
          <a:bodyPr>
            <a:spAutoFit/>
          </a:bodyPr>
          <a:lstStyle/>
          <a:p>
            <a:pPr>
              <a:spcBef>
                <a:spcPct val="50000"/>
              </a:spcBef>
            </a:pPr>
            <a:r>
              <a:rPr sz="2000" b="1" dirty="0">
                <a:latin typeface="Calibri" panose="020F0502020204030204" pitchFamily="34" charset="0"/>
              </a:rPr>
              <a:t>M</a:t>
            </a:r>
          </a:p>
        </p:txBody>
      </p:sp>
      <p:sp>
        <p:nvSpPr>
          <p:cNvPr id="82" name="Text Box 173"/>
          <p:cNvSpPr txBox="1"/>
          <p:nvPr/>
        </p:nvSpPr>
        <p:spPr>
          <a:xfrm>
            <a:off x="4402138" y="2879725"/>
            <a:ext cx="422275" cy="396875"/>
          </a:xfrm>
          <a:prstGeom prst="rect">
            <a:avLst/>
          </a:prstGeom>
          <a:noFill/>
          <a:ln w="9525">
            <a:noFill/>
          </a:ln>
        </p:spPr>
        <p:txBody>
          <a:bodyPr>
            <a:spAutoFit/>
          </a:bodyPr>
          <a:lstStyle/>
          <a:p>
            <a:pPr>
              <a:spcBef>
                <a:spcPct val="50000"/>
              </a:spcBef>
            </a:pPr>
            <a:r>
              <a:rPr sz="2000" b="1" dirty="0">
                <a:latin typeface="Calibri" panose="020F0502020204030204" pitchFamily="34" charset="0"/>
              </a:rPr>
              <a:t>A</a:t>
            </a:r>
          </a:p>
        </p:txBody>
      </p:sp>
      <p:sp>
        <p:nvSpPr>
          <p:cNvPr id="83" name="Text Box 174"/>
          <p:cNvSpPr txBox="1"/>
          <p:nvPr/>
        </p:nvSpPr>
        <p:spPr>
          <a:xfrm>
            <a:off x="8166100" y="2841625"/>
            <a:ext cx="422275" cy="396875"/>
          </a:xfrm>
          <a:prstGeom prst="rect">
            <a:avLst/>
          </a:prstGeom>
          <a:noFill/>
          <a:ln w="9525">
            <a:noFill/>
          </a:ln>
        </p:spPr>
        <p:txBody>
          <a:bodyPr>
            <a:spAutoFit/>
          </a:bodyPr>
          <a:lstStyle/>
          <a:p>
            <a:pPr>
              <a:spcBef>
                <a:spcPct val="50000"/>
              </a:spcBef>
            </a:pPr>
            <a:r>
              <a:rPr sz="2000" b="1" dirty="0">
                <a:latin typeface="Calibri" panose="020F0502020204030204" pitchFamily="34" charset="0"/>
              </a:rPr>
              <a:t>B</a:t>
            </a:r>
          </a:p>
        </p:txBody>
      </p:sp>
      <p:sp>
        <p:nvSpPr>
          <p:cNvPr id="84" name="Text Box 175"/>
          <p:cNvSpPr txBox="1"/>
          <p:nvPr/>
        </p:nvSpPr>
        <p:spPr>
          <a:xfrm>
            <a:off x="4251325" y="3952875"/>
            <a:ext cx="422275" cy="396875"/>
          </a:xfrm>
          <a:prstGeom prst="rect">
            <a:avLst/>
          </a:prstGeom>
          <a:noFill/>
          <a:ln w="9525">
            <a:noFill/>
          </a:ln>
        </p:spPr>
        <p:txBody>
          <a:bodyPr>
            <a:spAutoFit/>
          </a:bodyPr>
          <a:lstStyle/>
          <a:p>
            <a:pPr>
              <a:spcBef>
                <a:spcPct val="50000"/>
              </a:spcBef>
            </a:pPr>
            <a:r>
              <a:rPr sz="2000" b="1" dirty="0">
                <a:latin typeface="Calibri" panose="020F0502020204030204" pitchFamily="34" charset="0"/>
              </a:rPr>
              <a:t>+</a:t>
            </a:r>
          </a:p>
        </p:txBody>
      </p:sp>
      <p:sp>
        <p:nvSpPr>
          <p:cNvPr id="85" name="Text Box 176"/>
          <p:cNvSpPr txBox="1"/>
          <p:nvPr/>
        </p:nvSpPr>
        <p:spPr>
          <a:xfrm>
            <a:off x="8432800" y="3878263"/>
            <a:ext cx="423863" cy="396875"/>
          </a:xfrm>
          <a:prstGeom prst="rect">
            <a:avLst/>
          </a:prstGeom>
          <a:noFill/>
          <a:ln w="9525">
            <a:noFill/>
          </a:ln>
        </p:spPr>
        <p:txBody>
          <a:bodyPr>
            <a:spAutoFit/>
          </a:bodyPr>
          <a:lstStyle/>
          <a:p>
            <a:pPr>
              <a:spcBef>
                <a:spcPct val="50000"/>
              </a:spcBef>
            </a:pPr>
            <a:r>
              <a:rPr sz="2000" b="1" dirty="0">
                <a:latin typeface="Calibri" panose="020F0502020204030204" pitchFamily="34" charset="0"/>
              </a:rPr>
              <a:t>_</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1" nodeType="click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wipe(up)">
                                      <p:cBhvr>
                                        <p:cTn id="7" dur="1000"/>
                                        <p:tgtEl>
                                          <p:spTgt spid="46"/>
                                        </p:tgtEl>
                                      </p:cBhvr>
                                    </p:animEffect>
                                  </p:childTnLst>
                                </p:cTn>
                              </p:par>
                              <p:par>
                                <p:cTn id="8" presetID="47" presetClass="entr" presetSubtype="0" fill="hold" grpId="0" nodeType="withEffect">
                                  <p:stCondLst>
                                    <p:cond delay="0"/>
                                  </p:stCondLst>
                                  <p:childTnLst>
                                    <p:set>
                                      <p:cBhvr>
                                        <p:cTn id="9" dur="1" fill="hold">
                                          <p:stCondLst>
                                            <p:cond delay="0"/>
                                          </p:stCondLst>
                                        </p:cTn>
                                        <p:tgtEl>
                                          <p:spTgt spid="48"/>
                                        </p:tgtEl>
                                        <p:attrNameLst>
                                          <p:attrName>style.visibility</p:attrName>
                                        </p:attrNameLst>
                                      </p:cBhvr>
                                      <p:to>
                                        <p:strVal val="visible"/>
                                      </p:to>
                                    </p:set>
                                    <p:animEffect transition="in" filter="fade">
                                      <p:cBhvr>
                                        <p:cTn id="10" dur="1000"/>
                                        <p:tgtEl>
                                          <p:spTgt spid="48"/>
                                        </p:tgtEl>
                                      </p:cBhvr>
                                    </p:animEffect>
                                    <p:anim calcmode="lin" valueType="num">
                                      <p:cBhvr>
                                        <p:cTn id="11" dur="1000" fill="hold"/>
                                        <p:tgtEl>
                                          <p:spTgt spid="48"/>
                                        </p:tgtEl>
                                        <p:attrNameLst>
                                          <p:attrName>ppt_x</p:attrName>
                                        </p:attrNameLst>
                                      </p:cBhvr>
                                      <p:tavLst>
                                        <p:tav tm="0">
                                          <p:val>
                                            <p:strVal val="#ppt_x"/>
                                          </p:val>
                                        </p:tav>
                                        <p:tav tm="100000">
                                          <p:val>
                                            <p:strVal val="#ppt_x"/>
                                          </p:val>
                                        </p:tav>
                                      </p:tavLst>
                                    </p:anim>
                                    <p:anim calcmode="lin" valueType="num">
                                      <p:cBhvr>
                                        <p:cTn id="12" dur="1000" fill="hold"/>
                                        <p:tgtEl>
                                          <p:spTgt spid="48"/>
                                        </p:tgtEl>
                                        <p:attrNameLst>
                                          <p:attrName>ppt_y</p:attrName>
                                        </p:attrNameLst>
                                      </p:cBhvr>
                                      <p:tavLst>
                                        <p:tav tm="0">
                                          <p:val>
                                            <p:strVal val="#ppt_y-.1"/>
                                          </p:val>
                                        </p:tav>
                                        <p:tav tm="100000">
                                          <p:val>
                                            <p:strVal val="#ppt_y"/>
                                          </p:val>
                                        </p:tav>
                                      </p:tavLst>
                                    </p:anim>
                                  </p:childTnLst>
                                </p:cTn>
                              </p:par>
                              <p:par>
                                <p:cTn id="13" presetID="47" presetClass="entr" presetSubtype="0" fill="hold" grpId="0" nodeType="withEffect">
                                  <p:stCondLst>
                                    <p:cond delay="0"/>
                                  </p:stCondLst>
                                  <p:childTnLst>
                                    <p:set>
                                      <p:cBhvr>
                                        <p:cTn id="14" dur="1" fill="hold">
                                          <p:stCondLst>
                                            <p:cond delay="0"/>
                                          </p:stCondLst>
                                        </p:cTn>
                                        <p:tgtEl>
                                          <p:spTgt spid="49"/>
                                        </p:tgtEl>
                                        <p:attrNameLst>
                                          <p:attrName>style.visibility</p:attrName>
                                        </p:attrNameLst>
                                      </p:cBhvr>
                                      <p:to>
                                        <p:strVal val="visible"/>
                                      </p:to>
                                    </p:set>
                                    <p:animEffect transition="in" filter="fade">
                                      <p:cBhvr>
                                        <p:cTn id="15" dur="1000"/>
                                        <p:tgtEl>
                                          <p:spTgt spid="49"/>
                                        </p:tgtEl>
                                      </p:cBhvr>
                                    </p:animEffect>
                                    <p:anim calcmode="lin" valueType="num">
                                      <p:cBhvr>
                                        <p:cTn id="16" dur="1000" fill="hold"/>
                                        <p:tgtEl>
                                          <p:spTgt spid="49"/>
                                        </p:tgtEl>
                                        <p:attrNameLst>
                                          <p:attrName>ppt_x</p:attrName>
                                        </p:attrNameLst>
                                      </p:cBhvr>
                                      <p:tavLst>
                                        <p:tav tm="0">
                                          <p:val>
                                            <p:strVal val="#ppt_x"/>
                                          </p:val>
                                        </p:tav>
                                        <p:tav tm="100000">
                                          <p:val>
                                            <p:strVal val="#ppt_x"/>
                                          </p:val>
                                        </p:tav>
                                      </p:tavLst>
                                    </p:anim>
                                    <p:anim calcmode="lin" valueType="num">
                                      <p:cBhvr>
                                        <p:cTn id="17" dur="1000" fill="hold"/>
                                        <p:tgtEl>
                                          <p:spTgt spid="49"/>
                                        </p:tgtEl>
                                        <p:attrNameLst>
                                          <p:attrName>ppt_y</p:attrName>
                                        </p:attrNameLst>
                                      </p:cBhvr>
                                      <p:tavLst>
                                        <p:tav tm="0">
                                          <p:val>
                                            <p:strVal val="#ppt_y-.1"/>
                                          </p:val>
                                        </p:tav>
                                        <p:tav tm="100000">
                                          <p:val>
                                            <p:strVal val="#ppt_y"/>
                                          </p:val>
                                        </p:tav>
                                      </p:tavLst>
                                    </p:anim>
                                  </p:childTnLst>
                                </p:cTn>
                              </p:par>
                              <p:par>
                                <p:cTn id="18" presetID="47" presetClass="entr" presetSubtype="0" fill="hold" nodeType="withEffect">
                                  <p:stCondLst>
                                    <p:cond delay="0"/>
                                  </p:stCondLst>
                                  <p:childTnLst>
                                    <p:set>
                                      <p:cBhvr>
                                        <p:cTn id="19" dur="1" fill="hold">
                                          <p:stCondLst>
                                            <p:cond delay="0"/>
                                          </p:stCondLst>
                                        </p:cTn>
                                        <p:tgtEl>
                                          <p:spTgt spid="2"/>
                                        </p:tgtEl>
                                        <p:attrNameLst>
                                          <p:attrName>style.visibility</p:attrName>
                                        </p:attrNameLst>
                                      </p:cBhvr>
                                      <p:to>
                                        <p:strVal val="visible"/>
                                      </p:to>
                                    </p:set>
                                    <p:animEffect transition="in" filter="fade">
                                      <p:cBhvr>
                                        <p:cTn id="20" dur="1000"/>
                                        <p:tgtEl>
                                          <p:spTgt spid="2"/>
                                        </p:tgtEl>
                                      </p:cBhvr>
                                    </p:animEffect>
                                    <p:anim calcmode="lin" valueType="num">
                                      <p:cBhvr>
                                        <p:cTn id="21" dur="1000" fill="hold"/>
                                        <p:tgtEl>
                                          <p:spTgt spid="2"/>
                                        </p:tgtEl>
                                        <p:attrNameLst>
                                          <p:attrName>ppt_x</p:attrName>
                                        </p:attrNameLst>
                                      </p:cBhvr>
                                      <p:tavLst>
                                        <p:tav tm="0">
                                          <p:val>
                                            <p:strVal val="#ppt_x"/>
                                          </p:val>
                                        </p:tav>
                                        <p:tav tm="100000">
                                          <p:val>
                                            <p:strVal val="#ppt_x"/>
                                          </p:val>
                                        </p:tav>
                                      </p:tavLst>
                                    </p:anim>
                                    <p:anim calcmode="lin" valueType="num">
                                      <p:cBhvr>
                                        <p:cTn id="22" dur="1000" fill="hold"/>
                                        <p:tgtEl>
                                          <p:spTgt spid="2"/>
                                        </p:tgtEl>
                                        <p:attrNameLst>
                                          <p:attrName>ppt_y</p:attrName>
                                        </p:attrNameLst>
                                      </p:cBhvr>
                                      <p:tavLst>
                                        <p:tav tm="0">
                                          <p:val>
                                            <p:strVal val="#ppt_y-.1"/>
                                          </p:val>
                                        </p:tav>
                                        <p:tav tm="100000">
                                          <p:val>
                                            <p:strVal val="#ppt_y"/>
                                          </p:val>
                                        </p:tav>
                                      </p:tavLst>
                                    </p:anim>
                                  </p:childTnLst>
                                </p:cTn>
                              </p:par>
                              <p:par>
                                <p:cTn id="23" presetID="47" presetClass="entr" presetSubtype="0" fill="hold" grpId="0" nodeType="withEffect">
                                  <p:stCondLst>
                                    <p:cond delay="0"/>
                                  </p:stCondLst>
                                  <p:childTnLst>
                                    <p:set>
                                      <p:cBhvr>
                                        <p:cTn id="24" dur="1" fill="hold">
                                          <p:stCondLst>
                                            <p:cond delay="0"/>
                                          </p:stCondLst>
                                        </p:cTn>
                                        <p:tgtEl>
                                          <p:spTgt spid="70"/>
                                        </p:tgtEl>
                                        <p:attrNameLst>
                                          <p:attrName>style.visibility</p:attrName>
                                        </p:attrNameLst>
                                      </p:cBhvr>
                                      <p:to>
                                        <p:strVal val="visible"/>
                                      </p:to>
                                    </p:set>
                                    <p:animEffect transition="in" filter="fade">
                                      <p:cBhvr>
                                        <p:cTn id="25" dur="1000"/>
                                        <p:tgtEl>
                                          <p:spTgt spid="70"/>
                                        </p:tgtEl>
                                      </p:cBhvr>
                                    </p:animEffect>
                                    <p:anim calcmode="lin" valueType="num">
                                      <p:cBhvr>
                                        <p:cTn id="26" dur="1000" fill="hold"/>
                                        <p:tgtEl>
                                          <p:spTgt spid="70"/>
                                        </p:tgtEl>
                                        <p:attrNameLst>
                                          <p:attrName>ppt_x</p:attrName>
                                        </p:attrNameLst>
                                      </p:cBhvr>
                                      <p:tavLst>
                                        <p:tav tm="0">
                                          <p:val>
                                            <p:strVal val="#ppt_x"/>
                                          </p:val>
                                        </p:tav>
                                        <p:tav tm="100000">
                                          <p:val>
                                            <p:strVal val="#ppt_x"/>
                                          </p:val>
                                        </p:tav>
                                      </p:tavLst>
                                    </p:anim>
                                    <p:anim calcmode="lin" valueType="num">
                                      <p:cBhvr>
                                        <p:cTn id="27" dur="1000" fill="hold"/>
                                        <p:tgtEl>
                                          <p:spTgt spid="70"/>
                                        </p:tgtEl>
                                        <p:attrNameLst>
                                          <p:attrName>ppt_y</p:attrName>
                                        </p:attrNameLst>
                                      </p:cBhvr>
                                      <p:tavLst>
                                        <p:tav tm="0">
                                          <p:val>
                                            <p:strVal val="#ppt_y-.1"/>
                                          </p:val>
                                        </p:tav>
                                        <p:tav tm="100000">
                                          <p:val>
                                            <p:strVal val="#ppt_y"/>
                                          </p:val>
                                        </p:tav>
                                      </p:tavLst>
                                    </p:anim>
                                  </p:childTnLst>
                                </p:cTn>
                              </p:par>
                              <p:par>
                                <p:cTn id="28" presetID="47" presetClass="entr" presetSubtype="0" fill="hold" nodeType="withEffect">
                                  <p:stCondLst>
                                    <p:cond delay="0"/>
                                  </p:stCondLst>
                                  <p:childTnLst>
                                    <p:set>
                                      <p:cBhvr>
                                        <p:cTn id="29" dur="1" fill="hold">
                                          <p:stCondLst>
                                            <p:cond delay="0"/>
                                          </p:stCondLst>
                                        </p:cTn>
                                        <p:tgtEl>
                                          <p:spTgt spid="71"/>
                                        </p:tgtEl>
                                        <p:attrNameLst>
                                          <p:attrName>style.visibility</p:attrName>
                                        </p:attrNameLst>
                                      </p:cBhvr>
                                      <p:to>
                                        <p:strVal val="visible"/>
                                      </p:to>
                                    </p:set>
                                    <p:animEffect transition="in" filter="fade">
                                      <p:cBhvr>
                                        <p:cTn id="30" dur="1000"/>
                                        <p:tgtEl>
                                          <p:spTgt spid="71"/>
                                        </p:tgtEl>
                                      </p:cBhvr>
                                    </p:animEffect>
                                    <p:anim calcmode="lin" valueType="num">
                                      <p:cBhvr>
                                        <p:cTn id="31" dur="1000" fill="hold"/>
                                        <p:tgtEl>
                                          <p:spTgt spid="71"/>
                                        </p:tgtEl>
                                        <p:attrNameLst>
                                          <p:attrName>ppt_x</p:attrName>
                                        </p:attrNameLst>
                                      </p:cBhvr>
                                      <p:tavLst>
                                        <p:tav tm="0">
                                          <p:val>
                                            <p:strVal val="#ppt_x"/>
                                          </p:val>
                                        </p:tav>
                                        <p:tav tm="100000">
                                          <p:val>
                                            <p:strVal val="#ppt_x"/>
                                          </p:val>
                                        </p:tav>
                                      </p:tavLst>
                                    </p:anim>
                                    <p:anim calcmode="lin" valueType="num">
                                      <p:cBhvr>
                                        <p:cTn id="32" dur="1000" fill="hold"/>
                                        <p:tgtEl>
                                          <p:spTgt spid="71"/>
                                        </p:tgtEl>
                                        <p:attrNameLst>
                                          <p:attrName>ppt_y</p:attrName>
                                        </p:attrNameLst>
                                      </p:cBhvr>
                                      <p:tavLst>
                                        <p:tav tm="0">
                                          <p:val>
                                            <p:strVal val="#ppt_y-.1"/>
                                          </p:val>
                                        </p:tav>
                                        <p:tav tm="100000">
                                          <p:val>
                                            <p:strVal val="#ppt_y"/>
                                          </p:val>
                                        </p:tav>
                                      </p:tavLst>
                                    </p:anim>
                                  </p:childTnLst>
                                </p:cTn>
                              </p:par>
                              <p:par>
                                <p:cTn id="33" presetID="47" presetClass="entr" presetSubtype="0" fill="hold" nodeType="withEffect">
                                  <p:stCondLst>
                                    <p:cond delay="0"/>
                                  </p:stCondLst>
                                  <p:childTnLst>
                                    <p:set>
                                      <p:cBhvr>
                                        <p:cTn id="34" dur="1" fill="hold">
                                          <p:stCondLst>
                                            <p:cond delay="0"/>
                                          </p:stCondLst>
                                        </p:cTn>
                                        <p:tgtEl>
                                          <p:spTgt spid="72"/>
                                        </p:tgtEl>
                                        <p:attrNameLst>
                                          <p:attrName>style.visibility</p:attrName>
                                        </p:attrNameLst>
                                      </p:cBhvr>
                                      <p:to>
                                        <p:strVal val="visible"/>
                                      </p:to>
                                    </p:set>
                                    <p:animEffect transition="in" filter="fade">
                                      <p:cBhvr>
                                        <p:cTn id="35" dur="1000"/>
                                        <p:tgtEl>
                                          <p:spTgt spid="72"/>
                                        </p:tgtEl>
                                      </p:cBhvr>
                                    </p:animEffect>
                                    <p:anim calcmode="lin" valueType="num">
                                      <p:cBhvr>
                                        <p:cTn id="36" dur="1000" fill="hold"/>
                                        <p:tgtEl>
                                          <p:spTgt spid="72"/>
                                        </p:tgtEl>
                                        <p:attrNameLst>
                                          <p:attrName>ppt_x</p:attrName>
                                        </p:attrNameLst>
                                      </p:cBhvr>
                                      <p:tavLst>
                                        <p:tav tm="0">
                                          <p:val>
                                            <p:strVal val="#ppt_x"/>
                                          </p:val>
                                        </p:tav>
                                        <p:tav tm="100000">
                                          <p:val>
                                            <p:strVal val="#ppt_x"/>
                                          </p:val>
                                        </p:tav>
                                      </p:tavLst>
                                    </p:anim>
                                    <p:anim calcmode="lin" valueType="num">
                                      <p:cBhvr>
                                        <p:cTn id="37" dur="1000" fill="hold"/>
                                        <p:tgtEl>
                                          <p:spTgt spid="72"/>
                                        </p:tgtEl>
                                        <p:attrNameLst>
                                          <p:attrName>ppt_y</p:attrName>
                                        </p:attrNameLst>
                                      </p:cBhvr>
                                      <p:tavLst>
                                        <p:tav tm="0">
                                          <p:val>
                                            <p:strVal val="#ppt_y-.1"/>
                                          </p:val>
                                        </p:tav>
                                        <p:tav tm="100000">
                                          <p:val>
                                            <p:strVal val="#ppt_y"/>
                                          </p:val>
                                        </p:tav>
                                      </p:tavLst>
                                    </p:anim>
                                  </p:childTnLst>
                                </p:cTn>
                              </p:par>
                              <p:par>
                                <p:cTn id="38" presetID="47" presetClass="entr" presetSubtype="0" fill="hold" grpId="0" nodeType="withEffect">
                                  <p:stCondLst>
                                    <p:cond delay="0"/>
                                  </p:stCondLst>
                                  <p:childTnLst>
                                    <p:set>
                                      <p:cBhvr>
                                        <p:cTn id="39" dur="1" fill="hold">
                                          <p:stCondLst>
                                            <p:cond delay="0"/>
                                          </p:stCondLst>
                                        </p:cTn>
                                        <p:tgtEl>
                                          <p:spTgt spid="73"/>
                                        </p:tgtEl>
                                        <p:attrNameLst>
                                          <p:attrName>style.visibility</p:attrName>
                                        </p:attrNameLst>
                                      </p:cBhvr>
                                      <p:to>
                                        <p:strVal val="visible"/>
                                      </p:to>
                                    </p:set>
                                    <p:animEffect transition="in" filter="fade">
                                      <p:cBhvr>
                                        <p:cTn id="40" dur="1000"/>
                                        <p:tgtEl>
                                          <p:spTgt spid="73"/>
                                        </p:tgtEl>
                                      </p:cBhvr>
                                    </p:animEffect>
                                    <p:anim calcmode="lin" valueType="num">
                                      <p:cBhvr>
                                        <p:cTn id="41" dur="1000" fill="hold"/>
                                        <p:tgtEl>
                                          <p:spTgt spid="73"/>
                                        </p:tgtEl>
                                        <p:attrNameLst>
                                          <p:attrName>ppt_x</p:attrName>
                                        </p:attrNameLst>
                                      </p:cBhvr>
                                      <p:tavLst>
                                        <p:tav tm="0">
                                          <p:val>
                                            <p:strVal val="#ppt_x"/>
                                          </p:val>
                                        </p:tav>
                                        <p:tav tm="100000">
                                          <p:val>
                                            <p:strVal val="#ppt_x"/>
                                          </p:val>
                                        </p:tav>
                                      </p:tavLst>
                                    </p:anim>
                                    <p:anim calcmode="lin" valueType="num">
                                      <p:cBhvr>
                                        <p:cTn id="42" dur="1000" fill="hold"/>
                                        <p:tgtEl>
                                          <p:spTgt spid="73"/>
                                        </p:tgtEl>
                                        <p:attrNameLst>
                                          <p:attrName>ppt_y</p:attrName>
                                        </p:attrNameLst>
                                      </p:cBhvr>
                                      <p:tavLst>
                                        <p:tav tm="0">
                                          <p:val>
                                            <p:strVal val="#ppt_y-.1"/>
                                          </p:val>
                                        </p:tav>
                                        <p:tav tm="100000">
                                          <p:val>
                                            <p:strVal val="#ppt_y"/>
                                          </p:val>
                                        </p:tav>
                                      </p:tavLst>
                                    </p:anim>
                                  </p:childTnLst>
                                </p:cTn>
                              </p:par>
                              <p:par>
                                <p:cTn id="43" presetID="47" presetClass="entr" presetSubtype="0" fill="hold" nodeType="withEffect">
                                  <p:stCondLst>
                                    <p:cond delay="0"/>
                                  </p:stCondLst>
                                  <p:childTnLst>
                                    <p:set>
                                      <p:cBhvr>
                                        <p:cTn id="44" dur="1" fill="hold">
                                          <p:stCondLst>
                                            <p:cond delay="0"/>
                                          </p:stCondLst>
                                        </p:cTn>
                                        <p:tgtEl>
                                          <p:spTgt spid="74"/>
                                        </p:tgtEl>
                                        <p:attrNameLst>
                                          <p:attrName>style.visibility</p:attrName>
                                        </p:attrNameLst>
                                      </p:cBhvr>
                                      <p:to>
                                        <p:strVal val="visible"/>
                                      </p:to>
                                    </p:set>
                                    <p:animEffect transition="in" filter="fade">
                                      <p:cBhvr>
                                        <p:cTn id="45" dur="1000"/>
                                        <p:tgtEl>
                                          <p:spTgt spid="74"/>
                                        </p:tgtEl>
                                      </p:cBhvr>
                                    </p:animEffect>
                                    <p:anim calcmode="lin" valueType="num">
                                      <p:cBhvr>
                                        <p:cTn id="46" dur="1000" fill="hold"/>
                                        <p:tgtEl>
                                          <p:spTgt spid="74"/>
                                        </p:tgtEl>
                                        <p:attrNameLst>
                                          <p:attrName>ppt_x</p:attrName>
                                        </p:attrNameLst>
                                      </p:cBhvr>
                                      <p:tavLst>
                                        <p:tav tm="0">
                                          <p:val>
                                            <p:strVal val="#ppt_x"/>
                                          </p:val>
                                        </p:tav>
                                        <p:tav tm="100000">
                                          <p:val>
                                            <p:strVal val="#ppt_x"/>
                                          </p:val>
                                        </p:tav>
                                      </p:tavLst>
                                    </p:anim>
                                    <p:anim calcmode="lin" valueType="num">
                                      <p:cBhvr>
                                        <p:cTn id="47" dur="1000" fill="hold"/>
                                        <p:tgtEl>
                                          <p:spTgt spid="74"/>
                                        </p:tgtEl>
                                        <p:attrNameLst>
                                          <p:attrName>ppt_y</p:attrName>
                                        </p:attrNameLst>
                                      </p:cBhvr>
                                      <p:tavLst>
                                        <p:tav tm="0">
                                          <p:val>
                                            <p:strVal val="#ppt_y-.1"/>
                                          </p:val>
                                        </p:tav>
                                        <p:tav tm="100000">
                                          <p:val>
                                            <p:strVal val="#ppt_y"/>
                                          </p:val>
                                        </p:tav>
                                      </p:tavLst>
                                    </p:anim>
                                  </p:childTnLst>
                                </p:cTn>
                              </p:par>
                              <p:par>
                                <p:cTn id="48" presetID="47" presetClass="entr" presetSubtype="0" fill="hold" nodeType="withEffect">
                                  <p:stCondLst>
                                    <p:cond delay="0"/>
                                  </p:stCondLst>
                                  <p:childTnLst>
                                    <p:set>
                                      <p:cBhvr>
                                        <p:cTn id="49" dur="1" fill="hold">
                                          <p:stCondLst>
                                            <p:cond delay="0"/>
                                          </p:stCondLst>
                                        </p:cTn>
                                        <p:tgtEl>
                                          <p:spTgt spid="75"/>
                                        </p:tgtEl>
                                        <p:attrNameLst>
                                          <p:attrName>style.visibility</p:attrName>
                                        </p:attrNameLst>
                                      </p:cBhvr>
                                      <p:to>
                                        <p:strVal val="visible"/>
                                      </p:to>
                                    </p:set>
                                    <p:animEffect transition="in" filter="fade">
                                      <p:cBhvr>
                                        <p:cTn id="50" dur="1000"/>
                                        <p:tgtEl>
                                          <p:spTgt spid="75"/>
                                        </p:tgtEl>
                                      </p:cBhvr>
                                    </p:animEffect>
                                    <p:anim calcmode="lin" valueType="num">
                                      <p:cBhvr>
                                        <p:cTn id="51" dur="1000" fill="hold"/>
                                        <p:tgtEl>
                                          <p:spTgt spid="75"/>
                                        </p:tgtEl>
                                        <p:attrNameLst>
                                          <p:attrName>ppt_x</p:attrName>
                                        </p:attrNameLst>
                                      </p:cBhvr>
                                      <p:tavLst>
                                        <p:tav tm="0">
                                          <p:val>
                                            <p:strVal val="#ppt_x"/>
                                          </p:val>
                                        </p:tav>
                                        <p:tav tm="100000">
                                          <p:val>
                                            <p:strVal val="#ppt_x"/>
                                          </p:val>
                                        </p:tav>
                                      </p:tavLst>
                                    </p:anim>
                                    <p:anim calcmode="lin" valueType="num">
                                      <p:cBhvr>
                                        <p:cTn id="52" dur="1000" fill="hold"/>
                                        <p:tgtEl>
                                          <p:spTgt spid="75"/>
                                        </p:tgtEl>
                                        <p:attrNameLst>
                                          <p:attrName>ppt_y</p:attrName>
                                        </p:attrNameLst>
                                      </p:cBhvr>
                                      <p:tavLst>
                                        <p:tav tm="0">
                                          <p:val>
                                            <p:strVal val="#ppt_y-.1"/>
                                          </p:val>
                                        </p:tav>
                                        <p:tav tm="100000">
                                          <p:val>
                                            <p:strVal val="#ppt_y"/>
                                          </p:val>
                                        </p:tav>
                                      </p:tavLst>
                                    </p:anim>
                                  </p:childTnLst>
                                </p:cTn>
                              </p:par>
                              <p:par>
                                <p:cTn id="53" presetID="47" presetClass="entr" presetSubtype="0" fill="hold" grpId="0" nodeType="withEffect">
                                  <p:stCondLst>
                                    <p:cond delay="0"/>
                                  </p:stCondLst>
                                  <p:childTnLst>
                                    <p:set>
                                      <p:cBhvr>
                                        <p:cTn id="54" dur="1" fill="hold">
                                          <p:stCondLst>
                                            <p:cond delay="0"/>
                                          </p:stCondLst>
                                        </p:cTn>
                                        <p:tgtEl>
                                          <p:spTgt spid="78"/>
                                        </p:tgtEl>
                                        <p:attrNameLst>
                                          <p:attrName>style.visibility</p:attrName>
                                        </p:attrNameLst>
                                      </p:cBhvr>
                                      <p:to>
                                        <p:strVal val="visible"/>
                                      </p:to>
                                    </p:set>
                                    <p:animEffect transition="in" filter="fade">
                                      <p:cBhvr>
                                        <p:cTn id="55" dur="1000"/>
                                        <p:tgtEl>
                                          <p:spTgt spid="78"/>
                                        </p:tgtEl>
                                      </p:cBhvr>
                                    </p:animEffect>
                                    <p:anim calcmode="lin" valueType="num">
                                      <p:cBhvr>
                                        <p:cTn id="56" dur="1000" fill="hold"/>
                                        <p:tgtEl>
                                          <p:spTgt spid="78"/>
                                        </p:tgtEl>
                                        <p:attrNameLst>
                                          <p:attrName>ppt_x</p:attrName>
                                        </p:attrNameLst>
                                      </p:cBhvr>
                                      <p:tavLst>
                                        <p:tav tm="0">
                                          <p:val>
                                            <p:strVal val="#ppt_x"/>
                                          </p:val>
                                        </p:tav>
                                        <p:tav tm="100000">
                                          <p:val>
                                            <p:strVal val="#ppt_x"/>
                                          </p:val>
                                        </p:tav>
                                      </p:tavLst>
                                    </p:anim>
                                    <p:anim calcmode="lin" valueType="num">
                                      <p:cBhvr>
                                        <p:cTn id="57" dur="1000" fill="hold"/>
                                        <p:tgtEl>
                                          <p:spTgt spid="78"/>
                                        </p:tgtEl>
                                        <p:attrNameLst>
                                          <p:attrName>ppt_y</p:attrName>
                                        </p:attrNameLst>
                                      </p:cBhvr>
                                      <p:tavLst>
                                        <p:tav tm="0">
                                          <p:val>
                                            <p:strVal val="#ppt_y-.1"/>
                                          </p:val>
                                        </p:tav>
                                        <p:tav tm="100000">
                                          <p:val>
                                            <p:strVal val="#ppt_y"/>
                                          </p:val>
                                        </p:tav>
                                      </p:tavLst>
                                    </p:anim>
                                  </p:childTnLst>
                                </p:cTn>
                              </p:par>
                              <p:par>
                                <p:cTn id="58" presetID="47" presetClass="entr" presetSubtype="0" fill="hold" grpId="0" nodeType="withEffect">
                                  <p:stCondLst>
                                    <p:cond delay="0"/>
                                  </p:stCondLst>
                                  <p:childTnLst>
                                    <p:set>
                                      <p:cBhvr>
                                        <p:cTn id="59" dur="1" fill="hold">
                                          <p:stCondLst>
                                            <p:cond delay="0"/>
                                          </p:stCondLst>
                                        </p:cTn>
                                        <p:tgtEl>
                                          <p:spTgt spid="79"/>
                                        </p:tgtEl>
                                        <p:attrNameLst>
                                          <p:attrName>style.visibility</p:attrName>
                                        </p:attrNameLst>
                                      </p:cBhvr>
                                      <p:to>
                                        <p:strVal val="visible"/>
                                      </p:to>
                                    </p:set>
                                    <p:animEffect transition="in" filter="fade">
                                      <p:cBhvr>
                                        <p:cTn id="60" dur="1000"/>
                                        <p:tgtEl>
                                          <p:spTgt spid="79"/>
                                        </p:tgtEl>
                                      </p:cBhvr>
                                    </p:animEffect>
                                    <p:anim calcmode="lin" valueType="num">
                                      <p:cBhvr>
                                        <p:cTn id="61" dur="1000" fill="hold"/>
                                        <p:tgtEl>
                                          <p:spTgt spid="79"/>
                                        </p:tgtEl>
                                        <p:attrNameLst>
                                          <p:attrName>ppt_x</p:attrName>
                                        </p:attrNameLst>
                                      </p:cBhvr>
                                      <p:tavLst>
                                        <p:tav tm="0">
                                          <p:val>
                                            <p:strVal val="#ppt_x"/>
                                          </p:val>
                                        </p:tav>
                                        <p:tav tm="100000">
                                          <p:val>
                                            <p:strVal val="#ppt_x"/>
                                          </p:val>
                                        </p:tav>
                                      </p:tavLst>
                                    </p:anim>
                                    <p:anim calcmode="lin" valueType="num">
                                      <p:cBhvr>
                                        <p:cTn id="62" dur="1000" fill="hold"/>
                                        <p:tgtEl>
                                          <p:spTgt spid="79"/>
                                        </p:tgtEl>
                                        <p:attrNameLst>
                                          <p:attrName>ppt_y</p:attrName>
                                        </p:attrNameLst>
                                      </p:cBhvr>
                                      <p:tavLst>
                                        <p:tav tm="0">
                                          <p:val>
                                            <p:strVal val="#ppt_y-.1"/>
                                          </p:val>
                                        </p:tav>
                                        <p:tav tm="100000">
                                          <p:val>
                                            <p:strVal val="#ppt_y"/>
                                          </p:val>
                                        </p:tav>
                                      </p:tavLst>
                                    </p:anim>
                                  </p:childTnLst>
                                </p:cTn>
                              </p:par>
                              <p:par>
                                <p:cTn id="63" presetID="47" presetClass="entr" presetSubtype="0" fill="hold" grpId="0" nodeType="withEffect">
                                  <p:stCondLst>
                                    <p:cond delay="0"/>
                                  </p:stCondLst>
                                  <p:childTnLst>
                                    <p:set>
                                      <p:cBhvr>
                                        <p:cTn id="64" dur="1" fill="hold">
                                          <p:stCondLst>
                                            <p:cond delay="0"/>
                                          </p:stCondLst>
                                        </p:cTn>
                                        <p:tgtEl>
                                          <p:spTgt spid="80"/>
                                        </p:tgtEl>
                                        <p:attrNameLst>
                                          <p:attrName>style.visibility</p:attrName>
                                        </p:attrNameLst>
                                      </p:cBhvr>
                                      <p:to>
                                        <p:strVal val="visible"/>
                                      </p:to>
                                    </p:set>
                                    <p:animEffect transition="in" filter="fade">
                                      <p:cBhvr>
                                        <p:cTn id="65" dur="1000"/>
                                        <p:tgtEl>
                                          <p:spTgt spid="80"/>
                                        </p:tgtEl>
                                      </p:cBhvr>
                                    </p:animEffect>
                                    <p:anim calcmode="lin" valueType="num">
                                      <p:cBhvr>
                                        <p:cTn id="66" dur="1000" fill="hold"/>
                                        <p:tgtEl>
                                          <p:spTgt spid="80"/>
                                        </p:tgtEl>
                                        <p:attrNameLst>
                                          <p:attrName>ppt_x</p:attrName>
                                        </p:attrNameLst>
                                      </p:cBhvr>
                                      <p:tavLst>
                                        <p:tav tm="0">
                                          <p:val>
                                            <p:strVal val="#ppt_x"/>
                                          </p:val>
                                        </p:tav>
                                        <p:tav tm="100000">
                                          <p:val>
                                            <p:strVal val="#ppt_x"/>
                                          </p:val>
                                        </p:tav>
                                      </p:tavLst>
                                    </p:anim>
                                    <p:anim calcmode="lin" valueType="num">
                                      <p:cBhvr>
                                        <p:cTn id="67" dur="1000" fill="hold"/>
                                        <p:tgtEl>
                                          <p:spTgt spid="80"/>
                                        </p:tgtEl>
                                        <p:attrNameLst>
                                          <p:attrName>ppt_y</p:attrName>
                                        </p:attrNameLst>
                                      </p:cBhvr>
                                      <p:tavLst>
                                        <p:tav tm="0">
                                          <p:val>
                                            <p:strVal val="#ppt_y-.1"/>
                                          </p:val>
                                        </p:tav>
                                        <p:tav tm="100000">
                                          <p:val>
                                            <p:strVal val="#ppt_y"/>
                                          </p:val>
                                        </p:tav>
                                      </p:tavLst>
                                    </p:anim>
                                  </p:childTnLst>
                                </p:cTn>
                              </p:par>
                              <p:par>
                                <p:cTn id="68" presetID="47" presetClass="entr" presetSubtype="0" fill="hold" grpId="0" nodeType="withEffect">
                                  <p:stCondLst>
                                    <p:cond delay="0"/>
                                  </p:stCondLst>
                                  <p:childTnLst>
                                    <p:set>
                                      <p:cBhvr>
                                        <p:cTn id="69" dur="1" fill="hold">
                                          <p:stCondLst>
                                            <p:cond delay="0"/>
                                          </p:stCondLst>
                                        </p:cTn>
                                        <p:tgtEl>
                                          <p:spTgt spid="81"/>
                                        </p:tgtEl>
                                        <p:attrNameLst>
                                          <p:attrName>style.visibility</p:attrName>
                                        </p:attrNameLst>
                                      </p:cBhvr>
                                      <p:to>
                                        <p:strVal val="visible"/>
                                      </p:to>
                                    </p:set>
                                    <p:animEffect transition="in" filter="fade">
                                      <p:cBhvr>
                                        <p:cTn id="70" dur="1000"/>
                                        <p:tgtEl>
                                          <p:spTgt spid="81"/>
                                        </p:tgtEl>
                                      </p:cBhvr>
                                    </p:animEffect>
                                    <p:anim calcmode="lin" valueType="num">
                                      <p:cBhvr>
                                        <p:cTn id="71" dur="1000" fill="hold"/>
                                        <p:tgtEl>
                                          <p:spTgt spid="81"/>
                                        </p:tgtEl>
                                        <p:attrNameLst>
                                          <p:attrName>ppt_x</p:attrName>
                                        </p:attrNameLst>
                                      </p:cBhvr>
                                      <p:tavLst>
                                        <p:tav tm="0">
                                          <p:val>
                                            <p:strVal val="#ppt_x"/>
                                          </p:val>
                                        </p:tav>
                                        <p:tav tm="100000">
                                          <p:val>
                                            <p:strVal val="#ppt_x"/>
                                          </p:val>
                                        </p:tav>
                                      </p:tavLst>
                                    </p:anim>
                                    <p:anim calcmode="lin" valueType="num">
                                      <p:cBhvr>
                                        <p:cTn id="72" dur="1000" fill="hold"/>
                                        <p:tgtEl>
                                          <p:spTgt spid="81"/>
                                        </p:tgtEl>
                                        <p:attrNameLst>
                                          <p:attrName>ppt_y</p:attrName>
                                        </p:attrNameLst>
                                      </p:cBhvr>
                                      <p:tavLst>
                                        <p:tav tm="0">
                                          <p:val>
                                            <p:strVal val="#ppt_y-.1"/>
                                          </p:val>
                                        </p:tav>
                                        <p:tav tm="100000">
                                          <p:val>
                                            <p:strVal val="#ppt_y"/>
                                          </p:val>
                                        </p:tav>
                                      </p:tavLst>
                                    </p:anim>
                                  </p:childTnLst>
                                </p:cTn>
                              </p:par>
                              <p:par>
                                <p:cTn id="73" presetID="47" presetClass="entr" presetSubtype="0" fill="hold" grpId="0" nodeType="withEffect">
                                  <p:stCondLst>
                                    <p:cond delay="0"/>
                                  </p:stCondLst>
                                  <p:childTnLst>
                                    <p:set>
                                      <p:cBhvr>
                                        <p:cTn id="74" dur="1" fill="hold">
                                          <p:stCondLst>
                                            <p:cond delay="0"/>
                                          </p:stCondLst>
                                        </p:cTn>
                                        <p:tgtEl>
                                          <p:spTgt spid="82"/>
                                        </p:tgtEl>
                                        <p:attrNameLst>
                                          <p:attrName>style.visibility</p:attrName>
                                        </p:attrNameLst>
                                      </p:cBhvr>
                                      <p:to>
                                        <p:strVal val="visible"/>
                                      </p:to>
                                    </p:set>
                                    <p:animEffect transition="in" filter="fade">
                                      <p:cBhvr>
                                        <p:cTn id="75" dur="1000"/>
                                        <p:tgtEl>
                                          <p:spTgt spid="82"/>
                                        </p:tgtEl>
                                      </p:cBhvr>
                                    </p:animEffect>
                                    <p:anim calcmode="lin" valueType="num">
                                      <p:cBhvr>
                                        <p:cTn id="76" dur="1000" fill="hold"/>
                                        <p:tgtEl>
                                          <p:spTgt spid="82"/>
                                        </p:tgtEl>
                                        <p:attrNameLst>
                                          <p:attrName>ppt_x</p:attrName>
                                        </p:attrNameLst>
                                      </p:cBhvr>
                                      <p:tavLst>
                                        <p:tav tm="0">
                                          <p:val>
                                            <p:strVal val="#ppt_x"/>
                                          </p:val>
                                        </p:tav>
                                        <p:tav tm="100000">
                                          <p:val>
                                            <p:strVal val="#ppt_x"/>
                                          </p:val>
                                        </p:tav>
                                      </p:tavLst>
                                    </p:anim>
                                    <p:anim calcmode="lin" valueType="num">
                                      <p:cBhvr>
                                        <p:cTn id="77" dur="1000" fill="hold"/>
                                        <p:tgtEl>
                                          <p:spTgt spid="82"/>
                                        </p:tgtEl>
                                        <p:attrNameLst>
                                          <p:attrName>ppt_y</p:attrName>
                                        </p:attrNameLst>
                                      </p:cBhvr>
                                      <p:tavLst>
                                        <p:tav tm="0">
                                          <p:val>
                                            <p:strVal val="#ppt_y-.1"/>
                                          </p:val>
                                        </p:tav>
                                        <p:tav tm="100000">
                                          <p:val>
                                            <p:strVal val="#ppt_y"/>
                                          </p:val>
                                        </p:tav>
                                      </p:tavLst>
                                    </p:anim>
                                  </p:childTnLst>
                                </p:cTn>
                              </p:par>
                              <p:par>
                                <p:cTn id="78" presetID="47" presetClass="entr" presetSubtype="0" fill="hold" grpId="0" nodeType="withEffect">
                                  <p:stCondLst>
                                    <p:cond delay="0"/>
                                  </p:stCondLst>
                                  <p:childTnLst>
                                    <p:set>
                                      <p:cBhvr>
                                        <p:cTn id="79" dur="1" fill="hold">
                                          <p:stCondLst>
                                            <p:cond delay="0"/>
                                          </p:stCondLst>
                                        </p:cTn>
                                        <p:tgtEl>
                                          <p:spTgt spid="83"/>
                                        </p:tgtEl>
                                        <p:attrNameLst>
                                          <p:attrName>style.visibility</p:attrName>
                                        </p:attrNameLst>
                                      </p:cBhvr>
                                      <p:to>
                                        <p:strVal val="visible"/>
                                      </p:to>
                                    </p:set>
                                    <p:animEffect transition="in" filter="fade">
                                      <p:cBhvr>
                                        <p:cTn id="80" dur="1000"/>
                                        <p:tgtEl>
                                          <p:spTgt spid="83"/>
                                        </p:tgtEl>
                                      </p:cBhvr>
                                    </p:animEffect>
                                    <p:anim calcmode="lin" valueType="num">
                                      <p:cBhvr>
                                        <p:cTn id="81" dur="1000" fill="hold"/>
                                        <p:tgtEl>
                                          <p:spTgt spid="83"/>
                                        </p:tgtEl>
                                        <p:attrNameLst>
                                          <p:attrName>ppt_x</p:attrName>
                                        </p:attrNameLst>
                                      </p:cBhvr>
                                      <p:tavLst>
                                        <p:tav tm="0">
                                          <p:val>
                                            <p:strVal val="#ppt_x"/>
                                          </p:val>
                                        </p:tav>
                                        <p:tav tm="100000">
                                          <p:val>
                                            <p:strVal val="#ppt_x"/>
                                          </p:val>
                                        </p:tav>
                                      </p:tavLst>
                                    </p:anim>
                                    <p:anim calcmode="lin" valueType="num">
                                      <p:cBhvr>
                                        <p:cTn id="82" dur="1000" fill="hold"/>
                                        <p:tgtEl>
                                          <p:spTgt spid="83"/>
                                        </p:tgtEl>
                                        <p:attrNameLst>
                                          <p:attrName>ppt_y</p:attrName>
                                        </p:attrNameLst>
                                      </p:cBhvr>
                                      <p:tavLst>
                                        <p:tav tm="0">
                                          <p:val>
                                            <p:strVal val="#ppt_y-.1"/>
                                          </p:val>
                                        </p:tav>
                                        <p:tav tm="100000">
                                          <p:val>
                                            <p:strVal val="#ppt_y"/>
                                          </p:val>
                                        </p:tav>
                                      </p:tavLst>
                                    </p:anim>
                                  </p:childTnLst>
                                </p:cTn>
                              </p:par>
                              <p:par>
                                <p:cTn id="83" presetID="47" presetClass="entr" presetSubtype="0" fill="hold" grpId="0" nodeType="withEffect">
                                  <p:stCondLst>
                                    <p:cond delay="0"/>
                                  </p:stCondLst>
                                  <p:childTnLst>
                                    <p:set>
                                      <p:cBhvr>
                                        <p:cTn id="84" dur="1" fill="hold">
                                          <p:stCondLst>
                                            <p:cond delay="0"/>
                                          </p:stCondLst>
                                        </p:cTn>
                                        <p:tgtEl>
                                          <p:spTgt spid="84"/>
                                        </p:tgtEl>
                                        <p:attrNameLst>
                                          <p:attrName>style.visibility</p:attrName>
                                        </p:attrNameLst>
                                      </p:cBhvr>
                                      <p:to>
                                        <p:strVal val="visible"/>
                                      </p:to>
                                    </p:set>
                                    <p:animEffect transition="in" filter="fade">
                                      <p:cBhvr>
                                        <p:cTn id="85" dur="1000"/>
                                        <p:tgtEl>
                                          <p:spTgt spid="84"/>
                                        </p:tgtEl>
                                      </p:cBhvr>
                                    </p:animEffect>
                                    <p:anim calcmode="lin" valueType="num">
                                      <p:cBhvr>
                                        <p:cTn id="86" dur="1000" fill="hold"/>
                                        <p:tgtEl>
                                          <p:spTgt spid="84"/>
                                        </p:tgtEl>
                                        <p:attrNameLst>
                                          <p:attrName>ppt_x</p:attrName>
                                        </p:attrNameLst>
                                      </p:cBhvr>
                                      <p:tavLst>
                                        <p:tav tm="0">
                                          <p:val>
                                            <p:strVal val="#ppt_x"/>
                                          </p:val>
                                        </p:tav>
                                        <p:tav tm="100000">
                                          <p:val>
                                            <p:strVal val="#ppt_x"/>
                                          </p:val>
                                        </p:tav>
                                      </p:tavLst>
                                    </p:anim>
                                    <p:anim calcmode="lin" valueType="num">
                                      <p:cBhvr>
                                        <p:cTn id="87" dur="1000" fill="hold"/>
                                        <p:tgtEl>
                                          <p:spTgt spid="84"/>
                                        </p:tgtEl>
                                        <p:attrNameLst>
                                          <p:attrName>ppt_y</p:attrName>
                                        </p:attrNameLst>
                                      </p:cBhvr>
                                      <p:tavLst>
                                        <p:tav tm="0">
                                          <p:val>
                                            <p:strVal val="#ppt_y-.1"/>
                                          </p:val>
                                        </p:tav>
                                        <p:tav tm="100000">
                                          <p:val>
                                            <p:strVal val="#ppt_y"/>
                                          </p:val>
                                        </p:tav>
                                      </p:tavLst>
                                    </p:anim>
                                  </p:childTnLst>
                                </p:cTn>
                              </p:par>
                              <p:par>
                                <p:cTn id="88" presetID="47" presetClass="entr" presetSubtype="0" fill="hold" grpId="0" nodeType="withEffect">
                                  <p:stCondLst>
                                    <p:cond delay="0"/>
                                  </p:stCondLst>
                                  <p:childTnLst>
                                    <p:set>
                                      <p:cBhvr>
                                        <p:cTn id="89" dur="1" fill="hold">
                                          <p:stCondLst>
                                            <p:cond delay="0"/>
                                          </p:stCondLst>
                                        </p:cTn>
                                        <p:tgtEl>
                                          <p:spTgt spid="85"/>
                                        </p:tgtEl>
                                        <p:attrNameLst>
                                          <p:attrName>style.visibility</p:attrName>
                                        </p:attrNameLst>
                                      </p:cBhvr>
                                      <p:to>
                                        <p:strVal val="visible"/>
                                      </p:to>
                                    </p:set>
                                    <p:animEffect transition="in" filter="fade">
                                      <p:cBhvr>
                                        <p:cTn id="90" dur="1000"/>
                                        <p:tgtEl>
                                          <p:spTgt spid="85"/>
                                        </p:tgtEl>
                                      </p:cBhvr>
                                    </p:animEffect>
                                    <p:anim calcmode="lin" valueType="num">
                                      <p:cBhvr>
                                        <p:cTn id="91" dur="1000" fill="hold"/>
                                        <p:tgtEl>
                                          <p:spTgt spid="85"/>
                                        </p:tgtEl>
                                        <p:attrNameLst>
                                          <p:attrName>ppt_x</p:attrName>
                                        </p:attrNameLst>
                                      </p:cBhvr>
                                      <p:tavLst>
                                        <p:tav tm="0">
                                          <p:val>
                                            <p:strVal val="#ppt_x"/>
                                          </p:val>
                                        </p:tav>
                                        <p:tav tm="100000">
                                          <p:val>
                                            <p:strVal val="#ppt_x"/>
                                          </p:val>
                                        </p:tav>
                                      </p:tavLst>
                                    </p:anim>
                                    <p:anim calcmode="lin" valueType="num">
                                      <p:cBhvr>
                                        <p:cTn id="92" dur="1000" fill="hold"/>
                                        <p:tgtEl>
                                          <p:spTgt spid="85"/>
                                        </p:tgtEl>
                                        <p:attrNameLst>
                                          <p:attrName>ppt_y</p:attrName>
                                        </p:attrNameLst>
                                      </p:cBhvr>
                                      <p:tavLst>
                                        <p:tav tm="0">
                                          <p:val>
                                            <p:strVal val="#ppt_y-.1"/>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4" presetClass="entr" presetSubtype="16" fill="hold" grpId="1" nodeType="clickEffect">
                                  <p:stCondLst>
                                    <p:cond delay="0"/>
                                  </p:stCondLst>
                                  <p:childTnLst>
                                    <p:set>
                                      <p:cBhvr>
                                        <p:cTn id="96" dur="1" fill="hold">
                                          <p:stCondLst>
                                            <p:cond delay="0"/>
                                          </p:stCondLst>
                                        </p:cTn>
                                        <p:tgtEl>
                                          <p:spTgt spid="47"/>
                                        </p:tgtEl>
                                        <p:attrNameLst>
                                          <p:attrName>style.visibility</p:attrName>
                                        </p:attrNameLst>
                                      </p:cBhvr>
                                      <p:to>
                                        <p:strVal val="visible"/>
                                      </p:to>
                                    </p:set>
                                    <p:animEffect transition="in" filter="box(in)">
                                      <p:cBhvr>
                                        <p:cTn id="97" dur="500"/>
                                        <p:tgtEl>
                                          <p:spTgt spid="47"/>
                                        </p:tgtEl>
                                      </p:cBhvr>
                                    </p:animEffect>
                                  </p:childTnLst>
                                </p:cTn>
                              </p:par>
                            </p:childTnLst>
                          </p:cTn>
                        </p:par>
                      </p:childTnLst>
                    </p:cTn>
                  </p:par>
                  <p:par>
                    <p:cTn id="98" fill="hold">
                      <p:stCondLst>
                        <p:cond delay="indefinite"/>
                      </p:stCondLst>
                      <p:childTnLst>
                        <p:par>
                          <p:cTn id="99" fill="hold">
                            <p:stCondLst>
                              <p:cond delay="0"/>
                            </p:stCondLst>
                            <p:childTnLst>
                              <p:par>
                                <p:cTn id="100" presetID="0" presetClass="path" presetSubtype="0" accel="50000" decel="50000" fill="hold" grpId="1" nodeType="clickEffect">
                                  <p:stCondLst>
                                    <p:cond delay="0"/>
                                  </p:stCondLst>
                                  <p:childTnLst>
                                    <p:animMotion origin="layout" path="M -0.00208 0.0037 C 0.00209 -0.10278 -0.0243 -0.10185 0.00417 -0.10185 L 0.09167 -0.10185 L 0.09792 -0.15463 L 0.10417 -0.09352 L 0.1125 -0.16574 L 0.12292 -0.09352 L 0.13334 -0.16297 L 0.14375 -0.09352 L 0.14584 -0.16019 L 0.16042 -0.08797 L 0.1625 -0.16297 L 0.175 -0.0963 L 0.18125 -0.15741 L 0.19167 -0.09074 L 0.19584 -0.15741 L 0.20834 -0.0963 L 0.21667 -0.15463 L 0.22292 -0.09074 L 0.23125 -0.16019 L 0.24167 -0.08797 L 0.25 -0.21297 L 0.49584 -0.20741 L 0.49584 0.04815 " pathEditMode="relative" rAng="0" ptsTypes="fAAAAAAAAAAAAAAAAAAAAAAA">
                                      <p:cBhvr>
                                        <p:cTn id="101" dur="8000" fill="hold"/>
                                        <p:tgtEl>
                                          <p:spTgt spid="78"/>
                                        </p:tgtEl>
                                        <p:attrNameLst>
                                          <p:attrName>ppt_x</p:attrName>
                                          <p:attrName>ppt_y</p:attrName>
                                        </p:attrNameLst>
                                      </p:cBhvr>
                                      <p:rCtr x="23800" y="-8600"/>
                                    </p:animMotion>
                                  </p:childTnLst>
                                </p:cTn>
                              </p:par>
                            </p:childTnLst>
                          </p:cTn>
                        </p:par>
                        <p:par>
                          <p:cTn id="102" fill="hold">
                            <p:stCondLst>
                              <p:cond delay="8000"/>
                            </p:stCondLst>
                            <p:childTnLst>
                              <p:par>
                                <p:cTn id="103" presetID="4" presetClass="entr" presetSubtype="16" fill="hold" nodeType="afterEffect">
                                  <p:stCondLst>
                                    <p:cond delay="0"/>
                                  </p:stCondLst>
                                  <p:childTnLst>
                                    <p:set>
                                      <p:cBhvr>
                                        <p:cTn id="104" dur="1" fill="hold">
                                          <p:stCondLst>
                                            <p:cond delay="0"/>
                                          </p:stCondLst>
                                        </p:cTn>
                                        <p:tgtEl>
                                          <p:spTgt spid="77"/>
                                        </p:tgtEl>
                                        <p:attrNameLst>
                                          <p:attrName>style.visibility</p:attrName>
                                        </p:attrNameLst>
                                      </p:cBhvr>
                                      <p:to>
                                        <p:strVal val="visible"/>
                                      </p:to>
                                    </p:set>
                                    <p:animEffect transition="in" filter="box(in)">
                                      <p:cBhvr>
                                        <p:cTn id="105" dur="500"/>
                                        <p:tgtEl>
                                          <p:spTgt spid="77"/>
                                        </p:tgtEl>
                                      </p:cBhvr>
                                    </p:animEffect>
                                  </p:childTnLst>
                                </p:cTn>
                              </p:par>
                              <p:par>
                                <p:cTn id="106" presetID="4" presetClass="entr" presetSubtype="16" fill="hold" nodeType="withEffect">
                                  <p:stCondLst>
                                    <p:cond delay="0"/>
                                  </p:stCondLst>
                                  <p:childTnLst>
                                    <p:set>
                                      <p:cBhvr>
                                        <p:cTn id="107" dur="1" fill="hold">
                                          <p:stCondLst>
                                            <p:cond delay="0"/>
                                          </p:stCondLst>
                                        </p:cTn>
                                        <p:tgtEl>
                                          <p:spTgt spid="76"/>
                                        </p:tgtEl>
                                        <p:attrNameLst>
                                          <p:attrName>style.visibility</p:attrName>
                                        </p:attrNameLst>
                                      </p:cBhvr>
                                      <p:to>
                                        <p:strVal val="visible"/>
                                      </p:to>
                                    </p:set>
                                    <p:animEffect transition="in" filter="box(in)">
                                      <p:cBhvr>
                                        <p:cTn id="108" dur="500"/>
                                        <p:tgtEl>
                                          <p:spTgt spid="76"/>
                                        </p:tgtEl>
                                      </p:cBhvr>
                                    </p:animEffect>
                                  </p:childTnLst>
                                </p:cTn>
                              </p:par>
                            </p:childTnLst>
                          </p:cTn>
                        </p:par>
                        <p:par>
                          <p:cTn id="109" fill="hold">
                            <p:stCondLst>
                              <p:cond delay="8500"/>
                            </p:stCondLst>
                            <p:childTnLst>
                              <p:par>
                                <p:cTn id="110" presetID="4" presetClass="exit" presetSubtype="16" fill="hold" grpId="2" nodeType="afterEffect">
                                  <p:stCondLst>
                                    <p:cond delay="0"/>
                                  </p:stCondLst>
                                  <p:childTnLst>
                                    <p:animEffect transition="out" filter="box(in)">
                                      <p:cBhvr>
                                        <p:cTn id="111" dur="500"/>
                                        <p:tgtEl>
                                          <p:spTgt spid="78"/>
                                        </p:tgtEl>
                                      </p:cBhvr>
                                    </p:animEffect>
                                    <p:set>
                                      <p:cBhvr>
                                        <p:cTn id="112" dur="1" fill="hold">
                                          <p:stCondLst>
                                            <p:cond delay="499"/>
                                          </p:stCondLst>
                                        </p:cTn>
                                        <p:tgtEl>
                                          <p:spTgt spid="7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p:bldP spid="46" grpId="1"/>
      <p:bldP spid="47" grpId="0"/>
      <p:bldP spid="47" grpId="1"/>
      <p:bldP spid="48" grpId="0" animBg="1"/>
      <p:bldP spid="49" grpId="0" animBg="1"/>
      <p:bldP spid="70" grpId="0" animBg="1"/>
      <p:bldP spid="73" grpId="0" animBg="1"/>
      <p:bldP spid="78" grpId="0" animBg="1"/>
      <p:bldP spid="78" grpId="1" animBg="1"/>
      <p:bldP spid="78" grpId="2" animBg="1"/>
      <p:bldP spid="79" grpId="0"/>
      <p:bldP spid="80" grpId="0"/>
      <p:bldP spid="81" grpId="0"/>
      <p:bldP spid="82" grpId="0"/>
      <p:bldP spid="83" grpId="0"/>
      <p:bldP spid="84" grpId="0"/>
      <p:bldP spid="8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Text Box 92"/>
          <p:cNvSpPr txBox="1">
            <a:spLocks noChangeArrowheads="1"/>
          </p:cNvSpPr>
          <p:nvPr/>
        </p:nvSpPr>
        <p:spPr bwMode="auto">
          <a:xfrm>
            <a:off x="285750" y="1900535"/>
            <a:ext cx="8526463" cy="461665"/>
          </a:xfrm>
          <a:prstGeom prst="rect">
            <a:avLst/>
          </a:prstGeom>
          <a:noFill/>
          <a:ln w="9525">
            <a:noFill/>
            <a:miter lim="800000"/>
          </a:ln>
        </p:spPr>
        <p:txBody>
          <a:bodyPr>
            <a:spAutoFit/>
          </a:bodyPr>
          <a:lstStyle/>
          <a:p>
            <a:pPr marR="0" defTabSz="914400">
              <a:spcBef>
                <a:spcPct val="50000"/>
              </a:spcBef>
              <a:buClrTx/>
              <a:buSzTx/>
              <a:buFontTx/>
              <a:defRPr/>
            </a:pPr>
            <a:r>
              <a:rPr kumimoji="0" lang="en-US" sz="2400" b="1" kern="1200" cap="none" spc="0" normalizeH="0" baseline="0" noProof="0" dirty="0" err="1">
                <a:latin typeface="+mj-lt"/>
                <a:ea typeface="+mn-ea"/>
                <a:cs typeface="+mn-cs"/>
              </a:rPr>
              <a:t>Hình</a:t>
            </a:r>
            <a:r>
              <a:rPr kumimoji="0" lang="en-US" sz="2400" b="1" kern="1200" cap="none" spc="0" normalizeH="0" baseline="0" noProof="0" dirty="0">
                <a:latin typeface="+mj-lt"/>
                <a:ea typeface="+mn-ea"/>
                <a:cs typeface="+mn-cs"/>
              </a:rPr>
              <a:t> 10.2:  </a:t>
            </a:r>
            <a:r>
              <a:rPr kumimoji="0" lang="en-US" sz="2400" b="1" kern="1200" cap="none" spc="0" normalizeH="0" baseline="0" noProof="0" dirty="0" err="1">
                <a:latin typeface="+mj-lt"/>
                <a:ea typeface="+mn-ea"/>
                <a:cs typeface="+mn-cs"/>
              </a:rPr>
              <a:t>kí</a:t>
            </a:r>
            <a:r>
              <a:rPr kumimoji="0" lang="en-US" sz="2400" b="1" kern="1200" cap="none" spc="0" normalizeH="0" baseline="0" noProof="0" dirty="0">
                <a:latin typeface="+mj-lt"/>
                <a:ea typeface="+mn-ea"/>
                <a:cs typeface="+mn-cs"/>
              </a:rPr>
              <a:t> </a:t>
            </a:r>
            <a:r>
              <a:rPr kumimoji="0" lang="en-US" sz="2400" b="1" kern="1200" cap="none" spc="0" normalizeH="0" baseline="0" noProof="0" dirty="0" err="1">
                <a:latin typeface="+mj-lt"/>
                <a:ea typeface="+mn-ea"/>
                <a:cs typeface="+mn-cs"/>
              </a:rPr>
              <a:t>hiệu</a:t>
            </a:r>
            <a:r>
              <a:rPr kumimoji="0" lang="en-US" sz="2400" b="1" kern="1200" cap="none" spc="0" normalizeH="0" baseline="0" noProof="0" dirty="0">
                <a:latin typeface="+mj-lt"/>
                <a:ea typeface="+mn-ea"/>
                <a:cs typeface="+mn-cs"/>
              </a:rPr>
              <a:t> </a:t>
            </a:r>
            <a:r>
              <a:rPr kumimoji="0" lang="en-US" sz="2400" b="1" kern="1200" cap="none" spc="0" normalizeH="0" baseline="0" noProof="0" dirty="0" err="1">
                <a:latin typeface="+mj-lt"/>
                <a:ea typeface="+mn-ea"/>
                <a:cs typeface="+mn-cs"/>
              </a:rPr>
              <a:t>sơ</a:t>
            </a:r>
            <a:r>
              <a:rPr kumimoji="0" lang="en-US" sz="2400" b="1" kern="1200" cap="none" spc="0" normalizeH="0" baseline="0" noProof="0" dirty="0">
                <a:latin typeface="+mj-lt"/>
                <a:ea typeface="+mn-ea"/>
                <a:cs typeface="+mn-cs"/>
              </a:rPr>
              <a:t> </a:t>
            </a:r>
            <a:r>
              <a:rPr kumimoji="0" lang="en-US" sz="2400" b="1" kern="1200" cap="none" spc="0" normalizeH="0" baseline="0" noProof="0" dirty="0" err="1">
                <a:latin typeface="+mj-lt"/>
                <a:ea typeface="+mn-ea"/>
                <a:cs typeface="+mn-cs"/>
              </a:rPr>
              <a:t>đồ</a:t>
            </a:r>
            <a:r>
              <a:rPr kumimoji="0" lang="en-US" sz="2400" b="1" kern="1200" cap="none" spc="0" normalizeH="0" baseline="0" noProof="0" dirty="0">
                <a:latin typeface="+mj-lt"/>
                <a:ea typeface="+mn-ea"/>
                <a:cs typeface="+mn-cs"/>
              </a:rPr>
              <a:t> </a:t>
            </a:r>
            <a:r>
              <a:rPr kumimoji="0" lang="en-US" sz="2400" b="1" kern="1200" cap="none" spc="0" normalizeH="0" baseline="0" noProof="0" dirty="0" err="1">
                <a:latin typeface="+mj-lt"/>
                <a:ea typeface="+mn-ea"/>
                <a:cs typeface="+mn-cs"/>
              </a:rPr>
              <a:t>của</a:t>
            </a:r>
            <a:r>
              <a:rPr kumimoji="0" lang="en-US" sz="2400" b="1" kern="1200" cap="none" spc="0" normalizeH="0" baseline="0" noProof="0" dirty="0">
                <a:latin typeface="+mj-lt"/>
                <a:ea typeface="+mn-ea"/>
                <a:cs typeface="+mn-cs"/>
              </a:rPr>
              <a:t> </a:t>
            </a:r>
            <a:r>
              <a:rPr kumimoji="0" lang="en-US" sz="2400" b="1" kern="1200" cap="none" spc="0" normalizeH="0" baseline="0" noProof="0" dirty="0" err="1">
                <a:latin typeface="+mj-lt"/>
                <a:ea typeface="+mn-ea"/>
                <a:cs typeface="+mn-cs"/>
              </a:rPr>
              <a:t>biến</a:t>
            </a:r>
            <a:r>
              <a:rPr kumimoji="0" lang="en-US" sz="2400" b="1" kern="1200" cap="none" spc="0" normalizeH="0" baseline="0" noProof="0" dirty="0">
                <a:latin typeface="+mj-lt"/>
                <a:ea typeface="+mn-ea"/>
                <a:cs typeface="+mn-cs"/>
              </a:rPr>
              <a:t> </a:t>
            </a:r>
            <a:r>
              <a:rPr kumimoji="0" lang="en-US" sz="2400" b="1" kern="1200" cap="none" spc="0" normalizeH="0" baseline="0" noProof="0" dirty="0" err="1">
                <a:latin typeface="+mj-lt"/>
                <a:ea typeface="+mn-ea"/>
                <a:cs typeface="+mn-cs"/>
              </a:rPr>
              <a:t>trở</a:t>
            </a:r>
            <a:r>
              <a:rPr kumimoji="0" lang="en-US" sz="2400" b="1" kern="1200" cap="none" spc="0" normalizeH="0" baseline="0" noProof="0" dirty="0">
                <a:latin typeface="+mj-lt"/>
                <a:ea typeface="+mn-ea"/>
                <a:cs typeface="+mn-cs"/>
              </a:rPr>
              <a:t> </a:t>
            </a:r>
            <a:r>
              <a:rPr kumimoji="0" lang="en-US" sz="2400" b="1" kern="1200" cap="none" spc="0" normalizeH="0" baseline="0" noProof="0" dirty="0" err="1">
                <a:latin typeface="+mj-lt"/>
                <a:ea typeface="+mn-ea"/>
                <a:cs typeface="+mn-cs"/>
              </a:rPr>
              <a:t>trong</a:t>
            </a:r>
            <a:r>
              <a:rPr kumimoji="0" lang="en-US" sz="2400" b="1" kern="1200" cap="none" spc="0" normalizeH="0" baseline="0" noProof="0" dirty="0">
                <a:latin typeface="+mj-lt"/>
                <a:ea typeface="+mn-ea"/>
                <a:cs typeface="+mn-cs"/>
              </a:rPr>
              <a:t> </a:t>
            </a:r>
            <a:r>
              <a:rPr kumimoji="0" lang="en-US" sz="2400" b="1" kern="1200" cap="none" spc="0" normalizeH="0" baseline="0" noProof="0" dirty="0" err="1">
                <a:latin typeface="+mj-lt"/>
                <a:ea typeface="+mn-ea"/>
                <a:cs typeface="+mn-cs"/>
              </a:rPr>
              <a:t>sơ</a:t>
            </a:r>
            <a:r>
              <a:rPr kumimoji="0" lang="en-US" sz="2400" b="1" kern="1200" cap="none" spc="0" normalizeH="0" noProof="0" dirty="0">
                <a:latin typeface="+mj-lt"/>
                <a:ea typeface="+mn-ea"/>
                <a:cs typeface="+mn-cs"/>
              </a:rPr>
              <a:t> </a:t>
            </a:r>
            <a:r>
              <a:rPr kumimoji="0" lang="en-US" sz="2400" b="1" kern="1200" cap="none" spc="0" normalizeH="0" noProof="0" dirty="0" err="1">
                <a:latin typeface="+mj-lt"/>
                <a:ea typeface="+mn-ea"/>
                <a:cs typeface="+mn-cs"/>
              </a:rPr>
              <a:t>đồ</a:t>
            </a:r>
            <a:r>
              <a:rPr kumimoji="0" lang="en-US" sz="2400" b="1" kern="1200" cap="none" spc="0" normalizeH="0" noProof="0" dirty="0">
                <a:latin typeface="+mj-lt"/>
                <a:ea typeface="+mn-ea"/>
                <a:cs typeface="+mn-cs"/>
              </a:rPr>
              <a:t> </a:t>
            </a:r>
            <a:r>
              <a:rPr kumimoji="0" lang="en-US" sz="2400" b="1" kern="1200" cap="none" spc="0" normalizeH="0" noProof="0" dirty="0" err="1">
                <a:latin typeface="+mj-lt"/>
                <a:ea typeface="+mn-ea"/>
                <a:cs typeface="+mn-cs"/>
              </a:rPr>
              <a:t>điện</a:t>
            </a:r>
            <a:r>
              <a:rPr kumimoji="0" lang="en-US" sz="2400" b="1" kern="1200" cap="none" spc="0" normalizeH="0" baseline="0" noProof="0" dirty="0">
                <a:latin typeface="+mj-lt"/>
                <a:ea typeface="+mn-ea"/>
                <a:cs typeface="+mn-cs"/>
              </a:rPr>
              <a:t>. </a:t>
            </a:r>
            <a:endParaRPr kumimoji="0" lang="en-US" sz="2400" b="1" i="1" kern="1200" cap="none" spc="0" normalizeH="0" baseline="0" noProof="0" dirty="0">
              <a:latin typeface="+mj-lt"/>
              <a:ea typeface="+mn-ea"/>
              <a:cs typeface="+mn-cs"/>
            </a:endParaRPr>
          </a:p>
        </p:txBody>
      </p:sp>
      <p:grpSp>
        <p:nvGrpSpPr>
          <p:cNvPr id="2" name="Group 93"/>
          <p:cNvGrpSpPr/>
          <p:nvPr/>
        </p:nvGrpSpPr>
        <p:grpSpPr>
          <a:xfrm>
            <a:off x="457200" y="2720975"/>
            <a:ext cx="8153400" cy="1179513"/>
            <a:chOff x="288" y="1192"/>
            <a:chExt cx="5136" cy="641"/>
          </a:xfrm>
        </p:grpSpPr>
        <p:grpSp>
          <p:nvGrpSpPr>
            <p:cNvPr id="11280" name="Group 94"/>
            <p:cNvGrpSpPr/>
            <p:nvPr/>
          </p:nvGrpSpPr>
          <p:grpSpPr>
            <a:xfrm>
              <a:off x="288" y="1264"/>
              <a:ext cx="952" cy="321"/>
              <a:chOff x="384" y="1152"/>
              <a:chExt cx="952" cy="321"/>
            </a:xfrm>
          </p:grpSpPr>
          <p:sp>
            <p:nvSpPr>
              <p:cNvPr id="11312" name="Rectangle 95"/>
              <p:cNvSpPr/>
              <p:nvPr/>
            </p:nvSpPr>
            <p:spPr>
              <a:xfrm>
                <a:off x="720" y="1248"/>
                <a:ext cx="384" cy="96"/>
              </a:xfrm>
              <a:prstGeom prst="rect">
                <a:avLst/>
              </a:prstGeom>
              <a:solidFill>
                <a:srgbClr val="3399FF"/>
              </a:solidFill>
              <a:ln w="28575" cap="flat" cmpd="sng">
                <a:solidFill>
                  <a:srgbClr val="FF9900"/>
                </a:solidFill>
                <a:prstDash val="solid"/>
                <a:miter/>
                <a:headEnd type="none" w="med" len="med"/>
                <a:tailEnd type="none" w="med" len="med"/>
              </a:ln>
            </p:spPr>
            <p:txBody>
              <a:bodyPr wrap="none" anchor="ctr"/>
              <a:lstStyle/>
              <a:p>
                <a:endParaRPr lang="vi-VN" altLang="x-none" dirty="0">
                  <a:latin typeface="VNI-Helve" pitchFamily="2" charset="0"/>
                </a:endParaRPr>
              </a:p>
            </p:txBody>
          </p:sp>
          <p:sp>
            <p:nvSpPr>
              <p:cNvPr id="11313" name="Line 96"/>
              <p:cNvSpPr/>
              <p:nvPr/>
            </p:nvSpPr>
            <p:spPr>
              <a:xfrm>
                <a:off x="384" y="1296"/>
                <a:ext cx="336" cy="0"/>
              </a:xfrm>
              <a:prstGeom prst="line">
                <a:avLst/>
              </a:prstGeom>
              <a:ln w="28575" cap="flat" cmpd="sng">
                <a:solidFill>
                  <a:srgbClr val="FF9900"/>
                </a:solidFill>
                <a:prstDash val="solid"/>
                <a:headEnd type="none" w="med" len="med"/>
                <a:tailEnd type="none" w="med" len="med"/>
              </a:ln>
            </p:spPr>
          </p:sp>
          <p:sp>
            <p:nvSpPr>
              <p:cNvPr id="11314" name="Line 97"/>
              <p:cNvSpPr/>
              <p:nvPr/>
            </p:nvSpPr>
            <p:spPr>
              <a:xfrm>
                <a:off x="912" y="1152"/>
                <a:ext cx="0" cy="96"/>
              </a:xfrm>
              <a:prstGeom prst="line">
                <a:avLst/>
              </a:prstGeom>
              <a:ln w="28575" cap="flat" cmpd="sng">
                <a:solidFill>
                  <a:srgbClr val="FF9900"/>
                </a:solidFill>
                <a:prstDash val="solid"/>
                <a:headEnd type="none" w="med" len="med"/>
                <a:tailEnd type="triangle" w="med" len="med"/>
              </a:ln>
            </p:spPr>
          </p:sp>
          <p:sp>
            <p:nvSpPr>
              <p:cNvPr id="11315" name="Line 98"/>
              <p:cNvSpPr/>
              <p:nvPr/>
            </p:nvSpPr>
            <p:spPr>
              <a:xfrm>
                <a:off x="904" y="1152"/>
                <a:ext cx="432" cy="0"/>
              </a:xfrm>
              <a:prstGeom prst="line">
                <a:avLst/>
              </a:prstGeom>
              <a:ln w="28575" cap="flat" cmpd="sng">
                <a:solidFill>
                  <a:srgbClr val="FF9900"/>
                </a:solidFill>
                <a:prstDash val="solid"/>
                <a:headEnd type="none" w="med" len="med"/>
                <a:tailEnd type="none" w="med" len="med"/>
              </a:ln>
            </p:spPr>
          </p:sp>
          <p:sp>
            <p:nvSpPr>
              <p:cNvPr id="11316" name="Text Box 99"/>
              <p:cNvSpPr txBox="1"/>
              <p:nvPr/>
            </p:nvSpPr>
            <p:spPr>
              <a:xfrm>
                <a:off x="432" y="1272"/>
                <a:ext cx="336" cy="201"/>
              </a:xfrm>
              <a:prstGeom prst="rect">
                <a:avLst/>
              </a:prstGeom>
              <a:noFill/>
              <a:ln w="9525">
                <a:noFill/>
              </a:ln>
            </p:spPr>
            <p:txBody>
              <a:bodyPr>
                <a:spAutoFit/>
              </a:bodyPr>
              <a:lstStyle/>
              <a:p>
                <a:pPr>
                  <a:spcBef>
                    <a:spcPct val="50000"/>
                  </a:spcBef>
                </a:pPr>
                <a:r>
                  <a:rPr dirty="0">
                    <a:latin typeface="Calibri" panose="020F0502020204030204" pitchFamily="34" charset="0"/>
                  </a:rPr>
                  <a:t>a)</a:t>
                </a:r>
              </a:p>
            </p:txBody>
          </p:sp>
        </p:grpSp>
        <p:grpSp>
          <p:nvGrpSpPr>
            <p:cNvPr id="11281" name="Group 100"/>
            <p:cNvGrpSpPr/>
            <p:nvPr/>
          </p:nvGrpSpPr>
          <p:grpSpPr>
            <a:xfrm>
              <a:off x="1488" y="1232"/>
              <a:ext cx="1240" cy="361"/>
              <a:chOff x="1632" y="1152"/>
              <a:chExt cx="1240" cy="361"/>
            </a:xfrm>
          </p:grpSpPr>
          <p:grpSp>
            <p:nvGrpSpPr>
              <p:cNvPr id="11298" name="Group 101"/>
              <p:cNvGrpSpPr/>
              <p:nvPr/>
            </p:nvGrpSpPr>
            <p:grpSpPr>
              <a:xfrm>
                <a:off x="1680" y="1152"/>
                <a:ext cx="1192" cy="192"/>
                <a:chOff x="1680" y="1152"/>
                <a:chExt cx="1192" cy="192"/>
              </a:xfrm>
            </p:grpSpPr>
            <p:sp>
              <p:nvSpPr>
                <p:cNvPr id="11300" name="Line 102"/>
                <p:cNvSpPr/>
                <p:nvPr/>
              </p:nvSpPr>
              <p:spPr>
                <a:xfrm>
                  <a:off x="1680" y="1344"/>
                  <a:ext cx="288" cy="0"/>
                </a:xfrm>
                <a:prstGeom prst="line">
                  <a:avLst/>
                </a:prstGeom>
                <a:ln w="28575" cap="flat" cmpd="sng">
                  <a:solidFill>
                    <a:srgbClr val="FF9900"/>
                  </a:solidFill>
                  <a:prstDash val="solid"/>
                  <a:headEnd type="none" w="med" len="med"/>
                  <a:tailEnd type="none" w="med" len="med"/>
                </a:ln>
              </p:spPr>
            </p:sp>
            <p:sp>
              <p:nvSpPr>
                <p:cNvPr id="11301" name="Line 103"/>
                <p:cNvSpPr/>
                <p:nvPr/>
              </p:nvSpPr>
              <p:spPr>
                <a:xfrm flipV="1">
                  <a:off x="1968" y="1248"/>
                  <a:ext cx="96" cy="96"/>
                </a:xfrm>
                <a:prstGeom prst="line">
                  <a:avLst/>
                </a:prstGeom>
                <a:ln w="28575" cap="flat" cmpd="sng">
                  <a:solidFill>
                    <a:srgbClr val="FF9900"/>
                  </a:solidFill>
                  <a:prstDash val="solid"/>
                  <a:headEnd type="none" w="med" len="med"/>
                  <a:tailEnd type="none" w="med" len="med"/>
                </a:ln>
              </p:spPr>
            </p:sp>
            <p:sp>
              <p:nvSpPr>
                <p:cNvPr id="11302" name="Line 104"/>
                <p:cNvSpPr/>
                <p:nvPr/>
              </p:nvSpPr>
              <p:spPr>
                <a:xfrm flipV="1">
                  <a:off x="2112" y="1248"/>
                  <a:ext cx="96" cy="96"/>
                </a:xfrm>
                <a:prstGeom prst="line">
                  <a:avLst/>
                </a:prstGeom>
                <a:ln w="28575" cap="flat" cmpd="sng">
                  <a:solidFill>
                    <a:srgbClr val="FF9900"/>
                  </a:solidFill>
                  <a:prstDash val="solid"/>
                  <a:headEnd type="none" w="med" len="med"/>
                  <a:tailEnd type="none" w="med" len="med"/>
                </a:ln>
              </p:spPr>
            </p:sp>
            <p:sp>
              <p:nvSpPr>
                <p:cNvPr id="11303" name="Line 105"/>
                <p:cNvSpPr/>
                <p:nvPr/>
              </p:nvSpPr>
              <p:spPr>
                <a:xfrm flipV="1">
                  <a:off x="2256" y="1248"/>
                  <a:ext cx="96" cy="96"/>
                </a:xfrm>
                <a:prstGeom prst="line">
                  <a:avLst/>
                </a:prstGeom>
                <a:ln w="28575" cap="flat" cmpd="sng">
                  <a:solidFill>
                    <a:srgbClr val="FF9900"/>
                  </a:solidFill>
                  <a:prstDash val="solid"/>
                  <a:headEnd type="none" w="med" len="med"/>
                  <a:tailEnd type="none" w="med" len="med"/>
                </a:ln>
              </p:spPr>
            </p:sp>
            <p:sp>
              <p:nvSpPr>
                <p:cNvPr id="11304" name="Line 106"/>
                <p:cNvSpPr/>
                <p:nvPr/>
              </p:nvSpPr>
              <p:spPr>
                <a:xfrm flipV="1">
                  <a:off x="2400" y="1248"/>
                  <a:ext cx="96" cy="96"/>
                </a:xfrm>
                <a:prstGeom prst="line">
                  <a:avLst/>
                </a:prstGeom>
                <a:ln w="28575" cap="flat" cmpd="sng">
                  <a:solidFill>
                    <a:srgbClr val="FF9900"/>
                  </a:solidFill>
                  <a:prstDash val="solid"/>
                  <a:headEnd type="none" w="med" len="med"/>
                  <a:tailEnd type="none" w="med" len="med"/>
                </a:ln>
              </p:spPr>
            </p:sp>
            <p:sp>
              <p:nvSpPr>
                <p:cNvPr id="11305" name="Line 107"/>
                <p:cNvSpPr/>
                <p:nvPr/>
              </p:nvSpPr>
              <p:spPr>
                <a:xfrm>
                  <a:off x="2064" y="1248"/>
                  <a:ext cx="48" cy="96"/>
                </a:xfrm>
                <a:prstGeom prst="line">
                  <a:avLst/>
                </a:prstGeom>
                <a:ln w="28575" cap="flat" cmpd="sng">
                  <a:solidFill>
                    <a:srgbClr val="FF9900"/>
                  </a:solidFill>
                  <a:prstDash val="solid"/>
                  <a:headEnd type="none" w="med" len="med"/>
                  <a:tailEnd type="none" w="med" len="med"/>
                </a:ln>
              </p:spPr>
            </p:sp>
            <p:sp>
              <p:nvSpPr>
                <p:cNvPr id="11306" name="Line 108"/>
                <p:cNvSpPr/>
                <p:nvPr/>
              </p:nvSpPr>
              <p:spPr>
                <a:xfrm>
                  <a:off x="2208" y="1248"/>
                  <a:ext cx="48" cy="96"/>
                </a:xfrm>
                <a:prstGeom prst="line">
                  <a:avLst/>
                </a:prstGeom>
                <a:ln w="28575" cap="flat" cmpd="sng">
                  <a:solidFill>
                    <a:srgbClr val="FF9900"/>
                  </a:solidFill>
                  <a:prstDash val="solid"/>
                  <a:headEnd type="none" w="med" len="med"/>
                  <a:tailEnd type="none" w="med" len="med"/>
                </a:ln>
              </p:spPr>
            </p:sp>
            <p:sp>
              <p:nvSpPr>
                <p:cNvPr id="11307" name="Line 109"/>
                <p:cNvSpPr/>
                <p:nvPr/>
              </p:nvSpPr>
              <p:spPr>
                <a:xfrm>
                  <a:off x="2352" y="1248"/>
                  <a:ext cx="48" cy="96"/>
                </a:xfrm>
                <a:prstGeom prst="line">
                  <a:avLst/>
                </a:prstGeom>
                <a:ln w="28575" cap="flat" cmpd="sng">
                  <a:solidFill>
                    <a:srgbClr val="FF9900"/>
                  </a:solidFill>
                  <a:prstDash val="solid"/>
                  <a:headEnd type="none" w="med" len="med"/>
                  <a:tailEnd type="none" w="med" len="med"/>
                </a:ln>
              </p:spPr>
            </p:sp>
            <p:sp>
              <p:nvSpPr>
                <p:cNvPr id="11308" name="Line 110"/>
                <p:cNvSpPr/>
                <p:nvPr/>
              </p:nvSpPr>
              <p:spPr>
                <a:xfrm>
                  <a:off x="2496" y="1248"/>
                  <a:ext cx="48" cy="96"/>
                </a:xfrm>
                <a:prstGeom prst="line">
                  <a:avLst/>
                </a:prstGeom>
                <a:ln w="28575" cap="flat" cmpd="sng">
                  <a:solidFill>
                    <a:srgbClr val="FF9900"/>
                  </a:solidFill>
                  <a:prstDash val="solid"/>
                  <a:headEnd type="none" w="med" len="med"/>
                  <a:tailEnd type="none" w="med" len="med"/>
                </a:ln>
              </p:spPr>
            </p:sp>
            <p:sp>
              <p:nvSpPr>
                <p:cNvPr id="11309" name="Line 111"/>
                <p:cNvSpPr/>
                <p:nvPr/>
              </p:nvSpPr>
              <p:spPr>
                <a:xfrm flipV="1">
                  <a:off x="2544" y="1296"/>
                  <a:ext cx="48" cy="48"/>
                </a:xfrm>
                <a:prstGeom prst="line">
                  <a:avLst/>
                </a:prstGeom>
                <a:ln w="28575" cap="flat" cmpd="sng">
                  <a:solidFill>
                    <a:srgbClr val="FF9900"/>
                  </a:solidFill>
                  <a:prstDash val="solid"/>
                  <a:headEnd type="none" w="med" len="med"/>
                  <a:tailEnd type="none" w="med" len="med"/>
                </a:ln>
              </p:spPr>
            </p:sp>
            <p:sp>
              <p:nvSpPr>
                <p:cNvPr id="11310" name="Line 112"/>
                <p:cNvSpPr/>
                <p:nvPr/>
              </p:nvSpPr>
              <p:spPr>
                <a:xfrm>
                  <a:off x="2352" y="1152"/>
                  <a:ext cx="0" cy="96"/>
                </a:xfrm>
                <a:prstGeom prst="line">
                  <a:avLst/>
                </a:prstGeom>
                <a:ln w="28575" cap="flat" cmpd="sng">
                  <a:solidFill>
                    <a:srgbClr val="FF9900"/>
                  </a:solidFill>
                  <a:prstDash val="solid"/>
                  <a:headEnd type="none" w="med" len="med"/>
                  <a:tailEnd type="triangle" w="med" len="med"/>
                </a:ln>
              </p:spPr>
            </p:sp>
            <p:sp>
              <p:nvSpPr>
                <p:cNvPr id="11311" name="Line 113"/>
                <p:cNvSpPr/>
                <p:nvPr/>
              </p:nvSpPr>
              <p:spPr>
                <a:xfrm>
                  <a:off x="2344" y="1152"/>
                  <a:ext cx="528" cy="0"/>
                </a:xfrm>
                <a:prstGeom prst="line">
                  <a:avLst/>
                </a:prstGeom>
                <a:ln w="28575" cap="flat" cmpd="sng">
                  <a:solidFill>
                    <a:srgbClr val="FF9900"/>
                  </a:solidFill>
                  <a:prstDash val="solid"/>
                  <a:headEnd type="none" w="med" len="med"/>
                  <a:tailEnd type="none" w="med" len="med"/>
                </a:ln>
              </p:spPr>
            </p:sp>
          </p:grpSp>
          <p:sp>
            <p:nvSpPr>
              <p:cNvPr id="11299" name="Text Box 114"/>
              <p:cNvSpPr txBox="1"/>
              <p:nvPr/>
            </p:nvSpPr>
            <p:spPr>
              <a:xfrm>
                <a:off x="1632" y="1312"/>
                <a:ext cx="336" cy="201"/>
              </a:xfrm>
              <a:prstGeom prst="rect">
                <a:avLst/>
              </a:prstGeom>
              <a:noFill/>
              <a:ln w="9525">
                <a:noFill/>
              </a:ln>
            </p:spPr>
            <p:txBody>
              <a:bodyPr>
                <a:spAutoFit/>
              </a:bodyPr>
              <a:lstStyle/>
              <a:p>
                <a:pPr>
                  <a:spcBef>
                    <a:spcPct val="50000"/>
                  </a:spcBef>
                </a:pPr>
                <a:r>
                  <a:rPr dirty="0">
                    <a:latin typeface="Calibri" panose="020F0502020204030204" pitchFamily="34" charset="0"/>
                  </a:rPr>
                  <a:t>b)</a:t>
                </a:r>
              </a:p>
            </p:txBody>
          </p:sp>
        </p:grpSp>
        <p:grpSp>
          <p:nvGrpSpPr>
            <p:cNvPr id="11282" name="Group 115"/>
            <p:cNvGrpSpPr/>
            <p:nvPr/>
          </p:nvGrpSpPr>
          <p:grpSpPr>
            <a:xfrm>
              <a:off x="2832" y="1240"/>
              <a:ext cx="1152" cy="305"/>
              <a:chOff x="2832" y="1096"/>
              <a:chExt cx="1152" cy="305"/>
            </a:xfrm>
          </p:grpSpPr>
          <p:grpSp>
            <p:nvGrpSpPr>
              <p:cNvPr id="11290" name="Group 116"/>
              <p:cNvGrpSpPr/>
              <p:nvPr/>
            </p:nvGrpSpPr>
            <p:grpSpPr>
              <a:xfrm>
                <a:off x="2832" y="1096"/>
                <a:ext cx="1152" cy="200"/>
                <a:chOff x="2832" y="1096"/>
                <a:chExt cx="1152" cy="200"/>
              </a:xfrm>
            </p:grpSpPr>
            <p:sp>
              <p:nvSpPr>
                <p:cNvPr id="11292" name="Rectangle 117"/>
                <p:cNvSpPr/>
                <p:nvPr/>
              </p:nvSpPr>
              <p:spPr>
                <a:xfrm>
                  <a:off x="3216" y="1200"/>
                  <a:ext cx="384" cy="96"/>
                </a:xfrm>
                <a:prstGeom prst="rect">
                  <a:avLst/>
                </a:prstGeom>
                <a:solidFill>
                  <a:srgbClr val="3399FF"/>
                </a:solidFill>
                <a:ln w="28575" cap="flat" cmpd="sng">
                  <a:solidFill>
                    <a:srgbClr val="FF9900"/>
                  </a:solidFill>
                  <a:prstDash val="solid"/>
                  <a:miter/>
                  <a:headEnd type="none" w="med" len="med"/>
                  <a:tailEnd type="none" w="med" len="med"/>
                </a:ln>
              </p:spPr>
              <p:txBody>
                <a:bodyPr wrap="none" anchor="ctr"/>
                <a:lstStyle/>
                <a:p>
                  <a:endParaRPr lang="vi-VN" altLang="x-none" dirty="0">
                    <a:latin typeface="VNI-Helve" pitchFamily="2" charset="0"/>
                  </a:endParaRPr>
                </a:p>
              </p:txBody>
            </p:sp>
            <p:sp>
              <p:nvSpPr>
                <p:cNvPr id="11293" name="Line 118"/>
                <p:cNvSpPr/>
                <p:nvPr/>
              </p:nvSpPr>
              <p:spPr>
                <a:xfrm>
                  <a:off x="2832" y="1248"/>
                  <a:ext cx="384" cy="0"/>
                </a:xfrm>
                <a:prstGeom prst="line">
                  <a:avLst/>
                </a:prstGeom>
                <a:ln w="28575" cap="flat" cmpd="sng">
                  <a:solidFill>
                    <a:srgbClr val="FF9900"/>
                  </a:solidFill>
                  <a:prstDash val="solid"/>
                  <a:headEnd type="none" w="med" len="med"/>
                  <a:tailEnd type="none" w="med" len="med"/>
                </a:ln>
              </p:spPr>
            </p:sp>
            <p:sp>
              <p:nvSpPr>
                <p:cNvPr id="11294" name="Line 119"/>
                <p:cNvSpPr/>
                <p:nvPr/>
              </p:nvSpPr>
              <p:spPr>
                <a:xfrm>
                  <a:off x="3600" y="1248"/>
                  <a:ext cx="384" cy="0"/>
                </a:xfrm>
                <a:prstGeom prst="line">
                  <a:avLst/>
                </a:prstGeom>
                <a:ln w="28575" cap="flat" cmpd="sng">
                  <a:solidFill>
                    <a:srgbClr val="FF9900"/>
                  </a:solidFill>
                  <a:prstDash val="solid"/>
                  <a:headEnd type="none" w="med" len="med"/>
                  <a:tailEnd type="none" w="med" len="med"/>
                </a:ln>
              </p:spPr>
            </p:sp>
            <p:sp>
              <p:nvSpPr>
                <p:cNvPr id="11295" name="Line 120"/>
                <p:cNvSpPr/>
                <p:nvPr/>
              </p:nvSpPr>
              <p:spPr>
                <a:xfrm>
                  <a:off x="3416" y="1096"/>
                  <a:ext cx="0" cy="96"/>
                </a:xfrm>
                <a:prstGeom prst="line">
                  <a:avLst/>
                </a:prstGeom>
                <a:ln w="28575" cap="flat" cmpd="sng">
                  <a:solidFill>
                    <a:srgbClr val="FF9900"/>
                  </a:solidFill>
                  <a:prstDash val="solid"/>
                  <a:headEnd type="none" w="med" len="med"/>
                  <a:tailEnd type="triangle" w="med" len="med"/>
                </a:ln>
              </p:spPr>
            </p:sp>
            <p:sp>
              <p:nvSpPr>
                <p:cNvPr id="11296" name="Line 121"/>
                <p:cNvSpPr/>
                <p:nvPr/>
              </p:nvSpPr>
              <p:spPr>
                <a:xfrm>
                  <a:off x="3408" y="1096"/>
                  <a:ext cx="384" cy="0"/>
                </a:xfrm>
                <a:prstGeom prst="line">
                  <a:avLst/>
                </a:prstGeom>
                <a:ln w="28575" cap="flat" cmpd="sng">
                  <a:solidFill>
                    <a:srgbClr val="FF9900"/>
                  </a:solidFill>
                  <a:prstDash val="solid"/>
                  <a:headEnd type="none" w="med" len="med"/>
                  <a:tailEnd type="none" w="med" len="med"/>
                </a:ln>
              </p:spPr>
            </p:sp>
            <p:sp>
              <p:nvSpPr>
                <p:cNvPr id="11297" name="Line 122"/>
                <p:cNvSpPr/>
                <p:nvPr/>
              </p:nvSpPr>
              <p:spPr>
                <a:xfrm>
                  <a:off x="3784" y="1104"/>
                  <a:ext cx="0" cy="144"/>
                </a:xfrm>
                <a:prstGeom prst="line">
                  <a:avLst/>
                </a:prstGeom>
                <a:ln w="28575" cap="flat" cmpd="sng">
                  <a:solidFill>
                    <a:srgbClr val="FF9900"/>
                  </a:solidFill>
                  <a:prstDash val="solid"/>
                  <a:headEnd type="none" w="med" len="med"/>
                  <a:tailEnd type="none" w="med" len="med"/>
                </a:ln>
              </p:spPr>
            </p:sp>
          </p:grpSp>
          <p:sp>
            <p:nvSpPr>
              <p:cNvPr id="11291" name="Text Box 123"/>
              <p:cNvSpPr txBox="1"/>
              <p:nvPr/>
            </p:nvSpPr>
            <p:spPr>
              <a:xfrm>
                <a:off x="2856" y="1200"/>
                <a:ext cx="336" cy="201"/>
              </a:xfrm>
              <a:prstGeom prst="rect">
                <a:avLst/>
              </a:prstGeom>
              <a:noFill/>
              <a:ln w="9525">
                <a:noFill/>
              </a:ln>
            </p:spPr>
            <p:txBody>
              <a:bodyPr>
                <a:spAutoFit/>
              </a:bodyPr>
              <a:lstStyle/>
              <a:p>
                <a:pPr>
                  <a:spcBef>
                    <a:spcPct val="50000"/>
                  </a:spcBef>
                </a:pPr>
                <a:r>
                  <a:rPr dirty="0">
                    <a:latin typeface="Calibri" panose="020F0502020204030204" pitchFamily="34" charset="0"/>
                  </a:rPr>
                  <a:t>c)</a:t>
                </a:r>
              </a:p>
            </p:txBody>
          </p:sp>
        </p:grpSp>
        <p:grpSp>
          <p:nvGrpSpPr>
            <p:cNvPr id="11283" name="Group 124"/>
            <p:cNvGrpSpPr/>
            <p:nvPr/>
          </p:nvGrpSpPr>
          <p:grpSpPr>
            <a:xfrm>
              <a:off x="4272" y="1192"/>
              <a:ext cx="1152" cy="377"/>
              <a:chOff x="4080" y="1072"/>
              <a:chExt cx="1152" cy="377"/>
            </a:xfrm>
          </p:grpSpPr>
          <p:sp>
            <p:nvSpPr>
              <p:cNvPr id="11285" name="Rectangle 125"/>
              <p:cNvSpPr/>
              <p:nvPr/>
            </p:nvSpPr>
            <p:spPr>
              <a:xfrm>
                <a:off x="4464" y="1208"/>
                <a:ext cx="384" cy="96"/>
              </a:xfrm>
              <a:prstGeom prst="rect">
                <a:avLst/>
              </a:prstGeom>
              <a:solidFill>
                <a:srgbClr val="3399FF"/>
              </a:solidFill>
              <a:ln w="28575" cap="flat" cmpd="sng">
                <a:solidFill>
                  <a:srgbClr val="FF9900"/>
                </a:solidFill>
                <a:prstDash val="solid"/>
                <a:miter/>
                <a:headEnd type="none" w="med" len="med"/>
                <a:tailEnd type="none" w="med" len="med"/>
              </a:ln>
            </p:spPr>
            <p:txBody>
              <a:bodyPr wrap="none" anchor="ctr"/>
              <a:lstStyle/>
              <a:p>
                <a:endParaRPr lang="vi-VN" altLang="x-none" dirty="0">
                  <a:latin typeface="VNI-Helve" pitchFamily="2" charset="0"/>
                </a:endParaRPr>
              </a:p>
            </p:txBody>
          </p:sp>
          <p:sp>
            <p:nvSpPr>
              <p:cNvPr id="11286" name="Line 126"/>
              <p:cNvSpPr/>
              <p:nvPr/>
            </p:nvSpPr>
            <p:spPr>
              <a:xfrm>
                <a:off x="4080" y="1256"/>
                <a:ext cx="384" cy="0"/>
              </a:xfrm>
              <a:prstGeom prst="line">
                <a:avLst/>
              </a:prstGeom>
              <a:ln w="28575" cap="flat" cmpd="sng">
                <a:solidFill>
                  <a:srgbClr val="FF9900"/>
                </a:solidFill>
                <a:prstDash val="solid"/>
                <a:headEnd type="none" w="med" len="med"/>
                <a:tailEnd type="none" w="med" len="med"/>
              </a:ln>
            </p:spPr>
          </p:sp>
          <p:sp>
            <p:nvSpPr>
              <p:cNvPr id="11287" name="Line 127"/>
              <p:cNvSpPr/>
              <p:nvPr/>
            </p:nvSpPr>
            <p:spPr>
              <a:xfrm>
                <a:off x="4848" y="1256"/>
                <a:ext cx="384" cy="0"/>
              </a:xfrm>
              <a:prstGeom prst="line">
                <a:avLst/>
              </a:prstGeom>
              <a:ln w="28575" cap="flat" cmpd="sng">
                <a:solidFill>
                  <a:srgbClr val="FF9900"/>
                </a:solidFill>
                <a:prstDash val="solid"/>
                <a:headEnd type="none" w="med" len="med"/>
                <a:tailEnd type="none" w="med" len="med"/>
              </a:ln>
            </p:spPr>
          </p:sp>
          <p:sp>
            <p:nvSpPr>
              <p:cNvPr id="11288" name="Line 128"/>
              <p:cNvSpPr/>
              <p:nvPr/>
            </p:nvSpPr>
            <p:spPr>
              <a:xfrm flipV="1">
                <a:off x="4480" y="1072"/>
                <a:ext cx="384" cy="336"/>
              </a:xfrm>
              <a:prstGeom prst="line">
                <a:avLst/>
              </a:prstGeom>
              <a:ln w="28575" cap="flat" cmpd="sng">
                <a:solidFill>
                  <a:srgbClr val="FF9900"/>
                </a:solidFill>
                <a:prstDash val="solid"/>
                <a:headEnd type="none" w="med" len="med"/>
                <a:tailEnd type="triangle" w="med" len="med"/>
              </a:ln>
            </p:spPr>
          </p:sp>
          <p:sp>
            <p:nvSpPr>
              <p:cNvPr id="11289" name="Text Box 129"/>
              <p:cNvSpPr txBox="1"/>
              <p:nvPr/>
            </p:nvSpPr>
            <p:spPr>
              <a:xfrm>
                <a:off x="4080" y="1248"/>
                <a:ext cx="336" cy="201"/>
              </a:xfrm>
              <a:prstGeom prst="rect">
                <a:avLst/>
              </a:prstGeom>
              <a:noFill/>
              <a:ln w="9525">
                <a:noFill/>
              </a:ln>
            </p:spPr>
            <p:txBody>
              <a:bodyPr>
                <a:spAutoFit/>
              </a:bodyPr>
              <a:lstStyle/>
              <a:p>
                <a:pPr>
                  <a:spcBef>
                    <a:spcPct val="50000"/>
                  </a:spcBef>
                </a:pPr>
                <a:r>
                  <a:rPr dirty="0">
                    <a:latin typeface="Calibri" panose="020F0502020204030204" pitchFamily="34" charset="0"/>
                  </a:rPr>
                  <a:t>d)</a:t>
                </a:r>
              </a:p>
            </p:txBody>
          </p:sp>
        </p:grpSp>
        <p:sp>
          <p:nvSpPr>
            <p:cNvPr id="11284" name="Text Box 130"/>
            <p:cNvSpPr txBox="1"/>
            <p:nvPr/>
          </p:nvSpPr>
          <p:spPr>
            <a:xfrm>
              <a:off x="2256" y="1632"/>
              <a:ext cx="984" cy="201"/>
            </a:xfrm>
            <a:prstGeom prst="rect">
              <a:avLst/>
            </a:prstGeom>
            <a:noFill/>
            <a:ln w="9525">
              <a:noFill/>
            </a:ln>
          </p:spPr>
          <p:txBody>
            <a:bodyPr>
              <a:spAutoFit/>
            </a:bodyPr>
            <a:lstStyle/>
            <a:p>
              <a:pPr>
                <a:spcBef>
                  <a:spcPct val="50000"/>
                </a:spcBef>
              </a:pPr>
              <a:r>
                <a:rPr b="1" i="1" u="sng" dirty="0">
                  <a:latin typeface="Calibri" panose="020F0502020204030204" pitchFamily="34" charset="0"/>
                </a:rPr>
                <a:t>Hình 10.2</a:t>
              </a:r>
            </a:p>
          </p:txBody>
        </p:sp>
      </p:grpSp>
      <p:grpSp>
        <p:nvGrpSpPr>
          <p:cNvPr id="9" name="Group 7"/>
          <p:cNvGrpSpPr/>
          <p:nvPr/>
        </p:nvGrpSpPr>
        <p:grpSpPr>
          <a:xfrm>
            <a:off x="1371600" y="5130800"/>
            <a:ext cx="2971800" cy="228600"/>
            <a:chOff x="288" y="3024"/>
            <a:chExt cx="2400" cy="144"/>
          </a:xfrm>
        </p:grpSpPr>
        <p:sp>
          <p:nvSpPr>
            <p:cNvPr id="130" name="Rectangle 8"/>
            <p:cNvSpPr>
              <a:spLocks noChangeArrowheads="1"/>
            </p:cNvSpPr>
            <p:nvPr/>
          </p:nvSpPr>
          <p:spPr bwMode="auto">
            <a:xfrm>
              <a:off x="1152" y="3024"/>
              <a:ext cx="1536" cy="144"/>
            </a:xfrm>
            <a:prstGeom prst="rect">
              <a:avLst/>
            </a:prstGeom>
          </p:spPr>
          <p:style>
            <a:lnRef idx="3">
              <a:schemeClr val="lt1"/>
            </a:lnRef>
            <a:fillRef idx="1">
              <a:schemeClr val="dk1"/>
            </a:fillRef>
            <a:effectRef idx="1">
              <a:schemeClr val="dk1"/>
            </a:effectRef>
            <a:fontRef idx="minor">
              <a:schemeClr val="lt1"/>
            </a:fontRef>
          </p:style>
          <p:txBody>
            <a:bodyPr wrap="none" anchor="ct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vi-VN" sz="1800" b="0" i="0" u="none" strike="noStrike" kern="1200" cap="none" spc="0" normalizeH="0" baseline="0" noProof="0">
                <a:ln>
                  <a:noFill/>
                </a:ln>
                <a:solidFill>
                  <a:schemeClr val="lt1"/>
                </a:solidFill>
                <a:effectLst/>
                <a:uLnTx/>
                <a:uFillTx/>
                <a:latin typeface="+mn-lt"/>
                <a:ea typeface="+mn-ea"/>
                <a:cs typeface="+mn-cs"/>
              </a:endParaRPr>
            </a:p>
          </p:txBody>
        </p:sp>
        <p:sp>
          <p:nvSpPr>
            <p:cNvPr id="131" name="Line 9"/>
            <p:cNvSpPr>
              <a:spLocks noChangeShapeType="1"/>
            </p:cNvSpPr>
            <p:nvPr/>
          </p:nvSpPr>
          <p:spPr bwMode="auto">
            <a:xfrm>
              <a:off x="288" y="3100"/>
              <a:ext cx="864" cy="0"/>
            </a:xfrm>
            <a:prstGeom prst="line">
              <a:avLst/>
            </a:prstGeom>
          </p:spPr>
          <p:style>
            <a:lnRef idx="3">
              <a:schemeClr val="dk1"/>
            </a:lnRef>
            <a:fillRef idx="0">
              <a:schemeClr val="dk1"/>
            </a:fillRef>
            <a:effectRef idx="2">
              <a:schemeClr val="dk1"/>
            </a:effectRef>
            <a:fontRef idx="minor">
              <a:schemeClr val="tx1"/>
            </a:fontRef>
          </p:style>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vi-VN" sz="1800" b="0" i="0" u="none" strike="noStrike" kern="1200" cap="none" spc="0" normalizeH="0" baseline="0" noProof="0">
                <a:ln>
                  <a:noFill/>
                </a:ln>
                <a:solidFill>
                  <a:schemeClr val="tx1"/>
                </a:solidFill>
                <a:effectLst/>
                <a:uLnTx/>
                <a:uFillTx/>
                <a:latin typeface="+mn-lt"/>
                <a:ea typeface="+mn-ea"/>
                <a:cs typeface="+mn-cs"/>
              </a:endParaRPr>
            </a:p>
          </p:txBody>
        </p:sp>
      </p:grpSp>
      <p:sp>
        <p:nvSpPr>
          <p:cNvPr id="132" name="Line 10"/>
          <p:cNvSpPr>
            <a:spLocks noChangeShapeType="1"/>
          </p:cNvSpPr>
          <p:nvPr/>
        </p:nvSpPr>
        <p:spPr bwMode="auto">
          <a:xfrm>
            <a:off x="4343400" y="5221288"/>
            <a:ext cx="2133600" cy="0"/>
          </a:xfrm>
          <a:prstGeom prst="line">
            <a:avLst/>
          </a:prstGeom>
        </p:spPr>
        <p:style>
          <a:lnRef idx="3">
            <a:schemeClr val="dk1"/>
          </a:lnRef>
          <a:fillRef idx="0">
            <a:schemeClr val="dk1"/>
          </a:fillRef>
          <a:effectRef idx="2">
            <a:schemeClr val="dk1"/>
          </a:effectRef>
          <a:fontRef idx="minor">
            <a:schemeClr val="tx1"/>
          </a:fontRef>
        </p:style>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vi-VN" sz="1800" b="0" i="0" u="none" strike="noStrike" kern="1200" cap="none" spc="0" normalizeH="0" baseline="0" noProof="0">
              <a:ln>
                <a:noFill/>
              </a:ln>
              <a:solidFill>
                <a:schemeClr val="tx1"/>
              </a:solidFill>
              <a:effectLst/>
              <a:uLnTx/>
              <a:uFillTx/>
              <a:latin typeface="+mn-lt"/>
              <a:ea typeface="+mn-ea"/>
              <a:cs typeface="+mn-cs"/>
            </a:endParaRPr>
          </a:p>
        </p:txBody>
      </p:sp>
      <p:grpSp>
        <p:nvGrpSpPr>
          <p:cNvPr id="10" name="Group 12"/>
          <p:cNvGrpSpPr/>
          <p:nvPr/>
        </p:nvGrpSpPr>
        <p:grpSpPr>
          <a:xfrm>
            <a:off x="2438400" y="4826000"/>
            <a:ext cx="1828800" cy="317500"/>
            <a:chOff x="1872" y="2832"/>
            <a:chExt cx="864" cy="192"/>
          </a:xfrm>
        </p:grpSpPr>
        <p:sp>
          <p:nvSpPr>
            <p:cNvPr id="134" name="Line 13"/>
            <p:cNvSpPr>
              <a:spLocks noChangeShapeType="1"/>
            </p:cNvSpPr>
            <p:nvPr/>
          </p:nvSpPr>
          <p:spPr bwMode="auto">
            <a:xfrm>
              <a:off x="1872" y="2832"/>
              <a:ext cx="0" cy="192"/>
            </a:xfrm>
            <a:prstGeom prst="line">
              <a:avLst/>
            </a:prstGeom>
            <a:ln>
              <a:tailEnd type="triangle" w="med" len="med"/>
            </a:ln>
          </p:spPr>
          <p:style>
            <a:lnRef idx="3">
              <a:schemeClr val="dk1"/>
            </a:lnRef>
            <a:fillRef idx="0">
              <a:schemeClr val="dk1"/>
            </a:fillRef>
            <a:effectRef idx="2">
              <a:schemeClr val="dk1"/>
            </a:effectRef>
            <a:fontRef idx="minor">
              <a:schemeClr val="tx1"/>
            </a:fontRef>
          </p:style>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vi-VN" sz="1800" b="0" i="0" u="none" strike="noStrike" kern="1200" cap="none" spc="0" normalizeH="0" baseline="0" noProof="0">
                <a:ln>
                  <a:noFill/>
                </a:ln>
                <a:solidFill>
                  <a:schemeClr val="tx1"/>
                </a:solidFill>
                <a:effectLst/>
                <a:uLnTx/>
                <a:uFillTx/>
                <a:latin typeface="+mn-lt"/>
                <a:ea typeface="+mn-ea"/>
                <a:cs typeface="+mn-cs"/>
              </a:endParaRPr>
            </a:p>
          </p:txBody>
        </p:sp>
        <p:sp>
          <p:nvSpPr>
            <p:cNvPr id="135" name="Line 14"/>
            <p:cNvSpPr>
              <a:spLocks noChangeShapeType="1"/>
            </p:cNvSpPr>
            <p:nvPr/>
          </p:nvSpPr>
          <p:spPr bwMode="auto">
            <a:xfrm>
              <a:off x="1872" y="2832"/>
              <a:ext cx="864" cy="0"/>
            </a:xfrm>
            <a:prstGeom prst="line">
              <a:avLst/>
            </a:prstGeom>
          </p:spPr>
          <p:style>
            <a:lnRef idx="3">
              <a:schemeClr val="dk1"/>
            </a:lnRef>
            <a:fillRef idx="0">
              <a:schemeClr val="dk1"/>
            </a:fillRef>
            <a:effectRef idx="2">
              <a:schemeClr val="dk1"/>
            </a:effectRef>
            <a:fontRef idx="minor">
              <a:schemeClr val="tx1"/>
            </a:fontRef>
          </p:style>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vi-VN" sz="1800" b="0" i="0" u="none" strike="noStrike" kern="1200" cap="none" spc="0" normalizeH="0" baseline="0" noProof="0">
                <a:ln>
                  <a:noFill/>
                </a:ln>
                <a:solidFill>
                  <a:schemeClr val="tx1"/>
                </a:solidFill>
                <a:effectLst/>
                <a:uLnTx/>
                <a:uFillTx/>
                <a:latin typeface="+mn-lt"/>
                <a:ea typeface="+mn-ea"/>
                <a:cs typeface="+mn-cs"/>
              </a:endParaRPr>
            </a:p>
          </p:txBody>
        </p:sp>
      </p:grpSp>
      <p:sp>
        <p:nvSpPr>
          <p:cNvPr id="136" name="Line 17"/>
          <p:cNvSpPr>
            <a:spLocks noChangeShapeType="1"/>
          </p:cNvSpPr>
          <p:nvPr/>
        </p:nvSpPr>
        <p:spPr bwMode="auto">
          <a:xfrm>
            <a:off x="5562600" y="4826000"/>
            <a:ext cx="0" cy="381000"/>
          </a:xfrm>
          <a:prstGeom prst="line">
            <a:avLst/>
          </a:prstGeom>
        </p:spPr>
        <p:style>
          <a:lnRef idx="3">
            <a:schemeClr val="dk1"/>
          </a:lnRef>
          <a:fillRef idx="0">
            <a:schemeClr val="dk1"/>
          </a:fillRef>
          <a:effectRef idx="2">
            <a:schemeClr val="dk1"/>
          </a:effectRef>
          <a:fontRef idx="minor">
            <a:schemeClr val="tx1"/>
          </a:fontRef>
        </p:style>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vi-VN" sz="1800" b="0" i="0" u="none" strike="noStrike" kern="1200" cap="none" spc="0" normalizeH="0" baseline="0" noProof="0">
              <a:ln>
                <a:noFill/>
              </a:ln>
              <a:solidFill>
                <a:schemeClr val="tx1"/>
              </a:solidFill>
              <a:effectLst/>
              <a:uLnTx/>
              <a:uFillTx/>
              <a:latin typeface="+mn-lt"/>
              <a:ea typeface="+mn-ea"/>
              <a:cs typeface="+mn-cs"/>
            </a:endParaRPr>
          </a:p>
        </p:txBody>
      </p:sp>
      <p:cxnSp>
        <p:nvCxnSpPr>
          <p:cNvPr id="137" name="Straight Connector 136"/>
          <p:cNvCxnSpPr/>
          <p:nvPr/>
        </p:nvCxnSpPr>
        <p:spPr bwMode="auto">
          <a:xfrm>
            <a:off x="4191000" y="4826000"/>
            <a:ext cx="1371600" cy="1588"/>
          </a:xfrm>
          <a:prstGeom prst="line">
            <a:avLst/>
          </a:prstGeom>
          <a:ln>
            <a:headEnd type="none" w="med" len="med"/>
            <a:tailEnd type="none" w="med" len="med"/>
          </a:ln>
        </p:spPr>
        <p:style>
          <a:lnRef idx="3">
            <a:schemeClr val="dk1"/>
          </a:lnRef>
          <a:fillRef idx="0">
            <a:schemeClr val="dk1"/>
          </a:fillRef>
          <a:effectRef idx="2">
            <a:schemeClr val="dk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90"/>
                                        </p:tgtEl>
                                        <p:attrNameLst>
                                          <p:attrName>style.visibility</p:attrName>
                                        </p:attrNameLst>
                                      </p:cBhvr>
                                      <p:to>
                                        <p:strVal val="visible"/>
                                      </p:to>
                                    </p:set>
                                    <p:animEffect transition="in" filter="blinds(horizontal)">
                                      <p:cBhvr>
                                        <p:cTn id="10" dur="500"/>
                                        <p:tgtEl>
                                          <p:spTgt spid="90"/>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137"/>
                                        </p:tgtEl>
                                        <p:attrNameLst>
                                          <p:attrName>style.visibility</p:attrName>
                                        </p:attrNameLst>
                                      </p:cBhvr>
                                      <p:to>
                                        <p:strVal val="visible"/>
                                      </p:to>
                                    </p:set>
                                    <p:animEffect transition="in" filter="blinds(horizontal)">
                                      <p:cBhvr>
                                        <p:cTn id="15" dur="500"/>
                                        <p:tgtEl>
                                          <p:spTgt spid="137"/>
                                        </p:tgtEl>
                                      </p:cBhvr>
                                    </p:animEffect>
                                  </p:childTnLst>
                                </p:cTn>
                              </p:par>
                              <p:par>
                                <p:cTn id="16" presetID="3" presetClass="entr" presetSubtype="10" fill="hold"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blinds(horizontal)">
                                      <p:cBhvr>
                                        <p:cTn id="18" dur="500"/>
                                        <p:tgtEl>
                                          <p:spTgt spid="10"/>
                                        </p:tgtEl>
                                      </p:cBhvr>
                                    </p:animEffect>
                                  </p:childTnLst>
                                </p:cTn>
                              </p:par>
                              <p:par>
                                <p:cTn id="19" presetID="3" presetClass="entr" presetSubtype="10" fill="hold" nodeType="withEffect">
                                  <p:stCondLst>
                                    <p:cond delay="0"/>
                                  </p:stCondLst>
                                  <p:childTnLst>
                                    <p:set>
                                      <p:cBhvr>
                                        <p:cTn id="20" dur="1" fill="hold">
                                          <p:stCondLst>
                                            <p:cond delay="0"/>
                                          </p:stCondLst>
                                        </p:cTn>
                                        <p:tgtEl>
                                          <p:spTgt spid="136"/>
                                        </p:tgtEl>
                                        <p:attrNameLst>
                                          <p:attrName>style.visibility</p:attrName>
                                        </p:attrNameLst>
                                      </p:cBhvr>
                                      <p:to>
                                        <p:strVal val="visible"/>
                                      </p:to>
                                    </p:set>
                                    <p:animEffect transition="in" filter="blinds(horizontal)">
                                      <p:cBhvr>
                                        <p:cTn id="21" dur="500"/>
                                        <p:tgtEl>
                                          <p:spTgt spid="136"/>
                                        </p:tgtEl>
                                      </p:cBhvr>
                                    </p:animEffect>
                                  </p:childTnLst>
                                </p:cTn>
                              </p:par>
                              <p:par>
                                <p:cTn id="22" presetID="3" presetClass="entr" presetSubtype="10" fill="hold" nodeType="withEffect">
                                  <p:stCondLst>
                                    <p:cond delay="0"/>
                                  </p:stCondLst>
                                  <p:childTnLst>
                                    <p:set>
                                      <p:cBhvr>
                                        <p:cTn id="23" dur="1" fill="hold">
                                          <p:stCondLst>
                                            <p:cond delay="0"/>
                                          </p:stCondLst>
                                        </p:cTn>
                                        <p:tgtEl>
                                          <p:spTgt spid="132"/>
                                        </p:tgtEl>
                                        <p:attrNameLst>
                                          <p:attrName>style.visibility</p:attrName>
                                        </p:attrNameLst>
                                      </p:cBhvr>
                                      <p:to>
                                        <p:strVal val="visible"/>
                                      </p:to>
                                    </p:set>
                                    <p:animEffect transition="in" filter="blinds(horizontal)">
                                      <p:cBhvr>
                                        <p:cTn id="24" dur="500"/>
                                        <p:tgtEl>
                                          <p:spTgt spid="132"/>
                                        </p:tgtEl>
                                      </p:cBhvr>
                                    </p:animEffect>
                                  </p:childTnLst>
                                </p:cTn>
                              </p:par>
                              <p:par>
                                <p:cTn id="25" presetID="3" presetClass="entr" presetSubtype="10" fill="hold" nodeType="with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blinds(horizontal)">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63" presetClass="path" presetSubtype="0" repeatCount="indefinite" accel="50000" decel="50000" fill="hold" nodeType="clickEffect">
                                  <p:stCondLst>
                                    <p:cond delay="0"/>
                                  </p:stCondLst>
                                  <p:endCondLst>
                                    <p:cond evt="onNext" delay="0">
                                      <p:tgtEl>
                                        <p:sldTgt/>
                                      </p:tgtEl>
                                    </p:cond>
                                  </p:endCondLst>
                                  <p:childTnLst>
                                    <p:animMotion origin="layout" path="M 3.33333E-6 0.00185 L 0.14166 0.00093 " pathEditMode="relative" rAng="0" ptsTypes="AA">
                                      <p:cBhvr>
                                        <p:cTn id="31" dur="5000" fill="hold"/>
                                        <p:tgtEl>
                                          <p:spTgt spid="10"/>
                                        </p:tgtEl>
                                        <p:attrNameLst>
                                          <p:attrName>ppt_x</p:attrName>
                                          <p:attrName>ppt_y</p:attrName>
                                        </p:attrNameLst>
                                      </p:cBhvr>
                                      <p:rCtr x="7100"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VNI-Helve" pitchFamily="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VNI-Helve" pitchFamily="2"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VNI-Helve" pitchFamily="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VNI-Helve" pitchFamily="2"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Flow</Template>
  <TotalTime>110</TotalTime>
  <Words>1190</Words>
  <Application>Microsoft Office PowerPoint</Application>
  <PresentationFormat>On-screen Show (4:3)</PresentationFormat>
  <Paragraphs>187</Paragraphs>
  <Slides>24</Slides>
  <Notes>11</Notes>
  <HiddenSlides>0</HiddenSlides>
  <MMClips>0</MMClips>
  <ScaleCrop>false</ScaleCrop>
  <HeadingPairs>
    <vt:vector size="6" baseType="variant">
      <vt:variant>
        <vt:lpstr>Theme</vt:lpstr>
      </vt:variant>
      <vt:variant>
        <vt:i4>2</vt:i4>
      </vt:variant>
      <vt:variant>
        <vt:lpstr>Embedded OLE Servers</vt:lpstr>
      </vt:variant>
      <vt:variant>
        <vt:i4>2</vt:i4>
      </vt:variant>
      <vt:variant>
        <vt:lpstr>Slide Titles</vt:lpstr>
      </vt:variant>
      <vt:variant>
        <vt:i4>24</vt:i4>
      </vt:variant>
    </vt:vector>
  </HeadingPairs>
  <TitlesOfParts>
    <vt:vector size="28" baseType="lpstr">
      <vt:lpstr>Default Design</vt:lpstr>
      <vt:lpstr>1_Default Design</vt:lpstr>
      <vt:lpstr>Equation.DSMT4</vt:lpstr>
      <vt:lpstr>Microsoft Equation 3.0</vt:lpstr>
      <vt:lpstr>PowerPoint Presentation</vt:lpstr>
      <vt:lpstr>PowerPoint Presentation</vt:lpstr>
      <vt:lpstr>BIẾN TRỞ  ĐIỆN TRỞ DÙNG TRONG KĨ THUẬT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Windows User</cp:lastModifiedBy>
  <cp:revision>251</cp:revision>
  <dcterms:created xsi:type="dcterms:W3CDTF">2020-09-22T13:40:00Z</dcterms:created>
  <dcterms:modified xsi:type="dcterms:W3CDTF">2021-10-29T14:08:33Z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y fmtid="{D5CDD505-2E9C-101B-9397-08002B2CF9AE}" pid="3" name="KSOProductBuildVer">
    <vt:lpwstr>1033-11.2.0.10323</vt:lpwstr>
  </property>
  <property fmtid="{D5CDD505-2E9C-101B-9397-08002B2CF9AE}" pid="4" name="ICV">
    <vt:lpwstr>9FB18A3A1B104B2AAED3AB33F53850F1</vt:lpwstr>
  </property>
</Properties>
</file>