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5" r:id="rId14"/>
    <p:sldId id="277" r:id="rId15"/>
    <p:sldId id="279" r:id="rId16"/>
    <p:sldId id="280" r:id="rId17"/>
    <p:sldId id="282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881D9-AC5F-452B-8E0E-BB4E3F806CF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C7B34-7A4E-46BC-9F8F-B92C52B21EFB}">
      <dgm:prSet phldrT="[Text]" custT="1"/>
      <dgm:spPr/>
      <dgm:t>
        <a:bodyPr/>
        <a:lstStyle/>
        <a:p>
          <a:r>
            <a:rPr lang="en-US" sz="2200" b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N1</a:t>
          </a:r>
          <a:r>
            <a:rPr lang="en-US" sz="2200" b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Tìm dữ liệu dạng chữ và số</a:t>
          </a:r>
          <a:endParaRPr lang="en-US" sz="22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BAB2753-182A-4C0D-85F8-AAA9E2DCDF72}" type="parTrans" cxnId="{A9C233DB-C474-4066-8DFC-144F3EB55CCD}">
      <dgm:prSet/>
      <dgm:spPr/>
      <dgm:t>
        <a:bodyPr/>
        <a:lstStyle/>
        <a:p>
          <a:endParaRPr lang="en-US"/>
        </a:p>
      </dgm:t>
    </dgm:pt>
    <dgm:pt modelId="{9BA6E036-AD4B-4893-82D7-132AA64C4E8D}" type="sibTrans" cxnId="{A9C233DB-C474-4066-8DFC-144F3EB55CCD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AA2BEB4B-6273-412D-AC1E-E2DE4BB83891}">
      <dgm:prSet phldrT="[Text]" custT="1"/>
      <dgm:spPr/>
      <dgm:t>
        <a:bodyPr/>
        <a:lstStyle/>
        <a:p>
          <a:r>
            <a:rPr lang="en-US" sz="2200" b="1" smtClean="0">
              <a:latin typeface="Arial" pitchFamily="34" charset="0"/>
              <a:cs typeface="Arial" pitchFamily="34" charset="0"/>
            </a:rPr>
            <a:t>N2: </a:t>
          </a:r>
          <a:r>
            <a:rPr lang="en-US" sz="2200" b="0" smtClean="0">
              <a:latin typeface="Arial" pitchFamily="34" charset="0"/>
              <a:cs typeface="Arial" pitchFamily="34" charset="0"/>
            </a:rPr>
            <a:t>Tìm dữ liệu dạng hình ảnh </a:t>
          </a:r>
          <a:endParaRPr lang="en-US" sz="2200" b="0">
            <a:latin typeface="Arial" pitchFamily="34" charset="0"/>
            <a:cs typeface="Arial" pitchFamily="34" charset="0"/>
          </a:endParaRPr>
        </a:p>
      </dgm:t>
    </dgm:pt>
    <dgm:pt modelId="{EE4FA356-2192-4BD9-9D78-D5D4E29775A1}" type="parTrans" cxnId="{40FA8778-82A3-41D3-9228-93D242521267}">
      <dgm:prSet/>
      <dgm:spPr/>
      <dgm:t>
        <a:bodyPr/>
        <a:lstStyle/>
        <a:p>
          <a:endParaRPr lang="en-US"/>
        </a:p>
      </dgm:t>
    </dgm:pt>
    <dgm:pt modelId="{693FA87C-B4B8-4A4B-BC46-42D31A32AFBD}" type="sibTrans" cxnId="{40FA8778-82A3-41D3-9228-93D242521267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14201D5D-C132-4AAB-95A0-11A54B86A0B5}">
      <dgm:prSet phldrT="[Text]" custT="1"/>
      <dgm:spPr/>
      <dgm:t>
        <a:bodyPr/>
        <a:lstStyle/>
        <a:p>
          <a:r>
            <a:rPr lang="en-US" sz="2200" b="1" smtClean="0">
              <a:latin typeface="Arial" pitchFamily="34" charset="0"/>
              <a:cs typeface="Arial" pitchFamily="34" charset="0"/>
            </a:rPr>
            <a:t>N3: </a:t>
          </a:r>
          <a:r>
            <a:rPr lang="en-US" sz="2200" smtClean="0">
              <a:latin typeface="Arial" pitchFamily="34" charset="0"/>
              <a:cs typeface="Arial" pitchFamily="34" charset="0"/>
            </a:rPr>
            <a:t>Tìm dữ liệu dạng âm thanh </a:t>
          </a:r>
          <a:endParaRPr lang="en-US" sz="2200">
            <a:latin typeface="Arial" pitchFamily="34" charset="0"/>
            <a:cs typeface="Arial" pitchFamily="34" charset="0"/>
          </a:endParaRPr>
        </a:p>
      </dgm:t>
    </dgm:pt>
    <dgm:pt modelId="{8DAFA265-8847-4379-B3D2-7F4389933118}" type="parTrans" cxnId="{6AE24162-D7A7-4AD4-8AA0-38DE5D0E9AB1}">
      <dgm:prSet/>
      <dgm:spPr/>
      <dgm:t>
        <a:bodyPr/>
        <a:lstStyle/>
        <a:p>
          <a:endParaRPr lang="en-US"/>
        </a:p>
      </dgm:t>
    </dgm:pt>
    <dgm:pt modelId="{DA26D4FE-3342-440D-98E9-2902C49679D6}" type="sibTrans" cxnId="{6AE24162-D7A7-4AD4-8AA0-38DE5D0E9AB1}">
      <dgm:prSet/>
      <dgm:spPr/>
      <dgm:t>
        <a:bodyPr/>
        <a:lstStyle/>
        <a:p>
          <a:endParaRPr lang="en-US"/>
        </a:p>
      </dgm:t>
    </dgm:pt>
    <dgm:pt modelId="{7FAF8163-C93E-4172-A106-490CACACC51A}" type="pres">
      <dgm:prSet presAssocID="{5D0881D9-AC5F-452B-8E0E-BB4E3F806C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22FB84-3707-4179-B011-0E4BC5A98C41}" type="pres">
      <dgm:prSet presAssocID="{5D0881D9-AC5F-452B-8E0E-BB4E3F806CF2}" presName="dummyMaxCanvas" presStyleCnt="0">
        <dgm:presLayoutVars/>
      </dgm:prSet>
      <dgm:spPr/>
    </dgm:pt>
    <dgm:pt modelId="{892CF107-529A-4BAE-95E0-39B4F551F1CF}" type="pres">
      <dgm:prSet presAssocID="{5D0881D9-AC5F-452B-8E0E-BB4E3F806CF2}" presName="ThreeNodes_1" presStyleLbl="node1" presStyleIdx="0" presStyleCnt="3" custScaleX="101299" custScaleY="80791" custLinFactNeighborX="793" custLinFactNeighborY="-3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D8C26-E4BA-4AAF-80D9-20CC703B3BEC}" type="pres">
      <dgm:prSet presAssocID="{5D0881D9-AC5F-452B-8E0E-BB4E3F806CF2}" presName="ThreeNodes_2" presStyleLbl="node1" presStyleIdx="1" presStyleCnt="3" custScaleX="104476" custScaleY="84746" custLinFactNeighborX="-1904" custLinFactNeighborY="-11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C4723-4273-42C3-9BA2-F5EB7B8A18D7}" type="pres">
      <dgm:prSet presAssocID="{5D0881D9-AC5F-452B-8E0E-BB4E3F806CF2}" presName="ThreeNodes_3" presStyleLbl="node1" presStyleIdx="2" presStyleCnt="3" custScaleX="103418" custScaleY="80791" custLinFactNeighborX="-4336" custLinFactNeighborY="-16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88B13-C325-4D2F-86BD-8F52AC6AD29C}" type="pres">
      <dgm:prSet presAssocID="{5D0881D9-AC5F-452B-8E0E-BB4E3F806CF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8E2F2-9713-4768-8E43-3C9CCE25D681}" type="pres">
      <dgm:prSet presAssocID="{5D0881D9-AC5F-452B-8E0E-BB4E3F806CF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C5CB2-C256-4E3A-83C8-80971BD8CF91}" type="pres">
      <dgm:prSet presAssocID="{5D0881D9-AC5F-452B-8E0E-BB4E3F806CF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92EB2-7DE1-430C-801B-EE4D9F3C096F}" type="pres">
      <dgm:prSet presAssocID="{5D0881D9-AC5F-452B-8E0E-BB4E3F806CF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2555E-4288-4B61-875E-0197E5B158E8}" type="pres">
      <dgm:prSet presAssocID="{5D0881D9-AC5F-452B-8E0E-BB4E3F806CF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DC054-E0BE-4254-9C03-8F212A1F31D1}" type="presOf" srcId="{AA2BEB4B-6273-412D-AC1E-E2DE4BB83891}" destId="{C6492EB2-7DE1-430C-801B-EE4D9F3C096F}" srcOrd="1" destOrd="0" presId="urn:microsoft.com/office/officeart/2005/8/layout/vProcess5"/>
    <dgm:cxn modelId="{687B35C1-CD36-4D83-9E5D-29667D4D93FA}" type="presOf" srcId="{297C7B34-7A4E-46BC-9F8F-B92C52B21EFB}" destId="{892CF107-529A-4BAE-95E0-39B4F551F1CF}" srcOrd="0" destOrd="0" presId="urn:microsoft.com/office/officeart/2005/8/layout/vProcess5"/>
    <dgm:cxn modelId="{ABD867F6-E338-4290-A29E-D0B4B2563035}" type="presOf" srcId="{14201D5D-C132-4AAB-95A0-11A54B86A0B5}" destId="{97EC4723-4273-42C3-9BA2-F5EB7B8A18D7}" srcOrd="0" destOrd="0" presId="urn:microsoft.com/office/officeart/2005/8/layout/vProcess5"/>
    <dgm:cxn modelId="{A9C233DB-C474-4066-8DFC-144F3EB55CCD}" srcId="{5D0881D9-AC5F-452B-8E0E-BB4E3F806CF2}" destId="{297C7B34-7A4E-46BC-9F8F-B92C52B21EFB}" srcOrd="0" destOrd="0" parTransId="{FBAB2753-182A-4C0D-85F8-AAA9E2DCDF72}" sibTransId="{9BA6E036-AD4B-4893-82D7-132AA64C4E8D}"/>
    <dgm:cxn modelId="{5C675CE0-BCBD-40AA-953D-6C79323E6F9A}" type="presOf" srcId="{AA2BEB4B-6273-412D-AC1E-E2DE4BB83891}" destId="{6C4D8C26-E4BA-4AAF-80D9-20CC703B3BEC}" srcOrd="0" destOrd="0" presId="urn:microsoft.com/office/officeart/2005/8/layout/vProcess5"/>
    <dgm:cxn modelId="{D5114041-AFC5-4A1C-806D-1A93E1CED781}" type="presOf" srcId="{297C7B34-7A4E-46BC-9F8F-B92C52B21EFB}" destId="{8B0C5CB2-C256-4E3A-83C8-80971BD8CF91}" srcOrd="1" destOrd="0" presId="urn:microsoft.com/office/officeart/2005/8/layout/vProcess5"/>
    <dgm:cxn modelId="{8346E27B-4BF0-430D-BBFD-1C1B1041FEA9}" type="presOf" srcId="{14201D5D-C132-4AAB-95A0-11A54B86A0B5}" destId="{5EF2555E-4288-4B61-875E-0197E5B158E8}" srcOrd="1" destOrd="0" presId="urn:microsoft.com/office/officeart/2005/8/layout/vProcess5"/>
    <dgm:cxn modelId="{6AE24162-D7A7-4AD4-8AA0-38DE5D0E9AB1}" srcId="{5D0881D9-AC5F-452B-8E0E-BB4E3F806CF2}" destId="{14201D5D-C132-4AAB-95A0-11A54B86A0B5}" srcOrd="2" destOrd="0" parTransId="{8DAFA265-8847-4379-B3D2-7F4389933118}" sibTransId="{DA26D4FE-3342-440D-98E9-2902C49679D6}"/>
    <dgm:cxn modelId="{93971C08-36EF-4E44-B434-5712DE5CE7CF}" type="presOf" srcId="{9BA6E036-AD4B-4893-82D7-132AA64C4E8D}" destId="{0B588B13-C325-4D2F-86BD-8F52AC6AD29C}" srcOrd="0" destOrd="0" presId="urn:microsoft.com/office/officeart/2005/8/layout/vProcess5"/>
    <dgm:cxn modelId="{4F024D7A-7FBF-43EC-99B0-8794DCA39B8D}" type="presOf" srcId="{5D0881D9-AC5F-452B-8E0E-BB4E3F806CF2}" destId="{7FAF8163-C93E-4172-A106-490CACACC51A}" srcOrd="0" destOrd="0" presId="urn:microsoft.com/office/officeart/2005/8/layout/vProcess5"/>
    <dgm:cxn modelId="{6DFB5573-9E89-4E55-ABE3-C13DA2ED9CFF}" type="presOf" srcId="{693FA87C-B4B8-4A4B-BC46-42D31A32AFBD}" destId="{3E28E2F2-9713-4768-8E43-3C9CCE25D681}" srcOrd="0" destOrd="0" presId="urn:microsoft.com/office/officeart/2005/8/layout/vProcess5"/>
    <dgm:cxn modelId="{40FA8778-82A3-41D3-9228-93D242521267}" srcId="{5D0881D9-AC5F-452B-8E0E-BB4E3F806CF2}" destId="{AA2BEB4B-6273-412D-AC1E-E2DE4BB83891}" srcOrd="1" destOrd="0" parTransId="{EE4FA356-2192-4BD9-9D78-D5D4E29775A1}" sibTransId="{693FA87C-B4B8-4A4B-BC46-42D31A32AFBD}"/>
    <dgm:cxn modelId="{13B044B7-5F85-41B4-9F81-0B157EC1FD6F}" type="presParOf" srcId="{7FAF8163-C93E-4172-A106-490CACACC51A}" destId="{F922FB84-3707-4179-B011-0E4BC5A98C41}" srcOrd="0" destOrd="0" presId="urn:microsoft.com/office/officeart/2005/8/layout/vProcess5"/>
    <dgm:cxn modelId="{87342EDF-7131-4B3A-B2B2-5A2280B498E2}" type="presParOf" srcId="{7FAF8163-C93E-4172-A106-490CACACC51A}" destId="{892CF107-529A-4BAE-95E0-39B4F551F1CF}" srcOrd="1" destOrd="0" presId="urn:microsoft.com/office/officeart/2005/8/layout/vProcess5"/>
    <dgm:cxn modelId="{267C242B-E91F-4517-A063-556FD97F6200}" type="presParOf" srcId="{7FAF8163-C93E-4172-A106-490CACACC51A}" destId="{6C4D8C26-E4BA-4AAF-80D9-20CC703B3BEC}" srcOrd="2" destOrd="0" presId="urn:microsoft.com/office/officeart/2005/8/layout/vProcess5"/>
    <dgm:cxn modelId="{FCDC66C9-0A31-40CF-9142-B2F018EF5F17}" type="presParOf" srcId="{7FAF8163-C93E-4172-A106-490CACACC51A}" destId="{97EC4723-4273-42C3-9BA2-F5EB7B8A18D7}" srcOrd="3" destOrd="0" presId="urn:microsoft.com/office/officeart/2005/8/layout/vProcess5"/>
    <dgm:cxn modelId="{6A40262B-9736-4CAD-8298-935181A60965}" type="presParOf" srcId="{7FAF8163-C93E-4172-A106-490CACACC51A}" destId="{0B588B13-C325-4D2F-86BD-8F52AC6AD29C}" srcOrd="4" destOrd="0" presId="urn:microsoft.com/office/officeart/2005/8/layout/vProcess5"/>
    <dgm:cxn modelId="{4EFCCE08-3B90-433E-A477-BD891F8D9556}" type="presParOf" srcId="{7FAF8163-C93E-4172-A106-490CACACC51A}" destId="{3E28E2F2-9713-4768-8E43-3C9CCE25D681}" srcOrd="5" destOrd="0" presId="urn:microsoft.com/office/officeart/2005/8/layout/vProcess5"/>
    <dgm:cxn modelId="{424B6DE4-6313-493C-BB11-B730FB645372}" type="presParOf" srcId="{7FAF8163-C93E-4172-A106-490CACACC51A}" destId="{8B0C5CB2-C256-4E3A-83C8-80971BD8CF91}" srcOrd="6" destOrd="0" presId="urn:microsoft.com/office/officeart/2005/8/layout/vProcess5"/>
    <dgm:cxn modelId="{52EC1754-816B-4067-9356-257CF23F5CFF}" type="presParOf" srcId="{7FAF8163-C93E-4172-A106-490CACACC51A}" destId="{C6492EB2-7DE1-430C-801B-EE4D9F3C096F}" srcOrd="7" destOrd="0" presId="urn:microsoft.com/office/officeart/2005/8/layout/vProcess5"/>
    <dgm:cxn modelId="{C943F407-321B-496A-8B09-FDE17D7574A9}" type="presParOf" srcId="{7FAF8163-C93E-4172-A106-490CACACC51A}" destId="{5EF2555E-4288-4B61-875E-0197E5B158E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82342-F2AE-4EE8-A75C-AD6A547BD3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550F63-A01A-4485-AA28-A32742B0FFA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smtClean="0">
              <a:latin typeface="Arial" pitchFamily="34" charset="0"/>
              <a:cs typeface="Arial" pitchFamily="34" charset="0"/>
            </a:rPr>
            <a:t>1. </a:t>
          </a:r>
          <a:r>
            <a:rPr lang="nl-NL" sz="2000" smtClean="0">
              <a:latin typeface="Arial" pitchFamily="34" charset="0"/>
              <a:cs typeface="Arial" pitchFamily="34" charset="0"/>
            </a:rPr>
            <a:t>Lưu trữ thông tin là hoạt động đưa thông tin vào vật mang tin.</a:t>
          </a:r>
          <a:endParaRPr lang="en-US" sz="2000">
            <a:latin typeface="Arial" pitchFamily="34" charset="0"/>
            <a:cs typeface="Arial" pitchFamily="34" charset="0"/>
          </a:endParaRPr>
        </a:p>
      </dgm:t>
    </dgm:pt>
    <dgm:pt modelId="{8FBE52D4-6040-4429-9D9E-742C3943B7A8}" type="parTrans" cxnId="{DA82E363-7AD8-4FD1-B310-0A86694D46FE}">
      <dgm:prSet/>
      <dgm:spPr/>
      <dgm:t>
        <a:bodyPr/>
        <a:lstStyle/>
        <a:p>
          <a:endParaRPr lang="en-US"/>
        </a:p>
      </dgm:t>
    </dgm:pt>
    <dgm:pt modelId="{4B722A2E-97D5-4585-AEEB-883DDCF79E2C}" type="sibTrans" cxnId="{DA82E363-7AD8-4FD1-B310-0A86694D46FE}">
      <dgm:prSet/>
      <dgm:spPr/>
      <dgm:t>
        <a:bodyPr/>
        <a:lstStyle/>
        <a:p>
          <a:endParaRPr lang="en-US"/>
        </a:p>
      </dgm:t>
    </dgm:pt>
    <dgm:pt modelId="{B7FF3231-7822-4EE3-9344-7F78CDF1490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smtClean="0">
              <a:latin typeface="Arial" pitchFamily="34" charset="0"/>
              <a:cs typeface="Arial" pitchFamily="34" charset="0"/>
            </a:rPr>
            <a:t>3. Nên lưu trữ thông tin vào vật mang tin thành dữ liệu để lấy sử dụng khi cần</a:t>
          </a:r>
          <a:endParaRPr lang="en-US" sz="2000">
            <a:latin typeface="Arial" pitchFamily="34" charset="0"/>
            <a:cs typeface="Arial" pitchFamily="34" charset="0"/>
          </a:endParaRPr>
        </a:p>
      </dgm:t>
    </dgm:pt>
    <dgm:pt modelId="{1B5163E5-CA1A-4E32-BD9C-DD4DCE14E6FA}" type="parTrans" cxnId="{90511E45-2EEE-4058-99BF-C4CB1ABA0CD3}">
      <dgm:prSet/>
      <dgm:spPr/>
      <dgm:t>
        <a:bodyPr/>
        <a:lstStyle/>
        <a:p>
          <a:endParaRPr lang="en-US"/>
        </a:p>
      </dgm:t>
    </dgm:pt>
    <dgm:pt modelId="{80A031C4-2FBD-4B5C-AD25-B304B65447CE}" type="sibTrans" cxnId="{90511E45-2EEE-4058-99BF-C4CB1ABA0CD3}">
      <dgm:prSet/>
      <dgm:spPr/>
      <dgm:t>
        <a:bodyPr/>
        <a:lstStyle/>
        <a:p>
          <a:endParaRPr lang="en-US"/>
        </a:p>
      </dgm:t>
    </dgm:pt>
    <dgm:pt modelId="{92FC910B-1A24-405C-9D3C-2581B25B125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smtClean="0">
              <a:latin typeface="Arial" pitchFamily="34" charset="0"/>
              <a:cs typeface="Arial" pitchFamily="34" charset="0"/>
            </a:rPr>
            <a:t>4. Trao đổi thông tin rất quan trọng và diễn ra thường xuyên, thiếu thông tin hay thiếu treo đổi thông tin có thể gây hiệu quả nghiêm trọng</a:t>
          </a:r>
          <a:endParaRPr lang="en-US" sz="2000">
            <a:latin typeface="Arial" pitchFamily="34" charset="0"/>
            <a:cs typeface="Arial" pitchFamily="34" charset="0"/>
          </a:endParaRPr>
        </a:p>
      </dgm:t>
    </dgm:pt>
    <dgm:pt modelId="{EF7ADEFB-915F-4489-90BF-386E9AF8A6BE}" type="parTrans" cxnId="{BCCDD343-9DD3-4AB2-A1A1-7BD4C3973AA6}">
      <dgm:prSet/>
      <dgm:spPr/>
      <dgm:t>
        <a:bodyPr/>
        <a:lstStyle/>
        <a:p>
          <a:endParaRPr lang="en-US"/>
        </a:p>
      </dgm:t>
    </dgm:pt>
    <dgm:pt modelId="{1626EA86-0B2A-4644-A902-BCE23AAFA331}" type="sibTrans" cxnId="{BCCDD343-9DD3-4AB2-A1A1-7BD4C3973AA6}">
      <dgm:prSet/>
      <dgm:spPr/>
      <dgm:t>
        <a:bodyPr/>
        <a:lstStyle/>
        <a:p>
          <a:endParaRPr lang="en-US"/>
        </a:p>
      </dgm:t>
    </dgm:pt>
    <dgm:pt modelId="{C6D1827D-532C-4E80-AB6D-206F43685A52}">
      <dgm:prSet phldrT="[Text]"/>
      <dgm:spPr/>
      <dgm:t>
        <a:bodyPr/>
        <a:lstStyle/>
        <a:p>
          <a:endParaRPr lang="en-US"/>
        </a:p>
      </dgm:t>
    </dgm:pt>
    <dgm:pt modelId="{C5ABAD06-9CD0-4C59-8713-68C7959B3BE2}" type="parTrans" cxnId="{580BC7B4-5944-4F67-A9EA-85866C68EF69}">
      <dgm:prSet/>
      <dgm:spPr/>
      <dgm:t>
        <a:bodyPr/>
        <a:lstStyle/>
        <a:p>
          <a:endParaRPr lang="en-US"/>
        </a:p>
      </dgm:t>
    </dgm:pt>
    <dgm:pt modelId="{736019CC-3830-45AF-9C7B-F992FC90BA5E}" type="sibTrans" cxnId="{580BC7B4-5944-4F67-A9EA-85866C68EF69}">
      <dgm:prSet/>
      <dgm:spPr/>
      <dgm:t>
        <a:bodyPr/>
        <a:lstStyle/>
        <a:p>
          <a:endParaRPr lang="en-US"/>
        </a:p>
      </dgm:t>
    </dgm:pt>
    <dgm:pt modelId="{FB3CFDA9-DFA5-4FDE-AC8D-417E9C06CF90}" type="pres">
      <dgm:prSet presAssocID="{69A82342-F2AE-4EE8-A75C-AD6A547BD3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2FDF3-A931-4D35-8C3A-2FC4E813BB01}" type="pres">
      <dgm:prSet presAssocID="{7A550F63-A01A-4485-AA28-A32742B0FFA7}" presName="parentLin" presStyleCnt="0"/>
      <dgm:spPr/>
    </dgm:pt>
    <dgm:pt modelId="{0006217F-22F5-4D1C-BD1E-4772D6A42D71}" type="pres">
      <dgm:prSet presAssocID="{7A550F63-A01A-4485-AA28-A32742B0FFA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406713E-B2CD-4534-9FFB-22B62B3A96B0}" type="pres">
      <dgm:prSet presAssocID="{7A550F63-A01A-4485-AA28-A32742B0FFA7}" presName="parentText" presStyleLbl="node1" presStyleIdx="0" presStyleCnt="4" custScaleX="134014" custScaleY="1436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CEE50-D44E-4CD9-B4EC-7A3C67C93F2D}" type="pres">
      <dgm:prSet presAssocID="{7A550F63-A01A-4485-AA28-A32742B0FFA7}" presName="negativeSpace" presStyleCnt="0"/>
      <dgm:spPr/>
    </dgm:pt>
    <dgm:pt modelId="{C88D3B0D-E902-4B60-88EF-92A4B657F527}" type="pres">
      <dgm:prSet presAssocID="{7A550F63-A01A-4485-AA28-A32742B0FFA7}" presName="childText" presStyleLbl="conFgAcc1" presStyleIdx="0" presStyleCnt="4">
        <dgm:presLayoutVars>
          <dgm:bulletEnabled val="1"/>
        </dgm:presLayoutVars>
      </dgm:prSet>
      <dgm:spPr/>
    </dgm:pt>
    <dgm:pt modelId="{7354319A-FB90-4DA7-9EAB-0A996D9780F2}" type="pres">
      <dgm:prSet presAssocID="{4B722A2E-97D5-4585-AEEB-883DDCF79E2C}" presName="spaceBetweenRectangles" presStyleCnt="0"/>
      <dgm:spPr/>
    </dgm:pt>
    <dgm:pt modelId="{406C1452-1FD5-4CF5-9FA1-E5803B7EEB05}" type="pres">
      <dgm:prSet presAssocID="{C6D1827D-532C-4E80-AB6D-206F43685A52}" presName="parentLin" presStyleCnt="0"/>
      <dgm:spPr/>
    </dgm:pt>
    <dgm:pt modelId="{53C6B321-E4CF-46BD-8106-A9532B61B45B}" type="pres">
      <dgm:prSet presAssocID="{C6D1827D-532C-4E80-AB6D-206F43685A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B533F2E-1210-4234-BB1D-EB07E598EE46}" type="pres">
      <dgm:prSet presAssocID="{C6D1827D-532C-4E80-AB6D-206F43685A52}" presName="parentText" presStyleLbl="node1" presStyleIdx="1" presStyleCnt="4" custScaleX="134014" custScaleY="1541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F3A45-138B-427C-B7A1-405453543101}" type="pres">
      <dgm:prSet presAssocID="{C6D1827D-532C-4E80-AB6D-206F43685A52}" presName="negativeSpace" presStyleCnt="0"/>
      <dgm:spPr/>
    </dgm:pt>
    <dgm:pt modelId="{89B16028-FA1F-43C1-95FE-834154942702}" type="pres">
      <dgm:prSet presAssocID="{C6D1827D-532C-4E80-AB6D-206F43685A52}" presName="childText" presStyleLbl="conFgAcc1" presStyleIdx="1" presStyleCnt="4">
        <dgm:presLayoutVars>
          <dgm:bulletEnabled val="1"/>
        </dgm:presLayoutVars>
      </dgm:prSet>
      <dgm:spPr/>
    </dgm:pt>
    <dgm:pt modelId="{FC4FB90A-6D7E-4C9A-BB02-FFF20C8C248C}" type="pres">
      <dgm:prSet presAssocID="{736019CC-3830-45AF-9C7B-F992FC90BA5E}" presName="spaceBetweenRectangles" presStyleCnt="0"/>
      <dgm:spPr/>
    </dgm:pt>
    <dgm:pt modelId="{99949D5B-924C-4508-8C0E-CC38CF787263}" type="pres">
      <dgm:prSet presAssocID="{B7FF3231-7822-4EE3-9344-7F78CDF1490B}" presName="parentLin" presStyleCnt="0"/>
      <dgm:spPr/>
    </dgm:pt>
    <dgm:pt modelId="{62E9B7A3-D13C-43FF-A2CD-FE2E7EDA4588}" type="pres">
      <dgm:prSet presAssocID="{B7FF3231-7822-4EE3-9344-7F78CDF1490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4837976-ED02-4997-8B16-7A4E1D75E887}" type="pres">
      <dgm:prSet presAssocID="{B7FF3231-7822-4EE3-9344-7F78CDF1490B}" presName="parentText" presStyleLbl="node1" presStyleIdx="2" presStyleCnt="4" custScaleX="134014" custScaleY="1469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EB3AC-9A94-4DD3-B38C-0DE75CF836CD}" type="pres">
      <dgm:prSet presAssocID="{B7FF3231-7822-4EE3-9344-7F78CDF1490B}" presName="negativeSpace" presStyleCnt="0"/>
      <dgm:spPr/>
    </dgm:pt>
    <dgm:pt modelId="{712593A4-B86C-42C1-B5DF-938A2F2523CE}" type="pres">
      <dgm:prSet presAssocID="{B7FF3231-7822-4EE3-9344-7F78CDF1490B}" presName="childText" presStyleLbl="conFgAcc1" presStyleIdx="2" presStyleCnt="4">
        <dgm:presLayoutVars>
          <dgm:bulletEnabled val="1"/>
        </dgm:presLayoutVars>
      </dgm:prSet>
      <dgm:spPr/>
    </dgm:pt>
    <dgm:pt modelId="{6BE8EF5B-EF74-4A87-96FF-2708108FFA75}" type="pres">
      <dgm:prSet presAssocID="{80A031C4-2FBD-4B5C-AD25-B304B65447CE}" presName="spaceBetweenRectangles" presStyleCnt="0"/>
      <dgm:spPr/>
    </dgm:pt>
    <dgm:pt modelId="{542824E0-5EA5-472A-9CAB-F59F9BAC217E}" type="pres">
      <dgm:prSet presAssocID="{92FC910B-1A24-405C-9D3C-2581B25B1255}" presName="parentLin" presStyleCnt="0"/>
      <dgm:spPr/>
    </dgm:pt>
    <dgm:pt modelId="{FC5B9D81-CB14-4BE9-B428-D0ACE9B534DA}" type="pres">
      <dgm:prSet presAssocID="{92FC910B-1A24-405C-9D3C-2581B25B125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AA05017-9665-4DA5-B392-6BBD6A7CB7F2}" type="pres">
      <dgm:prSet presAssocID="{92FC910B-1A24-405C-9D3C-2581B25B1255}" presName="parentText" presStyleLbl="node1" presStyleIdx="3" presStyleCnt="4" custScaleX="134013" custScaleY="2169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EB952-124D-4407-990D-5D7DE34108A2}" type="pres">
      <dgm:prSet presAssocID="{92FC910B-1A24-405C-9D3C-2581B25B1255}" presName="negativeSpace" presStyleCnt="0"/>
      <dgm:spPr/>
    </dgm:pt>
    <dgm:pt modelId="{CFFDA73A-7861-46E5-A455-4565D15B8E8A}" type="pres">
      <dgm:prSet presAssocID="{92FC910B-1A24-405C-9D3C-2581B25B125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026B823-0C1B-4483-B37C-40EB79777F29}" type="presOf" srcId="{69A82342-F2AE-4EE8-A75C-AD6A547BD31E}" destId="{FB3CFDA9-DFA5-4FDE-AC8D-417E9C06CF90}" srcOrd="0" destOrd="0" presId="urn:microsoft.com/office/officeart/2005/8/layout/list1"/>
    <dgm:cxn modelId="{DC27C4EB-2CE6-47B4-A376-F05CEE3892DD}" type="presOf" srcId="{7A550F63-A01A-4485-AA28-A32742B0FFA7}" destId="{0006217F-22F5-4D1C-BD1E-4772D6A42D71}" srcOrd="0" destOrd="0" presId="urn:microsoft.com/office/officeart/2005/8/layout/list1"/>
    <dgm:cxn modelId="{74CEB224-2454-46AB-B465-602CA18E409E}" type="presOf" srcId="{C6D1827D-532C-4E80-AB6D-206F43685A52}" destId="{DB533F2E-1210-4234-BB1D-EB07E598EE46}" srcOrd="1" destOrd="0" presId="urn:microsoft.com/office/officeart/2005/8/layout/list1"/>
    <dgm:cxn modelId="{856DEACA-5CA7-4141-ACAE-F4CDC380865A}" type="presOf" srcId="{C6D1827D-532C-4E80-AB6D-206F43685A52}" destId="{53C6B321-E4CF-46BD-8106-A9532B61B45B}" srcOrd="0" destOrd="0" presId="urn:microsoft.com/office/officeart/2005/8/layout/list1"/>
    <dgm:cxn modelId="{D6580B12-5CC4-4712-96D3-049D70B19D31}" type="presOf" srcId="{B7FF3231-7822-4EE3-9344-7F78CDF1490B}" destId="{B4837976-ED02-4997-8B16-7A4E1D75E887}" srcOrd="1" destOrd="0" presId="urn:microsoft.com/office/officeart/2005/8/layout/list1"/>
    <dgm:cxn modelId="{DA82E363-7AD8-4FD1-B310-0A86694D46FE}" srcId="{69A82342-F2AE-4EE8-A75C-AD6A547BD31E}" destId="{7A550F63-A01A-4485-AA28-A32742B0FFA7}" srcOrd="0" destOrd="0" parTransId="{8FBE52D4-6040-4429-9D9E-742C3943B7A8}" sibTransId="{4B722A2E-97D5-4585-AEEB-883DDCF79E2C}"/>
    <dgm:cxn modelId="{6FAFB12E-F454-49E6-B19E-5EF1C6BB72F5}" type="presOf" srcId="{B7FF3231-7822-4EE3-9344-7F78CDF1490B}" destId="{62E9B7A3-D13C-43FF-A2CD-FE2E7EDA4588}" srcOrd="0" destOrd="0" presId="urn:microsoft.com/office/officeart/2005/8/layout/list1"/>
    <dgm:cxn modelId="{184C305E-D4EA-4300-87D9-288012E07457}" type="presOf" srcId="{92FC910B-1A24-405C-9D3C-2581B25B1255}" destId="{0AA05017-9665-4DA5-B392-6BBD6A7CB7F2}" srcOrd="1" destOrd="0" presId="urn:microsoft.com/office/officeart/2005/8/layout/list1"/>
    <dgm:cxn modelId="{580BC7B4-5944-4F67-A9EA-85866C68EF69}" srcId="{69A82342-F2AE-4EE8-A75C-AD6A547BD31E}" destId="{C6D1827D-532C-4E80-AB6D-206F43685A52}" srcOrd="1" destOrd="0" parTransId="{C5ABAD06-9CD0-4C59-8713-68C7959B3BE2}" sibTransId="{736019CC-3830-45AF-9C7B-F992FC90BA5E}"/>
    <dgm:cxn modelId="{BCCDD343-9DD3-4AB2-A1A1-7BD4C3973AA6}" srcId="{69A82342-F2AE-4EE8-A75C-AD6A547BD31E}" destId="{92FC910B-1A24-405C-9D3C-2581B25B1255}" srcOrd="3" destOrd="0" parTransId="{EF7ADEFB-915F-4489-90BF-386E9AF8A6BE}" sibTransId="{1626EA86-0B2A-4644-A902-BCE23AAFA331}"/>
    <dgm:cxn modelId="{959A886E-5514-435B-BF02-AFB6150B17CD}" type="presOf" srcId="{7A550F63-A01A-4485-AA28-A32742B0FFA7}" destId="{D406713E-B2CD-4534-9FFB-22B62B3A96B0}" srcOrd="1" destOrd="0" presId="urn:microsoft.com/office/officeart/2005/8/layout/list1"/>
    <dgm:cxn modelId="{503F7D49-9843-4CBB-8A91-C66D45700D4B}" type="presOf" srcId="{92FC910B-1A24-405C-9D3C-2581B25B1255}" destId="{FC5B9D81-CB14-4BE9-B428-D0ACE9B534DA}" srcOrd="0" destOrd="0" presId="urn:microsoft.com/office/officeart/2005/8/layout/list1"/>
    <dgm:cxn modelId="{90511E45-2EEE-4058-99BF-C4CB1ABA0CD3}" srcId="{69A82342-F2AE-4EE8-A75C-AD6A547BD31E}" destId="{B7FF3231-7822-4EE3-9344-7F78CDF1490B}" srcOrd="2" destOrd="0" parTransId="{1B5163E5-CA1A-4E32-BD9C-DD4DCE14E6FA}" sibTransId="{80A031C4-2FBD-4B5C-AD25-B304B65447CE}"/>
    <dgm:cxn modelId="{1D7909E3-2430-431C-ACA2-E189295CE78C}" type="presParOf" srcId="{FB3CFDA9-DFA5-4FDE-AC8D-417E9C06CF90}" destId="{BDE2FDF3-A931-4D35-8C3A-2FC4E813BB01}" srcOrd="0" destOrd="0" presId="urn:microsoft.com/office/officeart/2005/8/layout/list1"/>
    <dgm:cxn modelId="{B0A0163E-4049-48F8-8294-4FB0951B5C52}" type="presParOf" srcId="{BDE2FDF3-A931-4D35-8C3A-2FC4E813BB01}" destId="{0006217F-22F5-4D1C-BD1E-4772D6A42D71}" srcOrd="0" destOrd="0" presId="urn:microsoft.com/office/officeart/2005/8/layout/list1"/>
    <dgm:cxn modelId="{41A515FE-7B0F-4CD1-B0A6-49162A77B0EA}" type="presParOf" srcId="{BDE2FDF3-A931-4D35-8C3A-2FC4E813BB01}" destId="{D406713E-B2CD-4534-9FFB-22B62B3A96B0}" srcOrd="1" destOrd="0" presId="urn:microsoft.com/office/officeart/2005/8/layout/list1"/>
    <dgm:cxn modelId="{D4302544-456F-4686-88E0-7C866791389B}" type="presParOf" srcId="{FB3CFDA9-DFA5-4FDE-AC8D-417E9C06CF90}" destId="{D62CEE50-D44E-4CD9-B4EC-7A3C67C93F2D}" srcOrd="1" destOrd="0" presId="urn:microsoft.com/office/officeart/2005/8/layout/list1"/>
    <dgm:cxn modelId="{BCE15F55-2D09-463E-9032-19EDEB3043FE}" type="presParOf" srcId="{FB3CFDA9-DFA5-4FDE-AC8D-417E9C06CF90}" destId="{C88D3B0D-E902-4B60-88EF-92A4B657F527}" srcOrd="2" destOrd="0" presId="urn:microsoft.com/office/officeart/2005/8/layout/list1"/>
    <dgm:cxn modelId="{7FF85EEE-8BF7-4329-AE6D-2360770A755A}" type="presParOf" srcId="{FB3CFDA9-DFA5-4FDE-AC8D-417E9C06CF90}" destId="{7354319A-FB90-4DA7-9EAB-0A996D9780F2}" srcOrd="3" destOrd="0" presId="urn:microsoft.com/office/officeart/2005/8/layout/list1"/>
    <dgm:cxn modelId="{FC2E7FE8-D586-46D1-83A4-D0079C65969F}" type="presParOf" srcId="{FB3CFDA9-DFA5-4FDE-AC8D-417E9C06CF90}" destId="{406C1452-1FD5-4CF5-9FA1-E5803B7EEB05}" srcOrd="4" destOrd="0" presId="urn:microsoft.com/office/officeart/2005/8/layout/list1"/>
    <dgm:cxn modelId="{3C402F4A-1626-41C7-A079-F26A4C2C38EF}" type="presParOf" srcId="{406C1452-1FD5-4CF5-9FA1-E5803B7EEB05}" destId="{53C6B321-E4CF-46BD-8106-A9532B61B45B}" srcOrd="0" destOrd="0" presId="urn:microsoft.com/office/officeart/2005/8/layout/list1"/>
    <dgm:cxn modelId="{B82F1FF2-0F79-4046-ADA0-C54B8D680681}" type="presParOf" srcId="{406C1452-1FD5-4CF5-9FA1-E5803B7EEB05}" destId="{DB533F2E-1210-4234-BB1D-EB07E598EE46}" srcOrd="1" destOrd="0" presId="urn:microsoft.com/office/officeart/2005/8/layout/list1"/>
    <dgm:cxn modelId="{F1DDEF3C-D866-42DA-9C96-899D378631A3}" type="presParOf" srcId="{FB3CFDA9-DFA5-4FDE-AC8D-417E9C06CF90}" destId="{513F3A45-138B-427C-B7A1-405453543101}" srcOrd="5" destOrd="0" presId="urn:microsoft.com/office/officeart/2005/8/layout/list1"/>
    <dgm:cxn modelId="{F7BDDC18-E907-49A5-BDDD-9717A84B04B6}" type="presParOf" srcId="{FB3CFDA9-DFA5-4FDE-AC8D-417E9C06CF90}" destId="{89B16028-FA1F-43C1-95FE-834154942702}" srcOrd="6" destOrd="0" presId="urn:microsoft.com/office/officeart/2005/8/layout/list1"/>
    <dgm:cxn modelId="{3FF9656B-351D-49BF-A299-485BFCD0C00D}" type="presParOf" srcId="{FB3CFDA9-DFA5-4FDE-AC8D-417E9C06CF90}" destId="{FC4FB90A-6D7E-4C9A-BB02-FFF20C8C248C}" srcOrd="7" destOrd="0" presId="urn:microsoft.com/office/officeart/2005/8/layout/list1"/>
    <dgm:cxn modelId="{99BF048C-9CA4-4D5D-BBF1-37EECDFCACF5}" type="presParOf" srcId="{FB3CFDA9-DFA5-4FDE-AC8D-417E9C06CF90}" destId="{99949D5B-924C-4508-8C0E-CC38CF787263}" srcOrd="8" destOrd="0" presId="urn:microsoft.com/office/officeart/2005/8/layout/list1"/>
    <dgm:cxn modelId="{ACE50F05-2BE6-4C70-90BE-0A1FF966127E}" type="presParOf" srcId="{99949D5B-924C-4508-8C0E-CC38CF787263}" destId="{62E9B7A3-D13C-43FF-A2CD-FE2E7EDA4588}" srcOrd="0" destOrd="0" presId="urn:microsoft.com/office/officeart/2005/8/layout/list1"/>
    <dgm:cxn modelId="{02AD9EB4-66C6-413B-9BBC-E1FB060493BE}" type="presParOf" srcId="{99949D5B-924C-4508-8C0E-CC38CF787263}" destId="{B4837976-ED02-4997-8B16-7A4E1D75E887}" srcOrd="1" destOrd="0" presId="urn:microsoft.com/office/officeart/2005/8/layout/list1"/>
    <dgm:cxn modelId="{968A0732-2A6F-4E68-9220-6150A8129D64}" type="presParOf" srcId="{FB3CFDA9-DFA5-4FDE-AC8D-417E9C06CF90}" destId="{563EB3AC-9A94-4DD3-B38C-0DE75CF836CD}" srcOrd="9" destOrd="0" presId="urn:microsoft.com/office/officeart/2005/8/layout/list1"/>
    <dgm:cxn modelId="{EEF8176D-8C07-4EEF-8C5C-7ADB2C62DD3A}" type="presParOf" srcId="{FB3CFDA9-DFA5-4FDE-AC8D-417E9C06CF90}" destId="{712593A4-B86C-42C1-B5DF-938A2F2523CE}" srcOrd="10" destOrd="0" presId="urn:microsoft.com/office/officeart/2005/8/layout/list1"/>
    <dgm:cxn modelId="{34E7409B-29BD-4698-A5C7-46C984851523}" type="presParOf" srcId="{FB3CFDA9-DFA5-4FDE-AC8D-417E9C06CF90}" destId="{6BE8EF5B-EF74-4A87-96FF-2708108FFA75}" srcOrd="11" destOrd="0" presId="urn:microsoft.com/office/officeart/2005/8/layout/list1"/>
    <dgm:cxn modelId="{F5993215-018C-48DD-9645-3671A3180630}" type="presParOf" srcId="{FB3CFDA9-DFA5-4FDE-AC8D-417E9C06CF90}" destId="{542824E0-5EA5-472A-9CAB-F59F9BAC217E}" srcOrd="12" destOrd="0" presId="urn:microsoft.com/office/officeart/2005/8/layout/list1"/>
    <dgm:cxn modelId="{48EC8F30-4C2B-4D56-B70E-30C4A40E61D5}" type="presParOf" srcId="{542824E0-5EA5-472A-9CAB-F59F9BAC217E}" destId="{FC5B9D81-CB14-4BE9-B428-D0ACE9B534DA}" srcOrd="0" destOrd="0" presId="urn:microsoft.com/office/officeart/2005/8/layout/list1"/>
    <dgm:cxn modelId="{EFAA6E54-2E49-45B6-A7AA-054B5FA025BB}" type="presParOf" srcId="{542824E0-5EA5-472A-9CAB-F59F9BAC217E}" destId="{0AA05017-9665-4DA5-B392-6BBD6A7CB7F2}" srcOrd="1" destOrd="0" presId="urn:microsoft.com/office/officeart/2005/8/layout/list1"/>
    <dgm:cxn modelId="{3D2DFA26-BF43-448C-9716-2A02AD369D73}" type="presParOf" srcId="{FB3CFDA9-DFA5-4FDE-AC8D-417E9C06CF90}" destId="{709EB952-124D-4407-990D-5D7DE34108A2}" srcOrd="13" destOrd="0" presId="urn:microsoft.com/office/officeart/2005/8/layout/list1"/>
    <dgm:cxn modelId="{E045B0CD-72EF-4D96-9F24-B835C3A4DA6A}" type="presParOf" srcId="{FB3CFDA9-DFA5-4FDE-AC8D-417E9C06CF90}" destId="{CFFDA73A-7861-46E5-A455-4565D15B8E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CF107-529A-4BAE-95E0-39B4F551F1CF}">
      <dsp:nvSpPr>
        <dsp:cNvPr id="0" name=""/>
        <dsp:cNvSpPr/>
      </dsp:nvSpPr>
      <dsp:spPr>
        <a:xfrm>
          <a:off x="-21264" y="76197"/>
          <a:ext cx="5576965" cy="108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N1</a:t>
          </a:r>
          <a:r>
            <a:rPr lang="en-US" sz="2200" b="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Tìm dữ liệu dạng chữ và số</a:t>
          </a:r>
          <a:endParaRPr lang="en-US" sz="2200" b="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0651" y="108112"/>
        <a:ext cx="4118867" cy="1025830"/>
      </dsp:txXfrm>
    </dsp:sp>
    <dsp:sp modelId="{6C4D8C26-E4BA-4AAF-80D9-20CC703B3BEC}">
      <dsp:nvSpPr>
        <dsp:cNvPr id="0" name=""/>
        <dsp:cNvSpPr/>
      </dsp:nvSpPr>
      <dsp:spPr>
        <a:xfrm>
          <a:off x="228574" y="1524004"/>
          <a:ext cx="5751873" cy="1143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Arial" pitchFamily="34" charset="0"/>
              <a:cs typeface="Arial" pitchFamily="34" charset="0"/>
            </a:rPr>
            <a:t>N2: </a:t>
          </a:r>
          <a:r>
            <a:rPr lang="en-US" sz="2200" b="0" kern="1200" smtClean="0">
              <a:latin typeface="Arial" pitchFamily="34" charset="0"/>
              <a:cs typeface="Arial" pitchFamily="34" charset="0"/>
            </a:rPr>
            <a:t>Tìm dữ liệu dạng hình ảnh </a:t>
          </a:r>
          <a:endParaRPr lang="en-US" sz="2200" b="0" kern="1200">
            <a:latin typeface="Arial" pitchFamily="34" charset="0"/>
            <a:cs typeface="Arial" pitchFamily="34" charset="0"/>
          </a:endParaRPr>
        </a:p>
      </dsp:txBody>
      <dsp:txXfrm>
        <a:off x="262051" y="1557481"/>
        <a:ext cx="4261480" cy="1076049"/>
      </dsp:txXfrm>
    </dsp:sp>
    <dsp:sp modelId="{97EC4723-4273-42C3-9BA2-F5EB7B8A18D7}">
      <dsp:nvSpPr>
        <dsp:cNvPr id="0" name=""/>
        <dsp:cNvSpPr/>
      </dsp:nvSpPr>
      <dsp:spPr>
        <a:xfrm>
          <a:off x="609580" y="3048001"/>
          <a:ext cx="5693626" cy="108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Arial" pitchFamily="34" charset="0"/>
              <a:cs typeface="Arial" pitchFamily="34" charset="0"/>
            </a:rPr>
            <a:t>N3: </a:t>
          </a:r>
          <a:r>
            <a:rPr lang="en-US" sz="2200" kern="1200" smtClean="0">
              <a:latin typeface="Arial" pitchFamily="34" charset="0"/>
              <a:cs typeface="Arial" pitchFamily="34" charset="0"/>
            </a:rPr>
            <a:t>Tìm dữ liệu dạng âm thanh </a:t>
          </a:r>
          <a:endParaRPr lang="en-US" sz="2200" kern="1200">
            <a:latin typeface="Arial" pitchFamily="34" charset="0"/>
            <a:cs typeface="Arial" pitchFamily="34" charset="0"/>
          </a:endParaRPr>
        </a:p>
      </dsp:txBody>
      <dsp:txXfrm>
        <a:off x="641495" y="3079916"/>
        <a:ext cx="4220771" cy="1025830"/>
      </dsp:txXfrm>
    </dsp:sp>
    <dsp:sp modelId="{0B588B13-C325-4D2F-86BD-8F52AC6AD29C}">
      <dsp:nvSpPr>
        <dsp:cNvPr id="0" name=""/>
        <dsp:cNvSpPr/>
      </dsp:nvSpPr>
      <dsp:spPr>
        <a:xfrm>
          <a:off x="4599603" y="1022794"/>
          <a:ext cx="876681" cy="876681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796856" y="1022794"/>
        <a:ext cx="482175" cy="659702"/>
      </dsp:txXfrm>
    </dsp:sp>
    <dsp:sp modelId="{3E28E2F2-9713-4768-8E43-3C9CCE25D681}">
      <dsp:nvSpPr>
        <dsp:cNvPr id="0" name=""/>
        <dsp:cNvSpPr/>
      </dsp:nvSpPr>
      <dsp:spPr>
        <a:xfrm>
          <a:off x="5085378" y="2587332"/>
          <a:ext cx="876681" cy="876681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82631" y="2587332"/>
        <a:ext cx="482175" cy="659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D3B0D-E902-4B60-88EF-92A4B657F527}">
      <dsp:nvSpPr>
        <dsp:cNvPr id="0" name=""/>
        <dsp:cNvSpPr/>
      </dsp:nvSpPr>
      <dsp:spPr>
        <a:xfrm>
          <a:off x="0" y="587755"/>
          <a:ext cx="670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6713E-B2CD-4534-9FFB-22B62B3A96B0}">
      <dsp:nvSpPr>
        <dsp:cNvPr id="0" name=""/>
        <dsp:cNvSpPr/>
      </dsp:nvSpPr>
      <dsp:spPr>
        <a:xfrm>
          <a:off x="335280" y="7454"/>
          <a:ext cx="6290509" cy="890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1. </a:t>
          </a:r>
          <a:r>
            <a:rPr lang="nl-NL" sz="2000" kern="1200" smtClean="0">
              <a:latin typeface="Arial" pitchFamily="34" charset="0"/>
              <a:cs typeface="Arial" pitchFamily="34" charset="0"/>
            </a:rPr>
            <a:t>Lưu trữ thông tin là hoạt động đưa thông tin vào vật mang tin.</a:t>
          </a:r>
          <a:endParaRPr lang="en-US" sz="2000" kern="1200">
            <a:latin typeface="Arial" pitchFamily="34" charset="0"/>
            <a:cs typeface="Arial" pitchFamily="34" charset="0"/>
          </a:endParaRPr>
        </a:p>
      </dsp:txBody>
      <dsp:txXfrm>
        <a:off x="378739" y="50913"/>
        <a:ext cx="6203591" cy="803342"/>
      </dsp:txXfrm>
    </dsp:sp>
    <dsp:sp modelId="{89B16028-FA1F-43C1-95FE-834154942702}">
      <dsp:nvSpPr>
        <dsp:cNvPr id="0" name=""/>
        <dsp:cNvSpPr/>
      </dsp:nvSpPr>
      <dsp:spPr>
        <a:xfrm>
          <a:off x="0" y="1876219"/>
          <a:ext cx="670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33F2E-1210-4234-BB1D-EB07E598EE46}">
      <dsp:nvSpPr>
        <dsp:cNvPr id="0" name=""/>
        <dsp:cNvSpPr/>
      </dsp:nvSpPr>
      <dsp:spPr>
        <a:xfrm>
          <a:off x="335280" y="1230355"/>
          <a:ext cx="6290509" cy="955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81939" y="1277014"/>
        <a:ext cx="6197191" cy="862505"/>
      </dsp:txXfrm>
    </dsp:sp>
    <dsp:sp modelId="{712593A4-B86C-42C1-B5DF-938A2F2523CE}">
      <dsp:nvSpPr>
        <dsp:cNvPr id="0" name=""/>
        <dsp:cNvSpPr/>
      </dsp:nvSpPr>
      <dsp:spPr>
        <a:xfrm>
          <a:off x="0" y="3119900"/>
          <a:ext cx="670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37976-ED02-4997-8B16-7A4E1D75E887}">
      <dsp:nvSpPr>
        <dsp:cNvPr id="0" name=""/>
        <dsp:cNvSpPr/>
      </dsp:nvSpPr>
      <dsp:spPr>
        <a:xfrm>
          <a:off x="335280" y="2518819"/>
          <a:ext cx="6290509" cy="91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3. Nên lưu trữ thông tin vào vật mang tin thành dữ liệu để lấy sử dụng khi cần</a:t>
          </a:r>
          <a:endParaRPr lang="en-US" sz="2000" kern="1200">
            <a:latin typeface="Arial" pitchFamily="34" charset="0"/>
            <a:cs typeface="Arial" pitchFamily="34" charset="0"/>
          </a:endParaRPr>
        </a:p>
      </dsp:txBody>
      <dsp:txXfrm>
        <a:off x="379753" y="2563292"/>
        <a:ext cx="6201563" cy="822094"/>
      </dsp:txXfrm>
    </dsp:sp>
    <dsp:sp modelId="{CFFDA73A-7861-46E5-A455-4565D15B8E8A}">
      <dsp:nvSpPr>
        <dsp:cNvPr id="0" name=""/>
        <dsp:cNvSpPr/>
      </dsp:nvSpPr>
      <dsp:spPr>
        <a:xfrm>
          <a:off x="0" y="4797345"/>
          <a:ext cx="670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05017-9665-4DA5-B392-6BBD6A7CB7F2}">
      <dsp:nvSpPr>
        <dsp:cNvPr id="0" name=""/>
        <dsp:cNvSpPr/>
      </dsp:nvSpPr>
      <dsp:spPr>
        <a:xfrm>
          <a:off x="335280" y="3762500"/>
          <a:ext cx="6290463" cy="1344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4. Trao đổi thông tin rất quan trọng và diễn ra thường xuyên, thiếu thông tin hay thiếu treo đổi thông tin có thể gây hiệu quả nghiêm trọng</a:t>
          </a:r>
          <a:endParaRPr lang="en-US" sz="2000" kern="1200">
            <a:latin typeface="Arial" pitchFamily="34" charset="0"/>
            <a:cs typeface="Arial" pitchFamily="34" charset="0"/>
          </a:endParaRPr>
        </a:p>
      </dsp:txBody>
      <dsp:txXfrm>
        <a:off x="400928" y="3828148"/>
        <a:ext cx="6159167" cy="1213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0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7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2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1A6C-ED87-45B0-A223-45D1A77C293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8922" y="998831"/>
            <a:ext cx="2975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 HỌC 6</a:t>
            </a:r>
            <a:endParaRPr lang="en-US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83127"/>
            <a:ext cx="5791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CÁC BƯỚC TRONG HOẠT ĐỘNG THÔNG TIN CỦA CON NGƯỜI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" y="2192482"/>
            <a:ext cx="1524000" cy="1371600"/>
          </a:xfrm>
          <a:prstGeom prst="righ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tin đầu vào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1939636" y="3276600"/>
            <a:ext cx="1828800" cy="990600"/>
          </a:xfrm>
          <a:prstGeom prst="upArrowCallou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Hiểu biết có từ trước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95945" y="1226127"/>
            <a:ext cx="1600200" cy="2050473"/>
            <a:chOff x="2195945" y="1226127"/>
            <a:chExt cx="1600200" cy="2050473"/>
          </a:xfrm>
        </p:grpSpPr>
        <p:sp>
          <p:nvSpPr>
            <p:cNvPr id="10" name="Flowchart: Process 9"/>
            <p:cNvSpPr/>
            <p:nvPr/>
          </p:nvSpPr>
          <p:spPr>
            <a:xfrm>
              <a:off x="2195945" y="2514600"/>
              <a:ext cx="1600200" cy="762000"/>
            </a:xfrm>
            <a:prstGeom prst="flowChartProcess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Xử lí thông tin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654" y="1226127"/>
              <a:ext cx="1572491" cy="1288473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3920836" y="2209800"/>
            <a:ext cx="1302327" cy="1371600"/>
          </a:xfrm>
          <a:prstGeom prst="righ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tin ra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99364" y="2209800"/>
            <a:ext cx="1627909" cy="1371600"/>
          </a:xfrm>
          <a:prstGeom prst="righ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Ghi nhớ trong đầu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200900" y="2223655"/>
            <a:ext cx="1600200" cy="671945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Lưu trữ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6934200" y="3200400"/>
            <a:ext cx="1981200" cy="5715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Trao đổi thông tin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5800" y="4391891"/>
            <a:ext cx="5715000" cy="1497595"/>
            <a:chOff x="685800" y="4391891"/>
            <a:chExt cx="5715000" cy="1497595"/>
          </a:xfrm>
        </p:grpSpPr>
        <p:sp>
          <p:nvSpPr>
            <p:cNvPr id="18" name="Right Brace 17"/>
            <p:cNvSpPr/>
            <p:nvPr/>
          </p:nvSpPr>
          <p:spPr>
            <a:xfrm rot="5400000">
              <a:off x="3200400" y="1877291"/>
              <a:ext cx="685800" cy="5715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9869" y="5181600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</a:p>
            <a:p>
              <a:pPr algn="ctr"/>
              <a:r>
                <a:rPr lang="en-US" sz="2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NÃO BỘ</a:t>
              </a:r>
              <a:endParaRPr lang="en-US"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34200" y="4391891"/>
            <a:ext cx="2001982" cy="1907003"/>
            <a:chOff x="6934200" y="4391891"/>
            <a:chExt cx="2001982" cy="1907003"/>
          </a:xfrm>
        </p:grpSpPr>
        <p:sp>
          <p:nvSpPr>
            <p:cNvPr id="22" name="Right Brace 21"/>
            <p:cNvSpPr/>
            <p:nvPr/>
          </p:nvSpPr>
          <p:spPr>
            <a:xfrm rot="5400000">
              <a:off x="7592291" y="3733800"/>
              <a:ext cx="685800" cy="20019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86667" y="5375564"/>
              <a:ext cx="19287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</a:p>
            <a:p>
              <a:pPr algn="ctr"/>
              <a:r>
                <a:rPr lang="en-US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NGOÀI NÃO BỘ</a:t>
              </a:r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3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3938" y="152400"/>
            <a:ext cx="6456639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VAI TRÒ QUAN TRỌNG CỦA THÔNG TIN</a:t>
            </a: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 HOẠT ĐỘNG THÔNG TIN</a:t>
            </a:r>
          </a:p>
        </p:txBody>
      </p:sp>
      <p:pic>
        <p:nvPicPr>
          <p:cNvPr id="4" name="Picture 3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1905" y="4025276"/>
            <a:ext cx="2629014" cy="22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1163506"/>
            <a:ext cx="73937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Hoạt động 2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 Cho hai tình huống mô tả sau: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+ Tình huống 1: Tấm biển đề “Ao sâu, rất nguy hiểm”.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+ Tình huống 2: Tấm biển đề “Cấm hút thuốc” ở trạm xăng dầu.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Nếu không có thông tin cảnh báo như vậy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thì hậu quả có thể là gì?</a:t>
            </a:r>
          </a:p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082022" y="3480955"/>
            <a:ext cx="3911933" cy="2996044"/>
            <a:chOff x="5082022" y="3480955"/>
            <a:chExt cx="3911933" cy="299604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082022" y="4191000"/>
              <a:ext cx="861578" cy="5853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loud Callout 10"/>
            <p:cNvSpPr/>
            <p:nvPr/>
          </p:nvSpPr>
          <p:spPr>
            <a:xfrm>
              <a:off x="5512811" y="3480955"/>
              <a:ext cx="3481144" cy="1295400"/>
            </a:xfrm>
            <a:prstGeom prst="cloud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TH1: Có thể dẫn đến chết người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082022" y="4834864"/>
              <a:ext cx="1013978" cy="7391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loud Callout 16"/>
            <p:cNvSpPr/>
            <p:nvPr/>
          </p:nvSpPr>
          <p:spPr>
            <a:xfrm>
              <a:off x="5589011" y="5140365"/>
              <a:ext cx="3404944" cy="1336634"/>
            </a:xfrm>
            <a:prstGeom prst="cloud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TH2: Có thể dẫn đến cháy nổ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8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62"/>
            <a:ext cx="9144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295400" y="304800"/>
            <a:ext cx="6477000" cy="2971800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800"/>
              </a:lnSpc>
            </a:pPr>
            <a:r>
              <a:rPr lang="nl-NL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ts val="3800"/>
              </a:lnSpc>
            </a:pPr>
            <a:r>
              <a:rPr lang="nl-NL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  <a:p>
            <a:pPr algn="just">
              <a:lnSpc>
                <a:spcPts val="3800"/>
              </a:lnSpc>
            </a:pP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Em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hãy nêu ví dụ minh họa tầm </a:t>
            </a:r>
            <a:endParaRPr lang="nl-NL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800"/>
              </a:lnSpc>
            </a:pP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trọng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 thông tin và trao đổi </a:t>
            </a:r>
            <a:endParaRPr lang="nl-NL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800"/>
              </a:lnSpc>
            </a:pP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thông tin (Khác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 những ví dụ đã cho </a:t>
            </a:r>
            <a:endParaRPr lang="nl-NL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800"/>
              </a:lnSpc>
            </a:pP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sgk </a:t>
            </a: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 bài tập.)</a:t>
            </a:r>
          </a:p>
          <a:p>
            <a:pPr algn="just">
              <a:lnSpc>
                <a:spcPts val="3800"/>
              </a:lnSpc>
            </a:pPr>
            <a:endParaRPr lang="nl-NL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3659832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5273" y="4105468"/>
            <a:ext cx="6683562" cy="2308324"/>
            <a:chOff x="2355273" y="4105468"/>
            <a:chExt cx="6683562" cy="2308324"/>
          </a:xfrm>
        </p:grpSpPr>
        <p:sp>
          <p:nvSpPr>
            <p:cNvPr id="5" name="Curved Right Arrow 4"/>
            <p:cNvSpPr/>
            <p:nvPr/>
          </p:nvSpPr>
          <p:spPr>
            <a:xfrm>
              <a:off x="2355273" y="4144328"/>
              <a:ext cx="533400" cy="762000"/>
            </a:xfrm>
            <a:prstGeom prst="curv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0928" y="4105468"/>
              <a:ext cx="6167907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Thông tin rất quan trọng đối với con người; </a:t>
              </a:r>
            </a:p>
            <a:p>
              <a:pPr>
                <a:lnSpc>
                  <a:spcPct val="150000"/>
                </a:lnSpc>
              </a:pPr>
              <a:r>
                <a:rPr lang="nl-NL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hoạt động thông tin diễn ra thường xuyên </a:t>
              </a:r>
            </a:p>
            <a:p>
              <a:pPr>
                <a:lnSpc>
                  <a:spcPct val="150000"/>
                </a:lnSpc>
              </a:pPr>
              <a:r>
                <a:rPr lang="nl-NL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 cuộc sống. Thiếu thông tin có thể gây </a:t>
              </a:r>
            </a:p>
            <a:p>
              <a:pPr>
                <a:lnSpc>
                  <a:spcPct val="150000"/>
                </a:lnSpc>
              </a:pPr>
              <a:r>
                <a:rPr lang="nl-NL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ra hậu quả nghiêm trọng.</a:t>
              </a:r>
              <a:endParaRPr lang="en-US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6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80171" y="914399"/>
            <a:ext cx="6234544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91433" y="2071005"/>
            <a:ext cx="7952509" cy="11880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1434" y="2116302"/>
            <a:ext cx="7800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GB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Với tình huống: “Bác sĩ khám bệnh cho em, ghi vào y bạ và trao lại cho mẹ em”.</a:t>
            </a:r>
            <a:endParaRPr lang="en-US" alt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84261" y="3533764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32333" y="3655474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lưu thông tin vào y bạ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84261" y="5549988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32333" y="4239214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Mẹ em lưu trữ thông tin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78492" y="4253844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732333" y="5583338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Mẹ em nhận thông tin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78492" y="4911411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627192" y="4888234"/>
            <a:ext cx="3478208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 smtClean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Bác sĩ nhận thông tin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53107" y="1350424"/>
            <a:ext cx="4658648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câu em cho là đúng nhất</a:t>
            </a:r>
          </a:p>
        </p:txBody>
      </p:sp>
    </p:spTree>
    <p:extLst>
      <p:ext uri="{BB962C8B-B14F-4D97-AF65-F5344CB8AC3E}">
        <p14:creationId xmlns:p14="http://schemas.microsoft.com/office/powerpoint/2010/main" val="14978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608026" y="1371600"/>
            <a:ext cx="7952509" cy="119353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6792" y="1662513"/>
            <a:ext cx="780011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hãy chọn câu sai trong các câu sau: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78491" y="2905534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32332" y="2908968"/>
            <a:ext cx="6850124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Các dòng chữ trên trang sách là dữ liệu chữ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84261" y="5259043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95111" y="3756095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ảnh in trên báo là dữ liệu hình ảnh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84261" y="3689394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732333" y="5298034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Băng ghi âm chứa dữ liệu âm thanh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78491" y="4530588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632961" y="4514313"/>
            <a:ext cx="7336699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 smtClean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Băng ghi âm chứa dữ liệu chữ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692725" y="1016267"/>
            <a:ext cx="7952509" cy="135784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2345" y="1206796"/>
            <a:ext cx="78001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các dạng dữ liệu nào? Chọn đáp án không đúng?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918006" y="2854892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566077" y="2791957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Dạng chữ và số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912237" y="4898313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566077" y="3547609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Dạng hình ảnh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912237" y="3574972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566077" y="4965014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Dạng cảm xúc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912237" y="4232539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566078" y="4209362"/>
            <a:ext cx="737877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 smtClean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Dạng âm thanh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77" y="10438"/>
            <a:ext cx="6477000" cy="3733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81199" y="4048114"/>
            <a:ext cx="6886586" cy="2467343"/>
            <a:chOff x="1981199" y="4048114"/>
            <a:chExt cx="6886586" cy="2467343"/>
          </a:xfrm>
        </p:grpSpPr>
        <p:pic>
          <p:nvPicPr>
            <p:cNvPr id="3" name="Picture 2" descr="Những icon đẹp cute, đáng yêu, dí dỏm nhấ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1199" y="4048114"/>
              <a:ext cx="1118659" cy="130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99859" y="4114800"/>
              <a:ext cx="576792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Ở một số nước phát triển, cạnh vạch sơn trắng</a:t>
              </a:r>
            </a:p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Ở lối đi dành cho người đi qua đường thường </a:t>
              </a:r>
            </a:p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có thêm loa để phát nhạc khi đèn xanh cho phép</a:t>
              </a:r>
            </a:p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qua đường và dừng nhạc khi hết đèn xanh.</a:t>
              </a:r>
            </a:p>
            <a:p>
              <a:pPr>
                <a:lnSpc>
                  <a:spcPct val="150000"/>
                </a:lnSpc>
              </a:pPr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Hỏi việc làm này có ý nghĩa gì?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5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381000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 KẾT KIẾN THỨC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9819958"/>
              </p:ext>
            </p:extLst>
          </p:nvPr>
        </p:nvGraphicFramePr>
        <p:xfrm>
          <a:off x="2209800" y="1143000"/>
          <a:ext cx="670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2362200"/>
            <a:ext cx="5715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Dữ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liệu là thông tin dưới dạng được </a:t>
            </a: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chứa trong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 mang </a:t>
            </a: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tin.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4087" y="304800"/>
            <a:ext cx="5915025" cy="52625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1200" y="1090808"/>
            <a:ext cx="6400800" cy="3886200"/>
            <a:chOff x="1981200" y="1090808"/>
            <a:chExt cx="6400800" cy="3886200"/>
          </a:xfrm>
        </p:grpSpPr>
        <p:sp>
          <p:nvSpPr>
            <p:cNvPr id="2" name="Flowchart: Sequential Access Storage 1"/>
            <p:cNvSpPr/>
            <p:nvPr/>
          </p:nvSpPr>
          <p:spPr>
            <a:xfrm>
              <a:off x="1981200" y="1090808"/>
              <a:ext cx="6400800" cy="3886200"/>
            </a:xfrm>
            <a:prstGeom prst="flowChartMagneticTap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5600" y="1702293"/>
              <a:ext cx="5119255" cy="2663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Ôn 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Làm bài tập và trả lời các câu hỏi luyện tập, vận dụng.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Chuẩn bị bài mới</a:t>
              </a:r>
              <a:r>
                <a:rPr lang="en-US" sz="280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: Bài 3</a:t>
              </a:r>
              <a:endPara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55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2819400" y="0"/>
            <a:ext cx="4876800" cy="1752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TRÒ CHƠI: NHÌN HÌNH ẢNH ĐOÁN CHỮ GHÉP THÀNH CÂU HỢP LÝ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88" y="1534391"/>
            <a:ext cx="1676400" cy="1600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62" y="3311232"/>
            <a:ext cx="1650426" cy="160712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42" y="5140034"/>
            <a:ext cx="1662545" cy="15240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396561" y="2085945"/>
            <a:ext cx="159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 TRỮ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883964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TRAO ĐỔI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0473" y="1916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5708073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5375456" y="2151359"/>
            <a:ext cx="1101544" cy="37506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20020" y="2895600"/>
            <a:ext cx="2442980" cy="20185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2: LƯU TRỮ </a:t>
            </a:r>
          </a:p>
          <a:p>
            <a:pPr algn="ctr">
              <a:lnSpc>
                <a:spcPct val="200000"/>
              </a:lnSpc>
            </a:pPr>
            <a:r>
              <a:rPr lang="en-US" sz="2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TRAO ĐỔI</a:t>
            </a:r>
          </a:p>
          <a:p>
            <a:pPr algn="ctr">
              <a:lnSpc>
                <a:spcPct val="200000"/>
              </a:lnSpc>
            </a:pPr>
            <a:r>
              <a:rPr lang="en-US" sz="2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THÔNG TIN</a:t>
            </a:r>
          </a:p>
        </p:txBody>
      </p:sp>
    </p:spTree>
    <p:extLst>
      <p:ext uri="{BB962C8B-B14F-4D97-AF65-F5344CB8AC3E}">
        <p14:creationId xmlns:p14="http://schemas.microsoft.com/office/powerpoint/2010/main" val="40621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6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39290" y="1600200"/>
            <a:ext cx="5791200" cy="1113992"/>
            <a:chOff x="685800" y="333808"/>
            <a:chExt cx="5791200" cy="1113992"/>
          </a:xfrm>
        </p:grpSpPr>
        <p:sp>
          <p:nvSpPr>
            <p:cNvPr id="6" name="Rectangle 5"/>
            <p:cNvSpPr/>
            <p:nvPr/>
          </p:nvSpPr>
          <p:spPr>
            <a:xfrm>
              <a:off x="685800" y="609600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333808"/>
              <a:ext cx="4267200" cy="820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vi-VN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Lưu</a:t>
              </a:r>
              <a:r>
                <a:rPr lang="en-US"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trữ thông tin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53145" y="2914217"/>
            <a:ext cx="5791200" cy="1029566"/>
            <a:chOff x="-429491" y="418234"/>
            <a:chExt cx="5791200" cy="1029566"/>
          </a:xfrm>
        </p:grpSpPr>
        <p:sp>
          <p:nvSpPr>
            <p:cNvPr id="18" name="Rectangle 17"/>
            <p:cNvSpPr/>
            <p:nvPr/>
          </p:nvSpPr>
          <p:spPr>
            <a:xfrm>
              <a:off x="-429491" y="609600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2509" y="418234"/>
              <a:ext cx="4267200" cy="82001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 Trao đổi thông tin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53145" y="4141643"/>
            <a:ext cx="5791200" cy="1195820"/>
            <a:chOff x="699655" y="208684"/>
            <a:chExt cx="5791200" cy="1195820"/>
          </a:xfrm>
        </p:grpSpPr>
        <p:sp>
          <p:nvSpPr>
            <p:cNvPr id="21" name="Rectangle 20"/>
            <p:cNvSpPr/>
            <p:nvPr/>
          </p:nvSpPr>
          <p:spPr>
            <a:xfrm>
              <a:off x="699655" y="566304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524000" y="208684"/>
              <a:ext cx="4267200" cy="103606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 Các bước trong hoạt động thông tin của con người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39290" y="5551343"/>
            <a:ext cx="5791200" cy="1121352"/>
            <a:chOff x="685800" y="141143"/>
            <a:chExt cx="5791200" cy="1121352"/>
          </a:xfrm>
        </p:grpSpPr>
        <p:sp>
          <p:nvSpPr>
            <p:cNvPr id="24" name="Rectangle 23"/>
            <p:cNvSpPr/>
            <p:nvPr/>
          </p:nvSpPr>
          <p:spPr>
            <a:xfrm>
              <a:off x="685800" y="424295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37855" y="141143"/>
              <a:ext cx="4267200" cy="10468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4. Vai trò quan trọng của thông tin và hoạt động thông tin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860115" y="228600"/>
            <a:ext cx="7086599" cy="928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2: LƯU TRỮ VÀ THAY ĐỔI THÔNG TIN</a:t>
            </a:r>
          </a:p>
          <a:p>
            <a:pPr algn="ctr"/>
            <a:endParaRPr lang="en-US" sz="2800" b="1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152400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LƯU TRỮ 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273" y="152400"/>
            <a:ext cx="2292927" cy="1600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HOẠT ĐỘNG CẶP ĐÔI </a:t>
            </a:r>
          </a:p>
          <a:p>
            <a:pPr algn="ctr"/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(3 PHÚT)</a:t>
            </a:r>
          </a:p>
          <a:p>
            <a:pPr algn="ctr"/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2514601" y="966355"/>
            <a:ext cx="61721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PHIẾU HỌC TẬP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Các nhóm đọc thông tin phần 1. lưu trữ thông tin, thảo luận và trả lời câu hỏi: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Câu 1: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Thế nào là lưu trữ thông tin?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……………………………………………………………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Câu 2: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Dữ liệu là gì?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……………………………………………………………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……………………………………………………………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1" y="2713672"/>
            <a:ext cx="57791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 trữ thông tin  là hoạt động đưa thông tin vào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 mang tin</a:t>
            </a:r>
          </a:p>
          <a:p>
            <a:pPr>
              <a:lnSpc>
                <a:spcPct val="150000"/>
              </a:lnSpc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1" y="4191000"/>
            <a:ext cx="66293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 liệu là tên gọi chung của thông tin được chứa trong vật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tin. Có ba dạng dữ liệu: Dạng chữ và số, dạng hình ảnh, dạng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 thanh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895600" y="5715000"/>
            <a:ext cx="5715000" cy="8382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Ví dụ: Dòng chữ trong phiếu học tập là dữ liệu, điều em biết khi đọc dòng chữ đó là thông tin.</a:t>
            </a:r>
            <a:endParaRPr lang="en-US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3048000" y="180110"/>
            <a:ext cx="4495800" cy="6858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NHÓM (3 phút)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59151"/>
              </p:ext>
            </p:extLst>
          </p:nvPr>
        </p:nvGraphicFramePr>
        <p:xfrm>
          <a:off x="1981200" y="1219200"/>
          <a:ext cx="6477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84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3320586" y="138546"/>
            <a:ext cx="3886200" cy="685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TRAO ĐỔI THÔNG TIN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9800" y="1114424"/>
            <a:ext cx="6287052" cy="4038600"/>
            <a:chOff x="2209800" y="1114424"/>
            <a:chExt cx="6287052" cy="4038600"/>
          </a:xfrm>
        </p:grpSpPr>
        <p:grpSp>
          <p:nvGrpSpPr>
            <p:cNvPr id="9" name="Group 8"/>
            <p:cNvGrpSpPr/>
            <p:nvPr/>
          </p:nvGrpSpPr>
          <p:grpSpPr>
            <a:xfrm>
              <a:off x="2209800" y="1114424"/>
              <a:ext cx="6287052" cy="4038600"/>
              <a:chOff x="418548" y="1066800"/>
              <a:chExt cx="5698840" cy="40386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49" y="1066800"/>
                <a:ext cx="2452513" cy="1981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2904" y="1087583"/>
                <a:ext cx="2174484" cy="19604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48" y="3200400"/>
                <a:ext cx="2452515" cy="19050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27" y="3210789"/>
              <a:ext cx="2398925" cy="1905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694269" y="520940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5641" y="5486400"/>
            <a:ext cx="56845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smtClean="0">
                <a:latin typeface="Arial" pitchFamily="34" charset="0"/>
                <a:cs typeface="Arial" pitchFamily="34" charset="0"/>
              </a:rPr>
              <a:t>- Những hoạt động trên là hoạt động gì?</a:t>
            </a:r>
          </a:p>
          <a:p>
            <a:r>
              <a:rPr lang="en-US" sz="2200" b="1" i="1" smtClean="0">
                <a:latin typeface="Arial" pitchFamily="34" charset="0"/>
                <a:cs typeface="Arial" pitchFamily="34" charset="0"/>
              </a:rPr>
              <a:t>- Theo em, hoạt động đó diễn ra như thế </a:t>
            </a:r>
          </a:p>
          <a:p>
            <a:r>
              <a:rPr lang="en-US" sz="2200" b="1" i="1" smtClean="0">
                <a:latin typeface="Arial" pitchFamily="34" charset="0"/>
                <a:cs typeface="Arial" pitchFamily="34" charset="0"/>
              </a:rPr>
              <a:t>nào trong cuộc sống hẳng ngày?</a:t>
            </a:r>
            <a:endParaRPr lang="en-US" sz="22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0" y="1905000"/>
            <a:ext cx="2133600" cy="2038349"/>
          </a:xfrm>
          <a:prstGeom prst="ellipse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HOẠT ĐỘNG TRAO ĐỔI THÔNG TIN</a:t>
            </a:r>
            <a:endParaRPr lang="en-US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3733800" y="166255"/>
            <a:ext cx="2819400" cy="6858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14400"/>
            <a:ext cx="3886200" cy="3429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600200" y="2324100"/>
            <a:ext cx="1981200" cy="1409700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Gửi thông tin tới bên nhận</a:t>
            </a:r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086598" y="2324100"/>
            <a:ext cx="1974273" cy="1295400"/>
          </a:xfrm>
          <a:prstGeom prst="lef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Nhận thông tin tới bên gửi</a:t>
            </a:r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3719945" y="4350327"/>
            <a:ext cx="3505200" cy="834736"/>
          </a:xfrm>
          <a:prstGeom prst="round2Diag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FF00"/>
                </a:solidFill>
              </a:rPr>
              <a:t>Trao đổi thông tin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486400"/>
            <a:ext cx="6047296" cy="104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Trao đổi thông tin rất quan trọng và diễn ra </a:t>
            </a:r>
          </a:p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thường xuyên trong cuộc sống hằng ngày</a:t>
            </a:r>
            <a:endParaRPr lang="en-US" sz="2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1981200" y="193963"/>
            <a:ext cx="5181600" cy="7620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1 (HOẠT ĐỘNG NHÓM) 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7648" y="1295400"/>
            <a:ext cx="7237752" cy="1447800"/>
            <a:chOff x="412796" y="1295400"/>
            <a:chExt cx="6597603" cy="1447800"/>
          </a:xfrm>
        </p:grpSpPr>
        <p:sp>
          <p:nvSpPr>
            <p:cNvPr id="4" name="Chevron 3"/>
            <p:cNvSpPr/>
            <p:nvPr/>
          </p:nvSpPr>
          <p:spPr>
            <a:xfrm>
              <a:off x="412796" y="1485900"/>
              <a:ext cx="2178003" cy="106680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Nhóm </a:t>
              </a:r>
            </a:p>
            <a:p>
              <a:pPr algn="ctr">
                <a:lnSpc>
                  <a:spcPct val="150000"/>
                </a:lnSpc>
              </a:pPr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 + 3</a:t>
              </a:r>
              <a:endParaRPr lang="en-US" sz="2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2410690" y="1295400"/>
              <a:ext cx="4599709" cy="144780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Tình huống 1: Bạn gửi mẩu giấy cho em “Chiều nay bọn tớ đi đá bóng. Cậu nhớ đi nhé!”.</a:t>
              </a:r>
              <a:endParaRPr lang="en-US" sz="2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43012" y="2933700"/>
            <a:ext cx="7272388" cy="1447800"/>
            <a:chOff x="362885" y="3027218"/>
            <a:chExt cx="6707021" cy="1447800"/>
          </a:xfrm>
        </p:grpSpPr>
        <p:sp>
          <p:nvSpPr>
            <p:cNvPr id="5" name="Chevron 4"/>
            <p:cNvSpPr/>
            <p:nvPr/>
          </p:nvSpPr>
          <p:spPr>
            <a:xfrm>
              <a:off x="362885" y="3217718"/>
              <a:ext cx="2227913" cy="106680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Nhóm </a:t>
              </a:r>
            </a:p>
            <a:p>
              <a:pPr algn="ctr">
                <a:lnSpc>
                  <a:spcPct val="150000"/>
                </a:lnSpc>
              </a:pPr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 + 4</a:t>
              </a:r>
              <a:endParaRPr lang="en-US" sz="2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2470197" y="3027218"/>
              <a:ext cx="4599709" cy="144780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Tình huống 2: Xe cứu hỏa vừa nháy đèn vừa hú còi khi làm nhiệm vụ</a:t>
              </a:r>
              <a:endParaRPr lang="en-US" sz="2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67796" y="4648200"/>
            <a:ext cx="6876204" cy="1881990"/>
            <a:chOff x="2267796" y="4648200"/>
            <a:chExt cx="6876204" cy="1881990"/>
          </a:xfrm>
        </p:grpSpPr>
        <p:sp>
          <p:nvSpPr>
            <p:cNvPr id="8" name="TextBox 7"/>
            <p:cNvSpPr txBox="1"/>
            <p:nvPr/>
          </p:nvSpPr>
          <p:spPr>
            <a:xfrm flipH="1">
              <a:off x="2267796" y="4648200"/>
              <a:ext cx="415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2963" y="4648200"/>
              <a:ext cx="6361037" cy="1881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Hãy trả lời lần lượt hai câu hỏi sau cho mỗi tình huống</a:t>
              </a:r>
            </a:p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trao đổi thông tin ở trên?</a:t>
              </a:r>
            </a:p>
            <a:p>
              <a:pPr marL="342900" indent="-342900">
                <a:lnSpc>
                  <a:spcPct val="150000"/>
                </a:lnSpc>
                <a:buAutoNum type="arabicParenR"/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Bên gửi thông tin là ai hay là gì?</a:t>
              </a:r>
            </a:p>
            <a:p>
              <a:pPr marL="342900" indent="-342900">
                <a:lnSpc>
                  <a:spcPct val="150000"/>
                </a:lnSpc>
                <a:buAutoNum type="arabicParenR"/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Bên nhận thông tin là ai hay là gì?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6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04810"/>
              </p:ext>
            </p:extLst>
          </p:nvPr>
        </p:nvGraphicFramePr>
        <p:xfrm>
          <a:off x="2057400" y="1219200"/>
          <a:ext cx="6629401" cy="271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647"/>
                <a:gridCol w="2451970"/>
                <a:gridCol w="2542784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huống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Bên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gửi thông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Bên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nhận thông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200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Bạn gửi mẩu giấy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kern="120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nl-NL" sz="200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4716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Xe cứu hỏa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200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Những người khác trên đường.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457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latin typeface="Arial" pitchFamily="34" charset="0"/>
                <a:cs typeface="Arial" pitchFamily="34" charset="0"/>
              </a:rPr>
              <a:t>Đáp án:</a:t>
            </a:r>
            <a:endParaRPr lang="en-US" sz="2400" b="1" u="sng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29000" y="4576516"/>
            <a:ext cx="4038600" cy="22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992</Words>
  <Application>Microsoft Office PowerPoint</Application>
  <PresentationFormat>On-screen Show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TUYET_STD</cp:lastModifiedBy>
  <cp:revision>27</cp:revision>
  <dcterms:created xsi:type="dcterms:W3CDTF">2021-07-20T04:40:08Z</dcterms:created>
  <dcterms:modified xsi:type="dcterms:W3CDTF">2022-09-14T07:09:27Z</dcterms:modified>
</cp:coreProperties>
</file>