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handoutMasterIdLst>
    <p:handoutMasterId r:id="rId37"/>
  </p:handoutMasterIdLst>
  <p:sldIdLst>
    <p:sldId id="297" r:id="rId3"/>
    <p:sldId id="256" r:id="rId4"/>
    <p:sldId id="291" r:id="rId5"/>
    <p:sldId id="292" r:id="rId6"/>
    <p:sldId id="294" r:id="rId7"/>
    <p:sldId id="295" r:id="rId8"/>
    <p:sldId id="270" r:id="rId9"/>
    <p:sldId id="293" r:id="rId10"/>
    <p:sldId id="257" r:id="rId11"/>
    <p:sldId id="296" r:id="rId12"/>
    <p:sldId id="259" r:id="rId13"/>
    <p:sldId id="260" r:id="rId14"/>
    <p:sldId id="261" r:id="rId15"/>
    <p:sldId id="262" r:id="rId16"/>
    <p:sldId id="273" r:id="rId17"/>
    <p:sldId id="263" r:id="rId18"/>
    <p:sldId id="264" r:id="rId19"/>
    <p:sldId id="271" r:id="rId20"/>
    <p:sldId id="272" r:id="rId21"/>
    <p:sldId id="265" r:id="rId22"/>
    <p:sldId id="266"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67" r:id="rId36"/>
  </p:sldIdLst>
  <p:sldSz cx="9144000" cy="6858000" type="screen4x3"/>
  <p:notesSz cx="9144000" cy="6858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0066"/>
    <a:srgbClr val="008000"/>
    <a:srgbClr val="0DB338"/>
    <a:srgbClr val="009900"/>
    <a:srgbClr val="006600"/>
    <a:srgbClr val="3399FF"/>
    <a:srgbClr val="00FF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36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C3420DB6-5433-44C5-87DE-71948E8037C5}" type="datetimeFigureOut">
              <a:rPr lang="en-US" smtClean="0"/>
              <a:t>26/09/2023</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C553C622-03C4-4A8F-A59E-196BFBC21350}" type="slidenum">
              <a:rPr lang="en-US" smtClean="0"/>
              <a:t>‹#›</a:t>
            </a:fld>
            <a:endParaRPr lang="en-US"/>
          </a:p>
        </p:txBody>
      </p:sp>
    </p:spTree>
    <p:extLst>
      <p:ext uri="{BB962C8B-B14F-4D97-AF65-F5344CB8AC3E}">
        <p14:creationId xmlns:p14="http://schemas.microsoft.com/office/powerpoint/2010/main" val="110131338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20-08-22T09:33:10.114"/>
    </inkml:context>
    <inkml:brush xml:id="br0">
      <inkml:brushProperty name="width" value="0.05292" units="cm"/>
      <inkml:brushProperty name="height" value="0.05292" units="cm"/>
      <inkml:brushProperty name="color" value="#FF0000"/>
    </inkml:brush>
  </inkml:definitions>
  <inkml:trace contextRef="#ctx0" brushRef="#br0">19794 7069</inkml:trace>
  <inkml:trace contextRef="#ctx0" brushRef="#br0" timeOffset="1510.99">20836 7045</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20-08-22T09:37:53.513"/>
    </inkml:context>
    <inkml:brush xml:id="br0">
      <inkml:brushProperty name="width" value="0.05292" units="cm"/>
      <inkml:brushProperty name="height" value="0.05292" units="cm"/>
      <inkml:brushProperty name="color" value="#FF0000"/>
    </inkml:brush>
  </inkml:definitions>
  <inkml:trace contextRef="#ctx0" brushRef="#br0">12130 1538,'25'0,"-1"0,1 0,0 0,0 0,0 0,24 0,-24 0,25 0,-26 0,26 0,-25 0,25 0,-26 0,1 0,0 0,0 0,0 0,-1 0,1 0,0 0,0 0,0 0,-1 0,1 0,0 0,0 0,0 0,-1-25,1 25,0 0,-25-25,25 25</inkml:trace>
  <inkml:trace contextRef="#ctx0" brushRef="#br0" timeOffset="3312.65">7839 2704,'24'0,"1"0,25 0,-25 0,24 0,1 0,-25 0,24 0,-24 0,0 0,25 0,-26 25,1-25</inkml:trace>
  <inkml:trace contextRef="#ctx0" brushRef="#br0" timeOffset="7873.02">12477 2654,'25'0,"0"0,0 0,-1 0,1 0,0 0,0 0,0 0,-1 0,26 0,-25 0,0 0,-1 0,1 0,0 0,0 0,0 0,-1 0,1 0,0 0,49 0,-49 0,0 0,0 0,0 0,-1 0,1 0,0 0</inkml:trace>
  <inkml:trace contextRef="#ctx0" brushRef="#br0" timeOffset="10080.99">7392 3870,'25'0,"0"0,0 0,-1 0,1 0,0 0,0 0,0-25</inkml:trace>
  <inkml:trace contextRef="#ctx0" brushRef="#br0" timeOffset="14344">15454 5110,'24'25,"1"-25,0 0,0 0,24 0,1 0,-25 0,49 0,-24 0,-25 0,49 0,1 0,-26 0,1 0,-25 0,24 0,1 24,-1-24,-24 0,25 25,-1-25,1 0,-25 0,24 0,1 0,-25 0,0 0,24 0,-24 0,0 0,25 0,-26 0,1 0,25 0,-1 0,-24 0,25 0,-25 0,-1 0,1 0,25 0,-25 0,-1 0,26 0,0 0,-1 0,1 0,24 0,-24 0,-1 0,1 0,-25 0,49 0,1 0,-50 0,24 0,-24 0,25 0,-1 0,1 0,-25 0,-1 0,26 0,-25 0,0 0,-1 0,1 0,25 0,-25 0,24 0,-24 0,25 0,-1 0,-24-25,0 25,0 0,-1 0,1 0,0 0,0 0,0 0,-1 0,1 0,0 0,0 0,0 0,-1 0</inkml:trace>
  <inkml:trace contextRef="#ctx0" brushRef="#br0" timeOffset="34488.89">7888 6276,'-25'0,"75"0,-25 0,24 0,-24 0,25 0,24-25,-24 25,-25 0,49 0,-24 0,-1 0,26-25,-1 25,25-50,-49 50,49 0,-24 0,24-24,0-1,25 25,-50 0,26 0,-26 0,-24 0,24 0,-24 0,-1 0,1 0,-25 0,24 0,1 0,-25 0,0 0,-1 0,1 0,0 0,0 0,24 0,-24 0,25 0,-25 0,-1 0,1 0,0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538E88-A96D-4AC6-8BB6-CDBB2CC1F7C4}" type="datetimeFigureOut">
              <a:rPr lang="en-US" smtClean="0"/>
              <a:pPr/>
              <a:t>26/09/2023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2B345-50BE-48CA-B937-A2E448108117}" type="slidenum">
              <a:rPr lang="en-US" smtClean="0"/>
              <a:pPr/>
              <a:t>‹#›</a:t>
            </a:fld>
            <a:endParaRPr lang="en-US"/>
          </a:p>
        </p:txBody>
      </p:sp>
    </p:spTree>
    <p:extLst>
      <p:ext uri="{BB962C8B-B14F-4D97-AF65-F5344CB8AC3E}">
        <p14:creationId xmlns:p14="http://schemas.microsoft.com/office/powerpoint/2010/main" val="769179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538E88-A96D-4AC6-8BB6-CDBB2CC1F7C4}" type="datetimeFigureOut">
              <a:rPr lang="en-US" smtClean="0"/>
              <a:pPr/>
              <a:t>26/09/2023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2B345-50BE-48CA-B937-A2E448108117}" type="slidenum">
              <a:rPr lang="en-US" smtClean="0"/>
              <a:pPr/>
              <a:t>‹#›</a:t>
            </a:fld>
            <a:endParaRPr lang="en-US"/>
          </a:p>
        </p:txBody>
      </p:sp>
    </p:spTree>
    <p:extLst>
      <p:ext uri="{BB962C8B-B14F-4D97-AF65-F5344CB8AC3E}">
        <p14:creationId xmlns:p14="http://schemas.microsoft.com/office/powerpoint/2010/main" val="834643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538E88-A96D-4AC6-8BB6-CDBB2CC1F7C4}" type="datetimeFigureOut">
              <a:rPr lang="en-US" smtClean="0"/>
              <a:pPr/>
              <a:t>26/09/2023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2B345-50BE-48CA-B937-A2E448108117}" type="slidenum">
              <a:rPr lang="en-US" smtClean="0"/>
              <a:pPr/>
              <a:t>‹#›</a:t>
            </a:fld>
            <a:endParaRPr lang="en-US"/>
          </a:p>
        </p:txBody>
      </p:sp>
    </p:spTree>
    <p:extLst>
      <p:ext uri="{BB962C8B-B14F-4D97-AF65-F5344CB8AC3E}">
        <p14:creationId xmlns:p14="http://schemas.microsoft.com/office/powerpoint/2010/main" val="2474020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6810266F-1432-4374-B364-3F0387CE2773}" type="slidenum">
              <a:rPr lang="en-US"/>
              <a:pPr/>
              <a:t>‹#›</a:t>
            </a:fld>
            <a:endParaRPr lang="en-US"/>
          </a:p>
        </p:txBody>
      </p:sp>
    </p:spTree>
    <p:extLst>
      <p:ext uri="{BB962C8B-B14F-4D97-AF65-F5344CB8AC3E}">
        <p14:creationId xmlns:p14="http://schemas.microsoft.com/office/powerpoint/2010/main" val="3046341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2938" y="1997274"/>
            <a:ext cx="7286625" cy="1378148"/>
          </a:xfrm>
        </p:spPr>
        <p:txBody>
          <a:bodyPr/>
          <a:lstStyle/>
          <a:p>
            <a:r>
              <a:rPr lang="en-US"/>
              <a:t>Click to edit Master title style</a:t>
            </a:r>
          </a:p>
        </p:txBody>
      </p:sp>
      <p:sp>
        <p:nvSpPr>
          <p:cNvPr id="3" name="Subtitle 2"/>
          <p:cNvSpPr>
            <a:spLocks noGrp="1"/>
          </p:cNvSpPr>
          <p:nvPr>
            <p:ph type="subTitle" idx="1"/>
          </p:nvPr>
        </p:nvSpPr>
        <p:spPr>
          <a:xfrm>
            <a:off x="1285875" y="3643312"/>
            <a:ext cx="6000750" cy="1643063"/>
          </a:xfrm>
        </p:spPr>
        <p:txBody>
          <a:bodyPr/>
          <a:lstStyle>
            <a:lvl1pPr marL="0" indent="0" algn="ctr">
              <a:buNone/>
              <a:defRPr>
                <a:solidFill>
                  <a:schemeClr val="tx1">
                    <a:tint val="75000"/>
                  </a:schemeClr>
                </a:solidFill>
              </a:defRPr>
            </a:lvl1pPr>
            <a:lvl2pPr marL="428625" indent="0" algn="ctr">
              <a:buNone/>
              <a:defRPr>
                <a:solidFill>
                  <a:schemeClr val="tx1">
                    <a:tint val="75000"/>
                  </a:schemeClr>
                </a:solidFill>
              </a:defRPr>
            </a:lvl2pPr>
            <a:lvl3pPr marL="857250" indent="0" algn="ctr">
              <a:buNone/>
              <a:defRPr>
                <a:solidFill>
                  <a:schemeClr val="tx1">
                    <a:tint val="75000"/>
                  </a:schemeClr>
                </a:solidFill>
              </a:defRPr>
            </a:lvl3pPr>
            <a:lvl4pPr marL="1285875" indent="0" algn="ctr">
              <a:buNone/>
              <a:defRPr>
                <a:solidFill>
                  <a:schemeClr val="tx1">
                    <a:tint val="75000"/>
                  </a:schemeClr>
                </a:solidFill>
              </a:defRPr>
            </a:lvl4pPr>
            <a:lvl5pPr marL="1714500" indent="0" algn="ctr">
              <a:buNone/>
              <a:defRPr>
                <a:solidFill>
                  <a:schemeClr val="tx1">
                    <a:tint val="75000"/>
                  </a:schemeClr>
                </a:solidFill>
              </a:defRPr>
            </a:lvl5pPr>
            <a:lvl6pPr marL="2143125" indent="0" algn="ctr">
              <a:buNone/>
              <a:defRPr>
                <a:solidFill>
                  <a:schemeClr val="tx1">
                    <a:tint val="75000"/>
                  </a:schemeClr>
                </a:solidFill>
              </a:defRPr>
            </a:lvl6pPr>
            <a:lvl7pPr marL="2571750" indent="0" algn="ctr">
              <a:buNone/>
              <a:defRPr>
                <a:solidFill>
                  <a:schemeClr val="tx1">
                    <a:tint val="75000"/>
                  </a:schemeClr>
                </a:solidFill>
              </a:defRPr>
            </a:lvl7pPr>
            <a:lvl8pPr marL="3000375" indent="0" algn="ctr">
              <a:buNone/>
              <a:defRPr>
                <a:solidFill>
                  <a:schemeClr val="tx1">
                    <a:tint val="75000"/>
                  </a:schemeClr>
                </a:solidFill>
              </a:defRPr>
            </a:lvl8pPr>
            <a:lvl9pPr marL="34290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795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6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68" y="4131469"/>
            <a:ext cx="7286625" cy="1276945"/>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677168" y="2725044"/>
            <a:ext cx="7286625" cy="1406425"/>
          </a:xfrm>
        </p:spPr>
        <p:txBody>
          <a:bodyPr anchor="b"/>
          <a:lstStyle>
            <a:lvl1pPr marL="0" indent="0">
              <a:buNone/>
              <a:defRPr sz="1875">
                <a:solidFill>
                  <a:schemeClr val="tx1">
                    <a:tint val="75000"/>
                  </a:schemeClr>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070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8625" y="1500188"/>
            <a:ext cx="3786188"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57687" y="1500188"/>
            <a:ext cx="3786188"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26/09/2023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462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8625" y="1439168"/>
            <a:ext cx="3787676"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428625" y="2038945"/>
            <a:ext cx="3787676"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354711" y="1439168"/>
            <a:ext cx="3789164"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354711" y="2038945"/>
            <a:ext cx="3789164"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26/09/2023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704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26/09/2023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673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26/09/2023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013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538E88-A96D-4AC6-8BB6-CDBB2CC1F7C4}" type="datetimeFigureOut">
              <a:rPr lang="en-US" smtClean="0"/>
              <a:pPr/>
              <a:t>26/09/2023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2B345-50BE-48CA-B937-A2E448108117}" type="slidenum">
              <a:rPr lang="en-US" smtClean="0"/>
              <a:pPr/>
              <a:t>‹#›</a:t>
            </a:fld>
            <a:endParaRPr lang="en-US"/>
          </a:p>
        </p:txBody>
      </p:sp>
    </p:spTree>
    <p:extLst>
      <p:ext uri="{BB962C8B-B14F-4D97-AF65-F5344CB8AC3E}">
        <p14:creationId xmlns:p14="http://schemas.microsoft.com/office/powerpoint/2010/main" val="1819048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626" y="255984"/>
            <a:ext cx="2820293" cy="1089422"/>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3351609" y="255985"/>
            <a:ext cx="4792266" cy="5487293"/>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28626" y="1345406"/>
            <a:ext cx="2820293" cy="4397872"/>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26/09/2023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3875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80270" y="4500562"/>
            <a:ext cx="5143500" cy="53131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1680270" y="574477"/>
            <a:ext cx="5143500" cy="3857625"/>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endParaRPr lang="en-US"/>
          </a:p>
        </p:txBody>
      </p:sp>
      <p:sp>
        <p:nvSpPr>
          <p:cNvPr id="4" name="Text Placeholder 3"/>
          <p:cNvSpPr>
            <a:spLocks noGrp="1"/>
          </p:cNvSpPr>
          <p:nvPr>
            <p:ph type="body" sz="half" idx="2"/>
          </p:nvPr>
        </p:nvSpPr>
        <p:spPr>
          <a:xfrm>
            <a:off x="1680270" y="5031879"/>
            <a:ext cx="5143500" cy="754558"/>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26/09/2023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8885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8766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5062" y="257473"/>
            <a:ext cx="1928813" cy="54858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257473"/>
            <a:ext cx="5643563" cy="54858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6625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14"/>
        <p:cNvGrpSpPr/>
        <p:nvPr/>
      </p:nvGrpSpPr>
      <p:grpSpPr>
        <a:xfrm>
          <a:off x="0" y="0"/>
          <a:ext cx="0" cy="0"/>
          <a:chOff x="0" y="0"/>
          <a:chExt cx="0" cy="0"/>
        </a:xfrm>
      </p:grpSpPr>
      <p:sp>
        <p:nvSpPr>
          <p:cNvPr id="215" name="Google Shape;215;p28"/>
          <p:cNvSpPr txBox="1">
            <a:spLocks noGrp="1"/>
          </p:cNvSpPr>
          <p:nvPr>
            <p:ph type="title"/>
          </p:nvPr>
        </p:nvSpPr>
        <p:spPr>
          <a:xfrm>
            <a:off x="719975" y="2294067"/>
            <a:ext cx="2305500" cy="7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6" name="Google Shape;216;p28"/>
          <p:cNvSpPr txBox="1">
            <a:spLocks noGrp="1"/>
          </p:cNvSpPr>
          <p:nvPr>
            <p:ph type="subTitle" idx="1"/>
          </p:nvPr>
        </p:nvSpPr>
        <p:spPr>
          <a:xfrm>
            <a:off x="719975" y="2771301"/>
            <a:ext cx="23055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7" name="Google Shape;217;p28"/>
          <p:cNvSpPr txBox="1">
            <a:spLocks noGrp="1"/>
          </p:cNvSpPr>
          <p:nvPr>
            <p:ph type="title" idx="2"/>
          </p:nvPr>
        </p:nvSpPr>
        <p:spPr>
          <a:xfrm>
            <a:off x="3419244" y="2294067"/>
            <a:ext cx="2305500" cy="7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8" name="Google Shape;218;p28"/>
          <p:cNvSpPr txBox="1">
            <a:spLocks noGrp="1"/>
          </p:cNvSpPr>
          <p:nvPr>
            <p:ph type="subTitle" idx="3"/>
          </p:nvPr>
        </p:nvSpPr>
        <p:spPr>
          <a:xfrm>
            <a:off x="3419244" y="2771301"/>
            <a:ext cx="23055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 name="Google Shape;219;p28"/>
          <p:cNvSpPr txBox="1">
            <a:spLocks noGrp="1"/>
          </p:cNvSpPr>
          <p:nvPr>
            <p:ph type="title" idx="4"/>
          </p:nvPr>
        </p:nvSpPr>
        <p:spPr>
          <a:xfrm>
            <a:off x="719975" y="4713267"/>
            <a:ext cx="2305500" cy="7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0" name="Google Shape;220;p28"/>
          <p:cNvSpPr txBox="1">
            <a:spLocks noGrp="1"/>
          </p:cNvSpPr>
          <p:nvPr>
            <p:ph type="subTitle" idx="5"/>
          </p:nvPr>
        </p:nvSpPr>
        <p:spPr>
          <a:xfrm>
            <a:off x="719975" y="5190501"/>
            <a:ext cx="23055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1" name="Google Shape;221;p28"/>
          <p:cNvSpPr txBox="1">
            <a:spLocks noGrp="1"/>
          </p:cNvSpPr>
          <p:nvPr>
            <p:ph type="title" idx="6"/>
          </p:nvPr>
        </p:nvSpPr>
        <p:spPr>
          <a:xfrm>
            <a:off x="3419244" y="4713267"/>
            <a:ext cx="2305500" cy="7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2" name="Google Shape;222;p28"/>
          <p:cNvSpPr txBox="1">
            <a:spLocks noGrp="1"/>
          </p:cNvSpPr>
          <p:nvPr>
            <p:ph type="subTitle" idx="7"/>
          </p:nvPr>
        </p:nvSpPr>
        <p:spPr>
          <a:xfrm>
            <a:off x="3419244" y="5190501"/>
            <a:ext cx="23055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3" name="Google Shape;223;p28"/>
          <p:cNvSpPr txBox="1">
            <a:spLocks noGrp="1"/>
          </p:cNvSpPr>
          <p:nvPr>
            <p:ph type="title" idx="8"/>
          </p:nvPr>
        </p:nvSpPr>
        <p:spPr>
          <a:xfrm>
            <a:off x="6118520" y="2294067"/>
            <a:ext cx="2305500" cy="7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4" name="Google Shape;224;p28"/>
          <p:cNvSpPr txBox="1">
            <a:spLocks noGrp="1"/>
          </p:cNvSpPr>
          <p:nvPr>
            <p:ph type="subTitle" idx="9"/>
          </p:nvPr>
        </p:nvSpPr>
        <p:spPr>
          <a:xfrm>
            <a:off x="6118520" y="2771301"/>
            <a:ext cx="23055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5" name="Google Shape;225;p28"/>
          <p:cNvSpPr txBox="1">
            <a:spLocks noGrp="1"/>
          </p:cNvSpPr>
          <p:nvPr>
            <p:ph type="title" idx="13"/>
          </p:nvPr>
        </p:nvSpPr>
        <p:spPr>
          <a:xfrm>
            <a:off x="6118520" y="4713267"/>
            <a:ext cx="2305500" cy="7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6" name="Google Shape;226;p28"/>
          <p:cNvSpPr txBox="1">
            <a:spLocks noGrp="1"/>
          </p:cNvSpPr>
          <p:nvPr>
            <p:ph type="subTitle" idx="14"/>
          </p:nvPr>
        </p:nvSpPr>
        <p:spPr>
          <a:xfrm>
            <a:off x="6118520" y="5190501"/>
            <a:ext cx="23055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7" name="Google Shape;227;p28"/>
          <p:cNvSpPr txBox="1">
            <a:spLocks noGrp="1"/>
          </p:cNvSpPr>
          <p:nvPr>
            <p:ph type="title" idx="15"/>
          </p:nvPr>
        </p:nvSpPr>
        <p:spPr>
          <a:xfrm>
            <a:off x="720000" y="593367"/>
            <a:ext cx="77040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8" name="Google Shape;228;p28"/>
          <p:cNvSpPr/>
          <p:nvPr/>
        </p:nvSpPr>
        <p:spPr>
          <a:xfrm>
            <a:off x="-885749" y="5853838"/>
            <a:ext cx="10371925" cy="1487485"/>
          </a:xfrm>
          <a:custGeom>
            <a:avLst/>
            <a:gdLst/>
            <a:ahLst/>
            <a:cxnLst/>
            <a:rect l="l" t="t" r="r" b="b"/>
            <a:pathLst>
              <a:path w="414877" h="31615" extrusionOk="0">
                <a:moveTo>
                  <a:pt x="17255" y="1293"/>
                </a:moveTo>
                <a:cubicBezTo>
                  <a:pt x="28008" y="-736"/>
                  <a:pt x="55805" y="144"/>
                  <a:pt x="65544" y="482"/>
                </a:cubicBezTo>
                <a:cubicBezTo>
                  <a:pt x="75283" y="820"/>
                  <a:pt x="68993" y="752"/>
                  <a:pt x="75688" y="3322"/>
                </a:cubicBezTo>
                <a:cubicBezTo>
                  <a:pt x="82384" y="5892"/>
                  <a:pt x="87862" y="13872"/>
                  <a:pt x="105717" y="15901"/>
                </a:cubicBezTo>
                <a:cubicBezTo>
                  <a:pt x="123572" y="17930"/>
                  <a:pt x="157387" y="16646"/>
                  <a:pt x="182816" y="15496"/>
                </a:cubicBezTo>
                <a:cubicBezTo>
                  <a:pt x="208245" y="14346"/>
                  <a:pt x="240437" y="9138"/>
                  <a:pt x="258292" y="9003"/>
                </a:cubicBezTo>
                <a:cubicBezTo>
                  <a:pt x="276147" y="8868"/>
                  <a:pt x="270466" y="13737"/>
                  <a:pt x="289944" y="14684"/>
                </a:cubicBezTo>
                <a:cubicBezTo>
                  <a:pt x="309422" y="15631"/>
                  <a:pt x="354937" y="15022"/>
                  <a:pt x="375159" y="14684"/>
                </a:cubicBezTo>
                <a:cubicBezTo>
                  <a:pt x="395381" y="14346"/>
                  <a:pt x="405052" y="10491"/>
                  <a:pt x="411274" y="12655"/>
                </a:cubicBezTo>
                <a:cubicBezTo>
                  <a:pt x="417496" y="14819"/>
                  <a:pt x="414114" y="24829"/>
                  <a:pt x="412491" y="27669"/>
                </a:cubicBezTo>
                <a:cubicBezTo>
                  <a:pt x="410868" y="30510"/>
                  <a:pt x="415738" y="29360"/>
                  <a:pt x="401535" y="29698"/>
                </a:cubicBezTo>
                <a:cubicBezTo>
                  <a:pt x="387333" y="30036"/>
                  <a:pt x="387062" y="29563"/>
                  <a:pt x="327276" y="29698"/>
                </a:cubicBezTo>
                <a:cubicBezTo>
                  <a:pt x="267490" y="29833"/>
                  <a:pt x="97195" y="33351"/>
                  <a:pt x="42820" y="30510"/>
                </a:cubicBezTo>
                <a:cubicBezTo>
                  <a:pt x="-11555" y="27670"/>
                  <a:pt x="5285" y="17525"/>
                  <a:pt x="1024" y="12655"/>
                </a:cubicBezTo>
                <a:cubicBezTo>
                  <a:pt x="-3237" y="7786"/>
                  <a:pt x="6502" y="3322"/>
                  <a:pt x="17255" y="1293"/>
                </a:cubicBezTo>
                <a:close/>
              </a:path>
            </a:pathLst>
          </a:custGeom>
          <a:solidFill>
            <a:schemeClr val="lt2"/>
          </a:solidFill>
          <a:ln>
            <a:noFill/>
          </a:ln>
        </p:spPr>
      </p:sp>
      <p:sp>
        <p:nvSpPr>
          <p:cNvPr id="229" name="Google Shape;229;p28"/>
          <p:cNvSpPr/>
          <p:nvPr/>
        </p:nvSpPr>
        <p:spPr>
          <a:xfrm>
            <a:off x="8059200" y="3447354"/>
            <a:ext cx="2148169" cy="1236248"/>
          </a:xfrm>
          <a:custGeom>
            <a:avLst/>
            <a:gdLst/>
            <a:ahLst/>
            <a:cxnLst/>
            <a:rect l="l" t="t" r="r" b="b"/>
            <a:pathLst>
              <a:path w="66548" h="28721" extrusionOk="0">
                <a:moveTo>
                  <a:pt x="33457" y="0"/>
                </a:moveTo>
                <a:cubicBezTo>
                  <a:pt x="25452" y="0"/>
                  <a:pt x="18847" y="6171"/>
                  <a:pt x="18213" y="14010"/>
                </a:cubicBezTo>
                <a:cubicBezTo>
                  <a:pt x="16779" y="13010"/>
                  <a:pt x="14978" y="12376"/>
                  <a:pt x="13043" y="12376"/>
                </a:cubicBezTo>
                <a:cubicBezTo>
                  <a:pt x="8006" y="12376"/>
                  <a:pt x="3970" y="16479"/>
                  <a:pt x="3970" y="21482"/>
                </a:cubicBezTo>
                <a:cubicBezTo>
                  <a:pt x="3970" y="23317"/>
                  <a:pt x="4503" y="24985"/>
                  <a:pt x="5437" y="26386"/>
                </a:cubicBezTo>
                <a:cubicBezTo>
                  <a:pt x="3102" y="26786"/>
                  <a:pt x="1134" y="27620"/>
                  <a:pt x="0" y="28721"/>
                </a:cubicBezTo>
                <a:lnTo>
                  <a:pt x="66548" y="28721"/>
                </a:lnTo>
                <a:cubicBezTo>
                  <a:pt x="65681" y="27887"/>
                  <a:pt x="64146" y="27120"/>
                  <a:pt x="62145" y="26553"/>
                </a:cubicBezTo>
                <a:cubicBezTo>
                  <a:pt x="62178" y="26152"/>
                  <a:pt x="62211" y="25785"/>
                  <a:pt x="62211" y="25352"/>
                </a:cubicBezTo>
                <a:cubicBezTo>
                  <a:pt x="62211" y="19614"/>
                  <a:pt x="57541" y="14978"/>
                  <a:pt x="51837" y="14978"/>
                </a:cubicBezTo>
                <a:cubicBezTo>
                  <a:pt x="50736" y="14978"/>
                  <a:pt x="49702" y="15144"/>
                  <a:pt x="48735" y="15445"/>
                </a:cubicBezTo>
                <a:lnTo>
                  <a:pt x="48735" y="15311"/>
                </a:lnTo>
                <a:cubicBezTo>
                  <a:pt x="48735" y="6838"/>
                  <a:pt x="41897" y="0"/>
                  <a:pt x="33457" y="0"/>
                </a:cubicBezTo>
                <a:close/>
              </a:path>
            </a:pathLst>
          </a:custGeom>
          <a:solidFill>
            <a:schemeClr val="accent6"/>
          </a:solidFill>
          <a:ln>
            <a:noFill/>
          </a:ln>
        </p:spPr>
        <p:txBody>
          <a:bodyPr spcFirstLastPara="1" wrap="square" lIns="91425" tIns="91425" rIns="91425" bIns="91425" anchor="ctr" anchorCtr="0">
            <a:noAutofit/>
          </a:bodyPr>
          <a:lstStyle/>
          <a:p>
            <a:endParaRPr sz="1800">
              <a:solidFill>
                <a:prstClr val="black"/>
              </a:solidFill>
            </a:endParaRPr>
          </a:p>
        </p:txBody>
      </p:sp>
      <p:sp>
        <p:nvSpPr>
          <p:cNvPr id="230" name="Google Shape;230;p28"/>
          <p:cNvSpPr/>
          <p:nvPr/>
        </p:nvSpPr>
        <p:spPr>
          <a:xfrm>
            <a:off x="-599425" y="47100"/>
            <a:ext cx="2242450" cy="1021867"/>
          </a:xfrm>
          <a:custGeom>
            <a:avLst/>
            <a:gdLst/>
            <a:ahLst/>
            <a:cxnLst/>
            <a:rect l="l" t="t" r="r" b="b"/>
            <a:pathLst>
              <a:path w="89698" h="30656" extrusionOk="0">
                <a:moveTo>
                  <a:pt x="57875" y="0"/>
                </a:moveTo>
                <a:cubicBezTo>
                  <a:pt x="49335" y="0"/>
                  <a:pt x="42330" y="6372"/>
                  <a:pt x="41230" y="14644"/>
                </a:cubicBezTo>
                <a:cubicBezTo>
                  <a:pt x="40496" y="14377"/>
                  <a:pt x="39662" y="14211"/>
                  <a:pt x="38828" y="14211"/>
                </a:cubicBezTo>
                <a:cubicBezTo>
                  <a:pt x="36526" y="14211"/>
                  <a:pt x="34492" y="15245"/>
                  <a:pt x="33124" y="16912"/>
                </a:cubicBezTo>
                <a:cubicBezTo>
                  <a:pt x="31056" y="14144"/>
                  <a:pt x="27787" y="12309"/>
                  <a:pt x="24051" y="12309"/>
                </a:cubicBezTo>
                <a:cubicBezTo>
                  <a:pt x="17880" y="12309"/>
                  <a:pt x="12843" y="17313"/>
                  <a:pt x="12843" y="23517"/>
                </a:cubicBezTo>
                <a:cubicBezTo>
                  <a:pt x="12843" y="24585"/>
                  <a:pt x="13010" y="25652"/>
                  <a:pt x="13310" y="26653"/>
                </a:cubicBezTo>
                <a:cubicBezTo>
                  <a:pt x="7005" y="26820"/>
                  <a:pt x="1802" y="28421"/>
                  <a:pt x="0" y="30656"/>
                </a:cubicBezTo>
                <a:lnTo>
                  <a:pt x="89698" y="30656"/>
                </a:lnTo>
                <a:cubicBezTo>
                  <a:pt x="87730" y="29055"/>
                  <a:pt x="84027" y="27854"/>
                  <a:pt x="79524" y="27487"/>
                </a:cubicBezTo>
                <a:cubicBezTo>
                  <a:pt x="79824" y="26820"/>
                  <a:pt x="79957" y="26086"/>
                  <a:pt x="79957" y="25318"/>
                </a:cubicBezTo>
                <a:cubicBezTo>
                  <a:pt x="79957" y="22216"/>
                  <a:pt x="77489" y="19714"/>
                  <a:pt x="74387" y="19681"/>
                </a:cubicBezTo>
                <a:cubicBezTo>
                  <a:pt x="74553" y="18714"/>
                  <a:pt x="74654" y="17746"/>
                  <a:pt x="74654" y="16746"/>
                </a:cubicBezTo>
                <a:cubicBezTo>
                  <a:pt x="74654" y="7506"/>
                  <a:pt x="67148" y="0"/>
                  <a:pt x="57875" y="0"/>
                </a:cubicBezTo>
                <a:close/>
              </a:path>
            </a:pathLst>
          </a:custGeom>
          <a:solidFill>
            <a:schemeClr val="accent6"/>
          </a:solidFill>
          <a:ln>
            <a:noFill/>
          </a:ln>
        </p:spPr>
        <p:txBody>
          <a:bodyPr spcFirstLastPara="1" wrap="square" lIns="91425" tIns="91425" rIns="91425" bIns="91425" anchor="ctr" anchorCtr="0">
            <a:noAutofit/>
          </a:bodyPr>
          <a:lstStyle/>
          <a:p>
            <a:endParaRPr sz="1800">
              <a:solidFill>
                <a:prstClr val="black"/>
              </a:solidFill>
            </a:endParaRPr>
          </a:p>
        </p:txBody>
      </p:sp>
    </p:spTree>
    <p:extLst>
      <p:ext uri="{BB962C8B-B14F-4D97-AF65-F5344CB8AC3E}">
        <p14:creationId xmlns:p14="http://schemas.microsoft.com/office/powerpoint/2010/main" val="2534174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538E88-A96D-4AC6-8BB6-CDBB2CC1F7C4}" type="datetimeFigureOut">
              <a:rPr lang="en-US" smtClean="0"/>
              <a:pPr/>
              <a:t>26/09/2023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2B345-50BE-48CA-B937-A2E448108117}" type="slidenum">
              <a:rPr lang="en-US" smtClean="0"/>
              <a:pPr/>
              <a:t>‹#›</a:t>
            </a:fld>
            <a:endParaRPr lang="en-US"/>
          </a:p>
        </p:txBody>
      </p:sp>
    </p:spTree>
    <p:extLst>
      <p:ext uri="{BB962C8B-B14F-4D97-AF65-F5344CB8AC3E}">
        <p14:creationId xmlns:p14="http://schemas.microsoft.com/office/powerpoint/2010/main" val="650414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538E88-A96D-4AC6-8BB6-CDBB2CC1F7C4}" type="datetimeFigureOut">
              <a:rPr lang="en-US" smtClean="0"/>
              <a:pPr/>
              <a:t>26/09/2023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2B345-50BE-48CA-B937-A2E448108117}" type="slidenum">
              <a:rPr lang="en-US" smtClean="0"/>
              <a:pPr/>
              <a:t>‹#›</a:t>
            </a:fld>
            <a:endParaRPr lang="en-US"/>
          </a:p>
        </p:txBody>
      </p:sp>
    </p:spTree>
    <p:extLst>
      <p:ext uri="{BB962C8B-B14F-4D97-AF65-F5344CB8AC3E}">
        <p14:creationId xmlns:p14="http://schemas.microsoft.com/office/powerpoint/2010/main" val="160924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538E88-A96D-4AC6-8BB6-CDBB2CC1F7C4}" type="datetimeFigureOut">
              <a:rPr lang="en-US" smtClean="0"/>
              <a:pPr/>
              <a:t>26/09/2023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22B345-50BE-48CA-B937-A2E448108117}" type="slidenum">
              <a:rPr lang="en-US" smtClean="0"/>
              <a:pPr/>
              <a:t>‹#›</a:t>
            </a:fld>
            <a:endParaRPr lang="en-US"/>
          </a:p>
        </p:txBody>
      </p:sp>
    </p:spTree>
    <p:extLst>
      <p:ext uri="{BB962C8B-B14F-4D97-AF65-F5344CB8AC3E}">
        <p14:creationId xmlns:p14="http://schemas.microsoft.com/office/powerpoint/2010/main" val="1529431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538E88-A96D-4AC6-8BB6-CDBB2CC1F7C4}" type="datetimeFigureOut">
              <a:rPr lang="en-US" smtClean="0"/>
              <a:pPr/>
              <a:t>26/09/2023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22B345-50BE-48CA-B937-A2E448108117}" type="slidenum">
              <a:rPr lang="en-US" smtClean="0"/>
              <a:pPr/>
              <a:t>‹#›</a:t>
            </a:fld>
            <a:endParaRPr lang="en-US"/>
          </a:p>
        </p:txBody>
      </p:sp>
    </p:spTree>
    <p:extLst>
      <p:ext uri="{BB962C8B-B14F-4D97-AF65-F5344CB8AC3E}">
        <p14:creationId xmlns:p14="http://schemas.microsoft.com/office/powerpoint/2010/main" val="2295841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538E88-A96D-4AC6-8BB6-CDBB2CC1F7C4}" type="datetimeFigureOut">
              <a:rPr lang="en-US" smtClean="0"/>
              <a:pPr/>
              <a:t>26/09/2023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22B345-50BE-48CA-B937-A2E448108117}" type="slidenum">
              <a:rPr lang="en-US" smtClean="0"/>
              <a:pPr/>
              <a:t>‹#›</a:t>
            </a:fld>
            <a:endParaRPr lang="en-US"/>
          </a:p>
        </p:txBody>
      </p:sp>
    </p:spTree>
    <p:extLst>
      <p:ext uri="{BB962C8B-B14F-4D97-AF65-F5344CB8AC3E}">
        <p14:creationId xmlns:p14="http://schemas.microsoft.com/office/powerpoint/2010/main" val="3110705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538E88-A96D-4AC6-8BB6-CDBB2CC1F7C4}" type="datetimeFigureOut">
              <a:rPr lang="en-US" smtClean="0"/>
              <a:pPr/>
              <a:t>26/09/2023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2B345-50BE-48CA-B937-A2E448108117}" type="slidenum">
              <a:rPr lang="en-US" smtClean="0"/>
              <a:pPr/>
              <a:t>‹#›</a:t>
            </a:fld>
            <a:endParaRPr lang="en-US"/>
          </a:p>
        </p:txBody>
      </p:sp>
    </p:spTree>
    <p:extLst>
      <p:ext uri="{BB962C8B-B14F-4D97-AF65-F5344CB8AC3E}">
        <p14:creationId xmlns:p14="http://schemas.microsoft.com/office/powerpoint/2010/main" val="3213660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538E88-A96D-4AC6-8BB6-CDBB2CC1F7C4}" type="datetimeFigureOut">
              <a:rPr lang="en-US" smtClean="0"/>
              <a:pPr/>
              <a:t>26/09/2023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2B345-50BE-48CA-B937-A2E448108117}" type="slidenum">
              <a:rPr lang="en-US" smtClean="0"/>
              <a:pPr/>
              <a:t>‹#›</a:t>
            </a:fld>
            <a:endParaRPr lang="en-US"/>
          </a:p>
        </p:txBody>
      </p:sp>
    </p:spTree>
    <p:extLst>
      <p:ext uri="{BB962C8B-B14F-4D97-AF65-F5344CB8AC3E}">
        <p14:creationId xmlns:p14="http://schemas.microsoft.com/office/powerpoint/2010/main" val="3369927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38E88-A96D-4AC6-8BB6-CDBB2CC1F7C4}" type="datetimeFigureOut">
              <a:rPr lang="en-US" smtClean="0"/>
              <a:pPr/>
              <a:t>26/09/2023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2B345-50BE-48CA-B937-A2E448108117}" type="slidenum">
              <a:rPr lang="en-US" smtClean="0"/>
              <a:pPr/>
              <a:t>‹#›</a:t>
            </a:fld>
            <a:endParaRPr lang="en-US"/>
          </a:p>
        </p:txBody>
      </p:sp>
    </p:spTree>
    <p:extLst>
      <p:ext uri="{BB962C8B-B14F-4D97-AF65-F5344CB8AC3E}">
        <p14:creationId xmlns:p14="http://schemas.microsoft.com/office/powerpoint/2010/main" val="1109799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257473"/>
            <a:ext cx="7715250" cy="1071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28625" y="1500188"/>
            <a:ext cx="7715250" cy="4243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8625" y="5959078"/>
            <a:ext cx="2000250" cy="342305"/>
          </a:xfrm>
          <a:prstGeom prst="rect">
            <a:avLst/>
          </a:prstGeom>
        </p:spPr>
        <p:txBody>
          <a:bodyPr vert="horz" lIns="91440" tIns="45720" rIns="91440" bIns="45720" rtlCol="0" anchor="ctr"/>
          <a:lstStyle>
            <a:lvl1pPr algn="l">
              <a:defRPr sz="1125">
                <a:solidFill>
                  <a:schemeClr val="tx1">
                    <a:tint val="75000"/>
                  </a:schemeClr>
                </a:solidFill>
              </a:defRPr>
            </a:lvl1pPr>
          </a:lstStyle>
          <a:p>
            <a:fld id="{1D8BD707-D9CF-40AE-B4C6-C98DA3205C09}" type="datetimeFigureOut">
              <a:rPr lang="en-US" smtClean="0">
                <a:solidFill>
                  <a:prstClr val="black">
                    <a:tint val="75000"/>
                  </a:prstClr>
                </a:solidFill>
              </a:rPr>
              <a:pPr/>
              <a:t>26/09/2023</a:t>
            </a:fld>
            <a:endParaRPr lang="en-US">
              <a:solidFill>
                <a:prstClr val="black">
                  <a:tint val="75000"/>
                </a:prstClr>
              </a:solidFill>
            </a:endParaRPr>
          </a:p>
        </p:txBody>
      </p:sp>
      <p:sp>
        <p:nvSpPr>
          <p:cNvPr id="5" name="Footer Placeholder 4"/>
          <p:cNvSpPr>
            <a:spLocks noGrp="1"/>
          </p:cNvSpPr>
          <p:nvPr>
            <p:ph type="ftr" sz="quarter" idx="3"/>
          </p:nvPr>
        </p:nvSpPr>
        <p:spPr>
          <a:xfrm>
            <a:off x="2928938" y="5959078"/>
            <a:ext cx="2714625" cy="342305"/>
          </a:xfrm>
          <a:prstGeom prst="rect">
            <a:avLst/>
          </a:prstGeom>
        </p:spPr>
        <p:txBody>
          <a:bodyPr vert="horz" lIns="91440" tIns="45720" rIns="91440" bIns="45720" rtlCol="0" anchor="ctr"/>
          <a:lstStyle>
            <a:lvl1pPr algn="ctr">
              <a:defRPr sz="1125">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143625" y="5959078"/>
            <a:ext cx="2000250" cy="342305"/>
          </a:xfrm>
          <a:prstGeom prst="rect">
            <a:avLst/>
          </a:prstGeom>
        </p:spPr>
        <p:txBody>
          <a:bodyPr vert="horz" lIns="91440" tIns="45720" rIns="91440" bIns="45720" rtlCol="0" anchor="ctr"/>
          <a:lstStyle>
            <a:lvl1pPr algn="r">
              <a:defRPr sz="1125">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4476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857250" rtl="0" eaLnBrk="1" latinLnBrk="0" hangingPunct="1">
        <a:spcBef>
          <a:spcPct val="0"/>
        </a:spcBef>
        <a:buNone/>
        <a:defRPr sz="4125" kern="1200">
          <a:solidFill>
            <a:schemeClr val="tx1"/>
          </a:solidFill>
          <a:latin typeface="+mj-lt"/>
          <a:ea typeface="+mj-ea"/>
          <a:cs typeface="+mj-cs"/>
        </a:defRPr>
      </a:lvl1pPr>
    </p:titleStyle>
    <p:bodyStyle>
      <a:lvl1pPr marL="321469" indent="-321469" algn="l" defTabSz="85725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anose="020B0604020202020204"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anose="020B0604020202020204"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anose="020B0604020202020204"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anose="020B0604020202020204"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anose="020B0604020202020204"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anose="020B0604020202020204"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anose="020B0604020202020204"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anose="020B0604020202020204" pitchFamily="34" charset="0"/>
        <a:buChar char="•"/>
        <a:defRPr sz="1875"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19.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5.png"/><Relationship Id="rId4" Type="http://schemas.openxmlformats.org/officeDocument/2006/relationships/image" Target="../media/image24.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image" Target="../media/image26.wmf"/></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0.wmf"/><Relationship Id="rId5" Type="http://schemas.openxmlformats.org/officeDocument/2006/relationships/oleObject" Target="../embeddings/oleObject18.bin"/><Relationship Id="rId4" Type="http://schemas.openxmlformats.org/officeDocument/2006/relationships/image" Target="../media/image29.wmf"/></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oleObject" Target="../embeddings/oleObject20.bin"/><Relationship Id="rId7"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5.wmf"/><Relationship Id="rId5" Type="http://schemas.openxmlformats.org/officeDocument/2006/relationships/oleObject" Target="../embeddings/oleObject21.bin"/><Relationship Id="rId10" Type="http://schemas.openxmlformats.org/officeDocument/2006/relationships/image" Target="../media/image36.wmf"/><Relationship Id="rId4" Type="http://schemas.openxmlformats.org/officeDocument/2006/relationships/image" Target="../media/image34.wmf"/><Relationship Id="rId9" Type="http://schemas.openxmlformats.org/officeDocument/2006/relationships/oleObject" Target="../embeddings/oleObject22.bin"/></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oleObject" Target="../embeddings/oleObject23.bin"/><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wmf"/></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5.png"/><Relationship Id="rId5" Type="http://schemas.openxmlformats.org/officeDocument/2006/relationships/image" Target="../media/image43.wmf"/><Relationship Id="rId4" Type="http://schemas.openxmlformats.org/officeDocument/2006/relationships/oleObject" Target="../embeddings/oleObject24.bin"/></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36.png"/><Relationship Id="rId2" Type="http://schemas.openxmlformats.org/officeDocument/2006/relationships/hyperlink" Target="https://4.bp.blogspot.com/-oTQPm4MYCt4/VAceeq7ZO3I/AAAAAAAADHY/ixZyqO86fmQ/s1600/Hinh+5-1.jpg" TargetMode="Externa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0.pn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s://2.bp.blogspot.com/-mA01qeUIBf0/VAcepkxCHeI/AAAAAAAADHg/VhVr6af7R98/s1600/Hinh+5-2.jpg" TargetMode="Externa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7.jpeg"/><Relationship Id="rId7" Type="http://schemas.openxmlformats.org/officeDocument/2006/relationships/customXml" Target="../ink/ink1.xml"/><Relationship Id="rId2" Type="http://schemas.openxmlformats.org/officeDocument/2006/relationships/hyperlink" Target="https://3.bp.blogspot.com/-_dZ7cDmsP6k/VAceyvbG-BI/AAAAAAAADHo/fxCpntUFG8A/s1600/Hinh+5-3.jpg" TargetMode="Externa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customXml" Target="../ink/ink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8.jpeg"/><Relationship Id="rId7" Type="http://schemas.openxmlformats.org/officeDocument/2006/relationships/image" Target="../media/image51.png"/><Relationship Id="rId2" Type="http://schemas.openxmlformats.org/officeDocument/2006/relationships/hyperlink" Target="https://3.bp.blogspot.com/-3LAH6b8tRNw/VAce7jdjCEI/AAAAAAAADHw/AHj5LtFcfgE/s1600/Hinh+5-4.jpg" TargetMode="Externa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3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49.jpeg"/><Relationship Id="rId7" Type="http://schemas.openxmlformats.org/officeDocument/2006/relationships/image" Target="../media/image69.png"/><Relationship Id="rId2" Type="http://schemas.openxmlformats.org/officeDocument/2006/relationships/hyperlink" Target="https://4.bp.blogspot.com/-9FY6g4jfkzU/U6OImpUkZOI/AAAAAAAACaA/t1n4i5pFLfY/s1600/Hinh+5-6.JPG" TargetMode="Externa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2.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8.wmf"/></Relationships>
</file>

<file path=ppt/slides/_rels/slide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20.wmf"/><Relationship Id="rId3" Type="http://schemas.openxmlformats.org/officeDocument/2006/relationships/oleObject" Target="../embeddings/oleObject2.bin"/><Relationship Id="rId7" Type="http://schemas.openxmlformats.org/officeDocument/2006/relationships/oleObject" Target="../embeddings/oleObject5.bin"/><Relationship Id="rId12"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5" Type="http://schemas.openxmlformats.org/officeDocument/2006/relationships/oleObject" Target="../embeddings/oleObject12.bin"/><Relationship Id="rId10" Type="http://schemas.openxmlformats.org/officeDocument/2006/relationships/oleObject" Target="../embeddings/oleObject8.bin"/><Relationship Id="rId4" Type="http://schemas.openxmlformats.org/officeDocument/2006/relationships/image" Target="../media/image19.wmf"/><Relationship Id="rId9" Type="http://schemas.openxmlformats.org/officeDocument/2006/relationships/oleObject" Target="../embeddings/oleObject7.bin"/><Relationship Id="rId1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04765">
            <a:off x="5892211" y="-3708871"/>
            <a:ext cx="4244114" cy="528113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66077" flipH="1">
            <a:off x="-1812079" y="1081544"/>
            <a:ext cx="4579537" cy="634444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39545">
            <a:off x="4894885" y="-246506"/>
            <a:ext cx="2287924" cy="665578"/>
          </a:xfrm>
          <a:prstGeom prst="rect">
            <a:avLst/>
          </a:prstGeom>
        </p:spPr>
      </p:pic>
      <p:sp>
        <p:nvSpPr>
          <p:cNvPr id="5" name="AutoShape 5"/>
          <p:cNvSpPr/>
          <p:nvPr/>
        </p:nvSpPr>
        <p:spPr>
          <a:xfrm rot="-78937">
            <a:off x="511704" y="1855511"/>
            <a:ext cx="8246606" cy="3057489"/>
          </a:xfrm>
          <a:prstGeom prst="rect">
            <a:avLst/>
          </a:prstGeom>
          <a:solidFill>
            <a:srgbClr val="468B91"/>
          </a:solidFill>
        </p:spPr>
      </p:sp>
      <p:sp>
        <p:nvSpPr>
          <p:cNvPr id="6" name="AutoShape 6"/>
          <p:cNvSpPr/>
          <p:nvPr/>
        </p:nvSpPr>
        <p:spPr>
          <a:xfrm>
            <a:off x="706593" y="1963824"/>
            <a:ext cx="7862120" cy="2846538"/>
          </a:xfrm>
          <a:prstGeom prst="rect">
            <a:avLst/>
          </a:prstGeom>
          <a:solidFill>
            <a:srgbClr val="F6F6E9"/>
          </a:solidFill>
        </p:spPr>
      </p:sp>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155419">
            <a:off x="153386" y="1922491"/>
            <a:ext cx="1456252" cy="413046"/>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239772">
            <a:off x="7256432" y="4791810"/>
            <a:ext cx="1515672" cy="429900"/>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3895279">
            <a:off x="5501802" y="5683927"/>
            <a:ext cx="1132776" cy="1056571"/>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262699" y="4253768"/>
            <a:ext cx="1237625" cy="2068977"/>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8176245" y="2064330"/>
            <a:ext cx="784936" cy="797993"/>
          </a:xfrm>
          <a:prstGeom prst="rect">
            <a:avLst/>
          </a:prstGeom>
        </p:spPr>
      </p:pic>
      <p:sp>
        <p:nvSpPr>
          <p:cNvPr id="14" name="TextBox 3"/>
          <p:cNvSpPr txBox="1"/>
          <p:nvPr/>
        </p:nvSpPr>
        <p:spPr>
          <a:xfrm>
            <a:off x="836414" y="2286000"/>
            <a:ext cx="7596188" cy="1823576"/>
          </a:xfrm>
          <a:prstGeom prst="rect">
            <a:avLst/>
          </a:prstGeom>
          <a:noFill/>
        </p:spPr>
        <p:txBody>
          <a:bodyPr wrap="square" rtlCol="0">
            <a:spAutoFit/>
          </a:bodyPr>
          <a:lstStyle/>
          <a:p>
            <a:pPr algn="ctr">
              <a:lnSpc>
                <a:spcPct val="150000"/>
              </a:lnSpc>
            </a:pPr>
            <a:r>
              <a:rPr lang="en-US" sz="3750" b="1" dirty="0">
                <a:solidFill>
                  <a:srgbClr val="FF0000"/>
                </a:solidFill>
                <a:latin typeface="Arial" panose="020B0604020202020204" pitchFamily="34" charset="0"/>
                <a:cs typeface="Arial" panose="020B0604020202020204" pitchFamily="34" charset="0"/>
              </a:rPr>
              <a:t>CHÀO MỪNG CÁC EM </a:t>
            </a:r>
          </a:p>
          <a:p>
            <a:pPr algn="ctr">
              <a:lnSpc>
                <a:spcPct val="150000"/>
              </a:lnSpc>
            </a:pPr>
            <a:r>
              <a:rPr lang="en-US" sz="3750" b="1" dirty="0">
                <a:solidFill>
                  <a:srgbClr val="FF0000"/>
                </a:solidFill>
                <a:latin typeface="Arial" panose="020B0604020202020204" pitchFamily="34" charset="0"/>
                <a:cs typeface="Arial" panose="020B0604020202020204" pitchFamily="34" charset="0"/>
              </a:rPr>
              <a:t>ĐẾN VỚI BÀI HỌC HÔM NAY!</a:t>
            </a:r>
          </a:p>
        </p:txBody>
      </p:sp>
      <p:sp>
        <p:nvSpPr>
          <p:cNvPr id="15" name="TextBox 3"/>
          <p:cNvSpPr txBox="1"/>
          <p:nvPr/>
        </p:nvSpPr>
        <p:spPr>
          <a:xfrm>
            <a:off x="2279937" y="5074604"/>
            <a:ext cx="4709142" cy="957955"/>
          </a:xfrm>
          <a:prstGeom prst="rect">
            <a:avLst/>
          </a:prstGeom>
          <a:noFill/>
        </p:spPr>
        <p:txBody>
          <a:bodyPr wrap="square" rtlCol="0">
            <a:spAutoFit/>
          </a:bodyPr>
          <a:lstStyle/>
          <a:p>
            <a:pPr algn="ctr">
              <a:lnSpc>
                <a:spcPct val="150000"/>
              </a:lnSpc>
            </a:pPr>
            <a:r>
              <a:rPr lang="en-US" sz="1875" b="1">
                <a:solidFill>
                  <a:srgbClr val="FFFF00"/>
                </a:solidFill>
                <a:latin typeface="Times New Roman" panose="02020603050405020304" pitchFamily="18" charset="0"/>
                <a:cs typeface="Times New Roman" panose="02020603050405020304" pitchFamily="18" charset="0"/>
              </a:rPr>
              <a:t>TRƯỜNG THCS TRƯỜNG SƠN</a:t>
            </a:r>
          </a:p>
          <a:p>
            <a:pPr algn="ctr">
              <a:lnSpc>
                <a:spcPct val="150000"/>
              </a:lnSpc>
            </a:pPr>
            <a:r>
              <a:rPr lang="en-US" sz="1875" b="1">
                <a:solidFill>
                  <a:srgbClr val="FFFF00"/>
                </a:solidFill>
                <a:latin typeface="Times New Roman" panose="02020603050405020304" pitchFamily="18" charset="0"/>
                <a:cs typeface="Times New Roman" panose="02020603050405020304" pitchFamily="18" charset="0"/>
              </a:rPr>
              <a:t>GV: LÊ MINH PHƯỢNG</a:t>
            </a:r>
            <a:endParaRPr lang="en-US" sz="1875"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782539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80">
                                          <p:stCondLst>
                                            <p:cond delay="0"/>
                                          </p:stCondLst>
                                        </p:cTn>
                                        <p:tgtEl>
                                          <p:spTgt spid="15"/>
                                        </p:tgtEl>
                                      </p:cBhvr>
                                    </p:animEffect>
                                    <p:anim calcmode="lin" valueType="num">
                                      <p:cBhvr>
                                        <p:cTn id="2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1" dur="26">
                                          <p:stCondLst>
                                            <p:cond delay="650"/>
                                          </p:stCondLst>
                                        </p:cTn>
                                        <p:tgtEl>
                                          <p:spTgt spid="15"/>
                                        </p:tgtEl>
                                      </p:cBhvr>
                                      <p:to x="100000" y="60000"/>
                                    </p:animScale>
                                    <p:animScale>
                                      <p:cBhvr>
                                        <p:cTn id="32" dur="166" decel="50000">
                                          <p:stCondLst>
                                            <p:cond delay="676"/>
                                          </p:stCondLst>
                                        </p:cTn>
                                        <p:tgtEl>
                                          <p:spTgt spid="15"/>
                                        </p:tgtEl>
                                      </p:cBhvr>
                                      <p:to x="100000" y="100000"/>
                                    </p:animScale>
                                    <p:animScale>
                                      <p:cBhvr>
                                        <p:cTn id="33" dur="26">
                                          <p:stCondLst>
                                            <p:cond delay="1312"/>
                                          </p:stCondLst>
                                        </p:cTn>
                                        <p:tgtEl>
                                          <p:spTgt spid="15"/>
                                        </p:tgtEl>
                                      </p:cBhvr>
                                      <p:to x="100000" y="80000"/>
                                    </p:animScale>
                                    <p:animScale>
                                      <p:cBhvr>
                                        <p:cTn id="34" dur="166" decel="50000">
                                          <p:stCondLst>
                                            <p:cond delay="1338"/>
                                          </p:stCondLst>
                                        </p:cTn>
                                        <p:tgtEl>
                                          <p:spTgt spid="15"/>
                                        </p:tgtEl>
                                      </p:cBhvr>
                                      <p:to x="100000" y="100000"/>
                                    </p:animScale>
                                    <p:animScale>
                                      <p:cBhvr>
                                        <p:cTn id="35" dur="26">
                                          <p:stCondLst>
                                            <p:cond delay="1642"/>
                                          </p:stCondLst>
                                        </p:cTn>
                                        <p:tgtEl>
                                          <p:spTgt spid="15"/>
                                        </p:tgtEl>
                                      </p:cBhvr>
                                      <p:to x="100000" y="90000"/>
                                    </p:animScale>
                                    <p:animScale>
                                      <p:cBhvr>
                                        <p:cTn id="36" dur="166" decel="50000">
                                          <p:stCondLst>
                                            <p:cond delay="1668"/>
                                          </p:stCondLst>
                                        </p:cTn>
                                        <p:tgtEl>
                                          <p:spTgt spid="15"/>
                                        </p:tgtEl>
                                      </p:cBhvr>
                                      <p:to x="100000" y="100000"/>
                                    </p:animScale>
                                    <p:animScale>
                                      <p:cBhvr>
                                        <p:cTn id="37" dur="26">
                                          <p:stCondLst>
                                            <p:cond delay="1808"/>
                                          </p:stCondLst>
                                        </p:cTn>
                                        <p:tgtEl>
                                          <p:spTgt spid="15"/>
                                        </p:tgtEl>
                                      </p:cBhvr>
                                      <p:to x="100000" y="95000"/>
                                    </p:animScale>
                                    <p:animScale>
                                      <p:cBhvr>
                                        <p:cTn id="38"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33800" y="682625"/>
            <a:ext cx="1676400" cy="688975"/>
          </a:xfrm>
        </p:spPr>
        <p:txBody>
          <a:bodyPr>
            <a:noAutofit/>
          </a:bodyPr>
          <a:lstStyle/>
          <a:p>
            <a:r>
              <a:rPr 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Bài 5</a:t>
            </a:r>
          </a:p>
        </p:txBody>
      </p:sp>
      <p:sp>
        <p:nvSpPr>
          <p:cNvPr id="3" name="Subtitle 2"/>
          <p:cNvSpPr>
            <a:spLocks noGrp="1"/>
          </p:cNvSpPr>
          <p:nvPr>
            <p:ph type="subTitle" idx="1"/>
          </p:nvPr>
        </p:nvSpPr>
        <p:spPr>
          <a:xfrm>
            <a:off x="457200" y="2057400"/>
            <a:ext cx="8382000" cy="1752600"/>
          </a:xfrm>
        </p:spPr>
        <p:txBody>
          <a:bodyPr>
            <a:normAutofit/>
            <a:scene3d>
              <a:camera prst="perspectiveAbove"/>
              <a:lightRig rig="contrasting" dir="t">
                <a:rot lat="0" lon="0" rev="4500000"/>
              </a:lightRig>
            </a:scene3d>
            <a:sp3d contourW="6350" prstMaterial="metal">
              <a:bevelT w="127000" h="31750" prst="relaxedInset"/>
              <a:contourClr>
                <a:schemeClr val="accent1">
                  <a:shade val="75000"/>
                </a:schemeClr>
              </a:contourClr>
            </a:sp3d>
          </a:bodyPr>
          <a:lstStyle/>
          <a:p>
            <a:r>
              <a:rPr lang="en-US" sz="4800" b="1" cap="all">
                <a:ln w="0">
                  <a:solidFill>
                    <a:srgbClr val="006600"/>
                  </a:solidFill>
                </a:ln>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ĐOẠN MẠCH SONG SONG</a:t>
            </a:r>
          </a:p>
        </p:txBody>
      </p:sp>
      <p:cxnSp>
        <p:nvCxnSpPr>
          <p:cNvPr id="5" name="Straight Connector 4"/>
          <p:cNvCxnSpPr/>
          <p:nvPr/>
        </p:nvCxnSpPr>
        <p:spPr>
          <a:xfrm>
            <a:off x="0" y="1219200"/>
            <a:ext cx="381000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6" name="Straight Connector 5"/>
          <p:cNvCxnSpPr/>
          <p:nvPr/>
        </p:nvCxnSpPr>
        <p:spPr>
          <a:xfrm>
            <a:off x="5334000" y="1219200"/>
            <a:ext cx="381000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7" name="Straight Connector 6"/>
          <p:cNvCxnSpPr/>
          <p:nvPr/>
        </p:nvCxnSpPr>
        <p:spPr>
          <a:xfrm>
            <a:off x="0" y="1371600"/>
            <a:ext cx="9144000" cy="0"/>
          </a:xfrm>
          <a:prstGeom prst="line">
            <a:avLst/>
          </a:prstGeom>
        </p:spPr>
        <p:style>
          <a:lnRef idx="2">
            <a:schemeClr val="accent4"/>
          </a:lnRef>
          <a:fillRef idx="0">
            <a:schemeClr val="accent4"/>
          </a:fillRef>
          <a:effectRef idx="1">
            <a:schemeClr val="accent4"/>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24600"/>
            <a:ext cx="2514600" cy="65738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228600"/>
            <a:ext cx="5334000" cy="1657070"/>
          </a:xfrm>
          <a:prstGeom prst="rect">
            <a:avLst/>
          </a:prstGeom>
        </p:spPr>
      </p:pic>
      <p:grpSp>
        <p:nvGrpSpPr>
          <p:cNvPr id="11" name="Group 6"/>
          <p:cNvGrpSpPr>
            <a:grpSpLocks/>
          </p:cNvGrpSpPr>
          <p:nvPr/>
        </p:nvGrpSpPr>
        <p:grpSpPr bwMode="auto">
          <a:xfrm>
            <a:off x="4267200" y="3632982"/>
            <a:ext cx="3882737" cy="2158218"/>
            <a:chOff x="384" y="672"/>
            <a:chExt cx="4752" cy="3120"/>
          </a:xfrm>
        </p:grpSpPr>
        <p:pic>
          <p:nvPicPr>
            <p:cNvPr id="12" name="Picture 2" descr="Pindai"/>
            <p:cNvPicPr>
              <a:picLocks noChangeAspect="1" noChangeArrowheads="1"/>
            </p:cNvPicPr>
            <p:nvPr/>
          </p:nvPicPr>
          <p:blipFill>
            <a:blip r:embed="rId5">
              <a:extLst>
                <a:ext uri="{28A0092B-C50C-407E-A947-70E740481C1C}">
                  <a14:useLocalDpi xmlns:a14="http://schemas.microsoft.com/office/drawing/2010/main" val="0"/>
                </a:ext>
              </a:extLst>
            </a:blip>
            <a:srcRect l="33264" t="31644" r="26569" b="46941"/>
            <a:stretch>
              <a:fillRect/>
            </a:stretch>
          </p:blipFill>
          <p:spPr bwMode="auto">
            <a:xfrm>
              <a:off x="528" y="672"/>
              <a:ext cx="115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Pindai"/>
            <p:cNvPicPr>
              <a:picLocks noChangeAspect="1" noChangeArrowheads="1"/>
            </p:cNvPicPr>
            <p:nvPr/>
          </p:nvPicPr>
          <p:blipFill>
            <a:blip r:embed="rId5">
              <a:extLst>
                <a:ext uri="{28A0092B-C50C-407E-A947-70E740481C1C}">
                  <a14:useLocalDpi xmlns:a14="http://schemas.microsoft.com/office/drawing/2010/main" val="0"/>
                </a:ext>
              </a:extLst>
            </a:blip>
            <a:srcRect l="33264" t="31644" r="26569" b="46941"/>
            <a:stretch>
              <a:fillRect/>
            </a:stretch>
          </p:blipFill>
          <p:spPr bwMode="auto">
            <a:xfrm>
              <a:off x="1632" y="672"/>
              <a:ext cx="115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congtacmo"/>
            <p:cNvPicPr>
              <a:picLocks noChangeAspect="1" noChangeArrowheads="1"/>
            </p:cNvPicPr>
            <p:nvPr/>
          </p:nvPicPr>
          <p:blipFill>
            <a:blip r:embed="rId6" cstate="print">
              <a:extLst>
                <a:ext uri="{28A0092B-C50C-407E-A947-70E740481C1C}">
                  <a14:useLocalDpi xmlns:a14="http://schemas.microsoft.com/office/drawing/2010/main" val="0"/>
                </a:ext>
              </a:extLst>
            </a:blip>
            <a:srcRect l="13289" t="44978" r="23996" b="29916"/>
            <a:stretch>
              <a:fillRect/>
            </a:stretch>
          </p:blipFill>
          <p:spPr bwMode="auto">
            <a:xfrm>
              <a:off x="3072" y="720"/>
              <a:ext cx="1584"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bongdendeghep"/>
            <p:cNvPicPr>
              <a:picLocks noChangeAspect="1" noChangeArrowheads="1"/>
            </p:cNvPicPr>
            <p:nvPr/>
          </p:nvPicPr>
          <p:blipFill>
            <a:blip r:embed="rId7">
              <a:extLst>
                <a:ext uri="{28A0092B-C50C-407E-A947-70E740481C1C}">
                  <a14:useLocalDpi xmlns:a14="http://schemas.microsoft.com/office/drawing/2010/main" val="0"/>
                </a:ext>
              </a:extLst>
            </a:blip>
            <a:srcRect l="16667" t="12500" r="21014" b="41072"/>
            <a:stretch>
              <a:fillRect/>
            </a:stretch>
          </p:blipFill>
          <p:spPr bwMode="auto">
            <a:xfrm>
              <a:off x="1872" y="2544"/>
              <a:ext cx="2064"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6"/>
            <p:cNvSpPr>
              <a:spLocks noChangeShapeType="1"/>
            </p:cNvSpPr>
            <p:nvPr/>
          </p:nvSpPr>
          <p:spPr bwMode="auto">
            <a:xfrm>
              <a:off x="2736" y="1056"/>
              <a:ext cx="48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7"/>
            <p:cNvSpPr>
              <a:spLocks noChangeShapeType="1"/>
            </p:cNvSpPr>
            <p:nvPr/>
          </p:nvSpPr>
          <p:spPr bwMode="auto">
            <a:xfrm>
              <a:off x="4464" y="1008"/>
              <a:ext cx="67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8"/>
            <p:cNvSpPr>
              <a:spLocks noChangeShapeType="1"/>
            </p:cNvSpPr>
            <p:nvPr/>
          </p:nvSpPr>
          <p:spPr bwMode="auto">
            <a:xfrm>
              <a:off x="5136" y="1008"/>
              <a:ext cx="0" cy="177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9"/>
            <p:cNvSpPr>
              <a:spLocks noChangeShapeType="1"/>
            </p:cNvSpPr>
            <p:nvPr/>
          </p:nvSpPr>
          <p:spPr bwMode="auto">
            <a:xfrm flipH="1">
              <a:off x="4080" y="2784"/>
              <a:ext cx="105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0"/>
            <p:cNvSpPr>
              <a:spLocks noChangeShapeType="1"/>
            </p:cNvSpPr>
            <p:nvPr/>
          </p:nvSpPr>
          <p:spPr bwMode="auto">
            <a:xfrm flipH="1">
              <a:off x="384" y="2832"/>
              <a:ext cx="100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1"/>
            <p:cNvSpPr>
              <a:spLocks noChangeShapeType="1"/>
            </p:cNvSpPr>
            <p:nvPr/>
          </p:nvSpPr>
          <p:spPr bwMode="auto">
            <a:xfrm flipV="1">
              <a:off x="384" y="1104"/>
              <a:ext cx="0" cy="172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2"/>
            <p:cNvSpPr>
              <a:spLocks noChangeShapeType="1"/>
            </p:cNvSpPr>
            <p:nvPr/>
          </p:nvSpPr>
          <p:spPr bwMode="auto">
            <a:xfrm>
              <a:off x="384" y="1104"/>
              <a:ext cx="24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3" name="Picture 13" descr="bongdendeghep"/>
            <p:cNvPicPr>
              <a:picLocks noChangeAspect="1" noChangeArrowheads="1"/>
            </p:cNvPicPr>
            <p:nvPr/>
          </p:nvPicPr>
          <p:blipFill>
            <a:blip r:embed="rId7">
              <a:extLst>
                <a:ext uri="{28A0092B-C50C-407E-A947-70E740481C1C}">
                  <a14:useLocalDpi xmlns:a14="http://schemas.microsoft.com/office/drawing/2010/main" val="0"/>
                </a:ext>
              </a:extLst>
            </a:blip>
            <a:srcRect l="16667" t="12500" r="21014" b="41072"/>
            <a:stretch>
              <a:fillRect/>
            </a:stretch>
          </p:blipFill>
          <p:spPr bwMode="auto">
            <a:xfrm>
              <a:off x="1728" y="1344"/>
              <a:ext cx="2064"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Line 14"/>
            <p:cNvSpPr>
              <a:spLocks noChangeShapeType="1"/>
            </p:cNvSpPr>
            <p:nvPr/>
          </p:nvSpPr>
          <p:spPr bwMode="auto">
            <a:xfrm flipH="1">
              <a:off x="1392" y="2208"/>
              <a:ext cx="52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5"/>
            <p:cNvSpPr>
              <a:spLocks noChangeShapeType="1"/>
            </p:cNvSpPr>
            <p:nvPr/>
          </p:nvSpPr>
          <p:spPr bwMode="auto">
            <a:xfrm>
              <a:off x="1392" y="2208"/>
              <a:ext cx="0" cy="134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6"/>
            <p:cNvSpPr>
              <a:spLocks noChangeShapeType="1"/>
            </p:cNvSpPr>
            <p:nvPr/>
          </p:nvSpPr>
          <p:spPr bwMode="auto">
            <a:xfrm>
              <a:off x="1392" y="3552"/>
              <a:ext cx="67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7"/>
            <p:cNvSpPr>
              <a:spLocks noChangeShapeType="1"/>
            </p:cNvSpPr>
            <p:nvPr/>
          </p:nvSpPr>
          <p:spPr bwMode="auto">
            <a:xfrm>
              <a:off x="3552" y="2208"/>
              <a:ext cx="52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8"/>
            <p:cNvSpPr>
              <a:spLocks noChangeShapeType="1"/>
            </p:cNvSpPr>
            <p:nvPr/>
          </p:nvSpPr>
          <p:spPr bwMode="auto">
            <a:xfrm>
              <a:off x="4080" y="2208"/>
              <a:ext cx="0" cy="129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19"/>
            <p:cNvSpPr>
              <a:spLocks noChangeShapeType="1"/>
            </p:cNvSpPr>
            <p:nvPr/>
          </p:nvSpPr>
          <p:spPr bwMode="auto">
            <a:xfrm flipH="1">
              <a:off x="3600" y="3504"/>
              <a:ext cx="48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828183511"/>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30" presetClass="emph" presetSubtype="0" repeatCount="indefinite" fill="hold" nodeType="withEffect">
                                  <p:stCondLst>
                                    <p:cond delay="0"/>
                                  </p:stCondLst>
                                  <p:childTnLst>
                                    <p:animClr clrSpc="hsl" dir="cw">
                                      <p:cBhvr override="childStyle">
                                        <p:cTn id="9" dur="500" fill="hold"/>
                                        <p:tgtEl>
                                          <p:spTgt spid="3">
                                            <p:txEl>
                                              <p:pRg st="0" end="0"/>
                                            </p:txEl>
                                          </p:spTgt>
                                        </p:tgtEl>
                                        <p:attrNameLst>
                                          <p:attrName>style.color</p:attrName>
                                        </p:attrNameLst>
                                      </p:cBhvr>
                                      <p:by>
                                        <p:hsl h="0" s="12549" l="25098"/>
                                      </p:by>
                                    </p:animClr>
                                    <p:animClr clrSpc="hsl" dir="cw">
                                      <p:cBhvr>
                                        <p:cTn id="10" dur="500" fill="hold"/>
                                        <p:tgtEl>
                                          <p:spTgt spid="3">
                                            <p:txEl>
                                              <p:pRg st="0" end="0"/>
                                            </p:txEl>
                                          </p:spTgt>
                                        </p:tgtEl>
                                        <p:attrNameLst>
                                          <p:attrName>fillcolor</p:attrName>
                                        </p:attrNameLst>
                                      </p:cBhvr>
                                      <p:by>
                                        <p:hsl h="0" s="12549" l="25098"/>
                                      </p:by>
                                    </p:animClr>
                                    <p:animClr clrSpc="hsl" dir="cw">
                                      <p:cBhvr>
                                        <p:cTn id="11" dur="500" fill="hold"/>
                                        <p:tgtEl>
                                          <p:spTgt spid="3">
                                            <p:txEl>
                                              <p:pRg st="0" end="0"/>
                                            </p:txEl>
                                          </p:spTgt>
                                        </p:tgtEl>
                                        <p:attrNameLst>
                                          <p:attrName>stroke.color</p:attrName>
                                        </p:attrNameLst>
                                      </p:cBhvr>
                                      <p:by>
                                        <p:hsl h="0" s="12549" l="25098"/>
                                      </p:by>
                                    </p:animClr>
                                    <p:set>
                                      <p:cBhvr>
                                        <p:cTn id="12"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1143000"/>
          </a:xfrm>
        </p:spPr>
        <p:txBody>
          <a:bodyPr>
            <a:norm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I. CƯỜNG ĐỘ DÒNG ĐIỆN VÀ HIỆU ĐIỆN THẾ TRONG ĐOẠN MẠCH SONG </a:t>
            </a:r>
            <a:r>
              <a:rPr lang="en-US" sz="2800" b="1" dirty="0" err="1">
                <a:solidFill>
                  <a:srgbClr val="FF0000"/>
                </a:solidFill>
                <a:latin typeface="Times New Roman" panose="02020603050405020304" pitchFamily="18" charset="0"/>
                <a:cs typeface="Times New Roman" panose="02020603050405020304" pitchFamily="18" charset="0"/>
              </a:rPr>
              <a:t>SONG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990600"/>
            <a:ext cx="8991600" cy="990600"/>
          </a:xfrm>
        </p:spPr>
        <p:txBody>
          <a:bodyPr>
            <a:normAutofit/>
          </a:bodyPr>
          <a:lstStyle/>
          <a:p>
            <a:pPr marL="514350" indent="-514350" algn="just">
              <a:buAutoNum type="arabicPeriod"/>
            </a:pPr>
            <a:r>
              <a:rPr lang="en-US" sz="2600" dirty="0" err="1">
                <a:solidFill>
                  <a:srgbClr val="FF0000"/>
                </a:solidFill>
                <a:latin typeface="Times New Roman" panose="02020603050405020304" pitchFamily="18" charset="0"/>
                <a:cs typeface="Times New Roman" panose="02020603050405020304" pitchFamily="18" charset="0"/>
              </a:rPr>
              <a:t>Nhớ</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lại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kiến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thức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lớp</a:t>
            </a:r>
            <a:r>
              <a:rPr lang="en-US" sz="2600" dirty="0">
                <a:solidFill>
                  <a:srgbClr val="FF0000"/>
                </a:solidFill>
                <a:latin typeface="Times New Roman" panose="02020603050405020304" pitchFamily="18" charset="0"/>
                <a:cs typeface="Times New Roman" panose="02020603050405020304" pitchFamily="18" charset="0"/>
              </a:rPr>
              <a:t> 7 ( </a:t>
            </a:r>
            <a:r>
              <a:rPr lang="en-US" sz="2600" dirty="0" err="1">
                <a:solidFill>
                  <a:srgbClr val="FF0000"/>
                </a:solidFill>
                <a:latin typeface="Times New Roman" panose="02020603050405020304" pitchFamily="18" charset="0"/>
                <a:cs typeface="Times New Roman" panose="02020603050405020304" pitchFamily="18" charset="0"/>
              </a:rPr>
              <a:t>đoạn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mạch</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gồm</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hai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bóng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đèn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mắc</a:t>
            </a:r>
            <a:r>
              <a:rPr lang="en-US" sz="2600" dirty="0">
                <a:solidFill>
                  <a:srgbClr val="FF0000"/>
                </a:solidFill>
                <a:latin typeface="Times New Roman" panose="02020603050405020304" pitchFamily="18" charset="0"/>
                <a:cs typeface="Times New Roman" panose="02020603050405020304" pitchFamily="18" charset="0"/>
              </a:rPr>
              <a:t> song song)</a:t>
            </a:r>
          </a:p>
          <a:p>
            <a:pPr marL="0" indent="0" algn="just">
              <a:buNone/>
            </a:pPr>
            <a:endParaRPr lang="en-US" sz="2600" dirty="0">
              <a:solidFill>
                <a:srgbClr val="FF0000"/>
              </a:solidFill>
              <a:latin typeface="Times New Roman" panose="02020603050405020304" pitchFamily="18" charset="0"/>
              <a:cs typeface="Times New Roman" panose="02020603050405020304" pitchFamily="18" charset="0"/>
            </a:endParaRPr>
          </a:p>
        </p:txBody>
      </p:sp>
      <p:sp>
        <p:nvSpPr>
          <p:cNvPr id="4" name="Rectangle 4"/>
          <p:cNvSpPr>
            <a:spLocks noChangeArrowheads="1"/>
          </p:cNvSpPr>
          <p:nvPr/>
        </p:nvSpPr>
        <p:spPr bwMode="auto">
          <a:xfrm>
            <a:off x="228600" y="3886200"/>
            <a:ext cx="8534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lgn="just">
              <a:spcBef>
                <a:spcPct val="20000"/>
              </a:spcBef>
              <a:spcAft>
                <a:spcPct val="20000"/>
              </a:spcAft>
            </a:pP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800" b="1" dirty="0">
                <a:solidFill>
                  <a:schemeClr val="tx1"/>
                </a:solidFill>
                <a:latin typeface="Times New Roman" pitchFamily="18" charset="0"/>
                <a:cs typeface="Times New Roman" panose="02020603050405020304" pitchFamily="18" charset="0"/>
                <a:sym typeface="Wingdings" pitchFamily="2" charset="2"/>
              </a:rPr>
              <a:t></a:t>
            </a:r>
            <a:r>
              <a:rPr lang="en-US" altLang="en-US" sz="2400" b="1" dirty="0">
                <a:solidFill>
                  <a:schemeClr val="tx1"/>
                </a:solidFill>
                <a:latin typeface="Times New Roman" pitchFamily="18" charset="0"/>
                <a:cs typeface="Times New Roman" panose="02020603050405020304" pitchFamily="18" charset="0"/>
                <a:sym typeface="Wingdings" pitchFamily="2" charset="2"/>
              </a:rPr>
              <a:t> </a:t>
            </a:r>
            <a:r>
              <a:rPr lang="en-US" altLang="en-US" sz="2400" b="1" dirty="0" err="1">
                <a:solidFill>
                  <a:schemeClr val="tx1"/>
                </a:solidFill>
                <a:latin typeface="Times New Roman" pitchFamily="18" charset="0"/>
                <a:cs typeface="Times New Roman" panose="02020603050405020304" pitchFamily="18" charset="0"/>
                <a:sym typeface="Wingdings" pitchFamily="2" charset="2"/>
              </a:rPr>
              <a:t>C</a:t>
            </a:r>
            <a:r>
              <a:rPr lang="en-US" altLang="en-US" sz="2400" b="1" dirty="0" err="1">
                <a:solidFill>
                  <a:schemeClr val="tx1"/>
                </a:solidFill>
                <a:latin typeface="Times New Roman" pitchFamily="18" charset="0"/>
                <a:cs typeface="Times New Roman" panose="02020603050405020304" pitchFamily="18" charset="0"/>
              </a:rPr>
              <a:t>ường</a:t>
            </a:r>
            <a:r>
              <a:rPr lang="en-US" altLang="en-US" sz="2400" b="1" dirty="0">
                <a:solidFill>
                  <a:schemeClr val="tx1"/>
                </a:solidFill>
                <a:latin typeface="Times New Roman" pitchFamily="18" charset="0"/>
                <a:cs typeface="Times New Roman" panose="02020603050405020304" pitchFamily="18" charset="0"/>
              </a:rPr>
              <a:t> </a:t>
            </a:r>
            <a:r>
              <a:rPr lang="en-US" altLang="en-US" sz="2400" b="1" dirty="0" err="1">
                <a:solidFill>
                  <a:schemeClr val="tx1"/>
                </a:solidFill>
                <a:latin typeface="Times New Roman" pitchFamily="18" charset="0"/>
                <a:cs typeface="Times New Roman" panose="02020603050405020304" pitchFamily="18" charset="0"/>
              </a:rPr>
              <a:t>độ</a:t>
            </a:r>
            <a:r>
              <a:rPr lang="en-US" altLang="en-US" sz="2400" b="1" dirty="0">
                <a:solidFill>
                  <a:schemeClr val="tx1"/>
                </a:solidFill>
                <a:latin typeface="Times New Roman" pitchFamily="18" charset="0"/>
                <a:cs typeface="Times New Roman" panose="02020603050405020304" pitchFamily="18" charset="0"/>
              </a:rPr>
              <a:t> </a:t>
            </a:r>
            <a:r>
              <a:rPr lang="en-US" altLang="en-US" sz="2400" b="1" dirty="0" err="1">
                <a:solidFill>
                  <a:schemeClr val="tx1"/>
                </a:solidFill>
                <a:latin typeface="Times New Roman" pitchFamily="18" charset="0"/>
                <a:cs typeface="Times New Roman" panose="02020603050405020304" pitchFamily="18" charset="0"/>
              </a:rPr>
              <a:t>dòng</a:t>
            </a:r>
            <a:r>
              <a:rPr lang="en-US" altLang="en-US" sz="2400" b="1" dirty="0">
                <a:solidFill>
                  <a:schemeClr val="tx1"/>
                </a:solidFill>
                <a:latin typeface="Times New Roman" pitchFamily="18" charset="0"/>
                <a:cs typeface="Times New Roman" panose="02020603050405020304" pitchFamily="18" charset="0"/>
              </a:rPr>
              <a:t> </a:t>
            </a:r>
            <a:r>
              <a:rPr lang="en-US" altLang="en-US" sz="2400" b="1" dirty="0" err="1">
                <a:solidFill>
                  <a:schemeClr val="tx1"/>
                </a:solidFill>
                <a:latin typeface="Times New Roman" pitchFamily="18" charset="0"/>
                <a:cs typeface="Times New Roman" panose="02020603050405020304" pitchFamily="18" charset="0"/>
              </a:rPr>
              <a:t>điện</a:t>
            </a:r>
            <a:r>
              <a:rPr lang="en-US" altLang="en-US" sz="2400" b="1" dirty="0">
                <a:solidFill>
                  <a:schemeClr val="tx1"/>
                </a:solidFill>
                <a:latin typeface="Times New Roman" pitchFamily="18" charset="0"/>
                <a:cs typeface="Times New Roman" panose="02020603050405020304" pitchFamily="18" charset="0"/>
              </a:rPr>
              <a:t> </a:t>
            </a:r>
            <a:r>
              <a:rPr lang="en-US" altLang="en-US" sz="2400" b="1" dirty="0" err="1">
                <a:solidFill>
                  <a:schemeClr val="tx1"/>
                </a:solidFill>
                <a:latin typeface="Times New Roman" pitchFamily="18" charset="0"/>
                <a:cs typeface="Times New Roman" panose="02020603050405020304" pitchFamily="18" charset="0"/>
              </a:rPr>
              <a:t>chạy</a:t>
            </a:r>
            <a:r>
              <a:rPr lang="en-US" altLang="en-US" sz="2400" b="1" dirty="0">
                <a:solidFill>
                  <a:schemeClr val="tx1"/>
                </a:solidFill>
                <a:latin typeface="Times New Roman" pitchFamily="18" charset="0"/>
                <a:cs typeface="Times New Roman" panose="02020603050405020304" pitchFamily="18" charset="0"/>
              </a:rPr>
              <a:t> qua </a:t>
            </a:r>
            <a:r>
              <a:rPr lang="en-US" altLang="en-US" sz="2400" b="1" dirty="0" err="1">
                <a:solidFill>
                  <a:schemeClr val="tx1"/>
                </a:solidFill>
                <a:latin typeface="Times New Roman" pitchFamily="18" charset="0"/>
                <a:cs typeface="Times New Roman" panose="02020603050405020304" pitchFamily="18" charset="0"/>
              </a:rPr>
              <a:t>mạch</a:t>
            </a:r>
            <a:r>
              <a:rPr lang="en-US" altLang="en-US" sz="2400" b="1" dirty="0">
                <a:solidFill>
                  <a:schemeClr val="tx1"/>
                </a:solidFill>
                <a:latin typeface="Times New Roman" pitchFamily="18" charset="0"/>
                <a:cs typeface="Times New Roman" panose="02020603050405020304" pitchFamily="18" charset="0"/>
              </a:rPr>
              <a:t> </a:t>
            </a:r>
            <a:r>
              <a:rPr lang="en-US" altLang="en-US" sz="2400" b="1" dirty="0" err="1">
                <a:solidFill>
                  <a:schemeClr val="tx1"/>
                </a:solidFill>
                <a:latin typeface="Times New Roman" pitchFamily="18" charset="0"/>
                <a:cs typeface="Times New Roman" panose="02020603050405020304" pitchFamily="18" charset="0"/>
              </a:rPr>
              <a:t>chính</a:t>
            </a:r>
            <a:r>
              <a:rPr lang="en-US" altLang="en-US" sz="2400" b="1" dirty="0">
                <a:solidFill>
                  <a:schemeClr val="tx1"/>
                </a:solidFill>
                <a:latin typeface="Times New Roman" pitchFamily="18" charset="0"/>
                <a:cs typeface="Times New Roman" panose="02020603050405020304" pitchFamily="18" charset="0"/>
              </a:rPr>
              <a:t> </a:t>
            </a:r>
            <a:r>
              <a:rPr lang="en-US" altLang="en-US" sz="2400" b="1" dirty="0" err="1">
                <a:solidFill>
                  <a:schemeClr val="tx1"/>
                </a:solidFill>
                <a:latin typeface="Times New Roman" pitchFamily="18" charset="0"/>
                <a:cs typeface="Times New Roman" panose="02020603050405020304" pitchFamily="18" charset="0"/>
              </a:rPr>
              <a:t>bằng</a:t>
            </a:r>
            <a:r>
              <a:rPr lang="en-US" altLang="en-US" sz="2400" b="1" dirty="0">
                <a:solidFill>
                  <a:schemeClr val="tx1"/>
                </a:solidFill>
                <a:latin typeface="Times New Roman" pitchFamily="18" charset="0"/>
                <a:cs typeface="Times New Roman" panose="02020603050405020304" pitchFamily="18" charset="0"/>
              </a:rPr>
              <a:t> </a:t>
            </a:r>
            <a:r>
              <a:rPr lang="en-US" altLang="en-US" sz="2400" b="1" dirty="0" err="1">
                <a:solidFill>
                  <a:schemeClr val="tx1"/>
                </a:solidFill>
                <a:latin typeface="Times New Roman" pitchFamily="18" charset="0"/>
                <a:cs typeface="Times New Roman" panose="02020603050405020304" pitchFamily="18" charset="0"/>
              </a:rPr>
              <a:t>tổng</a:t>
            </a:r>
            <a:r>
              <a:rPr lang="en-US" altLang="en-US" sz="2400" b="1" dirty="0">
                <a:solidFill>
                  <a:schemeClr val="tx1"/>
                </a:solidFill>
                <a:latin typeface="Times New Roman" pitchFamily="18" charset="0"/>
                <a:cs typeface="Times New Roman" panose="02020603050405020304" pitchFamily="18" charset="0"/>
              </a:rPr>
              <a:t> </a:t>
            </a:r>
            <a:r>
              <a:rPr lang="en-US" altLang="en-US" sz="2400" b="1" dirty="0" err="1">
                <a:solidFill>
                  <a:schemeClr val="tx1"/>
                </a:solidFill>
                <a:latin typeface="Times New Roman" pitchFamily="18" charset="0"/>
                <a:cs typeface="Times New Roman" panose="02020603050405020304" pitchFamily="18" charset="0"/>
              </a:rPr>
              <a:t>các</a:t>
            </a:r>
            <a:r>
              <a:rPr lang="en-US" altLang="en-US" sz="2400" b="1" dirty="0">
                <a:solidFill>
                  <a:schemeClr val="tx1"/>
                </a:solidFill>
                <a:latin typeface="Times New Roman" pitchFamily="18" charset="0"/>
                <a:cs typeface="Times New Roman" panose="02020603050405020304" pitchFamily="18" charset="0"/>
              </a:rPr>
              <a:t> </a:t>
            </a:r>
            <a:r>
              <a:rPr lang="en-US" altLang="en-US" sz="2400" b="1" dirty="0" err="1">
                <a:solidFill>
                  <a:schemeClr val="tx1"/>
                </a:solidFill>
                <a:latin typeface="Times New Roman" pitchFamily="18" charset="0"/>
                <a:cs typeface="Times New Roman" panose="02020603050405020304" pitchFamily="18" charset="0"/>
              </a:rPr>
              <a:t>cường</a:t>
            </a:r>
            <a:r>
              <a:rPr lang="en-US" altLang="en-US" sz="2400" b="1" dirty="0">
                <a:solidFill>
                  <a:schemeClr val="tx1"/>
                </a:solidFill>
                <a:latin typeface="Times New Roman" pitchFamily="18" charset="0"/>
                <a:cs typeface="Times New Roman" panose="02020603050405020304" pitchFamily="18" charset="0"/>
              </a:rPr>
              <a:t> </a:t>
            </a:r>
            <a:r>
              <a:rPr lang="en-US" altLang="en-US" sz="2400" b="1" dirty="0" err="1">
                <a:solidFill>
                  <a:schemeClr val="tx1"/>
                </a:solidFill>
                <a:latin typeface="Times New Roman" pitchFamily="18" charset="0"/>
                <a:cs typeface="Times New Roman" panose="02020603050405020304" pitchFamily="18" charset="0"/>
              </a:rPr>
              <a:t>độ</a:t>
            </a:r>
            <a:r>
              <a:rPr lang="en-US" altLang="en-US" sz="2400" b="1" dirty="0">
                <a:solidFill>
                  <a:schemeClr val="tx1"/>
                </a:solidFill>
                <a:latin typeface="Times New Roman" pitchFamily="18" charset="0"/>
                <a:cs typeface="Times New Roman" panose="02020603050405020304" pitchFamily="18" charset="0"/>
              </a:rPr>
              <a:t> </a:t>
            </a:r>
            <a:r>
              <a:rPr lang="en-US" altLang="en-US" sz="2400" b="1" dirty="0" err="1">
                <a:solidFill>
                  <a:schemeClr val="tx1"/>
                </a:solidFill>
                <a:latin typeface="Times New Roman" pitchFamily="18" charset="0"/>
                <a:cs typeface="Times New Roman" panose="02020603050405020304" pitchFamily="18" charset="0"/>
              </a:rPr>
              <a:t>dòng</a:t>
            </a:r>
            <a:r>
              <a:rPr lang="en-US" altLang="en-US" sz="2400" b="1" dirty="0">
                <a:solidFill>
                  <a:schemeClr val="tx1"/>
                </a:solidFill>
                <a:latin typeface="Times New Roman" pitchFamily="18" charset="0"/>
                <a:cs typeface="Times New Roman" panose="02020603050405020304" pitchFamily="18" charset="0"/>
              </a:rPr>
              <a:t> </a:t>
            </a:r>
            <a:r>
              <a:rPr lang="en-US" altLang="en-US" sz="2400" b="1" dirty="0" err="1">
                <a:solidFill>
                  <a:schemeClr val="tx1"/>
                </a:solidFill>
                <a:latin typeface="Times New Roman" pitchFamily="18" charset="0"/>
                <a:cs typeface="Times New Roman" panose="02020603050405020304" pitchFamily="18" charset="0"/>
              </a:rPr>
              <a:t>điện</a:t>
            </a:r>
            <a:r>
              <a:rPr lang="en-US" altLang="en-US" sz="2400" b="1" dirty="0">
                <a:solidFill>
                  <a:schemeClr val="tx1"/>
                </a:solidFill>
                <a:latin typeface="Times New Roman" pitchFamily="18" charset="0"/>
                <a:cs typeface="Times New Roman" panose="02020603050405020304" pitchFamily="18" charset="0"/>
              </a:rPr>
              <a:t> </a:t>
            </a:r>
            <a:r>
              <a:rPr lang="en-US" altLang="en-US" sz="2400" b="1" dirty="0" err="1">
                <a:solidFill>
                  <a:schemeClr val="tx1"/>
                </a:solidFill>
                <a:latin typeface="Times New Roman" pitchFamily="18" charset="0"/>
                <a:cs typeface="Times New Roman" panose="02020603050405020304" pitchFamily="18" charset="0"/>
              </a:rPr>
              <a:t>chạy</a:t>
            </a:r>
            <a:r>
              <a:rPr lang="en-US" altLang="en-US" sz="2400" b="1" dirty="0">
                <a:solidFill>
                  <a:schemeClr val="tx1"/>
                </a:solidFill>
                <a:latin typeface="Times New Roman" pitchFamily="18" charset="0"/>
                <a:cs typeface="Times New Roman" panose="02020603050405020304" pitchFamily="18" charset="0"/>
              </a:rPr>
              <a:t> qua </a:t>
            </a:r>
            <a:r>
              <a:rPr lang="en-US" altLang="en-US" sz="2400" b="1" dirty="0" err="1">
                <a:solidFill>
                  <a:schemeClr val="tx1"/>
                </a:solidFill>
                <a:latin typeface="Times New Roman" pitchFamily="18" charset="0"/>
                <a:cs typeface="Times New Roman" panose="02020603050405020304" pitchFamily="18" charset="0"/>
              </a:rPr>
              <a:t>các</a:t>
            </a:r>
            <a:r>
              <a:rPr lang="en-US" altLang="en-US" sz="2400" b="1" dirty="0">
                <a:solidFill>
                  <a:schemeClr val="tx1"/>
                </a:solidFill>
                <a:latin typeface="Times New Roman" pitchFamily="18" charset="0"/>
                <a:cs typeface="Times New Roman" panose="02020603050405020304" pitchFamily="18" charset="0"/>
              </a:rPr>
              <a:t> </a:t>
            </a:r>
            <a:r>
              <a:rPr lang="en-US" altLang="en-US" sz="2400" b="1" dirty="0" err="1">
                <a:solidFill>
                  <a:schemeClr val="tx1"/>
                </a:solidFill>
                <a:latin typeface="Times New Roman" pitchFamily="18" charset="0"/>
                <a:cs typeface="Times New Roman" panose="02020603050405020304" pitchFamily="18" charset="0"/>
              </a:rPr>
              <a:t>mạch</a:t>
            </a:r>
            <a:r>
              <a:rPr lang="en-US" altLang="en-US" sz="2400" b="1" dirty="0">
                <a:solidFill>
                  <a:schemeClr val="tx1"/>
                </a:solidFill>
                <a:latin typeface="Times New Roman" pitchFamily="18" charset="0"/>
                <a:cs typeface="Times New Roman" panose="02020603050405020304" pitchFamily="18" charset="0"/>
              </a:rPr>
              <a:t> </a:t>
            </a:r>
            <a:r>
              <a:rPr lang="en-US" altLang="en-US" sz="2400" b="1" dirty="0" err="1">
                <a:solidFill>
                  <a:schemeClr val="tx1"/>
                </a:solidFill>
                <a:latin typeface="Times New Roman" pitchFamily="18" charset="0"/>
                <a:cs typeface="Times New Roman" panose="02020603050405020304" pitchFamily="18" charset="0"/>
              </a:rPr>
              <a:t>rẽ</a:t>
            </a:r>
            <a:r>
              <a:rPr lang="en-US" altLang="en-US" sz="2400" b="1" dirty="0">
                <a:solidFill>
                  <a:schemeClr val="tx1"/>
                </a:solidFill>
                <a:latin typeface="Times New Roman" pitchFamily="18" charset="0"/>
                <a:cs typeface="Times New Roman" panose="02020603050405020304" pitchFamily="18" charset="0"/>
              </a:rPr>
              <a:t>:</a:t>
            </a:r>
          </a:p>
        </p:txBody>
      </p:sp>
      <p:sp>
        <p:nvSpPr>
          <p:cNvPr id="5" name="Text Box 3"/>
          <p:cNvSpPr txBox="1">
            <a:spLocks noChangeArrowheads="1"/>
          </p:cNvSpPr>
          <p:nvPr/>
        </p:nvSpPr>
        <p:spPr bwMode="auto">
          <a:xfrm>
            <a:off x="3009900" y="4814887"/>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I = I</a:t>
            </a:r>
            <a:r>
              <a:rPr lang="en-US" altLang="en-US" sz="2800" b="1" baseline="-25000">
                <a:solidFill>
                  <a:srgbClr val="FF0000"/>
                </a:solidFill>
                <a:latin typeface="Times New Roman" panose="02020603050405020304" pitchFamily="18" charset="0"/>
                <a:cs typeface="Times New Roman" panose="02020603050405020304" pitchFamily="18" charset="0"/>
              </a:rPr>
              <a:t>1</a:t>
            </a:r>
            <a:r>
              <a:rPr lang="en-US" altLang="en-US" sz="2800" b="1">
                <a:solidFill>
                  <a:srgbClr val="FF0000"/>
                </a:solidFill>
                <a:latin typeface="Times New Roman" panose="02020603050405020304" pitchFamily="18" charset="0"/>
                <a:cs typeface="Times New Roman" panose="02020603050405020304" pitchFamily="18" charset="0"/>
              </a:rPr>
              <a:t> + I</a:t>
            </a:r>
            <a:r>
              <a:rPr lang="en-US" altLang="en-US" sz="2800" b="1" baseline="-25000">
                <a:solidFill>
                  <a:srgbClr val="FF0000"/>
                </a:solidFill>
                <a:latin typeface="Times New Roman" panose="02020603050405020304" pitchFamily="18" charset="0"/>
                <a:cs typeface="Times New Roman" panose="02020603050405020304" pitchFamily="18" charset="0"/>
              </a:rPr>
              <a:t>2 </a:t>
            </a:r>
            <a:r>
              <a:rPr lang="en-US" altLang="en-US" sz="2800" b="1">
                <a:solidFill>
                  <a:schemeClr val="accent2"/>
                </a:solidFill>
                <a:latin typeface="Times New Roman" panose="02020603050405020304" pitchFamily="18" charset="0"/>
                <a:cs typeface="Times New Roman" panose="02020603050405020304" pitchFamily="18" charset="0"/>
              </a:rPr>
              <a:t>(1)</a:t>
            </a:r>
            <a:endParaRPr lang="en-US" altLang="en-US" sz="2800" b="1" baseline="-25000">
              <a:solidFill>
                <a:schemeClr val="accent2"/>
              </a:solidFill>
              <a:latin typeface="Times New Roman" panose="02020603050405020304" pitchFamily="18" charset="0"/>
              <a:cs typeface="Times New Roman" panose="02020603050405020304" pitchFamily="18" charset="0"/>
            </a:endParaRPr>
          </a:p>
        </p:txBody>
      </p:sp>
      <p:sp>
        <p:nvSpPr>
          <p:cNvPr id="6" name="Rectangle 38"/>
          <p:cNvSpPr>
            <a:spLocks noChangeArrowheads="1"/>
          </p:cNvSpPr>
          <p:nvPr/>
        </p:nvSpPr>
        <p:spPr bwMode="auto">
          <a:xfrm>
            <a:off x="304800" y="5287962"/>
            <a:ext cx="84582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spcAft>
                <a:spcPct val="20000"/>
              </a:spcAft>
            </a:pPr>
            <a:r>
              <a:rPr lang="en-US" altLang="en-US" sz="2800" b="1" dirty="0">
                <a:latin typeface="Times New Roman" panose="02020603050405020304" pitchFamily="18" charset="0"/>
                <a:cs typeface="Times New Roman" panose="02020603050405020304" pitchFamily="18" charset="0"/>
                <a:sym typeface="Wingdings" pitchFamily="2" charset="2"/>
              </a:rPr>
              <a:t></a:t>
            </a:r>
            <a:r>
              <a:rPr lang="en-US" altLang="en-US" sz="2400" b="1" dirty="0">
                <a:latin typeface="Times New Roman" panose="02020603050405020304" pitchFamily="18" charset="0"/>
                <a:cs typeface="Times New Roman" panose="02020603050405020304" pitchFamily="18" charset="0"/>
                <a:sym typeface="Wingdings" pitchFamily="2" charset="2"/>
              </a:rPr>
              <a:t> </a:t>
            </a:r>
            <a:r>
              <a:rPr lang="en-US" altLang="en-US" sz="2400" b="1" dirty="0" err="1">
                <a:latin typeface="Times New Roman" panose="02020603050405020304" pitchFamily="18" charset="0"/>
                <a:cs typeface="Times New Roman" panose="02020603050405020304" pitchFamily="18" charset="0"/>
              </a:rPr>
              <a:t>Hiệu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thế</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giữa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hai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đầu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đoạn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mạch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bằng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hiệu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thế</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giữa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hai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đầu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mỗi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mạch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rẽ</a:t>
            </a:r>
            <a:r>
              <a:rPr lang="en-US" altLang="en-US" sz="2400" b="1" dirty="0">
                <a:latin typeface="Times New Roman" panose="02020603050405020304" pitchFamily="18" charset="0"/>
                <a:cs typeface="Times New Roman" panose="02020603050405020304" pitchFamily="18" charset="0"/>
              </a:rPr>
              <a:t>:</a:t>
            </a:r>
          </a:p>
        </p:txBody>
      </p:sp>
      <p:sp>
        <p:nvSpPr>
          <p:cNvPr id="7" name="Text Box 37"/>
          <p:cNvSpPr txBox="1">
            <a:spLocks noChangeArrowheads="1"/>
          </p:cNvSpPr>
          <p:nvPr/>
        </p:nvSpPr>
        <p:spPr bwMode="auto">
          <a:xfrm>
            <a:off x="3162300" y="6140450"/>
            <a:ext cx="2743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600" b="1" dirty="0">
                <a:solidFill>
                  <a:srgbClr val="FF0000"/>
                </a:solidFill>
                <a:latin typeface="Times New Roman" panose="02020603050405020304" pitchFamily="18" charset="0"/>
                <a:cs typeface="Times New Roman" panose="02020603050405020304" pitchFamily="18" charset="0"/>
              </a:rPr>
              <a:t>U = U</a:t>
            </a:r>
            <a:r>
              <a:rPr lang="en-US" altLang="en-US" sz="2600" b="1" baseline="-25000" dirty="0">
                <a:solidFill>
                  <a:srgbClr val="FF0000"/>
                </a:solidFill>
                <a:latin typeface="Times New Roman" panose="02020603050405020304" pitchFamily="18" charset="0"/>
                <a:cs typeface="Times New Roman" panose="02020603050405020304" pitchFamily="18" charset="0"/>
              </a:rPr>
              <a:t>1</a:t>
            </a:r>
            <a:r>
              <a:rPr lang="en-US" altLang="en-US" sz="2600" b="1" dirty="0">
                <a:solidFill>
                  <a:srgbClr val="FF0000"/>
                </a:solidFill>
                <a:latin typeface="Times New Roman" panose="02020603050405020304" pitchFamily="18" charset="0"/>
                <a:cs typeface="Times New Roman" panose="02020603050405020304" pitchFamily="18" charset="0"/>
              </a:rPr>
              <a:t> = U</a:t>
            </a:r>
            <a:r>
              <a:rPr lang="en-US" altLang="en-US" sz="2600" b="1" baseline="-25000" dirty="0">
                <a:solidFill>
                  <a:srgbClr val="FF0000"/>
                </a:solidFill>
                <a:latin typeface="Times New Roman" panose="02020603050405020304" pitchFamily="18" charset="0"/>
                <a:cs typeface="Times New Roman" panose="02020603050405020304" pitchFamily="18" charset="0"/>
              </a:rPr>
              <a:t>2 </a:t>
            </a:r>
            <a:r>
              <a:rPr lang="en-US" altLang="en-US" sz="2600" b="1" dirty="0">
                <a:solidFill>
                  <a:schemeClr val="accent2"/>
                </a:solidFill>
                <a:latin typeface="Times New Roman" panose="02020603050405020304" pitchFamily="18" charset="0"/>
                <a:cs typeface="Times New Roman" panose="02020603050405020304" pitchFamily="18" charset="0"/>
              </a:rPr>
              <a:t>(2)</a:t>
            </a:r>
            <a:endParaRPr lang="en-US" altLang="en-US" sz="2600" b="1" baseline="-25000" dirty="0">
              <a:solidFill>
                <a:schemeClr val="accent2"/>
              </a:solidFill>
              <a:latin typeface="Times New Roman" panose="02020603050405020304" pitchFamily="18" charset="0"/>
              <a:cs typeface="Times New Roman" panose="02020603050405020304" pitchFamily="18" charset="0"/>
            </a:endParaRPr>
          </a:p>
        </p:txBody>
      </p:sp>
      <p:grpSp>
        <p:nvGrpSpPr>
          <p:cNvPr id="8" name="Group 5"/>
          <p:cNvGrpSpPr>
            <a:grpSpLocks/>
          </p:cNvGrpSpPr>
          <p:nvPr/>
        </p:nvGrpSpPr>
        <p:grpSpPr bwMode="auto">
          <a:xfrm>
            <a:off x="2231159" y="1447800"/>
            <a:ext cx="5064125" cy="2605088"/>
            <a:chOff x="1488" y="1104"/>
            <a:chExt cx="3190" cy="1728"/>
          </a:xfrm>
        </p:grpSpPr>
        <p:grpSp>
          <p:nvGrpSpPr>
            <p:cNvPr id="9" name="Group 6"/>
            <p:cNvGrpSpPr>
              <a:grpSpLocks/>
            </p:cNvGrpSpPr>
            <p:nvPr/>
          </p:nvGrpSpPr>
          <p:grpSpPr bwMode="auto">
            <a:xfrm>
              <a:off x="1488" y="1104"/>
              <a:ext cx="2880" cy="1728"/>
              <a:chOff x="384" y="672"/>
              <a:chExt cx="4752" cy="3120"/>
            </a:xfrm>
          </p:grpSpPr>
          <p:pic>
            <p:nvPicPr>
              <p:cNvPr id="13" name="Picture 2" descr="Pindai"/>
              <p:cNvPicPr>
                <a:picLocks noChangeAspect="1" noChangeArrowheads="1"/>
              </p:cNvPicPr>
              <p:nvPr/>
            </p:nvPicPr>
            <p:blipFill>
              <a:blip r:embed="rId2">
                <a:extLst>
                  <a:ext uri="{28A0092B-C50C-407E-A947-70E740481C1C}">
                    <a14:useLocalDpi xmlns:a14="http://schemas.microsoft.com/office/drawing/2010/main" val="0"/>
                  </a:ext>
                </a:extLst>
              </a:blip>
              <a:srcRect l="33264" t="31644" r="26569" b="46941"/>
              <a:stretch>
                <a:fillRect/>
              </a:stretch>
            </p:blipFill>
            <p:spPr bwMode="auto">
              <a:xfrm>
                <a:off x="528" y="672"/>
                <a:ext cx="115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Pindai"/>
              <p:cNvPicPr>
                <a:picLocks noChangeAspect="1" noChangeArrowheads="1"/>
              </p:cNvPicPr>
              <p:nvPr/>
            </p:nvPicPr>
            <p:blipFill>
              <a:blip r:embed="rId2">
                <a:extLst>
                  <a:ext uri="{28A0092B-C50C-407E-A947-70E740481C1C}">
                    <a14:useLocalDpi xmlns:a14="http://schemas.microsoft.com/office/drawing/2010/main" val="0"/>
                  </a:ext>
                </a:extLst>
              </a:blip>
              <a:srcRect l="33264" t="31644" r="26569" b="46941"/>
              <a:stretch>
                <a:fillRect/>
              </a:stretch>
            </p:blipFill>
            <p:spPr bwMode="auto">
              <a:xfrm>
                <a:off x="1632" y="672"/>
                <a:ext cx="115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bongdendeghep"/>
              <p:cNvPicPr>
                <a:picLocks noChangeAspect="1" noChangeArrowheads="1"/>
              </p:cNvPicPr>
              <p:nvPr/>
            </p:nvPicPr>
            <p:blipFill>
              <a:blip r:embed="rId3">
                <a:extLst>
                  <a:ext uri="{28A0092B-C50C-407E-A947-70E740481C1C}">
                    <a14:useLocalDpi xmlns:a14="http://schemas.microsoft.com/office/drawing/2010/main" val="0"/>
                  </a:ext>
                </a:extLst>
              </a:blip>
              <a:srcRect l="16667" t="12500" r="21014" b="41072"/>
              <a:stretch>
                <a:fillRect/>
              </a:stretch>
            </p:blipFill>
            <p:spPr bwMode="auto">
              <a:xfrm>
                <a:off x="1755" y="2544"/>
                <a:ext cx="2064"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8"/>
              <p:cNvSpPr>
                <a:spLocks noChangeShapeType="1"/>
              </p:cNvSpPr>
              <p:nvPr/>
            </p:nvSpPr>
            <p:spPr bwMode="auto">
              <a:xfrm>
                <a:off x="5136" y="1008"/>
                <a:ext cx="0" cy="1776"/>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9"/>
              <p:cNvSpPr>
                <a:spLocks noChangeShapeType="1"/>
              </p:cNvSpPr>
              <p:nvPr/>
            </p:nvSpPr>
            <p:spPr bwMode="auto">
              <a:xfrm flipH="1">
                <a:off x="4080" y="2784"/>
                <a:ext cx="1056"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0"/>
              <p:cNvSpPr>
                <a:spLocks noChangeShapeType="1"/>
              </p:cNvSpPr>
              <p:nvPr/>
            </p:nvSpPr>
            <p:spPr bwMode="auto">
              <a:xfrm flipH="1">
                <a:off x="384" y="2832"/>
                <a:ext cx="1008"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1"/>
              <p:cNvSpPr>
                <a:spLocks noChangeShapeType="1"/>
              </p:cNvSpPr>
              <p:nvPr/>
            </p:nvSpPr>
            <p:spPr bwMode="auto">
              <a:xfrm flipV="1">
                <a:off x="384" y="1104"/>
                <a:ext cx="0" cy="1728"/>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2"/>
              <p:cNvSpPr>
                <a:spLocks noChangeShapeType="1"/>
              </p:cNvSpPr>
              <p:nvPr/>
            </p:nvSpPr>
            <p:spPr bwMode="auto">
              <a:xfrm>
                <a:off x="384" y="1104"/>
                <a:ext cx="24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1" name="Picture 13" descr="bongdendeghep"/>
              <p:cNvPicPr>
                <a:picLocks noChangeAspect="1" noChangeArrowheads="1"/>
              </p:cNvPicPr>
              <p:nvPr/>
            </p:nvPicPr>
            <p:blipFill>
              <a:blip r:embed="rId3">
                <a:extLst>
                  <a:ext uri="{28A0092B-C50C-407E-A947-70E740481C1C}">
                    <a14:useLocalDpi xmlns:a14="http://schemas.microsoft.com/office/drawing/2010/main" val="0"/>
                  </a:ext>
                </a:extLst>
              </a:blip>
              <a:srcRect l="16667" t="12500" r="21014" b="41072"/>
              <a:stretch>
                <a:fillRect/>
              </a:stretch>
            </p:blipFill>
            <p:spPr bwMode="auto">
              <a:xfrm>
                <a:off x="1728" y="1344"/>
                <a:ext cx="2064"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Line 14"/>
              <p:cNvSpPr>
                <a:spLocks noChangeShapeType="1"/>
              </p:cNvSpPr>
              <p:nvPr/>
            </p:nvSpPr>
            <p:spPr bwMode="auto">
              <a:xfrm flipH="1">
                <a:off x="1392" y="2208"/>
                <a:ext cx="528"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5"/>
              <p:cNvSpPr>
                <a:spLocks noChangeShapeType="1"/>
              </p:cNvSpPr>
              <p:nvPr/>
            </p:nvSpPr>
            <p:spPr bwMode="auto">
              <a:xfrm>
                <a:off x="1392" y="2208"/>
                <a:ext cx="0" cy="1344"/>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6"/>
              <p:cNvSpPr>
                <a:spLocks noChangeShapeType="1"/>
              </p:cNvSpPr>
              <p:nvPr/>
            </p:nvSpPr>
            <p:spPr bwMode="auto">
              <a:xfrm>
                <a:off x="1392" y="3552"/>
                <a:ext cx="672"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7"/>
              <p:cNvSpPr>
                <a:spLocks noChangeShapeType="1"/>
              </p:cNvSpPr>
              <p:nvPr/>
            </p:nvSpPr>
            <p:spPr bwMode="auto">
              <a:xfrm>
                <a:off x="3552" y="2208"/>
                <a:ext cx="528"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8"/>
              <p:cNvSpPr>
                <a:spLocks noChangeShapeType="1"/>
              </p:cNvSpPr>
              <p:nvPr/>
            </p:nvSpPr>
            <p:spPr bwMode="auto">
              <a:xfrm>
                <a:off x="4080" y="2208"/>
                <a:ext cx="0" cy="1296"/>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9"/>
              <p:cNvSpPr>
                <a:spLocks noChangeShapeType="1"/>
              </p:cNvSpPr>
              <p:nvPr/>
            </p:nvSpPr>
            <p:spPr bwMode="auto">
              <a:xfrm flipH="1">
                <a:off x="3600" y="3504"/>
                <a:ext cx="48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8" name="Picture 11" descr="congtacdong"/>
              <p:cNvPicPr>
                <a:picLocks noChangeAspect="1" noChangeArrowheads="1"/>
              </p:cNvPicPr>
              <p:nvPr/>
            </p:nvPicPr>
            <p:blipFill>
              <a:blip r:embed="rId4">
                <a:extLst>
                  <a:ext uri="{28A0092B-C50C-407E-A947-70E740481C1C}">
                    <a14:useLocalDpi xmlns:a14="http://schemas.microsoft.com/office/drawing/2010/main" val="0"/>
                  </a:ext>
                </a:extLst>
              </a:blip>
              <a:srcRect l="14818" t="43306" r="13289" b="38284"/>
              <a:stretch>
                <a:fillRect/>
              </a:stretch>
            </p:blipFill>
            <p:spPr bwMode="auto">
              <a:xfrm>
                <a:off x="3036" y="860"/>
                <a:ext cx="1632"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Line 6"/>
              <p:cNvSpPr>
                <a:spLocks noChangeShapeType="1"/>
              </p:cNvSpPr>
              <p:nvPr/>
            </p:nvSpPr>
            <p:spPr bwMode="auto">
              <a:xfrm>
                <a:off x="2710" y="1017"/>
                <a:ext cx="48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
              <p:cNvSpPr>
                <a:spLocks noChangeShapeType="1"/>
              </p:cNvSpPr>
              <p:nvPr/>
            </p:nvSpPr>
            <p:spPr bwMode="auto">
              <a:xfrm>
                <a:off x="4464" y="1008"/>
                <a:ext cx="672"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25"/>
              <p:cNvSpPr>
                <a:spLocks noChangeShapeType="1"/>
              </p:cNvSpPr>
              <p:nvPr/>
            </p:nvSpPr>
            <p:spPr bwMode="auto">
              <a:xfrm rot="-16200000">
                <a:off x="4848" y="1968"/>
                <a:ext cx="576"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26"/>
              <p:cNvSpPr>
                <a:spLocks noChangeShapeType="1"/>
              </p:cNvSpPr>
              <p:nvPr/>
            </p:nvSpPr>
            <p:spPr bwMode="auto">
              <a:xfrm rot="-10800000">
                <a:off x="3792" y="3504"/>
                <a:ext cx="28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27"/>
              <p:cNvSpPr>
                <a:spLocks noChangeShapeType="1"/>
              </p:cNvSpPr>
              <p:nvPr/>
            </p:nvSpPr>
            <p:spPr bwMode="auto">
              <a:xfrm rot="-10800000">
                <a:off x="3744" y="2208"/>
                <a:ext cx="28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 name="Text Box 28"/>
            <p:cNvSpPr txBox="1">
              <a:spLocks noChangeArrowheads="1"/>
            </p:cNvSpPr>
            <p:nvPr/>
          </p:nvSpPr>
          <p:spPr bwMode="auto">
            <a:xfrm>
              <a:off x="3503" y="1688"/>
              <a:ext cx="288"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anose="02020603050405020304" pitchFamily="18" charset="0"/>
                  <a:cs typeface="Times New Roman" panose="02020603050405020304" pitchFamily="18" charset="0"/>
                </a:rPr>
                <a:t>I</a:t>
              </a:r>
              <a:r>
                <a:rPr lang="en-US" altLang="en-US" baseline="-25000">
                  <a:latin typeface="Times New Roman" panose="02020603050405020304" pitchFamily="18" charset="0"/>
                  <a:cs typeface="Times New Roman" panose="02020603050405020304" pitchFamily="18" charset="0"/>
                </a:rPr>
                <a:t>1</a:t>
              </a:r>
              <a:endParaRPr lang="en-US" altLang="en-US">
                <a:latin typeface="Times New Roman" panose="02020603050405020304" pitchFamily="18" charset="0"/>
                <a:cs typeface="Times New Roman" panose="02020603050405020304" pitchFamily="18" charset="0"/>
              </a:endParaRPr>
            </a:p>
          </p:txBody>
        </p:sp>
        <p:sp>
          <p:nvSpPr>
            <p:cNvPr id="11" name="Text Box 29"/>
            <p:cNvSpPr txBox="1">
              <a:spLocks noChangeArrowheads="1"/>
            </p:cNvSpPr>
            <p:nvPr/>
          </p:nvSpPr>
          <p:spPr bwMode="auto">
            <a:xfrm>
              <a:off x="3495" y="2400"/>
              <a:ext cx="288"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anose="02020603050405020304" pitchFamily="18" charset="0"/>
                  <a:cs typeface="Times New Roman" panose="02020603050405020304" pitchFamily="18" charset="0"/>
                </a:rPr>
                <a:t>I</a:t>
              </a:r>
              <a:r>
                <a:rPr lang="en-US" altLang="en-US" baseline="-25000">
                  <a:latin typeface="Times New Roman" panose="02020603050405020304" pitchFamily="18" charset="0"/>
                  <a:cs typeface="Times New Roman" panose="02020603050405020304" pitchFamily="18" charset="0"/>
                </a:rPr>
                <a:t>2</a:t>
              </a:r>
              <a:endParaRPr lang="en-US" altLang="en-US">
                <a:latin typeface="Times New Roman" panose="02020603050405020304" pitchFamily="18" charset="0"/>
                <a:cs typeface="Times New Roman" panose="02020603050405020304" pitchFamily="18" charset="0"/>
              </a:endParaRPr>
            </a:p>
          </p:txBody>
        </p:sp>
        <p:sp>
          <p:nvSpPr>
            <p:cNvPr id="12" name="Text Box 30"/>
            <p:cNvSpPr txBox="1">
              <a:spLocks noChangeArrowheads="1"/>
            </p:cNvSpPr>
            <p:nvPr/>
          </p:nvSpPr>
          <p:spPr bwMode="auto">
            <a:xfrm>
              <a:off x="4390" y="1676"/>
              <a:ext cx="288" cy="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Times New Roman" panose="02020603050405020304" pitchFamily="18" charset="0"/>
                  <a:cs typeface="Times New Roman" panose="02020603050405020304" pitchFamily="18" charset="0"/>
                </a:rPr>
                <a:t>I</a:t>
              </a:r>
            </a:p>
          </p:txBody>
        </p:sp>
      </p:grpSp>
    </p:spTree>
    <p:extLst>
      <p:ext uri="{BB962C8B-B14F-4D97-AF65-F5344CB8AC3E}">
        <p14:creationId xmlns:p14="http://schemas.microsoft.com/office/powerpoint/2010/main" val="308314592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out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blinds(horizontal)">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blinds(horizontal)">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 calcmode="lin" valueType="num">
                                      <p:cBhvr additive="base">
                                        <p:cTn id="34"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6038"/>
            <a:ext cx="8229600" cy="563562"/>
          </a:xfrm>
        </p:spPr>
        <p:txBody>
          <a:bodyPr>
            <a:normAutofit/>
          </a:bodyPr>
          <a:lstStyle/>
          <a:p>
            <a:pPr algn="just"/>
            <a:r>
              <a:rPr lang="en-US" sz="2600" b="1" u="sng" dirty="0">
                <a:solidFill>
                  <a:srgbClr val="FF0000"/>
                </a:solidFill>
                <a:latin typeface="Times New Roman" panose="02020603050405020304" pitchFamily="18" charset="0"/>
                <a:cs typeface="Times New Roman" panose="02020603050405020304" pitchFamily="18" charset="0"/>
              </a:rPr>
              <a:t>2. </a:t>
            </a:r>
            <a:r>
              <a:rPr lang="en-US" sz="2600" b="1" u="sng" dirty="0" err="1">
                <a:solidFill>
                  <a:srgbClr val="FF0000"/>
                </a:solidFill>
                <a:latin typeface="Times New Roman" panose="02020603050405020304" pitchFamily="18" charset="0"/>
                <a:cs typeface="Times New Roman" panose="02020603050405020304" pitchFamily="18" charset="0"/>
              </a:rPr>
              <a:t>Đoạn</a:t>
            </a:r>
            <a:r>
              <a:rPr lang="en-US" sz="2600" b="1" u="sng" dirty="0">
                <a:solidFill>
                  <a:srgbClr val="FF0000"/>
                </a:solidFill>
                <a:latin typeface="Times New Roman" panose="02020603050405020304" pitchFamily="18" charset="0"/>
                <a:cs typeface="Times New Roman" panose="02020603050405020304" pitchFamily="18" charset="0"/>
              </a:rPr>
              <a:t> </a:t>
            </a:r>
            <a:r>
              <a:rPr lang="en-US" sz="2600" b="1" u="sng" dirty="0" err="1">
                <a:solidFill>
                  <a:srgbClr val="FF0000"/>
                </a:solidFill>
                <a:latin typeface="Times New Roman" panose="02020603050405020304" pitchFamily="18" charset="0"/>
                <a:cs typeface="Times New Roman" panose="02020603050405020304" pitchFamily="18" charset="0"/>
              </a:rPr>
              <a:t>mạch</a:t>
            </a:r>
            <a:r>
              <a:rPr lang="en-US" sz="2600" b="1" u="sng" dirty="0">
                <a:solidFill>
                  <a:srgbClr val="FF0000"/>
                </a:solidFill>
                <a:latin typeface="Times New Roman" panose="02020603050405020304" pitchFamily="18" charset="0"/>
                <a:cs typeface="Times New Roman" panose="02020603050405020304" pitchFamily="18" charset="0"/>
              </a:rPr>
              <a:t> </a:t>
            </a:r>
            <a:r>
              <a:rPr lang="en-US" sz="2600" b="1" u="sng" dirty="0" err="1">
                <a:solidFill>
                  <a:srgbClr val="FF0000"/>
                </a:solidFill>
                <a:latin typeface="Times New Roman" panose="02020603050405020304" pitchFamily="18" charset="0"/>
                <a:cs typeface="Times New Roman" panose="02020603050405020304" pitchFamily="18" charset="0"/>
              </a:rPr>
              <a:t>gồm</a:t>
            </a:r>
            <a:r>
              <a:rPr lang="en-US" sz="2600" b="1" u="sng" dirty="0">
                <a:solidFill>
                  <a:srgbClr val="FF0000"/>
                </a:solidFill>
                <a:latin typeface="Times New Roman" panose="02020603050405020304" pitchFamily="18" charset="0"/>
                <a:cs typeface="Times New Roman" panose="02020603050405020304" pitchFamily="18" charset="0"/>
              </a:rPr>
              <a:t> </a:t>
            </a:r>
            <a:r>
              <a:rPr lang="en-US" sz="2600" b="1" u="sng" dirty="0" err="1">
                <a:solidFill>
                  <a:srgbClr val="FF0000"/>
                </a:solidFill>
                <a:latin typeface="Times New Roman" panose="02020603050405020304" pitchFamily="18" charset="0"/>
                <a:cs typeface="Times New Roman" panose="02020603050405020304" pitchFamily="18" charset="0"/>
              </a:rPr>
              <a:t>hai</a:t>
            </a:r>
            <a:r>
              <a:rPr lang="en-US" sz="2600" b="1" u="sng" dirty="0">
                <a:solidFill>
                  <a:srgbClr val="FF0000"/>
                </a:solidFill>
                <a:latin typeface="Times New Roman" panose="02020603050405020304" pitchFamily="18" charset="0"/>
                <a:cs typeface="Times New Roman" panose="02020603050405020304" pitchFamily="18" charset="0"/>
              </a:rPr>
              <a:t> </a:t>
            </a:r>
            <a:r>
              <a:rPr lang="en-US" sz="2600" b="1" u="sng" dirty="0" err="1">
                <a:solidFill>
                  <a:srgbClr val="FF0000"/>
                </a:solidFill>
                <a:latin typeface="Times New Roman" panose="02020603050405020304" pitchFamily="18" charset="0"/>
                <a:cs typeface="Times New Roman" panose="02020603050405020304" pitchFamily="18" charset="0"/>
              </a:rPr>
              <a:t>điện</a:t>
            </a:r>
            <a:r>
              <a:rPr lang="en-US" sz="2600" b="1" u="sng" dirty="0">
                <a:solidFill>
                  <a:srgbClr val="FF0000"/>
                </a:solidFill>
                <a:latin typeface="Times New Roman" panose="02020603050405020304" pitchFamily="18" charset="0"/>
                <a:cs typeface="Times New Roman" panose="02020603050405020304" pitchFamily="18" charset="0"/>
              </a:rPr>
              <a:t> </a:t>
            </a:r>
            <a:r>
              <a:rPr lang="en-US" sz="2600" b="1" u="sng" dirty="0" err="1">
                <a:solidFill>
                  <a:srgbClr val="FF0000"/>
                </a:solidFill>
                <a:latin typeface="Times New Roman" panose="02020603050405020304" pitchFamily="18" charset="0"/>
                <a:cs typeface="Times New Roman" panose="02020603050405020304" pitchFamily="18" charset="0"/>
              </a:rPr>
              <a:t>trở</a:t>
            </a:r>
            <a:r>
              <a:rPr lang="en-US" sz="2600" b="1" u="sng" dirty="0">
                <a:solidFill>
                  <a:srgbClr val="FF0000"/>
                </a:solidFill>
                <a:latin typeface="Times New Roman" panose="02020603050405020304" pitchFamily="18" charset="0"/>
                <a:cs typeface="Times New Roman" panose="02020603050405020304" pitchFamily="18" charset="0"/>
              </a:rPr>
              <a:t> </a:t>
            </a:r>
            <a:r>
              <a:rPr lang="en-US" sz="2600" b="1" u="sng" dirty="0" err="1">
                <a:solidFill>
                  <a:srgbClr val="FF0000"/>
                </a:solidFill>
                <a:latin typeface="Times New Roman" panose="02020603050405020304" pitchFamily="18" charset="0"/>
                <a:cs typeface="Times New Roman" panose="02020603050405020304" pitchFamily="18" charset="0"/>
              </a:rPr>
              <a:t>mắc</a:t>
            </a:r>
            <a:r>
              <a:rPr lang="en-US" sz="2600" b="1" u="sng" dirty="0">
                <a:solidFill>
                  <a:srgbClr val="FF0000"/>
                </a:solidFill>
                <a:latin typeface="Times New Roman" panose="02020603050405020304" pitchFamily="18" charset="0"/>
                <a:cs typeface="Times New Roman" panose="02020603050405020304" pitchFamily="18" charset="0"/>
              </a:rPr>
              <a:t> song </a:t>
            </a:r>
            <a:r>
              <a:rPr lang="en-US" sz="2600" b="1" u="sng" dirty="0" err="1">
                <a:solidFill>
                  <a:srgbClr val="FF0000"/>
                </a:solidFill>
                <a:latin typeface="Times New Roman" panose="02020603050405020304" pitchFamily="18" charset="0"/>
                <a:cs typeface="Times New Roman" panose="02020603050405020304" pitchFamily="18" charset="0"/>
              </a:rPr>
              <a:t>song</a:t>
            </a:r>
            <a:endParaRPr lang="en-US" sz="2600" b="1" u="sng"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609600"/>
            <a:ext cx="8991600" cy="837201"/>
          </a:xfrm>
        </p:spPr>
        <p:txBody>
          <a:bodyPr>
            <a:normAutofit/>
          </a:bodyPr>
          <a:lstStyle/>
          <a:p>
            <a:pPr marL="0" indent="0">
              <a:buNone/>
            </a:pPr>
            <a:r>
              <a:rPr lang="en-US" altLang="en-US" sz="2400" i="1" dirty="0" err="1">
                <a:latin typeface="Times New Roman" panose="02020603050405020304" pitchFamily="18" charset="0"/>
                <a:cs typeface="Times New Roman" panose="02020603050405020304" pitchFamily="18" charset="0"/>
              </a:rPr>
              <a:t>Quan</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sát</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sơ</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đồ</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và</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cho</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biết</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các</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điện</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trở</a:t>
            </a:r>
            <a:r>
              <a:rPr lang="en-US" altLang="en-US" sz="2400" i="1" dirty="0">
                <a:latin typeface="Times New Roman" panose="02020603050405020304" pitchFamily="18" charset="0"/>
                <a:cs typeface="Times New Roman" panose="02020603050405020304" pitchFamily="18" charset="0"/>
              </a:rPr>
              <a:t> R</a:t>
            </a:r>
            <a:r>
              <a:rPr lang="en-US" altLang="en-US" sz="2400" i="1" baseline="-25000" dirty="0">
                <a:latin typeface="Times New Roman" panose="02020603050405020304" pitchFamily="18" charset="0"/>
                <a:cs typeface="Times New Roman" panose="02020603050405020304" pitchFamily="18" charset="0"/>
              </a:rPr>
              <a:t>1</a:t>
            </a:r>
            <a:r>
              <a:rPr lang="en-US" altLang="en-US" sz="2400" i="1" dirty="0">
                <a:latin typeface="Times New Roman" panose="02020603050405020304" pitchFamily="18" charset="0"/>
                <a:cs typeface="Times New Roman" panose="02020603050405020304" pitchFamily="18" charset="0"/>
              </a:rPr>
              <a:t>, R</a:t>
            </a:r>
            <a:r>
              <a:rPr lang="en-US" altLang="en-US" sz="2400" i="1" baseline="-25000" dirty="0">
                <a:latin typeface="Times New Roman" panose="02020603050405020304" pitchFamily="18" charset="0"/>
                <a:cs typeface="Times New Roman" panose="02020603050405020304" pitchFamily="18" charset="0"/>
              </a:rPr>
              <a:t>2</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được</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mắc</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như</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thế</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nào</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với</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nhau.Nêu</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vai</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trò</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của</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vôn</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kế</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và</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ampe</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kế</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trong</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mạch</a:t>
            </a:r>
            <a:endParaRPr lang="en-US" altLang="en-US" sz="2400" i="1" dirty="0">
              <a:latin typeface="Times New Roman" panose="02020603050405020304" pitchFamily="18" charset="0"/>
              <a:cs typeface="Times New Roman" panose="02020603050405020304" pitchFamily="18" charset="0"/>
            </a:endParaRPr>
          </a:p>
          <a:p>
            <a:pPr marL="0" indent="0">
              <a:buNone/>
            </a:pPr>
            <a:endParaRPr lang="en-US" sz="2400" i="1" dirty="0">
              <a:latin typeface="Times New Roman" panose="02020603050405020304" pitchFamily="18" charset="0"/>
              <a:cs typeface="Times New Roman" panose="02020603050405020304" pitchFamily="18" charset="0"/>
            </a:endParaRPr>
          </a:p>
        </p:txBody>
      </p:sp>
      <p:sp>
        <p:nvSpPr>
          <p:cNvPr id="43" name="Text Box 43"/>
          <p:cNvSpPr txBox="1">
            <a:spLocks noChangeArrowheads="1"/>
          </p:cNvSpPr>
          <p:nvPr/>
        </p:nvSpPr>
        <p:spPr bwMode="auto">
          <a:xfrm>
            <a:off x="228600" y="1600200"/>
            <a:ext cx="3505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Hai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điện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trở</a:t>
            </a:r>
            <a:r>
              <a:rPr lang="en-US" altLang="en-US" sz="2400" dirty="0">
                <a:latin typeface="Times New Roman" panose="02020603050405020304" pitchFamily="18" charset="0"/>
                <a:cs typeface="Times New Roman" panose="02020603050405020304" pitchFamily="18" charset="0"/>
              </a:rPr>
              <a:t> R</a:t>
            </a:r>
            <a:r>
              <a:rPr lang="en-US" altLang="en-US" sz="2400" baseline="-25000" dirty="0">
                <a:latin typeface="Times New Roman" panose="02020603050405020304" pitchFamily="18" charset="0"/>
                <a:cs typeface="Times New Roman" panose="02020603050405020304" pitchFamily="18" charset="0"/>
              </a:rPr>
              <a:t>1</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R</a:t>
            </a:r>
            <a:r>
              <a:rPr lang="en-US" altLang="en-US" sz="2400" baseline="-25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được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mắc</a:t>
            </a:r>
            <a:r>
              <a:rPr lang="en-US" altLang="en-US" sz="2400" dirty="0">
                <a:latin typeface="Times New Roman" panose="02020603050405020304" pitchFamily="18" charset="0"/>
                <a:cs typeface="Times New Roman" panose="02020603050405020304" pitchFamily="18" charset="0"/>
              </a:rPr>
              <a:t> song </a:t>
            </a:r>
            <a:r>
              <a:rPr lang="en-US" altLang="en-US" sz="2400" dirty="0" err="1">
                <a:latin typeface="Times New Roman" panose="02020603050405020304" pitchFamily="18" charset="0"/>
                <a:cs typeface="Times New Roman" panose="02020603050405020304" pitchFamily="18" charset="0"/>
              </a:rPr>
              <a:t>song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nhau</a:t>
            </a:r>
            <a:endParaRPr lang="en-US" altLang="en-US" sz="2400" dirty="0">
              <a:latin typeface="Times New Roman" panose="02020603050405020304" pitchFamily="18" charset="0"/>
              <a:cs typeface="Times New Roman" panose="02020603050405020304" pitchFamily="18" charset="0"/>
            </a:endParaRPr>
          </a:p>
        </p:txBody>
      </p:sp>
      <p:sp>
        <p:nvSpPr>
          <p:cNvPr id="44" name="Text Box 44"/>
          <p:cNvSpPr txBox="1">
            <a:spLocks noChangeArrowheads="1"/>
          </p:cNvSpPr>
          <p:nvPr/>
        </p:nvSpPr>
        <p:spPr bwMode="auto">
          <a:xfrm>
            <a:off x="228600" y="2926140"/>
            <a:ext cx="3581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Vôn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kế</a:t>
            </a:r>
            <a:r>
              <a:rPr lang="en-US" altLang="en-US" sz="2400" dirty="0">
                <a:latin typeface="Times New Roman" panose="02020603050405020304" pitchFamily="18" charset="0"/>
                <a:cs typeface="Times New Roman" panose="02020603050405020304" pitchFamily="18" charset="0"/>
              </a:rPr>
              <a:t> V </a:t>
            </a:r>
            <a:r>
              <a:rPr lang="en-US" altLang="en-US" sz="2400" dirty="0" err="1">
                <a:latin typeface="Times New Roman" panose="02020603050405020304" pitchFamily="18" charset="0"/>
                <a:cs typeface="Times New Roman" panose="02020603050405020304" pitchFamily="18" charset="0"/>
              </a:rPr>
              <a:t>đo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hiệu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điện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thế</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giữa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hai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đầu</a:t>
            </a:r>
            <a:r>
              <a:rPr lang="en-US" altLang="en-US" sz="2400" dirty="0">
                <a:latin typeface="Times New Roman" panose="02020603050405020304" pitchFamily="18" charset="0"/>
                <a:cs typeface="Times New Roman" panose="02020603050405020304" pitchFamily="18" charset="0"/>
              </a:rPr>
              <a:t> 2 </a:t>
            </a:r>
            <a:r>
              <a:rPr lang="en-US" altLang="en-US" sz="2400" dirty="0" err="1">
                <a:latin typeface="Times New Roman" panose="02020603050405020304" pitchFamily="18" charset="0"/>
                <a:cs typeface="Times New Roman" panose="02020603050405020304" pitchFamily="18" charset="0"/>
              </a:rPr>
              <a:t>điện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trở</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hiệu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điện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thế</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giữa</a:t>
            </a:r>
            <a:r>
              <a:rPr lang="en-US" altLang="en-US" sz="2400" dirty="0">
                <a:latin typeface="Times New Roman" panose="02020603050405020304" pitchFamily="18" charset="0"/>
                <a:cs typeface="Times New Roman" panose="02020603050405020304" pitchFamily="18" charset="0"/>
              </a:rPr>
              <a:t> 2 </a:t>
            </a:r>
            <a:r>
              <a:rPr lang="en-US" altLang="en-US" sz="2400" dirty="0" err="1">
                <a:latin typeface="Times New Roman" panose="02020603050405020304" pitchFamily="18" charset="0"/>
                <a:cs typeface="Times New Roman" panose="02020603050405020304" pitchFamily="18" charset="0"/>
              </a:rPr>
              <a:t>đầu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nguồn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điện</a:t>
            </a:r>
            <a:r>
              <a:rPr lang="en-US" altLang="en-US" sz="2400" dirty="0">
                <a:latin typeface="Times New Roman" panose="02020603050405020304" pitchFamily="18" charset="0"/>
                <a:cs typeface="Times New Roman" panose="02020603050405020304" pitchFamily="18" charset="0"/>
              </a:rPr>
              <a:t> </a:t>
            </a:r>
          </a:p>
        </p:txBody>
      </p:sp>
      <p:sp>
        <p:nvSpPr>
          <p:cNvPr id="45" name="Text Box 45"/>
          <p:cNvSpPr txBox="1">
            <a:spLocks noChangeArrowheads="1"/>
          </p:cNvSpPr>
          <p:nvPr/>
        </p:nvSpPr>
        <p:spPr bwMode="auto">
          <a:xfrm>
            <a:off x="228600" y="46482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Ampe</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kế</a:t>
            </a:r>
            <a:r>
              <a:rPr lang="en-US" altLang="en-US" sz="2400" dirty="0">
                <a:latin typeface="Times New Roman" panose="02020603050405020304" pitchFamily="18" charset="0"/>
                <a:cs typeface="Times New Roman" panose="02020603050405020304" pitchFamily="18" charset="0"/>
              </a:rPr>
              <a:t> A</a:t>
            </a:r>
            <a:r>
              <a:rPr lang="en-US" altLang="en-US" sz="2400" baseline="-250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cường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độ</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dòng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điện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chạy</a:t>
            </a:r>
            <a:r>
              <a:rPr lang="en-US" altLang="en-US" sz="2400" dirty="0">
                <a:latin typeface="Times New Roman" panose="02020603050405020304" pitchFamily="18" charset="0"/>
                <a:cs typeface="Times New Roman" panose="02020603050405020304" pitchFamily="18" charset="0"/>
              </a:rPr>
              <a:t> qua </a:t>
            </a:r>
            <a:r>
              <a:rPr lang="en-US" altLang="en-US" sz="2400" dirty="0" err="1">
                <a:latin typeface="Times New Roman" panose="02020603050405020304" pitchFamily="18" charset="0"/>
                <a:cs typeface="Times New Roman" panose="02020603050405020304" pitchFamily="18" charset="0"/>
              </a:rPr>
              <a:t>mạch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chính</a:t>
            </a:r>
            <a:r>
              <a:rPr lang="en-US" altLang="en-US" sz="2400" dirty="0">
                <a:latin typeface="Times New Roman" panose="02020603050405020304" pitchFamily="18" charset="0"/>
                <a:cs typeface="Times New Roman" panose="02020603050405020304" pitchFamily="18" charset="0"/>
              </a:rPr>
              <a:t> </a:t>
            </a:r>
          </a:p>
        </p:txBody>
      </p:sp>
      <p:sp>
        <p:nvSpPr>
          <p:cNvPr id="47" name="Text Box 53"/>
          <p:cNvSpPr txBox="1">
            <a:spLocks noChangeArrowheads="1"/>
          </p:cNvSpPr>
          <p:nvPr/>
        </p:nvSpPr>
        <p:spPr bwMode="auto">
          <a:xfrm>
            <a:off x="152400" y="5334000"/>
            <a:ext cx="7924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400" dirty="0" err="1">
                <a:solidFill>
                  <a:srgbClr val="FF0000"/>
                </a:solidFill>
                <a:latin typeface="Times New Roman" panose="02020603050405020304" pitchFamily="18" charset="0"/>
                <a:cs typeface="Times New Roman" panose="02020603050405020304" pitchFamily="18" charset="0"/>
              </a:rPr>
              <a:t>Các</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hệ</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thức</a:t>
            </a:r>
            <a:r>
              <a:rPr lang="en-US" altLang="en-US" sz="2400" dirty="0">
                <a:solidFill>
                  <a:srgbClr val="FF0000"/>
                </a:solidFill>
                <a:latin typeface="Times New Roman" panose="02020603050405020304" pitchFamily="18" charset="0"/>
                <a:cs typeface="Times New Roman" panose="02020603050405020304" pitchFamily="18" charset="0"/>
              </a:rPr>
              <a:t>(1),(2) </a:t>
            </a:r>
            <a:r>
              <a:rPr lang="en-US" altLang="en-US" sz="2400" dirty="0" err="1">
                <a:solidFill>
                  <a:srgbClr val="FF0000"/>
                </a:solidFill>
                <a:latin typeface="Times New Roman" panose="02020603050405020304" pitchFamily="18" charset="0"/>
                <a:cs typeface="Times New Roman" panose="02020603050405020304" pitchFamily="18" charset="0"/>
              </a:rPr>
              <a:t>vẫn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đúng</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đối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với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đoạn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mạch</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gồm</a:t>
            </a:r>
            <a:r>
              <a:rPr lang="en-US" altLang="en-US" sz="2400" dirty="0">
                <a:solidFill>
                  <a:srgbClr val="FF0000"/>
                </a:solidFill>
                <a:latin typeface="Times New Roman" panose="02020603050405020304" pitchFamily="18" charset="0"/>
                <a:cs typeface="Times New Roman" panose="02020603050405020304" pitchFamily="18" charset="0"/>
              </a:rPr>
              <a:t> 2 </a:t>
            </a:r>
            <a:r>
              <a:rPr lang="en-US" altLang="en-US" sz="2400" dirty="0" err="1">
                <a:solidFill>
                  <a:srgbClr val="FF0000"/>
                </a:solidFill>
                <a:latin typeface="Times New Roman" panose="02020603050405020304" pitchFamily="18" charset="0"/>
                <a:cs typeface="Times New Roman" panose="02020603050405020304" pitchFamily="18" charset="0"/>
              </a:rPr>
              <a:t>điện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trở</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mắc</a:t>
            </a:r>
            <a:r>
              <a:rPr lang="en-US" altLang="en-US" sz="2400" dirty="0">
                <a:solidFill>
                  <a:srgbClr val="FF0000"/>
                </a:solidFill>
                <a:latin typeface="Times New Roman" panose="02020603050405020304" pitchFamily="18" charset="0"/>
                <a:cs typeface="Times New Roman" panose="02020603050405020304" pitchFamily="18" charset="0"/>
              </a:rPr>
              <a:t> song </a:t>
            </a:r>
            <a:r>
              <a:rPr lang="en-US" altLang="en-US" sz="2400" dirty="0" err="1">
                <a:solidFill>
                  <a:srgbClr val="FF0000"/>
                </a:solidFill>
                <a:latin typeface="Times New Roman" panose="02020603050405020304" pitchFamily="18" charset="0"/>
                <a:cs typeface="Times New Roman" panose="02020603050405020304" pitchFamily="18" charset="0"/>
              </a:rPr>
              <a:t>song</a:t>
            </a:r>
            <a:r>
              <a:rPr lang="en-US" altLang="en-US" sz="2400" dirty="0">
                <a:solidFill>
                  <a:srgbClr val="FF0000"/>
                </a:solidFill>
                <a:latin typeface="Times New Roman" panose="02020603050405020304" pitchFamily="18" charset="0"/>
                <a:cs typeface="Times New Roman" panose="02020603050405020304" pitchFamily="18" charset="0"/>
              </a:rPr>
              <a:t>. </a:t>
            </a:r>
          </a:p>
        </p:txBody>
      </p:sp>
      <p:sp>
        <p:nvSpPr>
          <p:cNvPr id="49" name="Left Arrow 48">
            <a:hlinkClick r:id="rId2" action="ppaction://hlinksldjump"/>
          </p:cNvPr>
          <p:cNvSpPr/>
          <p:nvPr/>
        </p:nvSpPr>
        <p:spPr>
          <a:xfrm>
            <a:off x="8491726" y="6370074"/>
            <a:ext cx="581432" cy="381000"/>
          </a:xfrm>
          <a:prstGeom prst="leftArrow">
            <a:avLst/>
          </a:prstGeom>
          <a:solidFill>
            <a:srgbClr val="FF0066"/>
          </a:solidFill>
          <a:ln>
            <a:solidFill>
              <a:srgbClr val="3333CC"/>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0" name="Text Box 2"/>
          <p:cNvSpPr txBox="1">
            <a:spLocks noChangeArrowheads="1"/>
          </p:cNvSpPr>
          <p:nvPr/>
        </p:nvSpPr>
        <p:spPr bwMode="auto">
          <a:xfrm>
            <a:off x="76200" y="776287"/>
            <a:ext cx="609600" cy="519113"/>
          </a:xfrm>
          <a:prstGeom prst="rect">
            <a:avLst/>
          </a:prstGeom>
          <a:solidFill>
            <a:srgbClr val="0DB338"/>
          </a:solidFill>
          <a:ln>
            <a:noFill/>
          </a:ln>
          <a:effectLst/>
        </p:spPr>
        <p:txBody>
          <a:bodyPr>
            <a:spAutoFit/>
          </a:bodyPr>
          <a:lstStyle/>
          <a:p>
            <a:pPr>
              <a:spcBef>
                <a:spcPct val="50000"/>
              </a:spcBef>
            </a:pPr>
            <a:r>
              <a:rPr lang="en-US" altLang="en-US" sz="2800" dirty="0">
                <a:solidFill>
                  <a:schemeClr val="bg1"/>
                </a:solidFill>
                <a:latin typeface="Times New Roman" panose="02020603050405020304" pitchFamily="18" charset="0"/>
                <a:cs typeface="Times New Roman" panose="02020603050405020304" pitchFamily="18" charset="0"/>
              </a:rPr>
              <a:t>C1</a:t>
            </a:r>
          </a:p>
        </p:txBody>
      </p:sp>
      <p:grpSp>
        <p:nvGrpSpPr>
          <p:cNvPr id="6" name="Group 5"/>
          <p:cNvGrpSpPr/>
          <p:nvPr/>
        </p:nvGrpSpPr>
        <p:grpSpPr>
          <a:xfrm>
            <a:off x="3733800" y="1856601"/>
            <a:ext cx="5257800" cy="2486799"/>
            <a:chOff x="3733800" y="1856601"/>
            <a:chExt cx="5257800" cy="2486799"/>
          </a:xfrm>
        </p:grpSpPr>
        <p:grpSp>
          <p:nvGrpSpPr>
            <p:cNvPr id="125" name="Group 124"/>
            <p:cNvGrpSpPr/>
            <p:nvPr/>
          </p:nvGrpSpPr>
          <p:grpSpPr>
            <a:xfrm>
              <a:off x="3733800" y="1856601"/>
              <a:ext cx="5257800" cy="2486799"/>
              <a:chOff x="4736306" y="1704201"/>
              <a:chExt cx="2895600" cy="1800999"/>
            </a:xfrm>
          </p:grpSpPr>
          <p:grpSp>
            <p:nvGrpSpPr>
              <p:cNvPr id="123" name="Group 122"/>
              <p:cNvGrpSpPr/>
              <p:nvPr/>
            </p:nvGrpSpPr>
            <p:grpSpPr>
              <a:xfrm>
                <a:off x="4736306" y="1849758"/>
                <a:ext cx="2895600" cy="1371600"/>
                <a:chOff x="4736306" y="1849758"/>
                <a:chExt cx="2895600" cy="1371600"/>
              </a:xfrm>
            </p:grpSpPr>
            <p:cxnSp>
              <p:nvCxnSpPr>
                <p:cNvPr id="80" name="Straight Connector 79"/>
                <p:cNvCxnSpPr>
                  <a:stCxn id="66" idx="6"/>
                </p:cNvCxnSpPr>
                <p:nvPr/>
              </p:nvCxnSpPr>
              <p:spPr>
                <a:xfrm>
                  <a:off x="6946106" y="1967876"/>
                  <a:ext cx="68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5" name="Group 114"/>
                <p:cNvGrpSpPr/>
                <p:nvPr/>
              </p:nvGrpSpPr>
              <p:grpSpPr>
                <a:xfrm>
                  <a:off x="4736306" y="1849758"/>
                  <a:ext cx="2895600" cy="1371600"/>
                  <a:chOff x="4724400" y="1828800"/>
                  <a:chExt cx="2895600" cy="1371600"/>
                </a:xfrm>
              </p:grpSpPr>
              <p:grpSp>
                <p:nvGrpSpPr>
                  <p:cNvPr id="67" name="Group 66"/>
                  <p:cNvGrpSpPr/>
                  <p:nvPr/>
                </p:nvGrpSpPr>
                <p:grpSpPr>
                  <a:xfrm>
                    <a:off x="6010275" y="1912635"/>
                    <a:ext cx="695325" cy="68565"/>
                    <a:chOff x="6324600" y="1981200"/>
                    <a:chExt cx="695325" cy="68565"/>
                  </a:xfrm>
                </p:grpSpPr>
                <p:sp>
                  <p:nvSpPr>
                    <p:cNvPr id="61" name="Oval 60"/>
                    <p:cNvSpPr/>
                    <p:nvPr/>
                  </p:nvSpPr>
                  <p:spPr>
                    <a:xfrm>
                      <a:off x="6953250" y="1981200"/>
                      <a:ext cx="66675" cy="685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a:stCxn id="61" idx="2"/>
                    </p:cNvCxnSpPr>
                    <p:nvPr/>
                  </p:nvCxnSpPr>
                  <p:spPr>
                    <a:xfrm flipH="1" flipV="1">
                      <a:off x="6324600" y="2015482"/>
                      <a:ext cx="62865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 name="Straight Connector 70"/>
                  <p:cNvCxnSpPr/>
                  <p:nvPr/>
                </p:nvCxnSpPr>
                <p:spPr>
                  <a:xfrm flipH="1">
                    <a:off x="4876800" y="1946918"/>
                    <a:ext cx="904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5781675" y="1828800"/>
                    <a:ext cx="152400" cy="118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4" name="Group 113"/>
                  <p:cNvGrpSpPr/>
                  <p:nvPr/>
                </p:nvGrpSpPr>
                <p:grpSpPr>
                  <a:xfrm>
                    <a:off x="6867524" y="1863839"/>
                    <a:ext cx="66676" cy="159501"/>
                    <a:chOff x="6867524" y="1863839"/>
                    <a:chExt cx="66676" cy="159501"/>
                  </a:xfrm>
                </p:grpSpPr>
                <p:sp>
                  <p:nvSpPr>
                    <p:cNvPr id="66" name="Oval 65"/>
                    <p:cNvSpPr/>
                    <p:nvPr/>
                  </p:nvSpPr>
                  <p:spPr>
                    <a:xfrm>
                      <a:off x="6867525" y="1912635"/>
                      <a:ext cx="66675" cy="685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p:cNvCxnSpPr/>
                    <p:nvPr/>
                  </p:nvCxnSpPr>
                  <p:spPr>
                    <a:xfrm flipH="1">
                      <a:off x="6867524" y="1863839"/>
                      <a:ext cx="66676" cy="159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 name="Oval 80"/>
                  <p:cNvSpPr/>
                  <p:nvPr/>
                </p:nvSpPr>
                <p:spPr>
                  <a:xfrm>
                    <a:off x="4724400" y="2343329"/>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Times New Roman" panose="02020603050405020304" pitchFamily="18" charset="0"/>
                        <a:cs typeface="Times New Roman" panose="02020603050405020304" pitchFamily="18" charset="0"/>
                      </a:rPr>
                      <a:t>A</a:t>
                    </a:r>
                  </a:p>
                </p:txBody>
              </p:sp>
              <p:cxnSp>
                <p:nvCxnSpPr>
                  <p:cNvPr id="86" name="Straight Connector 85"/>
                  <p:cNvCxnSpPr>
                    <a:endCxn id="81" idx="0"/>
                  </p:cNvCxnSpPr>
                  <p:nvPr/>
                </p:nvCxnSpPr>
                <p:spPr>
                  <a:xfrm>
                    <a:off x="4876800" y="1946917"/>
                    <a:ext cx="0" cy="39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81" idx="4"/>
                  </p:cNvCxnSpPr>
                  <p:nvPr/>
                </p:nvCxnSpPr>
                <p:spPr>
                  <a:xfrm>
                    <a:off x="4876800" y="2648129"/>
                    <a:ext cx="0" cy="4760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6374796" y="3048000"/>
                    <a:ext cx="4572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6374796" y="2743200"/>
                    <a:ext cx="4572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stCxn id="89" idx="1"/>
                  </p:cNvCxnSpPr>
                  <p:nvPr/>
                </p:nvCxnSpPr>
                <p:spPr>
                  <a:xfrm flipH="1">
                    <a:off x="4876800" y="3124200"/>
                    <a:ext cx="1497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91" idx="1"/>
                  </p:cNvCxnSpPr>
                  <p:nvPr/>
                </p:nvCxnSpPr>
                <p:spPr>
                  <a:xfrm flipH="1">
                    <a:off x="4876800" y="2819400"/>
                    <a:ext cx="1497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89" idx="3"/>
                  </p:cNvCxnSpPr>
                  <p:nvPr/>
                </p:nvCxnSpPr>
                <p:spPr>
                  <a:xfrm>
                    <a:off x="6831996" y="3124200"/>
                    <a:ext cx="7880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7620000" y="1946917"/>
                    <a:ext cx="0" cy="1177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91" idx="3"/>
                  </p:cNvCxnSpPr>
                  <p:nvPr/>
                </p:nvCxnSpPr>
                <p:spPr>
                  <a:xfrm>
                    <a:off x="6831996" y="2819400"/>
                    <a:ext cx="7880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4876800" y="1946917"/>
                    <a:ext cx="381000" cy="3390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Oval 106"/>
                  <p:cNvSpPr/>
                  <p:nvPr/>
                </p:nvSpPr>
                <p:spPr>
                  <a:xfrm>
                    <a:off x="6069996" y="2133600"/>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Times New Roman" panose="02020603050405020304" pitchFamily="18" charset="0"/>
                        <a:cs typeface="Times New Roman" panose="02020603050405020304" pitchFamily="18" charset="0"/>
                      </a:rPr>
                      <a:t>V</a:t>
                    </a:r>
                  </a:p>
                </p:txBody>
              </p:sp>
              <p:cxnSp>
                <p:nvCxnSpPr>
                  <p:cNvPr id="109" name="Straight Connector 108"/>
                  <p:cNvCxnSpPr>
                    <a:stCxn id="107" idx="2"/>
                  </p:cNvCxnSpPr>
                  <p:nvPr/>
                </p:nvCxnSpPr>
                <p:spPr>
                  <a:xfrm flipH="1">
                    <a:off x="5257800" y="2286000"/>
                    <a:ext cx="8121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07" idx="6"/>
                  </p:cNvCxnSpPr>
                  <p:nvPr/>
                </p:nvCxnSpPr>
                <p:spPr>
                  <a:xfrm>
                    <a:off x="6374796" y="2286000"/>
                    <a:ext cx="851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7225998" y="1946918"/>
                    <a:ext cx="394002" cy="33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16" name="TextBox 115"/>
              <p:cNvSpPr txBox="1"/>
              <p:nvPr/>
            </p:nvSpPr>
            <p:spPr>
              <a:xfrm>
                <a:off x="5638800" y="1704201"/>
                <a:ext cx="295274" cy="276999"/>
              </a:xfrm>
              <a:prstGeom prst="rect">
                <a:avLst/>
              </a:prstGeom>
              <a:noFill/>
            </p:spPr>
            <p:txBody>
              <a:bodyPr wrap="none" rtlCol="0">
                <a:spAutoFit/>
              </a:bodyPr>
              <a:lstStyle/>
              <a:p>
                <a:r>
                  <a:rPr lang="en-US" sz="1200">
                    <a:latin typeface="Times New Roman" panose="02020603050405020304" pitchFamily="18" charset="0"/>
                    <a:cs typeface="Times New Roman" panose="02020603050405020304" pitchFamily="18" charset="0"/>
                  </a:rPr>
                  <a:t>K</a:t>
                </a:r>
              </a:p>
            </p:txBody>
          </p:sp>
          <p:sp>
            <p:nvSpPr>
              <p:cNvPr id="117" name="TextBox 116"/>
              <p:cNvSpPr txBox="1"/>
              <p:nvPr/>
            </p:nvSpPr>
            <p:spPr>
              <a:xfrm>
                <a:off x="6400800" y="1752600"/>
                <a:ext cx="295274" cy="276999"/>
              </a:xfrm>
              <a:prstGeom prst="rect">
                <a:avLst/>
              </a:prstGeom>
              <a:noFill/>
            </p:spPr>
            <p:txBody>
              <a:bodyPr wrap="none" rtlCol="0">
                <a:spAutoFit/>
              </a:bodyPr>
              <a:lstStyle/>
              <a:p>
                <a:r>
                  <a:rPr lang="en-US" sz="1200">
                    <a:latin typeface="Times New Roman" panose="02020603050405020304" pitchFamily="18" charset="0"/>
                    <a:cs typeface="Times New Roman" panose="02020603050405020304" pitchFamily="18" charset="0"/>
                  </a:rPr>
                  <a:t>A</a:t>
                </a:r>
              </a:p>
            </p:txBody>
          </p:sp>
          <p:sp>
            <p:nvSpPr>
              <p:cNvPr id="118" name="TextBox 117"/>
              <p:cNvSpPr txBox="1"/>
              <p:nvPr/>
            </p:nvSpPr>
            <p:spPr>
              <a:xfrm>
                <a:off x="6875542" y="1752600"/>
                <a:ext cx="287258" cy="276999"/>
              </a:xfrm>
              <a:prstGeom prst="rect">
                <a:avLst/>
              </a:prstGeom>
              <a:noFill/>
            </p:spPr>
            <p:txBody>
              <a:bodyPr wrap="none" rtlCol="0">
                <a:spAutoFit/>
              </a:bodyPr>
              <a:lstStyle/>
              <a:p>
                <a:r>
                  <a:rPr lang="en-US" sz="1200">
                    <a:latin typeface="Times New Roman" panose="02020603050405020304" pitchFamily="18" charset="0"/>
                    <a:cs typeface="Times New Roman" panose="02020603050405020304" pitchFamily="18" charset="0"/>
                  </a:rPr>
                  <a:t>B</a:t>
                </a:r>
              </a:p>
            </p:txBody>
          </p:sp>
          <p:sp>
            <p:nvSpPr>
              <p:cNvPr id="120" name="Rectangle 119"/>
              <p:cNvSpPr/>
              <p:nvPr/>
            </p:nvSpPr>
            <p:spPr>
              <a:xfrm>
                <a:off x="6443246" y="2466201"/>
                <a:ext cx="338554" cy="276999"/>
              </a:xfrm>
              <a:prstGeom prst="rect">
                <a:avLst/>
              </a:prstGeom>
            </p:spPr>
            <p:txBody>
              <a:bodyPr wrap="none">
                <a:spAutoFit/>
              </a:bodyPr>
              <a:lstStyle/>
              <a:p>
                <a:r>
                  <a:rPr lang="en-US" altLang="en-US" sz="1200">
                    <a:latin typeface="Times New Roman" panose="02020603050405020304" pitchFamily="18" charset="0"/>
                    <a:cs typeface="Times New Roman" panose="02020603050405020304" pitchFamily="18" charset="0"/>
                  </a:rPr>
                  <a:t>R</a:t>
                </a:r>
                <a:r>
                  <a:rPr lang="en-US" altLang="en-US" sz="1200" baseline="-25000">
                    <a:latin typeface="Times New Roman" panose="02020603050405020304" pitchFamily="18" charset="0"/>
                    <a:cs typeface="Times New Roman" panose="02020603050405020304" pitchFamily="18" charset="0"/>
                  </a:rPr>
                  <a:t>1</a:t>
                </a:r>
                <a:endParaRPr lang="en-US" sz="1200"/>
              </a:p>
            </p:txBody>
          </p:sp>
          <p:sp>
            <p:nvSpPr>
              <p:cNvPr id="121" name="Rectangle 120"/>
              <p:cNvSpPr/>
              <p:nvPr/>
            </p:nvSpPr>
            <p:spPr>
              <a:xfrm>
                <a:off x="6519446" y="3228201"/>
                <a:ext cx="338554" cy="276999"/>
              </a:xfrm>
              <a:prstGeom prst="rect">
                <a:avLst/>
              </a:prstGeom>
            </p:spPr>
            <p:txBody>
              <a:bodyPr wrap="none">
                <a:spAutoFit/>
              </a:bodyPr>
              <a:lstStyle/>
              <a:p>
                <a:r>
                  <a:rPr lang="en-US" altLang="en-US" sz="1200">
                    <a:latin typeface="Times New Roman" panose="02020603050405020304" pitchFamily="18" charset="0"/>
                    <a:cs typeface="Times New Roman" panose="02020603050405020304" pitchFamily="18" charset="0"/>
                  </a:rPr>
                  <a:t>R</a:t>
                </a:r>
                <a:r>
                  <a:rPr lang="en-US" altLang="en-US" sz="1200" baseline="-25000">
                    <a:latin typeface="Times New Roman" panose="02020603050405020304" pitchFamily="18" charset="0"/>
                    <a:cs typeface="Times New Roman" panose="02020603050405020304" pitchFamily="18" charset="0"/>
                  </a:rPr>
                  <a:t>2</a:t>
                </a:r>
                <a:endParaRPr lang="en-US" sz="1200"/>
              </a:p>
            </p:txBody>
          </p:sp>
          <p:sp>
            <p:nvSpPr>
              <p:cNvPr id="122" name="TextBox 121"/>
              <p:cNvSpPr txBox="1"/>
              <p:nvPr/>
            </p:nvSpPr>
            <p:spPr>
              <a:xfrm>
                <a:off x="6498845" y="1932801"/>
                <a:ext cx="191678" cy="276999"/>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t>
                </a:r>
              </a:p>
            </p:txBody>
          </p:sp>
          <p:sp>
            <p:nvSpPr>
              <p:cNvPr id="124" name="TextBox 123"/>
              <p:cNvSpPr txBox="1"/>
              <p:nvPr/>
            </p:nvSpPr>
            <p:spPr>
              <a:xfrm>
                <a:off x="6936645" y="1904810"/>
                <a:ext cx="191678" cy="276999"/>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t>
                </a:r>
              </a:p>
            </p:txBody>
          </p:sp>
        </p:grpSp>
        <p:cxnSp>
          <p:nvCxnSpPr>
            <p:cNvPr id="46" name="Straight Connector 45"/>
            <p:cNvCxnSpPr/>
            <p:nvPr/>
          </p:nvCxnSpPr>
          <p:spPr>
            <a:xfrm flipH="1">
              <a:off x="7206920" y="2104601"/>
              <a:ext cx="121070" cy="2202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1988668"/>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randombar(horizont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diamond(in)">
                                      <p:cBhvr>
                                        <p:cTn id="22" dur="20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linds(horizontal)">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blinds(horizontal)">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7">
                                            <p:txEl>
                                              <p:pRg st="0" end="0"/>
                                            </p:txEl>
                                          </p:spTgt>
                                        </p:tgtEl>
                                        <p:attrNameLst>
                                          <p:attrName>style.visibility</p:attrName>
                                        </p:attrNameLst>
                                      </p:cBhvr>
                                      <p:to>
                                        <p:strVal val="visible"/>
                                      </p:to>
                                    </p:set>
                                    <p:anim calcmode="lin" valueType="num">
                                      <p:cBhvr additive="base">
                                        <p:cTn id="37" dur="5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7">
                                            <p:txEl>
                                              <p:pRg st="0" end="0"/>
                                            </p:txEl>
                                          </p:spTgt>
                                        </p:tgtEl>
                                        <p:attrNameLst>
                                          <p:attrName>ppt_y</p:attrName>
                                        </p:attrNameLst>
                                      </p:cBhvr>
                                      <p:tavLst>
                                        <p:tav tm="0">
                                          <p:val>
                                            <p:strVal val="#ppt_y"/>
                                          </p:val>
                                        </p:tav>
                                        <p:tav tm="100000">
                                          <p:val>
                                            <p:strVal val="#ppt_y"/>
                                          </p:val>
                                        </p:tav>
                                      </p:tavLst>
                                    </p:anim>
                                  </p:childTnLst>
                                </p:cTn>
                              </p:par>
                              <p:par>
                                <p:cTn id="39" presetID="26" presetClass="emph" presetSubtype="0" fill="hold" grpId="0" nodeType="withEffect">
                                  <p:stCondLst>
                                    <p:cond delay="0"/>
                                  </p:stCondLst>
                                  <p:childTnLst>
                                    <p:animEffect transition="out" filter="fade">
                                      <p:cBhvr>
                                        <p:cTn id="40" dur="500" tmFilter="0, 0; .2, .5; .8, .5; 1, 0"/>
                                        <p:tgtEl>
                                          <p:spTgt spid="47">
                                            <p:txEl>
                                              <p:pRg st="0" end="0"/>
                                            </p:txEl>
                                          </p:spTgt>
                                        </p:tgtEl>
                                      </p:cBhvr>
                                    </p:animEffect>
                                    <p:animScale>
                                      <p:cBhvr>
                                        <p:cTn id="41" dur="250" autoRev="1" fill="hold"/>
                                        <p:tgtEl>
                                          <p:spTgt spid="47">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7" grpId="0" build="allAtOnce"/>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a:grpSpLocks/>
          </p:cNvGrpSpPr>
          <p:nvPr/>
        </p:nvGrpSpPr>
        <p:grpSpPr bwMode="auto">
          <a:xfrm>
            <a:off x="3163888" y="320675"/>
            <a:ext cx="1331912" cy="1127125"/>
            <a:chOff x="1776" y="976"/>
            <a:chExt cx="839" cy="710"/>
          </a:xfrm>
        </p:grpSpPr>
        <p:sp>
          <p:nvSpPr>
            <p:cNvPr id="5" name="Line 4"/>
            <p:cNvSpPr>
              <a:spLocks noChangeShapeType="1"/>
            </p:cNvSpPr>
            <p:nvPr/>
          </p:nvSpPr>
          <p:spPr bwMode="auto">
            <a:xfrm>
              <a:off x="1776" y="1365"/>
              <a:ext cx="24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 name="Line 5"/>
            <p:cNvSpPr>
              <a:spLocks noChangeShapeType="1"/>
            </p:cNvSpPr>
            <p:nvPr/>
          </p:nvSpPr>
          <p:spPr bwMode="auto">
            <a:xfrm>
              <a:off x="2298" y="1365"/>
              <a:ext cx="294"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2312" y="1340"/>
              <a:ext cx="30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3600" i="1">
                  <a:solidFill>
                    <a:srgbClr val="FF0000"/>
                  </a:solidFill>
                  <a:latin typeface="Times New Roman" panose="02020603050405020304" pitchFamily="18" charset="0"/>
                  <a:cs typeface="Times New Roman" panose="02020603050405020304" pitchFamily="18" charset="0"/>
                </a:rPr>
                <a:t>R</a:t>
              </a:r>
              <a:r>
                <a:rPr lang="en-US" altLang="en-US" sz="3600" i="1" baseline="-25000">
                  <a:solidFill>
                    <a:srgbClr val="FF0000"/>
                  </a:solidFill>
                  <a:latin typeface="Times New Roman" panose="02020603050405020304" pitchFamily="18" charset="0"/>
                  <a:cs typeface="Times New Roman" panose="02020603050405020304" pitchFamily="18" charset="0"/>
                </a:rPr>
                <a:t>1</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2321" y="976"/>
              <a:ext cx="28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3600" i="1">
                  <a:solidFill>
                    <a:srgbClr val="FF0000"/>
                  </a:solidFill>
                  <a:latin typeface="Times New Roman" panose="02020603050405020304" pitchFamily="18" charset="0"/>
                  <a:cs typeface="Times New Roman" panose="02020603050405020304" pitchFamily="18" charset="0"/>
                </a:rPr>
                <a:t>R</a:t>
              </a:r>
              <a:r>
                <a:rPr lang="en-US" altLang="en-US" sz="3600" i="1" baseline="-25000">
                  <a:solidFill>
                    <a:srgbClr val="FF0000"/>
                  </a:solidFill>
                  <a:latin typeface="Times New Roman" panose="02020603050405020304" pitchFamily="18" charset="0"/>
                  <a:cs typeface="Times New Roman" panose="02020603050405020304" pitchFamily="18" charset="0"/>
                </a:rPr>
                <a:t>2</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1866" y="1334"/>
              <a:ext cx="19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600" i="1">
                  <a:solidFill>
                    <a:srgbClr val="000066"/>
                  </a:solidFill>
                  <a:latin typeface="Times New Roman" panose="02020603050405020304" pitchFamily="18" charset="0"/>
                  <a:cs typeface="Times New Roman" panose="02020603050405020304" pitchFamily="18" charset="0"/>
                </a:rPr>
                <a:t>I</a:t>
              </a:r>
              <a:r>
                <a:rPr lang="en-US" altLang="en-US" sz="3600" i="1" baseline="-25000">
                  <a:solidFill>
                    <a:srgbClr val="000066"/>
                  </a:solidFill>
                  <a:latin typeface="Times New Roman" panose="02020603050405020304" pitchFamily="18" charset="0"/>
                  <a:cs typeface="Times New Roman" panose="02020603050405020304" pitchFamily="18" charset="0"/>
                </a:rPr>
                <a:t>2</a:t>
              </a:r>
              <a:endParaRPr lang="en-US" altLang="en-US" sz="2400">
                <a:solidFill>
                  <a:srgbClr val="000066"/>
                </a:solidFill>
                <a:latin typeface="Times New Roman" panose="02020603050405020304" pitchFamily="18" charset="0"/>
                <a:cs typeface="Times New Roman" panose="02020603050405020304" pitchFamily="18" charset="0"/>
              </a:endParaRPr>
            </a:p>
          </p:txBody>
        </p:sp>
        <p:sp>
          <p:nvSpPr>
            <p:cNvPr id="10" name="Rectangle 9"/>
            <p:cNvSpPr>
              <a:spLocks noChangeArrowheads="1"/>
            </p:cNvSpPr>
            <p:nvPr/>
          </p:nvSpPr>
          <p:spPr bwMode="auto">
            <a:xfrm>
              <a:off x="1857" y="977"/>
              <a:ext cx="19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600" i="1">
                  <a:solidFill>
                    <a:srgbClr val="000066"/>
                  </a:solidFill>
                  <a:latin typeface="Times New Roman" panose="02020603050405020304" pitchFamily="18" charset="0"/>
                  <a:cs typeface="Times New Roman" panose="02020603050405020304" pitchFamily="18" charset="0"/>
                </a:rPr>
                <a:t>I</a:t>
              </a:r>
              <a:r>
                <a:rPr lang="en-US" altLang="en-US" sz="3600" i="1" baseline="-25000">
                  <a:solidFill>
                    <a:srgbClr val="000066"/>
                  </a:solidFill>
                  <a:latin typeface="Times New Roman" panose="02020603050405020304" pitchFamily="18" charset="0"/>
                  <a:cs typeface="Times New Roman" panose="02020603050405020304" pitchFamily="18" charset="0"/>
                </a:rPr>
                <a:t>1</a:t>
              </a:r>
              <a:endParaRPr lang="en-US" altLang="en-US" sz="2400">
                <a:solidFill>
                  <a:srgbClr val="000066"/>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090" y="1182"/>
              <a:ext cx="12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36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grpSp>
      <p:sp>
        <p:nvSpPr>
          <p:cNvPr id="12" name="Text Box 80"/>
          <p:cNvSpPr txBox="1">
            <a:spLocks noChangeArrowheads="1"/>
          </p:cNvSpPr>
          <p:nvPr/>
        </p:nvSpPr>
        <p:spPr bwMode="auto">
          <a:xfrm>
            <a:off x="990600" y="623887"/>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66"/>
                </a:solidFill>
                <a:latin typeface="Times New Roman" panose="02020603050405020304" pitchFamily="18" charset="0"/>
                <a:cs typeface="Times New Roman" panose="02020603050405020304" pitchFamily="18" charset="0"/>
              </a:rPr>
              <a:t>Chứng minh:</a:t>
            </a:r>
          </a:p>
        </p:txBody>
      </p:sp>
      <p:sp>
        <p:nvSpPr>
          <p:cNvPr id="14" name="Text Box 2"/>
          <p:cNvSpPr txBox="1">
            <a:spLocks noChangeArrowheads="1"/>
          </p:cNvSpPr>
          <p:nvPr/>
        </p:nvSpPr>
        <p:spPr bwMode="auto">
          <a:xfrm>
            <a:off x="304800" y="623887"/>
            <a:ext cx="609600" cy="519113"/>
          </a:xfrm>
          <a:prstGeom prst="rect">
            <a:avLst/>
          </a:prstGeom>
          <a:solidFill>
            <a:srgbClr val="0DB338"/>
          </a:solidFill>
          <a:ln>
            <a:noFill/>
          </a:ln>
          <a:effectLst/>
        </p:spPr>
        <p:txBody>
          <a:bodyPr>
            <a:spAutoFit/>
          </a:bodyPr>
          <a:lstStyle/>
          <a:p>
            <a:pPr>
              <a:spcBef>
                <a:spcPct val="50000"/>
              </a:spcBef>
            </a:pPr>
            <a:r>
              <a:rPr lang="en-US" altLang="en-US" sz="2800">
                <a:solidFill>
                  <a:schemeClr val="bg1"/>
                </a:solidFill>
                <a:latin typeface="Times New Roman" panose="02020603050405020304" pitchFamily="18" charset="0"/>
                <a:cs typeface="Times New Roman" panose="02020603050405020304" pitchFamily="18" charset="0"/>
              </a:rPr>
              <a:t>C2</a:t>
            </a:r>
          </a:p>
        </p:txBody>
      </p:sp>
      <p:sp>
        <p:nvSpPr>
          <p:cNvPr id="15" name="Text Box 11"/>
          <p:cNvSpPr txBox="1">
            <a:spLocks noChangeArrowheads="1"/>
          </p:cNvSpPr>
          <p:nvPr/>
        </p:nvSpPr>
        <p:spPr bwMode="auto">
          <a:xfrm>
            <a:off x="2025445" y="1947770"/>
            <a:ext cx="4953000" cy="43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80000"/>
              </a:lnSpc>
              <a:spcBef>
                <a:spcPct val="20000"/>
              </a:spcBef>
              <a:spcAft>
                <a:spcPct val="20000"/>
              </a:spcAft>
            </a:pPr>
            <a:r>
              <a:rPr lang="en-US" altLang="en-US" sz="2800" b="1">
                <a:solidFill>
                  <a:schemeClr val="bg1"/>
                </a:solidFill>
                <a:latin typeface="Times New Roman" panose="02020603050405020304" pitchFamily="18" charset="0"/>
                <a:cs typeface="Times New Roman" panose="02020603050405020304" pitchFamily="18" charset="0"/>
              </a:rPr>
              <a:t>-</a:t>
            </a:r>
            <a:r>
              <a:rPr lang="en-US" altLang="en-US" sz="2800" b="1">
                <a:solidFill>
                  <a:srgbClr val="3333CC"/>
                </a:solidFill>
                <a:latin typeface="Times New Roman" panose="02020603050405020304" pitchFamily="18" charset="0"/>
                <a:cs typeface="Times New Roman" panose="02020603050405020304" pitchFamily="18" charset="0"/>
                <a:sym typeface="Wingdings" pitchFamily="2" charset="2"/>
              </a:rPr>
              <a:t></a:t>
            </a:r>
            <a:r>
              <a:rPr lang="en-US" altLang="en-US" sz="2800">
                <a:solidFill>
                  <a:srgbClr val="3333CC"/>
                </a:solidFill>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Áp dụng định luật Ôm ta có:</a:t>
            </a:r>
          </a:p>
        </p:txBody>
      </p:sp>
      <p:sp>
        <p:nvSpPr>
          <p:cNvPr id="41" name="Rectangle 82"/>
          <p:cNvSpPr>
            <a:spLocks noChangeArrowheads="1"/>
          </p:cNvSpPr>
          <p:nvPr/>
        </p:nvSpPr>
        <p:spPr bwMode="auto">
          <a:xfrm>
            <a:off x="3586301" y="2674374"/>
            <a:ext cx="1593574" cy="381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a:latin typeface="Times New Roman" panose="02020603050405020304" pitchFamily="18" charset="0"/>
                <a:cs typeface="Times New Roman" panose="02020603050405020304" pitchFamily="18" charset="0"/>
              </a:rPr>
              <a:t>U</a:t>
            </a:r>
            <a:r>
              <a:rPr lang="en-US" altLang="en-US" sz="2800" baseline="-25000">
                <a:latin typeface="Times New Roman" panose="02020603050405020304" pitchFamily="18" charset="0"/>
                <a:cs typeface="Times New Roman" panose="02020603050405020304" pitchFamily="18" charset="0"/>
              </a:rPr>
              <a:t>1</a:t>
            </a:r>
            <a:r>
              <a:rPr lang="en-US" altLang="en-US" sz="2800">
                <a:latin typeface="Times New Roman" panose="02020603050405020304" pitchFamily="18" charset="0"/>
                <a:cs typeface="Times New Roman" panose="02020603050405020304" pitchFamily="18" charset="0"/>
              </a:rPr>
              <a:t>=I</a:t>
            </a:r>
            <a:r>
              <a:rPr lang="en-US" altLang="en-US" sz="2800" baseline="-25000">
                <a:latin typeface="Times New Roman" panose="02020603050405020304" pitchFamily="18" charset="0"/>
                <a:cs typeface="Times New Roman" panose="02020603050405020304" pitchFamily="18" charset="0"/>
              </a:rPr>
              <a:t>1</a:t>
            </a:r>
            <a:r>
              <a:rPr lang="en-US" altLang="en-US" sz="2800">
                <a:latin typeface="Times New Roman" panose="02020603050405020304" pitchFamily="18" charset="0"/>
                <a:cs typeface="Times New Roman" panose="02020603050405020304" pitchFamily="18" charset="0"/>
              </a:rPr>
              <a:t>.R</a:t>
            </a:r>
            <a:r>
              <a:rPr lang="en-US" altLang="en-US" sz="2800" baseline="-25000">
                <a:latin typeface="Times New Roman" panose="02020603050405020304" pitchFamily="18" charset="0"/>
                <a:cs typeface="Times New Roman" panose="02020603050405020304" pitchFamily="18" charset="0"/>
              </a:rPr>
              <a:t>1</a:t>
            </a:r>
            <a:endParaRPr lang="en-US" altLang="en-US" sz="2800">
              <a:latin typeface="Times New Roman" panose="02020603050405020304" pitchFamily="18" charset="0"/>
              <a:cs typeface="Times New Roman" panose="02020603050405020304" pitchFamily="18" charset="0"/>
            </a:endParaRPr>
          </a:p>
        </p:txBody>
      </p:sp>
      <p:sp>
        <p:nvSpPr>
          <p:cNvPr id="42" name="Rectangle 84"/>
          <p:cNvSpPr>
            <a:spLocks noChangeArrowheads="1"/>
          </p:cNvSpPr>
          <p:nvPr/>
        </p:nvSpPr>
        <p:spPr bwMode="auto">
          <a:xfrm>
            <a:off x="3586163" y="3292577"/>
            <a:ext cx="1905000" cy="381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a:latin typeface="Times New Roman" panose="02020603050405020304" pitchFamily="18" charset="0"/>
                <a:cs typeface="Times New Roman" panose="02020603050405020304" pitchFamily="18" charset="0"/>
              </a:rPr>
              <a:t>U</a:t>
            </a:r>
            <a:r>
              <a:rPr lang="en-US" altLang="en-US" sz="2800" baseline="-25000">
                <a:latin typeface="Times New Roman" panose="02020603050405020304" pitchFamily="18" charset="0"/>
                <a:cs typeface="Times New Roman" panose="02020603050405020304" pitchFamily="18" charset="0"/>
              </a:rPr>
              <a:t>2</a:t>
            </a:r>
            <a:r>
              <a:rPr lang="en-US" altLang="en-US" sz="2800">
                <a:latin typeface="Times New Roman" panose="02020603050405020304" pitchFamily="18" charset="0"/>
                <a:cs typeface="Times New Roman" panose="02020603050405020304" pitchFamily="18" charset="0"/>
              </a:rPr>
              <a:t>=I</a:t>
            </a:r>
            <a:r>
              <a:rPr lang="en-US" altLang="en-US" sz="2800" baseline="-25000">
                <a:latin typeface="Times New Roman" panose="02020603050405020304" pitchFamily="18" charset="0"/>
                <a:cs typeface="Times New Roman" panose="02020603050405020304" pitchFamily="18" charset="0"/>
              </a:rPr>
              <a:t>2</a:t>
            </a:r>
            <a:r>
              <a:rPr lang="en-US" altLang="en-US" sz="2800">
                <a:latin typeface="Times New Roman" panose="02020603050405020304" pitchFamily="18" charset="0"/>
                <a:cs typeface="Times New Roman" panose="02020603050405020304" pitchFamily="18" charset="0"/>
              </a:rPr>
              <a:t>.R</a:t>
            </a:r>
            <a:r>
              <a:rPr lang="en-US" altLang="en-US" sz="2800" baseline="-25000">
                <a:latin typeface="Times New Roman" panose="02020603050405020304" pitchFamily="18" charset="0"/>
                <a:cs typeface="Times New Roman" panose="02020603050405020304" pitchFamily="18" charset="0"/>
              </a:rPr>
              <a:t>2</a:t>
            </a:r>
            <a:endParaRPr lang="en-US" altLang="en-US" sz="2800">
              <a:latin typeface="Times New Roman" panose="02020603050405020304" pitchFamily="18" charset="0"/>
              <a:cs typeface="Times New Roman" panose="02020603050405020304" pitchFamily="18" charset="0"/>
            </a:endParaRPr>
          </a:p>
        </p:txBody>
      </p:sp>
      <p:sp>
        <p:nvSpPr>
          <p:cNvPr id="43" name="Rectangle 85"/>
          <p:cNvSpPr>
            <a:spLocks noChangeArrowheads="1"/>
          </p:cNvSpPr>
          <p:nvPr/>
        </p:nvSpPr>
        <p:spPr bwMode="auto">
          <a:xfrm>
            <a:off x="685800" y="4114800"/>
            <a:ext cx="2743200" cy="304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a:latin typeface="Times New Roman" panose="02020603050405020304" pitchFamily="18" charset="0"/>
                <a:cs typeface="Times New Roman" panose="02020603050405020304" pitchFamily="18" charset="0"/>
              </a:rPr>
              <a:t>Vì     song song     , ta có U</a:t>
            </a:r>
            <a:r>
              <a:rPr lang="en-US" altLang="en-US" sz="2800" baseline="-25000">
                <a:latin typeface="Times New Roman" panose="02020603050405020304" pitchFamily="18" charset="0"/>
                <a:cs typeface="Times New Roman" panose="02020603050405020304" pitchFamily="18" charset="0"/>
              </a:rPr>
              <a:t>1</a:t>
            </a:r>
            <a:r>
              <a:rPr lang="en-US" altLang="en-US" sz="2800">
                <a:latin typeface="Times New Roman" panose="02020603050405020304" pitchFamily="18" charset="0"/>
                <a:cs typeface="Times New Roman" panose="02020603050405020304" pitchFamily="18" charset="0"/>
              </a:rPr>
              <a:t>=U</a:t>
            </a:r>
            <a:r>
              <a:rPr lang="en-US" altLang="en-US" sz="2800" baseline="-25000">
                <a:latin typeface="Times New Roman" panose="02020603050405020304" pitchFamily="18" charset="0"/>
                <a:cs typeface="Times New Roman" panose="02020603050405020304" pitchFamily="18" charset="0"/>
              </a:rPr>
              <a:t>2 </a:t>
            </a:r>
            <a:r>
              <a:rPr lang="en-US" altLang="en-US" sz="2800">
                <a:latin typeface="Times New Roman" panose="02020603050405020304" pitchFamily="18" charset="0"/>
                <a:cs typeface="Times New Roman" panose="02020603050405020304" pitchFamily="18" charset="0"/>
              </a:rPr>
              <a:t>nên suy ra:</a:t>
            </a:r>
          </a:p>
        </p:txBody>
      </p:sp>
      <p:graphicFrame>
        <p:nvGraphicFramePr>
          <p:cNvPr id="46" name="Object 45"/>
          <p:cNvGraphicFramePr>
            <a:graphicFrameLocks noChangeAspect="1"/>
          </p:cNvGraphicFramePr>
          <p:nvPr>
            <p:extLst>
              <p:ext uri="{D42A27DB-BD31-4B8C-83A1-F6EECF244321}">
                <p14:modId xmlns:p14="http://schemas.microsoft.com/office/powerpoint/2010/main" val="1238149916"/>
              </p:ext>
            </p:extLst>
          </p:nvPr>
        </p:nvGraphicFramePr>
        <p:xfrm>
          <a:off x="2266950" y="4495800"/>
          <a:ext cx="4591050" cy="1350309"/>
        </p:xfrm>
        <a:graphic>
          <a:graphicData uri="http://schemas.openxmlformats.org/presentationml/2006/ole">
            <mc:AlternateContent xmlns:mc="http://schemas.openxmlformats.org/markup-compatibility/2006">
              <mc:Choice xmlns:v="urn:schemas-microsoft-com:vml" Requires="v">
                <p:oleObj spid="_x0000_s3075" name="Equation" r:id="rId3" imgW="1511280" imgH="444240" progId="">
                  <p:embed/>
                </p:oleObj>
              </mc:Choice>
              <mc:Fallback>
                <p:oleObj name="Equation" r:id="rId3" imgW="1511280" imgH="444240" progId="">
                  <p:embed/>
                  <p:pic>
                    <p:nvPicPr>
                      <p:cNvPr id="46" name="Object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6950" y="4495800"/>
                        <a:ext cx="4591050" cy="13503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a:spLocks noChangeArrowheads="1"/>
          </p:cNvSpPr>
          <p:nvPr/>
        </p:nvSpPr>
        <p:spPr bwMode="auto">
          <a:xfrm>
            <a:off x="3100388" y="4038600"/>
            <a:ext cx="4810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800">
                <a:latin typeface="Times New Roman" panose="02020603050405020304" pitchFamily="18" charset="0"/>
                <a:cs typeface="Times New Roman" panose="02020603050405020304" pitchFamily="18" charset="0"/>
              </a:rPr>
              <a:t>R</a:t>
            </a:r>
            <a:r>
              <a:rPr lang="en-US" altLang="en-US" sz="2800" baseline="-25000">
                <a:latin typeface="Times New Roman" panose="02020603050405020304" pitchFamily="18" charset="0"/>
                <a:cs typeface="Times New Roman" panose="02020603050405020304" pitchFamily="18" charset="0"/>
              </a:rPr>
              <a:t>2</a:t>
            </a:r>
            <a:endParaRPr lang="en-US" altLang="en-US" sz="2800">
              <a:latin typeface="Times New Roman" panose="02020603050405020304" pitchFamily="18" charset="0"/>
              <a:cs typeface="Times New Roman" panose="02020603050405020304" pitchFamily="18" charset="0"/>
            </a:endParaRPr>
          </a:p>
        </p:txBody>
      </p:sp>
      <p:sp>
        <p:nvSpPr>
          <p:cNvPr id="18" name="Rectangle 17"/>
          <p:cNvSpPr>
            <a:spLocks noChangeArrowheads="1"/>
          </p:cNvSpPr>
          <p:nvPr/>
        </p:nvSpPr>
        <p:spPr bwMode="auto">
          <a:xfrm>
            <a:off x="1195388" y="4038600"/>
            <a:ext cx="4810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800">
                <a:latin typeface="Times New Roman" panose="02020603050405020304" pitchFamily="18" charset="0"/>
                <a:cs typeface="Times New Roman" panose="02020603050405020304" pitchFamily="18" charset="0"/>
              </a:rPr>
              <a:t>R</a:t>
            </a:r>
            <a:r>
              <a:rPr lang="en-US" altLang="en-US" sz="2800" baseline="-25000">
                <a:latin typeface="Times New Roman" panose="02020603050405020304" pitchFamily="18" charset="0"/>
                <a:cs typeface="Times New Roman" panose="02020603050405020304" pitchFamily="18" charset="0"/>
              </a:rPr>
              <a:t>1</a:t>
            </a:r>
            <a:endParaRPr lang="en-US" altLang="en-US" sz="280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r="67762"/>
          <a:stretch/>
        </p:blipFill>
        <p:spPr>
          <a:xfrm>
            <a:off x="7374822" y="1370897"/>
            <a:ext cx="1769178" cy="5487805"/>
          </a:xfrm>
          <a:prstGeom prst="rect">
            <a:avLst/>
          </a:prstGeom>
        </p:spPr>
      </p:pic>
    </p:spTree>
    <p:extLst>
      <p:ext uri="{BB962C8B-B14F-4D97-AF65-F5344CB8AC3E}">
        <p14:creationId xmlns:p14="http://schemas.microsoft.com/office/powerpoint/2010/main" val="269494109"/>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1">
                                            <p:txEl>
                                              <p:pRg st="0" end="0"/>
                                            </p:txEl>
                                          </p:spTgt>
                                        </p:tgtEl>
                                        <p:attrNameLst>
                                          <p:attrName>style.visibility</p:attrName>
                                        </p:attrNameLst>
                                      </p:cBhvr>
                                      <p:to>
                                        <p:strVal val="visible"/>
                                      </p:to>
                                    </p:set>
                                    <p:animEffect transition="in" filter="fade">
                                      <p:cBhvr>
                                        <p:cTn id="27" dur="1000"/>
                                        <p:tgtEl>
                                          <p:spTgt spid="41">
                                            <p:txEl>
                                              <p:pRg st="0" end="0"/>
                                            </p:txEl>
                                          </p:spTgt>
                                        </p:tgtEl>
                                      </p:cBhvr>
                                    </p:animEffect>
                                    <p:anim calcmode="lin" valueType="num">
                                      <p:cBhvr>
                                        <p:cTn id="28"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2">
                                            <p:txEl>
                                              <p:pRg st="0" end="0"/>
                                            </p:txEl>
                                          </p:spTgt>
                                        </p:tgtEl>
                                        <p:attrNameLst>
                                          <p:attrName>style.visibility</p:attrName>
                                        </p:attrNameLst>
                                      </p:cBhvr>
                                      <p:to>
                                        <p:strVal val="visible"/>
                                      </p:to>
                                    </p:set>
                                    <p:animEffect transition="in" filter="fade">
                                      <p:cBhvr>
                                        <p:cTn id="34" dur="1000"/>
                                        <p:tgtEl>
                                          <p:spTgt spid="42">
                                            <p:txEl>
                                              <p:pRg st="0" end="0"/>
                                            </p:txEl>
                                          </p:spTgt>
                                        </p:tgtEl>
                                      </p:cBhvr>
                                    </p:animEffect>
                                    <p:anim calcmode="lin" valueType="num">
                                      <p:cBhvr>
                                        <p:cTn id="35"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additive="base">
                                        <p:cTn id="55" dur="500" fill="hold"/>
                                        <p:tgtEl>
                                          <p:spTgt spid="46"/>
                                        </p:tgtEl>
                                        <p:attrNameLst>
                                          <p:attrName>ppt_x</p:attrName>
                                        </p:attrNameLst>
                                      </p:cBhvr>
                                      <p:tavLst>
                                        <p:tav tm="0">
                                          <p:val>
                                            <p:strVal val="0-#ppt_w/2"/>
                                          </p:val>
                                        </p:tav>
                                        <p:tav tm="100000">
                                          <p:val>
                                            <p:strVal val="#ppt_x"/>
                                          </p:val>
                                        </p:tav>
                                      </p:tavLst>
                                    </p:anim>
                                    <p:anim calcmode="lin" valueType="num">
                                      <p:cBhvr additive="base">
                                        <p:cTn id="56"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P spid="43" grpId="0" animBg="1"/>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1143000"/>
          </a:xfrm>
        </p:spPr>
        <p:txBody>
          <a:bodyPr>
            <a:normAutofit/>
          </a:bodyPr>
          <a:lstStyle/>
          <a:p>
            <a:pPr algn="just"/>
            <a:r>
              <a:rPr lang="en-US" sz="2800" dirty="0">
                <a:solidFill>
                  <a:srgbClr val="FF0000"/>
                </a:solidFill>
                <a:latin typeface="Times New Roman" panose="02020603050405020304" pitchFamily="18" charset="0"/>
                <a:cs typeface="Times New Roman" panose="02020603050405020304" pitchFamily="18" charset="0"/>
              </a:rPr>
              <a:t>II. ĐIỆN TRỞ TƯƠNG ĐƯƠNG CỦA ĐOẠN MẠCH SONG </a:t>
            </a:r>
            <a:r>
              <a:rPr lang="en-US" sz="2800" dirty="0" err="1">
                <a:solidFill>
                  <a:srgbClr val="FF0000"/>
                </a:solidFill>
                <a:latin typeface="Times New Roman" panose="02020603050405020304" pitchFamily="18" charset="0"/>
                <a:cs typeface="Times New Roman" panose="02020603050405020304" pitchFamily="18" charset="0"/>
              </a:rPr>
              <a:t>SONG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41301" y="1066800"/>
            <a:ext cx="8229600" cy="914400"/>
          </a:xfrm>
        </p:spPr>
        <p:txBody>
          <a:bodyPr>
            <a:normAutofit/>
          </a:bodyPr>
          <a:lstStyle/>
          <a:p>
            <a:pPr marL="0" indent="0">
              <a:buNone/>
            </a:pPr>
            <a:r>
              <a:rPr lang="en-US" sz="2400" dirty="0">
                <a:solidFill>
                  <a:srgbClr val="FF0000"/>
                </a:solidFill>
                <a:latin typeface="Times New Roman" panose="02020603050405020304" pitchFamily="18" charset="0"/>
                <a:cs typeface="Times New Roman" panose="02020603050405020304" pitchFamily="18" charset="0"/>
              </a:rPr>
              <a:t>1. </a:t>
            </a:r>
            <a:r>
              <a:rPr lang="en-US" sz="2400" dirty="0" err="1">
                <a:solidFill>
                  <a:srgbClr val="FF0000"/>
                </a:solidFill>
                <a:latin typeface="Times New Roman" panose="02020603050405020304" pitchFamily="18" charset="0"/>
                <a:cs typeface="Times New Roman" panose="02020603050405020304" pitchFamily="18" charset="0"/>
              </a:rPr>
              <a:t>Công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thức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tính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điện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trở</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tương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đương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đoạn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mạch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gồm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hai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điện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trở</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mắc</a:t>
            </a:r>
            <a:r>
              <a:rPr lang="en-US" sz="2400" dirty="0">
                <a:solidFill>
                  <a:srgbClr val="FF0000"/>
                </a:solidFill>
                <a:latin typeface="Times New Roman" panose="02020603050405020304" pitchFamily="18" charset="0"/>
                <a:cs typeface="Times New Roman" panose="02020603050405020304" pitchFamily="18" charset="0"/>
              </a:rPr>
              <a:t> song </a:t>
            </a:r>
            <a:r>
              <a:rPr lang="en-US" sz="2400" dirty="0" err="1">
                <a:solidFill>
                  <a:srgbClr val="FF0000"/>
                </a:solidFill>
                <a:latin typeface="Times New Roman" panose="02020603050405020304" pitchFamily="18" charset="0"/>
                <a:cs typeface="Times New Roman" panose="02020603050405020304" pitchFamily="18" charset="0"/>
              </a:rPr>
              <a:t>song</a:t>
            </a:r>
            <a:endParaRPr lang="en-US" sz="2400" dirty="0">
              <a:solidFill>
                <a:srgbClr val="FF0000"/>
              </a:solidFill>
              <a:latin typeface="Times New Roman" panose="02020603050405020304" pitchFamily="18" charset="0"/>
              <a:cs typeface="Times New Roman" panose="02020603050405020304" pitchFamily="18" charset="0"/>
            </a:endParaRPr>
          </a:p>
        </p:txBody>
      </p:sp>
      <p:grpSp>
        <p:nvGrpSpPr>
          <p:cNvPr id="4" name="Group 36"/>
          <p:cNvGrpSpPr>
            <a:grpSpLocks/>
          </p:cNvGrpSpPr>
          <p:nvPr/>
        </p:nvGrpSpPr>
        <p:grpSpPr bwMode="auto">
          <a:xfrm>
            <a:off x="609600" y="1792287"/>
            <a:ext cx="6477000" cy="1027113"/>
            <a:chOff x="480" y="2210"/>
            <a:chExt cx="4080" cy="647"/>
          </a:xfrm>
        </p:grpSpPr>
        <p:sp>
          <p:nvSpPr>
            <p:cNvPr id="5" name="Text Box 37"/>
            <p:cNvSpPr txBox="1">
              <a:spLocks noChangeArrowheads="1"/>
            </p:cNvSpPr>
            <p:nvPr/>
          </p:nvSpPr>
          <p:spPr bwMode="auto">
            <a:xfrm>
              <a:off x="480" y="2352"/>
              <a:ext cx="384" cy="291"/>
            </a:xfrm>
            <a:prstGeom prst="rect">
              <a:avLst/>
            </a:prstGeom>
            <a:solidFill>
              <a:srgbClr val="00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a:solidFill>
                    <a:schemeClr val="bg1"/>
                  </a:solidFill>
                  <a:latin typeface="Times New Roman" panose="02020603050405020304" pitchFamily="18" charset="0"/>
                  <a:cs typeface="Times New Roman" panose="02020603050405020304" pitchFamily="18" charset="0"/>
                </a:rPr>
                <a:t>C3</a:t>
              </a:r>
            </a:p>
          </p:txBody>
        </p:sp>
        <p:grpSp>
          <p:nvGrpSpPr>
            <p:cNvPr id="6" name="Group 38"/>
            <p:cNvGrpSpPr>
              <a:grpSpLocks noChangeAspect="1"/>
            </p:cNvGrpSpPr>
            <p:nvPr/>
          </p:nvGrpSpPr>
          <p:grpSpPr bwMode="auto">
            <a:xfrm>
              <a:off x="3168" y="2210"/>
              <a:ext cx="1392" cy="647"/>
              <a:chOff x="2496" y="3360"/>
              <a:chExt cx="1608" cy="747"/>
            </a:xfrm>
          </p:grpSpPr>
          <p:sp>
            <p:nvSpPr>
              <p:cNvPr id="8" name="AutoShape 39"/>
              <p:cNvSpPr>
                <a:spLocks noChangeAspect="1" noChangeArrowheads="1" noTextEdit="1"/>
              </p:cNvSpPr>
              <p:nvPr/>
            </p:nvSpPr>
            <p:spPr bwMode="auto">
              <a:xfrm>
                <a:off x="2496" y="3360"/>
                <a:ext cx="1608" cy="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9" name="Line 40"/>
              <p:cNvSpPr>
                <a:spLocks noChangeShapeType="1"/>
              </p:cNvSpPr>
              <p:nvPr/>
            </p:nvSpPr>
            <p:spPr bwMode="auto">
              <a:xfrm>
                <a:off x="2546" y="3701"/>
                <a:ext cx="234"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 name="Line 41"/>
              <p:cNvSpPr>
                <a:spLocks noChangeShapeType="1"/>
              </p:cNvSpPr>
              <p:nvPr/>
            </p:nvSpPr>
            <p:spPr bwMode="auto">
              <a:xfrm>
                <a:off x="3101" y="3701"/>
                <a:ext cx="308"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1" name="Line 42"/>
              <p:cNvSpPr>
                <a:spLocks noChangeShapeType="1"/>
              </p:cNvSpPr>
              <p:nvPr/>
            </p:nvSpPr>
            <p:spPr bwMode="auto">
              <a:xfrm>
                <a:off x="3697" y="3701"/>
                <a:ext cx="341"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2" name="Rectangle 43"/>
              <p:cNvSpPr>
                <a:spLocks noChangeArrowheads="1"/>
              </p:cNvSpPr>
              <p:nvPr/>
            </p:nvSpPr>
            <p:spPr bwMode="auto">
              <a:xfrm>
                <a:off x="3906" y="3893"/>
                <a:ext cx="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900">
                    <a:solidFill>
                      <a:srgbClr val="000000"/>
                    </a:solidFill>
                    <a:latin typeface="Times New Roman" panose="02020603050405020304" pitchFamily="18" charset="0"/>
                    <a:cs typeface="Times New Roman" panose="02020603050405020304" pitchFamily="18" charset="0"/>
                  </a:rPr>
                  <a:t>2</a:t>
                </a:r>
                <a:endParaRPr lang="en-US" altLang="en-US" sz="2400">
                  <a:latin typeface="Times New Roman" panose="02020603050405020304" pitchFamily="18" charset="0"/>
                  <a:cs typeface="Times New Roman" panose="02020603050405020304" pitchFamily="18" charset="0"/>
                </a:endParaRPr>
              </a:p>
            </p:txBody>
          </p:sp>
          <p:sp>
            <p:nvSpPr>
              <p:cNvPr id="13" name="Rectangle 44"/>
              <p:cNvSpPr>
                <a:spLocks noChangeArrowheads="1"/>
              </p:cNvSpPr>
              <p:nvPr/>
            </p:nvSpPr>
            <p:spPr bwMode="auto">
              <a:xfrm>
                <a:off x="3290" y="3894"/>
                <a:ext cx="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9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14" name="Rectangle 45"/>
              <p:cNvSpPr>
                <a:spLocks noChangeArrowheads="1"/>
              </p:cNvSpPr>
              <p:nvPr/>
            </p:nvSpPr>
            <p:spPr bwMode="auto">
              <a:xfrm>
                <a:off x="3792" y="3375"/>
                <a:ext cx="14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15" name="Rectangle 46"/>
              <p:cNvSpPr>
                <a:spLocks noChangeArrowheads="1"/>
              </p:cNvSpPr>
              <p:nvPr/>
            </p:nvSpPr>
            <p:spPr bwMode="auto">
              <a:xfrm>
                <a:off x="3179" y="3375"/>
                <a:ext cx="14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16" name="Rectangle 47"/>
              <p:cNvSpPr>
                <a:spLocks noChangeArrowheads="1"/>
              </p:cNvSpPr>
              <p:nvPr/>
            </p:nvSpPr>
            <p:spPr bwMode="auto">
              <a:xfrm>
                <a:off x="2587" y="3375"/>
                <a:ext cx="14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17" name="Rectangle 48"/>
              <p:cNvSpPr>
                <a:spLocks noChangeArrowheads="1"/>
              </p:cNvSpPr>
              <p:nvPr/>
            </p:nvSpPr>
            <p:spPr bwMode="auto">
              <a:xfrm>
                <a:off x="3726" y="3736"/>
                <a:ext cx="182"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18" name="Rectangle 49"/>
              <p:cNvSpPr>
                <a:spLocks noChangeArrowheads="1"/>
              </p:cNvSpPr>
              <p:nvPr/>
            </p:nvSpPr>
            <p:spPr bwMode="auto">
              <a:xfrm>
                <a:off x="3130" y="3736"/>
                <a:ext cx="201"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32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19" name="Rectangle 50"/>
              <p:cNvSpPr>
                <a:spLocks noChangeArrowheads="1"/>
              </p:cNvSpPr>
              <p:nvPr/>
            </p:nvSpPr>
            <p:spPr bwMode="auto">
              <a:xfrm>
                <a:off x="2576" y="3737"/>
                <a:ext cx="324"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i="1">
                    <a:solidFill>
                      <a:srgbClr val="000000"/>
                    </a:solidFill>
                    <a:latin typeface="Times New Roman" panose="02020603050405020304" pitchFamily="18" charset="0"/>
                    <a:cs typeface="Times New Roman" panose="02020603050405020304" pitchFamily="18" charset="0"/>
                  </a:rPr>
                  <a:t>R</a:t>
                </a:r>
                <a:r>
                  <a:rPr lang="en-US" altLang="en-US" sz="3200" i="1" baseline="-25000">
                    <a:solidFill>
                      <a:srgbClr val="000000"/>
                    </a:solidFill>
                    <a:latin typeface="Times New Roman" panose="02020603050405020304" pitchFamily="18" charset="0"/>
                    <a:cs typeface="Times New Roman" panose="02020603050405020304" pitchFamily="18" charset="0"/>
                  </a:rPr>
                  <a:t>t</a:t>
                </a:r>
                <a:r>
                  <a:rPr lang="en-US" altLang="en-US" sz="2800" i="1" baseline="-25000">
                    <a:latin typeface="Times New Roman" panose="02020603050405020304" pitchFamily="18" charset="0"/>
                    <a:cs typeface="Times New Roman" panose="02020603050405020304" pitchFamily="18" charset="0"/>
                  </a:rPr>
                  <a:t>đ</a:t>
                </a:r>
              </a:p>
            </p:txBody>
          </p:sp>
          <p:sp>
            <p:nvSpPr>
              <p:cNvPr id="20" name="Rectangle 51"/>
              <p:cNvSpPr>
                <a:spLocks noChangeArrowheads="1"/>
              </p:cNvSpPr>
              <p:nvPr/>
            </p:nvSpPr>
            <p:spPr bwMode="auto">
              <a:xfrm>
                <a:off x="3470" y="3508"/>
                <a:ext cx="168"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21" name="Rectangle 52"/>
              <p:cNvSpPr>
                <a:spLocks noChangeArrowheads="1"/>
              </p:cNvSpPr>
              <p:nvPr/>
            </p:nvSpPr>
            <p:spPr bwMode="auto">
              <a:xfrm>
                <a:off x="2861" y="3508"/>
                <a:ext cx="168"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grpSp>
        <p:sp>
          <p:nvSpPr>
            <p:cNvPr id="7" name="Text Box 53"/>
            <p:cNvSpPr txBox="1">
              <a:spLocks noChangeArrowheads="1"/>
            </p:cNvSpPr>
            <p:nvPr/>
          </p:nvSpPr>
          <p:spPr bwMode="auto">
            <a:xfrm>
              <a:off x="960" y="2256"/>
              <a:ext cx="216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a:solidFill>
                    <a:srgbClr val="0000CC"/>
                  </a:solidFill>
                  <a:latin typeface="Times New Roman" panose="02020603050405020304" pitchFamily="18" charset="0"/>
                  <a:cs typeface="Times New Roman" panose="02020603050405020304" pitchFamily="18" charset="0"/>
                  <a:sym typeface="Wingdings" pitchFamily="2" charset="2"/>
                </a:rPr>
                <a:t></a:t>
              </a:r>
              <a:r>
                <a:rPr lang="en-US" altLang="en-US">
                  <a:latin typeface="Times New Roman" panose="02020603050405020304" pitchFamily="18" charset="0"/>
                  <a:cs typeface="Times New Roman" panose="02020603050405020304" pitchFamily="18" charset="0"/>
                </a:rPr>
                <a:t> </a:t>
              </a:r>
              <a:r>
                <a:rPr lang="en-US" altLang="en-US" sz="2000">
                  <a:solidFill>
                    <a:srgbClr val="FF0000"/>
                  </a:solidFill>
                  <a:latin typeface="Times New Roman" panose="02020603050405020304" pitchFamily="18" charset="0"/>
                  <a:cs typeface="Times New Roman" panose="02020603050405020304" pitchFamily="18" charset="0"/>
                </a:rPr>
                <a:t>Chứng minh công thức:</a:t>
              </a:r>
            </a:p>
          </p:txBody>
        </p:sp>
      </p:grpSp>
      <p:sp>
        <p:nvSpPr>
          <p:cNvPr id="22" name="Text Box 59"/>
          <p:cNvSpPr txBox="1">
            <a:spLocks noChangeArrowheads="1"/>
          </p:cNvSpPr>
          <p:nvPr/>
        </p:nvSpPr>
        <p:spPr bwMode="auto">
          <a:xfrm>
            <a:off x="457200" y="4257675"/>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20000"/>
              </a:spcBef>
              <a:spcAft>
                <a:spcPct val="20000"/>
              </a:spcAft>
            </a:pPr>
            <a:r>
              <a:rPr lang="en-US" altLang="en-US" sz="2400">
                <a:latin typeface="Times New Roman" panose="02020603050405020304" pitchFamily="18" charset="0"/>
                <a:cs typeface="Times New Roman" panose="02020603050405020304" pitchFamily="18" charset="0"/>
              </a:rPr>
              <a:t>Vì  I = I</a:t>
            </a:r>
            <a:r>
              <a:rPr lang="en-US" altLang="en-US" sz="2400" baseline="-25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 I</a:t>
            </a:r>
            <a:r>
              <a:rPr lang="en-US" altLang="en-US" sz="2400" baseline="-25000">
                <a:latin typeface="Times New Roman" panose="02020603050405020304" pitchFamily="18" charset="0"/>
                <a:cs typeface="Times New Roman" panose="02020603050405020304" pitchFamily="18" charset="0"/>
              </a:rPr>
              <a:t>2</a:t>
            </a:r>
            <a:endParaRPr lang="en-US" altLang="en-US" sz="4000">
              <a:latin typeface="Times New Roman" panose="02020603050405020304" pitchFamily="18" charset="0"/>
              <a:cs typeface="Times New Roman" panose="02020603050405020304" pitchFamily="18" charset="0"/>
            </a:endParaRPr>
          </a:p>
        </p:txBody>
      </p:sp>
      <p:grpSp>
        <p:nvGrpSpPr>
          <p:cNvPr id="23" name="Group 60"/>
          <p:cNvGrpSpPr>
            <a:grpSpLocks/>
          </p:cNvGrpSpPr>
          <p:nvPr/>
        </p:nvGrpSpPr>
        <p:grpSpPr bwMode="auto">
          <a:xfrm>
            <a:off x="2078037" y="3954462"/>
            <a:ext cx="6477000" cy="1074738"/>
            <a:chOff x="1440" y="3120"/>
            <a:chExt cx="4080" cy="677"/>
          </a:xfrm>
        </p:grpSpPr>
        <p:grpSp>
          <p:nvGrpSpPr>
            <p:cNvPr id="24" name="Group 61"/>
            <p:cNvGrpSpPr>
              <a:grpSpLocks/>
            </p:cNvGrpSpPr>
            <p:nvPr/>
          </p:nvGrpSpPr>
          <p:grpSpPr bwMode="auto">
            <a:xfrm>
              <a:off x="1440" y="3168"/>
              <a:ext cx="2277" cy="629"/>
              <a:chOff x="1584" y="2688"/>
              <a:chExt cx="2277" cy="629"/>
            </a:xfrm>
          </p:grpSpPr>
          <p:sp>
            <p:nvSpPr>
              <p:cNvPr id="41" name="Text Box 62"/>
              <p:cNvSpPr txBox="1">
                <a:spLocks noChangeArrowheads="1"/>
              </p:cNvSpPr>
              <p:nvPr/>
            </p:nvSpPr>
            <p:spPr bwMode="auto">
              <a:xfrm>
                <a:off x="1584" y="2832"/>
                <a:ext cx="9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latin typeface="Times New Roman" panose="02020603050405020304" pitchFamily="18" charset="0"/>
                    <a:cs typeface="Times New Roman" panose="02020603050405020304" pitchFamily="18" charset="0"/>
                  </a:rPr>
                  <a:t>Do đó :</a:t>
                </a:r>
              </a:p>
            </p:txBody>
          </p:sp>
          <p:grpSp>
            <p:nvGrpSpPr>
              <p:cNvPr id="42" name="Group 63"/>
              <p:cNvGrpSpPr>
                <a:grpSpLocks noChangeAspect="1"/>
              </p:cNvGrpSpPr>
              <p:nvPr/>
            </p:nvGrpSpPr>
            <p:grpSpPr bwMode="auto">
              <a:xfrm>
                <a:off x="2421" y="2688"/>
                <a:ext cx="1440" cy="629"/>
                <a:chOff x="2448" y="2688"/>
                <a:chExt cx="1440" cy="629"/>
              </a:xfrm>
            </p:grpSpPr>
            <p:sp>
              <p:nvSpPr>
                <p:cNvPr id="43" name="AutoShape 64"/>
                <p:cNvSpPr>
                  <a:spLocks noChangeAspect="1" noChangeArrowheads="1" noTextEdit="1"/>
                </p:cNvSpPr>
                <p:nvPr/>
              </p:nvSpPr>
              <p:spPr bwMode="auto">
                <a:xfrm>
                  <a:off x="2448" y="2688"/>
                  <a:ext cx="1440" cy="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44" name="Line 65"/>
                <p:cNvSpPr>
                  <a:spLocks noChangeShapeType="1"/>
                </p:cNvSpPr>
                <p:nvPr/>
              </p:nvSpPr>
              <p:spPr bwMode="auto">
                <a:xfrm>
                  <a:off x="2492" y="2984"/>
                  <a:ext cx="227"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5" name="Line 66"/>
                <p:cNvSpPr>
                  <a:spLocks noChangeShapeType="1"/>
                </p:cNvSpPr>
                <p:nvPr/>
              </p:nvSpPr>
              <p:spPr bwMode="auto">
                <a:xfrm>
                  <a:off x="2998" y="2984"/>
                  <a:ext cx="26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6" name="Line 67"/>
                <p:cNvSpPr>
                  <a:spLocks noChangeShapeType="1"/>
                </p:cNvSpPr>
                <p:nvPr/>
              </p:nvSpPr>
              <p:spPr bwMode="auto">
                <a:xfrm>
                  <a:off x="3515" y="2984"/>
                  <a:ext cx="22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7" name="Rectangle 68"/>
                <p:cNvSpPr>
                  <a:spLocks noChangeArrowheads="1"/>
                </p:cNvSpPr>
                <p:nvPr/>
              </p:nvSpPr>
              <p:spPr bwMode="auto">
                <a:xfrm>
                  <a:off x="3765" y="3107"/>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Times New Roman" panose="02020603050405020304" pitchFamily="18" charset="0"/>
                      <a:cs typeface="Times New Roman" panose="02020603050405020304" pitchFamily="18" charset="0"/>
                    </a:rPr>
                    <a:t>2</a:t>
                  </a:r>
                  <a:endParaRPr lang="en-US" altLang="en-US" sz="2400">
                    <a:latin typeface="Times New Roman" panose="02020603050405020304" pitchFamily="18" charset="0"/>
                    <a:cs typeface="Times New Roman" panose="02020603050405020304" pitchFamily="18" charset="0"/>
                  </a:endParaRPr>
                </a:p>
              </p:txBody>
            </p:sp>
            <p:sp>
              <p:nvSpPr>
                <p:cNvPr id="48" name="Rectangle 69"/>
                <p:cNvSpPr>
                  <a:spLocks noChangeArrowheads="1"/>
                </p:cNvSpPr>
                <p:nvPr/>
              </p:nvSpPr>
              <p:spPr bwMode="auto">
                <a:xfrm>
                  <a:off x="3162" y="3152"/>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49" name="Rectangle 70"/>
                <p:cNvSpPr>
                  <a:spLocks noChangeArrowheads="1"/>
                </p:cNvSpPr>
                <p:nvPr/>
              </p:nvSpPr>
              <p:spPr bwMode="auto">
                <a:xfrm>
                  <a:off x="3553" y="3015"/>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50" name="Rectangle 71"/>
                <p:cNvSpPr>
                  <a:spLocks noChangeArrowheads="1"/>
                </p:cNvSpPr>
                <p:nvPr/>
              </p:nvSpPr>
              <p:spPr bwMode="auto">
                <a:xfrm>
                  <a:off x="3508" y="2702"/>
                  <a:ext cx="16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i="1">
                      <a:solidFill>
                        <a:srgbClr val="000000"/>
                      </a:solidFill>
                      <a:latin typeface="Times New Roman" panose="02020603050405020304" pitchFamily="18" charset="0"/>
                      <a:cs typeface="Times New Roman" panose="02020603050405020304" pitchFamily="18" charset="0"/>
                    </a:rPr>
                    <a:t>U</a:t>
                  </a:r>
                  <a:endParaRPr lang="en-US" altLang="en-US" sz="2400">
                    <a:latin typeface="Times New Roman" panose="02020603050405020304" pitchFamily="18" charset="0"/>
                    <a:cs typeface="Times New Roman" panose="02020603050405020304" pitchFamily="18" charset="0"/>
                  </a:endParaRPr>
                </a:p>
              </p:txBody>
            </p:sp>
            <p:sp>
              <p:nvSpPr>
                <p:cNvPr id="51" name="Rectangle 72"/>
                <p:cNvSpPr>
                  <a:spLocks noChangeArrowheads="1"/>
                </p:cNvSpPr>
                <p:nvPr/>
              </p:nvSpPr>
              <p:spPr bwMode="auto">
                <a:xfrm>
                  <a:off x="3023" y="3015"/>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52" name="Rectangle 73"/>
                <p:cNvSpPr>
                  <a:spLocks noChangeArrowheads="1"/>
                </p:cNvSpPr>
                <p:nvPr/>
              </p:nvSpPr>
              <p:spPr bwMode="auto">
                <a:xfrm>
                  <a:off x="3011" y="2702"/>
                  <a:ext cx="16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i="1">
                      <a:solidFill>
                        <a:srgbClr val="000000"/>
                      </a:solidFill>
                      <a:latin typeface="Times New Roman" panose="02020603050405020304" pitchFamily="18" charset="0"/>
                      <a:cs typeface="Times New Roman" panose="02020603050405020304" pitchFamily="18" charset="0"/>
                    </a:rPr>
                    <a:t>U</a:t>
                  </a:r>
                  <a:endParaRPr lang="en-US" altLang="en-US" sz="2400">
                    <a:latin typeface="Times New Roman" panose="02020603050405020304" pitchFamily="18" charset="0"/>
                    <a:cs typeface="Times New Roman" panose="02020603050405020304" pitchFamily="18" charset="0"/>
                  </a:endParaRPr>
                </a:p>
              </p:txBody>
            </p:sp>
            <p:sp>
              <p:nvSpPr>
                <p:cNvPr id="53" name="Rectangle 74"/>
                <p:cNvSpPr>
                  <a:spLocks noChangeArrowheads="1"/>
                </p:cNvSpPr>
                <p:nvPr/>
              </p:nvSpPr>
              <p:spPr bwMode="auto">
                <a:xfrm>
                  <a:off x="2530" y="3015"/>
                  <a:ext cx="25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i="1" dirty="0" err="1">
                      <a:solidFill>
                        <a:srgbClr val="000000"/>
                      </a:solidFill>
                      <a:latin typeface="Times New Roman" panose="02020603050405020304" pitchFamily="18" charset="0"/>
                      <a:cs typeface="Times New Roman" panose="02020603050405020304" pitchFamily="18" charset="0"/>
                    </a:rPr>
                    <a:t>R</a:t>
                  </a:r>
                  <a:r>
                    <a:rPr lang="en-US" altLang="en-US" sz="2800" i="1" baseline="-25000" dirty="0" err="1">
                      <a:solidFill>
                        <a:srgbClr val="000000"/>
                      </a:solidFill>
                      <a:latin typeface="Times New Roman" panose="02020603050405020304" pitchFamily="18" charset="0"/>
                      <a:cs typeface="Times New Roman" panose="02020603050405020304" pitchFamily="18" charset="0"/>
                    </a:rPr>
                    <a:t>tđ</a:t>
                  </a:r>
                  <a:endParaRPr lang="en-US" altLang="en-US" sz="2400" baseline="-25000" dirty="0">
                    <a:latin typeface="Times New Roman" panose="02020603050405020304" pitchFamily="18" charset="0"/>
                    <a:cs typeface="Times New Roman" panose="02020603050405020304" pitchFamily="18" charset="0"/>
                  </a:endParaRPr>
                </a:p>
              </p:txBody>
            </p:sp>
            <p:sp>
              <p:nvSpPr>
                <p:cNvPr id="54" name="Rectangle 75"/>
                <p:cNvSpPr>
                  <a:spLocks noChangeArrowheads="1"/>
                </p:cNvSpPr>
                <p:nvPr/>
              </p:nvSpPr>
              <p:spPr bwMode="auto">
                <a:xfrm>
                  <a:off x="2485" y="2702"/>
                  <a:ext cx="16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i="1">
                      <a:solidFill>
                        <a:srgbClr val="000000"/>
                      </a:solidFill>
                      <a:latin typeface="Times New Roman" panose="02020603050405020304" pitchFamily="18" charset="0"/>
                      <a:cs typeface="Times New Roman" panose="02020603050405020304" pitchFamily="18" charset="0"/>
                    </a:rPr>
                    <a:t>U</a:t>
                  </a:r>
                  <a:endParaRPr lang="en-US" altLang="en-US" sz="2400">
                    <a:latin typeface="Times New Roman" panose="02020603050405020304" pitchFamily="18" charset="0"/>
                    <a:cs typeface="Times New Roman" panose="02020603050405020304" pitchFamily="18" charset="0"/>
                  </a:endParaRPr>
                </a:p>
              </p:txBody>
            </p:sp>
            <p:sp>
              <p:nvSpPr>
                <p:cNvPr id="55" name="Rectangle 76"/>
                <p:cNvSpPr>
                  <a:spLocks noChangeArrowheads="1"/>
                </p:cNvSpPr>
                <p:nvPr/>
              </p:nvSpPr>
              <p:spPr bwMode="auto">
                <a:xfrm>
                  <a:off x="3319" y="2817"/>
                  <a:ext cx="12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56" name="Rectangle 77"/>
                <p:cNvSpPr>
                  <a:spLocks noChangeArrowheads="1"/>
                </p:cNvSpPr>
                <p:nvPr/>
              </p:nvSpPr>
              <p:spPr bwMode="auto">
                <a:xfrm>
                  <a:off x="2789" y="2817"/>
                  <a:ext cx="12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grpSp>
        </p:grpSp>
        <p:grpSp>
          <p:nvGrpSpPr>
            <p:cNvPr id="25" name="Group 78"/>
            <p:cNvGrpSpPr>
              <a:grpSpLocks noChangeAspect="1"/>
            </p:cNvGrpSpPr>
            <p:nvPr/>
          </p:nvGrpSpPr>
          <p:grpSpPr bwMode="auto">
            <a:xfrm>
              <a:off x="4176" y="3120"/>
              <a:ext cx="1344" cy="605"/>
              <a:chOff x="2496" y="3360"/>
              <a:chExt cx="1344" cy="605"/>
            </a:xfrm>
          </p:grpSpPr>
          <p:sp>
            <p:nvSpPr>
              <p:cNvPr id="27" name="AutoShape 79"/>
              <p:cNvSpPr>
                <a:spLocks noChangeAspect="1" noChangeArrowheads="1" noTextEdit="1"/>
              </p:cNvSpPr>
              <p:nvPr/>
            </p:nvSpPr>
            <p:spPr bwMode="auto">
              <a:xfrm>
                <a:off x="2496" y="3360"/>
                <a:ext cx="1344"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28" name="Line 80"/>
              <p:cNvSpPr>
                <a:spLocks noChangeShapeType="1"/>
              </p:cNvSpPr>
              <p:nvPr/>
            </p:nvSpPr>
            <p:spPr bwMode="auto">
              <a:xfrm>
                <a:off x="2538" y="3645"/>
                <a:ext cx="196"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9" name="Line 81"/>
              <p:cNvSpPr>
                <a:spLocks noChangeShapeType="1"/>
              </p:cNvSpPr>
              <p:nvPr/>
            </p:nvSpPr>
            <p:spPr bwMode="auto">
              <a:xfrm>
                <a:off x="3001" y="3645"/>
                <a:ext cx="25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0" name="Line 82"/>
              <p:cNvSpPr>
                <a:spLocks noChangeShapeType="1"/>
              </p:cNvSpPr>
              <p:nvPr/>
            </p:nvSpPr>
            <p:spPr bwMode="auto">
              <a:xfrm>
                <a:off x="3499" y="3645"/>
                <a:ext cx="286"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1" name="Rectangle 83"/>
              <p:cNvSpPr>
                <a:spLocks noChangeArrowheads="1"/>
              </p:cNvSpPr>
              <p:nvPr/>
            </p:nvSpPr>
            <p:spPr bwMode="auto">
              <a:xfrm>
                <a:off x="3674" y="3806"/>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Times New Roman" panose="02020603050405020304" pitchFamily="18" charset="0"/>
                    <a:cs typeface="Times New Roman" panose="02020603050405020304" pitchFamily="18" charset="0"/>
                  </a:rPr>
                  <a:t>2</a:t>
                </a:r>
                <a:endParaRPr lang="en-US" altLang="en-US" sz="2400">
                  <a:latin typeface="Times New Roman" panose="02020603050405020304" pitchFamily="18" charset="0"/>
                  <a:cs typeface="Times New Roman" panose="02020603050405020304" pitchFamily="18" charset="0"/>
                </a:endParaRPr>
              </a:p>
            </p:txBody>
          </p:sp>
          <p:sp>
            <p:nvSpPr>
              <p:cNvPr id="32" name="Rectangle 84"/>
              <p:cNvSpPr>
                <a:spLocks noChangeArrowheads="1"/>
              </p:cNvSpPr>
              <p:nvPr/>
            </p:nvSpPr>
            <p:spPr bwMode="auto">
              <a:xfrm>
                <a:off x="3159" y="3806"/>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33" name="Rectangle 85"/>
              <p:cNvSpPr>
                <a:spLocks noChangeArrowheads="1"/>
              </p:cNvSpPr>
              <p:nvPr/>
            </p:nvSpPr>
            <p:spPr bwMode="auto">
              <a:xfrm>
                <a:off x="3579" y="3374"/>
                <a:ext cx="109"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34" name="Rectangle 86"/>
              <p:cNvSpPr>
                <a:spLocks noChangeArrowheads="1"/>
              </p:cNvSpPr>
              <p:nvPr/>
            </p:nvSpPr>
            <p:spPr bwMode="auto">
              <a:xfrm>
                <a:off x="3067" y="3374"/>
                <a:ext cx="109"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35" name="Rectangle 87"/>
              <p:cNvSpPr>
                <a:spLocks noChangeArrowheads="1"/>
              </p:cNvSpPr>
              <p:nvPr/>
            </p:nvSpPr>
            <p:spPr bwMode="auto">
              <a:xfrm>
                <a:off x="2573" y="3374"/>
                <a:ext cx="109"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36" name="Rectangle 88"/>
              <p:cNvSpPr>
                <a:spLocks noChangeArrowheads="1"/>
              </p:cNvSpPr>
              <p:nvPr/>
            </p:nvSpPr>
            <p:spPr bwMode="auto">
              <a:xfrm>
                <a:off x="3524" y="3675"/>
                <a:ext cx="13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37" name="Rectangle 89"/>
              <p:cNvSpPr>
                <a:spLocks noChangeArrowheads="1"/>
              </p:cNvSpPr>
              <p:nvPr/>
            </p:nvSpPr>
            <p:spPr bwMode="auto">
              <a:xfrm>
                <a:off x="3026" y="3675"/>
                <a:ext cx="13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38" name="Rectangle 90"/>
              <p:cNvSpPr>
                <a:spLocks noChangeArrowheads="1"/>
              </p:cNvSpPr>
              <p:nvPr/>
            </p:nvSpPr>
            <p:spPr bwMode="auto">
              <a:xfrm>
                <a:off x="2563" y="3675"/>
                <a:ext cx="24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i="1" dirty="0" err="1">
                    <a:solidFill>
                      <a:srgbClr val="000000"/>
                    </a:solidFill>
                    <a:latin typeface="Times New Roman" panose="02020603050405020304" pitchFamily="18" charset="0"/>
                    <a:cs typeface="Times New Roman" panose="02020603050405020304" pitchFamily="18" charset="0"/>
                  </a:rPr>
                  <a:t>R</a:t>
                </a:r>
                <a:r>
                  <a:rPr lang="en-US" altLang="en-US" sz="2700" i="1" baseline="-25000" dirty="0" err="1">
                    <a:solidFill>
                      <a:srgbClr val="000000"/>
                    </a:solidFill>
                    <a:latin typeface="Times New Roman" panose="02020603050405020304" pitchFamily="18" charset="0"/>
                    <a:cs typeface="Times New Roman" panose="02020603050405020304" pitchFamily="18" charset="0"/>
                  </a:rPr>
                  <a:t>tđ</a:t>
                </a:r>
                <a:endParaRPr lang="en-US" altLang="en-US" sz="2400" baseline="-25000" dirty="0">
                  <a:latin typeface="Times New Roman" panose="02020603050405020304" pitchFamily="18" charset="0"/>
                  <a:cs typeface="Times New Roman" panose="02020603050405020304" pitchFamily="18" charset="0"/>
                </a:endParaRPr>
              </a:p>
            </p:txBody>
          </p:sp>
          <p:sp>
            <p:nvSpPr>
              <p:cNvPr id="39" name="Rectangle 91"/>
              <p:cNvSpPr>
                <a:spLocks noChangeArrowheads="1"/>
              </p:cNvSpPr>
              <p:nvPr/>
            </p:nvSpPr>
            <p:spPr bwMode="auto">
              <a:xfrm>
                <a:off x="3310" y="3483"/>
                <a:ext cx="12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40" name="Rectangle 92"/>
              <p:cNvSpPr>
                <a:spLocks noChangeArrowheads="1"/>
              </p:cNvSpPr>
              <p:nvPr/>
            </p:nvSpPr>
            <p:spPr bwMode="auto">
              <a:xfrm>
                <a:off x="2801" y="3483"/>
                <a:ext cx="12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grpSp>
        <p:graphicFrame>
          <p:nvGraphicFramePr>
            <p:cNvPr id="26" name="Object 93"/>
            <p:cNvGraphicFramePr>
              <a:graphicFrameLocks noChangeAspect="1"/>
            </p:cNvGraphicFramePr>
            <p:nvPr/>
          </p:nvGraphicFramePr>
          <p:xfrm>
            <a:off x="3828" y="3360"/>
            <a:ext cx="252" cy="202"/>
          </p:xfrm>
          <a:graphic>
            <a:graphicData uri="http://schemas.openxmlformats.org/presentationml/2006/ole">
              <mc:AlternateContent xmlns:mc="http://schemas.openxmlformats.org/markup-compatibility/2006">
                <mc:Choice xmlns:v="urn:schemas-microsoft-com:vml" Requires="v">
                  <p:oleObj spid="_x0000_s4103" name="Equation" r:id="rId3" imgW="190417" imgH="152334" progId="Equation.3">
                    <p:embed/>
                  </p:oleObj>
                </mc:Choice>
                <mc:Fallback>
                  <p:oleObj name="Equation" r:id="rId3" imgW="190417" imgH="152334" progId="Equation.3">
                    <p:embed/>
                    <p:pic>
                      <p:nvPicPr>
                        <p:cNvPr id="26" name="Object 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8" y="3360"/>
                          <a:ext cx="252" cy="2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7" name="Text Box 94"/>
          <p:cNvSpPr txBox="1">
            <a:spLocks noChangeArrowheads="1"/>
          </p:cNvSpPr>
          <p:nvPr/>
        </p:nvSpPr>
        <p:spPr bwMode="auto">
          <a:xfrm>
            <a:off x="457200" y="32004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20000"/>
              </a:spcBef>
              <a:spcAft>
                <a:spcPct val="20000"/>
              </a:spcAft>
            </a:pPr>
            <a:r>
              <a:rPr lang="en-US" altLang="en-US" sz="2400">
                <a:latin typeface="Times New Roman" panose="02020603050405020304" pitchFamily="18" charset="0"/>
                <a:cs typeface="Times New Roman" panose="02020603050405020304" pitchFamily="18" charset="0"/>
              </a:rPr>
              <a:t>Ta có: U = U</a:t>
            </a:r>
            <a:r>
              <a:rPr lang="en-US" altLang="en-US" sz="2400" baseline="-25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 U</a:t>
            </a:r>
            <a:r>
              <a:rPr lang="en-US" altLang="en-US" sz="2400" baseline="-25000">
                <a:latin typeface="Times New Roman" panose="02020603050405020304" pitchFamily="18" charset="0"/>
                <a:cs typeface="Times New Roman" panose="02020603050405020304" pitchFamily="18" charset="0"/>
              </a:rPr>
              <a:t>2</a:t>
            </a:r>
            <a:r>
              <a:rPr lang="en-US" altLang="en-US" sz="2400">
                <a:latin typeface="Times New Roman" panose="02020603050405020304" pitchFamily="18" charset="0"/>
                <a:cs typeface="Times New Roman" panose="02020603050405020304" pitchFamily="18" charset="0"/>
              </a:rPr>
              <a:t> </a:t>
            </a:r>
          </a:p>
        </p:txBody>
      </p:sp>
      <p:grpSp>
        <p:nvGrpSpPr>
          <p:cNvPr id="58" name="Group 95"/>
          <p:cNvGrpSpPr>
            <a:grpSpLocks/>
          </p:cNvGrpSpPr>
          <p:nvPr/>
        </p:nvGrpSpPr>
        <p:grpSpPr bwMode="auto">
          <a:xfrm>
            <a:off x="3429000" y="3048000"/>
            <a:ext cx="4495800" cy="838200"/>
            <a:chOff x="2592" y="2160"/>
            <a:chExt cx="2832" cy="528"/>
          </a:xfrm>
        </p:grpSpPr>
        <p:grpSp>
          <p:nvGrpSpPr>
            <p:cNvPr id="59" name="Group 96"/>
            <p:cNvGrpSpPr>
              <a:grpSpLocks noChangeAspect="1"/>
            </p:cNvGrpSpPr>
            <p:nvPr/>
          </p:nvGrpSpPr>
          <p:grpSpPr bwMode="auto">
            <a:xfrm>
              <a:off x="4712" y="2160"/>
              <a:ext cx="712" cy="528"/>
              <a:chOff x="1104" y="2016"/>
              <a:chExt cx="712" cy="528"/>
            </a:xfrm>
          </p:grpSpPr>
          <p:sp>
            <p:nvSpPr>
              <p:cNvPr id="81" name="AutoShape 97"/>
              <p:cNvSpPr>
                <a:spLocks noChangeAspect="1" noChangeArrowheads="1" noTextEdit="1"/>
              </p:cNvSpPr>
              <p:nvPr/>
            </p:nvSpPr>
            <p:spPr bwMode="auto">
              <a:xfrm>
                <a:off x="1104" y="2016"/>
                <a:ext cx="71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82" name="Line 98"/>
              <p:cNvSpPr>
                <a:spLocks noChangeShapeType="1"/>
              </p:cNvSpPr>
              <p:nvPr/>
            </p:nvSpPr>
            <p:spPr bwMode="auto">
              <a:xfrm>
                <a:off x="1507" y="2257"/>
                <a:ext cx="268"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83" name="Rectangle 99"/>
              <p:cNvSpPr>
                <a:spLocks noChangeArrowheads="1"/>
              </p:cNvSpPr>
              <p:nvPr/>
            </p:nvSpPr>
            <p:spPr bwMode="auto">
              <a:xfrm>
                <a:off x="1531" y="2283"/>
                <a:ext cx="209"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dirty="0" err="1">
                    <a:solidFill>
                      <a:srgbClr val="000000"/>
                    </a:solidFill>
                    <a:latin typeface="Times New Roman" panose="02020603050405020304" pitchFamily="18" charset="0"/>
                    <a:cs typeface="Times New Roman" panose="02020603050405020304" pitchFamily="18" charset="0"/>
                  </a:rPr>
                  <a:t>R</a:t>
                </a:r>
                <a:r>
                  <a:rPr lang="en-US" altLang="en-US" sz="2300" i="1" baseline="-25000" dirty="0" err="1">
                    <a:solidFill>
                      <a:srgbClr val="000000"/>
                    </a:solidFill>
                    <a:latin typeface="Times New Roman" panose="02020603050405020304" pitchFamily="18" charset="0"/>
                    <a:cs typeface="Times New Roman" panose="02020603050405020304" pitchFamily="18" charset="0"/>
                  </a:rPr>
                  <a:t>tđ</a:t>
                </a:r>
                <a:endParaRPr lang="en-US" altLang="en-US" sz="2400" baseline="-25000" dirty="0">
                  <a:latin typeface="Times New Roman" panose="02020603050405020304" pitchFamily="18" charset="0"/>
                  <a:cs typeface="Times New Roman" panose="02020603050405020304" pitchFamily="18" charset="0"/>
                </a:endParaRPr>
              </a:p>
            </p:txBody>
          </p:sp>
          <p:sp>
            <p:nvSpPr>
              <p:cNvPr id="84" name="Rectangle 100"/>
              <p:cNvSpPr>
                <a:spLocks noChangeArrowheads="1"/>
              </p:cNvSpPr>
              <p:nvPr/>
            </p:nvSpPr>
            <p:spPr bwMode="auto">
              <a:xfrm>
                <a:off x="1529" y="2028"/>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U</a:t>
                </a:r>
                <a:endParaRPr lang="en-US" altLang="en-US" sz="2400">
                  <a:latin typeface="Times New Roman" panose="02020603050405020304" pitchFamily="18" charset="0"/>
                  <a:cs typeface="Times New Roman" panose="02020603050405020304" pitchFamily="18" charset="0"/>
                </a:endParaRPr>
              </a:p>
            </p:txBody>
          </p:sp>
          <p:sp>
            <p:nvSpPr>
              <p:cNvPr id="85" name="Rectangle 101"/>
              <p:cNvSpPr>
                <a:spLocks noChangeArrowheads="1"/>
              </p:cNvSpPr>
              <p:nvPr/>
            </p:nvSpPr>
            <p:spPr bwMode="auto">
              <a:xfrm>
                <a:off x="1149" y="2142"/>
                <a:ext cx="6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I</a:t>
                </a:r>
                <a:endParaRPr lang="en-US" altLang="en-US" sz="2400">
                  <a:latin typeface="Times New Roman" panose="02020603050405020304" pitchFamily="18" charset="0"/>
                  <a:cs typeface="Times New Roman" panose="02020603050405020304" pitchFamily="18" charset="0"/>
                </a:endParaRPr>
              </a:p>
            </p:txBody>
          </p:sp>
          <p:sp>
            <p:nvSpPr>
              <p:cNvPr id="86" name="Rectangle 102"/>
              <p:cNvSpPr>
                <a:spLocks noChangeArrowheads="1"/>
              </p:cNvSpPr>
              <p:nvPr/>
            </p:nvSpPr>
            <p:spPr bwMode="auto">
              <a:xfrm>
                <a:off x="1313" y="2121"/>
                <a:ext cx="105"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grpSp>
        <p:grpSp>
          <p:nvGrpSpPr>
            <p:cNvPr id="60" name="Group 103"/>
            <p:cNvGrpSpPr>
              <a:grpSpLocks noChangeAspect="1"/>
            </p:cNvGrpSpPr>
            <p:nvPr/>
          </p:nvGrpSpPr>
          <p:grpSpPr bwMode="auto">
            <a:xfrm>
              <a:off x="2840" y="2160"/>
              <a:ext cx="854" cy="513"/>
              <a:chOff x="2256" y="1776"/>
              <a:chExt cx="854" cy="513"/>
            </a:xfrm>
          </p:grpSpPr>
          <p:sp>
            <p:nvSpPr>
              <p:cNvPr id="72" name="AutoShape 104"/>
              <p:cNvSpPr>
                <a:spLocks noChangeAspect="1" noChangeArrowheads="1" noTextEdit="1"/>
              </p:cNvSpPr>
              <p:nvPr/>
            </p:nvSpPr>
            <p:spPr bwMode="auto">
              <a:xfrm>
                <a:off x="2256" y="1776"/>
                <a:ext cx="854"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73" name="Line 105"/>
              <p:cNvSpPr>
                <a:spLocks noChangeShapeType="1"/>
              </p:cNvSpPr>
              <p:nvPr/>
            </p:nvSpPr>
            <p:spPr bwMode="auto">
              <a:xfrm>
                <a:off x="2719" y="2017"/>
                <a:ext cx="25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74" name="Rectangle 106"/>
              <p:cNvSpPr>
                <a:spLocks noChangeArrowheads="1"/>
              </p:cNvSpPr>
              <p:nvPr/>
            </p:nvSpPr>
            <p:spPr bwMode="auto">
              <a:xfrm>
                <a:off x="3003" y="1902"/>
                <a:ext cx="4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75" name="Rectangle 107"/>
              <p:cNvSpPr>
                <a:spLocks noChangeArrowheads="1"/>
              </p:cNvSpPr>
              <p:nvPr/>
            </p:nvSpPr>
            <p:spPr bwMode="auto">
              <a:xfrm>
                <a:off x="2872" y="2154"/>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3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76" name="Rectangle 108"/>
              <p:cNvSpPr>
                <a:spLocks noChangeArrowheads="1"/>
              </p:cNvSpPr>
              <p:nvPr/>
            </p:nvSpPr>
            <p:spPr bwMode="auto">
              <a:xfrm>
                <a:off x="2384" y="2013"/>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3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77" name="Rectangle 109"/>
              <p:cNvSpPr>
                <a:spLocks noChangeArrowheads="1"/>
              </p:cNvSpPr>
              <p:nvPr/>
            </p:nvSpPr>
            <p:spPr bwMode="auto">
              <a:xfrm>
                <a:off x="2743" y="2043"/>
                <a:ext cx="11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78" name="Rectangle 110"/>
              <p:cNvSpPr>
                <a:spLocks noChangeArrowheads="1"/>
              </p:cNvSpPr>
              <p:nvPr/>
            </p:nvSpPr>
            <p:spPr bwMode="auto">
              <a:xfrm>
                <a:off x="2731" y="1788"/>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U</a:t>
                </a:r>
                <a:endParaRPr lang="en-US" altLang="en-US" sz="2400">
                  <a:latin typeface="Times New Roman" panose="02020603050405020304" pitchFamily="18" charset="0"/>
                  <a:cs typeface="Times New Roman" panose="02020603050405020304" pitchFamily="18" charset="0"/>
                </a:endParaRPr>
              </a:p>
            </p:txBody>
          </p:sp>
          <p:sp>
            <p:nvSpPr>
              <p:cNvPr id="79" name="Rectangle 111"/>
              <p:cNvSpPr>
                <a:spLocks noChangeArrowheads="1"/>
              </p:cNvSpPr>
              <p:nvPr/>
            </p:nvSpPr>
            <p:spPr bwMode="auto">
              <a:xfrm>
                <a:off x="2300" y="1902"/>
                <a:ext cx="6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I</a:t>
                </a:r>
                <a:endParaRPr lang="en-US" altLang="en-US" sz="2400">
                  <a:latin typeface="Times New Roman" panose="02020603050405020304" pitchFamily="18" charset="0"/>
                  <a:cs typeface="Times New Roman" panose="02020603050405020304" pitchFamily="18" charset="0"/>
                </a:endParaRPr>
              </a:p>
            </p:txBody>
          </p:sp>
          <p:sp>
            <p:nvSpPr>
              <p:cNvPr id="80" name="Rectangle 112"/>
              <p:cNvSpPr>
                <a:spLocks noChangeArrowheads="1"/>
              </p:cNvSpPr>
              <p:nvPr/>
            </p:nvSpPr>
            <p:spPr bwMode="auto">
              <a:xfrm>
                <a:off x="2525" y="1881"/>
                <a:ext cx="105"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grpSp>
        <p:grpSp>
          <p:nvGrpSpPr>
            <p:cNvPr id="61" name="Group 113"/>
            <p:cNvGrpSpPr>
              <a:grpSpLocks noChangeAspect="1"/>
            </p:cNvGrpSpPr>
            <p:nvPr/>
          </p:nvGrpSpPr>
          <p:grpSpPr bwMode="auto">
            <a:xfrm>
              <a:off x="3752" y="2160"/>
              <a:ext cx="895" cy="513"/>
              <a:chOff x="3665" y="2016"/>
              <a:chExt cx="895" cy="513"/>
            </a:xfrm>
          </p:grpSpPr>
          <p:sp>
            <p:nvSpPr>
              <p:cNvPr id="63" name="AutoShape 114"/>
              <p:cNvSpPr>
                <a:spLocks noChangeAspect="1" noChangeArrowheads="1" noTextEdit="1"/>
              </p:cNvSpPr>
              <p:nvPr/>
            </p:nvSpPr>
            <p:spPr bwMode="auto">
              <a:xfrm>
                <a:off x="3665" y="2016"/>
                <a:ext cx="895"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64" name="Line 115"/>
              <p:cNvSpPr>
                <a:spLocks noChangeShapeType="1"/>
              </p:cNvSpPr>
              <p:nvPr/>
            </p:nvSpPr>
            <p:spPr bwMode="auto">
              <a:xfrm>
                <a:off x="4155" y="2257"/>
                <a:ext cx="27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5" name="Rectangle 116"/>
              <p:cNvSpPr>
                <a:spLocks noChangeArrowheads="1"/>
              </p:cNvSpPr>
              <p:nvPr/>
            </p:nvSpPr>
            <p:spPr bwMode="auto">
              <a:xfrm>
                <a:off x="4466" y="2142"/>
                <a:ext cx="4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66" name="Rectangle 117"/>
              <p:cNvSpPr>
                <a:spLocks noChangeArrowheads="1"/>
              </p:cNvSpPr>
              <p:nvPr/>
            </p:nvSpPr>
            <p:spPr bwMode="auto">
              <a:xfrm>
                <a:off x="4324" y="2394"/>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300">
                    <a:solidFill>
                      <a:srgbClr val="000000"/>
                    </a:solidFill>
                    <a:latin typeface="Times New Roman" panose="02020603050405020304" pitchFamily="18" charset="0"/>
                    <a:cs typeface="Times New Roman" panose="02020603050405020304" pitchFamily="18" charset="0"/>
                  </a:rPr>
                  <a:t>2</a:t>
                </a:r>
                <a:endParaRPr lang="en-US" altLang="en-US" sz="2400">
                  <a:latin typeface="Times New Roman" panose="02020603050405020304" pitchFamily="18" charset="0"/>
                  <a:cs typeface="Times New Roman" panose="02020603050405020304" pitchFamily="18" charset="0"/>
                </a:endParaRPr>
              </a:p>
            </p:txBody>
          </p:sp>
          <p:sp>
            <p:nvSpPr>
              <p:cNvPr id="67" name="Rectangle 118"/>
              <p:cNvSpPr>
                <a:spLocks noChangeArrowheads="1"/>
              </p:cNvSpPr>
              <p:nvPr/>
            </p:nvSpPr>
            <p:spPr bwMode="auto">
              <a:xfrm>
                <a:off x="3809" y="2253"/>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300">
                    <a:solidFill>
                      <a:srgbClr val="000000"/>
                    </a:solidFill>
                    <a:latin typeface="Times New Roman" panose="02020603050405020304" pitchFamily="18" charset="0"/>
                    <a:cs typeface="Times New Roman" panose="02020603050405020304" pitchFamily="18" charset="0"/>
                  </a:rPr>
                  <a:t>2</a:t>
                </a:r>
                <a:endParaRPr lang="en-US" altLang="en-US" sz="2400">
                  <a:latin typeface="Times New Roman" panose="02020603050405020304" pitchFamily="18" charset="0"/>
                  <a:cs typeface="Times New Roman" panose="02020603050405020304" pitchFamily="18" charset="0"/>
                </a:endParaRPr>
              </a:p>
            </p:txBody>
          </p:sp>
          <p:sp>
            <p:nvSpPr>
              <p:cNvPr id="68" name="Rectangle 119"/>
              <p:cNvSpPr>
                <a:spLocks noChangeArrowheads="1"/>
              </p:cNvSpPr>
              <p:nvPr/>
            </p:nvSpPr>
            <p:spPr bwMode="auto">
              <a:xfrm>
                <a:off x="4179" y="2283"/>
                <a:ext cx="11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69" name="Rectangle 120"/>
              <p:cNvSpPr>
                <a:spLocks noChangeArrowheads="1"/>
              </p:cNvSpPr>
              <p:nvPr/>
            </p:nvSpPr>
            <p:spPr bwMode="auto">
              <a:xfrm>
                <a:off x="4181" y="2028"/>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U</a:t>
                </a:r>
                <a:endParaRPr lang="en-US" altLang="en-US" sz="2400">
                  <a:latin typeface="Times New Roman" panose="02020603050405020304" pitchFamily="18" charset="0"/>
                  <a:cs typeface="Times New Roman" panose="02020603050405020304" pitchFamily="18" charset="0"/>
                </a:endParaRPr>
              </a:p>
            </p:txBody>
          </p:sp>
          <p:sp>
            <p:nvSpPr>
              <p:cNvPr id="70" name="Rectangle 121"/>
              <p:cNvSpPr>
                <a:spLocks noChangeArrowheads="1"/>
              </p:cNvSpPr>
              <p:nvPr/>
            </p:nvSpPr>
            <p:spPr bwMode="auto">
              <a:xfrm>
                <a:off x="3709" y="2142"/>
                <a:ext cx="6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I</a:t>
                </a:r>
                <a:endParaRPr lang="en-US" altLang="en-US" sz="2400">
                  <a:latin typeface="Times New Roman" panose="02020603050405020304" pitchFamily="18" charset="0"/>
                  <a:cs typeface="Times New Roman" panose="02020603050405020304" pitchFamily="18" charset="0"/>
                </a:endParaRPr>
              </a:p>
            </p:txBody>
          </p:sp>
          <p:sp>
            <p:nvSpPr>
              <p:cNvPr id="71" name="Rectangle 122"/>
              <p:cNvSpPr>
                <a:spLocks noChangeArrowheads="1"/>
              </p:cNvSpPr>
              <p:nvPr/>
            </p:nvSpPr>
            <p:spPr bwMode="auto">
              <a:xfrm>
                <a:off x="3961" y="2121"/>
                <a:ext cx="105"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grpSp>
        <p:graphicFrame>
          <p:nvGraphicFramePr>
            <p:cNvPr id="62" name="Object 123"/>
            <p:cNvGraphicFramePr>
              <a:graphicFrameLocks noChangeAspect="1"/>
            </p:cNvGraphicFramePr>
            <p:nvPr/>
          </p:nvGraphicFramePr>
          <p:xfrm>
            <a:off x="2592" y="2317"/>
            <a:ext cx="252" cy="202"/>
          </p:xfrm>
          <a:graphic>
            <a:graphicData uri="http://schemas.openxmlformats.org/presentationml/2006/ole">
              <mc:AlternateContent xmlns:mc="http://schemas.openxmlformats.org/markup-compatibility/2006">
                <mc:Choice xmlns:v="urn:schemas-microsoft-com:vml" Requires="v">
                  <p:oleObj spid="_x0000_s4104" name="Equation" r:id="rId5" imgW="190417" imgH="152334" progId="Equation.3">
                    <p:embed/>
                  </p:oleObj>
                </mc:Choice>
                <mc:Fallback>
                  <p:oleObj name="Equation" r:id="rId5" imgW="190417" imgH="152334" progId="Equation.3">
                    <p:embed/>
                    <p:pic>
                      <p:nvPicPr>
                        <p:cNvPr id="62" name="Object 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 y="2317"/>
                          <a:ext cx="252" cy="2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88" name="Object 87"/>
          <p:cNvGraphicFramePr>
            <a:graphicFrameLocks noChangeAspect="1"/>
          </p:cNvGraphicFramePr>
          <p:nvPr>
            <p:extLst>
              <p:ext uri="{D42A27DB-BD31-4B8C-83A1-F6EECF244321}">
                <p14:modId xmlns:p14="http://schemas.microsoft.com/office/powerpoint/2010/main" val="3077356681"/>
              </p:ext>
            </p:extLst>
          </p:nvPr>
        </p:nvGraphicFramePr>
        <p:xfrm>
          <a:off x="3648075" y="5181600"/>
          <a:ext cx="2400300" cy="1104900"/>
        </p:xfrm>
        <a:graphic>
          <a:graphicData uri="http://schemas.openxmlformats.org/presentationml/2006/ole">
            <mc:AlternateContent xmlns:mc="http://schemas.openxmlformats.org/markup-compatibility/2006">
              <mc:Choice xmlns:v="urn:schemas-microsoft-com:vml" Requires="v">
                <p:oleObj spid="_x0000_s4105" name="Equation" r:id="rId6" imgW="965160" imgH="444240" progId="Equation.3">
                  <p:embed/>
                </p:oleObj>
              </mc:Choice>
              <mc:Fallback>
                <p:oleObj name="Equation" r:id="rId6" imgW="965160" imgH="444240" progId="Equation.3">
                  <p:embed/>
                  <p:pic>
                    <p:nvPicPr>
                      <p:cNvPr id="88" name="Object 8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8075" y="5181600"/>
                        <a:ext cx="2400300" cy="110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165946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ipe(left)">
                                      <p:cBhvr>
                                        <p:cTn id="18" dur="1000"/>
                                        <p:tgtEl>
                                          <p:spTgt spid="5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left)">
                                      <p:cBhvr>
                                        <p:cTn id="23" dur="2000"/>
                                        <p:tgtEl>
                                          <p:spTgt spid="5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2000"/>
                                        <p:tgtEl>
                                          <p:spTgt spid="23"/>
                                        </p:tgtEl>
                                      </p:cBhvr>
                                    </p:animEffect>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wipe(left)">
                                      <p:cBhvr>
                                        <p:cTn id="37"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229600" cy="1143000"/>
          </a:xfrm>
        </p:spPr>
        <p:txBody>
          <a:bodyPr>
            <a:normAutofit/>
          </a:bodyPr>
          <a:lstStyle/>
          <a:p>
            <a:pPr algn="l"/>
            <a:r>
              <a:rPr lang="en-US" sz="2800" dirty="0">
                <a:solidFill>
                  <a:srgbClr val="FF0000"/>
                </a:solidFill>
                <a:latin typeface="Times New Roman" panose="02020603050405020304" pitchFamily="18" charset="0"/>
                <a:cs typeface="Times New Roman" panose="02020603050405020304" pitchFamily="18" charset="0"/>
              </a:rPr>
              <a:t>2.Thí </a:t>
            </a:r>
            <a:r>
              <a:rPr lang="en-US" sz="2800" dirty="0" err="1">
                <a:solidFill>
                  <a:srgbClr val="FF0000"/>
                </a:solidFill>
                <a:latin typeface="Times New Roman" panose="02020603050405020304" pitchFamily="18" charset="0"/>
                <a:cs typeface="Times New Roman" panose="02020603050405020304" pitchFamily="18" charset="0"/>
              </a:rPr>
              <a:t>nghiệm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kiểm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tra</a:t>
            </a:r>
            <a:r>
              <a:rPr lang="en-US" sz="2800" dirty="0">
                <a:solidFill>
                  <a:srgbClr val="FF0000"/>
                </a:solidFill>
                <a:latin typeface="Times New Roman" panose="02020603050405020304" pitchFamily="18" charset="0"/>
                <a:cs typeface="Times New Roman" panose="02020603050405020304" pitchFamily="18" charset="0"/>
              </a:rPr>
              <a:t/>
            </a:r>
            <a:br>
              <a:rPr lang="en-US" sz="2800" dirty="0">
                <a:solidFill>
                  <a:srgbClr val="FF0000"/>
                </a:solidFill>
                <a:latin typeface="Times New Roman" panose="02020603050405020304" pitchFamily="18" charset="0"/>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49874" y="1230856"/>
            <a:ext cx="8229600" cy="4525963"/>
          </a:xfrm>
        </p:spPr>
        <p:txBody>
          <a:bodyPr>
            <a:normAutofit/>
          </a:bodyPr>
          <a:lstStyle/>
          <a:p>
            <a:pPr marL="0" indent="0">
              <a:buNone/>
            </a:pPr>
            <a:r>
              <a:rPr lang="en-US" sz="2800" i="1">
                <a:solidFill>
                  <a:srgbClr val="FF0066"/>
                </a:solidFill>
                <a:latin typeface="Times New Roman" panose="02020603050405020304" pitchFamily="18" charset="0"/>
                <a:cs typeface="Times New Roman" panose="02020603050405020304" pitchFamily="18" charset="0"/>
              </a:rPr>
              <a:t>Mắc mạch điện như hình vẽ</a:t>
            </a:r>
          </a:p>
        </p:txBody>
      </p:sp>
      <p:grpSp>
        <p:nvGrpSpPr>
          <p:cNvPr id="4" name="Group 3"/>
          <p:cNvGrpSpPr/>
          <p:nvPr/>
        </p:nvGrpSpPr>
        <p:grpSpPr>
          <a:xfrm>
            <a:off x="685800" y="2133600"/>
            <a:ext cx="7543800" cy="3607035"/>
            <a:chOff x="3733800" y="1856601"/>
            <a:chExt cx="5257800" cy="2486799"/>
          </a:xfrm>
        </p:grpSpPr>
        <p:grpSp>
          <p:nvGrpSpPr>
            <p:cNvPr id="5" name="Group 4"/>
            <p:cNvGrpSpPr/>
            <p:nvPr/>
          </p:nvGrpSpPr>
          <p:grpSpPr>
            <a:xfrm>
              <a:off x="3733800" y="1856601"/>
              <a:ext cx="5257800" cy="2486799"/>
              <a:chOff x="4736306" y="1704201"/>
              <a:chExt cx="2895600" cy="1800999"/>
            </a:xfrm>
          </p:grpSpPr>
          <p:grpSp>
            <p:nvGrpSpPr>
              <p:cNvPr id="7" name="Group 6"/>
              <p:cNvGrpSpPr/>
              <p:nvPr/>
            </p:nvGrpSpPr>
            <p:grpSpPr>
              <a:xfrm>
                <a:off x="4736306" y="1849758"/>
                <a:ext cx="2895600" cy="1371600"/>
                <a:chOff x="4736306" y="1849758"/>
                <a:chExt cx="2895600" cy="1371600"/>
              </a:xfrm>
            </p:grpSpPr>
            <p:cxnSp>
              <p:nvCxnSpPr>
                <p:cNvPr id="15" name="Straight Connector 14"/>
                <p:cNvCxnSpPr>
                  <a:stCxn id="36" idx="6"/>
                </p:cNvCxnSpPr>
                <p:nvPr/>
              </p:nvCxnSpPr>
              <p:spPr>
                <a:xfrm>
                  <a:off x="6946106" y="1967876"/>
                  <a:ext cx="68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4736306" y="1849758"/>
                  <a:ext cx="2895600" cy="1371600"/>
                  <a:chOff x="4724400" y="1828800"/>
                  <a:chExt cx="2895600" cy="1371600"/>
                </a:xfrm>
              </p:grpSpPr>
              <p:grpSp>
                <p:nvGrpSpPr>
                  <p:cNvPr id="17" name="Group 16"/>
                  <p:cNvGrpSpPr/>
                  <p:nvPr/>
                </p:nvGrpSpPr>
                <p:grpSpPr>
                  <a:xfrm>
                    <a:off x="6010275" y="1912635"/>
                    <a:ext cx="695325" cy="68565"/>
                    <a:chOff x="6324600" y="1981200"/>
                    <a:chExt cx="695325" cy="68565"/>
                  </a:xfrm>
                </p:grpSpPr>
                <p:sp>
                  <p:nvSpPr>
                    <p:cNvPr id="38" name="Oval 37"/>
                    <p:cNvSpPr/>
                    <p:nvPr/>
                  </p:nvSpPr>
                  <p:spPr>
                    <a:xfrm>
                      <a:off x="6953250" y="1981200"/>
                      <a:ext cx="66675" cy="685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38" idx="2"/>
                    </p:cNvCxnSpPr>
                    <p:nvPr/>
                  </p:nvCxnSpPr>
                  <p:spPr>
                    <a:xfrm flipH="1" flipV="1">
                      <a:off x="6324600" y="2015482"/>
                      <a:ext cx="62865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H="1">
                    <a:off x="4876800" y="1946918"/>
                    <a:ext cx="904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781675" y="1828800"/>
                    <a:ext cx="152400" cy="118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6867524" y="1863839"/>
                    <a:ext cx="66676" cy="159501"/>
                    <a:chOff x="6867524" y="1863839"/>
                    <a:chExt cx="66676" cy="159501"/>
                  </a:xfrm>
                </p:grpSpPr>
                <p:sp>
                  <p:nvSpPr>
                    <p:cNvPr id="36" name="Oval 35"/>
                    <p:cNvSpPr/>
                    <p:nvPr/>
                  </p:nvSpPr>
                  <p:spPr>
                    <a:xfrm>
                      <a:off x="6867525" y="1912635"/>
                      <a:ext cx="66675" cy="685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H="1">
                      <a:off x="6867524" y="1863839"/>
                      <a:ext cx="66676" cy="159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Oval 20"/>
                  <p:cNvSpPr/>
                  <p:nvPr/>
                </p:nvSpPr>
                <p:spPr>
                  <a:xfrm>
                    <a:off x="4724400" y="2343329"/>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Times New Roman" panose="02020603050405020304" pitchFamily="18" charset="0"/>
                        <a:cs typeface="Times New Roman" panose="02020603050405020304" pitchFamily="18" charset="0"/>
                      </a:rPr>
                      <a:t>A</a:t>
                    </a:r>
                  </a:p>
                </p:txBody>
              </p:sp>
              <p:cxnSp>
                <p:nvCxnSpPr>
                  <p:cNvPr id="22" name="Straight Connector 21"/>
                  <p:cNvCxnSpPr>
                    <a:endCxn id="21" idx="0"/>
                  </p:cNvCxnSpPr>
                  <p:nvPr/>
                </p:nvCxnSpPr>
                <p:spPr>
                  <a:xfrm>
                    <a:off x="4876800" y="1946917"/>
                    <a:ext cx="0" cy="39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1" idx="4"/>
                  </p:cNvCxnSpPr>
                  <p:nvPr/>
                </p:nvCxnSpPr>
                <p:spPr>
                  <a:xfrm>
                    <a:off x="4876800" y="2648129"/>
                    <a:ext cx="0" cy="4760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374796" y="3048000"/>
                    <a:ext cx="4572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374796" y="2743200"/>
                    <a:ext cx="4572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24" idx="1"/>
                  </p:cNvCxnSpPr>
                  <p:nvPr/>
                </p:nvCxnSpPr>
                <p:spPr>
                  <a:xfrm flipH="1">
                    <a:off x="4876800" y="3124200"/>
                    <a:ext cx="1497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5" idx="1"/>
                  </p:cNvCxnSpPr>
                  <p:nvPr/>
                </p:nvCxnSpPr>
                <p:spPr>
                  <a:xfrm flipH="1">
                    <a:off x="4876800" y="2819400"/>
                    <a:ext cx="1497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4" idx="3"/>
                  </p:cNvCxnSpPr>
                  <p:nvPr/>
                </p:nvCxnSpPr>
                <p:spPr>
                  <a:xfrm>
                    <a:off x="6831996" y="3124200"/>
                    <a:ext cx="7880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620000" y="1946917"/>
                    <a:ext cx="0" cy="1177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5" idx="3"/>
                  </p:cNvCxnSpPr>
                  <p:nvPr/>
                </p:nvCxnSpPr>
                <p:spPr>
                  <a:xfrm>
                    <a:off x="6831996" y="2819400"/>
                    <a:ext cx="7880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876800" y="1946917"/>
                    <a:ext cx="381000" cy="3390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6069996" y="2133600"/>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Times New Roman" panose="02020603050405020304" pitchFamily="18" charset="0"/>
                        <a:cs typeface="Times New Roman" panose="02020603050405020304" pitchFamily="18" charset="0"/>
                      </a:rPr>
                      <a:t>V</a:t>
                    </a:r>
                  </a:p>
                </p:txBody>
              </p:sp>
              <p:cxnSp>
                <p:nvCxnSpPr>
                  <p:cNvPr id="33" name="Straight Connector 32"/>
                  <p:cNvCxnSpPr>
                    <a:stCxn id="32" idx="2"/>
                  </p:cNvCxnSpPr>
                  <p:nvPr/>
                </p:nvCxnSpPr>
                <p:spPr>
                  <a:xfrm flipH="1">
                    <a:off x="5257800" y="2286000"/>
                    <a:ext cx="8121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2" idx="6"/>
                  </p:cNvCxnSpPr>
                  <p:nvPr/>
                </p:nvCxnSpPr>
                <p:spPr>
                  <a:xfrm>
                    <a:off x="6374796" y="2286000"/>
                    <a:ext cx="851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7225998" y="1946918"/>
                    <a:ext cx="394002" cy="33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8" name="TextBox 7"/>
              <p:cNvSpPr txBox="1"/>
              <p:nvPr/>
            </p:nvSpPr>
            <p:spPr>
              <a:xfrm>
                <a:off x="5638800" y="1704201"/>
                <a:ext cx="295274" cy="276999"/>
              </a:xfrm>
              <a:prstGeom prst="rect">
                <a:avLst/>
              </a:prstGeom>
              <a:noFill/>
            </p:spPr>
            <p:txBody>
              <a:bodyPr wrap="none" rtlCol="0">
                <a:spAutoFit/>
              </a:bodyPr>
              <a:lstStyle/>
              <a:p>
                <a:r>
                  <a:rPr lang="en-US" sz="1200">
                    <a:latin typeface="Times New Roman" panose="02020603050405020304" pitchFamily="18" charset="0"/>
                    <a:cs typeface="Times New Roman" panose="02020603050405020304" pitchFamily="18" charset="0"/>
                  </a:rPr>
                  <a:t>K</a:t>
                </a:r>
              </a:p>
            </p:txBody>
          </p:sp>
          <p:sp>
            <p:nvSpPr>
              <p:cNvPr id="9" name="TextBox 8"/>
              <p:cNvSpPr txBox="1"/>
              <p:nvPr/>
            </p:nvSpPr>
            <p:spPr>
              <a:xfrm>
                <a:off x="6400800" y="1752600"/>
                <a:ext cx="295274" cy="276999"/>
              </a:xfrm>
              <a:prstGeom prst="rect">
                <a:avLst/>
              </a:prstGeom>
              <a:noFill/>
            </p:spPr>
            <p:txBody>
              <a:bodyPr wrap="none" rtlCol="0">
                <a:spAutoFit/>
              </a:bodyPr>
              <a:lstStyle/>
              <a:p>
                <a:r>
                  <a:rPr lang="en-US" sz="1200">
                    <a:latin typeface="Times New Roman" panose="02020603050405020304" pitchFamily="18" charset="0"/>
                    <a:cs typeface="Times New Roman" panose="02020603050405020304" pitchFamily="18" charset="0"/>
                  </a:rPr>
                  <a:t>A</a:t>
                </a:r>
              </a:p>
            </p:txBody>
          </p:sp>
          <p:sp>
            <p:nvSpPr>
              <p:cNvPr id="10" name="TextBox 9"/>
              <p:cNvSpPr txBox="1"/>
              <p:nvPr/>
            </p:nvSpPr>
            <p:spPr>
              <a:xfrm>
                <a:off x="6875542" y="1752600"/>
                <a:ext cx="287258" cy="276999"/>
              </a:xfrm>
              <a:prstGeom prst="rect">
                <a:avLst/>
              </a:prstGeom>
              <a:noFill/>
            </p:spPr>
            <p:txBody>
              <a:bodyPr wrap="none" rtlCol="0">
                <a:spAutoFit/>
              </a:bodyPr>
              <a:lstStyle/>
              <a:p>
                <a:r>
                  <a:rPr lang="en-US" sz="1200">
                    <a:latin typeface="Times New Roman" panose="02020603050405020304" pitchFamily="18" charset="0"/>
                    <a:cs typeface="Times New Roman" panose="02020603050405020304" pitchFamily="18" charset="0"/>
                  </a:rPr>
                  <a:t>B</a:t>
                </a:r>
              </a:p>
            </p:txBody>
          </p:sp>
          <p:sp>
            <p:nvSpPr>
              <p:cNvPr id="11" name="Rectangle 10"/>
              <p:cNvSpPr/>
              <p:nvPr/>
            </p:nvSpPr>
            <p:spPr>
              <a:xfrm>
                <a:off x="6443246" y="2466201"/>
                <a:ext cx="338554" cy="276999"/>
              </a:xfrm>
              <a:prstGeom prst="rect">
                <a:avLst/>
              </a:prstGeom>
            </p:spPr>
            <p:txBody>
              <a:bodyPr wrap="none">
                <a:spAutoFit/>
              </a:bodyPr>
              <a:lstStyle/>
              <a:p>
                <a:r>
                  <a:rPr lang="en-US" altLang="en-US" sz="1200">
                    <a:latin typeface="Times New Roman" panose="02020603050405020304" pitchFamily="18" charset="0"/>
                    <a:cs typeface="Times New Roman" panose="02020603050405020304" pitchFamily="18" charset="0"/>
                  </a:rPr>
                  <a:t>R</a:t>
                </a:r>
                <a:r>
                  <a:rPr lang="en-US" altLang="en-US" sz="1200" baseline="-25000">
                    <a:latin typeface="Times New Roman" panose="02020603050405020304" pitchFamily="18" charset="0"/>
                    <a:cs typeface="Times New Roman" panose="02020603050405020304" pitchFamily="18" charset="0"/>
                  </a:rPr>
                  <a:t>1</a:t>
                </a:r>
                <a:endParaRPr lang="en-US" sz="1200"/>
              </a:p>
            </p:txBody>
          </p:sp>
          <p:sp>
            <p:nvSpPr>
              <p:cNvPr id="12" name="Rectangle 11"/>
              <p:cNvSpPr/>
              <p:nvPr/>
            </p:nvSpPr>
            <p:spPr>
              <a:xfrm>
                <a:off x="6519446" y="3228201"/>
                <a:ext cx="338554" cy="276999"/>
              </a:xfrm>
              <a:prstGeom prst="rect">
                <a:avLst/>
              </a:prstGeom>
            </p:spPr>
            <p:txBody>
              <a:bodyPr wrap="none">
                <a:spAutoFit/>
              </a:bodyPr>
              <a:lstStyle/>
              <a:p>
                <a:r>
                  <a:rPr lang="en-US" altLang="en-US" sz="1200">
                    <a:latin typeface="Times New Roman" panose="02020603050405020304" pitchFamily="18" charset="0"/>
                    <a:cs typeface="Times New Roman" panose="02020603050405020304" pitchFamily="18" charset="0"/>
                  </a:rPr>
                  <a:t>R</a:t>
                </a:r>
                <a:r>
                  <a:rPr lang="en-US" altLang="en-US" sz="1200" baseline="-25000">
                    <a:latin typeface="Times New Roman" panose="02020603050405020304" pitchFamily="18" charset="0"/>
                    <a:cs typeface="Times New Roman" panose="02020603050405020304" pitchFamily="18" charset="0"/>
                  </a:rPr>
                  <a:t>2</a:t>
                </a:r>
                <a:endParaRPr lang="en-US" sz="1200"/>
              </a:p>
            </p:txBody>
          </p:sp>
          <p:sp>
            <p:nvSpPr>
              <p:cNvPr id="13" name="TextBox 12"/>
              <p:cNvSpPr txBox="1"/>
              <p:nvPr/>
            </p:nvSpPr>
            <p:spPr>
              <a:xfrm>
                <a:off x="6498845" y="1932801"/>
                <a:ext cx="191678" cy="276999"/>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t>
                </a:r>
              </a:p>
            </p:txBody>
          </p:sp>
          <p:sp>
            <p:nvSpPr>
              <p:cNvPr id="14" name="TextBox 13"/>
              <p:cNvSpPr txBox="1"/>
              <p:nvPr/>
            </p:nvSpPr>
            <p:spPr>
              <a:xfrm>
                <a:off x="6936645" y="1904810"/>
                <a:ext cx="191678" cy="276999"/>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t>
                </a:r>
              </a:p>
            </p:txBody>
          </p:sp>
        </p:grpSp>
        <p:cxnSp>
          <p:nvCxnSpPr>
            <p:cNvPr id="6" name="Straight Connector 5"/>
            <p:cNvCxnSpPr/>
            <p:nvPr/>
          </p:nvCxnSpPr>
          <p:spPr>
            <a:xfrm flipH="1">
              <a:off x="7206920" y="2104601"/>
              <a:ext cx="121070" cy="2202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28971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52400" y="3886200"/>
            <a:ext cx="883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50000"/>
              </a:spcBef>
              <a:buFont typeface="Courier New" panose="02070309020205020404" pitchFamily="49" charset="0"/>
              <a:buChar char="o"/>
            </a:pPr>
            <a:r>
              <a:rPr lang="en-US" altLang="en-US" sz="2400" i="1" dirty="0" err="1">
                <a:solidFill>
                  <a:srgbClr val="3333CC"/>
                </a:solidFill>
                <a:latin typeface="Times New Roman" panose="02020603050405020304" pitchFamily="18" charset="0"/>
                <a:cs typeface="Times New Roman" panose="02020603050405020304" pitchFamily="18" charset="0"/>
              </a:rPr>
              <a:t>Nếu</a:t>
            </a:r>
            <a:r>
              <a:rPr lang="en-US" altLang="en-US" sz="2400" i="1" dirty="0">
                <a:solidFill>
                  <a:srgbClr val="3333CC"/>
                </a:solidFill>
                <a:latin typeface="Times New Roman" panose="02020603050405020304" pitchFamily="18" charset="0"/>
                <a:cs typeface="Times New Roman" panose="02020603050405020304" pitchFamily="18" charset="0"/>
              </a:rPr>
              <a:t> </a:t>
            </a:r>
            <a:r>
              <a:rPr lang="en-US" altLang="en-US" sz="2400" i="1" dirty="0" err="1">
                <a:solidFill>
                  <a:srgbClr val="3333CC"/>
                </a:solidFill>
                <a:latin typeface="Times New Roman" panose="02020603050405020304" pitchFamily="18" charset="0"/>
                <a:cs typeface="Times New Roman" panose="02020603050405020304" pitchFamily="18" charset="0"/>
              </a:rPr>
              <a:t>mạch</a:t>
            </a:r>
            <a:r>
              <a:rPr lang="en-US" altLang="en-US" sz="2400" i="1" dirty="0">
                <a:solidFill>
                  <a:srgbClr val="3333CC"/>
                </a:solidFill>
                <a:latin typeface="Times New Roman" panose="02020603050405020304" pitchFamily="18" charset="0"/>
                <a:cs typeface="Times New Roman" panose="02020603050405020304" pitchFamily="18" charset="0"/>
              </a:rPr>
              <a:t> </a:t>
            </a:r>
            <a:r>
              <a:rPr lang="en-US" altLang="en-US" sz="2400" i="1" dirty="0" err="1">
                <a:solidFill>
                  <a:srgbClr val="3333CC"/>
                </a:solidFill>
                <a:latin typeface="Times New Roman" panose="02020603050405020304" pitchFamily="18" charset="0"/>
                <a:cs typeface="Times New Roman" panose="02020603050405020304" pitchFamily="18" charset="0"/>
              </a:rPr>
              <a:t>chỉ</a:t>
            </a:r>
            <a:r>
              <a:rPr lang="en-US" altLang="en-US" sz="2400" i="1" dirty="0">
                <a:solidFill>
                  <a:srgbClr val="3333CC"/>
                </a:solidFill>
                <a:latin typeface="Times New Roman" panose="02020603050405020304" pitchFamily="18" charset="0"/>
                <a:cs typeface="Times New Roman" panose="02020603050405020304" pitchFamily="18" charset="0"/>
              </a:rPr>
              <a:t> </a:t>
            </a:r>
            <a:r>
              <a:rPr lang="en-US" altLang="en-US" sz="2400" i="1" dirty="0" err="1">
                <a:solidFill>
                  <a:srgbClr val="3333CC"/>
                </a:solidFill>
                <a:latin typeface="Times New Roman" panose="02020603050405020304" pitchFamily="18" charset="0"/>
                <a:cs typeface="Times New Roman" panose="02020603050405020304" pitchFamily="18" charset="0"/>
              </a:rPr>
              <a:t>có</a:t>
            </a:r>
            <a:r>
              <a:rPr lang="en-US" altLang="en-US" sz="2400" i="1" dirty="0">
                <a:solidFill>
                  <a:srgbClr val="3333CC"/>
                </a:solidFill>
                <a:latin typeface="Times New Roman" panose="02020603050405020304" pitchFamily="18" charset="0"/>
                <a:cs typeface="Times New Roman" panose="02020603050405020304" pitchFamily="18" charset="0"/>
              </a:rPr>
              <a:t> 2 </a:t>
            </a:r>
            <a:r>
              <a:rPr lang="en-US" altLang="en-US" sz="2400" i="1" dirty="0" err="1">
                <a:solidFill>
                  <a:srgbClr val="3333CC"/>
                </a:solidFill>
                <a:latin typeface="Times New Roman" panose="02020603050405020304" pitchFamily="18" charset="0"/>
                <a:cs typeface="Times New Roman" panose="02020603050405020304" pitchFamily="18" charset="0"/>
              </a:rPr>
              <a:t>điện</a:t>
            </a:r>
            <a:r>
              <a:rPr lang="en-US" altLang="en-US" sz="2400" i="1" dirty="0">
                <a:solidFill>
                  <a:srgbClr val="3333CC"/>
                </a:solidFill>
                <a:latin typeface="Times New Roman" panose="02020603050405020304" pitchFamily="18" charset="0"/>
                <a:cs typeface="Times New Roman" panose="02020603050405020304" pitchFamily="18" charset="0"/>
              </a:rPr>
              <a:t> </a:t>
            </a:r>
            <a:r>
              <a:rPr lang="en-US" altLang="en-US" sz="2400" i="1" dirty="0" err="1">
                <a:solidFill>
                  <a:srgbClr val="3333CC"/>
                </a:solidFill>
                <a:latin typeface="Times New Roman" panose="02020603050405020304" pitchFamily="18" charset="0"/>
                <a:cs typeface="Times New Roman" panose="02020603050405020304" pitchFamily="18" charset="0"/>
              </a:rPr>
              <a:t>trở</a:t>
            </a:r>
            <a:r>
              <a:rPr lang="en-US" altLang="en-US" sz="2400" i="1" dirty="0">
                <a:solidFill>
                  <a:srgbClr val="3333CC"/>
                </a:solidFill>
                <a:latin typeface="Times New Roman" panose="02020603050405020304" pitchFamily="18" charset="0"/>
                <a:cs typeface="Times New Roman" panose="02020603050405020304" pitchFamily="18" charset="0"/>
              </a:rPr>
              <a:t> R</a:t>
            </a:r>
            <a:r>
              <a:rPr lang="en-US" altLang="en-US" sz="2400" i="1" baseline="-25000" dirty="0">
                <a:solidFill>
                  <a:srgbClr val="3333CC"/>
                </a:solidFill>
                <a:latin typeface="Times New Roman" panose="02020603050405020304" pitchFamily="18" charset="0"/>
                <a:cs typeface="Times New Roman" panose="02020603050405020304" pitchFamily="18" charset="0"/>
              </a:rPr>
              <a:t>1</a:t>
            </a:r>
            <a:r>
              <a:rPr lang="en-US" altLang="en-US" sz="2400" i="1" dirty="0">
                <a:solidFill>
                  <a:srgbClr val="3333CC"/>
                </a:solidFill>
                <a:latin typeface="Times New Roman" panose="02020603050405020304" pitchFamily="18" charset="0"/>
                <a:cs typeface="Times New Roman" panose="02020603050405020304" pitchFamily="18" charset="0"/>
              </a:rPr>
              <a:t> </a:t>
            </a:r>
            <a:r>
              <a:rPr lang="en-US" altLang="en-US" sz="2400" i="1" dirty="0" err="1">
                <a:solidFill>
                  <a:srgbClr val="3333CC"/>
                </a:solidFill>
                <a:latin typeface="Times New Roman" panose="02020603050405020304" pitchFamily="18" charset="0"/>
                <a:cs typeface="Times New Roman" panose="02020603050405020304" pitchFamily="18" charset="0"/>
              </a:rPr>
              <a:t>và</a:t>
            </a:r>
            <a:r>
              <a:rPr lang="en-US" altLang="en-US" sz="2400" i="1" dirty="0">
                <a:solidFill>
                  <a:srgbClr val="3333CC"/>
                </a:solidFill>
                <a:latin typeface="Times New Roman" panose="02020603050405020304" pitchFamily="18" charset="0"/>
                <a:cs typeface="Times New Roman" panose="02020603050405020304" pitchFamily="18" charset="0"/>
              </a:rPr>
              <a:t> R</a:t>
            </a:r>
            <a:r>
              <a:rPr lang="en-US" altLang="en-US" sz="2400" i="1" baseline="-25000" dirty="0">
                <a:solidFill>
                  <a:srgbClr val="3333CC"/>
                </a:solidFill>
                <a:latin typeface="Times New Roman" panose="02020603050405020304" pitchFamily="18" charset="0"/>
                <a:cs typeface="Times New Roman" panose="02020603050405020304" pitchFamily="18" charset="0"/>
              </a:rPr>
              <a:t>2</a:t>
            </a:r>
            <a:r>
              <a:rPr lang="en-US" altLang="en-US" sz="2400" i="1" dirty="0">
                <a:solidFill>
                  <a:srgbClr val="3333CC"/>
                </a:solidFill>
                <a:latin typeface="Times New Roman" panose="02020603050405020304" pitchFamily="18" charset="0"/>
                <a:cs typeface="Times New Roman" panose="02020603050405020304" pitchFamily="18" charset="0"/>
              </a:rPr>
              <a:t> </a:t>
            </a:r>
            <a:r>
              <a:rPr lang="en-US" altLang="en-US" sz="2400" i="1" dirty="0" err="1">
                <a:solidFill>
                  <a:srgbClr val="3333CC"/>
                </a:solidFill>
                <a:latin typeface="Times New Roman" panose="02020603050405020304" pitchFamily="18" charset="0"/>
                <a:cs typeface="Times New Roman" panose="02020603050405020304" pitchFamily="18" charset="0"/>
              </a:rPr>
              <a:t>mắc</a:t>
            </a:r>
            <a:r>
              <a:rPr lang="en-US" altLang="en-US" sz="2400" i="1" dirty="0">
                <a:solidFill>
                  <a:srgbClr val="3333CC"/>
                </a:solidFill>
                <a:latin typeface="Times New Roman" panose="02020603050405020304" pitchFamily="18" charset="0"/>
                <a:cs typeface="Times New Roman" panose="02020603050405020304" pitchFamily="18" charset="0"/>
              </a:rPr>
              <a:t> song </a:t>
            </a:r>
            <a:r>
              <a:rPr lang="en-US" altLang="en-US" sz="2400" i="1" dirty="0" err="1">
                <a:solidFill>
                  <a:srgbClr val="3333CC"/>
                </a:solidFill>
                <a:latin typeface="Times New Roman" panose="02020603050405020304" pitchFamily="18" charset="0"/>
                <a:cs typeface="Times New Roman" panose="02020603050405020304" pitchFamily="18" charset="0"/>
              </a:rPr>
              <a:t>song</a:t>
            </a:r>
            <a:r>
              <a:rPr lang="en-US" altLang="en-US" sz="2400" i="1" dirty="0">
                <a:solidFill>
                  <a:srgbClr val="3333CC"/>
                </a:solidFill>
                <a:latin typeface="Times New Roman" panose="02020603050405020304" pitchFamily="18" charset="0"/>
                <a:cs typeface="Times New Roman" panose="02020603050405020304" pitchFamily="18" charset="0"/>
              </a:rPr>
              <a:t> </a:t>
            </a:r>
            <a:r>
              <a:rPr lang="en-US" altLang="en-US" sz="2400" i="1" dirty="0" err="1">
                <a:solidFill>
                  <a:srgbClr val="3333CC"/>
                </a:solidFill>
                <a:latin typeface="Times New Roman" panose="02020603050405020304" pitchFamily="18" charset="0"/>
                <a:cs typeface="Times New Roman" panose="02020603050405020304" pitchFamily="18" charset="0"/>
              </a:rPr>
              <a:t>thì</a:t>
            </a:r>
            <a:r>
              <a:rPr lang="en-US" altLang="en-US" sz="2400" i="1" dirty="0">
                <a:solidFill>
                  <a:srgbClr val="3333CC"/>
                </a:solidFill>
                <a:latin typeface="Times New Roman" panose="02020603050405020304" pitchFamily="18" charset="0"/>
                <a:cs typeface="Times New Roman" panose="02020603050405020304" pitchFamily="18" charset="0"/>
              </a:rPr>
              <a:t>:</a:t>
            </a:r>
          </a:p>
        </p:txBody>
      </p:sp>
      <p:graphicFrame>
        <p:nvGraphicFramePr>
          <p:cNvPr id="5" name="Object 8"/>
          <p:cNvGraphicFramePr>
            <a:graphicFrameLocks noChangeAspect="1"/>
          </p:cNvGraphicFramePr>
          <p:nvPr>
            <p:extLst>
              <p:ext uri="{D42A27DB-BD31-4B8C-83A1-F6EECF244321}">
                <p14:modId xmlns:p14="http://schemas.microsoft.com/office/powerpoint/2010/main" val="2688640747"/>
              </p:ext>
            </p:extLst>
          </p:nvPr>
        </p:nvGraphicFramePr>
        <p:xfrm>
          <a:off x="3378200" y="4321175"/>
          <a:ext cx="2400300" cy="1104900"/>
        </p:xfrm>
        <a:graphic>
          <a:graphicData uri="http://schemas.openxmlformats.org/presentationml/2006/ole">
            <mc:AlternateContent xmlns:mc="http://schemas.openxmlformats.org/markup-compatibility/2006">
              <mc:Choice xmlns:v="urn:schemas-microsoft-com:vml" Requires="v">
                <p:oleObj spid="_x0000_s5127" name="Equation" r:id="rId3" imgW="965160" imgH="444240" progId="Equation.3">
                  <p:embed/>
                </p:oleObj>
              </mc:Choice>
              <mc:Fallback>
                <p:oleObj name="Equation" r:id="rId3" imgW="965160" imgH="444240" progId="Equation.3">
                  <p:embed/>
                  <p:pic>
                    <p:nvPicPr>
                      <p:cNvPr id="5"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8200" y="4321175"/>
                        <a:ext cx="2400300" cy="110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9"/>
          <p:cNvGraphicFramePr>
            <a:graphicFrameLocks noChangeAspect="1"/>
          </p:cNvGraphicFramePr>
          <p:nvPr>
            <p:extLst>
              <p:ext uri="{D42A27DB-BD31-4B8C-83A1-F6EECF244321}">
                <p14:modId xmlns:p14="http://schemas.microsoft.com/office/powerpoint/2010/main" val="329485352"/>
              </p:ext>
            </p:extLst>
          </p:nvPr>
        </p:nvGraphicFramePr>
        <p:xfrm>
          <a:off x="3330575" y="2895600"/>
          <a:ext cx="2524125" cy="1073150"/>
        </p:xfrm>
        <a:graphic>
          <a:graphicData uri="http://schemas.openxmlformats.org/presentationml/2006/ole">
            <mc:AlternateContent xmlns:mc="http://schemas.openxmlformats.org/markup-compatibility/2006">
              <mc:Choice xmlns:v="urn:schemas-microsoft-com:vml" Requires="v">
                <p:oleObj spid="_x0000_s5128" name="Equation" r:id="rId5" imgW="1015920" imgH="431640" progId="Equation.3">
                  <p:embed/>
                </p:oleObj>
              </mc:Choice>
              <mc:Fallback>
                <p:oleObj name="Equation" r:id="rId5" imgW="1015920" imgH="431640" progId="Equation.3">
                  <p:embed/>
                  <p:pic>
                    <p:nvPicPr>
                      <p:cNvPr id="6"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0575" y="2895600"/>
                        <a:ext cx="2524125" cy="1073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10"/>
          <p:cNvSpPr txBox="1">
            <a:spLocks noChangeArrowheads="1"/>
          </p:cNvSpPr>
          <p:nvPr/>
        </p:nvSpPr>
        <p:spPr bwMode="auto">
          <a:xfrm>
            <a:off x="152400" y="304800"/>
            <a:ext cx="8839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400" dirty="0">
                <a:solidFill>
                  <a:srgbClr val="FF0000"/>
                </a:solidFill>
                <a:latin typeface="Times New Roman" panose="02020603050405020304" pitchFamily="18" charset="0"/>
                <a:cs typeface="Times New Roman" panose="02020603050405020304" pitchFamily="18" charset="0"/>
              </a:rPr>
              <a:t>3. </a:t>
            </a:r>
            <a:r>
              <a:rPr lang="en-US" altLang="en-US" sz="2400" dirty="0" err="1">
                <a:solidFill>
                  <a:srgbClr val="FF0000"/>
                </a:solidFill>
                <a:latin typeface="Times New Roman" panose="02020603050405020304" pitchFamily="18" charset="0"/>
                <a:cs typeface="Times New Roman" panose="02020603050405020304" pitchFamily="18" charset="0"/>
              </a:rPr>
              <a:t>Kết</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luận</a:t>
            </a:r>
            <a:endParaRPr lang="en-US" altLang="en-US" sz="2400" dirty="0">
              <a:solidFill>
                <a:srgbClr val="FF0000"/>
              </a:solidFill>
              <a:latin typeface="Times New Roman" panose="02020603050405020304" pitchFamily="18" charset="0"/>
              <a:cs typeface="Times New Roman" panose="02020603050405020304" pitchFamily="18" charset="0"/>
            </a:endParaRPr>
          </a:p>
          <a:p>
            <a:pPr algn="just">
              <a:spcBef>
                <a:spcPct val="50000"/>
              </a:spcBef>
            </a:pPr>
            <a:r>
              <a:rPr lang="en-US" altLang="en-US" sz="24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altLang="en-US" sz="2400" dirty="0" err="1">
                <a:solidFill>
                  <a:srgbClr val="3333CC"/>
                </a:solidFill>
                <a:latin typeface="Times New Roman" panose="02020603050405020304" pitchFamily="18" charset="0"/>
                <a:cs typeface="Times New Roman" panose="02020603050405020304" pitchFamily="18" charset="0"/>
              </a:rPr>
              <a:t>Đối</a:t>
            </a:r>
            <a:r>
              <a:rPr lang="en-US" altLang="en-US" sz="2400" dirty="0">
                <a:solidFill>
                  <a:srgbClr val="3333CC"/>
                </a:solidFill>
                <a:latin typeface="Times New Roman" panose="02020603050405020304" pitchFamily="18" charset="0"/>
                <a:cs typeface="Times New Roman" panose="02020603050405020304" pitchFamily="18" charset="0"/>
              </a:rPr>
              <a:t> </a:t>
            </a:r>
            <a:r>
              <a:rPr lang="en-US" altLang="en-US" sz="2400" dirty="0" err="1">
                <a:solidFill>
                  <a:srgbClr val="3333CC"/>
                </a:solidFill>
                <a:latin typeface="Times New Roman" panose="02020603050405020304" pitchFamily="18" charset="0"/>
                <a:cs typeface="Times New Roman" panose="02020603050405020304" pitchFamily="18" charset="0"/>
              </a:rPr>
              <a:t>với</a:t>
            </a:r>
            <a:r>
              <a:rPr lang="en-US" altLang="en-US" sz="2400" dirty="0">
                <a:solidFill>
                  <a:srgbClr val="3333CC"/>
                </a:solidFill>
                <a:latin typeface="Times New Roman" panose="02020603050405020304" pitchFamily="18" charset="0"/>
                <a:cs typeface="Times New Roman" panose="02020603050405020304" pitchFamily="18" charset="0"/>
              </a:rPr>
              <a:t> </a:t>
            </a:r>
            <a:r>
              <a:rPr lang="en-US" altLang="en-US" sz="2400" dirty="0" err="1">
                <a:solidFill>
                  <a:srgbClr val="3333CC"/>
                </a:solidFill>
                <a:latin typeface="Times New Roman" panose="02020603050405020304" pitchFamily="18" charset="0"/>
                <a:cs typeface="Times New Roman" panose="02020603050405020304" pitchFamily="18" charset="0"/>
              </a:rPr>
              <a:t>đoạn</a:t>
            </a:r>
            <a:r>
              <a:rPr lang="en-US" altLang="en-US" sz="2400" dirty="0">
                <a:solidFill>
                  <a:srgbClr val="3333CC"/>
                </a:solidFill>
                <a:latin typeface="Times New Roman" panose="02020603050405020304" pitchFamily="18" charset="0"/>
                <a:cs typeface="Times New Roman" panose="02020603050405020304" pitchFamily="18" charset="0"/>
              </a:rPr>
              <a:t> </a:t>
            </a:r>
            <a:r>
              <a:rPr lang="en-US" altLang="en-US" sz="2400" dirty="0" err="1">
                <a:solidFill>
                  <a:srgbClr val="3333CC"/>
                </a:solidFill>
                <a:latin typeface="Times New Roman" panose="02020603050405020304" pitchFamily="18" charset="0"/>
                <a:cs typeface="Times New Roman" panose="02020603050405020304" pitchFamily="18" charset="0"/>
              </a:rPr>
              <a:t>mạch</a:t>
            </a:r>
            <a:r>
              <a:rPr lang="en-US" altLang="en-US" sz="2400" dirty="0">
                <a:solidFill>
                  <a:srgbClr val="3333CC"/>
                </a:solidFill>
                <a:latin typeface="Times New Roman" panose="02020603050405020304" pitchFamily="18" charset="0"/>
                <a:cs typeface="Times New Roman" panose="02020603050405020304" pitchFamily="18" charset="0"/>
              </a:rPr>
              <a:t> </a:t>
            </a:r>
            <a:r>
              <a:rPr lang="en-US" altLang="en-US" sz="2400" dirty="0" err="1">
                <a:solidFill>
                  <a:srgbClr val="3333CC"/>
                </a:solidFill>
                <a:latin typeface="Times New Roman" panose="02020603050405020304" pitchFamily="18" charset="0"/>
                <a:cs typeface="Times New Roman" panose="02020603050405020304" pitchFamily="18" charset="0"/>
              </a:rPr>
              <a:t>gồm</a:t>
            </a:r>
            <a:r>
              <a:rPr lang="en-US" altLang="en-US" sz="2400" dirty="0">
                <a:solidFill>
                  <a:srgbClr val="3333CC"/>
                </a:solidFill>
                <a:latin typeface="Times New Roman" panose="02020603050405020304" pitchFamily="18" charset="0"/>
                <a:cs typeface="Times New Roman" panose="02020603050405020304" pitchFamily="18" charset="0"/>
              </a:rPr>
              <a:t> 2 </a:t>
            </a:r>
            <a:r>
              <a:rPr lang="en-US" altLang="en-US" sz="2400" dirty="0" err="1">
                <a:solidFill>
                  <a:srgbClr val="3333CC"/>
                </a:solidFill>
                <a:latin typeface="Times New Roman" panose="02020603050405020304" pitchFamily="18" charset="0"/>
                <a:cs typeface="Times New Roman" panose="02020603050405020304" pitchFamily="18" charset="0"/>
              </a:rPr>
              <a:t>điện</a:t>
            </a:r>
            <a:r>
              <a:rPr lang="en-US" altLang="en-US" sz="2400" dirty="0">
                <a:solidFill>
                  <a:srgbClr val="3333CC"/>
                </a:solidFill>
                <a:latin typeface="Times New Roman" panose="02020603050405020304" pitchFamily="18" charset="0"/>
                <a:cs typeface="Times New Roman" panose="02020603050405020304" pitchFamily="18" charset="0"/>
              </a:rPr>
              <a:t> </a:t>
            </a:r>
            <a:r>
              <a:rPr lang="en-US" altLang="en-US" sz="2400" dirty="0" err="1">
                <a:solidFill>
                  <a:srgbClr val="3333CC"/>
                </a:solidFill>
                <a:latin typeface="Times New Roman" panose="02020603050405020304" pitchFamily="18" charset="0"/>
                <a:cs typeface="Times New Roman" panose="02020603050405020304" pitchFamily="18" charset="0"/>
              </a:rPr>
              <a:t>trở</a:t>
            </a:r>
            <a:r>
              <a:rPr lang="en-US" altLang="en-US" sz="2400" dirty="0">
                <a:solidFill>
                  <a:srgbClr val="3333CC"/>
                </a:solidFill>
                <a:latin typeface="Times New Roman" panose="02020603050405020304" pitchFamily="18" charset="0"/>
                <a:cs typeface="Times New Roman" panose="02020603050405020304" pitchFamily="18" charset="0"/>
              </a:rPr>
              <a:t> </a:t>
            </a:r>
            <a:r>
              <a:rPr lang="en-US" altLang="en-US" sz="2400" dirty="0" err="1">
                <a:solidFill>
                  <a:srgbClr val="3333CC"/>
                </a:solidFill>
                <a:latin typeface="Times New Roman" panose="02020603050405020304" pitchFamily="18" charset="0"/>
                <a:cs typeface="Times New Roman" panose="02020603050405020304" pitchFamily="18" charset="0"/>
              </a:rPr>
              <a:t>mắc</a:t>
            </a:r>
            <a:r>
              <a:rPr lang="en-US" altLang="en-US" sz="2400" dirty="0">
                <a:solidFill>
                  <a:srgbClr val="3333CC"/>
                </a:solidFill>
                <a:latin typeface="Times New Roman" panose="02020603050405020304" pitchFamily="18" charset="0"/>
                <a:cs typeface="Times New Roman" panose="02020603050405020304" pitchFamily="18" charset="0"/>
              </a:rPr>
              <a:t> song </a:t>
            </a:r>
            <a:r>
              <a:rPr lang="en-US" altLang="en-US" sz="2400" dirty="0" err="1">
                <a:solidFill>
                  <a:srgbClr val="3333CC"/>
                </a:solidFill>
                <a:latin typeface="Times New Roman" panose="02020603050405020304" pitchFamily="18" charset="0"/>
                <a:cs typeface="Times New Roman" panose="02020603050405020304" pitchFamily="18" charset="0"/>
              </a:rPr>
              <a:t>song</a:t>
            </a:r>
            <a:r>
              <a:rPr lang="en-US" altLang="en-US" sz="2400" dirty="0">
                <a:solidFill>
                  <a:srgbClr val="3333CC"/>
                </a:solidFill>
                <a:latin typeface="Times New Roman" panose="02020603050405020304" pitchFamily="18" charset="0"/>
                <a:cs typeface="Times New Roman" panose="02020603050405020304" pitchFamily="18" charset="0"/>
              </a:rPr>
              <a:t> </a:t>
            </a:r>
            <a:r>
              <a:rPr lang="en-US" altLang="en-US" sz="2400" dirty="0" err="1">
                <a:solidFill>
                  <a:srgbClr val="3333CC"/>
                </a:solidFill>
                <a:latin typeface="Times New Roman" panose="02020603050405020304" pitchFamily="18" charset="0"/>
                <a:cs typeface="Times New Roman" panose="02020603050405020304" pitchFamily="18" charset="0"/>
              </a:rPr>
              <a:t>thì</a:t>
            </a:r>
            <a:r>
              <a:rPr lang="en-US" altLang="en-US" sz="2400" dirty="0">
                <a:solidFill>
                  <a:srgbClr val="3333CC"/>
                </a:solidFill>
                <a:latin typeface="Times New Roman" panose="02020603050405020304" pitchFamily="18" charset="0"/>
                <a:cs typeface="Times New Roman" panose="02020603050405020304" pitchFamily="18" charset="0"/>
              </a:rPr>
              <a:t> </a:t>
            </a:r>
            <a:r>
              <a:rPr lang="en-US" altLang="en-US" sz="2400" dirty="0" err="1">
                <a:solidFill>
                  <a:srgbClr val="3333CC"/>
                </a:solidFill>
                <a:latin typeface="Times New Roman" panose="02020603050405020304" pitchFamily="18" charset="0"/>
                <a:cs typeface="Times New Roman" panose="02020603050405020304" pitchFamily="18" charset="0"/>
              </a:rPr>
              <a:t>nghịch</a:t>
            </a:r>
            <a:r>
              <a:rPr lang="en-US" altLang="en-US" sz="2400" dirty="0">
                <a:solidFill>
                  <a:srgbClr val="3333CC"/>
                </a:solidFill>
                <a:latin typeface="Times New Roman" panose="02020603050405020304" pitchFamily="18" charset="0"/>
                <a:cs typeface="Times New Roman" panose="02020603050405020304" pitchFamily="18" charset="0"/>
              </a:rPr>
              <a:t> </a:t>
            </a:r>
            <a:r>
              <a:rPr lang="en-US" altLang="en-US" sz="2400" dirty="0" err="1">
                <a:solidFill>
                  <a:srgbClr val="3333CC"/>
                </a:solidFill>
                <a:latin typeface="Times New Roman" panose="02020603050405020304" pitchFamily="18" charset="0"/>
                <a:cs typeface="Times New Roman" panose="02020603050405020304" pitchFamily="18" charset="0"/>
              </a:rPr>
              <a:t>đảo</a:t>
            </a:r>
            <a:r>
              <a:rPr lang="en-US" altLang="en-US" sz="2400" dirty="0">
                <a:solidFill>
                  <a:srgbClr val="3333CC"/>
                </a:solidFill>
                <a:latin typeface="Times New Roman" panose="02020603050405020304" pitchFamily="18" charset="0"/>
                <a:cs typeface="Times New Roman" panose="02020603050405020304" pitchFamily="18" charset="0"/>
              </a:rPr>
              <a:t> </a:t>
            </a:r>
            <a:r>
              <a:rPr lang="en-US" altLang="en-US" sz="2400" dirty="0" err="1">
                <a:solidFill>
                  <a:srgbClr val="3333CC"/>
                </a:solidFill>
                <a:latin typeface="Times New Roman" panose="02020603050405020304" pitchFamily="18" charset="0"/>
                <a:cs typeface="Times New Roman" panose="02020603050405020304" pitchFamily="18" charset="0"/>
              </a:rPr>
              <a:t>của</a:t>
            </a:r>
            <a:r>
              <a:rPr lang="en-US" altLang="en-US" sz="2400" dirty="0">
                <a:solidFill>
                  <a:srgbClr val="3333CC"/>
                </a:solidFill>
                <a:latin typeface="Times New Roman" panose="02020603050405020304" pitchFamily="18" charset="0"/>
                <a:cs typeface="Times New Roman" panose="02020603050405020304" pitchFamily="18" charset="0"/>
              </a:rPr>
              <a:t> </a:t>
            </a:r>
            <a:r>
              <a:rPr lang="en-US" altLang="en-US" sz="2400" dirty="0" err="1">
                <a:solidFill>
                  <a:srgbClr val="3333CC"/>
                </a:solidFill>
                <a:latin typeface="Times New Roman" panose="02020603050405020304" pitchFamily="18" charset="0"/>
                <a:cs typeface="Times New Roman" panose="02020603050405020304" pitchFamily="18" charset="0"/>
              </a:rPr>
              <a:t>điện</a:t>
            </a:r>
            <a:r>
              <a:rPr lang="en-US" altLang="en-US" sz="2400" dirty="0">
                <a:solidFill>
                  <a:srgbClr val="3333CC"/>
                </a:solidFill>
                <a:latin typeface="Times New Roman" panose="02020603050405020304" pitchFamily="18" charset="0"/>
                <a:cs typeface="Times New Roman" panose="02020603050405020304" pitchFamily="18" charset="0"/>
              </a:rPr>
              <a:t> </a:t>
            </a:r>
            <a:r>
              <a:rPr lang="en-US" altLang="en-US" sz="2400" dirty="0" err="1">
                <a:solidFill>
                  <a:srgbClr val="3333CC"/>
                </a:solidFill>
                <a:latin typeface="Times New Roman" panose="02020603050405020304" pitchFamily="18" charset="0"/>
                <a:cs typeface="Times New Roman" panose="02020603050405020304" pitchFamily="18" charset="0"/>
              </a:rPr>
              <a:t>trở</a:t>
            </a:r>
            <a:r>
              <a:rPr lang="en-US" altLang="en-US" sz="2400" dirty="0">
                <a:solidFill>
                  <a:srgbClr val="3333CC"/>
                </a:solidFill>
                <a:latin typeface="Times New Roman" panose="02020603050405020304" pitchFamily="18" charset="0"/>
                <a:cs typeface="Times New Roman" panose="02020603050405020304" pitchFamily="18" charset="0"/>
              </a:rPr>
              <a:t> </a:t>
            </a:r>
            <a:r>
              <a:rPr lang="en-US" altLang="en-US" sz="2400" dirty="0" err="1">
                <a:solidFill>
                  <a:srgbClr val="3333CC"/>
                </a:solidFill>
                <a:latin typeface="Times New Roman" panose="02020603050405020304" pitchFamily="18" charset="0"/>
                <a:cs typeface="Times New Roman" panose="02020603050405020304" pitchFamily="18" charset="0"/>
              </a:rPr>
              <a:t>tương</a:t>
            </a:r>
            <a:r>
              <a:rPr lang="en-US" altLang="en-US" sz="2400" dirty="0">
                <a:solidFill>
                  <a:srgbClr val="3333CC"/>
                </a:solidFill>
                <a:latin typeface="Times New Roman" panose="02020603050405020304" pitchFamily="18" charset="0"/>
                <a:cs typeface="Times New Roman" panose="02020603050405020304" pitchFamily="18" charset="0"/>
              </a:rPr>
              <a:t> </a:t>
            </a:r>
            <a:r>
              <a:rPr lang="en-US" altLang="en-US" sz="2400" dirty="0" err="1">
                <a:solidFill>
                  <a:srgbClr val="3333CC"/>
                </a:solidFill>
                <a:latin typeface="Times New Roman" panose="02020603050405020304" pitchFamily="18" charset="0"/>
                <a:cs typeface="Times New Roman" panose="02020603050405020304" pitchFamily="18" charset="0"/>
              </a:rPr>
              <a:t>đương</a:t>
            </a:r>
            <a:r>
              <a:rPr lang="en-US" altLang="en-US" sz="2400" dirty="0">
                <a:solidFill>
                  <a:srgbClr val="3333CC"/>
                </a:solidFill>
                <a:latin typeface="Times New Roman" panose="02020603050405020304" pitchFamily="18" charset="0"/>
                <a:cs typeface="Times New Roman" panose="02020603050405020304" pitchFamily="18" charset="0"/>
              </a:rPr>
              <a:t> </a:t>
            </a:r>
            <a:r>
              <a:rPr lang="en-US" altLang="en-US" sz="2400" dirty="0" err="1">
                <a:solidFill>
                  <a:srgbClr val="3333CC"/>
                </a:solidFill>
                <a:latin typeface="Times New Roman" panose="02020603050405020304" pitchFamily="18" charset="0"/>
                <a:cs typeface="Times New Roman" panose="02020603050405020304" pitchFamily="18" charset="0"/>
              </a:rPr>
              <a:t>bằng</a:t>
            </a:r>
            <a:r>
              <a:rPr lang="en-US" altLang="en-US" sz="2400" dirty="0">
                <a:solidFill>
                  <a:srgbClr val="3333CC"/>
                </a:solidFill>
                <a:latin typeface="Times New Roman" panose="02020603050405020304" pitchFamily="18" charset="0"/>
                <a:cs typeface="Times New Roman" panose="02020603050405020304" pitchFamily="18" charset="0"/>
              </a:rPr>
              <a:t> </a:t>
            </a:r>
            <a:r>
              <a:rPr lang="en-US" altLang="en-US" sz="2400" dirty="0" err="1">
                <a:solidFill>
                  <a:srgbClr val="3333CC"/>
                </a:solidFill>
                <a:latin typeface="Times New Roman" panose="02020603050405020304" pitchFamily="18" charset="0"/>
                <a:cs typeface="Times New Roman" panose="02020603050405020304" pitchFamily="18" charset="0"/>
              </a:rPr>
              <a:t>tổng</a:t>
            </a:r>
            <a:r>
              <a:rPr lang="en-US" altLang="en-US" sz="2400" dirty="0">
                <a:solidFill>
                  <a:srgbClr val="3333CC"/>
                </a:solidFill>
                <a:latin typeface="Times New Roman" panose="02020603050405020304" pitchFamily="18" charset="0"/>
                <a:cs typeface="Times New Roman" panose="02020603050405020304" pitchFamily="18" charset="0"/>
              </a:rPr>
              <a:t> </a:t>
            </a:r>
            <a:r>
              <a:rPr lang="en-US" altLang="en-US" sz="2400" dirty="0" err="1">
                <a:solidFill>
                  <a:srgbClr val="3333CC"/>
                </a:solidFill>
                <a:latin typeface="Times New Roman" panose="02020603050405020304" pitchFamily="18" charset="0"/>
                <a:cs typeface="Times New Roman" panose="02020603050405020304" pitchFamily="18" charset="0"/>
              </a:rPr>
              <a:t>các</a:t>
            </a:r>
            <a:r>
              <a:rPr lang="en-US" altLang="en-US" sz="2400" dirty="0">
                <a:solidFill>
                  <a:srgbClr val="3333CC"/>
                </a:solidFill>
                <a:latin typeface="Times New Roman" panose="02020603050405020304" pitchFamily="18" charset="0"/>
                <a:cs typeface="Times New Roman" panose="02020603050405020304" pitchFamily="18" charset="0"/>
              </a:rPr>
              <a:t> </a:t>
            </a:r>
            <a:r>
              <a:rPr lang="en-US" altLang="en-US" sz="2400" dirty="0" err="1">
                <a:solidFill>
                  <a:srgbClr val="3333CC"/>
                </a:solidFill>
                <a:latin typeface="Times New Roman" panose="02020603050405020304" pitchFamily="18" charset="0"/>
                <a:cs typeface="Times New Roman" panose="02020603050405020304" pitchFamily="18" charset="0"/>
              </a:rPr>
              <a:t>nghịch</a:t>
            </a:r>
            <a:r>
              <a:rPr lang="en-US" altLang="en-US" sz="2400" dirty="0">
                <a:solidFill>
                  <a:srgbClr val="3333CC"/>
                </a:solidFill>
                <a:latin typeface="Times New Roman" panose="02020603050405020304" pitchFamily="18" charset="0"/>
                <a:cs typeface="Times New Roman" panose="02020603050405020304" pitchFamily="18" charset="0"/>
              </a:rPr>
              <a:t> </a:t>
            </a:r>
            <a:r>
              <a:rPr lang="en-US" altLang="en-US" sz="2400" dirty="0" err="1">
                <a:solidFill>
                  <a:srgbClr val="3333CC"/>
                </a:solidFill>
                <a:latin typeface="Times New Roman" panose="02020603050405020304" pitchFamily="18" charset="0"/>
                <a:cs typeface="Times New Roman" panose="02020603050405020304" pitchFamily="18" charset="0"/>
              </a:rPr>
              <a:t>đảo</a:t>
            </a:r>
            <a:r>
              <a:rPr lang="en-US" altLang="en-US" sz="2400" dirty="0">
                <a:solidFill>
                  <a:srgbClr val="3333CC"/>
                </a:solidFill>
                <a:latin typeface="Times New Roman" panose="02020603050405020304" pitchFamily="18" charset="0"/>
                <a:cs typeface="Times New Roman" panose="02020603050405020304" pitchFamily="18" charset="0"/>
              </a:rPr>
              <a:t> </a:t>
            </a:r>
            <a:r>
              <a:rPr lang="en-US" altLang="en-US" sz="2400" dirty="0" err="1">
                <a:solidFill>
                  <a:srgbClr val="3333CC"/>
                </a:solidFill>
                <a:latin typeface="Times New Roman" panose="02020603050405020304" pitchFamily="18" charset="0"/>
                <a:cs typeface="Times New Roman" panose="02020603050405020304" pitchFamily="18" charset="0"/>
              </a:rPr>
              <a:t>của</a:t>
            </a:r>
            <a:r>
              <a:rPr lang="en-US" altLang="en-US" sz="2400" dirty="0">
                <a:solidFill>
                  <a:srgbClr val="3333CC"/>
                </a:solidFill>
                <a:latin typeface="Times New Roman" panose="02020603050405020304" pitchFamily="18" charset="0"/>
                <a:cs typeface="Times New Roman" panose="02020603050405020304" pitchFamily="18" charset="0"/>
              </a:rPr>
              <a:t> </a:t>
            </a:r>
            <a:r>
              <a:rPr lang="en-US" altLang="en-US" sz="2400" dirty="0" err="1">
                <a:solidFill>
                  <a:srgbClr val="3333CC"/>
                </a:solidFill>
                <a:latin typeface="Times New Roman" panose="02020603050405020304" pitchFamily="18" charset="0"/>
                <a:cs typeface="Times New Roman" panose="02020603050405020304" pitchFamily="18" charset="0"/>
              </a:rPr>
              <a:t>từng</a:t>
            </a:r>
            <a:r>
              <a:rPr lang="en-US" altLang="en-US" sz="2400" dirty="0">
                <a:solidFill>
                  <a:srgbClr val="3333CC"/>
                </a:solidFill>
                <a:latin typeface="Times New Roman" panose="02020603050405020304" pitchFamily="18" charset="0"/>
                <a:cs typeface="Times New Roman" panose="02020603050405020304" pitchFamily="18" charset="0"/>
              </a:rPr>
              <a:t> </a:t>
            </a:r>
            <a:r>
              <a:rPr lang="en-US" altLang="en-US" sz="2400" dirty="0" err="1">
                <a:solidFill>
                  <a:srgbClr val="3333CC"/>
                </a:solidFill>
                <a:latin typeface="Times New Roman" panose="02020603050405020304" pitchFamily="18" charset="0"/>
                <a:cs typeface="Times New Roman" panose="02020603050405020304" pitchFamily="18" charset="0"/>
              </a:rPr>
              <a:t>điện</a:t>
            </a:r>
            <a:r>
              <a:rPr lang="en-US" altLang="en-US" sz="2400" dirty="0">
                <a:solidFill>
                  <a:srgbClr val="3333CC"/>
                </a:solidFill>
                <a:latin typeface="Times New Roman" panose="02020603050405020304" pitchFamily="18" charset="0"/>
                <a:cs typeface="Times New Roman" panose="02020603050405020304" pitchFamily="18" charset="0"/>
              </a:rPr>
              <a:t> </a:t>
            </a:r>
            <a:r>
              <a:rPr lang="en-US" altLang="en-US" sz="2400" dirty="0" err="1">
                <a:solidFill>
                  <a:srgbClr val="3333CC"/>
                </a:solidFill>
                <a:latin typeface="Times New Roman" panose="02020603050405020304" pitchFamily="18" charset="0"/>
                <a:cs typeface="Times New Roman" panose="02020603050405020304" pitchFamily="18" charset="0"/>
              </a:rPr>
              <a:t>trở</a:t>
            </a:r>
            <a:r>
              <a:rPr lang="en-US" altLang="en-US" sz="2400" dirty="0">
                <a:solidFill>
                  <a:srgbClr val="3333CC"/>
                </a:solidFill>
                <a:latin typeface="Times New Roman" panose="02020603050405020304" pitchFamily="18" charset="0"/>
                <a:cs typeface="Times New Roman" panose="02020603050405020304" pitchFamily="18" charset="0"/>
              </a:rPr>
              <a:t> </a:t>
            </a:r>
            <a:r>
              <a:rPr lang="en-US" altLang="en-US" sz="2400" dirty="0" err="1">
                <a:solidFill>
                  <a:srgbClr val="3333CC"/>
                </a:solidFill>
                <a:latin typeface="Times New Roman" panose="02020603050405020304" pitchFamily="18" charset="0"/>
                <a:cs typeface="Times New Roman" panose="02020603050405020304" pitchFamily="18" charset="0"/>
              </a:rPr>
              <a:t>thành</a:t>
            </a:r>
            <a:r>
              <a:rPr lang="en-US" altLang="en-US" sz="2400" dirty="0">
                <a:solidFill>
                  <a:srgbClr val="3333CC"/>
                </a:solidFill>
                <a:latin typeface="Times New Roman" panose="02020603050405020304" pitchFamily="18" charset="0"/>
                <a:cs typeface="Times New Roman" panose="02020603050405020304" pitchFamily="18" charset="0"/>
              </a:rPr>
              <a:t> </a:t>
            </a:r>
            <a:r>
              <a:rPr lang="en-US" altLang="en-US" sz="2400" dirty="0" err="1">
                <a:solidFill>
                  <a:srgbClr val="3333CC"/>
                </a:solidFill>
                <a:latin typeface="Times New Roman" panose="02020603050405020304" pitchFamily="18" charset="0"/>
                <a:cs typeface="Times New Roman" panose="02020603050405020304" pitchFamily="18" charset="0"/>
              </a:rPr>
              <a:t>phần</a:t>
            </a:r>
            <a:r>
              <a:rPr lang="en-US" altLang="en-US" sz="2400" dirty="0">
                <a:solidFill>
                  <a:srgbClr val="3333CC"/>
                </a:solidFill>
                <a:latin typeface="Times New Roman" panose="02020603050405020304" pitchFamily="18" charset="0"/>
                <a:cs typeface="Times New Roman" panose="02020603050405020304" pitchFamily="18" charset="0"/>
              </a:rPr>
              <a:t>.</a:t>
            </a:r>
          </a:p>
          <a:p>
            <a:pPr algn="just">
              <a:spcBef>
                <a:spcPct val="50000"/>
              </a:spcBef>
            </a:pPr>
            <a:r>
              <a:rPr lang="en-US" altLang="en-US" sz="2400" i="1" dirty="0" err="1">
                <a:solidFill>
                  <a:srgbClr val="FF0000"/>
                </a:solidFill>
                <a:latin typeface="Times New Roman" panose="02020603050405020304" pitchFamily="18" charset="0"/>
                <a:cs typeface="Times New Roman" panose="02020603050405020304" pitchFamily="18" charset="0"/>
              </a:rPr>
              <a:t>Công</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thức</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tính</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điện</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trở</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tương</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đương</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trong</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đoạn</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mạch</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gồm</a:t>
            </a:r>
            <a:r>
              <a:rPr lang="en-US" altLang="en-US" sz="2400" i="1" dirty="0">
                <a:solidFill>
                  <a:srgbClr val="FF0000"/>
                </a:solidFill>
                <a:latin typeface="Times New Roman" panose="02020603050405020304" pitchFamily="18" charset="0"/>
                <a:cs typeface="Times New Roman" panose="02020603050405020304" pitchFamily="18" charset="0"/>
              </a:rPr>
              <a:t> 2 </a:t>
            </a:r>
            <a:r>
              <a:rPr lang="en-US" altLang="en-US" sz="2400" i="1" dirty="0" err="1">
                <a:solidFill>
                  <a:srgbClr val="FF0000"/>
                </a:solidFill>
                <a:latin typeface="Times New Roman" panose="02020603050405020304" pitchFamily="18" charset="0"/>
                <a:cs typeface="Times New Roman" panose="02020603050405020304" pitchFamily="18" charset="0"/>
              </a:rPr>
              <a:t>điện</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trở</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mắc</a:t>
            </a:r>
            <a:r>
              <a:rPr lang="en-US" altLang="en-US" sz="2400" i="1" dirty="0">
                <a:solidFill>
                  <a:srgbClr val="FF0000"/>
                </a:solidFill>
                <a:latin typeface="Times New Roman" panose="02020603050405020304" pitchFamily="18" charset="0"/>
                <a:cs typeface="Times New Roman" panose="02020603050405020304" pitchFamily="18" charset="0"/>
              </a:rPr>
              <a:t> song </a:t>
            </a:r>
            <a:r>
              <a:rPr lang="en-US" altLang="en-US" sz="2400" i="1" dirty="0" err="1">
                <a:solidFill>
                  <a:srgbClr val="FF0000"/>
                </a:solidFill>
                <a:latin typeface="Times New Roman" panose="02020603050405020304" pitchFamily="18" charset="0"/>
                <a:cs typeface="Times New Roman" panose="02020603050405020304" pitchFamily="18" charset="0"/>
              </a:rPr>
              <a:t>song</a:t>
            </a:r>
            <a:r>
              <a:rPr lang="en-US" altLang="en-US" sz="2400" i="1" dirty="0">
                <a:solidFill>
                  <a:srgbClr val="FF0000"/>
                </a:solidFill>
                <a:latin typeface="Times New Roman" panose="02020603050405020304" pitchFamily="18" charset="0"/>
                <a:cs typeface="Times New Roman" panose="02020603050405020304" pitchFamily="18" charset="0"/>
              </a:rPr>
              <a:t>:</a:t>
            </a:r>
          </a:p>
        </p:txBody>
      </p:sp>
      <p:sp>
        <p:nvSpPr>
          <p:cNvPr id="8" name="Text Box 11"/>
          <p:cNvSpPr txBox="1">
            <a:spLocks noChangeArrowheads="1"/>
          </p:cNvSpPr>
          <p:nvPr/>
        </p:nvSpPr>
        <p:spPr bwMode="auto">
          <a:xfrm>
            <a:off x="228600" y="5334000"/>
            <a:ext cx="91759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50000"/>
              </a:spcBef>
              <a:buFont typeface="Courier New" panose="02070309020205020404" pitchFamily="49" charset="0"/>
              <a:buChar char="o"/>
            </a:pPr>
            <a:r>
              <a:rPr lang="en-US" altLang="en-US" sz="2400" i="1">
                <a:solidFill>
                  <a:srgbClr val="3333CC"/>
                </a:solidFill>
                <a:latin typeface="Times New Roman" panose="02020603050405020304" pitchFamily="18" charset="0"/>
                <a:cs typeface="Times New Roman" panose="02020603050405020304" pitchFamily="18" charset="0"/>
              </a:rPr>
              <a:t>Nếu mạch có n điện trở </a:t>
            </a:r>
            <a:r>
              <a:rPr lang="en-US" altLang="en-US" sz="2400" i="1">
                <a:solidFill>
                  <a:srgbClr val="FF0000"/>
                </a:solidFill>
                <a:latin typeface="Times New Roman" panose="02020603050405020304" pitchFamily="18" charset="0"/>
                <a:cs typeface="Times New Roman" panose="02020603050405020304" pitchFamily="18" charset="0"/>
              </a:rPr>
              <a:t>như nhau</a:t>
            </a:r>
            <a:r>
              <a:rPr lang="en-US" altLang="en-US" sz="2400" i="1">
                <a:solidFill>
                  <a:schemeClr val="accent2"/>
                </a:solidFill>
                <a:latin typeface="Times New Roman" panose="02020603050405020304" pitchFamily="18" charset="0"/>
                <a:cs typeface="Times New Roman" panose="02020603050405020304" pitchFamily="18" charset="0"/>
              </a:rPr>
              <a:t> </a:t>
            </a:r>
            <a:r>
              <a:rPr lang="en-US" altLang="en-US" sz="2400" i="1">
                <a:solidFill>
                  <a:srgbClr val="3333CC"/>
                </a:solidFill>
                <a:latin typeface="Times New Roman" panose="02020603050405020304" pitchFamily="18" charset="0"/>
                <a:cs typeface="Times New Roman" panose="02020603050405020304" pitchFamily="18" charset="0"/>
              </a:rPr>
              <a:t>là R mắc song song thì:</a:t>
            </a:r>
          </a:p>
        </p:txBody>
      </p:sp>
      <p:graphicFrame>
        <p:nvGraphicFramePr>
          <p:cNvPr id="9" name="Object 12"/>
          <p:cNvGraphicFramePr>
            <a:graphicFrameLocks noChangeAspect="1"/>
          </p:cNvGraphicFramePr>
          <p:nvPr>
            <p:extLst>
              <p:ext uri="{D42A27DB-BD31-4B8C-83A1-F6EECF244321}">
                <p14:modId xmlns:p14="http://schemas.microsoft.com/office/powerpoint/2010/main" val="727708877"/>
              </p:ext>
            </p:extLst>
          </p:nvPr>
        </p:nvGraphicFramePr>
        <p:xfrm>
          <a:off x="3944938" y="5772150"/>
          <a:ext cx="1420812" cy="1009650"/>
        </p:xfrm>
        <a:graphic>
          <a:graphicData uri="http://schemas.openxmlformats.org/presentationml/2006/ole">
            <mc:AlternateContent xmlns:mc="http://schemas.openxmlformats.org/markup-compatibility/2006">
              <mc:Choice xmlns:v="urn:schemas-microsoft-com:vml" Requires="v">
                <p:oleObj spid="_x0000_s5129" name="Equation" r:id="rId7" imgW="571320" imgH="393480" progId="Equation.3">
                  <p:embed/>
                </p:oleObj>
              </mc:Choice>
              <mc:Fallback>
                <p:oleObj name="Equation" r:id="rId7" imgW="571320" imgH="393480" progId="Equation.3">
                  <p:embed/>
                  <p:pic>
                    <p:nvPicPr>
                      <p:cNvPr id="9"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4938" y="5772150"/>
                        <a:ext cx="1420812" cy="10096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5982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barn(inVertical)">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1000"/>
                                        <p:tgtEl>
                                          <p:spTgt spid="4"/>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2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1000"/>
                                        <p:tgtEl>
                                          <p:spTgt spid="8"/>
                                        </p:tgtEl>
                                      </p:cBhvr>
                                    </p:animEffect>
                                  </p:childTnLst>
                                </p:cTn>
                              </p:par>
                            </p:childTnLst>
                          </p:cTn>
                        </p:par>
                        <p:par>
                          <p:cTn id="44" fill="hold">
                            <p:stCondLst>
                              <p:cond delay="1000"/>
                            </p:stCondLst>
                            <p:childTnLst>
                              <p:par>
                                <p:cTn id="45" presetID="22" presetClass="entr" presetSubtype="8"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960438"/>
            <a:ext cx="2819400" cy="868362"/>
          </a:xfrm>
        </p:spPr>
        <p:txBody>
          <a:bodyPr>
            <a:normAutofit/>
          </a:bodyPr>
          <a:lstStyle/>
          <a:p>
            <a:r>
              <a:rPr lang="en-US" sz="2800" b="1" dirty="0">
                <a:solidFill>
                  <a:srgbClr val="FF0000"/>
                </a:solidFill>
                <a:latin typeface="Times New Roman" panose="02020603050405020304" pitchFamily="18" charset="0"/>
                <a:cs typeface="Times New Roman" panose="02020603050405020304" pitchFamily="18" charset="0"/>
              </a:rPr>
              <a:t>III. VẬN DỤNG</a:t>
            </a:r>
          </a:p>
        </p:txBody>
      </p:sp>
      <p:sp>
        <p:nvSpPr>
          <p:cNvPr id="47" name="Text Box 53"/>
          <p:cNvSpPr txBox="1">
            <a:spLocks noChangeArrowheads="1"/>
          </p:cNvSpPr>
          <p:nvPr/>
        </p:nvSpPr>
        <p:spPr bwMode="auto">
          <a:xfrm>
            <a:off x="304800" y="1676400"/>
            <a:ext cx="8264013" cy="3231654"/>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400" dirty="0" err="1">
                <a:solidFill>
                  <a:srgbClr val="0000CC"/>
                </a:solidFill>
                <a:latin typeface="Times New Roman" panose="02020603050405020304" pitchFamily="18" charset="0"/>
                <a:cs typeface="Times New Roman" panose="02020603050405020304" pitchFamily="18" charset="0"/>
              </a:rPr>
              <a:t>Trong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phòng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học</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đang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sử</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dụng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một</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đèn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dây</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tóc</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và</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một</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quạt</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trần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có</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cùng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hiệu</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điện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thế</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định</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mức</a:t>
            </a:r>
            <a:r>
              <a:rPr lang="en-US" altLang="en-US" sz="2400" dirty="0">
                <a:solidFill>
                  <a:srgbClr val="0000CC"/>
                </a:solidFill>
                <a:latin typeface="Times New Roman" panose="02020603050405020304" pitchFamily="18" charset="0"/>
                <a:cs typeface="Times New Roman" panose="02020603050405020304" pitchFamily="18" charset="0"/>
              </a:rPr>
              <a:t> 220V.  </a:t>
            </a:r>
            <a:r>
              <a:rPr lang="en-US" altLang="en-US" sz="2400" dirty="0" err="1">
                <a:solidFill>
                  <a:srgbClr val="0000CC"/>
                </a:solidFill>
                <a:latin typeface="Times New Roman" panose="02020603050405020304" pitchFamily="18" charset="0"/>
                <a:cs typeface="Times New Roman" panose="02020603050405020304" pitchFamily="18" charset="0"/>
              </a:rPr>
              <a:t>Hiệu</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điện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thế</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của</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nguồn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là</a:t>
            </a:r>
            <a:r>
              <a:rPr lang="en-US" altLang="en-US" sz="2400" dirty="0">
                <a:solidFill>
                  <a:srgbClr val="0000CC"/>
                </a:solidFill>
                <a:latin typeface="Times New Roman" panose="02020603050405020304" pitchFamily="18" charset="0"/>
                <a:cs typeface="Times New Roman" panose="02020603050405020304" pitchFamily="18" charset="0"/>
              </a:rPr>
              <a:t> 220V. </a:t>
            </a:r>
            <a:r>
              <a:rPr lang="en-US" altLang="en-US" sz="2400" dirty="0" err="1">
                <a:solidFill>
                  <a:srgbClr val="0000CC"/>
                </a:solidFill>
                <a:latin typeface="Times New Roman" panose="02020603050405020304" pitchFamily="18" charset="0"/>
                <a:cs typeface="Times New Roman" panose="02020603050405020304" pitchFamily="18" charset="0"/>
              </a:rPr>
              <a:t>Mỗi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đồ</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dùng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đó</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đều</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có</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công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tắc</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và</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cầu</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chì</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bảo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vệ</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riêng</a:t>
            </a:r>
            <a:r>
              <a:rPr lang="en-US" altLang="en-US" sz="2400" dirty="0">
                <a:solidFill>
                  <a:srgbClr val="0000CC"/>
                </a:solidFill>
                <a:latin typeface="Times New Roman" panose="02020603050405020304" pitchFamily="18" charset="0"/>
                <a:cs typeface="Times New Roman" panose="02020603050405020304" pitchFamily="18" charset="0"/>
              </a:rPr>
              <a:t>.</a:t>
            </a:r>
          </a:p>
          <a:p>
            <a:pPr algn="just">
              <a:spcBef>
                <a:spcPct val="50000"/>
              </a:spcBef>
            </a:pP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Đèn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và</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quạt</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được</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mắc</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như</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thế</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nào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vào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nguồn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để</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chúng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hoạt</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động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bình</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thường</a:t>
            </a:r>
            <a:r>
              <a:rPr lang="en-US" altLang="en-US" sz="2400" dirty="0">
                <a:solidFill>
                  <a:srgbClr val="0000CC"/>
                </a:solidFill>
                <a:latin typeface="Times New Roman" panose="02020603050405020304" pitchFamily="18" charset="0"/>
                <a:cs typeface="Times New Roman" panose="02020603050405020304" pitchFamily="18" charset="0"/>
              </a:rPr>
              <a:t>?</a:t>
            </a:r>
          </a:p>
          <a:p>
            <a:pPr algn="just">
              <a:spcBef>
                <a:spcPct val="50000"/>
              </a:spcBef>
            </a:pP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Vẽ</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sơ</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đồ</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mạch</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điện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đó</a:t>
            </a:r>
            <a:r>
              <a:rPr lang="en-US" altLang="en-US" sz="2400" dirty="0">
                <a:solidFill>
                  <a:srgbClr val="0000CC"/>
                </a:solidFill>
                <a:latin typeface="Times New Roman" panose="02020603050405020304" pitchFamily="18" charset="0"/>
                <a:cs typeface="Times New Roman" panose="02020603050405020304" pitchFamily="18" charset="0"/>
              </a:rPr>
              <a:t>. Cho </a:t>
            </a:r>
            <a:r>
              <a:rPr lang="en-US" altLang="en-US" sz="2400" dirty="0" err="1">
                <a:solidFill>
                  <a:srgbClr val="0000CC"/>
                </a:solidFill>
                <a:latin typeface="Times New Roman" panose="02020603050405020304" pitchFamily="18" charset="0"/>
                <a:cs typeface="Times New Roman" panose="02020603050405020304" pitchFamily="18" charset="0"/>
              </a:rPr>
              <a:t>kí</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hiệu</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sơ</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đồ</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của</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quạt</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điện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là</a:t>
            </a:r>
            <a:r>
              <a:rPr lang="en-US" altLang="en-US" sz="2400" dirty="0">
                <a:solidFill>
                  <a:srgbClr val="0000CC"/>
                </a:solidFill>
                <a:latin typeface="Times New Roman" panose="02020603050405020304" pitchFamily="18" charset="0"/>
                <a:cs typeface="Times New Roman" panose="02020603050405020304" pitchFamily="18" charset="0"/>
              </a:rPr>
              <a:t>            </a:t>
            </a:r>
          </a:p>
          <a:p>
            <a:pPr algn="just">
              <a:spcBef>
                <a:spcPct val="50000"/>
              </a:spcBef>
            </a:pP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Nếu</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đèn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không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hoạt</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động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thì</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quạt</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có</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hoạt</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động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không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Vì</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sao</a:t>
            </a:r>
            <a:r>
              <a:rPr lang="en-US" altLang="en-US" sz="2400" dirty="0">
                <a:solidFill>
                  <a:srgbClr val="0000CC"/>
                </a:solidFill>
                <a:latin typeface="Times New Roman" panose="02020603050405020304" pitchFamily="18" charset="0"/>
                <a:cs typeface="Times New Roman" panose="02020603050405020304" pitchFamily="18" charset="0"/>
              </a:rPr>
              <a:t>?</a:t>
            </a:r>
          </a:p>
        </p:txBody>
      </p:sp>
      <p:grpSp>
        <p:nvGrpSpPr>
          <p:cNvPr id="48" name="Group 54"/>
          <p:cNvGrpSpPr>
            <a:grpSpLocks/>
          </p:cNvGrpSpPr>
          <p:nvPr/>
        </p:nvGrpSpPr>
        <p:grpSpPr bwMode="auto">
          <a:xfrm>
            <a:off x="7883013" y="3886200"/>
            <a:ext cx="800100" cy="381000"/>
            <a:chOff x="2136" y="3900"/>
            <a:chExt cx="504" cy="240"/>
          </a:xfrm>
        </p:grpSpPr>
        <p:sp>
          <p:nvSpPr>
            <p:cNvPr id="49" name="Oval 55"/>
            <p:cNvSpPr>
              <a:spLocks noChangeArrowheads="1"/>
            </p:cNvSpPr>
            <p:nvPr/>
          </p:nvSpPr>
          <p:spPr bwMode="auto">
            <a:xfrm>
              <a:off x="2256" y="3900"/>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latin typeface=".VnTimeH" pitchFamily="34" charset="0"/>
                </a:rPr>
                <a:t>M</a:t>
              </a:r>
            </a:p>
          </p:txBody>
        </p:sp>
        <p:sp>
          <p:nvSpPr>
            <p:cNvPr id="50" name="Line 56"/>
            <p:cNvSpPr>
              <a:spLocks noChangeShapeType="1"/>
            </p:cNvSpPr>
            <p:nvPr/>
          </p:nvSpPr>
          <p:spPr bwMode="auto">
            <a:xfrm>
              <a:off x="2496" y="4032"/>
              <a:ext cx="144" cy="0"/>
            </a:xfrm>
            <a:prstGeom prst="line">
              <a:avLst/>
            </a:prstGeom>
            <a:noFill/>
            <a:ln w="381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57"/>
            <p:cNvSpPr>
              <a:spLocks noChangeShapeType="1"/>
            </p:cNvSpPr>
            <p:nvPr/>
          </p:nvSpPr>
          <p:spPr bwMode="auto">
            <a:xfrm>
              <a:off x="2136" y="4032"/>
              <a:ext cx="144" cy="0"/>
            </a:xfrm>
            <a:prstGeom prst="line">
              <a:avLst/>
            </a:prstGeom>
            <a:noFill/>
            <a:ln w="381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415330448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 calcmode="lin" valueType="num">
                                      <p:cBhvr>
                                        <p:cTn id="14" dur="10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47">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47">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47">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2000"/>
                                        <p:tgtEl>
                                          <p:spTgt spid="48"/>
                                        </p:tgtEl>
                                      </p:cBhvr>
                                    </p:animEffect>
                                  </p:childTnLst>
                                </p:cTn>
                              </p:par>
                              <p:par>
                                <p:cTn id="21" presetID="31" presetClass="entr" presetSubtype="0" fill="hold" nodeType="withEffect">
                                  <p:stCondLst>
                                    <p:cond delay="0"/>
                                  </p:stCondLst>
                                  <p:childTnLst>
                                    <p:set>
                                      <p:cBhvr>
                                        <p:cTn id="22" dur="1" fill="hold">
                                          <p:stCondLst>
                                            <p:cond delay="0"/>
                                          </p:stCondLst>
                                        </p:cTn>
                                        <p:tgtEl>
                                          <p:spTgt spid="47">
                                            <p:txEl>
                                              <p:pRg st="1" end="1"/>
                                            </p:txEl>
                                          </p:spTgt>
                                        </p:tgtEl>
                                        <p:attrNameLst>
                                          <p:attrName>style.visibility</p:attrName>
                                        </p:attrNameLst>
                                      </p:cBhvr>
                                      <p:to>
                                        <p:strVal val="visible"/>
                                      </p:to>
                                    </p:set>
                                    <p:anim calcmode="lin" valueType="num">
                                      <p:cBhvr>
                                        <p:cTn id="23" dur="1000" fill="hold"/>
                                        <p:tgtEl>
                                          <p:spTgt spid="47">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47">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47">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47">
                                            <p:txEl>
                                              <p:pRg st="1" end="1"/>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47">
                                            <p:txEl>
                                              <p:pRg st="2" end="2"/>
                                            </p:txEl>
                                          </p:spTgt>
                                        </p:tgtEl>
                                        <p:attrNameLst>
                                          <p:attrName>style.visibility</p:attrName>
                                        </p:attrNameLst>
                                      </p:cBhvr>
                                      <p:to>
                                        <p:strVal val="visible"/>
                                      </p:to>
                                    </p:set>
                                    <p:anim calcmode="lin" valueType="num">
                                      <p:cBhvr>
                                        <p:cTn id="29" dur="1000" fill="hold"/>
                                        <p:tgtEl>
                                          <p:spTgt spid="47">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47">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47">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47">
                                            <p:txEl>
                                              <p:pRg st="2" end="2"/>
                                            </p:txEl>
                                          </p:spTgt>
                                        </p:tgtEl>
                                      </p:cBhvr>
                                    </p:animEffect>
                                  </p:childTnLst>
                                </p:cTn>
                              </p:par>
                              <p:par>
                                <p:cTn id="33" presetID="31" presetClass="entr" presetSubtype="0" fill="hold" nodeType="withEffect">
                                  <p:stCondLst>
                                    <p:cond delay="0"/>
                                  </p:stCondLst>
                                  <p:childTnLst>
                                    <p:set>
                                      <p:cBhvr>
                                        <p:cTn id="34" dur="1" fill="hold">
                                          <p:stCondLst>
                                            <p:cond delay="0"/>
                                          </p:stCondLst>
                                        </p:cTn>
                                        <p:tgtEl>
                                          <p:spTgt spid="47">
                                            <p:txEl>
                                              <p:pRg st="3" end="3"/>
                                            </p:txEl>
                                          </p:spTgt>
                                        </p:tgtEl>
                                        <p:attrNameLst>
                                          <p:attrName>style.visibility</p:attrName>
                                        </p:attrNameLst>
                                      </p:cBhvr>
                                      <p:to>
                                        <p:strVal val="visible"/>
                                      </p:to>
                                    </p:set>
                                    <p:anim calcmode="lin" valueType="num">
                                      <p:cBhvr>
                                        <p:cTn id="35" dur="1000" fill="hold"/>
                                        <p:tgtEl>
                                          <p:spTgt spid="47">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47">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47">
                                            <p:txEl>
                                              <p:pRg st="3" end="3"/>
                                            </p:txEl>
                                          </p:spTgt>
                                        </p:tgtEl>
                                        <p:attrNameLst>
                                          <p:attrName>style.rotation</p:attrName>
                                        </p:attrNameLst>
                                      </p:cBhvr>
                                      <p:tavLst>
                                        <p:tav tm="0">
                                          <p:val>
                                            <p:fltVal val="90"/>
                                          </p:val>
                                        </p:tav>
                                        <p:tav tm="100000">
                                          <p:val>
                                            <p:fltVal val="0"/>
                                          </p:val>
                                        </p:tav>
                                      </p:tavLst>
                                    </p:anim>
                                    <p:animEffect transition="in" filter="fade">
                                      <p:cBhvr>
                                        <p:cTn id="38" dur="1000"/>
                                        <p:tgtEl>
                                          <p:spTgt spid="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990599" y="4267201"/>
            <a:ext cx="63980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solidFill>
                  <a:srgbClr val="008000"/>
                </a:solidFill>
                <a:latin typeface="Times New Roman" panose="02020603050405020304" pitchFamily="18" charset="0"/>
                <a:cs typeface="Times New Roman" panose="02020603050405020304" pitchFamily="18" charset="0"/>
              </a:rPr>
              <a:t>-</a:t>
            </a:r>
            <a:r>
              <a:rPr lang="en-US" altLang="en-US" sz="2400" dirty="0" err="1">
                <a:solidFill>
                  <a:srgbClr val="008000"/>
                </a:solidFill>
                <a:latin typeface="Times New Roman" panose="02020603050405020304" pitchFamily="18" charset="0"/>
                <a:cs typeface="Times New Roman" panose="02020603050405020304" pitchFamily="18" charset="0"/>
              </a:rPr>
              <a:t>Đèn</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và</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quạt</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được</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mắc</a:t>
            </a:r>
            <a:r>
              <a:rPr lang="en-US" altLang="en-US" sz="2400" dirty="0">
                <a:solidFill>
                  <a:srgbClr val="008000"/>
                </a:solidFill>
                <a:latin typeface="Times New Roman" panose="02020603050405020304" pitchFamily="18" charset="0"/>
                <a:cs typeface="Times New Roman" panose="02020603050405020304" pitchFamily="18" charset="0"/>
              </a:rPr>
              <a:t> song </a:t>
            </a:r>
            <a:r>
              <a:rPr lang="en-US" altLang="en-US" sz="2400" dirty="0" err="1">
                <a:solidFill>
                  <a:srgbClr val="008000"/>
                </a:solidFill>
                <a:latin typeface="Times New Roman" panose="02020603050405020304" pitchFamily="18" charset="0"/>
                <a:cs typeface="Times New Roman" panose="02020603050405020304" pitchFamily="18" charset="0"/>
              </a:rPr>
              <a:t>song</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vào</a:t>
            </a:r>
            <a:r>
              <a:rPr lang="en-US" altLang="en-US" sz="2400" dirty="0">
                <a:solidFill>
                  <a:srgbClr val="008000"/>
                </a:solidFill>
                <a:latin typeface="Times New Roman" panose="02020603050405020304" pitchFamily="18" charset="0"/>
                <a:cs typeface="Times New Roman" panose="02020603050405020304" pitchFamily="18" charset="0"/>
              </a:rPr>
              <a:t> </a:t>
            </a:r>
            <a:r>
              <a:rPr lang="vi-VN" altLang="en-US" sz="2400" dirty="0" err="1">
                <a:solidFill>
                  <a:srgbClr val="008000"/>
                </a:solidFill>
                <a:latin typeface="Times New Roman" panose="02020603050405020304" pitchFamily="18" charset="0"/>
                <a:cs typeface="Times New Roman" panose="02020603050405020304" pitchFamily="18" charset="0"/>
              </a:rPr>
              <a:t>nguồn</a:t>
            </a:r>
            <a:r>
              <a:rPr lang="vi-VN" altLang="en-US" sz="2400" dirty="0">
                <a:solidFill>
                  <a:srgbClr val="008000"/>
                </a:solidFill>
                <a:latin typeface="Times New Roman" panose="02020603050405020304" pitchFamily="18" charset="0"/>
                <a:cs typeface="Times New Roman" panose="02020603050405020304" pitchFamily="18" charset="0"/>
              </a:rPr>
              <a:t>.</a:t>
            </a:r>
            <a:endParaRPr lang="en-US" altLang="en-US" sz="2400" dirty="0">
              <a:solidFill>
                <a:srgbClr val="008000"/>
              </a:solidFill>
              <a:latin typeface="Times New Roman" panose="02020603050405020304" pitchFamily="18" charset="0"/>
              <a:cs typeface="Times New Roman" panose="02020603050405020304" pitchFamily="18" charset="0"/>
            </a:endParaRPr>
          </a:p>
        </p:txBody>
      </p:sp>
      <p:grpSp>
        <p:nvGrpSpPr>
          <p:cNvPr id="5" name="Group 4"/>
          <p:cNvGrpSpPr>
            <a:grpSpLocks/>
          </p:cNvGrpSpPr>
          <p:nvPr/>
        </p:nvGrpSpPr>
        <p:grpSpPr bwMode="auto">
          <a:xfrm>
            <a:off x="2667000" y="1524000"/>
            <a:ext cx="4441825" cy="2598738"/>
            <a:chOff x="1344" y="192"/>
            <a:chExt cx="3130" cy="1829"/>
          </a:xfrm>
        </p:grpSpPr>
        <p:sp>
          <p:nvSpPr>
            <p:cNvPr id="6" name="Rectangle 5"/>
            <p:cNvSpPr>
              <a:spLocks noChangeArrowheads="1"/>
            </p:cNvSpPr>
            <p:nvPr/>
          </p:nvSpPr>
          <p:spPr bwMode="auto">
            <a:xfrm>
              <a:off x="1494" y="672"/>
              <a:ext cx="35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333399"/>
                  </a:solidFill>
                  <a:latin typeface="Times New Roman" panose="02020603050405020304" pitchFamily="18" charset="0"/>
                  <a:cs typeface="Times New Roman" panose="02020603050405020304" pitchFamily="18" charset="0"/>
                </a:rPr>
                <a:t>M</a:t>
              </a:r>
            </a:p>
          </p:txBody>
        </p:sp>
        <p:sp>
          <p:nvSpPr>
            <p:cNvPr id="7" name="Line 6"/>
            <p:cNvSpPr>
              <a:spLocks noChangeShapeType="1"/>
            </p:cNvSpPr>
            <p:nvPr/>
          </p:nvSpPr>
          <p:spPr bwMode="auto">
            <a:xfrm>
              <a:off x="3496" y="624"/>
              <a:ext cx="22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8" name="Line 7"/>
            <p:cNvSpPr>
              <a:spLocks noChangeShapeType="1"/>
            </p:cNvSpPr>
            <p:nvPr/>
          </p:nvSpPr>
          <p:spPr bwMode="auto">
            <a:xfrm>
              <a:off x="2808" y="1673"/>
              <a:ext cx="0" cy="34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9" name="Line 8"/>
            <p:cNvSpPr>
              <a:spLocks noChangeShapeType="1"/>
            </p:cNvSpPr>
            <p:nvPr/>
          </p:nvSpPr>
          <p:spPr bwMode="auto">
            <a:xfrm>
              <a:off x="2871" y="1751"/>
              <a:ext cx="0" cy="193"/>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10" name="Line 9"/>
            <p:cNvSpPr>
              <a:spLocks noChangeShapeType="1"/>
            </p:cNvSpPr>
            <p:nvPr/>
          </p:nvSpPr>
          <p:spPr bwMode="auto">
            <a:xfrm flipV="1">
              <a:off x="2858" y="1824"/>
              <a:ext cx="1606" cy="1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11" name="Line 10"/>
            <p:cNvSpPr>
              <a:spLocks noChangeShapeType="1"/>
            </p:cNvSpPr>
            <p:nvPr/>
          </p:nvSpPr>
          <p:spPr bwMode="auto">
            <a:xfrm>
              <a:off x="4474" y="1004"/>
              <a:ext cx="0" cy="841"/>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12" name="Line 11"/>
            <p:cNvSpPr>
              <a:spLocks noChangeShapeType="1"/>
            </p:cNvSpPr>
            <p:nvPr/>
          </p:nvSpPr>
          <p:spPr bwMode="auto">
            <a:xfrm>
              <a:off x="1352" y="1824"/>
              <a:ext cx="1351" cy="1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13" name="Line 12"/>
            <p:cNvSpPr>
              <a:spLocks noChangeShapeType="1"/>
            </p:cNvSpPr>
            <p:nvPr/>
          </p:nvSpPr>
          <p:spPr bwMode="auto">
            <a:xfrm>
              <a:off x="2695" y="1672"/>
              <a:ext cx="0" cy="34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14" name="Line 13"/>
            <p:cNvSpPr>
              <a:spLocks noChangeShapeType="1"/>
            </p:cNvSpPr>
            <p:nvPr/>
          </p:nvSpPr>
          <p:spPr bwMode="auto">
            <a:xfrm>
              <a:off x="2757" y="1750"/>
              <a:ext cx="0" cy="193"/>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15" name="Oval 14"/>
            <p:cNvSpPr>
              <a:spLocks noChangeArrowheads="1"/>
            </p:cNvSpPr>
            <p:nvPr/>
          </p:nvSpPr>
          <p:spPr bwMode="auto">
            <a:xfrm>
              <a:off x="4067" y="976"/>
              <a:ext cx="57" cy="67"/>
            </a:xfrm>
            <a:prstGeom prst="ellipse">
              <a:avLst/>
            </a:prstGeom>
            <a:solidFill>
              <a:srgbClr val="FFFFFF"/>
            </a:solidFill>
            <a:ln w="952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latin typeface="Times New Roman" panose="02020603050405020304" pitchFamily="18" charset="0"/>
                <a:cs typeface="Times New Roman" panose="02020603050405020304" pitchFamily="18" charset="0"/>
              </a:endParaRPr>
            </a:p>
          </p:txBody>
        </p:sp>
        <p:sp>
          <p:nvSpPr>
            <p:cNvPr id="16" name="Line 15"/>
            <p:cNvSpPr>
              <a:spLocks noChangeShapeType="1"/>
            </p:cNvSpPr>
            <p:nvPr/>
          </p:nvSpPr>
          <p:spPr bwMode="auto">
            <a:xfrm>
              <a:off x="1352" y="960"/>
              <a:ext cx="0" cy="86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17" name="Rectangle 16"/>
            <p:cNvSpPr>
              <a:spLocks noChangeArrowheads="1"/>
            </p:cNvSpPr>
            <p:nvPr/>
          </p:nvSpPr>
          <p:spPr bwMode="auto">
            <a:xfrm>
              <a:off x="4067" y="709"/>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333399"/>
                  </a:solidFill>
                  <a:latin typeface="Times New Roman" panose="02020603050405020304" pitchFamily="18" charset="0"/>
                  <a:cs typeface="Times New Roman" panose="02020603050405020304" pitchFamily="18" charset="0"/>
                </a:rPr>
                <a:t>N</a:t>
              </a:r>
            </a:p>
          </p:txBody>
        </p:sp>
        <p:sp>
          <p:nvSpPr>
            <p:cNvPr id="18" name="Oval 17"/>
            <p:cNvSpPr>
              <a:spLocks noChangeArrowheads="1"/>
            </p:cNvSpPr>
            <p:nvPr/>
          </p:nvSpPr>
          <p:spPr bwMode="auto">
            <a:xfrm>
              <a:off x="1666" y="956"/>
              <a:ext cx="57" cy="66"/>
            </a:xfrm>
            <a:prstGeom prst="ellipse">
              <a:avLst/>
            </a:prstGeom>
            <a:solidFill>
              <a:srgbClr val="FFFFFF"/>
            </a:solidFill>
            <a:ln w="952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latin typeface="Times New Roman" panose="02020603050405020304" pitchFamily="18" charset="0"/>
                <a:cs typeface="Times New Roman" panose="02020603050405020304" pitchFamily="18" charset="0"/>
              </a:endParaRPr>
            </a:p>
          </p:txBody>
        </p:sp>
        <p:sp>
          <p:nvSpPr>
            <p:cNvPr id="19" name="Rectangle 18"/>
            <p:cNvSpPr>
              <a:spLocks noChangeArrowheads="1"/>
            </p:cNvSpPr>
            <p:nvPr/>
          </p:nvSpPr>
          <p:spPr bwMode="auto">
            <a:xfrm>
              <a:off x="3308" y="192"/>
              <a:ext cx="38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333399"/>
                  </a:solidFill>
                  <a:latin typeface="Times New Roman" panose="02020603050405020304" pitchFamily="18" charset="0"/>
                  <a:cs typeface="Times New Roman" panose="02020603050405020304" pitchFamily="18" charset="0"/>
                </a:rPr>
                <a:t>Đ</a:t>
              </a:r>
            </a:p>
          </p:txBody>
        </p:sp>
        <p:sp>
          <p:nvSpPr>
            <p:cNvPr id="20" name="Rectangle 19"/>
            <p:cNvSpPr>
              <a:spLocks noChangeArrowheads="1"/>
            </p:cNvSpPr>
            <p:nvPr/>
          </p:nvSpPr>
          <p:spPr bwMode="auto">
            <a:xfrm>
              <a:off x="3120" y="1440"/>
              <a:ext cx="56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latin typeface="Times New Roman" panose="02020603050405020304" pitchFamily="18" charset="0"/>
                  <a:cs typeface="Times New Roman" panose="02020603050405020304" pitchFamily="18" charset="0"/>
                </a:rPr>
                <a:t>Quạt</a:t>
              </a:r>
            </a:p>
          </p:txBody>
        </p:sp>
        <p:sp>
          <p:nvSpPr>
            <p:cNvPr id="21" name="Line 20"/>
            <p:cNvSpPr>
              <a:spLocks noChangeShapeType="1"/>
            </p:cNvSpPr>
            <p:nvPr/>
          </p:nvSpPr>
          <p:spPr bwMode="auto">
            <a:xfrm>
              <a:off x="2856" y="1248"/>
              <a:ext cx="339"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22" name="Line 21"/>
            <p:cNvSpPr>
              <a:spLocks noChangeShapeType="1"/>
            </p:cNvSpPr>
            <p:nvPr/>
          </p:nvSpPr>
          <p:spPr bwMode="auto">
            <a:xfrm>
              <a:off x="2856" y="624"/>
              <a:ext cx="377"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23" name="Line 22"/>
            <p:cNvSpPr>
              <a:spLocks noChangeShapeType="1"/>
            </p:cNvSpPr>
            <p:nvPr/>
          </p:nvSpPr>
          <p:spPr bwMode="auto">
            <a:xfrm flipV="1">
              <a:off x="3496" y="1248"/>
              <a:ext cx="22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24" name="Line 23"/>
            <p:cNvSpPr>
              <a:spLocks noChangeShapeType="1"/>
            </p:cNvSpPr>
            <p:nvPr/>
          </p:nvSpPr>
          <p:spPr bwMode="auto">
            <a:xfrm>
              <a:off x="1344" y="986"/>
              <a:ext cx="35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25" name="Line 24"/>
            <p:cNvSpPr>
              <a:spLocks noChangeShapeType="1"/>
            </p:cNvSpPr>
            <p:nvPr/>
          </p:nvSpPr>
          <p:spPr bwMode="auto">
            <a:xfrm>
              <a:off x="4092" y="1004"/>
              <a:ext cx="38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26" name="AutoShape 25"/>
            <p:cNvSpPr>
              <a:spLocks noChangeArrowheads="1"/>
            </p:cNvSpPr>
            <p:nvPr/>
          </p:nvSpPr>
          <p:spPr bwMode="auto">
            <a:xfrm>
              <a:off x="3233" y="489"/>
              <a:ext cx="271" cy="288"/>
            </a:xfrm>
            <a:prstGeom prst="flowChartSummingJunction">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latin typeface="Times New Roman" panose="02020603050405020304" pitchFamily="18" charset="0"/>
                <a:cs typeface="Times New Roman" panose="02020603050405020304" pitchFamily="18" charset="0"/>
              </a:endParaRPr>
            </a:p>
          </p:txBody>
        </p:sp>
        <p:sp>
          <p:nvSpPr>
            <p:cNvPr id="27" name="Oval 26"/>
            <p:cNvSpPr>
              <a:spLocks noChangeArrowheads="1"/>
            </p:cNvSpPr>
            <p:nvPr/>
          </p:nvSpPr>
          <p:spPr bwMode="auto">
            <a:xfrm>
              <a:off x="3168" y="1078"/>
              <a:ext cx="377"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latin typeface="Times New Roman" panose="02020603050405020304" pitchFamily="18" charset="0"/>
                  <a:cs typeface="Times New Roman" panose="02020603050405020304" pitchFamily="18" charset="0"/>
                </a:rPr>
                <a:t>M</a:t>
              </a:r>
            </a:p>
          </p:txBody>
        </p:sp>
        <p:grpSp>
          <p:nvGrpSpPr>
            <p:cNvPr id="28" name="Group 27"/>
            <p:cNvGrpSpPr>
              <a:grpSpLocks/>
            </p:cNvGrpSpPr>
            <p:nvPr/>
          </p:nvGrpSpPr>
          <p:grpSpPr bwMode="auto">
            <a:xfrm>
              <a:off x="2518" y="528"/>
              <a:ext cx="342" cy="144"/>
              <a:chOff x="2252" y="3264"/>
              <a:chExt cx="436" cy="144"/>
            </a:xfrm>
          </p:grpSpPr>
          <p:sp>
            <p:nvSpPr>
              <p:cNvPr id="44" name="Rectangle 28"/>
              <p:cNvSpPr>
                <a:spLocks noChangeArrowheads="1"/>
              </p:cNvSpPr>
              <p:nvPr/>
            </p:nvSpPr>
            <p:spPr bwMode="auto">
              <a:xfrm>
                <a:off x="2256" y="3264"/>
                <a:ext cx="432"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latin typeface="Times New Roman" panose="02020603050405020304" pitchFamily="18" charset="0"/>
                  <a:cs typeface="Times New Roman" panose="02020603050405020304" pitchFamily="18" charset="0"/>
                </a:endParaRPr>
              </a:p>
            </p:txBody>
          </p:sp>
          <p:sp>
            <p:nvSpPr>
              <p:cNvPr id="45" name="Line 29"/>
              <p:cNvSpPr>
                <a:spLocks noChangeShapeType="1"/>
              </p:cNvSpPr>
              <p:nvPr/>
            </p:nvSpPr>
            <p:spPr bwMode="auto">
              <a:xfrm>
                <a:off x="2252" y="3264"/>
                <a:ext cx="43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grpSp>
        <p:grpSp>
          <p:nvGrpSpPr>
            <p:cNvPr id="29" name="Group 30"/>
            <p:cNvGrpSpPr>
              <a:grpSpLocks/>
            </p:cNvGrpSpPr>
            <p:nvPr/>
          </p:nvGrpSpPr>
          <p:grpSpPr bwMode="auto">
            <a:xfrm>
              <a:off x="2518" y="1152"/>
              <a:ext cx="342" cy="144"/>
              <a:chOff x="2252" y="3264"/>
              <a:chExt cx="436" cy="144"/>
            </a:xfrm>
          </p:grpSpPr>
          <p:sp>
            <p:nvSpPr>
              <p:cNvPr id="42" name="Rectangle 31"/>
              <p:cNvSpPr>
                <a:spLocks noChangeArrowheads="1"/>
              </p:cNvSpPr>
              <p:nvPr/>
            </p:nvSpPr>
            <p:spPr bwMode="auto">
              <a:xfrm>
                <a:off x="2256" y="3264"/>
                <a:ext cx="432"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latin typeface="Times New Roman" panose="02020603050405020304" pitchFamily="18" charset="0"/>
                  <a:cs typeface="Times New Roman" panose="02020603050405020304" pitchFamily="18" charset="0"/>
                </a:endParaRPr>
              </a:p>
            </p:txBody>
          </p:sp>
          <p:sp>
            <p:nvSpPr>
              <p:cNvPr id="43" name="Line 32"/>
              <p:cNvSpPr>
                <a:spLocks noChangeShapeType="1"/>
              </p:cNvSpPr>
              <p:nvPr/>
            </p:nvSpPr>
            <p:spPr bwMode="auto">
              <a:xfrm>
                <a:off x="2252" y="3264"/>
                <a:ext cx="43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grpSp>
        <p:sp>
          <p:nvSpPr>
            <p:cNvPr id="30" name="Line 33"/>
            <p:cNvSpPr>
              <a:spLocks noChangeShapeType="1"/>
            </p:cNvSpPr>
            <p:nvPr/>
          </p:nvSpPr>
          <p:spPr bwMode="auto">
            <a:xfrm>
              <a:off x="2285" y="624"/>
              <a:ext cx="22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1" name="Line 34"/>
            <p:cNvSpPr>
              <a:spLocks noChangeShapeType="1"/>
            </p:cNvSpPr>
            <p:nvPr/>
          </p:nvSpPr>
          <p:spPr bwMode="auto">
            <a:xfrm>
              <a:off x="2292" y="1231"/>
              <a:ext cx="22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2" name="Line 35"/>
            <p:cNvSpPr>
              <a:spLocks noChangeShapeType="1"/>
            </p:cNvSpPr>
            <p:nvPr/>
          </p:nvSpPr>
          <p:spPr bwMode="auto">
            <a:xfrm flipV="1">
              <a:off x="1693" y="615"/>
              <a:ext cx="263" cy="38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3" name="Line 36"/>
            <p:cNvSpPr>
              <a:spLocks noChangeShapeType="1"/>
            </p:cNvSpPr>
            <p:nvPr/>
          </p:nvSpPr>
          <p:spPr bwMode="auto">
            <a:xfrm>
              <a:off x="1703" y="986"/>
              <a:ext cx="263"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4" name="Line 37"/>
            <p:cNvSpPr>
              <a:spLocks noChangeShapeType="1"/>
            </p:cNvSpPr>
            <p:nvPr/>
          </p:nvSpPr>
          <p:spPr bwMode="auto">
            <a:xfrm>
              <a:off x="1954" y="624"/>
              <a:ext cx="225" cy="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5" name="Line 38"/>
            <p:cNvSpPr>
              <a:spLocks noChangeShapeType="1"/>
            </p:cNvSpPr>
            <p:nvPr/>
          </p:nvSpPr>
          <p:spPr bwMode="auto">
            <a:xfrm>
              <a:off x="1961" y="1261"/>
              <a:ext cx="22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6" name="Line 39"/>
            <p:cNvSpPr>
              <a:spLocks noChangeShapeType="1"/>
            </p:cNvSpPr>
            <p:nvPr/>
          </p:nvSpPr>
          <p:spPr bwMode="auto">
            <a:xfrm flipV="1">
              <a:off x="2179" y="528"/>
              <a:ext cx="188"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7" name="Line 40"/>
            <p:cNvSpPr>
              <a:spLocks noChangeShapeType="1"/>
            </p:cNvSpPr>
            <p:nvPr/>
          </p:nvSpPr>
          <p:spPr bwMode="auto">
            <a:xfrm flipV="1">
              <a:off x="2179" y="1165"/>
              <a:ext cx="151"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8" name="Line 41"/>
            <p:cNvSpPr>
              <a:spLocks noChangeShapeType="1"/>
            </p:cNvSpPr>
            <p:nvPr/>
          </p:nvSpPr>
          <p:spPr bwMode="auto">
            <a:xfrm>
              <a:off x="3722" y="624"/>
              <a:ext cx="376" cy="38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9" name="Line 42"/>
            <p:cNvSpPr>
              <a:spLocks noChangeShapeType="1"/>
            </p:cNvSpPr>
            <p:nvPr/>
          </p:nvSpPr>
          <p:spPr bwMode="auto">
            <a:xfrm flipV="1">
              <a:off x="3722" y="1008"/>
              <a:ext cx="376" cy="24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40" name="Text Box 43"/>
            <p:cNvSpPr txBox="1">
              <a:spLocks noChangeArrowheads="1"/>
            </p:cNvSpPr>
            <p:nvPr/>
          </p:nvSpPr>
          <p:spPr bwMode="auto">
            <a:xfrm>
              <a:off x="2016" y="624"/>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Times New Roman" panose="02020603050405020304" pitchFamily="18" charset="0"/>
                  <a:cs typeface="Times New Roman" panose="02020603050405020304" pitchFamily="18" charset="0"/>
                </a:rPr>
                <a:t>K</a:t>
              </a:r>
              <a:r>
                <a:rPr lang="en-US" altLang="en-US" sz="2400" baseline="-25000">
                  <a:latin typeface="Times New Roman" panose="02020603050405020304" pitchFamily="18" charset="0"/>
                  <a:cs typeface="Times New Roman" panose="02020603050405020304" pitchFamily="18" charset="0"/>
                </a:rPr>
                <a:t>1</a:t>
              </a:r>
            </a:p>
          </p:txBody>
        </p:sp>
        <p:sp>
          <p:nvSpPr>
            <p:cNvPr id="41" name="Text Box 44"/>
            <p:cNvSpPr txBox="1">
              <a:spLocks noChangeArrowheads="1"/>
            </p:cNvSpPr>
            <p:nvPr/>
          </p:nvSpPr>
          <p:spPr bwMode="auto">
            <a:xfrm>
              <a:off x="2016" y="1296"/>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Times New Roman" panose="02020603050405020304" pitchFamily="18" charset="0"/>
                  <a:cs typeface="Times New Roman" panose="02020603050405020304" pitchFamily="18" charset="0"/>
                </a:rPr>
                <a:t>K</a:t>
              </a:r>
              <a:r>
                <a:rPr lang="en-US" altLang="en-US" sz="2400" baseline="-25000">
                  <a:latin typeface="Times New Roman" panose="02020603050405020304" pitchFamily="18" charset="0"/>
                  <a:cs typeface="Times New Roman" panose="02020603050405020304" pitchFamily="18" charset="0"/>
                </a:rPr>
                <a:t>2</a:t>
              </a:r>
            </a:p>
          </p:txBody>
        </p:sp>
      </p:grpSp>
      <p:sp>
        <p:nvSpPr>
          <p:cNvPr id="46" name="Text Box 45"/>
          <p:cNvSpPr txBox="1">
            <a:spLocks noChangeArrowheads="1"/>
          </p:cNvSpPr>
          <p:nvPr/>
        </p:nvSpPr>
        <p:spPr bwMode="auto">
          <a:xfrm>
            <a:off x="990600" y="4728865"/>
            <a:ext cx="5638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008000"/>
                </a:solidFill>
                <a:latin typeface="Times New Roman" panose="02020603050405020304" pitchFamily="18" charset="0"/>
                <a:cs typeface="Times New Roman" panose="02020603050405020304" pitchFamily="18" charset="0"/>
              </a:rPr>
              <a:t>-</a:t>
            </a:r>
            <a:r>
              <a:rPr lang="en-US" altLang="en-US" sz="2400" dirty="0" err="1">
                <a:solidFill>
                  <a:srgbClr val="008000"/>
                </a:solidFill>
                <a:latin typeface="Times New Roman" panose="02020603050405020304" pitchFamily="18" charset="0"/>
                <a:cs typeface="Times New Roman" panose="02020603050405020304" pitchFamily="18" charset="0"/>
              </a:rPr>
              <a:t>Công</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tắc</a:t>
            </a:r>
            <a:r>
              <a:rPr lang="en-US" altLang="en-US" sz="2400" dirty="0">
                <a:solidFill>
                  <a:srgbClr val="008000"/>
                </a:solidFill>
                <a:latin typeface="Times New Roman" panose="02020603050405020304" pitchFamily="18" charset="0"/>
                <a:cs typeface="Times New Roman" panose="02020603050405020304" pitchFamily="18" charset="0"/>
              </a:rPr>
              <a:t> K</a:t>
            </a:r>
            <a:r>
              <a:rPr lang="en-US" altLang="en-US" sz="2400" baseline="-25000" dirty="0">
                <a:solidFill>
                  <a:srgbClr val="008000"/>
                </a:solidFill>
                <a:latin typeface="Times New Roman" panose="02020603050405020304" pitchFamily="18" charset="0"/>
                <a:cs typeface="Times New Roman" panose="02020603050405020304" pitchFamily="18" charset="0"/>
              </a:rPr>
              <a:t>1</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điểu</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khiển</a:t>
            </a:r>
            <a:r>
              <a:rPr lang="en-US" altLang="en-US" sz="2400" dirty="0">
                <a:solidFill>
                  <a:srgbClr val="008000"/>
                </a:solidFill>
                <a:latin typeface="Times New Roman" panose="02020603050405020304" pitchFamily="18" charset="0"/>
                <a:cs typeface="Times New Roman" panose="02020603050405020304" pitchFamily="18" charset="0"/>
              </a:rPr>
              <a:t> </a:t>
            </a:r>
            <a:r>
              <a:rPr lang="vi-VN" altLang="en-US" sz="2400" dirty="0" err="1">
                <a:solidFill>
                  <a:srgbClr val="008000"/>
                </a:solidFill>
                <a:latin typeface="Times New Roman" panose="02020603050405020304" pitchFamily="18" charset="0"/>
                <a:cs typeface="Times New Roman" panose="02020603050405020304" pitchFamily="18" charset="0"/>
              </a:rPr>
              <a:t>đèn</a:t>
            </a:r>
            <a:r>
              <a:rPr lang="vi-VN" altLang="en-US" sz="2400" dirty="0">
                <a:solidFill>
                  <a:srgbClr val="008000"/>
                </a:solidFill>
                <a:latin typeface="Times New Roman" panose="02020603050405020304" pitchFamily="18" charset="0"/>
                <a:cs typeface="Times New Roman" panose="02020603050405020304" pitchFamily="18" charset="0"/>
              </a:rPr>
              <a:t>.</a:t>
            </a:r>
            <a:endParaRPr lang="en-US" altLang="en-US" sz="2400" dirty="0">
              <a:solidFill>
                <a:srgbClr val="008000"/>
              </a:solidFill>
              <a:latin typeface="Times New Roman" panose="02020603050405020304" pitchFamily="18" charset="0"/>
              <a:cs typeface="Times New Roman" panose="02020603050405020304" pitchFamily="18" charset="0"/>
            </a:endParaRPr>
          </a:p>
          <a:p>
            <a:pPr>
              <a:spcBef>
                <a:spcPct val="50000"/>
              </a:spcBef>
            </a:pPr>
            <a:r>
              <a:rPr lang="en-US" altLang="en-US" sz="2400" dirty="0">
                <a:solidFill>
                  <a:srgbClr val="008000"/>
                </a:solidFill>
                <a:latin typeface="Times New Roman" panose="02020603050405020304" pitchFamily="18" charset="0"/>
                <a:cs typeface="Times New Roman" panose="02020603050405020304" pitchFamily="18" charset="0"/>
              </a:rPr>
              <a:t>-</a:t>
            </a:r>
            <a:r>
              <a:rPr lang="en-US" altLang="en-US" sz="2400" dirty="0" err="1">
                <a:solidFill>
                  <a:srgbClr val="008000"/>
                </a:solidFill>
                <a:latin typeface="Times New Roman" panose="02020603050405020304" pitchFamily="18" charset="0"/>
                <a:cs typeface="Times New Roman" panose="02020603050405020304" pitchFamily="18" charset="0"/>
              </a:rPr>
              <a:t>Công</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tắc</a:t>
            </a:r>
            <a:r>
              <a:rPr lang="en-US" altLang="en-US" sz="2400" dirty="0">
                <a:solidFill>
                  <a:srgbClr val="008000"/>
                </a:solidFill>
                <a:latin typeface="Times New Roman" panose="02020603050405020304" pitchFamily="18" charset="0"/>
                <a:cs typeface="Times New Roman" panose="02020603050405020304" pitchFamily="18" charset="0"/>
              </a:rPr>
              <a:t> K</a:t>
            </a:r>
            <a:r>
              <a:rPr lang="en-US" altLang="en-US" sz="2400" baseline="-25000" dirty="0">
                <a:solidFill>
                  <a:srgbClr val="008000"/>
                </a:solidFill>
                <a:latin typeface="Times New Roman" panose="02020603050405020304" pitchFamily="18" charset="0"/>
                <a:cs typeface="Times New Roman" panose="02020603050405020304" pitchFamily="18" charset="0"/>
              </a:rPr>
              <a:t>2</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điểu</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khiển</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quạt</a:t>
            </a:r>
            <a:r>
              <a:rPr lang="vi-VN" altLang="en-US" sz="2400" dirty="0">
                <a:solidFill>
                  <a:srgbClr val="008000"/>
                </a:solidFill>
                <a:latin typeface="Times New Roman" panose="02020603050405020304" pitchFamily="18" charset="0"/>
                <a:cs typeface="Times New Roman" panose="02020603050405020304" pitchFamily="18" charset="0"/>
              </a:rPr>
              <a:t>.</a:t>
            </a:r>
            <a:endParaRPr lang="en-US" altLang="en-US" sz="2400" dirty="0">
              <a:solidFill>
                <a:srgbClr val="008000"/>
              </a:solidFill>
              <a:latin typeface="Times New Roman" panose="02020603050405020304" pitchFamily="18" charset="0"/>
              <a:cs typeface="Times New Roman" panose="02020603050405020304" pitchFamily="18" charset="0"/>
            </a:endParaRPr>
          </a:p>
        </p:txBody>
      </p:sp>
      <p:sp>
        <p:nvSpPr>
          <p:cNvPr id="47" name="TextBox 46"/>
          <p:cNvSpPr txBox="1"/>
          <p:nvPr/>
        </p:nvSpPr>
        <p:spPr>
          <a:xfrm>
            <a:off x="967438" y="1752600"/>
            <a:ext cx="2178802" cy="523220"/>
          </a:xfrm>
          <a:prstGeom prst="rect">
            <a:avLst/>
          </a:prstGeom>
          <a:noFill/>
        </p:spPr>
        <p:txBody>
          <a:bodyPr wrap="none" rtlCol="0">
            <a:spAutoFit/>
          </a:bodyPr>
          <a:lstStyle/>
          <a:p>
            <a:r>
              <a:rPr lang="en-US" sz="2800" i="1">
                <a:solidFill>
                  <a:srgbClr val="FF0066"/>
                </a:solidFill>
                <a:latin typeface="Times New Roman" panose="02020603050405020304" pitchFamily="18" charset="0"/>
                <a:cs typeface="Times New Roman" panose="02020603050405020304" pitchFamily="18" charset="0"/>
              </a:rPr>
              <a:t>Sơ đồ hình vẽ</a:t>
            </a:r>
          </a:p>
        </p:txBody>
      </p:sp>
      <p:sp>
        <p:nvSpPr>
          <p:cNvPr id="2" name="TextBox 1"/>
          <p:cNvSpPr txBox="1"/>
          <p:nvPr/>
        </p:nvSpPr>
        <p:spPr>
          <a:xfrm>
            <a:off x="990600" y="5791200"/>
            <a:ext cx="7946406" cy="461665"/>
          </a:xfrm>
          <a:prstGeom prst="rect">
            <a:avLst/>
          </a:prstGeom>
          <a:noFill/>
        </p:spPr>
        <p:txBody>
          <a:bodyPr wrap="none" rtlCol="0">
            <a:spAutoFit/>
          </a:bodyPr>
          <a:lstStyle/>
          <a:p>
            <a:r>
              <a:rPr lang="en-US" sz="2400" dirty="0">
                <a:solidFill>
                  <a:srgbClr val="008000"/>
                </a:solidFill>
                <a:latin typeface="Times New Roman" panose="02020603050405020304" pitchFamily="18" charset="0"/>
                <a:cs typeface="Times New Roman" panose="02020603050405020304" pitchFamily="18" charset="0"/>
              </a:rPr>
              <a:t>-</a:t>
            </a:r>
            <a:r>
              <a:rPr lang="en-US" sz="2400" dirty="0" err="1">
                <a:solidFill>
                  <a:srgbClr val="008000"/>
                </a:solidFill>
                <a:latin typeface="Times New Roman" panose="02020603050405020304" pitchFamily="18" charset="0"/>
                <a:cs typeface="Times New Roman" panose="02020603050405020304" pitchFamily="18" charset="0"/>
              </a:rPr>
              <a:t>Nếu</a:t>
            </a:r>
            <a:r>
              <a:rPr lang="en-US" sz="2400" dirty="0">
                <a:solidFill>
                  <a:srgbClr val="008000"/>
                </a:solidFill>
                <a:latin typeface="Times New Roman" panose="02020603050405020304" pitchFamily="18" charset="0"/>
                <a:cs typeface="Times New Roman" panose="02020603050405020304" pitchFamily="18" charset="0"/>
              </a:rPr>
              <a:t> </a:t>
            </a:r>
            <a:r>
              <a:rPr lang="en-US" sz="2400" dirty="0" err="1">
                <a:solidFill>
                  <a:srgbClr val="008000"/>
                </a:solidFill>
                <a:latin typeface="Times New Roman" panose="02020603050405020304" pitchFamily="18" charset="0"/>
                <a:cs typeface="Times New Roman" panose="02020603050405020304" pitchFamily="18" charset="0"/>
              </a:rPr>
              <a:t>đèn</a:t>
            </a:r>
            <a:r>
              <a:rPr lang="en-US" sz="2400" dirty="0">
                <a:solidFill>
                  <a:srgbClr val="008000"/>
                </a:solidFill>
                <a:latin typeface="Times New Roman" panose="02020603050405020304" pitchFamily="18" charset="0"/>
                <a:cs typeface="Times New Roman" panose="02020603050405020304" pitchFamily="18" charset="0"/>
              </a:rPr>
              <a:t> </a:t>
            </a:r>
            <a:r>
              <a:rPr lang="en-US" sz="2400" dirty="0" err="1">
                <a:solidFill>
                  <a:srgbClr val="008000"/>
                </a:solidFill>
                <a:latin typeface="Times New Roman" panose="02020603050405020304" pitchFamily="18" charset="0"/>
                <a:cs typeface="Times New Roman" panose="02020603050405020304" pitchFamily="18" charset="0"/>
              </a:rPr>
              <a:t>không</a:t>
            </a:r>
            <a:r>
              <a:rPr lang="en-US" sz="2400" dirty="0">
                <a:solidFill>
                  <a:srgbClr val="008000"/>
                </a:solidFill>
                <a:latin typeface="Times New Roman" panose="02020603050405020304" pitchFamily="18" charset="0"/>
                <a:cs typeface="Times New Roman" panose="02020603050405020304" pitchFamily="18" charset="0"/>
              </a:rPr>
              <a:t> </a:t>
            </a:r>
            <a:r>
              <a:rPr lang="en-US" sz="2400" dirty="0" err="1">
                <a:solidFill>
                  <a:srgbClr val="008000"/>
                </a:solidFill>
                <a:latin typeface="Times New Roman" panose="02020603050405020304" pitchFamily="18" charset="0"/>
                <a:cs typeface="Times New Roman" panose="02020603050405020304" pitchFamily="18" charset="0"/>
              </a:rPr>
              <a:t>hoạt</a:t>
            </a:r>
            <a:r>
              <a:rPr lang="en-US" sz="2400" dirty="0">
                <a:solidFill>
                  <a:srgbClr val="008000"/>
                </a:solidFill>
                <a:latin typeface="Times New Roman" panose="02020603050405020304" pitchFamily="18" charset="0"/>
                <a:cs typeface="Times New Roman" panose="02020603050405020304" pitchFamily="18" charset="0"/>
              </a:rPr>
              <a:t> </a:t>
            </a:r>
            <a:r>
              <a:rPr lang="en-US" sz="2400" dirty="0" err="1">
                <a:solidFill>
                  <a:srgbClr val="008000"/>
                </a:solidFill>
                <a:latin typeface="Times New Roman" panose="02020603050405020304" pitchFamily="18" charset="0"/>
                <a:cs typeface="Times New Roman" panose="02020603050405020304" pitchFamily="18" charset="0"/>
              </a:rPr>
              <a:t>động</a:t>
            </a:r>
            <a:r>
              <a:rPr lang="en-US" sz="2400" dirty="0">
                <a:solidFill>
                  <a:srgbClr val="008000"/>
                </a:solidFill>
                <a:latin typeface="Times New Roman" panose="02020603050405020304" pitchFamily="18" charset="0"/>
                <a:cs typeface="Times New Roman" panose="02020603050405020304" pitchFamily="18" charset="0"/>
              </a:rPr>
              <a:t> </a:t>
            </a:r>
            <a:r>
              <a:rPr lang="en-US" sz="2400" dirty="0" err="1">
                <a:solidFill>
                  <a:srgbClr val="008000"/>
                </a:solidFill>
                <a:latin typeface="Times New Roman" panose="02020603050405020304" pitchFamily="18" charset="0"/>
                <a:cs typeface="Times New Roman" panose="02020603050405020304" pitchFamily="18" charset="0"/>
              </a:rPr>
              <a:t>thì</a:t>
            </a:r>
            <a:r>
              <a:rPr lang="en-US" sz="2400" dirty="0">
                <a:solidFill>
                  <a:srgbClr val="008000"/>
                </a:solidFill>
                <a:latin typeface="Times New Roman" panose="02020603050405020304" pitchFamily="18" charset="0"/>
                <a:cs typeface="Times New Roman" panose="02020603050405020304" pitchFamily="18" charset="0"/>
              </a:rPr>
              <a:t> </a:t>
            </a:r>
            <a:r>
              <a:rPr lang="en-US" sz="2400" dirty="0" err="1">
                <a:solidFill>
                  <a:srgbClr val="008000"/>
                </a:solidFill>
                <a:latin typeface="Times New Roman" panose="02020603050405020304" pitchFamily="18" charset="0"/>
                <a:cs typeface="Times New Roman" panose="02020603050405020304" pitchFamily="18" charset="0"/>
              </a:rPr>
              <a:t>quạt</a:t>
            </a:r>
            <a:r>
              <a:rPr lang="en-US" sz="2400" dirty="0">
                <a:solidFill>
                  <a:srgbClr val="008000"/>
                </a:solidFill>
                <a:latin typeface="Times New Roman" panose="02020603050405020304" pitchFamily="18" charset="0"/>
                <a:cs typeface="Times New Roman" panose="02020603050405020304" pitchFamily="18" charset="0"/>
              </a:rPr>
              <a:t> </a:t>
            </a:r>
            <a:r>
              <a:rPr lang="en-US" sz="2400" dirty="0" err="1">
                <a:solidFill>
                  <a:srgbClr val="008000"/>
                </a:solidFill>
                <a:latin typeface="Times New Roman" panose="02020603050405020304" pitchFamily="18" charset="0"/>
                <a:cs typeface="Times New Roman" panose="02020603050405020304" pitchFamily="18" charset="0"/>
              </a:rPr>
              <a:t>vẫn</a:t>
            </a:r>
            <a:r>
              <a:rPr lang="en-US" sz="2400" dirty="0">
                <a:solidFill>
                  <a:srgbClr val="008000"/>
                </a:solidFill>
                <a:latin typeface="Times New Roman" panose="02020603050405020304" pitchFamily="18" charset="0"/>
                <a:cs typeface="Times New Roman" panose="02020603050405020304" pitchFamily="18" charset="0"/>
              </a:rPr>
              <a:t> </a:t>
            </a:r>
            <a:r>
              <a:rPr lang="en-US" sz="2400" dirty="0" err="1">
                <a:solidFill>
                  <a:srgbClr val="008000"/>
                </a:solidFill>
                <a:latin typeface="Times New Roman" panose="02020603050405020304" pitchFamily="18" charset="0"/>
                <a:cs typeface="Times New Roman" panose="02020603050405020304" pitchFamily="18" charset="0"/>
              </a:rPr>
              <a:t>hoạt</a:t>
            </a:r>
            <a:r>
              <a:rPr lang="en-US" sz="2400" dirty="0">
                <a:solidFill>
                  <a:srgbClr val="008000"/>
                </a:solidFill>
                <a:latin typeface="Times New Roman" panose="02020603050405020304" pitchFamily="18" charset="0"/>
                <a:cs typeface="Times New Roman" panose="02020603050405020304" pitchFamily="18" charset="0"/>
              </a:rPr>
              <a:t> </a:t>
            </a:r>
            <a:r>
              <a:rPr lang="en-US" sz="2400" dirty="0" err="1">
                <a:solidFill>
                  <a:srgbClr val="008000"/>
                </a:solidFill>
                <a:latin typeface="Times New Roman" panose="02020603050405020304" pitchFamily="18" charset="0"/>
                <a:cs typeface="Times New Roman" panose="02020603050405020304" pitchFamily="18" charset="0"/>
              </a:rPr>
              <a:t>động</a:t>
            </a:r>
            <a:r>
              <a:rPr lang="en-US" sz="2400" dirty="0">
                <a:solidFill>
                  <a:srgbClr val="008000"/>
                </a:solidFill>
                <a:latin typeface="Times New Roman" panose="02020603050405020304" pitchFamily="18" charset="0"/>
                <a:cs typeface="Times New Roman" panose="02020603050405020304" pitchFamily="18" charset="0"/>
              </a:rPr>
              <a:t> </a:t>
            </a:r>
            <a:r>
              <a:rPr lang="en-US" sz="2400" dirty="0" err="1">
                <a:solidFill>
                  <a:srgbClr val="008000"/>
                </a:solidFill>
                <a:latin typeface="Times New Roman" panose="02020603050405020304" pitchFamily="18" charset="0"/>
                <a:cs typeface="Times New Roman" panose="02020603050405020304" pitchFamily="18" charset="0"/>
              </a:rPr>
              <a:t>bình</a:t>
            </a:r>
            <a:r>
              <a:rPr lang="en-US" sz="2400" dirty="0">
                <a:solidFill>
                  <a:srgbClr val="008000"/>
                </a:solidFill>
                <a:latin typeface="Times New Roman" panose="02020603050405020304" pitchFamily="18" charset="0"/>
                <a:cs typeface="Times New Roman" panose="02020603050405020304" pitchFamily="18" charset="0"/>
              </a:rPr>
              <a:t> </a:t>
            </a:r>
            <a:r>
              <a:rPr lang="vi-VN" sz="2400" dirty="0" err="1">
                <a:solidFill>
                  <a:srgbClr val="008000"/>
                </a:solidFill>
                <a:latin typeface="Times New Roman" panose="02020603050405020304" pitchFamily="18" charset="0"/>
                <a:cs typeface="Times New Roman" panose="02020603050405020304" pitchFamily="18" charset="0"/>
              </a:rPr>
              <a:t>thường</a:t>
            </a:r>
            <a:r>
              <a:rPr lang="vi-VN" sz="2400" dirty="0">
                <a:solidFill>
                  <a:srgbClr val="008000"/>
                </a:solidFill>
                <a:latin typeface="Times New Roman" panose="02020603050405020304" pitchFamily="18" charset="0"/>
                <a:cs typeface="Times New Roman" panose="02020603050405020304" pitchFamily="18" charset="0"/>
              </a:rPr>
              <a:t>.</a:t>
            </a:r>
            <a:endParaRPr lang="en-US" sz="2400" dirty="0">
              <a:solidFill>
                <a:srgbClr val="008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914401" y="457200"/>
            <a:ext cx="8022606" cy="1219200"/>
          </a:xfrm>
          <a:prstGeom prst="rect">
            <a:avLst/>
          </a:prstGeom>
          <a:noFill/>
        </p:spPr>
        <p:txBody>
          <a:bodyPr wrap="square" rtlCol="0">
            <a:spAutoFit/>
          </a:bodyPr>
          <a:lstStyle/>
          <a:p>
            <a:pPr algn="just"/>
            <a:r>
              <a:rPr lang="en-US" sz="2400">
                <a:solidFill>
                  <a:srgbClr val="008000"/>
                </a:solidFill>
                <a:latin typeface="Times New Roman" panose="02020603050405020304" pitchFamily="18" charset="0"/>
                <a:cs typeface="Times New Roman" panose="02020603050405020304" pitchFamily="18" charset="0"/>
              </a:rPr>
              <a:t>Vì quạt trần và đèn dây tóc có cùng hiệu điện thế định mức là 220V nên đèn và quạt trần được mắc song song vào nguồn 220V để chúng hoạt động bình thường. </a:t>
            </a:r>
          </a:p>
        </p:txBody>
      </p:sp>
    </p:spTree>
    <p:extLst>
      <p:ext uri="{BB962C8B-B14F-4D97-AF65-F5344CB8AC3E}">
        <p14:creationId xmlns:p14="http://schemas.microsoft.com/office/powerpoint/2010/main" val="26371967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wipe(down)">
                                      <p:cBhvr>
                                        <p:cTn id="14" dur="580">
                                          <p:stCondLst>
                                            <p:cond delay="0"/>
                                          </p:stCondLst>
                                        </p:cTn>
                                        <p:tgtEl>
                                          <p:spTgt spid="47">
                                            <p:txEl>
                                              <p:pRg st="0" end="0"/>
                                            </p:txEl>
                                          </p:spTgt>
                                        </p:tgtEl>
                                      </p:cBhvr>
                                    </p:animEffect>
                                    <p:anim calcmode="lin" valueType="num">
                                      <p:cBhvr>
                                        <p:cTn id="15" dur="1822" tmFilter="0,0; 0.14,0.36; 0.43,0.73; 0.71,0.91; 1.0,1.0">
                                          <p:stCondLst>
                                            <p:cond delay="0"/>
                                          </p:stCondLst>
                                        </p:cTn>
                                        <p:tgtEl>
                                          <p:spTgt spid="47">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7">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7">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7">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7">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47">
                                            <p:txEl>
                                              <p:pRg st="0" end="0"/>
                                            </p:txEl>
                                          </p:spTgt>
                                        </p:tgtEl>
                                      </p:cBhvr>
                                      <p:to x="100000" y="60000"/>
                                    </p:animScale>
                                    <p:animScale>
                                      <p:cBhvr>
                                        <p:cTn id="21" dur="166" decel="50000">
                                          <p:stCondLst>
                                            <p:cond delay="676"/>
                                          </p:stCondLst>
                                        </p:cTn>
                                        <p:tgtEl>
                                          <p:spTgt spid="47">
                                            <p:txEl>
                                              <p:pRg st="0" end="0"/>
                                            </p:txEl>
                                          </p:spTgt>
                                        </p:tgtEl>
                                      </p:cBhvr>
                                      <p:to x="100000" y="100000"/>
                                    </p:animScale>
                                    <p:animScale>
                                      <p:cBhvr>
                                        <p:cTn id="22" dur="26">
                                          <p:stCondLst>
                                            <p:cond delay="1312"/>
                                          </p:stCondLst>
                                        </p:cTn>
                                        <p:tgtEl>
                                          <p:spTgt spid="47">
                                            <p:txEl>
                                              <p:pRg st="0" end="0"/>
                                            </p:txEl>
                                          </p:spTgt>
                                        </p:tgtEl>
                                      </p:cBhvr>
                                      <p:to x="100000" y="80000"/>
                                    </p:animScale>
                                    <p:animScale>
                                      <p:cBhvr>
                                        <p:cTn id="23" dur="166" decel="50000">
                                          <p:stCondLst>
                                            <p:cond delay="1338"/>
                                          </p:stCondLst>
                                        </p:cTn>
                                        <p:tgtEl>
                                          <p:spTgt spid="47">
                                            <p:txEl>
                                              <p:pRg st="0" end="0"/>
                                            </p:txEl>
                                          </p:spTgt>
                                        </p:tgtEl>
                                      </p:cBhvr>
                                      <p:to x="100000" y="100000"/>
                                    </p:animScale>
                                    <p:animScale>
                                      <p:cBhvr>
                                        <p:cTn id="24" dur="26">
                                          <p:stCondLst>
                                            <p:cond delay="1642"/>
                                          </p:stCondLst>
                                        </p:cTn>
                                        <p:tgtEl>
                                          <p:spTgt spid="47">
                                            <p:txEl>
                                              <p:pRg st="0" end="0"/>
                                            </p:txEl>
                                          </p:spTgt>
                                        </p:tgtEl>
                                      </p:cBhvr>
                                      <p:to x="100000" y="90000"/>
                                    </p:animScale>
                                    <p:animScale>
                                      <p:cBhvr>
                                        <p:cTn id="25" dur="166" decel="50000">
                                          <p:stCondLst>
                                            <p:cond delay="1668"/>
                                          </p:stCondLst>
                                        </p:cTn>
                                        <p:tgtEl>
                                          <p:spTgt spid="47">
                                            <p:txEl>
                                              <p:pRg st="0" end="0"/>
                                            </p:txEl>
                                          </p:spTgt>
                                        </p:tgtEl>
                                      </p:cBhvr>
                                      <p:to x="100000" y="100000"/>
                                    </p:animScale>
                                    <p:animScale>
                                      <p:cBhvr>
                                        <p:cTn id="26" dur="26">
                                          <p:stCondLst>
                                            <p:cond delay="1808"/>
                                          </p:stCondLst>
                                        </p:cTn>
                                        <p:tgtEl>
                                          <p:spTgt spid="47">
                                            <p:txEl>
                                              <p:pRg st="0" end="0"/>
                                            </p:txEl>
                                          </p:spTgt>
                                        </p:tgtEl>
                                      </p:cBhvr>
                                      <p:to x="100000" y="95000"/>
                                    </p:animScale>
                                    <p:animScale>
                                      <p:cBhvr>
                                        <p:cTn id="27" dur="166" decel="50000">
                                          <p:stCondLst>
                                            <p:cond delay="1834"/>
                                          </p:stCondLst>
                                        </p:cTn>
                                        <p:tgtEl>
                                          <p:spTgt spid="47">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8)">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6">
                                            <p:txEl>
                                              <p:pRg st="0" end="0"/>
                                            </p:txEl>
                                          </p:spTgt>
                                        </p:tgtEl>
                                        <p:attrNameLst>
                                          <p:attrName>style.visibility</p:attrName>
                                        </p:attrNameLst>
                                      </p:cBhvr>
                                      <p:to>
                                        <p:strVal val="visible"/>
                                      </p:to>
                                    </p:set>
                                    <p:animEffect transition="in" filter="blinds(horizontal)">
                                      <p:cBhvr>
                                        <p:cTn id="42" dur="500"/>
                                        <p:tgtEl>
                                          <p:spTgt spid="4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46">
                                            <p:txEl>
                                              <p:pRg st="1" end="1"/>
                                            </p:txEl>
                                          </p:spTgt>
                                        </p:tgtEl>
                                        <p:attrNameLst>
                                          <p:attrName>style.visibility</p:attrName>
                                        </p:attrNameLst>
                                      </p:cBhvr>
                                      <p:to>
                                        <p:strVal val="visible"/>
                                      </p:to>
                                    </p:set>
                                    <p:animEffect transition="in" filter="box(in)">
                                      <p:cBhvr>
                                        <p:cTn id="47" dur="500"/>
                                        <p:tgtEl>
                                          <p:spTgt spid="4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 calcmode="lin" valueType="num">
                                      <p:cBhvr additive="base">
                                        <p:cTn id="52"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81000" y="457200"/>
            <a:ext cx="609600" cy="461665"/>
          </a:xfrm>
          <a:prstGeom prst="rect">
            <a:avLst/>
          </a:prstGeom>
          <a:solidFill>
            <a:srgbClr val="009900"/>
          </a:solidFill>
          <a:ln>
            <a:noFill/>
          </a:ln>
          <a:effectLst/>
        </p:spPr>
        <p:txBody>
          <a:bodyPr>
            <a:spAutoFit/>
          </a:bodyPr>
          <a:lstStyle/>
          <a:p>
            <a:pPr>
              <a:spcBef>
                <a:spcPct val="50000"/>
              </a:spcBef>
            </a:pPr>
            <a:r>
              <a:rPr lang="en-US" altLang="en-US" sz="2400" b="1">
                <a:solidFill>
                  <a:schemeClr val="bg1"/>
                </a:solidFill>
                <a:latin typeface="Times New Roman" panose="02020603050405020304" pitchFamily="18" charset="0"/>
                <a:cs typeface="Times New Roman" panose="02020603050405020304" pitchFamily="18" charset="0"/>
              </a:rPr>
              <a:t>C5</a:t>
            </a:r>
          </a:p>
        </p:txBody>
      </p:sp>
      <p:grpSp>
        <p:nvGrpSpPr>
          <p:cNvPr id="43" name="Group 41"/>
          <p:cNvGrpSpPr>
            <a:grpSpLocks/>
          </p:cNvGrpSpPr>
          <p:nvPr/>
        </p:nvGrpSpPr>
        <p:grpSpPr bwMode="auto">
          <a:xfrm>
            <a:off x="762000" y="2590800"/>
            <a:ext cx="2590800" cy="1152046"/>
            <a:chOff x="1632" y="2206"/>
            <a:chExt cx="1728" cy="778"/>
          </a:xfrm>
        </p:grpSpPr>
        <p:sp>
          <p:nvSpPr>
            <p:cNvPr id="44" name="AutoShape 42"/>
            <p:cNvSpPr>
              <a:spLocks noChangeAspect="1" noChangeArrowheads="1" noTextEdit="1"/>
            </p:cNvSpPr>
            <p:nvPr/>
          </p:nvSpPr>
          <p:spPr bwMode="auto">
            <a:xfrm>
              <a:off x="1632" y="2206"/>
              <a:ext cx="1728" cy="714"/>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45" name="Line 43"/>
            <p:cNvSpPr>
              <a:spLocks noChangeShapeType="1"/>
            </p:cNvSpPr>
            <p:nvPr/>
          </p:nvSpPr>
          <p:spPr bwMode="auto">
            <a:xfrm>
              <a:off x="1679" y="2542"/>
              <a:ext cx="4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46" name="Line 44"/>
            <p:cNvSpPr>
              <a:spLocks noChangeShapeType="1"/>
            </p:cNvSpPr>
            <p:nvPr/>
          </p:nvSpPr>
          <p:spPr bwMode="auto">
            <a:xfrm>
              <a:off x="2439" y="2542"/>
              <a:ext cx="286"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7463">
                  <a:solidFill>
                    <a:srgbClr val="000000"/>
                  </a:solidFill>
                  <a:round/>
                  <a:headEnd/>
                  <a:tailEnd/>
                </a14:hiddenLine>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47" name="Line 45"/>
            <p:cNvSpPr>
              <a:spLocks noChangeShapeType="1"/>
            </p:cNvSpPr>
            <p:nvPr/>
          </p:nvSpPr>
          <p:spPr bwMode="auto">
            <a:xfrm>
              <a:off x="2992" y="2542"/>
              <a:ext cx="317"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7463">
                  <a:solidFill>
                    <a:srgbClr val="000000"/>
                  </a:solidFill>
                  <a:round/>
                  <a:headEnd/>
                  <a:tailEnd/>
                </a14:hiddenLine>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48" name="Rectangle 46"/>
            <p:cNvSpPr>
              <a:spLocks noChangeArrowheads="1"/>
            </p:cNvSpPr>
            <p:nvPr/>
          </p:nvSpPr>
          <p:spPr bwMode="auto">
            <a:xfrm>
              <a:off x="3186" y="2733"/>
              <a:ext cx="10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2</a:t>
              </a:r>
              <a:endParaRPr lang="en-US" altLang="en-US" sz="2400">
                <a:latin typeface="Times New Roman" panose="02020603050405020304" pitchFamily="18" charset="0"/>
                <a:cs typeface="Times New Roman" panose="02020603050405020304" pitchFamily="18" charset="0"/>
              </a:endParaRPr>
            </a:p>
          </p:txBody>
        </p:sp>
        <p:sp>
          <p:nvSpPr>
            <p:cNvPr id="49" name="Rectangle 47"/>
            <p:cNvSpPr>
              <a:spLocks noChangeArrowheads="1"/>
            </p:cNvSpPr>
            <p:nvPr/>
          </p:nvSpPr>
          <p:spPr bwMode="auto">
            <a:xfrm>
              <a:off x="2614" y="2733"/>
              <a:ext cx="10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50" name="Rectangle 48"/>
            <p:cNvSpPr>
              <a:spLocks noChangeArrowheads="1"/>
            </p:cNvSpPr>
            <p:nvPr/>
          </p:nvSpPr>
          <p:spPr bwMode="auto">
            <a:xfrm>
              <a:off x="3082" y="2220"/>
              <a:ext cx="127"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51" name="Rectangle 49"/>
            <p:cNvSpPr>
              <a:spLocks noChangeArrowheads="1"/>
            </p:cNvSpPr>
            <p:nvPr/>
          </p:nvSpPr>
          <p:spPr bwMode="auto">
            <a:xfrm>
              <a:off x="2511" y="2220"/>
              <a:ext cx="129"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52" name="Rectangle 50"/>
            <p:cNvSpPr>
              <a:spLocks noChangeArrowheads="1"/>
            </p:cNvSpPr>
            <p:nvPr/>
          </p:nvSpPr>
          <p:spPr bwMode="auto">
            <a:xfrm>
              <a:off x="1840" y="2220"/>
              <a:ext cx="10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53" name="Rectangle 51"/>
            <p:cNvSpPr>
              <a:spLocks noChangeArrowheads="1"/>
            </p:cNvSpPr>
            <p:nvPr/>
          </p:nvSpPr>
          <p:spPr bwMode="auto">
            <a:xfrm>
              <a:off x="3020" y="2578"/>
              <a:ext cx="125"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54" name="Rectangle 52"/>
            <p:cNvSpPr>
              <a:spLocks noChangeArrowheads="1"/>
            </p:cNvSpPr>
            <p:nvPr/>
          </p:nvSpPr>
          <p:spPr bwMode="auto">
            <a:xfrm>
              <a:off x="2467" y="2578"/>
              <a:ext cx="125"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55" name="Rectangle 53"/>
            <p:cNvSpPr>
              <a:spLocks noChangeArrowheads="1"/>
            </p:cNvSpPr>
            <p:nvPr/>
          </p:nvSpPr>
          <p:spPr bwMode="auto">
            <a:xfrm>
              <a:off x="1706" y="2578"/>
              <a:ext cx="125"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56" name="Rectangle 54"/>
            <p:cNvSpPr>
              <a:spLocks noChangeArrowheads="1"/>
            </p:cNvSpPr>
            <p:nvPr/>
          </p:nvSpPr>
          <p:spPr bwMode="auto">
            <a:xfrm>
              <a:off x="1876" y="2735"/>
              <a:ext cx="265"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2400" i="1" dirty="0">
                  <a:solidFill>
                    <a:srgbClr val="000000"/>
                  </a:solidFill>
                  <a:latin typeface="Times New Roman" panose="02020603050405020304" pitchFamily="18" charset="0"/>
                  <a:cs typeface="Times New Roman" panose="02020603050405020304" pitchFamily="18" charset="0"/>
                </a:rPr>
                <a:t>12</a:t>
              </a:r>
              <a:endParaRPr lang="en-US" altLang="en-US" sz="2400" dirty="0">
                <a:latin typeface="Times New Roman" panose="02020603050405020304" pitchFamily="18" charset="0"/>
                <a:cs typeface="Times New Roman" panose="02020603050405020304" pitchFamily="18" charset="0"/>
              </a:endParaRPr>
            </a:p>
          </p:txBody>
        </p:sp>
        <p:sp>
          <p:nvSpPr>
            <p:cNvPr id="57" name="Rectangle 55"/>
            <p:cNvSpPr>
              <a:spLocks noChangeArrowheads="1"/>
            </p:cNvSpPr>
            <p:nvPr/>
          </p:nvSpPr>
          <p:spPr bwMode="auto">
            <a:xfrm>
              <a:off x="2782" y="2353"/>
              <a:ext cx="136"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58" name="Rectangle 56"/>
            <p:cNvSpPr>
              <a:spLocks noChangeArrowheads="1"/>
            </p:cNvSpPr>
            <p:nvPr/>
          </p:nvSpPr>
          <p:spPr bwMode="auto">
            <a:xfrm>
              <a:off x="2215" y="2353"/>
              <a:ext cx="115"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59" name="Line 57"/>
            <p:cNvSpPr>
              <a:spLocks noChangeShapeType="1"/>
            </p:cNvSpPr>
            <p:nvPr/>
          </p:nvSpPr>
          <p:spPr bwMode="auto">
            <a:xfrm>
              <a:off x="2400" y="254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60" name="Line 58"/>
            <p:cNvSpPr>
              <a:spLocks noChangeShapeType="1"/>
            </p:cNvSpPr>
            <p:nvPr/>
          </p:nvSpPr>
          <p:spPr bwMode="auto">
            <a:xfrm>
              <a:off x="3024" y="254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grpSp>
      <p:sp>
        <p:nvSpPr>
          <p:cNvPr id="61" name="Text Box 59"/>
          <p:cNvSpPr txBox="1">
            <a:spLocks noChangeArrowheads="1"/>
          </p:cNvSpPr>
          <p:nvPr/>
        </p:nvSpPr>
        <p:spPr bwMode="auto">
          <a:xfrm>
            <a:off x="228600" y="16002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Times New Roman" panose="02020603050405020304" pitchFamily="18" charset="0"/>
                <a:cs typeface="Times New Roman" panose="02020603050405020304" pitchFamily="18" charset="0"/>
              </a:rPr>
              <a:t>Điện trở tương đương của mạch:</a:t>
            </a:r>
          </a:p>
        </p:txBody>
      </p:sp>
      <p:grpSp>
        <p:nvGrpSpPr>
          <p:cNvPr id="62" name="Group 65"/>
          <p:cNvGrpSpPr>
            <a:grpSpLocks/>
          </p:cNvGrpSpPr>
          <p:nvPr/>
        </p:nvGrpSpPr>
        <p:grpSpPr bwMode="auto">
          <a:xfrm>
            <a:off x="533400" y="4267200"/>
            <a:ext cx="5562600" cy="1062039"/>
            <a:chOff x="1920" y="2855"/>
            <a:chExt cx="3504" cy="669"/>
          </a:xfrm>
        </p:grpSpPr>
        <p:grpSp>
          <p:nvGrpSpPr>
            <p:cNvPr id="63" name="Group 66"/>
            <p:cNvGrpSpPr>
              <a:grpSpLocks/>
            </p:cNvGrpSpPr>
            <p:nvPr/>
          </p:nvGrpSpPr>
          <p:grpSpPr bwMode="auto">
            <a:xfrm>
              <a:off x="2160" y="2855"/>
              <a:ext cx="3264" cy="669"/>
              <a:chOff x="1104" y="3140"/>
              <a:chExt cx="3411" cy="719"/>
            </a:xfrm>
          </p:grpSpPr>
          <p:sp>
            <p:nvSpPr>
              <p:cNvPr id="65" name="AutoShape 67"/>
              <p:cNvSpPr>
                <a:spLocks noChangeAspect="1" noChangeArrowheads="1" noTextEdit="1"/>
              </p:cNvSpPr>
              <p:nvPr/>
            </p:nvSpPr>
            <p:spPr bwMode="auto">
              <a:xfrm>
                <a:off x="1104" y="3168"/>
                <a:ext cx="3411" cy="691"/>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66" name="Line 68"/>
              <p:cNvSpPr>
                <a:spLocks noChangeShapeType="1"/>
              </p:cNvSpPr>
              <p:nvPr/>
            </p:nvSpPr>
            <p:spPr bwMode="auto">
              <a:xfrm>
                <a:off x="1839" y="3450"/>
                <a:ext cx="79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67" name="Line 69"/>
              <p:cNvSpPr>
                <a:spLocks noChangeShapeType="1"/>
              </p:cNvSpPr>
              <p:nvPr/>
            </p:nvSpPr>
            <p:spPr bwMode="auto">
              <a:xfrm flipV="1">
                <a:off x="2880" y="3448"/>
                <a:ext cx="581" cy="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70" name="Rectangle 72"/>
              <p:cNvSpPr>
                <a:spLocks noChangeArrowheads="1"/>
              </p:cNvSpPr>
              <p:nvPr/>
            </p:nvSpPr>
            <p:spPr bwMode="auto">
              <a:xfrm>
                <a:off x="3744" y="3298"/>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15</a:t>
                </a:r>
                <a:endParaRPr lang="en-US" altLang="en-US" sz="2400">
                  <a:latin typeface="Times New Roman" panose="02020603050405020304" pitchFamily="18" charset="0"/>
                  <a:cs typeface="Times New Roman" panose="02020603050405020304" pitchFamily="18" charset="0"/>
                </a:endParaRPr>
              </a:p>
            </p:txBody>
          </p:sp>
          <p:sp>
            <p:nvSpPr>
              <p:cNvPr id="71" name="Rectangle 73"/>
              <p:cNvSpPr>
                <a:spLocks noChangeArrowheads="1"/>
              </p:cNvSpPr>
              <p:nvPr/>
            </p:nvSpPr>
            <p:spPr bwMode="auto">
              <a:xfrm>
                <a:off x="3264" y="3511"/>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30</a:t>
                </a:r>
                <a:endParaRPr lang="en-US" altLang="en-US" sz="2400">
                  <a:latin typeface="Times New Roman" panose="02020603050405020304" pitchFamily="18" charset="0"/>
                  <a:cs typeface="Times New Roman" panose="02020603050405020304" pitchFamily="18" charset="0"/>
                </a:endParaRPr>
              </a:p>
            </p:txBody>
          </p:sp>
          <p:sp>
            <p:nvSpPr>
              <p:cNvPr id="72" name="Rectangle 74"/>
              <p:cNvSpPr>
                <a:spLocks noChangeArrowheads="1"/>
              </p:cNvSpPr>
              <p:nvPr/>
            </p:nvSpPr>
            <p:spPr bwMode="auto">
              <a:xfrm>
                <a:off x="2877" y="3512"/>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30</a:t>
                </a:r>
                <a:endParaRPr lang="en-US" altLang="en-US" sz="2400">
                  <a:latin typeface="Times New Roman" panose="02020603050405020304" pitchFamily="18" charset="0"/>
                  <a:cs typeface="Times New Roman" panose="02020603050405020304" pitchFamily="18" charset="0"/>
                </a:endParaRPr>
              </a:p>
            </p:txBody>
          </p:sp>
          <p:sp>
            <p:nvSpPr>
              <p:cNvPr id="73" name="Rectangle 75"/>
              <p:cNvSpPr>
                <a:spLocks noChangeArrowheads="1"/>
              </p:cNvSpPr>
              <p:nvPr/>
            </p:nvSpPr>
            <p:spPr bwMode="auto">
              <a:xfrm>
                <a:off x="3230" y="3164"/>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30</a:t>
                </a:r>
                <a:endParaRPr lang="en-US" altLang="en-US" sz="2400">
                  <a:latin typeface="Times New Roman" panose="02020603050405020304" pitchFamily="18" charset="0"/>
                  <a:cs typeface="Times New Roman" panose="02020603050405020304" pitchFamily="18" charset="0"/>
                </a:endParaRPr>
              </a:p>
            </p:txBody>
          </p:sp>
          <p:sp>
            <p:nvSpPr>
              <p:cNvPr id="74" name="Rectangle 76"/>
              <p:cNvSpPr>
                <a:spLocks noChangeArrowheads="1"/>
              </p:cNvSpPr>
              <p:nvPr/>
            </p:nvSpPr>
            <p:spPr bwMode="auto">
              <a:xfrm>
                <a:off x="3163" y="3144"/>
                <a:ext cx="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75" name="Rectangle 77"/>
              <p:cNvSpPr>
                <a:spLocks noChangeArrowheads="1"/>
              </p:cNvSpPr>
              <p:nvPr/>
            </p:nvSpPr>
            <p:spPr bwMode="auto">
              <a:xfrm>
                <a:off x="2927" y="3164"/>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30</a:t>
                </a:r>
                <a:endParaRPr lang="en-US" altLang="en-US" sz="2400">
                  <a:latin typeface="Times New Roman" panose="02020603050405020304" pitchFamily="18" charset="0"/>
                  <a:cs typeface="Times New Roman" panose="02020603050405020304" pitchFamily="18" charset="0"/>
                </a:endParaRPr>
              </a:p>
            </p:txBody>
          </p:sp>
          <p:sp>
            <p:nvSpPr>
              <p:cNvPr id="76" name="Rectangle 78"/>
              <p:cNvSpPr>
                <a:spLocks noChangeArrowheads="1"/>
              </p:cNvSpPr>
              <p:nvPr/>
            </p:nvSpPr>
            <p:spPr bwMode="auto">
              <a:xfrm>
                <a:off x="2191" y="3183"/>
                <a:ext cx="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77" name="Rectangle 79"/>
              <p:cNvSpPr>
                <a:spLocks noChangeArrowheads="1"/>
              </p:cNvSpPr>
              <p:nvPr/>
            </p:nvSpPr>
            <p:spPr bwMode="auto">
              <a:xfrm>
                <a:off x="2552" y="3557"/>
                <a:ext cx="76"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latin typeface="Times New Roman" panose="02020603050405020304" pitchFamily="18" charset="0"/>
                    <a:cs typeface="Times New Roman" panose="02020603050405020304" pitchFamily="18" charset="0"/>
                  </a:rPr>
                  <a:t>2</a:t>
                </a:r>
                <a:endParaRPr lang="en-US" altLang="en-US">
                  <a:latin typeface="Times New Roman" panose="02020603050405020304" pitchFamily="18" charset="0"/>
                  <a:cs typeface="Times New Roman" panose="02020603050405020304" pitchFamily="18" charset="0"/>
                </a:endParaRPr>
              </a:p>
            </p:txBody>
          </p:sp>
          <p:sp>
            <p:nvSpPr>
              <p:cNvPr id="78" name="Rectangle 80"/>
              <p:cNvSpPr>
                <a:spLocks noChangeArrowheads="1"/>
              </p:cNvSpPr>
              <p:nvPr/>
            </p:nvSpPr>
            <p:spPr bwMode="auto">
              <a:xfrm>
                <a:off x="2069" y="3578"/>
                <a:ext cx="76"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latin typeface="Times New Roman" panose="02020603050405020304" pitchFamily="18" charset="0"/>
                    <a:cs typeface="Times New Roman" panose="02020603050405020304" pitchFamily="18" charset="0"/>
                  </a:rPr>
                  <a:t>1</a:t>
                </a:r>
                <a:endParaRPr lang="en-US" altLang="en-US">
                  <a:latin typeface="Times New Roman" panose="02020603050405020304" pitchFamily="18" charset="0"/>
                  <a:cs typeface="Times New Roman" panose="02020603050405020304" pitchFamily="18" charset="0"/>
                </a:endParaRPr>
              </a:p>
            </p:txBody>
          </p:sp>
          <p:sp>
            <p:nvSpPr>
              <p:cNvPr id="79" name="Rectangle 81"/>
              <p:cNvSpPr>
                <a:spLocks noChangeArrowheads="1"/>
              </p:cNvSpPr>
              <p:nvPr/>
            </p:nvSpPr>
            <p:spPr bwMode="auto">
              <a:xfrm>
                <a:off x="2420" y="3290"/>
                <a:ext cx="76"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latin typeface="Times New Roman" panose="02020603050405020304" pitchFamily="18" charset="0"/>
                    <a:cs typeface="Times New Roman" panose="02020603050405020304" pitchFamily="18" charset="0"/>
                  </a:rPr>
                  <a:t>2</a:t>
                </a:r>
                <a:endParaRPr lang="en-US" altLang="en-US">
                  <a:latin typeface="Times New Roman" panose="02020603050405020304" pitchFamily="18" charset="0"/>
                  <a:cs typeface="Times New Roman" panose="02020603050405020304" pitchFamily="18" charset="0"/>
                </a:endParaRPr>
              </a:p>
            </p:txBody>
          </p:sp>
          <p:sp>
            <p:nvSpPr>
              <p:cNvPr id="80" name="Rectangle 82"/>
              <p:cNvSpPr>
                <a:spLocks noChangeArrowheads="1"/>
              </p:cNvSpPr>
              <p:nvPr/>
            </p:nvSpPr>
            <p:spPr bwMode="auto">
              <a:xfrm>
                <a:off x="2106" y="3290"/>
                <a:ext cx="76"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latin typeface="Times New Roman" panose="02020603050405020304" pitchFamily="18" charset="0"/>
                    <a:cs typeface="Times New Roman" panose="02020603050405020304" pitchFamily="18" charset="0"/>
                  </a:rPr>
                  <a:t>1</a:t>
                </a:r>
                <a:endParaRPr lang="en-US" altLang="en-US">
                  <a:latin typeface="Times New Roman" panose="02020603050405020304" pitchFamily="18" charset="0"/>
                  <a:cs typeface="Times New Roman" panose="02020603050405020304" pitchFamily="18" charset="0"/>
                </a:endParaRPr>
              </a:p>
            </p:txBody>
          </p:sp>
          <p:sp>
            <p:nvSpPr>
              <p:cNvPr id="81" name="Rectangle 83"/>
              <p:cNvSpPr>
                <a:spLocks noChangeArrowheads="1"/>
              </p:cNvSpPr>
              <p:nvPr/>
            </p:nvSpPr>
            <p:spPr bwMode="auto">
              <a:xfrm>
                <a:off x="4083" y="3309"/>
                <a:ext cx="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ltLang="en-US" sz="2400" dirty="0">
                  <a:latin typeface="Times New Roman" panose="02020603050405020304" pitchFamily="18" charset="0"/>
                  <a:cs typeface="Times New Roman" panose="02020603050405020304" pitchFamily="18" charset="0"/>
                </a:endParaRPr>
              </a:p>
            </p:txBody>
          </p:sp>
          <p:sp>
            <p:nvSpPr>
              <p:cNvPr id="82" name="Rectangle 84"/>
              <p:cNvSpPr>
                <a:spLocks noChangeArrowheads="1"/>
              </p:cNvSpPr>
              <p:nvPr/>
            </p:nvSpPr>
            <p:spPr bwMode="auto">
              <a:xfrm>
                <a:off x="3533" y="3309"/>
                <a:ext cx="1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83" name="Rectangle 85"/>
              <p:cNvSpPr>
                <a:spLocks noChangeArrowheads="1"/>
              </p:cNvSpPr>
              <p:nvPr/>
            </p:nvSpPr>
            <p:spPr bwMode="auto">
              <a:xfrm>
                <a:off x="3116" y="3512"/>
                <a:ext cx="1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84" name="Rectangle 86"/>
              <p:cNvSpPr>
                <a:spLocks noChangeArrowheads="1"/>
              </p:cNvSpPr>
              <p:nvPr/>
            </p:nvSpPr>
            <p:spPr bwMode="auto">
              <a:xfrm>
                <a:off x="2709" y="3309"/>
                <a:ext cx="1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85" name="Rectangle 87"/>
              <p:cNvSpPr>
                <a:spLocks noChangeArrowheads="1"/>
              </p:cNvSpPr>
              <p:nvPr/>
            </p:nvSpPr>
            <p:spPr bwMode="auto">
              <a:xfrm>
                <a:off x="2209" y="3462"/>
                <a:ext cx="1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86" name="Rectangle 88"/>
              <p:cNvSpPr>
                <a:spLocks noChangeArrowheads="1"/>
              </p:cNvSpPr>
              <p:nvPr/>
            </p:nvSpPr>
            <p:spPr bwMode="auto">
              <a:xfrm>
                <a:off x="1623" y="3309"/>
                <a:ext cx="1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87" name="Rectangle 89"/>
              <p:cNvSpPr>
                <a:spLocks noChangeArrowheads="1"/>
              </p:cNvSpPr>
              <p:nvPr/>
            </p:nvSpPr>
            <p:spPr bwMode="auto">
              <a:xfrm>
                <a:off x="2416" y="3428"/>
                <a:ext cx="1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88" name="Rectangle 90"/>
              <p:cNvSpPr>
                <a:spLocks noChangeArrowheads="1"/>
              </p:cNvSpPr>
              <p:nvPr/>
            </p:nvSpPr>
            <p:spPr bwMode="auto">
              <a:xfrm>
                <a:off x="1926" y="3428"/>
                <a:ext cx="1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i="1" dirty="0">
                    <a:solidFill>
                      <a:srgbClr val="000000"/>
                    </a:solidFill>
                    <a:latin typeface="Times New Roman" panose="02020603050405020304" pitchFamily="18" charset="0"/>
                    <a:cs typeface="Times New Roman" panose="02020603050405020304" pitchFamily="18" charset="0"/>
                  </a:rPr>
                  <a:t>R</a:t>
                </a:r>
                <a:endParaRPr lang="en-US" altLang="en-US" sz="2400" dirty="0">
                  <a:latin typeface="Times New Roman" panose="02020603050405020304" pitchFamily="18" charset="0"/>
                  <a:cs typeface="Times New Roman" panose="02020603050405020304" pitchFamily="18" charset="0"/>
                </a:endParaRPr>
              </a:p>
            </p:txBody>
          </p:sp>
          <p:sp>
            <p:nvSpPr>
              <p:cNvPr id="89" name="Rectangle 91"/>
              <p:cNvSpPr>
                <a:spLocks noChangeArrowheads="1"/>
              </p:cNvSpPr>
              <p:nvPr/>
            </p:nvSpPr>
            <p:spPr bwMode="auto">
              <a:xfrm>
                <a:off x="2259" y="3140"/>
                <a:ext cx="1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4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90" name="Rectangle 92"/>
              <p:cNvSpPr>
                <a:spLocks noChangeArrowheads="1"/>
              </p:cNvSpPr>
              <p:nvPr/>
            </p:nvSpPr>
            <p:spPr bwMode="auto">
              <a:xfrm>
                <a:off x="1963" y="3140"/>
                <a:ext cx="1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i="1" dirty="0">
                    <a:solidFill>
                      <a:srgbClr val="000000"/>
                    </a:solidFill>
                    <a:latin typeface="Times New Roman" panose="02020603050405020304" pitchFamily="18" charset="0"/>
                    <a:cs typeface="Times New Roman" panose="02020603050405020304" pitchFamily="18" charset="0"/>
                  </a:rPr>
                  <a:t>R</a:t>
                </a:r>
                <a:endParaRPr lang="en-US" altLang="en-US" sz="2400" dirty="0">
                  <a:latin typeface="Times New Roman" panose="02020603050405020304" pitchFamily="18" charset="0"/>
                  <a:cs typeface="Times New Roman" panose="02020603050405020304" pitchFamily="18" charset="0"/>
                </a:endParaRPr>
              </a:p>
            </p:txBody>
          </p:sp>
          <p:sp>
            <p:nvSpPr>
              <p:cNvPr id="91" name="Rectangle 93"/>
              <p:cNvSpPr>
                <a:spLocks noChangeArrowheads="1"/>
              </p:cNvSpPr>
              <p:nvPr/>
            </p:nvSpPr>
            <p:spPr bwMode="auto">
              <a:xfrm>
                <a:off x="1153" y="3337"/>
                <a:ext cx="1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92" name="Rectangle 94"/>
              <p:cNvSpPr>
                <a:spLocks noChangeArrowheads="1"/>
              </p:cNvSpPr>
              <p:nvPr/>
            </p:nvSpPr>
            <p:spPr bwMode="auto">
              <a:xfrm>
                <a:off x="1319" y="3488"/>
                <a:ext cx="2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2400" i="1" dirty="0">
                    <a:solidFill>
                      <a:srgbClr val="000000"/>
                    </a:solidFill>
                    <a:latin typeface="Times New Roman" panose="02020603050405020304" pitchFamily="18" charset="0"/>
                    <a:cs typeface="Times New Roman" panose="02020603050405020304" pitchFamily="18" charset="0"/>
                  </a:rPr>
                  <a:t>12</a:t>
                </a:r>
                <a:endParaRPr lang="en-US" altLang="en-US" sz="2400" dirty="0">
                  <a:latin typeface="Times New Roman" panose="02020603050405020304" pitchFamily="18" charset="0"/>
                  <a:cs typeface="Times New Roman" panose="02020603050405020304" pitchFamily="18" charset="0"/>
                </a:endParaRPr>
              </a:p>
            </p:txBody>
          </p:sp>
        </p:grpSp>
        <p:graphicFrame>
          <p:nvGraphicFramePr>
            <p:cNvPr id="64" name="Object 95"/>
            <p:cNvGraphicFramePr>
              <a:graphicFrameLocks noChangeAspect="1"/>
            </p:cNvGraphicFramePr>
            <p:nvPr/>
          </p:nvGraphicFramePr>
          <p:xfrm>
            <a:off x="1920" y="3120"/>
            <a:ext cx="240" cy="192"/>
          </p:xfrm>
          <a:graphic>
            <a:graphicData uri="http://schemas.openxmlformats.org/presentationml/2006/ole">
              <mc:AlternateContent xmlns:mc="http://schemas.openxmlformats.org/markup-compatibility/2006">
                <mc:Choice xmlns:v="urn:schemas-microsoft-com:vml" Requires="v">
                  <p:oleObj spid="_x0000_s6151" name="Equation" r:id="rId3" imgW="190417" imgH="152334" progId="Equation.3">
                    <p:embed/>
                  </p:oleObj>
                </mc:Choice>
                <mc:Fallback>
                  <p:oleObj name="Equation" r:id="rId3" imgW="190417" imgH="152334" progId="Equation.3">
                    <p:embed/>
                    <p:pic>
                      <p:nvPicPr>
                        <p:cNvPr id="64" name="Object 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3120"/>
                          <a:ext cx="240"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7" name="Group 100"/>
          <p:cNvGrpSpPr>
            <a:grpSpLocks/>
          </p:cNvGrpSpPr>
          <p:nvPr/>
        </p:nvGrpSpPr>
        <p:grpSpPr bwMode="auto">
          <a:xfrm>
            <a:off x="2209800" y="228600"/>
            <a:ext cx="2895600" cy="1016001"/>
            <a:chOff x="432" y="1008"/>
            <a:chExt cx="1824" cy="640"/>
          </a:xfrm>
        </p:grpSpPr>
        <p:sp>
          <p:nvSpPr>
            <p:cNvPr id="98" name="Text Box 101"/>
            <p:cNvSpPr txBox="1">
              <a:spLocks noChangeArrowheads="1"/>
            </p:cNvSpPr>
            <p:nvPr/>
          </p:nvSpPr>
          <p:spPr bwMode="auto">
            <a:xfrm>
              <a:off x="432" y="1008"/>
              <a:ext cx="1824"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Times New Roman" panose="02020603050405020304" pitchFamily="18" charset="0"/>
                  <a:cs typeface="Times New Roman" panose="02020603050405020304" pitchFamily="18" charset="0"/>
                </a:rPr>
                <a:t>      R</a:t>
              </a:r>
              <a:r>
                <a:rPr lang="en-US" altLang="en-US" sz="2400" baseline="-25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 R</a:t>
              </a:r>
              <a:r>
                <a:rPr lang="en-US" altLang="en-US" sz="2400" baseline="-25000">
                  <a:latin typeface="Times New Roman" panose="02020603050405020304" pitchFamily="18" charset="0"/>
                  <a:cs typeface="Times New Roman" panose="02020603050405020304" pitchFamily="18" charset="0"/>
                </a:rPr>
                <a:t>2</a:t>
              </a:r>
              <a:r>
                <a:rPr lang="en-US" altLang="en-US" sz="2400">
                  <a:latin typeface="Times New Roman" panose="02020603050405020304" pitchFamily="18" charset="0"/>
                  <a:cs typeface="Times New Roman" panose="02020603050405020304" pitchFamily="18" charset="0"/>
                </a:rPr>
                <a:t> =30</a:t>
              </a:r>
            </a:p>
            <a:p>
              <a:pPr>
                <a:spcBef>
                  <a:spcPct val="50000"/>
                </a:spcBef>
              </a:pPr>
              <a:r>
                <a:rPr lang="en-US" altLang="en-US" sz="2400">
                  <a:latin typeface="Times New Roman" panose="02020603050405020304" pitchFamily="18" charset="0"/>
                  <a:cs typeface="Times New Roman" panose="02020603050405020304" pitchFamily="18" charset="0"/>
                </a:rPr>
                <a:t>      R</a:t>
              </a:r>
              <a:r>
                <a:rPr lang="en-US" altLang="en-US" sz="2400" baseline="-25000">
                  <a:latin typeface="Times New Roman" panose="02020603050405020304" pitchFamily="18" charset="0"/>
                  <a:cs typeface="Times New Roman" panose="02020603050405020304" pitchFamily="18" charset="0"/>
                </a:rPr>
                <a:t>tđ</a:t>
              </a:r>
              <a:r>
                <a:rPr lang="en-US" altLang="en-US" sz="2400">
                  <a:latin typeface="Times New Roman" panose="02020603050405020304" pitchFamily="18" charset="0"/>
                  <a:cs typeface="Times New Roman" panose="02020603050405020304" pitchFamily="18" charset="0"/>
                </a:rPr>
                <a:t> = ? </a:t>
              </a:r>
            </a:p>
          </p:txBody>
        </p:sp>
        <p:graphicFrame>
          <p:nvGraphicFramePr>
            <p:cNvPr id="99" name="Object 102"/>
            <p:cNvGraphicFramePr>
              <a:graphicFrameLocks noChangeAspect="1"/>
            </p:cNvGraphicFramePr>
            <p:nvPr/>
          </p:nvGraphicFramePr>
          <p:xfrm>
            <a:off x="1824" y="1026"/>
            <a:ext cx="244" cy="244"/>
          </p:xfrm>
          <a:graphic>
            <a:graphicData uri="http://schemas.openxmlformats.org/presentationml/2006/ole">
              <mc:AlternateContent xmlns:mc="http://schemas.openxmlformats.org/markup-compatibility/2006">
                <mc:Choice xmlns:v="urn:schemas-microsoft-com:vml" Requires="v">
                  <p:oleObj spid="_x0000_s6152" name="Equation" r:id="rId5" imgW="164885" imgH="164885" progId="Equation.3">
                    <p:embed/>
                  </p:oleObj>
                </mc:Choice>
                <mc:Fallback>
                  <p:oleObj name="Equation" r:id="rId5" imgW="164885" imgH="164885" progId="Equation.3">
                    <p:embed/>
                    <p:pic>
                      <p:nvPicPr>
                        <p:cNvPr id="99" name="Object 1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4" y="1026"/>
                          <a:ext cx="244" cy="2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0" name="Rectangle 114"/>
          <p:cNvSpPr>
            <a:spLocks noChangeArrowheads="1"/>
          </p:cNvSpPr>
          <p:nvPr/>
        </p:nvSpPr>
        <p:spPr bwMode="auto">
          <a:xfrm>
            <a:off x="1429717" y="338110"/>
            <a:ext cx="12362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err="1">
                <a:solidFill>
                  <a:srgbClr val="FF0000"/>
                </a:solidFill>
                <a:latin typeface="Times New Roman" panose="02020603050405020304" pitchFamily="18" charset="0"/>
                <a:cs typeface="Times New Roman" panose="02020603050405020304" pitchFamily="18" charset="0"/>
                <a:sym typeface="Wingdings" pitchFamily="2" charset="2"/>
              </a:rPr>
              <a:t>Tóm</a:t>
            </a:r>
            <a:r>
              <a:rPr lang="en-US" altLang="en-US" sz="2400" b="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altLang="en-US" sz="2400" b="1" dirty="0" err="1">
                <a:solidFill>
                  <a:srgbClr val="FF0000"/>
                </a:solidFill>
                <a:latin typeface="Times New Roman" panose="02020603050405020304" pitchFamily="18" charset="0"/>
                <a:cs typeface="Times New Roman" panose="02020603050405020304" pitchFamily="18" charset="0"/>
                <a:sym typeface="Wingdings" pitchFamily="2" charset="2"/>
              </a:rPr>
              <a:t>tắt</a:t>
            </a:r>
            <a:endParaRPr lang="en-US" altLang="en-US" sz="2400" b="1" dirty="0">
              <a:solidFill>
                <a:srgbClr val="FF0000"/>
              </a:solidFill>
              <a:latin typeface="Times New Roman" panose="02020603050405020304" pitchFamily="18" charset="0"/>
              <a:cs typeface="Times New Roman" panose="02020603050405020304" pitchFamily="18" charset="0"/>
              <a:sym typeface="Wingdings" pitchFamily="2" charset="2"/>
            </a:endParaRPr>
          </a:p>
        </p:txBody>
      </p:sp>
      <p:pic>
        <p:nvPicPr>
          <p:cNvPr id="101" name="Picture 10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5636" y="1600200"/>
            <a:ext cx="4129764" cy="2407534"/>
          </a:xfrm>
          <a:prstGeom prst="rect">
            <a:avLst/>
          </a:prstGeom>
        </p:spPr>
      </p:pic>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t="18065" b="16602"/>
          <a:stretch/>
        </p:blipFill>
        <p:spPr>
          <a:xfrm>
            <a:off x="6267737" y="4968862"/>
            <a:ext cx="2876263" cy="1879167"/>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744560538"/>
              </p:ext>
            </p:extLst>
          </p:nvPr>
        </p:nvGraphicFramePr>
        <p:xfrm>
          <a:off x="5285534" y="4499208"/>
          <a:ext cx="771669" cy="378036"/>
        </p:xfrm>
        <a:graphic>
          <a:graphicData uri="http://schemas.openxmlformats.org/presentationml/2006/ole">
            <mc:AlternateContent xmlns:mc="http://schemas.openxmlformats.org/markup-compatibility/2006">
              <mc:Choice xmlns:v="urn:schemas-microsoft-com:vml" Requires="v">
                <p:oleObj spid="_x0000_s6153" name="Equation" r:id="rId9" imgW="266400" imgH="203040" progId="Equation.3">
                  <p:embed/>
                </p:oleObj>
              </mc:Choice>
              <mc:Fallback>
                <p:oleObj name="Equation" r:id="rId9" imgW="266400" imgH="203040" progId="Equation.3">
                  <p:embed/>
                  <p:pic>
                    <p:nvPicPr>
                      <p:cNvPr id="5"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85534" y="4499208"/>
                        <a:ext cx="771669" cy="3780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1082258" y="384276"/>
            <a:ext cx="853105" cy="369332"/>
          </a:xfrm>
          <a:prstGeom prst="rect">
            <a:avLst/>
          </a:prstGeom>
          <a:noFill/>
        </p:spPr>
        <p:txBody>
          <a:bodyPr wrap="square" rtlCol="0">
            <a:spAutoFit/>
          </a:bodyPr>
          <a:lstStyle/>
          <a:p>
            <a:r>
              <a:rPr lang="en-US" altLang="en-US" b="1" dirty="0">
                <a:solidFill>
                  <a:srgbClr val="0000CC"/>
                </a:solidFill>
                <a:latin typeface="Times New Roman" panose="02020603050405020304" pitchFamily="18" charset="0"/>
                <a:cs typeface="Times New Roman" panose="02020603050405020304" pitchFamily="18" charset="0"/>
                <a:sym typeface="Wingdings" pitchFamily="2" charset="2"/>
              </a:rPr>
              <a:t></a:t>
            </a:r>
            <a:endParaRPr lang="vi-VN" dirty="0"/>
          </a:p>
        </p:txBody>
      </p:sp>
    </p:spTree>
    <p:extLst>
      <p:ext uri="{BB962C8B-B14F-4D97-AF65-F5344CB8AC3E}">
        <p14:creationId xmlns:p14="http://schemas.microsoft.com/office/powerpoint/2010/main" val="395834845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0">
                                            <p:txEl>
                                              <p:pRg st="0" end="0"/>
                                            </p:txEl>
                                          </p:spTgt>
                                        </p:tgtEl>
                                        <p:attrNameLst>
                                          <p:attrName>style.visibility</p:attrName>
                                        </p:attrNameLst>
                                      </p:cBhvr>
                                      <p:to>
                                        <p:strVal val="visible"/>
                                      </p:to>
                                    </p:set>
                                    <p:animEffect transition="in" filter="fade">
                                      <p:cBhvr>
                                        <p:cTn id="12" dur="1000"/>
                                        <p:tgtEl>
                                          <p:spTgt spid="100">
                                            <p:txEl>
                                              <p:pRg st="0" end="0"/>
                                            </p:txEl>
                                          </p:spTgt>
                                        </p:tgtEl>
                                      </p:cBhvr>
                                    </p:animEffect>
                                    <p:anim calcmode="lin" valueType="num">
                                      <p:cBhvr>
                                        <p:cTn id="13"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wipe(up)">
                                      <p:cBhvr>
                                        <p:cTn id="19" dur="1000"/>
                                        <p:tgtEl>
                                          <p:spTgt spid="9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1"/>
                                        </p:tgtEl>
                                        <p:attrNameLst>
                                          <p:attrName>style.visibility</p:attrName>
                                        </p:attrNameLst>
                                      </p:cBhvr>
                                      <p:to>
                                        <p:strVal val="visible"/>
                                      </p:to>
                                    </p:set>
                                    <p:animEffect transition="in" filter="barn(inVertical)">
                                      <p:cBhvr>
                                        <p:cTn id="24" dur="500"/>
                                        <p:tgtEl>
                                          <p:spTgt spid="10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1000"/>
                                        <p:tgtEl>
                                          <p:spTgt spid="6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left)">
                                      <p:cBhvr>
                                        <p:cTn id="34" dur="10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wipe(left)">
                                      <p:cBhvr>
                                        <p:cTn id="39" dur="1000"/>
                                        <p:tgtEl>
                                          <p:spTgt spid="6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arn(inVertical)">
                                      <p:cBhvr>
                                        <p:cTn id="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1"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33800" y="682625"/>
            <a:ext cx="1676400" cy="688975"/>
          </a:xfrm>
        </p:spPr>
        <p:txBody>
          <a:bodyPr>
            <a:noAutofit/>
          </a:bodyPr>
          <a:lstStyle/>
          <a:p>
            <a:r>
              <a:rPr 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Bài 5</a:t>
            </a:r>
          </a:p>
        </p:txBody>
      </p:sp>
      <p:sp>
        <p:nvSpPr>
          <p:cNvPr id="3" name="Subtitle 2"/>
          <p:cNvSpPr>
            <a:spLocks noGrp="1"/>
          </p:cNvSpPr>
          <p:nvPr>
            <p:ph type="subTitle" idx="1"/>
          </p:nvPr>
        </p:nvSpPr>
        <p:spPr>
          <a:xfrm>
            <a:off x="457200" y="2057400"/>
            <a:ext cx="8382000" cy="1752600"/>
          </a:xfrm>
        </p:spPr>
        <p:txBody>
          <a:bodyPr>
            <a:normAutofit/>
            <a:scene3d>
              <a:camera prst="perspectiveAbove"/>
              <a:lightRig rig="contrasting" dir="t">
                <a:rot lat="0" lon="0" rev="4500000"/>
              </a:lightRig>
            </a:scene3d>
            <a:sp3d contourW="6350" prstMaterial="metal">
              <a:bevelT w="127000" h="31750" prst="relaxedInset"/>
              <a:contourClr>
                <a:schemeClr val="accent1">
                  <a:shade val="75000"/>
                </a:schemeClr>
              </a:contourClr>
            </a:sp3d>
          </a:bodyPr>
          <a:lstStyle/>
          <a:p>
            <a:r>
              <a:rPr lang="en-US" sz="4800" b="1" cap="all">
                <a:ln w="0">
                  <a:solidFill>
                    <a:srgbClr val="006600"/>
                  </a:solidFill>
                </a:ln>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ĐOẠN MẠCH SONG SONG</a:t>
            </a:r>
          </a:p>
        </p:txBody>
      </p:sp>
      <p:cxnSp>
        <p:nvCxnSpPr>
          <p:cNvPr id="5" name="Straight Connector 4"/>
          <p:cNvCxnSpPr/>
          <p:nvPr/>
        </p:nvCxnSpPr>
        <p:spPr>
          <a:xfrm>
            <a:off x="0" y="1219200"/>
            <a:ext cx="381000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6" name="Straight Connector 5"/>
          <p:cNvCxnSpPr/>
          <p:nvPr/>
        </p:nvCxnSpPr>
        <p:spPr>
          <a:xfrm>
            <a:off x="5334000" y="1219200"/>
            <a:ext cx="381000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7" name="Straight Connector 6"/>
          <p:cNvCxnSpPr/>
          <p:nvPr/>
        </p:nvCxnSpPr>
        <p:spPr>
          <a:xfrm>
            <a:off x="0" y="1371600"/>
            <a:ext cx="9144000" cy="0"/>
          </a:xfrm>
          <a:prstGeom prst="line">
            <a:avLst/>
          </a:prstGeom>
        </p:spPr>
        <p:style>
          <a:lnRef idx="2">
            <a:schemeClr val="accent4"/>
          </a:lnRef>
          <a:fillRef idx="0">
            <a:schemeClr val="accent4"/>
          </a:fillRef>
          <a:effectRef idx="1">
            <a:schemeClr val="accent4"/>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24600"/>
            <a:ext cx="2514600" cy="65738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228600"/>
            <a:ext cx="5334000" cy="1657070"/>
          </a:xfrm>
          <a:prstGeom prst="rect">
            <a:avLst/>
          </a:prstGeom>
        </p:spPr>
      </p:pic>
      <p:grpSp>
        <p:nvGrpSpPr>
          <p:cNvPr id="11" name="Group 6"/>
          <p:cNvGrpSpPr>
            <a:grpSpLocks/>
          </p:cNvGrpSpPr>
          <p:nvPr/>
        </p:nvGrpSpPr>
        <p:grpSpPr bwMode="auto">
          <a:xfrm>
            <a:off x="4267200" y="3632982"/>
            <a:ext cx="3882737" cy="2158218"/>
            <a:chOff x="384" y="672"/>
            <a:chExt cx="4752" cy="3120"/>
          </a:xfrm>
        </p:grpSpPr>
        <p:pic>
          <p:nvPicPr>
            <p:cNvPr id="12" name="Picture 2" descr="Pindai"/>
            <p:cNvPicPr>
              <a:picLocks noChangeAspect="1" noChangeArrowheads="1"/>
            </p:cNvPicPr>
            <p:nvPr/>
          </p:nvPicPr>
          <p:blipFill>
            <a:blip r:embed="rId5">
              <a:extLst>
                <a:ext uri="{28A0092B-C50C-407E-A947-70E740481C1C}">
                  <a14:useLocalDpi xmlns:a14="http://schemas.microsoft.com/office/drawing/2010/main" val="0"/>
                </a:ext>
              </a:extLst>
            </a:blip>
            <a:srcRect l="33264" t="31644" r="26569" b="46941"/>
            <a:stretch>
              <a:fillRect/>
            </a:stretch>
          </p:blipFill>
          <p:spPr bwMode="auto">
            <a:xfrm>
              <a:off x="528" y="672"/>
              <a:ext cx="115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Pindai"/>
            <p:cNvPicPr>
              <a:picLocks noChangeAspect="1" noChangeArrowheads="1"/>
            </p:cNvPicPr>
            <p:nvPr/>
          </p:nvPicPr>
          <p:blipFill>
            <a:blip r:embed="rId5">
              <a:extLst>
                <a:ext uri="{28A0092B-C50C-407E-A947-70E740481C1C}">
                  <a14:useLocalDpi xmlns:a14="http://schemas.microsoft.com/office/drawing/2010/main" val="0"/>
                </a:ext>
              </a:extLst>
            </a:blip>
            <a:srcRect l="33264" t="31644" r="26569" b="46941"/>
            <a:stretch>
              <a:fillRect/>
            </a:stretch>
          </p:blipFill>
          <p:spPr bwMode="auto">
            <a:xfrm>
              <a:off x="1632" y="672"/>
              <a:ext cx="115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congtacmo"/>
            <p:cNvPicPr>
              <a:picLocks noChangeAspect="1" noChangeArrowheads="1"/>
            </p:cNvPicPr>
            <p:nvPr/>
          </p:nvPicPr>
          <p:blipFill>
            <a:blip r:embed="rId6" cstate="print">
              <a:extLst>
                <a:ext uri="{28A0092B-C50C-407E-A947-70E740481C1C}">
                  <a14:useLocalDpi xmlns:a14="http://schemas.microsoft.com/office/drawing/2010/main" val="0"/>
                </a:ext>
              </a:extLst>
            </a:blip>
            <a:srcRect l="13289" t="44978" r="23996" b="29916"/>
            <a:stretch>
              <a:fillRect/>
            </a:stretch>
          </p:blipFill>
          <p:spPr bwMode="auto">
            <a:xfrm>
              <a:off x="3072" y="720"/>
              <a:ext cx="1584"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bongdendeghep"/>
            <p:cNvPicPr>
              <a:picLocks noChangeAspect="1" noChangeArrowheads="1"/>
            </p:cNvPicPr>
            <p:nvPr/>
          </p:nvPicPr>
          <p:blipFill>
            <a:blip r:embed="rId7">
              <a:extLst>
                <a:ext uri="{28A0092B-C50C-407E-A947-70E740481C1C}">
                  <a14:useLocalDpi xmlns:a14="http://schemas.microsoft.com/office/drawing/2010/main" val="0"/>
                </a:ext>
              </a:extLst>
            </a:blip>
            <a:srcRect l="16667" t="12500" r="21014" b="41072"/>
            <a:stretch>
              <a:fillRect/>
            </a:stretch>
          </p:blipFill>
          <p:spPr bwMode="auto">
            <a:xfrm>
              <a:off x="1872" y="2544"/>
              <a:ext cx="2064"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6"/>
            <p:cNvSpPr>
              <a:spLocks noChangeShapeType="1"/>
            </p:cNvSpPr>
            <p:nvPr/>
          </p:nvSpPr>
          <p:spPr bwMode="auto">
            <a:xfrm>
              <a:off x="2736" y="1056"/>
              <a:ext cx="48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7"/>
            <p:cNvSpPr>
              <a:spLocks noChangeShapeType="1"/>
            </p:cNvSpPr>
            <p:nvPr/>
          </p:nvSpPr>
          <p:spPr bwMode="auto">
            <a:xfrm>
              <a:off x="4464" y="1008"/>
              <a:ext cx="67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8"/>
            <p:cNvSpPr>
              <a:spLocks noChangeShapeType="1"/>
            </p:cNvSpPr>
            <p:nvPr/>
          </p:nvSpPr>
          <p:spPr bwMode="auto">
            <a:xfrm>
              <a:off x="5136" y="1008"/>
              <a:ext cx="0" cy="177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9"/>
            <p:cNvSpPr>
              <a:spLocks noChangeShapeType="1"/>
            </p:cNvSpPr>
            <p:nvPr/>
          </p:nvSpPr>
          <p:spPr bwMode="auto">
            <a:xfrm flipH="1">
              <a:off x="4080" y="2784"/>
              <a:ext cx="105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0"/>
            <p:cNvSpPr>
              <a:spLocks noChangeShapeType="1"/>
            </p:cNvSpPr>
            <p:nvPr/>
          </p:nvSpPr>
          <p:spPr bwMode="auto">
            <a:xfrm flipH="1">
              <a:off x="384" y="2832"/>
              <a:ext cx="100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1"/>
            <p:cNvSpPr>
              <a:spLocks noChangeShapeType="1"/>
            </p:cNvSpPr>
            <p:nvPr/>
          </p:nvSpPr>
          <p:spPr bwMode="auto">
            <a:xfrm flipV="1">
              <a:off x="384" y="1104"/>
              <a:ext cx="0" cy="172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2"/>
            <p:cNvSpPr>
              <a:spLocks noChangeShapeType="1"/>
            </p:cNvSpPr>
            <p:nvPr/>
          </p:nvSpPr>
          <p:spPr bwMode="auto">
            <a:xfrm>
              <a:off x="384" y="1104"/>
              <a:ext cx="24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3" name="Picture 13" descr="bongdendeghep"/>
            <p:cNvPicPr>
              <a:picLocks noChangeAspect="1" noChangeArrowheads="1"/>
            </p:cNvPicPr>
            <p:nvPr/>
          </p:nvPicPr>
          <p:blipFill>
            <a:blip r:embed="rId7">
              <a:extLst>
                <a:ext uri="{28A0092B-C50C-407E-A947-70E740481C1C}">
                  <a14:useLocalDpi xmlns:a14="http://schemas.microsoft.com/office/drawing/2010/main" val="0"/>
                </a:ext>
              </a:extLst>
            </a:blip>
            <a:srcRect l="16667" t="12500" r="21014" b="41072"/>
            <a:stretch>
              <a:fillRect/>
            </a:stretch>
          </p:blipFill>
          <p:spPr bwMode="auto">
            <a:xfrm>
              <a:off x="1728" y="1344"/>
              <a:ext cx="2064"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Line 14"/>
            <p:cNvSpPr>
              <a:spLocks noChangeShapeType="1"/>
            </p:cNvSpPr>
            <p:nvPr/>
          </p:nvSpPr>
          <p:spPr bwMode="auto">
            <a:xfrm flipH="1">
              <a:off x="1392" y="2208"/>
              <a:ext cx="52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5"/>
            <p:cNvSpPr>
              <a:spLocks noChangeShapeType="1"/>
            </p:cNvSpPr>
            <p:nvPr/>
          </p:nvSpPr>
          <p:spPr bwMode="auto">
            <a:xfrm>
              <a:off x="1392" y="2208"/>
              <a:ext cx="0" cy="134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6"/>
            <p:cNvSpPr>
              <a:spLocks noChangeShapeType="1"/>
            </p:cNvSpPr>
            <p:nvPr/>
          </p:nvSpPr>
          <p:spPr bwMode="auto">
            <a:xfrm>
              <a:off x="1392" y="3552"/>
              <a:ext cx="67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7"/>
            <p:cNvSpPr>
              <a:spLocks noChangeShapeType="1"/>
            </p:cNvSpPr>
            <p:nvPr/>
          </p:nvSpPr>
          <p:spPr bwMode="auto">
            <a:xfrm>
              <a:off x="3552" y="2208"/>
              <a:ext cx="52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8"/>
            <p:cNvSpPr>
              <a:spLocks noChangeShapeType="1"/>
            </p:cNvSpPr>
            <p:nvPr/>
          </p:nvSpPr>
          <p:spPr bwMode="auto">
            <a:xfrm>
              <a:off x="4080" y="2208"/>
              <a:ext cx="0" cy="129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19"/>
            <p:cNvSpPr>
              <a:spLocks noChangeShapeType="1"/>
            </p:cNvSpPr>
            <p:nvPr/>
          </p:nvSpPr>
          <p:spPr bwMode="auto">
            <a:xfrm flipH="1">
              <a:off x="3600" y="3504"/>
              <a:ext cx="48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928596628"/>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30" presetClass="emph" presetSubtype="0" repeatCount="indefinite" fill="hold" nodeType="withEffect">
                                  <p:stCondLst>
                                    <p:cond delay="0"/>
                                  </p:stCondLst>
                                  <p:childTnLst>
                                    <p:animClr clrSpc="hsl" dir="cw">
                                      <p:cBhvr override="childStyle">
                                        <p:cTn id="9" dur="500" fill="hold"/>
                                        <p:tgtEl>
                                          <p:spTgt spid="3">
                                            <p:txEl>
                                              <p:pRg st="0" end="0"/>
                                            </p:txEl>
                                          </p:spTgt>
                                        </p:tgtEl>
                                        <p:attrNameLst>
                                          <p:attrName>style.color</p:attrName>
                                        </p:attrNameLst>
                                      </p:cBhvr>
                                      <p:by>
                                        <p:hsl h="0" s="12549" l="25098"/>
                                      </p:by>
                                    </p:animClr>
                                    <p:animClr clrSpc="hsl" dir="cw">
                                      <p:cBhvr>
                                        <p:cTn id="10" dur="500" fill="hold"/>
                                        <p:tgtEl>
                                          <p:spTgt spid="3">
                                            <p:txEl>
                                              <p:pRg st="0" end="0"/>
                                            </p:txEl>
                                          </p:spTgt>
                                        </p:tgtEl>
                                        <p:attrNameLst>
                                          <p:attrName>fillcolor</p:attrName>
                                        </p:attrNameLst>
                                      </p:cBhvr>
                                      <p:by>
                                        <p:hsl h="0" s="12549" l="25098"/>
                                      </p:by>
                                    </p:animClr>
                                    <p:animClr clrSpc="hsl" dir="cw">
                                      <p:cBhvr>
                                        <p:cTn id="11" dur="500" fill="hold"/>
                                        <p:tgtEl>
                                          <p:spTgt spid="3">
                                            <p:txEl>
                                              <p:pRg st="0" end="0"/>
                                            </p:txEl>
                                          </p:spTgt>
                                        </p:tgtEl>
                                        <p:attrNameLst>
                                          <p:attrName>stroke.color</p:attrName>
                                        </p:attrNameLst>
                                      </p:cBhvr>
                                      <p:by>
                                        <p:hsl h="0" s="12549" l="25098"/>
                                      </p:by>
                                    </p:animClr>
                                    <p:set>
                                      <p:cBhvr>
                                        <p:cTn id="12"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6"/>
          <p:cNvGrpSpPr>
            <a:grpSpLocks/>
          </p:cNvGrpSpPr>
          <p:nvPr/>
        </p:nvGrpSpPr>
        <p:grpSpPr bwMode="auto">
          <a:xfrm>
            <a:off x="1143000" y="4981575"/>
            <a:ext cx="6894513" cy="885825"/>
            <a:chOff x="192" y="3470"/>
            <a:chExt cx="4343" cy="558"/>
          </a:xfrm>
        </p:grpSpPr>
        <p:sp>
          <p:nvSpPr>
            <p:cNvPr id="5" name="Text Box 97"/>
            <p:cNvSpPr txBox="1">
              <a:spLocks noChangeArrowheads="1"/>
            </p:cNvSpPr>
            <p:nvPr/>
          </p:nvSpPr>
          <p:spPr bwMode="auto">
            <a:xfrm>
              <a:off x="192" y="3589"/>
              <a:ext cx="24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Times New Roman" panose="02020603050405020304" pitchFamily="18" charset="0"/>
                  <a:cs typeface="Times New Roman" panose="02020603050405020304" pitchFamily="18" charset="0"/>
                </a:rPr>
                <a:t>Hoặc: Vì R</a:t>
              </a:r>
              <a:r>
                <a:rPr lang="en-US" altLang="en-US" sz="2400" baseline="-25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=R</a:t>
              </a:r>
              <a:r>
                <a:rPr lang="en-US" altLang="en-US" sz="2400" baseline="-25000">
                  <a:latin typeface="Times New Roman" panose="02020603050405020304" pitchFamily="18" charset="0"/>
                  <a:cs typeface="Times New Roman" panose="02020603050405020304" pitchFamily="18" charset="0"/>
                </a:rPr>
                <a:t>2</a:t>
              </a:r>
              <a:r>
                <a:rPr lang="en-US" altLang="en-US" sz="2400">
                  <a:latin typeface="Times New Roman" panose="02020603050405020304" pitchFamily="18" charset="0"/>
                  <a:cs typeface="Times New Roman" panose="02020603050405020304" pitchFamily="18" charset="0"/>
                </a:rPr>
                <a:t>= 30    nên  </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6" name="Rectangle 98"/>
            <p:cNvSpPr>
              <a:spLocks noChangeArrowheads="1"/>
            </p:cNvSpPr>
            <p:nvPr/>
          </p:nvSpPr>
          <p:spPr bwMode="auto">
            <a:xfrm>
              <a:off x="1964" y="3622"/>
              <a:ext cx="2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altLang="en-US" sz="2400">
                <a:latin typeface="Times New Roman" panose="02020603050405020304" pitchFamily="18" charset="0"/>
                <a:cs typeface="Times New Roman" panose="02020603050405020304" pitchFamily="18" charset="0"/>
              </a:endParaRPr>
            </a:p>
          </p:txBody>
        </p:sp>
        <p:graphicFrame>
          <p:nvGraphicFramePr>
            <p:cNvPr id="7" name="Object 99"/>
            <p:cNvGraphicFramePr>
              <a:graphicFrameLocks noChangeAspect="1"/>
            </p:cNvGraphicFramePr>
            <p:nvPr>
              <p:extLst>
                <p:ext uri="{D42A27DB-BD31-4B8C-83A1-F6EECF244321}">
                  <p14:modId xmlns:p14="http://schemas.microsoft.com/office/powerpoint/2010/main" val="1410402288"/>
                </p:ext>
              </p:extLst>
            </p:nvPr>
          </p:nvGraphicFramePr>
          <p:xfrm>
            <a:off x="2519" y="3470"/>
            <a:ext cx="2016" cy="558"/>
          </p:xfrm>
          <a:graphic>
            <a:graphicData uri="http://schemas.openxmlformats.org/presentationml/2006/ole">
              <mc:AlternateContent xmlns:mc="http://schemas.openxmlformats.org/markup-compatibility/2006">
                <mc:Choice xmlns:v="urn:schemas-microsoft-com:vml" Requires="v">
                  <p:oleObj spid="_x0000_s7171" name="Equation" r:id="rId3" imgW="1422360" imgH="393480" progId="Equation.3">
                    <p:embed/>
                  </p:oleObj>
                </mc:Choice>
                <mc:Fallback>
                  <p:oleObj name="Equation" r:id="rId3" imgW="1422360" imgH="393480" progId="Equation.3">
                    <p:embed/>
                    <p:pic>
                      <p:nvPicPr>
                        <p:cNvPr id="7" name="Object 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9" y="3470"/>
                          <a:ext cx="2016" cy="5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381000"/>
            <a:ext cx="7778750" cy="3210894"/>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21025">
            <a:off x="6096001" y="5049090"/>
            <a:ext cx="3048000" cy="2286000"/>
          </a:xfrm>
          <a:prstGeom prst="rect">
            <a:avLst/>
          </a:prstGeom>
        </p:spPr>
      </p:pic>
      <p:pic>
        <p:nvPicPr>
          <p:cNvPr id="5141"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457200"/>
            <a:ext cx="390525" cy="3905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Rectangle 8"/>
              <p:cNvSpPr/>
              <p:nvPr/>
            </p:nvSpPr>
            <p:spPr>
              <a:xfrm>
                <a:off x="1371600" y="3766368"/>
                <a:ext cx="6035883" cy="11104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b="1" i="1" smtClean="0">
                              <a:solidFill>
                                <a:srgbClr val="FF0000"/>
                              </a:solidFill>
                              <a:latin typeface="Cambria Math" panose="02040503050406030204" pitchFamily="18" charset="0"/>
                            </a:rPr>
                          </m:ctrlPr>
                        </m:sSubPr>
                        <m:e>
                          <m:r>
                            <a:rPr lang="en-US" sz="3200" b="1" i="0">
                              <a:solidFill>
                                <a:srgbClr val="FF0000"/>
                              </a:solidFill>
                              <a:latin typeface="Cambria Math"/>
                            </a:rPr>
                            <m:t>𝐑</m:t>
                          </m:r>
                        </m:e>
                        <m:sub>
                          <m:r>
                            <a:rPr lang="en-US" sz="3200" b="1" i="0">
                              <a:solidFill>
                                <a:srgbClr val="FF0000"/>
                              </a:solidFill>
                              <a:latin typeface="Cambria Math"/>
                            </a:rPr>
                            <m:t>𝐭</m:t>
                          </m:r>
                          <m:r>
                            <a:rPr lang="en-US" sz="3200" b="1" i="0">
                              <a:solidFill>
                                <a:srgbClr val="FF0000"/>
                              </a:solidFill>
                              <a:latin typeface="Cambria Math"/>
                            </a:rPr>
                            <m:t>đ</m:t>
                          </m:r>
                        </m:sub>
                      </m:sSub>
                      <m:r>
                        <a:rPr lang="en-US" sz="3200" b="1" i="0">
                          <a:solidFill>
                            <a:srgbClr val="FF0000"/>
                          </a:solidFill>
                          <a:latin typeface="Cambria Math"/>
                        </a:rPr>
                        <m:t>=</m:t>
                      </m:r>
                      <m:f>
                        <m:fPr>
                          <m:ctrlPr>
                            <a:rPr lang="en-US" sz="3200" b="1" i="1">
                              <a:solidFill>
                                <a:srgbClr val="FF0000"/>
                              </a:solidFill>
                              <a:latin typeface="Cambria Math" panose="02040503050406030204" pitchFamily="18" charset="0"/>
                            </a:rPr>
                          </m:ctrlPr>
                        </m:fPr>
                        <m:num>
                          <m:sSub>
                            <m:sSubPr>
                              <m:ctrlPr>
                                <a:rPr lang="en-US" sz="3200" b="1" i="1">
                                  <a:solidFill>
                                    <a:srgbClr val="FF0000"/>
                                  </a:solidFill>
                                  <a:latin typeface="Cambria Math" panose="02040503050406030204" pitchFamily="18" charset="0"/>
                                </a:rPr>
                              </m:ctrlPr>
                            </m:sSubPr>
                            <m:e>
                              <m:r>
                                <a:rPr lang="en-US" sz="3200" b="1" i="0">
                                  <a:solidFill>
                                    <a:srgbClr val="FF0000"/>
                                  </a:solidFill>
                                  <a:latin typeface="Cambria Math"/>
                                </a:rPr>
                                <m:t>𝐑</m:t>
                              </m:r>
                            </m:e>
                            <m:sub>
                              <m:r>
                                <a:rPr lang="en-US" sz="3200" b="1" i="0">
                                  <a:solidFill>
                                    <a:srgbClr val="FF0000"/>
                                  </a:solidFill>
                                  <a:latin typeface="Cambria Math"/>
                                </a:rPr>
                                <m:t>𝟏𝟐</m:t>
                              </m:r>
                            </m:sub>
                          </m:sSub>
                          <m:r>
                            <a:rPr lang="en-US" sz="3200" b="1" i="0">
                              <a:solidFill>
                                <a:srgbClr val="FF0000"/>
                              </a:solidFill>
                              <a:latin typeface="Cambria Math"/>
                            </a:rPr>
                            <m:t>.</m:t>
                          </m:r>
                          <m:sSub>
                            <m:sSubPr>
                              <m:ctrlPr>
                                <a:rPr lang="en-US" sz="3200" b="1" i="1">
                                  <a:solidFill>
                                    <a:srgbClr val="FF0000"/>
                                  </a:solidFill>
                                  <a:latin typeface="Cambria Math" panose="02040503050406030204" pitchFamily="18" charset="0"/>
                                </a:rPr>
                              </m:ctrlPr>
                            </m:sSubPr>
                            <m:e>
                              <m:r>
                                <a:rPr lang="en-US" sz="3200" b="1" i="0">
                                  <a:solidFill>
                                    <a:srgbClr val="FF0000"/>
                                  </a:solidFill>
                                  <a:latin typeface="Cambria Math"/>
                                </a:rPr>
                                <m:t>𝐑</m:t>
                              </m:r>
                            </m:e>
                            <m:sub>
                              <m:r>
                                <a:rPr lang="en-US" sz="3200" b="1" i="0">
                                  <a:solidFill>
                                    <a:srgbClr val="FF0000"/>
                                  </a:solidFill>
                                  <a:latin typeface="Cambria Math"/>
                                </a:rPr>
                                <m:t>𝟑</m:t>
                              </m:r>
                            </m:sub>
                          </m:sSub>
                        </m:num>
                        <m:den>
                          <m:sSub>
                            <m:sSubPr>
                              <m:ctrlPr>
                                <a:rPr lang="en-US" sz="3200" b="1" i="1">
                                  <a:solidFill>
                                    <a:srgbClr val="FF0000"/>
                                  </a:solidFill>
                                  <a:latin typeface="Cambria Math" panose="02040503050406030204" pitchFamily="18" charset="0"/>
                                </a:rPr>
                              </m:ctrlPr>
                            </m:sSubPr>
                            <m:e>
                              <m:r>
                                <a:rPr lang="en-US" sz="3200" b="1" i="0">
                                  <a:solidFill>
                                    <a:srgbClr val="FF0000"/>
                                  </a:solidFill>
                                  <a:latin typeface="Cambria Math"/>
                                </a:rPr>
                                <m:t>𝐑</m:t>
                              </m:r>
                            </m:e>
                            <m:sub>
                              <m:r>
                                <a:rPr lang="en-US" sz="3200" b="1" i="0">
                                  <a:solidFill>
                                    <a:srgbClr val="FF0000"/>
                                  </a:solidFill>
                                  <a:latin typeface="Cambria Math"/>
                                </a:rPr>
                                <m:t>𝟏𝟐</m:t>
                              </m:r>
                            </m:sub>
                          </m:sSub>
                          <m:r>
                            <a:rPr lang="en-US" sz="3200" b="1" i="0">
                              <a:solidFill>
                                <a:srgbClr val="FF0000"/>
                              </a:solidFill>
                              <a:latin typeface="Cambria Math"/>
                            </a:rPr>
                            <m:t>+</m:t>
                          </m:r>
                          <m:sSub>
                            <m:sSubPr>
                              <m:ctrlPr>
                                <a:rPr lang="en-US" sz="3200" b="1" i="1">
                                  <a:solidFill>
                                    <a:srgbClr val="FF0000"/>
                                  </a:solidFill>
                                  <a:latin typeface="Cambria Math" panose="02040503050406030204" pitchFamily="18" charset="0"/>
                                </a:rPr>
                              </m:ctrlPr>
                            </m:sSubPr>
                            <m:e>
                              <m:r>
                                <a:rPr lang="en-US" sz="3200" b="1" i="0">
                                  <a:solidFill>
                                    <a:srgbClr val="FF0000"/>
                                  </a:solidFill>
                                  <a:latin typeface="Cambria Math"/>
                                </a:rPr>
                                <m:t>𝐑</m:t>
                              </m:r>
                            </m:e>
                            <m:sub>
                              <m:r>
                                <a:rPr lang="en-US" sz="3200" b="1" i="0">
                                  <a:solidFill>
                                    <a:srgbClr val="FF0000"/>
                                  </a:solidFill>
                                  <a:latin typeface="Cambria Math"/>
                                </a:rPr>
                                <m:t>𝟑</m:t>
                              </m:r>
                            </m:sub>
                          </m:sSub>
                        </m:den>
                      </m:f>
                      <m:r>
                        <a:rPr lang="en-US" sz="3200" b="1" i="0">
                          <a:solidFill>
                            <a:srgbClr val="FF0000"/>
                          </a:solidFill>
                          <a:latin typeface="Cambria Math"/>
                        </a:rPr>
                        <m:t>=</m:t>
                      </m:r>
                      <m:f>
                        <m:fPr>
                          <m:ctrlPr>
                            <a:rPr lang="en-US" sz="3200" b="1" i="1">
                              <a:solidFill>
                                <a:srgbClr val="FF0000"/>
                              </a:solidFill>
                              <a:latin typeface="Cambria Math" panose="02040503050406030204" pitchFamily="18" charset="0"/>
                            </a:rPr>
                          </m:ctrlPr>
                        </m:fPr>
                        <m:num>
                          <m:r>
                            <a:rPr lang="en-US" sz="3200" b="1" i="0">
                              <a:solidFill>
                                <a:srgbClr val="FF0000"/>
                              </a:solidFill>
                              <a:latin typeface="Cambria Math"/>
                            </a:rPr>
                            <m:t>𝟏𝟓</m:t>
                          </m:r>
                          <m:r>
                            <a:rPr lang="en-US" sz="3200" b="1" i="0">
                              <a:solidFill>
                                <a:srgbClr val="FF0000"/>
                              </a:solidFill>
                              <a:latin typeface="Cambria Math"/>
                            </a:rPr>
                            <m:t>.</m:t>
                          </m:r>
                          <m:r>
                            <a:rPr lang="en-US" sz="3200" b="1" i="0">
                              <a:solidFill>
                                <a:srgbClr val="FF0000"/>
                              </a:solidFill>
                              <a:latin typeface="Cambria Math"/>
                            </a:rPr>
                            <m:t>𝟑𝟎</m:t>
                          </m:r>
                        </m:num>
                        <m:den>
                          <m:r>
                            <a:rPr lang="en-US" sz="3200" b="1" i="0">
                              <a:solidFill>
                                <a:srgbClr val="FF0000"/>
                              </a:solidFill>
                              <a:latin typeface="Cambria Math"/>
                            </a:rPr>
                            <m:t>𝟏𝟓</m:t>
                          </m:r>
                          <m:r>
                            <a:rPr lang="en-US" sz="3200" b="1" i="0">
                              <a:solidFill>
                                <a:srgbClr val="FF0000"/>
                              </a:solidFill>
                              <a:latin typeface="Cambria Math"/>
                            </a:rPr>
                            <m:t>+</m:t>
                          </m:r>
                          <m:r>
                            <a:rPr lang="en-US" sz="3200" b="1" i="0">
                              <a:solidFill>
                                <a:srgbClr val="FF0000"/>
                              </a:solidFill>
                              <a:latin typeface="Cambria Math"/>
                            </a:rPr>
                            <m:t>𝟑𝟎</m:t>
                          </m:r>
                        </m:den>
                      </m:f>
                      <m:r>
                        <a:rPr lang="en-US" sz="3200" b="1" i="0">
                          <a:solidFill>
                            <a:srgbClr val="FF0000"/>
                          </a:solidFill>
                          <a:latin typeface="Cambria Math"/>
                        </a:rPr>
                        <m:t>=</m:t>
                      </m:r>
                      <m:r>
                        <a:rPr lang="en-US" sz="3200" b="1" i="0">
                          <a:solidFill>
                            <a:srgbClr val="FF0000"/>
                          </a:solidFill>
                          <a:latin typeface="Cambria Math"/>
                        </a:rPr>
                        <m:t>𝟏𝟎</m:t>
                      </m:r>
                    </m:oMath>
                  </m:oMathPara>
                </a14:m>
                <a:endParaRPr lang="en-US" sz="3200" b="1" dirty="0">
                  <a:solidFill>
                    <a:srgbClr val="FF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1371600" y="3766368"/>
                <a:ext cx="6035883" cy="1110432"/>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62550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057400" y="1676400"/>
            <a:ext cx="4991100" cy="523220"/>
          </a:xfrm>
          <a:prstGeom prst="rect">
            <a:avLst/>
          </a:prstGeom>
          <a:solidFill>
            <a:srgbClr val="0DB338"/>
          </a:solidFill>
          <a:ln w="9525">
            <a:solidFill>
              <a:schemeClr val="tx1"/>
            </a:solidFill>
            <a:miter lim="800000"/>
            <a:headEnd/>
            <a:tailEnd/>
          </a:ln>
          <a:effectLst/>
        </p:spPr>
        <p:txBody>
          <a:bodyPr wrap="square">
            <a:spAutoFit/>
          </a:bodyPr>
          <a:lstStyle/>
          <a:p>
            <a:pPr algn="ctr">
              <a:spcBef>
                <a:spcPct val="20000"/>
              </a:spcBef>
              <a:spcAft>
                <a:spcPct val="20000"/>
              </a:spcAft>
            </a:pPr>
            <a:r>
              <a:rPr lang="en-US" altLang="en-US" sz="2800" b="1">
                <a:solidFill>
                  <a:schemeClr val="bg1"/>
                </a:solidFill>
                <a:latin typeface="Times New Roman" panose="02020603050405020304" pitchFamily="18" charset="0"/>
                <a:cs typeface="Times New Roman" panose="02020603050405020304" pitchFamily="18" charset="0"/>
              </a:rPr>
              <a:t>I = I</a:t>
            </a:r>
            <a:r>
              <a:rPr lang="en-US" altLang="en-US" sz="2800" b="1" baseline="-25000">
                <a:solidFill>
                  <a:schemeClr val="bg1"/>
                </a:solidFill>
                <a:latin typeface="Times New Roman" panose="02020603050405020304" pitchFamily="18" charset="0"/>
                <a:cs typeface="Times New Roman" panose="02020603050405020304" pitchFamily="18" charset="0"/>
              </a:rPr>
              <a:t>1</a:t>
            </a:r>
            <a:r>
              <a:rPr lang="en-US" altLang="en-US" sz="2800" b="1">
                <a:solidFill>
                  <a:schemeClr val="bg1"/>
                </a:solidFill>
                <a:latin typeface="Times New Roman" panose="02020603050405020304" pitchFamily="18" charset="0"/>
                <a:cs typeface="Times New Roman" panose="02020603050405020304" pitchFamily="18" charset="0"/>
              </a:rPr>
              <a:t> + I</a:t>
            </a:r>
            <a:r>
              <a:rPr lang="en-US" altLang="en-US" sz="2800" b="1" baseline="-25000">
                <a:solidFill>
                  <a:schemeClr val="bg1"/>
                </a:solidFill>
                <a:latin typeface="Times New Roman" panose="02020603050405020304" pitchFamily="18" charset="0"/>
                <a:cs typeface="Times New Roman" panose="02020603050405020304" pitchFamily="18" charset="0"/>
              </a:rPr>
              <a:t>2 </a:t>
            </a:r>
            <a:r>
              <a:rPr lang="en-US" altLang="en-US" sz="2800" b="1">
                <a:solidFill>
                  <a:schemeClr val="bg1"/>
                </a:solidFill>
                <a:latin typeface="Times New Roman" panose="02020603050405020304" pitchFamily="18" charset="0"/>
                <a:cs typeface="Times New Roman" panose="02020603050405020304" pitchFamily="18" charset="0"/>
              </a:rPr>
              <a:t>+...+ I</a:t>
            </a:r>
            <a:r>
              <a:rPr lang="en-US" altLang="en-US" sz="2800" b="1" baseline="-25000">
                <a:solidFill>
                  <a:schemeClr val="bg1"/>
                </a:solidFill>
                <a:latin typeface="Times New Roman" panose="02020603050405020304" pitchFamily="18" charset="0"/>
                <a:cs typeface="Times New Roman" panose="02020603050405020304" pitchFamily="18" charset="0"/>
              </a:rPr>
              <a:t>n</a:t>
            </a:r>
            <a:endParaRPr lang="en-US" altLang="en-US" sz="2800" b="1">
              <a:solidFill>
                <a:schemeClr val="bg1"/>
              </a:solidFill>
              <a:latin typeface="Times New Roman" panose="02020603050405020304" pitchFamily="18" charset="0"/>
              <a:cs typeface="Times New Roman" panose="02020603050405020304" pitchFamily="18" charset="0"/>
            </a:endParaRPr>
          </a:p>
        </p:txBody>
      </p:sp>
      <p:sp>
        <p:nvSpPr>
          <p:cNvPr id="5" name="Text Box 3"/>
          <p:cNvSpPr txBox="1">
            <a:spLocks noChangeArrowheads="1"/>
          </p:cNvSpPr>
          <p:nvPr/>
        </p:nvSpPr>
        <p:spPr bwMode="auto">
          <a:xfrm>
            <a:off x="2057400" y="2743200"/>
            <a:ext cx="4991100" cy="523220"/>
          </a:xfrm>
          <a:prstGeom prst="rect">
            <a:avLst/>
          </a:prstGeom>
          <a:solidFill>
            <a:srgbClr val="0DB338"/>
          </a:solidFill>
          <a:ln w="9525">
            <a:solidFill>
              <a:schemeClr val="tx1"/>
            </a:solidFill>
            <a:miter lim="800000"/>
            <a:headEnd/>
            <a:tailEnd/>
          </a:ln>
          <a:effectLst/>
        </p:spPr>
        <p:txBody>
          <a:bodyPr wrap="square">
            <a:spAutoFit/>
          </a:bodyPr>
          <a:lstStyle/>
          <a:p>
            <a:pPr algn="ctr">
              <a:spcBef>
                <a:spcPct val="20000"/>
              </a:spcBef>
              <a:spcAft>
                <a:spcPct val="20000"/>
              </a:spcAft>
            </a:pPr>
            <a:r>
              <a:rPr lang="en-US" altLang="en-US" sz="2800" b="1" dirty="0">
                <a:solidFill>
                  <a:schemeClr val="bg1"/>
                </a:solidFill>
                <a:latin typeface="Times New Roman" panose="02020603050405020304" pitchFamily="18" charset="0"/>
                <a:cs typeface="Times New Roman" panose="02020603050405020304" pitchFamily="18" charset="0"/>
              </a:rPr>
              <a:t>U = U</a:t>
            </a:r>
            <a:r>
              <a:rPr lang="en-US" altLang="en-US" sz="2800" b="1" baseline="-25000" dirty="0">
                <a:solidFill>
                  <a:schemeClr val="bg1"/>
                </a:solidFill>
                <a:latin typeface="Times New Roman" panose="02020603050405020304" pitchFamily="18" charset="0"/>
                <a:cs typeface="Times New Roman" panose="02020603050405020304" pitchFamily="18" charset="0"/>
              </a:rPr>
              <a:t>1</a:t>
            </a:r>
            <a:r>
              <a:rPr lang="en-US" altLang="en-US" sz="2800" b="1" dirty="0">
                <a:solidFill>
                  <a:schemeClr val="bg1"/>
                </a:solidFill>
                <a:latin typeface="Times New Roman" panose="02020603050405020304" pitchFamily="18" charset="0"/>
                <a:cs typeface="Times New Roman" panose="02020603050405020304" pitchFamily="18" charset="0"/>
              </a:rPr>
              <a:t> = U</a:t>
            </a:r>
            <a:r>
              <a:rPr lang="en-US" altLang="en-US" sz="2800" b="1" baseline="-25000" dirty="0">
                <a:solidFill>
                  <a:schemeClr val="bg1"/>
                </a:solidFill>
                <a:latin typeface="Times New Roman" panose="02020603050405020304" pitchFamily="18" charset="0"/>
                <a:cs typeface="Times New Roman" panose="02020603050405020304" pitchFamily="18" charset="0"/>
              </a:rPr>
              <a:t>2 </a:t>
            </a:r>
            <a:r>
              <a:rPr lang="en-US" altLang="en-US" sz="2800" b="1" dirty="0">
                <a:solidFill>
                  <a:schemeClr val="bg1"/>
                </a:solidFill>
                <a:latin typeface="Times New Roman" panose="02020603050405020304" pitchFamily="18" charset="0"/>
                <a:cs typeface="Times New Roman" panose="02020603050405020304" pitchFamily="18" charset="0"/>
              </a:rPr>
              <a:t>=...= U</a:t>
            </a:r>
            <a:r>
              <a:rPr lang="en-US" altLang="en-US" sz="2800" b="1" baseline="-25000" dirty="0">
                <a:solidFill>
                  <a:schemeClr val="bg1"/>
                </a:solidFill>
                <a:latin typeface="Times New Roman" panose="02020603050405020304" pitchFamily="18" charset="0"/>
                <a:cs typeface="Times New Roman" panose="02020603050405020304" pitchFamily="18" charset="0"/>
              </a:rPr>
              <a:t>n</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1778844675"/>
              </p:ext>
            </p:extLst>
          </p:nvPr>
        </p:nvGraphicFramePr>
        <p:xfrm>
          <a:off x="2159000" y="3810000"/>
          <a:ext cx="4889500" cy="1143000"/>
        </p:xfrm>
        <a:graphic>
          <a:graphicData uri="http://schemas.openxmlformats.org/presentationml/2006/ole">
            <mc:AlternateContent xmlns:mc="http://schemas.openxmlformats.org/markup-compatibility/2006">
              <mc:Choice xmlns:v="urn:schemas-microsoft-com:vml" Requires="v">
                <p:oleObj spid="_x0000_s8195" name="Equation" r:id="rId4" imgW="1447800" imgH="431800" progId="">
                  <p:embed/>
                </p:oleObj>
              </mc:Choice>
              <mc:Fallback>
                <p:oleObj name="Equation" r:id="rId4" imgW="1447800" imgH="431800" progId="">
                  <p:embed/>
                  <p:pic>
                    <p:nvPicPr>
                      <p:cNvPr id="6" name="Object 4"/>
                      <p:cNvPicPr>
                        <a:picLocks noChangeAspect="1" noChangeArrowheads="1"/>
                      </p:cNvPicPr>
                      <p:nvPr/>
                    </p:nvPicPr>
                    <p:blipFill>
                      <a:blip r:embed="rId5">
                        <a:lum bright="100000" contrast="100000"/>
                        <a:grayscl/>
                        <a:extLst>
                          <a:ext uri="{28A0092B-C50C-407E-A947-70E740481C1C}">
                            <a14:useLocalDpi xmlns:a14="http://schemas.microsoft.com/office/drawing/2010/main" val="0"/>
                          </a:ext>
                        </a:extLst>
                      </a:blip>
                      <a:srcRect/>
                      <a:stretch>
                        <a:fillRect/>
                      </a:stretch>
                    </p:blipFill>
                    <p:spPr bwMode="auto">
                      <a:xfrm>
                        <a:off x="2159000" y="3810000"/>
                        <a:ext cx="4889500" cy="1143000"/>
                      </a:xfrm>
                      <a:prstGeom prst="rect">
                        <a:avLst/>
                      </a:prstGeom>
                      <a:solidFill>
                        <a:srgbClr val="0DB338"/>
                      </a:solidFill>
                      <a:ln w="9525">
                        <a:solidFill>
                          <a:schemeClr val="tx1"/>
                        </a:solidFill>
                        <a:miter lim="800000"/>
                        <a:headEnd/>
                        <a:tailEnd/>
                      </a:ln>
                    </p:spPr>
                  </p:pic>
                </p:oleObj>
              </mc:Fallback>
            </mc:AlternateContent>
          </a:graphicData>
        </a:graphic>
      </p:graphicFrame>
      <p:sp>
        <p:nvSpPr>
          <p:cNvPr id="7" name="Text Box 5"/>
          <p:cNvSpPr txBox="1">
            <a:spLocks noChangeArrowheads="1"/>
          </p:cNvSpPr>
          <p:nvPr/>
        </p:nvSpPr>
        <p:spPr bwMode="auto">
          <a:xfrm>
            <a:off x="419100" y="54358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i="1">
                <a:solidFill>
                  <a:srgbClr val="002060"/>
                </a:solidFill>
                <a:latin typeface="Times New Roman" panose="02020603050405020304" pitchFamily="18" charset="0"/>
                <a:cs typeface="Times New Roman" panose="02020603050405020304" pitchFamily="18" charset="0"/>
              </a:rPr>
              <a:t>Mở rộng cho đoạn mạch </a:t>
            </a:r>
            <a:r>
              <a:rPr lang="en-US" altLang="en-US" sz="2800" i="1">
                <a:solidFill>
                  <a:srgbClr val="FF0000"/>
                </a:solidFill>
                <a:latin typeface="Times New Roman" panose="02020603050405020304" pitchFamily="18" charset="0"/>
                <a:cs typeface="Times New Roman" panose="02020603050405020304" pitchFamily="18" charset="0"/>
              </a:rPr>
              <a:t>n</a:t>
            </a:r>
            <a:r>
              <a:rPr lang="en-US" altLang="en-US" sz="2800" i="1">
                <a:latin typeface="Times New Roman" panose="02020603050405020304" pitchFamily="18" charset="0"/>
                <a:cs typeface="Times New Roman" panose="02020603050405020304" pitchFamily="18" charset="0"/>
              </a:rPr>
              <a:t> </a:t>
            </a:r>
            <a:r>
              <a:rPr lang="en-US" altLang="en-US" sz="2800" i="1">
                <a:solidFill>
                  <a:srgbClr val="002060"/>
                </a:solidFill>
                <a:latin typeface="Times New Roman" panose="02020603050405020304" pitchFamily="18" charset="0"/>
                <a:cs typeface="Times New Roman" panose="02020603050405020304" pitchFamily="18" charset="0"/>
              </a:rPr>
              <a:t>điện trở mắc song song:</a:t>
            </a:r>
          </a:p>
        </p:txBody>
      </p:sp>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r="67762"/>
          <a:stretch/>
        </p:blipFill>
        <p:spPr>
          <a:xfrm>
            <a:off x="7374822" y="1370897"/>
            <a:ext cx="1769178" cy="5487805"/>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r="67762"/>
          <a:stretch/>
        </p:blipFill>
        <p:spPr>
          <a:xfrm>
            <a:off x="-152400" y="1370195"/>
            <a:ext cx="1769178" cy="5487805"/>
          </a:xfrm>
          <a:prstGeom prst="rect">
            <a:avLst/>
          </a:prstGeom>
        </p:spPr>
      </p:pic>
    </p:spTree>
    <p:extLst>
      <p:ext uri="{BB962C8B-B14F-4D97-AF65-F5344CB8AC3E}">
        <p14:creationId xmlns:p14="http://schemas.microsoft.com/office/powerpoint/2010/main" val="19266505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528" y="0"/>
            <a:ext cx="9100157" cy="18158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45720" rIns="15870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FF0000"/>
                </a:solidFill>
                <a:effectLst/>
                <a:latin typeface="Times New Roman" pitchFamily="18" charset="0"/>
                <a:cs typeface="Times New Roman" pitchFamily="18" charset="0"/>
              </a:rPr>
              <a:t>5.1. </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Cho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có</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sơ</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đồ</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như</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hình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5.1,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trong</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đó</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R</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=15Ω, R</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2</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=10Ω,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vôn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kế</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12V.</a:t>
            </a:r>
            <a:endParaRPr kumimoji="0" lang="en-US" altLang="en-US" sz="2800" b="1" i="0" u="none" strike="noStrike" cap="none" normalizeH="0" baseline="0" dirty="0">
              <a:ln>
                <a:noFill/>
              </a:ln>
              <a:solidFill>
                <a:srgbClr val="555555"/>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a.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Tính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trở</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tương</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đương</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của</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đoạn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b.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Tính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số</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của</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các</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ampe</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kế</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a:ln>
                <a:noFill/>
              </a:ln>
              <a:solidFill>
                <a:srgbClr val="FF0000"/>
              </a:solidFill>
              <a:effectLst/>
            </a:endParaRPr>
          </a:p>
        </p:txBody>
      </p:sp>
      <p:pic>
        <p:nvPicPr>
          <p:cNvPr id="7170" name="Picture 2" descr="https://4.bp.blogspot.com/-oTQPm4MYCt4/VAceeq7ZO3I/AAAAAAAADHY/ixZyqO86fmQ/s1600/Hinh%2B5-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574104"/>
            <a:ext cx="3048000"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1819014"/>
            <a:ext cx="1752600" cy="2308324"/>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Tóm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tắt</a:t>
            </a:r>
            <a:r>
              <a:rPr lang="en-US" sz="2400" b="1" dirty="0">
                <a:latin typeface="Times New Roman" panose="02020603050405020304" pitchFamily="18" charset="0"/>
                <a:cs typeface="Times New Roman" panose="02020603050405020304" pitchFamily="18" charset="0"/>
              </a:rPr>
              <a:t> :</a:t>
            </a:r>
          </a:p>
          <a:p>
            <a:r>
              <a:rPr lang="en-US" altLang="en-US" sz="2400" b="1" dirty="0">
                <a:solidFill>
                  <a:srgbClr val="555555"/>
                </a:solidFill>
                <a:latin typeface="Times New Roman" pitchFamily="18" charset="0"/>
                <a:cs typeface="Times New Roman" pitchFamily="18" charset="0"/>
              </a:rPr>
              <a:t>R</a:t>
            </a:r>
            <a:r>
              <a:rPr lang="en-US" altLang="en-US" sz="2400" b="1" baseline="-30000" dirty="0">
                <a:solidFill>
                  <a:srgbClr val="555555"/>
                </a:solidFill>
                <a:latin typeface="Times New Roman" pitchFamily="18" charset="0"/>
                <a:cs typeface="Times New Roman" pitchFamily="18" charset="0"/>
              </a:rPr>
              <a:t>1</a:t>
            </a:r>
            <a:r>
              <a:rPr lang="en-US" altLang="en-US" sz="2400" b="1" dirty="0">
                <a:solidFill>
                  <a:srgbClr val="555555"/>
                </a:solidFill>
                <a:latin typeface="Times New Roman" pitchFamily="18" charset="0"/>
                <a:cs typeface="Times New Roman" pitchFamily="18" charset="0"/>
              </a:rPr>
              <a:t>=15Ω;</a:t>
            </a:r>
          </a:p>
          <a:p>
            <a:r>
              <a:rPr lang="en-US" altLang="en-US" sz="2400" b="1" dirty="0">
                <a:solidFill>
                  <a:srgbClr val="555555"/>
                </a:solidFill>
                <a:latin typeface="Times New Roman" pitchFamily="18" charset="0"/>
                <a:cs typeface="Times New Roman" pitchFamily="18" charset="0"/>
              </a:rPr>
              <a:t>R</a:t>
            </a:r>
            <a:r>
              <a:rPr lang="en-US" altLang="en-US" sz="2400" b="1" baseline="-30000" dirty="0">
                <a:solidFill>
                  <a:srgbClr val="555555"/>
                </a:solidFill>
                <a:latin typeface="Times New Roman" pitchFamily="18" charset="0"/>
                <a:cs typeface="Times New Roman" pitchFamily="18" charset="0"/>
              </a:rPr>
              <a:t>2</a:t>
            </a:r>
            <a:r>
              <a:rPr lang="en-US" altLang="en-US" sz="2400" b="1" dirty="0">
                <a:solidFill>
                  <a:srgbClr val="555555"/>
                </a:solidFill>
                <a:latin typeface="Times New Roman" pitchFamily="18" charset="0"/>
                <a:cs typeface="Times New Roman" pitchFamily="18" charset="0"/>
              </a:rPr>
              <a:t>=10Ω</a:t>
            </a:r>
          </a:p>
          <a:p>
            <a:r>
              <a:rPr lang="en-US" sz="2400" b="1" dirty="0">
                <a:solidFill>
                  <a:srgbClr val="555555"/>
                </a:solidFill>
                <a:latin typeface="Times New Roman" pitchFamily="18" charset="0"/>
                <a:cs typeface="Times New Roman" pitchFamily="18" charset="0"/>
              </a:rPr>
              <a:t>U=12V</a:t>
            </a:r>
          </a:p>
          <a:p>
            <a:r>
              <a:rPr lang="en-US" sz="2400" b="1" dirty="0">
                <a:solidFill>
                  <a:srgbClr val="555555"/>
                </a:solidFill>
                <a:latin typeface="Times New Roman" pitchFamily="18" charset="0"/>
                <a:cs typeface="Times New Roman" pitchFamily="18" charset="0"/>
              </a:rPr>
              <a:t>a)</a:t>
            </a:r>
            <a:r>
              <a:rPr lang="en-US" sz="2400" b="1" dirty="0" err="1">
                <a:solidFill>
                  <a:srgbClr val="555555"/>
                </a:solidFill>
                <a:latin typeface="Times New Roman" pitchFamily="18" charset="0"/>
                <a:cs typeface="Times New Roman" pitchFamily="18" charset="0"/>
              </a:rPr>
              <a:t>R</a:t>
            </a:r>
            <a:r>
              <a:rPr lang="en-US" sz="2400" b="1" baseline="-25000" dirty="0" err="1">
                <a:solidFill>
                  <a:srgbClr val="555555"/>
                </a:solidFill>
                <a:latin typeface="Times New Roman" pitchFamily="18" charset="0"/>
                <a:cs typeface="Times New Roman" pitchFamily="18" charset="0"/>
              </a:rPr>
              <a:t>tđ</a:t>
            </a:r>
            <a:r>
              <a:rPr lang="en-US" sz="2400" b="1" dirty="0">
                <a:solidFill>
                  <a:srgbClr val="555555"/>
                </a:solidFill>
                <a:latin typeface="Times New Roman" pitchFamily="18" charset="0"/>
                <a:cs typeface="Times New Roman" pitchFamily="18" charset="0"/>
              </a:rPr>
              <a:t>=?</a:t>
            </a:r>
            <a:r>
              <a:rPr lang="en-US" altLang="en-US" sz="2400" b="1" dirty="0">
                <a:solidFill>
                  <a:srgbClr val="555555"/>
                </a:solidFill>
                <a:latin typeface="Times New Roman" pitchFamily="18" charset="0"/>
                <a:cs typeface="Times New Roman" pitchFamily="18" charset="0"/>
              </a:rPr>
              <a:t> Ω</a:t>
            </a:r>
          </a:p>
          <a:p>
            <a:r>
              <a:rPr lang="en-US" sz="2400" b="1" dirty="0">
                <a:latin typeface="Times New Roman" panose="02020603050405020304" pitchFamily="18" charset="0"/>
                <a:cs typeface="Times New Roman" panose="02020603050405020304" pitchFamily="18" charset="0"/>
              </a:rPr>
              <a:t>b)I,I</a:t>
            </a:r>
            <a:r>
              <a:rPr lang="en-US" sz="2400" b="1" baseline="-25000" dirty="0">
                <a:latin typeface="Times New Roman" panose="02020603050405020304" pitchFamily="18" charset="0"/>
                <a:cs typeface="Times New Roman" panose="02020603050405020304" pitchFamily="18" charset="0"/>
              </a:rPr>
              <a:t>1</a:t>
            </a:r>
            <a:r>
              <a:rPr lang="en-US" sz="2400" b="1" dirty="0">
                <a:latin typeface="Times New Roman" panose="02020603050405020304" pitchFamily="18" charset="0"/>
                <a:cs typeface="Times New Roman" panose="02020603050405020304" pitchFamily="18" charset="0"/>
              </a:rPr>
              <a:t>,I</a:t>
            </a:r>
            <a:r>
              <a:rPr lang="en-US" sz="2400" b="1" baseline="-2500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=?A</a:t>
            </a:r>
          </a:p>
        </p:txBody>
      </p:sp>
      <p:sp>
        <p:nvSpPr>
          <p:cNvPr id="4" name="Rectangle 3"/>
          <p:cNvSpPr/>
          <p:nvPr/>
        </p:nvSpPr>
        <p:spPr>
          <a:xfrm>
            <a:off x="2133600" y="1752600"/>
            <a:ext cx="3886200" cy="830997"/>
          </a:xfrm>
          <a:prstGeom prst="rect">
            <a:avLst/>
          </a:prstGeom>
        </p:spPr>
        <p:txBody>
          <a:bodyPr wrap="square">
            <a:spAutoFit/>
          </a:bodyPr>
          <a:lstStyle/>
          <a:p>
            <a:pPr lvl="0" algn="just" eaLnBrk="0" fontAlgn="base" hangingPunct="0">
              <a:spcBef>
                <a:spcPct val="0"/>
              </a:spcBef>
              <a:spcAft>
                <a:spcPct val="0"/>
              </a:spcAft>
            </a:pPr>
            <a:r>
              <a:rPr lang="en-US" altLang="en-US" sz="2400" b="1" dirty="0">
                <a:solidFill>
                  <a:srgbClr val="555555"/>
                </a:solidFill>
                <a:latin typeface="Times New Roman" pitchFamily="18" charset="0"/>
                <a:cs typeface="Times New Roman" pitchFamily="18" charset="0"/>
              </a:rPr>
              <a:t>a. </a:t>
            </a:r>
            <a:r>
              <a:rPr lang="en-US" altLang="en-US" sz="2400" b="1" dirty="0" err="1">
                <a:solidFill>
                  <a:srgbClr val="555555"/>
                </a:solidFill>
                <a:latin typeface="Times New Roman" pitchFamily="18" charset="0"/>
                <a:cs typeface="Times New Roman" pitchFamily="18" charset="0"/>
              </a:rPr>
              <a:t>Điện</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trở</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tương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đương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đoạn</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mạch</a:t>
            </a:r>
            <a:r>
              <a:rPr lang="en-US" altLang="en-US" sz="2400" b="1" dirty="0">
                <a:solidFill>
                  <a:srgbClr val="555555"/>
                </a:solidFill>
                <a:latin typeface="Times New Roman" pitchFamily="18" charset="0"/>
                <a:cs typeface="Times New Roman" pitchFamily="18" charset="0"/>
              </a:rPr>
              <a:t>.</a:t>
            </a:r>
            <a:endParaRPr lang="en-US" altLang="en-US" sz="2400" b="1" dirty="0"/>
          </a:p>
        </p:txBody>
      </p:sp>
      <mc:AlternateContent xmlns:mc="http://schemas.openxmlformats.org/markup-compatibility/2006" xmlns:a14="http://schemas.microsoft.com/office/drawing/2010/main">
        <mc:Choice Requires="a14">
          <p:sp>
            <p:nvSpPr>
              <p:cNvPr id="5" name="Rectangle 4"/>
              <p:cNvSpPr/>
              <p:nvPr/>
            </p:nvSpPr>
            <p:spPr>
              <a:xfrm>
                <a:off x="1752600" y="2590800"/>
                <a:ext cx="4253472" cy="772391"/>
              </a:xfrm>
              <a:prstGeom prst="rect">
                <a:avLst/>
              </a:prstGeom>
            </p:spPr>
            <p:txBody>
              <a:bodyPr wrap="none">
                <a:spAutoFit/>
              </a:bodyPr>
              <a:lstStyle/>
              <a:p>
                <a14:m>
                  <m:oMath xmlns:m="http://schemas.openxmlformats.org/officeDocument/2006/math">
                    <m:sSub>
                      <m:sSubPr>
                        <m:ctrlPr>
                          <a:rPr lang="en-US" sz="2800" b="1" i="1" smtClean="0">
                            <a:solidFill>
                              <a:srgbClr val="FF0000"/>
                            </a:solidFill>
                            <a:latin typeface="Cambria Math" panose="02040503050406030204" pitchFamily="18" charset="0"/>
                          </a:rPr>
                        </m:ctrlPr>
                      </m:sSubPr>
                      <m:e>
                        <m:r>
                          <a:rPr lang="en-US" sz="2800" b="1" i="1">
                            <a:solidFill>
                              <a:srgbClr val="FF0000"/>
                            </a:solidFill>
                            <a:latin typeface="Cambria Math"/>
                          </a:rPr>
                          <m:t>𝑹</m:t>
                        </m:r>
                      </m:e>
                      <m:sub>
                        <m:r>
                          <a:rPr lang="en-US" sz="2800" b="1" i="1">
                            <a:solidFill>
                              <a:srgbClr val="FF0000"/>
                            </a:solidFill>
                            <a:latin typeface="Cambria Math"/>
                          </a:rPr>
                          <m:t>𝒕</m:t>
                        </m:r>
                        <m:r>
                          <a:rPr lang="en-US" sz="2800" b="1" i="1">
                            <a:solidFill>
                              <a:srgbClr val="FF0000"/>
                            </a:solidFill>
                            <a:latin typeface="Cambria Math"/>
                          </a:rPr>
                          <m:t>đ</m:t>
                        </m:r>
                      </m:sub>
                    </m:sSub>
                    <m:r>
                      <a:rPr lang="en-US" sz="2800" b="1" i="1" smtClean="0">
                        <a:solidFill>
                          <a:srgbClr val="FF0000"/>
                        </a:solidFill>
                        <a:latin typeface="Cambria Math"/>
                      </a:rPr>
                      <m:t>=</m:t>
                    </m:r>
                    <m:f>
                      <m:fPr>
                        <m:ctrlPr>
                          <a:rPr lang="en-US" sz="2800" b="1" i="1">
                            <a:solidFill>
                              <a:srgbClr val="FF0000"/>
                            </a:solidFill>
                            <a:latin typeface="Cambria Math" panose="02040503050406030204" pitchFamily="18" charset="0"/>
                          </a:rPr>
                        </m:ctrlPr>
                      </m:fPr>
                      <m:num>
                        <m:sSub>
                          <m:sSubPr>
                            <m:ctrlPr>
                              <a:rPr lang="en-US" sz="2800" b="1" i="1">
                                <a:solidFill>
                                  <a:srgbClr val="FF0000"/>
                                </a:solidFill>
                                <a:latin typeface="Cambria Math" panose="02040503050406030204" pitchFamily="18" charset="0"/>
                              </a:rPr>
                            </m:ctrlPr>
                          </m:sSubPr>
                          <m:e>
                            <m:r>
                              <a:rPr lang="en-US" sz="2800" b="1" i="1">
                                <a:solidFill>
                                  <a:srgbClr val="FF0000"/>
                                </a:solidFill>
                                <a:latin typeface="Cambria Math"/>
                              </a:rPr>
                              <m:t>𝑹</m:t>
                            </m:r>
                          </m:e>
                          <m:sub>
                            <m:r>
                              <a:rPr lang="en-US" sz="2800" b="1" i="1">
                                <a:solidFill>
                                  <a:srgbClr val="FF0000"/>
                                </a:solidFill>
                                <a:latin typeface="Cambria Math"/>
                              </a:rPr>
                              <m:t>𝟏</m:t>
                            </m:r>
                            <m:r>
                              <a:rPr lang="en-US" sz="2800" b="1" i="1">
                                <a:solidFill>
                                  <a:srgbClr val="FF0000"/>
                                </a:solidFill>
                                <a:latin typeface="Cambria Math"/>
                              </a:rPr>
                              <m:t> </m:t>
                            </m:r>
                          </m:sub>
                        </m:sSub>
                        <m:r>
                          <a:rPr lang="en-US" sz="2800" b="1" i="1">
                            <a:solidFill>
                              <a:srgbClr val="FF0000"/>
                            </a:solidFill>
                            <a:latin typeface="Cambria Math"/>
                          </a:rPr>
                          <m:t>.</m:t>
                        </m:r>
                        <m:sSub>
                          <m:sSubPr>
                            <m:ctrlPr>
                              <a:rPr lang="en-US" sz="2800" b="1" i="1">
                                <a:solidFill>
                                  <a:srgbClr val="FF0000"/>
                                </a:solidFill>
                                <a:latin typeface="Cambria Math" panose="02040503050406030204" pitchFamily="18" charset="0"/>
                              </a:rPr>
                            </m:ctrlPr>
                          </m:sSubPr>
                          <m:e>
                            <m:r>
                              <a:rPr lang="en-US" sz="2800" b="1" i="1">
                                <a:solidFill>
                                  <a:srgbClr val="FF0000"/>
                                </a:solidFill>
                                <a:latin typeface="Cambria Math"/>
                              </a:rPr>
                              <m:t>𝑹</m:t>
                            </m:r>
                          </m:e>
                          <m:sub>
                            <m:r>
                              <a:rPr lang="en-US" sz="2800" b="1" i="1">
                                <a:solidFill>
                                  <a:srgbClr val="FF0000"/>
                                </a:solidFill>
                                <a:latin typeface="Cambria Math"/>
                              </a:rPr>
                              <m:t>𝟐</m:t>
                            </m:r>
                          </m:sub>
                        </m:sSub>
                      </m:num>
                      <m:den>
                        <m:sSub>
                          <m:sSubPr>
                            <m:ctrlPr>
                              <a:rPr lang="en-US" sz="2800" b="1" i="1">
                                <a:solidFill>
                                  <a:srgbClr val="FF0000"/>
                                </a:solidFill>
                                <a:latin typeface="Cambria Math" panose="02040503050406030204" pitchFamily="18" charset="0"/>
                              </a:rPr>
                            </m:ctrlPr>
                          </m:sSubPr>
                          <m:e>
                            <m:r>
                              <a:rPr lang="en-US" sz="2800" b="1" i="1">
                                <a:solidFill>
                                  <a:srgbClr val="FF0000"/>
                                </a:solidFill>
                                <a:latin typeface="Cambria Math"/>
                              </a:rPr>
                              <m:t>𝑹</m:t>
                            </m:r>
                          </m:e>
                          <m:sub>
                            <m:r>
                              <a:rPr lang="en-US" sz="2800" b="1" i="1">
                                <a:solidFill>
                                  <a:srgbClr val="FF0000"/>
                                </a:solidFill>
                                <a:latin typeface="Cambria Math"/>
                              </a:rPr>
                              <m:t>𝟏</m:t>
                            </m:r>
                          </m:sub>
                        </m:sSub>
                        <m:r>
                          <a:rPr lang="en-US" sz="2800" b="1" i="1">
                            <a:solidFill>
                              <a:srgbClr val="FF0000"/>
                            </a:solidFill>
                            <a:latin typeface="Cambria Math"/>
                          </a:rPr>
                          <m:t>+</m:t>
                        </m:r>
                        <m:sSub>
                          <m:sSubPr>
                            <m:ctrlPr>
                              <a:rPr lang="en-US" sz="2800" b="1" i="1">
                                <a:solidFill>
                                  <a:srgbClr val="FF0000"/>
                                </a:solidFill>
                                <a:latin typeface="Cambria Math" panose="02040503050406030204" pitchFamily="18" charset="0"/>
                              </a:rPr>
                            </m:ctrlPr>
                          </m:sSubPr>
                          <m:e>
                            <m:r>
                              <a:rPr lang="en-US" sz="2800" b="1" i="1">
                                <a:solidFill>
                                  <a:srgbClr val="FF0000"/>
                                </a:solidFill>
                                <a:latin typeface="Cambria Math"/>
                              </a:rPr>
                              <m:t>𝑹</m:t>
                            </m:r>
                          </m:e>
                          <m:sub>
                            <m:r>
                              <a:rPr lang="en-US" sz="2800" b="1" i="1">
                                <a:solidFill>
                                  <a:srgbClr val="FF0000"/>
                                </a:solidFill>
                                <a:latin typeface="Cambria Math"/>
                              </a:rPr>
                              <m:t>𝟐</m:t>
                            </m:r>
                          </m:sub>
                        </m:sSub>
                      </m:den>
                    </m:f>
                    <m:r>
                      <a:rPr lang="en-US" sz="2800" b="1" i="1">
                        <a:solidFill>
                          <a:srgbClr val="FF0000"/>
                        </a:solidFill>
                        <a:latin typeface="Cambria Math"/>
                      </a:rPr>
                      <m:t>=</m:t>
                    </m:r>
                    <m:f>
                      <m:fPr>
                        <m:ctrlPr>
                          <a:rPr lang="en-US" sz="2800" b="1" i="1">
                            <a:solidFill>
                              <a:srgbClr val="FF0000"/>
                            </a:solidFill>
                            <a:latin typeface="Cambria Math" panose="02040503050406030204" pitchFamily="18" charset="0"/>
                          </a:rPr>
                        </m:ctrlPr>
                      </m:fPr>
                      <m:num>
                        <m:r>
                          <a:rPr lang="en-US" sz="2800" b="1" i="1">
                            <a:solidFill>
                              <a:srgbClr val="FF0000"/>
                            </a:solidFill>
                            <a:latin typeface="Cambria Math"/>
                          </a:rPr>
                          <m:t>𝟏𝟓</m:t>
                        </m:r>
                        <m:r>
                          <a:rPr lang="en-US" sz="2800" b="1" i="1">
                            <a:solidFill>
                              <a:srgbClr val="FF0000"/>
                            </a:solidFill>
                            <a:latin typeface="Cambria Math"/>
                          </a:rPr>
                          <m:t>.</m:t>
                        </m:r>
                        <m:r>
                          <a:rPr lang="en-US" sz="2800" b="1" i="1">
                            <a:solidFill>
                              <a:srgbClr val="FF0000"/>
                            </a:solidFill>
                            <a:latin typeface="Cambria Math"/>
                          </a:rPr>
                          <m:t>𝟏𝟎</m:t>
                        </m:r>
                      </m:num>
                      <m:den>
                        <m:r>
                          <a:rPr lang="en-US" sz="2800" b="1" i="1">
                            <a:solidFill>
                              <a:srgbClr val="FF0000"/>
                            </a:solidFill>
                            <a:latin typeface="Cambria Math"/>
                          </a:rPr>
                          <m:t>𝟏𝟓</m:t>
                        </m:r>
                        <m:r>
                          <a:rPr lang="en-US" sz="2800" b="1" i="1">
                            <a:solidFill>
                              <a:srgbClr val="FF0000"/>
                            </a:solidFill>
                            <a:latin typeface="Cambria Math"/>
                          </a:rPr>
                          <m:t>+</m:t>
                        </m:r>
                        <m:r>
                          <a:rPr lang="en-US" sz="2800" b="1" i="1">
                            <a:solidFill>
                              <a:srgbClr val="FF0000"/>
                            </a:solidFill>
                            <a:latin typeface="Cambria Math"/>
                          </a:rPr>
                          <m:t>𝟏𝟎</m:t>
                        </m:r>
                      </m:den>
                    </m:f>
                    <m:r>
                      <a:rPr lang="en-US" sz="2800" b="1" i="1">
                        <a:solidFill>
                          <a:srgbClr val="FF0000"/>
                        </a:solidFill>
                        <a:latin typeface="Cambria Math"/>
                      </a:rPr>
                      <m:t>=</m:t>
                    </m:r>
                    <m:r>
                      <a:rPr lang="en-US" sz="2800" b="1" i="1">
                        <a:solidFill>
                          <a:srgbClr val="FF0000"/>
                        </a:solidFill>
                        <a:latin typeface="Cambria Math"/>
                      </a:rPr>
                      <m:t>𝟔</m:t>
                    </m:r>
                  </m:oMath>
                </a14:m>
                <a:r>
                  <a:rPr lang="en-US" sz="2800" b="1" i="1" dirty="0">
                    <a:solidFill>
                      <a:srgbClr val="FF0000"/>
                    </a:solidFill>
                    <a:latin typeface="Times New Roman" panose="02020603050405020304" pitchFamily="18" charset="0"/>
                    <a:cs typeface="Times New Roman" panose="02020603050405020304" pitchFamily="18" charset="0"/>
                  </a:rPr>
                  <a:t>Ω</a:t>
                </a:r>
                <a:endParaRPr lang="en-US" sz="2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52600" y="2590800"/>
                <a:ext cx="4253472" cy="772391"/>
              </a:xfrm>
              <a:prstGeom prst="rect">
                <a:avLst/>
              </a:prstGeom>
              <a:blipFill rotWithShape="1">
                <a:blip r:embed="rId4"/>
                <a:stretch>
                  <a:fillRect r="-2009" b="-1575"/>
                </a:stretch>
              </a:blipFill>
            </p:spPr>
            <p:txBody>
              <a:bodyPr/>
              <a:lstStyle/>
              <a:p>
                <a:r>
                  <a:rPr lang="en-US">
                    <a:noFill/>
                  </a:rPr>
                  <a:t> </a:t>
                </a:r>
              </a:p>
            </p:txBody>
          </p:sp>
        </mc:Fallback>
      </mc:AlternateContent>
      <p:sp>
        <p:nvSpPr>
          <p:cNvPr id="6" name="Rectangle 5"/>
          <p:cNvSpPr/>
          <p:nvPr/>
        </p:nvSpPr>
        <p:spPr>
          <a:xfrm>
            <a:off x="2187328" y="3352800"/>
            <a:ext cx="3603872" cy="461665"/>
          </a:xfrm>
          <a:prstGeom prst="rect">
            <a:avLst/>
          </a:prstGeom>
        </p:spPr>
        <p:txBody>
          <a:bodyPr wrap="none">
            <a:spAutoFit/>
          </a:bodyPr>
          <a:lstStyle/>
          <a:p>
            <a:pPr lvl="0" algn="just" eaLnBrk="0" fontAlgn="base" hangingPunct="0">
              <a:spcBef>
                <a:spcPct val="0"/>
              </a:spcBef>
              <a:spcAft>
                <a:spcPct val="0"/>
              </a:spcAft>
            </a:pPr>
            <a:r>
              <a:rPr lang="en-US" altLang="en-US" sz="2400" b="1" dirty="0">
                <a:solidFill>
                  <a:srgbClr val="555555"/>
                </a:solidFill>
                <a:latin typeface="Times New Roman" pitchFamily="18" charset="0"/>
                <a:cs typeface="Times New Roman" pitchFamily="18" charset="0"/>
              </a:rPr>
              <a:t>b. </a:t>
            </a:r>
            <a:r>
              <a:rPr lang="en-US" altLang="en-US" sz="2400" b="1" dirty="0" err="1">
                <a:solidFill>
                  <a:srgbClr val="555555"/>
                </a:solidFill>
                <a:latin typeface="Times New Roman" pitchFamily="18" charset="0"/>
                <a:cs typeface="Times New Roman" pitchFamily="18" charset="0"/>
              </a:rPr>
              <a:t>Số</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chỉ</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các</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ampe</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kế</a:t>
            </a:r>
            <a:r>
              <a:rPr lang="en-US" altLang="en-US" sz="2400" b="1" dirty="0">
                <a:solidFill>
                  <a:srgbClr val="555555"/>
                </a:solidFill>
                <a:latin typeface="Times New Roman" pitchFamily="18" charset="0"/>
                <a:cs typeface="Times New Roman" pitchFamily="18" charset="0"/>
              </a:rPr>
              <a:t>.</a:t>
            </a:r>
            <a:endParaRPr lang="en-US" altLang="en-US" sz="2400" b="1" dirty="0">
              <a:solidFill>
                <a:srgbClr val="FF0000"/>
              </a:solidFill>
            </a:endParaRPr>
          </a:p>
        </p:txBody>
      </p:sp>
      <p:sp>
        <p:nvSpPr>
          <p:cNvPr id="7" name="Rectangle 6"/>
          <p:cNvSpPr/>
          <p:nvPr/>
        </p:nvSpPr>
        <p:spPr>
          <a:xfrm>
            <a:off x="1778163" y="3822526"/>
            <a:ext cx="6500497"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a:solidFill>
                  <a:srgbClr val="555555"/>
                </a:solidFill>
                <a:latin typeface="Times New Roman" pitchFamily="18" charset="0"/>
                <a:cs typeface="Times New Roman" pitchFamily="18" charset="0"/>
              </a:rPr>
              <a:t>Vì</a:t>
            </a:r>
            <a:r>
              <a:rPr lang="en-US" altLang="en-US" sz="2400" b="1" dirty="0">
                <a:solidFill>
                  <a:srgbClr val="555555"/>
                </a:solidFill>
                <a:latin typeface="Times New Roman" pitchFamily="18" charset="0"/>
                <a:cs typeface="Times New Roman" pitchFamily="18" charset="0"/>
              </a:rPr>
              <a:t> R</a:t>
            </a:r>
            <a:r>
              <a:rPr lang="en-US" altLang="en-US" sz="2400" b="1" baseline="-25000" dirty="0">
                <a:solidFill>
                  <a:srgbClr val="555555"/>
                </a:solidFill>
                <a:latin typeface="Times New Roman" pitchFamily="18" charset="0"/>
                <a:cs typeface="Times New Roman" pitchFamily="18" charset="0"/>
              </a:rPr>
              <a:t>1</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mắc</a:t>
            </a:r>
            <a:r>
              <a:rPr lang="en-US" altLang="en-US" sz="2400" b="1" dirty="0">
                <a:solidFill>
                  <a:srgbClr val="555555"/>
                </a:solidFill>
                <a:latin typeface="Times New Roman" pitchFamily="18" charset="0"/>
                <a:cs typeface="Times New Roman" pitchFamily="18" charset="0"/>
              </a:rPr>
              <a:t> song </a:t>
            </a:r>
            <a:r>
              <a:rPr lang="en-US" altLang="en-US" sz="2400" b="1" dirty="0" err="1">
                <a:solidFill>
                  <a:srgbClr val="555555"/>
                </a:solidFill>
                <a:latin typeface="Times New Roman" pitchFamily="18" charset="0"/>
                <a:cs typeface="Times New Roman" pitchFamily="18" charset="0"/>
              </a:rPr>
              <a:t>song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với</a:t>
            </a:r>
            <a:r>
              <a:rPr lang="en-US" altLang="en-US" sz="2400" b="1" dirty="0">
                <a:solidFill>
                  <a:srgbClr val="555555"/>
                </a:solidFill>
                <a:latin typeface="Times New Roman" pitchFamily="18" charset="0"/>
                <a:cs typeface="Times New Roman" pitchFamily="18" charset="0"/>
              </a:rPr>
              <a:t> R</a:t>
            </a:r>
            <a:r>
              <a:rPr lang="en-US" altLang="en-US" sz="2400" b="1" baseline="-25000" dirty="0">
                <a:solidFill>
                  <a:srgbClr val="555555"/>
                </a:solidFill>
                <a:latin typeface="Times New Roman" pitchFamily="18" charset="0"/>
                <a:cs typeface="Times New Roman" pitchFamily="18" charset="0"/>
              </a:rPr>
              <a:t>2</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nên</a:t>
            </a:r>
            <a:r>
              <a:rPr lang="en-US" altLang="en-US" sz="2400" b="1" dirty="0">
                <a:solidFill>
                  <a:srgbClr val="555555"/>
                </a:solidFill>
                <a:latin typeface="Times New Roman" pitchFamily="18" charset="0"/>
                <a:cs typeface="Times New Roman" pitchFamily="18" charset="0"/>
              </a:rPr>
              <a:t> : </a:t>
            </a:r>
            <a:r>
              <a:rPr lang="en-US" altLang="en-US" sz="2400" b="1" dirty="0">
                <a:solidFill>
                  <a:srgbClr val="FF0000"/>
                </a:solidFill>
                <a:latin typeface="Times New Roman" pitchFamily="18" charset="0"/>
                <a:cs typeface="Times New Roman" pitchFamily="18" charset="0"/>
              </a:rPr>
              <a:t>U=U</a:t>
            </a:r>
            <a:r>
              <a:rPr lang="en-US" altLang="en-US" sz="2400" b="1" baseline="-25000" dirty="0">
                <a:solidFill>
                  <a:srgbClr val="FF0000"/>
                </a:solidFill>
                <a:latin typeface="Times New Roman" pitchFamily="18" charset="0"/>
                <a:cs typeface="Times New Roman" pitchFamily="18" charset="0"/>
              </a:rPr>
              <a:t>1</a:t>
            </a:r>
            <a:r>
              <a:rPr lang="en-US" altLang="en-US" sz="2400" b="1" dirty="0">
                <a:solidFill>
                  <a:srgbClr val="FF0000"/>
                </a:solidFill>
                <a:latin typeface="Times New Roman" pitchFamily="18" charset="0"/>
                <a:cs typeface="Times New Roman" pitchFamily="18" charset="0"/>
              </a:rPr>
              <a:t>=U</a:t>
            </a:r>
            <a:r>
              <a:rPr lang="en-US" altLang="en-US" sz="2400" b="1" baseline="-25000" dirty="0">
                <a:solidFill>
                  <a:srgbClr val="FF0000"/>
                </a:solidFill>
                <a:latin typeface="Times New Roman" pitchFamily="18" charset="0"/>
                <a:cs typeface="Times New Roman" pitchFamily="18" charset="0"/>
              </a:rPr>
              <a:t>2</a:t>
            </a:r>
            <a:r>
              <a:rPr lang="en-US" altLang="en-US" sz="2400" b="1" dirty="0">
                <a:solidFill>
                  <a:srgbClr val="FF0000"/>
                </a:solidFill>
                <a:latin typeface="Times New Roman" pitchFamily="18" charset="0"/>
                <a:cs typeface="Times New Roman" pitchFamily="18" charset="0"/>
              </a:rPr>
              <a:t>=12V</a:t>
            </a:r>
            <a:endParaRPr lang="en-US" altLang="en-US" sz="2400" b="1" dirty="0">
              <a:solidFill>
                <a:srgbClr val="FF0000"/>
              </a:solidFill>
            </a:endParaRPr>
          </a:p>
        </p:txBody>
      </p:sp>
      <p:sp>
        <p:nvSpPr>
          <p:cNvPr id="9" name="Rectangle 8"/>
          <p:cNvSpPr/>
          <p:nvPr/>
        </p:nvSpPr>
        <p:spPr>
          <a:xfrm>
            <a:off x="1114330" y="4491335"/>
            <a:ext cx="3561231"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a:solidFill>
                  <a:srgbClr val="555555"/>
                </a:solidFill>
                <a:latin typeface="Times New Roman" pitchFamily="18" charset="0"/>
                <a:cs typeface="Times New Roman" pitchFamily="18" charset="0"/>
              </a:rPr>
              <a:t>Số</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chỉ</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các</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ampe</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kế</a:t>
            </a:r>
            <a:r>
              <a:rPr lang="en-US" altLang="en-US" sz="2400" b="1" dirty="0">
                <a:solidFill>
                  <a:srgbClr val="555555"/>
                </a:solidFill>
                <a:latin typeface="Times New Roman" pitchFamily="18" charset="0"/>
                <a:cs typeface="Times New Roman" pitchFamily="18" charset="0"/>
              </a:rPr>
              <a:t> A.</a:t>
            </a:r>
            <a:endParaRPr lang="en-US" altLang="en-US" sz="2400" b="1" dirty="0">
              <a:solidFill>
                <a:srgbClr val="FF0000"/>
              </a:solidFill>
            </a:endParaRPr>
          </a:p>
        </p:txBody>
      </p:sp>
      <mc:AlternateContent xmlns:mc="http://schemas.openxmlformats.org/markup-compatibility/2006" xmlns:a14="http://schemas.microsoft.com/office/drawing/2010/main">
        <mc:Choice Requires="a14">
          <p:sp>
            <p:nvSpPr>
              <p:cNvPr id="8" name="Rectangle 7"/>
              <p:cNvSpPr/>
              <p:nvPr/>
            </p:nvSpPr>
            <p:spPr>
              <a:xfrm>
                <a:off x="5057927" y="4318348"/>
                <a:ext cx="2792559" cy="8484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FF0000"/>
                          </a:solidFill>
                          <a:latin typeface="Cambria Math"/>
                        </a:rPr>
                        <m:t>𝑰</m:t>
                      </m:r>
                      <m:r>
                        <a:rPr lang="en-US" sz="2400" b="1" i="1" smtClean="0">
                          <a:solidFill>
                            <a:srgbClr val="FF0000"/>
                          </a:solidFill>
                          <a:latin typeface="Cambria Math"/>
                        </a:rPr>
                        <m:t>=</m:t>
                      </m:r>
                      <m:f>
                        <m:fPr>
                          <m:ctrlPr>
                            <a:rPr lang="en-US" sz="2400" b="1" i="1">
                              <a:solidFill>
                                <a:srgbClr val="FF0000"/>
                              </a:solidFill>
                              <a:latin typeface="Cambria Math" panose="02040503050406030204" pitchFamily="18" charset="0"/>
                            </a:rPr>
                          </m:ctrlPr>
                        </m:fPr>
                        <m:num>
                          <m:r>
                            <a:rPr lang="en-US" sz="2400" b="1" i="1">
                              <a:solidFill>
                                <a:srgbClr val="FF0000"/>
                              </a:solidFill>
                              <a:latin typeface="Cambria Math"/>
                            </a:rPr>
                            <m:t>𝑼</m:t>
                          </m:r>
                        </m:num>
                        <m:den>
                          <m:sSub>
                            <m:sSubPr>
                              <m:ctrlPr>
                                <a:rPr lang="en-US" sz="2400" b="1" i="1">
                                  <a:solidFill>
                                    <a:srgbClr val="FF0000"/>
                                  </a:solidFill>
                                  <a:latin typeface="Cambria Math" panose="02040503050406030204" pitchFamily="18" charset="0"/>
                                </a:rPr>
                              </m:ctrlPr>
                            </m:sSubPr>
                            <m:e>
                              <m:r>
                                <a:rPr lang="en-US" sz="2400" b="1" i="1">
                                  <a:solidFill>
                                    <a:srgbClr val="FF0000"/>
                                  </a:solidFill>
                                  <a:latin typeface="Cambria Math"/>
                                </a:rPr>
                                <m:t>𝑹</m:t>
                              </m:r>
                            </m:e>
                            <m:sub>
                              <m:r>
                                <a:rPr lang="en-US" sz="2400" b="1" i="1">
                                  <a:solidFill>
                                    <a:srgbClr val="FF0000"/>
                                  </a:solidFill>
                                  <a:latin typeface="Cambria Math"/>
                                </a:rPr>
                                <m:t>𝒕</m:t>
                              </m:r>
                              <m:r>
                                <a:rPr lang="en-US" sz="2400" b="1" i="1">
                                  <a:solidFill>
                                    <a:srgbClr val="FF0000"/>
                                  </a:solidFill>
                                  <a:latin typeface="Cambria Math"/>
                                </a:rPr>
                                <m:t>đ</m:t>
                              </m:r>
                            </m:sub>
                          </m:sSub>
                        </m:den>
                      </m:f>
                      <m:r>
                        <a:rPr lang="en-US" sz="2400" b="1" i="1">
                          <a:solidFill>
                            <a:srgbClr val="FF0000"/>
                          </a:solidFill>
                          <a:latin typeface="Cambria Math"/>
                        </a:rPr>
                        <m:t>=</m:t>
                      </m:r>
                      <m:f>
                        <m:fPr>
                          <m:ctrlPr>
                            <a:rPr lang="en-US" sz="2400" b="1" i="1">
                              <a:solidFill>
                                <a:srgbClr val="FF0000"/>
                              </a:solidFill>
                              <a:latin typeface="Cambria Math" panose="02040503050406030204" pitchFamily="18" charset="0"/>
                            </a:rPr>
                          </m:ctrlPr>
                        </m:fPr>
                        <m:num>
                          <m:r>
                            <a:rPr lang="en-US" sz="2400" b="1" i="1">
                              <a:solidFill>
                                <a:srgbClr val="FF0000"/>
                              </a:solidFill>
                              <a:latin typeface="Cambria Math"/>
                            </a:rPr>
                            <m:t>𝟏𝟐</m:t>
                          </m:r>
                        </m:num>
                        <m:den>
                          <m:r>
                            <a:rPr lang="en-US" sz="2400" b="1" i="1">
                              <a:solidFill>
                                <a:srgbClr val="FF0000"/>
                              </a:solidFill>
                              <a:latin typeface="Cambria Math"/>
                            </a:rPr>
                            <m:t>𝟔</m:t>
                          </m:r>
                        </m:den>
                      </m:f>
                      <m:r>
                        <a:rPr lang="en-US" sz="2400" b="1" i="1">
                          <a:solidFill>
                            <a:srgbClr val="FF0000"/>
                          </a:solidFill>
                          <a:latin typeface="Cambria Math"/>
                        </a:rPr>
                        <m:t>=</m:t>
                      </m:r>
                      <m:r>
                        <a:rPr lang="en-US" sz="2400" b="1" i="1">
                          <a:solidFill>
                            <a:srgbClr val="FF0000"/>
                          </a:solidFill>
                          <a:latin typeface="Cambria Math"/>
                        </a:rPr>
                        <m:t>𝟐</m:t>
                      </m:r>
                      <m:r>
                        <a:rPr lang="en-US" sz="2400" b="1" i="1">
                          <a:solidFill>
                            <a:srgbClr val="FF0000"/>
                          </a:solidFill>
                          <a:latin typeface="Cambria Math"/>
                        </a:rPr>
                        <m:t>𝑨</m:t>
                      </m:r>
                    </m:oMath>
                  </m:oMathPara>
                </a14:m>
                <a:endParaRPr lang="en-US" sz="2400" b="1" dirty="0">
                  <a:solidFill>
                    <a:srgbClr val="FF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5057927" y="4318348"/>
                <a:ext cx="2792559" cy="848437"/>
              </a:xfrm>
              <a:prstGeom prst="rect">
                <a:avLst/>
              </a:prstGeom>
              <a:blipFill rotWithShape="1">
                <a:blip r:embed="rId5"/>
                <a:stretch>
                  <a:fillRect/>
                </a:stretch>
              </a:blipFill>
            </p:spPr>
            <p:txBody>
              <a:bodyPr/>
              <a:lstStyle/>
              <a:p>
                <a:r>
                  <a:rPr lang="en-US">
                    <a:noFill/>
                  </a:rPr>
                  <a:t> </a:t>
                </a:r>
              </a:p>
            </p:txBody>
          </p:sp>
        </mc:Fallback>
      </mc:AlternateContent>
      <p:sp>
        <p:nvSpPr>
          <p:cNvPr id="11" name="Rectangle 10"/>
          <p:cNvSpPr/>
          <p:nvPr/>
        </p:nvSpPr>
        <p:spPr>
          <a:xfrm>
            <a:off x="1095021" y="5257800"/>
            <a:ext cx="3740768"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a:solidFill>
                  <a:srgbClr val="555555"/>
                </a:solidFill>
                <a:latin typeface="Times New Roman" pitchFamily="18" charset="0"/>
                <a:cs typeface="Times New Roman" pitchFamily="18" charset="0"/>
              </a:rPr>
              <a:t>Số</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chỉ</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các</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ampe</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kế</a:t>
            </a:r>
            <a:r>
              <a:rPr lang="en-US" altLang="en-US" sz="2400" b="1" dirty="0">
                <a:solidFill>
                  <a:srgbClr val="555555"/>
                </a:solidFill>
                <a:latin typeface="Times New Roman" pitchFamily="18" charset="0"/>
                <a:cs typeface="Times New Roman" pitchFamily="18" charset="0"/>
              </a:rPr>
              <a:t> A</a:t>
            </a:r>
            <a:r>
              <a:rPr lang="en-US" altLang="en-US" sz="2400" b="1" baseline="-25000" dirty="0">
                <a:solidFill>
                  <a:srgbClr val="555555"/>
                </a:solidFill>
                <a:latin typeface="Times New Roman" pitchFamily="18" charset="0"/>
                <a:cs typeface="Times New Roman" pitchFamily="18" charset="0"/>
              </a:rPr>
              <a:t>1</a:t>
            </a:r>
            <a:r>
              <a:rPr lang="en-US" altLang="en-US" sz="2400" b="1" dirty="0">
                <a:solidFill>
                  <a:srgbClr val="555555"/>
                </a:solidFill>
                <a:latin typeface="Times New Roman" pitchFamily="18" charset="0"/>
                <a:cs typeface="Times New Roman" pitchFamily="18" charset="0"/>
              </a:rPr>
              <a:t> .</a:t>
            </a:r>
            <a:endParaRPr lang="en-US" altLang="en-US" sz="2400" b="1" dirty="0">
              <a:solidFill>
                <a:srgbClr val="FF0000"/>
              </a:solidFill>
            </a:endParaRPr>
          </a:p>
        </p:txBody>
      </p:sp>
      <mc:AlternateContent xmlns:mc="http://schemas.openxmlformats.org/markup-compatibility/2006" xmlns:a14="http://schemas.microsoft.com/office/drawing/2010/main">
        <mc:Choice Requires="a14">
          <p:sp>
            <p:nvSpPr>
              <p:cNvPr id="10" name="Rectangle 9"/>
              <p:cNvSpPr/>
              <p:nvPr/>
            </p:nvSpPr>
            <p:spPr>
              <a:xfrm>
                <a:off x="5638800" y="5096958"/>
                <a:ext cx="3141950"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0">
                              <a:solidFill>
                                <a:srgbClr val="FF0000"/>
                              </a:solidFill>
                              <a:latin typeface="Cambria Math"/>
                            </a:rPr>
                            <m:t>𝐈</m:t>
                          </m:r>
                        </m:e>
                        <m:sub>
                          <m:r>
                            <a:rPr lang="en-US" sz="2400" b="1" i="0">
                              <a:solidFill>
                                <a:srgbClr val="FF0000"/>
                              </a:solidFill>
                              <a:latin typeface="Cambria Math"/>
                            </a:rPr>
                            <m:t>𝟏</m:t>
                          </m:r>
                        </m:sub>
                      </m:sSub>
                      <m:r>
                        <a:rPr lang="en-US" sz="2400" b="1" i="0">
                          <a:solidFill>
                            <a:srgbClr val="FF0000"/>
                          </a:solidFill>
                          <a:latin typeface="Cambria Math"/>
                        </a:rPr>
                        <m:t>=</m:t>
                      </m:r>
                      <m:f>
                        <m:fPr>
                          <m:ctrlPr>
                            <a:rPr lang="en-US" sz="2400" b="1" i="1">
                              <a:solidFill>
                                <a:srgbClr val="FF0000"/>
                              </a:solidFill>
                              <a:latin typeface="Cambria Math" panose="02040503050406030204" pitchFamily="18" charset="0"/>
                            </a:rPr>
                          </m:ctrlPr>
                        </m:fPr>
                        <m:num>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𝐔</m:t>
                              </m:r>
                            </m:e>
                            <m:sub>
                              <m:r>
                                <a:rPr lang="en-US" sz="2400" b="1" i="0">
                                  <a:solidFill>
                                    <a:srgbClr val="FF0000"/>
                                  </a:solidFill>
                                  <a:latin typeface="Cambria Math"/>
                                </a:rPr>
                                <m:t>𝟏</m:t>
                              </m:r>
                            </m:sub>
                          </m:sSub>
                        </m:num>
                        <m:den>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𝟏</m:t>
                              </m:r>
                            </m:sub>
                          </m:sSub>
                        </m:den>
                      </m:f>
                      <m:r>
                        <a:rPr lang="en-US" sz="2400" b="1" i="0">
                          <a:solidFill>
                            <a:srgbClr val="FF0000"/>
                          </a:solidFill>
                          <a:latin typeface="Cambria Math"/>
                        </a:rPr>
                        <m:t>=</m:t>
                      </m:r>
                      <m:f>
                        <m:fPr>
                          <m:ctrlPr>
                            <a:rPr lang="en-US" sz="2400" b="1" i="1">
                              <a:solidFill>
                                <a:srgbClr val="FF0000"/>
                              </a:solidFill>
                              <a:latin typeface="Cambria Math" panose="02040503050406030204" pitchFamily="18" charset="0"/>
                            </a:rPr>
                          </m:ctrlPr>
                        </m:fPr>
                        <m:num>
                          <m:r>
                            <a:rPr lang="en-US" sz="2400" b="1" i="0">
                              <a:solidFill>
                                <a:srgbClr val="FF0000"/>
                              </a:solidFill>
                              <a:latin typeface="Cambria Math"/>
                            </a:rPr>
                            <m:t>𝟏𝟐</m:t>
                          </m:r>
                        </m:num>
                        <m:den>
                          <m:r>
                            <a:rPr lang="en-US" sz="2400" b="1" i="0">
                              <a:solidFill>
                                <a:srgbClr val="FF0000"/>
                              </a:solidFill>
                              <a:latin typeface="Cambria Math"/>
                            </a:rPr>
                            <m:t>𝟏𝟓</m:t>
                          </m:r>
                        </m:den>
                      </m:f>
                      <m:r>
                        <a:rPr lang="en-US" sz="2400" b="1" i="0">
                          <a:solidFill>
                            <a:srgbClr val="FF0000"/>
                          </a:solidFill>
                          <a:latin typeface="Cambria Math"/>
                        </a:rPr>
                        <m:t>=</m:t>
                      </m:r>
                      <m:r>
                        <a:rPr lang="en-US" sz="2400" b="1" i="0">
                          <a:solidFill>
                            <a:srgbClr val="FF0000"/>
                          </a:solidFill>
                          <a:latin typeface="Cambria Math"/>
                        </a:rPr>
                        <m:t>𝟎</m:t>
                      </m:r>
                      <m:r>
                        <a:rPr lang="en-US" sz="2400" b="1" i="0">
                          <a:solidFill>
                            <a:srgbClr val="FF0000"/>
                          </a:solidFill>
                          <a:latin typeface="Cambria Math"/>
                        </a:rPr>
                        <m:t>,</m:t>
                      </m:r>
                      <m:r>
                        <a:rPr lang="en-US" sz="2400" b="1" i="0">
                          <a:solidFill>
                            <a:srgbClr val="FF0000"/>
                          </a:solidFill>
                          <a:latin typeface="Cambria Math"/>
                        </a:rPr>
                        <m:t>𝟖𝐀</m:t>
                      </m:r>
                    </m:oMath>
                  </m:oMathPara>
                </a14:m>
                <a:endParaRPr lang="en-US" sz="24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5638800" y="5096958"/>
                <a:ext cx="3141950" cy="846642"/>
              </a:xfrm>
              <a:prstGeom prst="rect">
                <a:avLst/>
              </a:prstGeom>
              <a:blipFill rotWithShape="1">
                <a:blip r:embed="rId6"/>
                <a:stretch>
                  <a:fillRect/>
                </a:stretch>
              </a:blipFill>
            </p:spPr>
            <p:txBody>
              <a:bodyPr/>
              <a:lstStyle/>
              <a:p>
                <a:r>
                  <a:rPr lang="en-US">
                    <a:noFill/>
                  </a:rPr>
                  <a:t> </a:t>
                </a:r>
              </a:p>
            </p:txBody>
          </p:sp>
        </mc:Fallback>
      </mc:AlternateContent>
      <p:sp>
        <p:nvSpPr>
          <p:cNvPr id="13" name="Rectangle 12"/>
          <p:cNvSpPr/>
          <p:nvPr/>
        </p:nvSpPr>
        <p:spPr>
          <a:xfrm>
            <a:off x="1124768" y="6091535"/>
            <a:ext cx="3740768"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a:solidFill>
                  <a:srgbClr val="555555"/>
                </a:solidFill>
                <a:latin typeface="Times New Roman" pitchFamily="18" charset="0"/>
                <a:cs typeface="Times New Roman" pitchFamily="18" charset="0"/>
              </a:rPr>
              <a:t>Số</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chỉ</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các</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ampe</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kế</a:t>
            </a:r>
            <a:r>
              <a:rPr lang="en-US" altLang="en-US" sz="2400" b="1" dirty="0">
                <a:solidFill>
                  <a:srgbClr val="555555"/>
                </a:solidFill>
                <a:latin typeface="Times New Roman" pitchFamily="18" charset="0"/>
                <a:cs typeface="Times New Roman" pitchFamily="18" charset="0"/>
              </a:rPr>
              <a:t> A</a:t>
            </a:r>
            <a:r>
              <a:rPr lang="en-US" altLang="en-US" sz="2400" b="1" baseline="-25000" dirty="0">
                <a:solidFill>
                  <a:srgbClr val="555555"/>
                </a:solidFill>
                <a:latin typeface="Times New Roman" pitchFamily="18" charset="0"/>
                <a:cs typeface="Times New Roman" pitchFamily="18" charset="0"/>
              </a:rPr>
              <a:t>2</a:t>
            </a:r>
            <a:r>
              <a:rPr lang="en-US" altLang="en-US" sz="2400" b="1" dirty="0">
                <a:solidFill>
                  <a:srgbClr val="555555"/>
                </a:solidFill>
                <a:latin typeface="Times New Roman" pitchFamily="18" charset="0"/>
                <a:cs typeface="Times New Roman" pitchFamily="18" charset="0"/>
              </a:rPr>
              <a:t> .</a:t>
            </a:r>
            <a:endParaRPr lang="en-US" altLang="en-US" sz="2400" b="1" dirty="0">
              <a:solidFill>
                <a:srgbClr val="FF0000"/>
              </a:solidFill>
            </a:endParaRPr>
          </a:p>
        </p:txBody>
      </p:sp>
      <mc:AlternateContent xmlns:mc="http://schemas.openxmlformats.org/markup-compatibility/2006" xmlns:a14="http://schemas.microsoft.com/office/drawing/2010/main">
        <mc:Choice Requires="a14">
          <p:sp>
            <p:nvSpPr>
              <p:cNvPr id="12" name="Rectangle 11"/>
              <p:cNvSpPr/>
              <p:nvPr/>
            </p:nvSpPr>
            <p:spPr>
              <a:xfrm>
                <a:off x="4876800" y="5935158"/>
                <a:ext cx="3170804"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1">
                              <a:solidFill>
                                <a:srgbClr val="FF0000"/>
                              </a:solidFill>
                              <a:latin typeface="Cambria Math"/>
                            </a:rPr>
                            <m:t>𝑰</m:t>
                          </m:r>
                        </m:e>
                        <m:sub>
                          <m:r>
                            <a:rPr lang="en-US" sz="2400" b="1" i="1">
                              <a:solidFill>
                                <a:srgbClr val="FF0000"/>
                              </a:solidFill>
                              <a:latin typeface="Cambria Math"/>
                            </a:rPr>
                            <m:t>𝟐</m:t>
                          </m:r>
                        </m:sub>
                      </m:sSub>
                      <m:r>
                        <a:rPr lang="en-US" sz="2400" b="1" i="1">
                          <a:solidFill>
                            <a:srgbClr val="FF0000"/>
                          </a:solidFill>
                          <a:latin typeface="Cambria Math"/>
                        </a:rPr>
                        <m:t>=</m:t>
                      </m:r>
                      <m:f>
                        <m:fPr>
                          <m:ctrlPr>
                            <a:rPr lang="en-US" sz="2400" b="1" i="1">
                              <a:solidFill>
                                <a:srgbClr val="FF0000"/>
                              </a:solidFill>
                              <a:latin typeface="Cambria Math" panose="02040503050406030204" pitchFamily="18" charset="0"/>
                            </a:rPr>
                          </m:ctrlPr>
                        </m:fPr>
                        <m:num>
                          <m:sSub>
                            <m:sSubPr>
                              <m:ctrlPr>
                                <a:rPr lang="en-US" sz="2400" b="1" i="1">
                                  <a:solidFill>
                                    <a:srgbClr val="FF0000"/>
                                  </a:solidFill>
                                  <a:latin typeface="Cambria Math" panose="02040503050406030204" pitchFamily="18" charset="0"/>
                                </a:rPr>
                              </m:ctrlPr>
                            </m:sSubPr>
                            <m:e>
                              <m:r>
                                <a:rPr lang="en-US" sz="2400" b="1" i="1">
                                  <a:solidFill>
                                    <a:srgbClr val="FF0000"/>
                                  </a:solidFill>
                                  <a:latin typeface="Cambria Math"/>
                                </a:rPr>
                                <m:t>𝑼</m:t>
                              </m:r>
                            </m:e>
                            <m:sub>
                              <m:r>
                                <a:rPr lang="en-US" sz="2400" b="1" i="1">
                                  <a:solidFill>
                                    <a:srgbClr val="FF0000"/>
                                  </a:solidFill>
                                  <a:latin typeface="Cambria Math"/>
                                </a:rPr>
                                <m:t>𝟐</m:t>
                              </m:r>
                            </m:sub>
                          </m:sSub>
                        </m:num>
                        <m:den>
                          <m:sSub>
                            <m:sSubPr>
                              <m:ctrlPr>
                                <a:rPr lang="en-US" sz="2400" b="1" i="1">
                                  <a:solidFill>
                                    <a:srgbClr val="FF0000"/>
                                  </a:solidFill>
                                  <a:latin typeface="Cambria Math" panose="02040503050406030204" pitchFamily="18" charset="0"/>
                                </a:rPr>
                              </m:ctrlPr>
                            </m:sSubPr>
                            <m:e>
                              <m:r>
                                <a:rPr lang="en-US" sz="2400" b="1" i="1">
                                  <a:solidFill>
                                    <a:srgbClr val="FF0000"/>
                                  </a:solidFill>
                                  <a:latin typeface="Cambria Math"/>
                                </a:rPr>
                                <m:t>𝑹</m:t>
                              </m:r>
                            </m:e>
                            <m:sub>
                              <m:r>
                                <a:rPr lang="en-US" sz="2400" b="1" i="1">
                                  <a:solidFill>
                                    <a:srgbClr val="FF0000"/>
                                  </a:solidFill>
                                  <a:latin typeface="Cambria Math"/>
                                </a:rPr>
                                <m:t>𝟐</m:t>
                              </m:r>
                            </m:sub>
                          </m:sSub>
                        </m:den>
                      </m:f>
                      <m:r>
                        <a:rPr lang="en-US" sz="2400" b="1" i="1">
                          <a:solidFill>
                            <a:srgbClr val="FF0000"/>
                          </a:solidFill>
                          <a:latin typeface="Cambria Math"/>
                        </a:rPr>
                        <m:t>=</m:t>
                      </m:r>
                      <m:f>
                        <m:fPr>
                          <m:ctrlPr>
                            <a:rPr lang="en-US" sz="2400" b="1" i="1">
                              <a:solidFill>
                                <a:srgbClr val="FF0000"/>
                              </a:solidFill>
                              <a:latin typeface="Cambria Math" panose="02040503050406030204" pitchFamily="18" charset="0"/>
                            </a:rPr>
                          </m:ctrlPr>
                        </m:fPr>
                        <m:num>
                          <m:r>
                            <a:rPr lang="en-US" sz="2400" b="1" i="1">
                              <a:solidFill>
                                <a:srgbClr val="FF0000"/>
                              </a:solidFill>
                              <a:latin typeface="Cambria Math"/>
                            </a:rPr>
                            <m:t>𝟏𝟐</m:t>
                          </m:r>
                        </m:num>
                        <m:den>
                          <m:r>
                            <a:rPr lang="en-US" sz="2400" b="1" i="1">
                              <a:solidFill>
                                <a:srgbClr val="FF0000"/>
                              </a:solidFill>
                              <a:latin typeface="Cambria Math"/>
                            </a:rPr>
                            <m:t>𝟏𝟎</m:t>
                          </m:r>
                        </m:den>
                      </m:f>
                      <m:r>
                        <a:rPr lang="en-US" sz="2400" b="1" i="1">
                          <a:solidFill>
                            <a:srgbClr val="FF0000"/>
                          </a:solidFill>
                          <a:latin typeface="Cambria Math"/>
                        </a:rPr>
                        <m:t>=</m:t>
                      </m:r>
                      <m:r>
                        <a:rPr lang="en-US" sz="2400" b="1" i="1">
                          <a:solidFill>
                            <a:srgbClr val="FF0000"/>
                          </a:solidFill>
                          <a:latin typeface="Cambria Math"/>
                        </a:rPr>
                        <m:t>𝟏</m:t>
                      </m:r>
                      <m:r>
                        <a:rPr lang="en-US" sz="2400" b="1" i="1">
                          <a:solidFill>
                            <a:srgbClr val="FF0000"/>
                          </a:solidFill>
                          <a:latin typeface="Cambria Math"/>
                        </a:rPr>
                        <m:t>,</m:t>
                      </m:r>
                      <m:r>
                        <a:rPr lang="en-US" sz="2400" b="1" i="1">
                          <a:solidFill>
                            <a:srgbClr val="FF0000"/>
                          </a:solidFill>
                          <a:latin typeface="Cambria Math"/>
                        </a:rPr>
                        <m:t>𝟐</m:t>
                      </m:r>
                      <m:r>
                        <a:rPr lang="en-US" sz="2400" b="1" i="1">
                          <a:solidFill>
                            <a:srgbClr val="FF0000"/>
                          </a:solidFill>
                          <a:latin typeface="Cambria Math"/>
                        </a:rPr>
                        <m:t>𝑨</m:t>
                      </m:r>
                    </m:oMath>
                  </m:oMathPara>
                </a14:m>
                <a:endParaRPr lang="en-US" sz="24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876800" y="5935158"/>
                <a:ext cx="3170804" cy="846642"/>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5091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P spid="7" grpId="0"/>
      <p:bldP spid="9" grpId="0"/>
      <p:bldP spid="8" grpId="0" animBg="1"/>
      <p:bldP spid="11" grpId="0"/>
      <p:bldP spid="10" grpId="0" animBg="1"/>
      <p:bldP spid="13" grpId="0"/>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71178"/>
            <a:ext cx="8763000" cy="18158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45720" rIns="15870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FF0000"/>
                </a:solidFill>
                <a:effectLst/>
                <a:latin typeface="Times New Roman" pitchFamily="18" charset="0"/>
                <a:cs typeface="Times New Roman" pitchFamily="18" charset="0"/>
              </a:rPr>
              <a:t>5.2.</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Cho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có</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sơ</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đồ</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hình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5.2,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trong</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đó</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R</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=5Ω, R</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2</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=10Ω,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ampekế</a:t>
            </a:r>
            <a:r>
              <a:rPr kumimoji="0" lang="en-US" altLang="en-US" sz="2800" b="1" i="0" u="none" strike="noStrike" cap="none" normalizeH="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A</a:t>
            </a:r>
            <a:r>
              <a:rPr kumimoji="0" lang="en-US" altLang="en-US" sz="2800" b="1" i="0" u="none" strike="noStrike" cap="none" normalizeH="0" baseline="-25000" dirty="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0,6A.</a:t>
            </a:r>
            <a:r>
              <a:rPr kumimoji="0" lang="en-US" altLang="en-US" sz="2800" b="1" i="0" u="none" strike="noStrike" cap="none" normalizeH="0" baseline="0" dirty="0">
                <a:ln>
                  <a:noFill/>
                </a:ln>
                <a:solidFill>
                  <a:srgbClr val="555555"/>
                </a:solidFill>
                <a:effectLst/>
              </a:rPr>
              <a:t/>
            </a:r>
            <a:br>
              <a:rPr kumimoji="0" lang="en-US" altLang="en-US" sz="2800" b="1" i="0" u="none" strike="noStrike" cap="none" normalizeH="0" baseline="0" dirty="0">
                <a:ln>
                  <a:noFill/>
                </a:ln>
                <a:solidFill>
                  <a:srgbClr val="555555"/>
                </a:solidFill>
                <a:effectLst/>
              </a:rPr>
            </a:b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a.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Tính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hiệu</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thế</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giữa</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hai</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đầu</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AB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của</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đoạn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b.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Tính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cường</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độ</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dòng</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ở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chính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a:ln>
                <a:noFill/>
              </a:ln>
              <a:solidFill>
                <a:srgbClr val="FF0000"/>
              </a:solidFill>
              <a:effectLst/>
            </a:endParaRPr>
          </a:p>
        </p:txBody>
      </p:sp>
      <p:pic>
        <p:nvPicPr>
          <p:cNvPr id="8194" name="Picture 2" descr="https://2.bp.blogspot.com/-mA01qeUIBf0/VAcepkxCHeI/AAAAAAAADHg/VhVr6af7R98/s1600/Hinh%2B5-2.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2890" y="1905000"/>
            <a:ext cx="3048000" cy="1962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1819014"/>
            <a:ext cx="1752600" cy="2308324"/>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Tóm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tắt</a:t>
            </a:r>
            <a:r>
              <a:rPr lang="en-US" sz="2400" b="1" dirty="0">
                <a:latin typeface="Times New Roman" panose="02020603050405020304" pitchFamily="18" charset="0"/>
                <a:cs typeface="Times New Roman" panose="02020603050405020304" pitchFamily="18" charset="0"/>
              </a:rPr>
              <a:t> :</a:t>
            </a:r>
          </a:p>
          <a:p>
            <a:r>
              <a:rPr lang="en-US" altLang="en-US" sz="2400" b="1" dirty="0">
                <a:solidFill>
                  <a:srgbClr val="555555"/>
                </a:solidFill>
                <a:latin typeface="Times New Roman" pitchFamily="18" charset="0"/>
                <a:cs typeface="Times New Roman" pitchFamily="18" charset="0"/>
              </a:rPr>
              <a:t>R</a:t>
            </a:r>
            <a:r>
              <a:rPr lang="en-US" altLang="en-US" sz="2400" b="1" baseline="-30000" dirty="0">
                <a:solidFill>
                  <a:srgbClr val="555555"/>
                </a:solidFill>
                <a:latin typeface="Times New Roman" pitchFamily="18" charset="0"/>
                <a:cs typeface="Times New Roman" pitchFamily="18" charset="0"/>
              </a:rPr>
              <a:t>1</a:t>
            </a:r>
            <a:r>
              <a:rPr lang="en-US" altLang="en-US" sz="2400" b="1" dirty="0">
                <a:solidFill>
                  <a:srgbClr val="555555"/>
                </a:solidFill>
                <a:latin typeface="Times New Roman" pitchFamily="18" charset="0"/>
                <a:cs typeface="Times New Roman" pitchFamily="18" charset="0"/>
              </a:rPr>
              <a:t>=5Ω;</a:t>
            </a:r>
          </a:p>
          <a:p>
            <a:r>
              <a:rPr lang="en-US" altLang="en-US" sz="2400" b="1" dirty="0">
                <a:solidFill>
                  <a:srgbClr val="555555"/>
                </a:solidFill>
                <a:latin typeface="Times New Roman" pitchFamily="18" charset="0"/>
                <a:cs typeface="Times New Roman" pitchFamily="18" charset="0"/>
              </a:rPr>
              <a:t>R</a:t>
            </a:r>
            <a:r>
              <a:rPr lang="en-US" altLang="en-US" sz="2400" b="1" baseline="-30000" dirty="0">
                <a:solidFill>
                  <a:srgbClr val="555555"/>
                </a:solidFill>
                <a:latin typeface="Times New Roman" pitchFamily="18" charset="0"/>
                <a:cs typeface="Times New Roman" pitchFamily="18" charset="0"/>
              </a:rPr>
              <a:t>2</a:t>
            </a:r>
            <a:r>
              <a:rPr lang="en-US" altLang="en-US" sz="2400" b="1" dirty="0">
                <a:solidFill>
                  <a:srgbClr val="555555"/>
                </a:solidFill>
                <a:latin typeface="Times New Roman" pitchFamily="18" charset="0"/>
                <a:cs typeface="Times New Roman" pitchFamily="18" charset="0"/>
              </a:rPr>
              <a:t>=10Ω</a:t>
            </a:r>
          </a:p>
          <a:p>
            <a:r>
              <a:rPr lang="en-US" sz="2400" b="1" dirty="0">
                <a:solidFill>
                  <a:srgbClr val="555555"/>
                </a:solidFill>
                <a:latin typeface="Times New Roman" pitchFamily="18" charset="0"/>
                <a:cs typeface="Times New Roman" pitchFamily="18" charset="0"/>
              </a:rPr>
              <a:t>I</a:t>
            </a:r>
            <a:r>
              <a:rPr lang="en-US" sz="2400" b="1" baseline="-25000" dirty="0">
                <a:solidFill>
                  <a:srgbClr val="555555"/>
                </a:solidFill>
                <a:latin typeface="Times New Roman" pitchFamily="18" charset="0"/>
                <a:cs typeface="Times New Roman" pitchFamily="18" charset="0"/>
              </a:rPr>
              <a:t>1</a:t>
            </a:r>
            <a:r>
              <a:rPr lang="en-US" sz="2400" b="1" dirty="0">
                <a:solidFill>
                  <a:srgbClr val="555555"/>
                </a:solidFill>
                <a:latin typeface="Times New Roman" pitchFamily="18" charset="0"/>
                <a:cs typeface="Times New Roman" pitchFamily="18" charset="0"/>
              </a:rPr>
              <a:t>=0,6A</a:t>
            </a:r>
          </a:p>
          <a:p>
            <a:r>
              <a:rPr lang="en-US" sz="2400" b="1" dirty="0">
                <a:solidFill>
                  <a:srgbClr val="555555"/>
                </a:solidFill>
                <a:latin typeface="Times New Roman" pitchFamily="18" charset="0"/>
                <a:cs typeface="Times New Roman" pitchFamily="18" charset="0"/>
              </a:rPr>
              <a:t>a)U</a:t>
            </a:r>
            <a:r>
              <a:rPr lang="en-US" sz="2400" b="1" baseline="-25000" dirty="0">
                <a:solidFill>
                  <a:srgbClr val="555555"/>
                </a:solidFill>
                <a:latin typeface="Times New Roman" pitchFamily="18" charset="0"/>
                <a:cs typeface="Times New Roman" pitchFamily="18" charset="0"/>
              </a:rPr>
              <a:t>AB</a:t>
            </a:r>
            <a:r>
              <a:rPr lang="en-US" sz="2400" b="1" dirty="0">
                <a:solidFill>
                  <a:srgbClr val="555555"/>
                </a:solidFill>
                <a:latin typeface="Times New Roman" pitchFamily="18" charset="0"/>
                <a:cs typeface="Times New Roman" pitchFamily="18" charset="0"/>
              </a:rPr>
              <a:t> =?</a:t>
            </a:r>
            <a:r>
              <a:rPr lang="en-US" altLang="en-US" sz="2400" b="1" dirty="0">
                <a:solidFill>
                  <a:srgbClr val="555555"/>
                </a:solidFill>
                <a:latin typeface="Times New Roman" pitchFamily="18" charset="0"/>
                <a:cs typeface="Times New Roman" pitchFamily="18" charset="0"/>
              </a:rPr>
              <a:t> V</a:t>
            </a:r>
          </a:p>
          <a:p>
            <a:r>
              <a:rPr lang="en-US" sz="2400" b="1" dirty="0">
                <a:latin typeface="Times New Roman" panose="02020603050405020304" pitchFamily="18" charset="0"/>
                <a:cs typeface="Times New Roman" panose="02020603050405020304" pitchFamily="18" charset="0"/>
              </a:rPr>
              <a:t>b)I=?A</a:t>
            </a:r>
          </a:p>
        </p:txBody>
      </p:sp>
      <p:sp>
        <p:nvSpPr>
          <p:cNvPr id="4" name="Rectangle 3"/>
          <p:cNvSpPr/>
          <p:nvPr/>
        </p:nvSpPr>
        <p:spPr>
          <a:xfrm>
            <a:off x="1905000" y="1905000"/>
            <a:ext cx="3962400" cy="830997"/>
          </a:xfrm>
          <a:prstGeom prst="rect">
            <a:avLst/>
          </a:prstGeom>
        </p:spPr>
        <p:txBody>
          <a:bodyPr wrap="square">
            <a:spAutoFit/>
          </a:bodyPr>
          <a:lstStyle/>
          <a:p>
            <a:pPr lvl="0" fontAlgn="base">
              <a:spcBef>
                <a:spcPct val="0"/>
              </a:spcBef>
              <a:spcAft>
                <a:spcPct val="0"/>
              </a:spcAft>
            </a:pPr>
            <a:r>
              <a:rPr lang="en-US" altLang="en-US" sz="2400" b="1" dirty="0">
                <a:solidFill>
                  <a:srgbClr val="555555"/>
                </a:solidFill>
                <a:latin typeface="Times New Roman" pitchFamily="18" charset="0"/>
                <a:cs typeface="Times New Roman" pitchFamily="18" charset="0"/>
              </a:rPr>
              <a:t>a. </a:t>
            </a:r>
            <a:r>
              <a:rPr lang="en-US" altLang="en-US" sz="2400" b="1" dirty="0" err="1">
                <a:solidFill>
                  <a:srgbClr val="555555"/>
                </a:solidFill>
                <a:latin typeface="Times New Roman" pitchFamily="18" charset="0"/>
                <a:cs typeface="Times New Roman" pitchFamily="18" charset="0"/>
              </a:rPr>
              <a:t>Hiệu</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điện</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thế</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giữa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hai</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đầu</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R</a:t>
            </a:r>
            <a:r>
              <a:rPr lang="en-US" altLang="en-US" sz="2400" b="1" baseline="-25000" dirty="0">
                <a:solidFill>
                  <a:srgbClr val="555555"/>
                </a:solidFill>
                <a:latin typeface="Times New Roman" pitchFamily="18" charset="0"/>
                <a:cs typeface="Times New Roman" pitchFamily="18" charset="0"/>
              </a:rPr>
              <a:t>1</a:t>
            </a:r>
            <a:r>
              <a:rPr lang="en-US" altLang="en-US" sz="2400" b="1" dirty="0">
                <a:solidFill>
                  <a:srgbClr val="555555"/>
                </a:solidFill>
                <a:latin typeface="Times New Roman" pitchFamily="18" charset="0"/>
                <a:cs typeface="Times New Roman" pitchFamily="18" charset="0"/>
              </a:rPr>
              <a:t> .</a:t>
            </a:r>
            <a:endParaRPr lang="en-US" altLang="en-US" sz="2400" b="1" dirty="0"/>
          </a:p>
        </p:txBody>
      </p:sp>
      <p:sp>
        <p:nvSpPr>
          <p:cNvPr id="6" name="TextBox 5"/>
          <p:cNvSpPr txBox="1"/>
          <p:nvPr/>
        </p:nvSpPr>
        <p:spPr>
          <a:xfrm>
            <a:off x="2895600" y="2662535"/>
            <a:ext cx="28194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U</a:t>
            </a:r>
            <a:r>
              <a:rPr lang="en-US" sz="2400" b="1" baseline="-25000" dirty="0">
                <a:solidFill>
                  <a:srgbClr val="FF0000"/>
                </a:solidFill>
                <a:latin typeface="Times New Roman" panose="02020603050405020304" pitchFamily="18" charset="0"/>
                <a:cs typeface="Times New Roman" panose="02020603050405020304" pitchFamily="18" charset="0"/>
              </a:rPr>
              <a:t>1</a:t>
            </a:r>
            <a:r>
              <a:rPr lang="en-US" sz="2400" b="1" dirty="0">
                <a:solidFill>
                  <a:srgbClr val="FF0000"/>
                </a:solidFill>
                <a:latin typeface="Times New Roman" panose="02020603050405020304" pitchFamily="18" charset="0"/>
                <a:cs typeface="Times New Roman" panose="02020603050405020304" pitchFamily="18" charset="0"/>
              </a:rPr>
              <a:t>=I</a:t>
            </a:r>
            <a:r>
              <a:rPr lang="en-US" sz="2400" b="1" baseline="-25000" dirty="0">
                <a:solidFill>
                  <a:srgbClr val="FF0000"/>
                </a:solidFill>
                <a:latin typeface="Times New Roman" panose="02020603050405020304" pitchFamily="18" charset="0"/>
                <a:cs typeface="Times New Roman" panose="02020603050405020304" pitchFamily="18" charset="0"/>
              </a:rPr>
              <a:t>1</a:t>
            </a:r>
            <a:r>
              <a:rPr lang="en-US" sz="2400" b="1" dirty="0">
                <a:solidFill>
                  <a:srgbClr val="FF0000"/>
                </a:solidFill>
                <a:latin typeface="Times New Roman" panose="02020603050405020304" pitchFamily="18" charset="0"/>
                <a:cs typeface="Times New Roman" panose="02020603050405020304" pitchFamily="18" charset="0"/>
              </a:rPr>
              <a:t>.R</a:t>
            </a:r>
            <a:r>
              <a:rPr lang="en-US" sz="2400" b="1" baseline="-25000" dirty="0">
                <a:solidFill>
                  <a:srgbClr val="FF0000"/>
                </a:solidFill>
                <a:latin typeface="Times New Roman" panose="02020603050405020304" pitchFamily="18" charset="0"/>
                <a:cs typeface="Times New Roman" panose="02020603050405020304" pitchFamily="18" charset="0"/>
              </a:rPr>
              <a:t>1</a:t>
            </a:r>
            <a:r>
              <a:rPr lang="en-US" sz="2400" b="1" dirty="0">
                <a:solidFill>
                  <a:srgbClr val="FF0000"/>
                </a:solidFill>
                <a:latin typeface="Times New Roman" panose="02020603050405020304" pitchFamily="18" charset="0"/>
                <a:cs typeface="Times New Roman" panose="02020603050405020304" pitchFamily="18" charset="0"/>
              </a:rPr>
              <a:t>=0,6.5=3V</a:t>
            </a:r>
          </a:p>
        </p:txBody>
      </p:sp>
      <p:sp>
        <p:nvSpPr>
          <p:cNvPr id="8" name="Rectangle 7"/>
          <p:cNvSpPr/>
          <p:nvPr/>
        </p:nvSpPr>
        <p:spPr>
          <a:xfrm>
            <a:off x="1905000" y="3095727"/>
            <a:ext cx="3962400" cy="461665"/>
          </a:xfrm>
          <a:prstGeom prst="rect">
            <a:avLst/>
          </a:prstGeom>
        </p:spPr>
        <p:txBody>
          <a:bodyPr wrap="square">
            <a:spAutoFit/>
          </a:bodyPr>
          <a:lstStyle/>
          <a:p>
            <a:pPr lvl="0" fontAlgn="base">
              <a:spcBef>
                <a:spcPct val="0"/>
              </a:spcBef>
              <a:spcAft>
                <a:spcPct val="0"/>
              </a:spcAft>
            </a:pPr>
            <a:r>
              <a:rPr lang="en-US" altLang="en-US" sz="2400" b="1" dirty="0" err="1">
                <a:solidFill>
                  <a:srgbClr val="555555"/>
                </a:solidFill>
                <a:latin typeface="Times New Roman" pitchFamily="18" charset="0"/>
                <a:cs typeface="Times New Roman" pitchFamily="18" charset="0"/>
              </a:rPr>
              <a:t>Vì</a:t>
            </a:r>
            <a:r>
              <a:rPr lang="en-US" altLang="en-US" sz="2400" b="1" dirty="0">
                <a:solidFill>
                  <a:srgbClr val="555555"/>
                </a:solidFill>
                <a:latin typeface="Times New Roman" pitchFamily="18" charset="0"/>
                <a:cs typeface="Times New Roman" pitchFamily="18" charset="0"/>
              </a:rPr>
              <a:t> R</a:t>
            </a:r>
            <a:r>
              <a:rPr lang="en-US" altLang="en-US" sz="2400" b="1" baseline="-25000" dirty="0">
                <a:solidFill>
                  <a:srgbClr val="555555"/>
                </a:solidFill>
                <a:latin typeface="Times New Roman" pitchFamily="18" charset="0"/>
                <a:cs typeface="Times New Roman" pitchFamily="18" charset="0"/>
              </a:rPr>
              <a:t>1</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mắc</a:t>
            </a:r>
            <a:r>
              <a:rPr lang="en-US" altLang="en-US" sz="2400" b="1" dirty="0">
                <a:solidFill>
                  <a:srgbClr val="555555"/>
                </a:solidFill>
                <a:latin typeface="Times New Roman" pitchFamily="18" charset="0"/>
                <a:cs typeface="Times New Roman" pitchFamily="18" charset="0"/>
              </a:rPr>
              <a:t> song </a:t>
            </a:r>
            <a:r>
              <a:rPr lang="en-US" altLang="en-US" sz="2400" b="1" dirty="0" err="1">
                <a:solidFill>
                  <a:srgbClr val="555555"/>
                </a:solidFill>
                <a:latin typeface="Times New Roman" pitchFamily="18" charset="0"/>
                <a:cs typeface="Times New Roman" pitchFamily="18" charset="0"/>
              </a:rPr>
              <a:t>song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với</a:t>
            </a:r>
            <a:r>
              <a:rPr lang="en-US" altLang="en-US" sz="2400" b="1" dirty="0">
                <a:solidFill>
                  <a:srgbClr val="555555"/>
                </a:solidFill>
                <a:latin typeface="Times New Roman" pitchFamily="18" charset="0"/>
                <a:cs typeface="Times New Roman" pitchFamily="18" charset="0"/>
              </a:rPr>
              <a:t> R</a:t>
            </a:r>
            <a:r>
              <a:rPr lang="en-US" altLang="en-US" sz="2400" b="1" baseline="-25000" dirty="0">
                <a:solidFill>
                  <a:srgbClr val="555555"/>
                </a:solidFill>
                <a:latin typeface="Times New Roman" pitchFamily="18" charset="0"/>
                <a:cs typeface="Times New Roman" pitchFamily="18" charset="0"/>
              </a:rPr>
              <a:t>2</a:t>
            </a:r>
            <a:r>
              <a:rPr lang="en-US" altLang="en-US" sz="2400" b="1" dirty="0">
                <a:solidFill>
                  <a:srgbClr val="555555"/>
                </a:solidFill>
                <a:latin typeface="Times New Roman" pitchFamily="18" charset="0"/>
                <a:cs typeface="Times New Roman" pitchFamily="18" charset="0"/>
              </a:rPr>
              <a:t> .</a:t>
            </a:r>
            <a:endParaRPr lang="en-US" altLang="en-US" sz="2400" b="1" dirty="0"/>
          </a:p>
        </p:txBody>
      </p:sp>
      <p:sp>
        <p:nvSpPr>
          <p:cNvPr id="9" name="Rectangle 8"/>
          <p:cNvSpPr/>
          <p:nvPr/>
        </p:nvSpPr>
        <p:spPr>
          <a:xfrm>
            <a:off x="1975458" y="3611672"/>
            <a:ext cx="3962400" cy="461665"/>
          </a:xfrm>
          <a:prstGeom prst="rect">
            <a:avLst/>
          </a:prstGeom>
        </p:spPr>
        <p:txBody>
          <a:bodyPr wrap="square">
            <a:spAutoFit/>
          </a:bodyPr>
          <a:lstStyle/>
          <a:p>
            <a:pPr lvl="0" algn="ctr" fontAlgn="base">
              <a:spcBef>
                <a:spcPct val="0"/>
              </a:spcBef>
              <a:spcAft>
                <a:spcPct val="0"/>
              </a:spcAft>
            </a:pPr>
            <a:r>
              <a:rPr lang="en-US" altLang="en-US" sz="2400" b="1" dirty="0">
                <a:solidFill>
                  <a:srgbClr val="FF0000"/>
                </a:solidFill>
                <a:latin typeface="Times New Roman" pitchFamily="18" charset="0"/>
                <a:cs typeface="Times New Roman" pitchFamily="18" charset="0"/>
              </a:rPr>
              <a:t>U</a:t>
            </a:r>
            <a:r>
              <a:rPr lang="en-US" altLang="en-US" sz="2400" b="1" baseline="-25000" dirty="0">
                <a:solidFill>
                  <a:srgbClr val="FF0000"/>
                </a:solidFill>
                <a:latin typeface="Times New Roman" pitchFamily="18" charset="0"/>
                <a:cs typeface="Times New Roman" pitchFamily="18" charset="0"/>
              </a:rPr>
              <a:t>AB</a:t>
            </a:r>
            <a:r>
              <a:rPr lang="en-US" altLang="en-US" sz="2400" b="1" dirty="0">
                <a:solidFill>
                  <a:srgbClr val="FF0000"/>
                </a:solidFill>
                <a:latin typeface="Times New Roman" pitchFamily="18" charset="0"/>
                <a:cs typeface="Times New Roman" pitchFamily="18" charset="0"/>
              </a:rPr>
              <a:t>=U</a:t>
            </a:r>
            <a:r>
              <a:rPr lang="en-US" altLang="en-US" sz="2400" b="1" baseline="-25000" dirty="0">
                <a:solidFill>
                  <a:srgbClr val="FF0000"/>
                </a:solidFill>
                <a:latin typeface="Times New Roman" pitchFamily="18" charset="0"/>
                <a:cs typeface="Times New Roman" pitchFamily="18" charset="0"/>
              </a:rPr>
              <a:t>1</a:t>
            </a:r>
            <a:r>
              <a:rPr lang="en-US" altLang="en-US" sz="2400" b="1" dirty="0">
                <a:solidFill>
                  <a:srgbClr val="FF0000"/>
                </a:solidFill>
                <a:latin typeface="Times New Roman" pitchFamily="18" charset="0"/>
                <a:cs typeface="Times New Roman" pitchFamily="18" charset="0"/>
              </a:rPr>
              <a:t>=U</a:t>
            </a:r>
            <a:r>
              <a:rPr lang="en-US" altLang="en-US" sz="2400" b="1" baseline="-25000" dirty="0">
                <a:solidFill>
                  <a:srgbClr val="FF0000"/>
                </a:solidFill>
                <a:latin typeface="Times New Roman" pitchFamily="18" charset="0"/>
                <a:cs typeface="Times New Roman" pitchFamily="18" charset="0"/>
              </a:rPr>
              <a:t>2</a:t>
            </a:r>
            <a:r>
              <a:rPr lang="en-US" altLang="en-US" sz="2400" b="1" dirty="0">
                <a:solidFill>
                  <a:srgbClr val="FF0000"/>
                </a:solidFill>
                <a:latin typeface="Times New Roman" pitchFamily="18" charset="0"/>
                <a:cs typeface="Times New Roman" pitchFamily="18" charset="0"/>
              </a:rPr>
              <a:t>=3V</a:t>
            </a:r>
            <a:endParaRPr lang="en-US" altLang="en-US" sz="2400" b="1" dirty="0">
              <a:solidFill>
                <a:srgbClr val="FF0000"/>
              </a:solidFill>
            </a:endParaRPr>
          </a:p>
        </p:txBody>
      </p:sp>
      <p:sp>
        <p:nvSpPr>
          <p:cNvPr id="7" name="Rectangle 6"/>
          <p:cNvSpPr/>
          <p:nvPr/>
        </p:nvSpPr>
        <p:spPr>
          <a:xfrm>
            <a:off x="457200" y="4953000"/>
            <a:ext cx="4790094"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a:solidFill>
                  <a:srgbClr val="555555"/>
                </a:solidFill>
                <a:latin typeface="Times New Roman" pitchFamily="18" charset="0"/>
                <a:cs typeface="Times New Roman" pitchFamily="18" charset="0"/>
              </a:rPr>
              <a:t>Cường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độ</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dòng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điện</a:t>
            </a:r>
            <a:r>
              <a:rPr lang="en-US" altLang="en-US" sz="2400" b="1" dirty="0">
                <a:solidFill>
                  <a:srgbClr val="555555"/>
                </a:solidFill>
                <a:latin typeface="Times New Roman" pitchFamily="18" charset="0"/>
                <a:cs typeface="Times New Roman" pitchFamily="18" charset="0"/>
              </a:rPr>
              <a:t> ở </a:t>
            </a:r>
            <a:r>
              <a:rPr lang="en-US" altLang="en-US" sz="2400" b="1" dirty="0" err="1">
                <a:solidFill>
                  <a:srgbClr val="555555"/>
                </a:solidFill>
                <a:latin typeface="Times New Roman" pitchFamily="18" charset="0"/>
                <a:cs typeface="Times New Roman" pitchFamily="18" charset="0"/>
              </a:rPr>
              <a:t>mạch</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chính</a:t>
            </a:r>
            <a:r>
              <a:rPr lang="en-US" altLang="en-US" sz="2400" b="1" dirty="0">
                <a:solidFill>
                  <a:srgbClr val="555555"/>
                </a:solidFill>
                <a:latin typeface="Times New Roman" pitchFamily="18" charset="0"/>
                <a:cs typeface="Times New Roman" pitchFamily="18" charset="0"/>
              </a:rPr>
              <a:t>.</a:t>
            </a:r>
            <a:endParaRPr lang="en-US" altLang="en-US" sz="2400" b="1" dirty="0">
              <a:solidFill>
                <a:srgbClr val="FF0000"/>
              </a:solidFill>
            </a:endParaRPr>
          </a:p>
        </p:txBody>
      </p:sp>
      <p:sp>
        <p:nvSpPr>
          <p:cNvPr id="11" name="Rectangle 10"/>
          <p:cNvSpPr/>
          <p:nvPr/>
        </p:nvSpPr>
        <p:spPr>
          <a:xfrm>
            <a:off x="1698666" y="4114800"/>
            <a:ext cx="3962400" cy="461665"/>
          </a:xfrm>
          <a:prstGeom prst="rect">
            <a:avLst/>
          </a:prstGeom>
        </p:spPr>
        <p:txBody>
          <a:bodyPr wrap="square">
            <a:spAutoFit/>
          </a:bodyPr>
          <a:lstStyle/>
          <a:p>
            <a:pPr lvl="0" fontAlgn="base">
              <a:spcBef>
                <a:spcPct val="0"/>
              </a:spcBef>
              <a:spcAft>
                <a:spcPct val="0"/>
              </a:spcAft>
            </a:pPr>
            <a:r>
              <a:rPr lang="en-US" altLang="en-US" sz="2400" b="1" dirty="0" err="1">
                <a:solidFill>
                  <a:srgbClr val="555555"/>
                </a:solidFill>
                <a:latin typeface="Times New Roman" pitchFamily="18" charset="0"/>
                <a:cs typeface="Times New Roman" pitchFamily="18" charset="0"/>
              </a:rPr>
              <a:t>b.ĐTTĐ</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mạch</a:t>
            </a:r>
            <a:r>
              <a:rPr lang="en-US" altLang="en-US" sz="2400" b="1" dirty="0">
                <a:solidFill>
                  <a:srgbClr val="555555"/>
                </a:solidFill>
                <a:latin typeface="Times New Roman" pitchFamily="18" charset="0"/>
                <a:cs typeface="Times New Roman" pitchFamily="18" charset="0"/>
              </a:rPr>
              <a:t> :</a:t>
            </a:r>
            <a:endParaRPr lang="en-US" altLang="en-US" sz="2400" b="1" dirty="0"/>
          </a:p>
        </p:txBody>
      </p:sp>
      <mc:AlternateContent xmlns:mc="http://schemas.openxmlformats.org/markup-compatibility/2006" xmlns:a14="http://schemas.microsoft.com/office/drawing/2010/main">
        <mc:Choice Requires="a14">
          <p:sp>
            <p:nvSpPr>
              <p:cNvPr id="10" name="Rectangle 9"/>
              <p:cNvSpPr/>
              <p:nvPr/>
            </p:nvSpPr>
            <p:spPr>
              <a:xfrm>
                <a:off x="4542332" y="3962400"/>
                <a:ext cx="4144468" cy="772391"/>
              </a:xfrm>
              <a:prstGeom prst="rect">
                <a:avLst/>
              </a:prstGeom>
            </p:spPr>
            <p:txBody>
              <a:bodyPr wrap="none">
                <a:spAutoFit/>
              </a:bodyPr>
              <a:lstStyle/>
              <a:p>
                <a14:m>
                  <m:oMath xmlns:m="http://schemas.openxmlformats.org/officeDocument/2006/math">
                    <m:sSub>
                      <m:sSubPr>
                        <m:ctrlPr>
                          <a:rPr lang="en-US" sz="2800" b="1" i="1" smtClean="0">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𝐭</m:t>
                        </m:r>
                        <m:r>
                          <a:rPr lang="en-US" sz="2800" b="1" i="0">
                            <a:solidFill>
                              <a:srgbClr val="FF0000"/>
                            </a:solidFill>
                            <a:latin typeface="Cambria Math"/>
                          </a:rPr>
                          <m:t>đ</m:t>
                        </m:r>
                      </m:sub>
                    </m:sSub>
                    <m:r>
                      <a:rPr lang="en-US" sz="2800" b="1" i="0">
                        <a:solidFill>
                          <a:srgbClr val="FF0000"/>
                        </a:solidFill>
                        <a:latin typeface="Cambria Math"/>
                      </a:rPr>
                      <m:t>=</m:t>
                    </m:r>
                    <m:f>
                      <m:fPr>
                        <m:ctrlPr>
                          <a:rPr lang="en-US" sz="2800" b="1" i="1">
                            <a:solidFill>
                              <a:srgbClr val="FF0000"/>
                            </a:solidFill>
                            <a:latin typeface="Cambria Math" panose="02040503050406030204" pitchFamily="18" charset="0"/>
                          </a:rPr>
                        </m:ctrlPr>
                      </m:fPr>
                      <m:num>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𝟏</m:t>
                            </m:r>
                            <m:r>
                              <a:rPr lang="en-US" sz="2800" b="1" i="0">
                                <a:solidFill>
                                  <a:srgbClr val="FF0000"/>
                                </a:solidFill>
                                <a:latin typeface="Cambria Math"/>
                              </a:rPr>
                              <m:t> </m:t>
                            </m:r>
                          </m:sub>
                        </m:sSub>
                        <m:r>
                          <a:rPr lang="en-US" sz="2800" b="1" i="0">
                            <a:solidFill>
                              <a:srgbClr val="FF0000"/>
                            </a:solidFill>
                            <a:latin typeface="Cambria Math"/>
                          </a:rPr>
                          <m:t>.</m:t>
                        </m:r>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𝟐</m:t>
                            </m:r>
                          </m:sub>
                        </m:sSub>
                      </m:num>
                      <m:den>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𝟏</m:t>
                            </m:r>
                          </m:sub>
                        </m:sSub>
                        <m:r>
                          <a:rPr lang="en-US" sz="2800" b="1" i="0">
                            <a:solidFill>
                              <a:srgbClr val="FF0000"/>
                            </a:solidFill>
                            <a:latin typeface="Cambria Math"/>
                          </a:rPr>
                          <m:t>+</m:t>
                        </m:r>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𝟐</m:t>
                            </m:r>
                          </m:sub>
                        </m:sSub>
                      </m:den>
                    </m:f>
                    <m:r>
                      <a:rPr lang="en-US" sz="2800" b="1" i="0">
                        <a:solidFill>
                          <a:srgbClr val="FF0000"/>
                        </a:solidFill>
                        <a:latin typeface="Cambria Math"/>
                      </a:rPr>
                      <m:t>=</m:t>
                    </m:r>
                    <m:f>
                      <m:fPr>
                        <m:ctrlPr>
                          <a:rPr lang="en-US" sz="2800" b="1" i="1">
                            <a:solidFill>
                              <a:srgbClr val="FF0000"/>
                            </a:solidFill>
                            <a:latin typeface="Cambria Math" panose="02040503050406030204" pitchFamily="18" charset="0"/>
                          </a:rPr>
                        </m:ctrlPr>
                      </m:fPr>
                      <m:num>
                        <m:r>
                          <a:rPr lang="en-US" sz="2800" b="1" i="0">
                            <a:solidFill>
                              <a:srgbClr val="FF0000"/>
                            </a:solidFill>
                            <a:latin typeface="Cambria Math"/>
                          </a:rPr>
                          <m:t>𝟓</m:t>
                        </m:r>
                        <m:r>
                          <a:rPr lang="en-US" sz="2800" b="1" i="0">
                            <a:solidFill>
                              <a:srgbClr val="FF0000"/>
                            </a:solidFill>
                            <a:latin typeface="Cambria Math"/>
                          </a:rPr>
                          <m:t>.</m:t>
                        </m:r>
                        <m:r>
                          <a:rPr lang="en-US" sz="2800" b="1" i="0">
                            <a:solidFill>
                              <a:srgbClr val="FF0000"/>
                            </a:solidFill>
                            <a:latin typeface="Cambria Math"/>
                          </a:rPr>
                          <m:t>𝟏𝟎</m:t>
                        </m:r>
                      </m:num>
                      <m:den>
                        <m:r>
                          <a:rPr lang="en-US" sz="2800" b="1" i="0">
                            <a:solidFill>
                              <a:srgbClr val="FF0000"/>
                            </a:solidFill>
                            <a:latin typeface="Cambria Math"/>
                          </a:rPr>
                          <m:t>𝟓</m:t>
                        </m:r>
                        <m:r>
                          <a:rPr lang="en-US" sz="2800" b="1" i="0">
                            <a:solidFill>
                              <a:srgbClr val="FF0000"/>
                            </a:solidFill>
                            <a:latin typeface="Cambria Math"/>
                          </a:rPr>
                          <m:t>+</m:t>
                        </m:r>
                        <m:r>
                          <a:rPr lang="en-US" sz="2800" b="1" i="0">
                            <a:solidFill>
                              <a:srgbClr val="FF0000"/>
                            </a:solidFill>
                            <a:latin typeface="Cambria Math"/>
                          </a:rPr>
                          <m:t>𝟏𝟎</m:t>
                        </m:r>
                      </m:den>
                    </m:f>
                    <m:r>
                      <a:rPr lang="en-US" sz="2800" b="1" i="0">
                        <a:solidFill>
                          <a:srgbClr val="FF0000"/>
                        </a:solidFill>
                        <a:latin typeface="Cambria Math"/>
                      </a:rPr>
                      <m:t>=</m:t>
                    </m:r>
                    <m:f>
                      <m:fPr>
                        <m:ctrlPr>
                          <a:rPr lang="en-US" sz="2800" b="1" i="1">
                            <a:solidFill>
                              <a:srgbClr val="FF0000"/>
                            </a:solidFill>
                            <a:latin typeface="Cambria Math" panose="02040503050406030204" pitchFamily="18" charset="0"/>
                          </a:rPr>
                        </m:ctrlPr>
                      </m:fPr>
                      <m:num>
                        <m:r>
                          <a:rPr lang="en-US" sz="2800" b="1" i="0">
                            <a:solidFill>
                              <a:srgbClr val="FF0000"/>
                            </a:solidFill>
                            <a:latin typeface="Cambria Math"/>
                          </a:rPr>
                          <m:t>𝟏𝟎</m:t>
                        </m:r>
                      </m:num>
                      <m:den>
                        <m:r>
                          <a:rPr lang="en-US" sz="2800" b="1" i="0">
                            <a:solidFill>
                              <a:srgbClr val="FF0000"/>
                            </a:solidFill>
                            <a:latin typeface="Cambria Math"/>
                          </a:rPr>
                          <m:t>𝟑</m:t>
                        </m:r>
                      </m:den>
                    </m:f>
                  </m:oMath>
                </a14:m>
                <a:r>
                  <a:rPr lang="en-US" sz="2800" b="1" dirty="0">
                    <a:solidFill>
                      <a:srgbClr val="FF0000"/>
                    </a:solidFill>
                  </a:rPr>
                  <a:t>Ω</a:t>
                </a:r>
              </a:p>
            </p:txBody>
          </p:sp>
        </mc:Choice>
        <mc:Fallback xmlns="">
          <p:sp>
            <p:nvSpPr>
              <p:cNvPr id="10" name="Rectangle 9"/>
              <p:cNvSpPr>
                <a:spLocks noRot="1" noChangeAspect="1" noMove="1" noResize="1" noEditPoints="1" noAdjustHandles="1" noChangeArrowheads="1" noChangeShapeType="1" noTextEdit="1"/>
              </p:cNvSpPr>
              <p:nvPr/>
            </p:nvSpPr>
            <p:spPr>
              <a:xfrm>
                <a:off x="4542332" y="3962400"/>
                <a:ext cx="4144468" cy="772391"/>
              </a:xfrm>
              <a:prstGeom prst="rect">
                <a:avLst/>
              </a:prstGeom>
              <a:blipFill rotWithShape="1">
                <a:blip r:embed="rId4"/>
                <a:stretch>
                  <a:fillRect r="-2059" b="-31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562600" y="4724400"/>
                <a:ext cx="3403560" cy="10841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0">
                              <a:solidFill>
                                <a:srgbClr val="FF0000"/>
                              </a:solidFill>
                              <a:latin typeface="Cambria Math"/>
                            </a:rPr>
                            <m:t>𝐈</m:t>
                          </m:r>
                        </m:e>
                        <m:sub/>
                      </m:sSub>
                      <m:r>
                        <a:rPr lang="en-US" sz="2400" b="1" i="0">
                          <a:solidFill>
                            <a:srgbClr val="FF0000"/>
                          </a:solidFill>
                          <a:latin typeface="Cambria Math"/>
                        </a:rPr>
                        <m:t>=</m:t>
                      </m:r>
                      <m:f>
                        <m:fPr>
                          <m:ctrlPr>
                            <a:rPr lang="en-US" sz="2400" b="1" i="1">
                              <a:solidFill>
                                <a:srgbClr val="FF0000"/>
                              </a:solidFill>
                              <a:latin typeface="Cambria Math" panose="02040503050406030204" pitchFamily="18" charset="0"/>
                            </a:rPr>
                          </m:ctrlPr>
                        </m:fPr>
                        <m:num>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𝐔</m:t>
                              </m:r>
                            </m:e>
                            <m:sub>
                              <m:r>
                                <a:rPr lang="en-US" sz="2400" b="1" i="0">
                                  <a:solidFill>
                                    <a:srgbClr val="FF0000"/>
                                  </a:solidFill>
                                  <a:latin typeface="Cambria Math"/>
                                </a:rPr>
                                <m:t>𝐀𝐁</m:t>
                              </m:r>
                            </m:sub>
                          </m:sSub>
                        </m:num>
                        <m:den>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𝐭</m:t>
                              </m:r>
                              <m:r>
                                <a:rPr lang="en-US" sz="2400" b="1" i="0">
                                  <a:solidFill>
                                    <a:srgbClr val="FF0000"/>
                                  </a:solidFill>
                                  <a:latin typeface="Cambria Math"/>
                                </a:rPr>
                                <m:t>đ</m:t>
                              </m:r>
                            </m:sub>
                          </m:sSub>
                        </m:den>
                      </m:f>
                      <m:r>
                        <a:rPr lang="en-US" sz="2400" b="1" i="0">
                          <a:solidFill>
                            <a:srgbClr val="FF0000"/>
                          </a:solidFill>
                          <a:latin typeface="Cambria Math"/>
                        </a:rPr>
                        <m:t>=</m:t>
                      </m:r>
                      <m:f>
                        <m:fPr>
                          <m:ctrlPr>
                            <a:rPr lang="en-US" sz="2400" b="1" i="1">
                              <a:solidFill>
                                <a:srgbClr val="FF0000"/>
                              </a:solidFill>
                              <a:latin typeface="Cambria Math" panose="02040503050406030204" pitchFamily="18" charset="0"/>
                            </a:rPr>
                          </m:ctrlPr>
                        </m:fPr>
                        <m:num>
                          <m:r>
                            <a:rPr lang="en-US" sz="2400" b="1" i="0">
                              <a:solidFill>
                                <a:srgbClr val="FF0000"/>
                              </a:solidFill>
                              <a:latin typeface="Cambria Math"/>
                            </a:rPr>
                            <m:t>𝟑</m:t>
                          </m:r>
                        </m:num>
                        <m:den>
                          <m:f>
                            <m:fPr>
                              <m:ctrlPr>
                                <a:rPr lang="en-US" sz="2400" b="1" i="1">
                                  <a:solidFill>
                                    <a:srgbClr val="FF0000"/>
                                  </a:solidFill>
                                  <a:latin typeface="Cambria Math" panose="02040503050406030204" pitchFamily="18" charset="0"/>
                                </a:rPr>
                              </m:ctrlPr>
                            </m:fPr>
                            <m:num>
                              <m:r>
                                <a:rPr lang="en-US" sz="2400" b="1" i="0">
                                  <a:solidFill>
                                    <a:srgbClr val="FF0000"/>
                                  </a:solidFill>
                                  <a:latin typeface="Cambria Math"/>
                                </a:rPr>
                                <m:t>𝟏𝟎</m:t>
                              </m:r>
                            </m:num>
                            <m:den>
                              <m:r>
                                <a:rPr lang="en-US" sz="2400" b="1" i="0">
                                  <a:solidFill>
                                    <a:srgbClr val="FF0000"/>
                                  </a:solidFill>
                                  <a:latin typeface="Cambria Math"/>
                                </a:rPr>
                                <m:t>𝟑</m:t>
                              </m:r>
                            </m:den>
                          </m:f>
                        </m:den>
                      </m:f>
                      <m:r>
                        <a:rPr lang="en-US" sz="2400" b="1" i="0">
                          <a:solidFill>
                            <a:srgbClr val="FF0000"/>
                          </a:solidFill>
                          <a:latin typeface="Cambria Math"/>
                        </a:rPr>
                        <m:t>=</m:t>
                      </m:r>
                      <m:r>
                        <a:rPr lang="en-US" sz="2400" b="1" i="0">
                          <a:solidFill>
                            <a:srgbClr val="FF0000"/>
                          </a:solidFill>
                          <a:latin typeface="Cambria Math"/>
                        </a:rPr>
                        <m:t>𝟎</m:t>
                      </m:r>
                      <m:r>
                        <a:rPr lang="en-US" sz="2400" b="1" i="0">
                          <a:solidFill>
                            <a:srgbClr val="FF0000"/>
                          </a:solidFill>
                          <a:latin typeface="Cambria Math"/>
                        </a:rPr>
                        <m:t>,</m:t>
                      </m:r>
                      <m:r>
                        <a:rPr lang="en-US" sz="2400" b="1" i="0">
                          <a:solidFill>
                            <a:srgbClr val="FF0000"/>
                          </a:solidFill>
                          <a:latin typeface="Cambria Math"/>
                        </a:rPr>
                        <m:t>𝟗𝐀</m:t>
                      </m:r>
                    </m:oMath>
                  </m:oMathPara>
                </a14:m>
                <a:endParaRPr lang="en-US" sz="2400" b="1" dirty="0">
                  <a:solidFill>
                    <a:srgbClr val="FF0000"/>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5562600" y="4724400"/>
                <a:ext cx="3403560" cy="1084143"/>
              </a:xfrm>
              <a:prstGeom prst="rect">
                <a:avLst/>
              </a:prstGeom>
              <a:blipFill rotWithShape="1">
                <a:blip r:embed="rId5"/>
                <a:stretch>
                  <a:fillRect/>
                </a:stretch>
              </a:blipFill>
            </p:spPr>
            <p:txBody>
              <a:bodyPr/>
              <a:lstStyle/>
              <a:p>
                <a:r>
                  <a:rPr lang="en-US">
                    <a:noFill/>
                  </a:rPr>
                  <a:t> </a:t>
                </a:r>
              </a:p>
            </p:txBody>
          </p:sp>
        </mc:Fallback>
      </mc:AlternateContent>
      <p:sp>
        <p:nvSpPr>
          <p:cNvPr id="14" name="Rectangle 13"/>
          <p:cNvSpPr/>
          <p:nvPr/>
        </p:nvSpPr>
        <p:spPr>
          <a:xfrm>
            <a:off x="586404" y="5711579"/>
            <a:ext cx="3911648"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a:solidFill>
                  <a:srgbClr val="555555"/>
                </a:solidFill>
                <a:latin typeface="Times New Roman" pitchFamily="18" charset="0"/>
                <a:cs typeface="Times New Roman" pitchFamily="18" charset="0"/>
              </a:rPr>
              <a:t>Cường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độ</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dòng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điện</a:t>
            </a:r>
            <a:r>
              <a:rPr lang="en-US" altLang="en-US" sz="2400" b="1" dirty="0">
                <a:solidFill>
                  <a:srgbClr val="555555"/>
                </a:solidFill>
                <a:latin typeface="Times New Roman" pitchFamily="18" charset="0"/>
                <a:cs typeface="Times New Roman" pitchFamily="18" charset="0"/>
              </a:rPr>
              <a:t> qua R</a:t>
            </a:r>
            <a:r>
              <a:rPr lang="en-US" altLang="en-US" sz="2400" b="1" baseline="-25000" dirty="0">
                <a:solidFill>
                  <a:srgbClr val="555555"/>
                </a:solidFill>
                <a:latin typeface="Times New Roman" pitchFamily="18" charset="0"/>
                <a:cs typeface="Times New Roman" pitchFamily="18" charset="0"/>
              </a:rPr>
              <a:t>2</a:t>
            </a:r>
            <a:r>
              <a:rPr lang="en-US" altLang="en-US" sz="2400" b="1" dirty="0">
                <a:solidFill>
                  <a:srgbClr val="555555"/>
                </a:solidFill>
                <a:latin typeface="Times New Roman" pitchFamily="18" charset="0"/>
                <a:cs typeface="Times New Roman" pitchFamily="18" charset="0"/>
              </a:rPr>
              <a:t>.</a:t>
            </a:r>
            <a:endParaRPr lang="en-US" altLang="en-US" sz="2400" b="1" dirty="0">
              <a:solidFill>
                <a:srgbClr val="FF0000"/>
              </a:solidFill>
            </a:endParaRPr>
          </a:p>
        </p:txBody>
      </p:sp>
      <mc:AlternateContent xmlns:mc="http://schemas.openxmlformats.org/markup-compatibility/2006" xmlns:a14="http://schemas.microsoft.com/office/drawing/2010/main">
        <mc:Choice Requires="a14">
          <p:sp>
            <p:nvSpPr>
              <p:cNvPr id="13" name="Rectangle 12"/>
              <p:cNvSpPr/>
              <p:nvPr/>
            </p:nvSpPr>
            <p:spPr>
              <a:xfrm>
                <a:off x="4782332" y="5527014"/>
                <a:ext cx="3133935"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0">
                              <a:solidFill>
                                <a:srgbClr val="FF0000"/>
                              </a:solidFill>
                              <a:latin typeface="Cambria Math"/>
                            </a:rPr>
                            <m:t>𝐈</m:t>
                          </m:r>
                        </m:e>
                        <m:sub>
                          <m:r>
                            <a:rPr lang="en-US" sz="2400" b="1" i="0">
                              <a:solidFill>
                                <a:srgbClr val="FF0000"/>
                              </a:solidFill>
                              <a:latin typeface="Cambria Math"/>
                            </a:rPr>
                            <m:t>𝟐</m:t>
                          </m:r>
                        </m:sub>
                      </m:sSub>
                      <m:r>
                        <a:rPr lang="en-US" sz="2400" b="1" i="0">
                          <a:solidFill>
                            <a:srgbClr val="FF0000"/>
                          </a:solidFill>
                          <a:latin typeface="Cambria Math"/>
                        </a:rPr>
                        <m:t>=</m:t>
                      </m:r>
                      <m:f>
                        <m:fPr>
                          <m:ctrlPr>
                            <a:rPr lang="en-US" sz="2400" b="1" i="1">
                              <a:solidFill>
                                <a:srgbClr val="FF0000"/>
                              </a:solidFill>
                              <a:latin typeface="Cambria Math" panose="02040503050406030204" pitchFamily="18" charset="0"/>
                            </a:rPr>
                          </m:ctrlPr>
                        </m:fPr>
                        <m:num>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𝐔</m:t>
                              </m:r>
                            </m:e>
                            <m:sub>
                              <m:r>
                                <a:rPr lang="en-US" sz="2400" b="1" i="0">
                                  <a:solidFill>
                                    <a:srgbClr val="FF0000"/>
                                  </a:solidFill>
                                  <a:latin typeface="Cambria Math"/>
                                </a:rPr>
                                <m:t>𝟐</m:t>
                              </m:r>
                            </m:sub>
                          </m:sSub>
                        </m:num>
                        <m:den>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𝟐</m:t>
                              </m:r>
                            </m:sub>
                          </m:sSub>
                        </m:den>
                      </m:f>
                      <m:r>
                        <a:rPr lang="en-US" sz="2400" b="1" i="0">
                          <a:solidFill>
                            <a:srgbClr val="FF0000"/>
                          </a:solidFill>
                          <a:latin typeface="Cambria Math"/>
                        </a:rPr>
                        <m:t>=</m:t>
                      </m:r>
                      <m:f>
                        <m:fPr>
                          <m:ctrlPr>
                            <a:rPr lang="en-US" sz="2400" b="1" i="1">
                              <a:solidFill>
                                <a:srgbClr val="FF0000"/>
                              </a:solidFill>
                              <a:latin typeface="Cambria Math" panose="02040503050406030204" pitchFamily="18" charset="0"/>
                            </a:rPr>
                          </m:ctrlPr>
                        </m:fPr>
                        <m:num>
                          <m:r>
                            <a:rPr lang="en-US" sz="2400" b="1" i="0">
                              <a:solidFill>
                                <a:srgbClr val="FF0000"/>
                              </a:solidFill>
                              <a:latin typeface="Cambria Math"/>
                            </a:rPr>
                            <m:t>𝟑</m:t>
                          </m:r>
                        </m:num>
                        <m:den>
                          <m:r>
                            <a:rPr lang="en-US" sz="2400" b="1" i="0">
                              <a:solidFill>
                                <a:srgbClr val="FF0000"/>
                              </a:solidFill>
                              <a:latin typeface="Cambria Math"/>
                            </a:rPr>
                            <m:t>𝟏𝟎</m:t>
                          </m:r>
                        </m:den>
                      </m:f>
                      <m:r>
                        <a:rPr lang="en-US" sz="2400" b="1" i="0">
                          <a:solidFill>
                            <a:srgbClr val="FF0000"/>
                          </a:solidFill>
                          <a:latin typeface="Cambria Math"/>
                        </a:rPr>
                        <m:t>=</m:t>
                      </m:r>
                      <m:r>
                        <a:rPr lang="en-US" sz="2400" b="1" i="0">
                          <a:solidFill>
                            <a:srgbClr val="FF0000"/>
                          </a:solidFill>
                          <a:latin typeface="Cambria Math"/>
                        </a:rPr>
                        <m:t>𝟎</m:t>
                      </m:r>
                      <m:r>
                        <a:rPr lang="en-US" sz="2400" b="1" i="0">
                          <a:solidFill>
                            <a:srgbClr val="FF0000"/>
                          </a:solidFill>
                          <a:latin typeface="Cambria Math"/>
                        </a:rPr>
                        <m:t>,</m:t>
                      </m:r>
                      <m:r>
                        <a:rPr lang="en-US" sz="2400" b="1" i="0">
                          <a:solidFill>
                            <a:srgbClr val="FF0000"/>
                          </a:solidFill>
                          <a:latin typeface="Cambria Math"/>
                        </a:rPr>
                        <m:t>𝟑𝐀</m:t>
                      </m:r>
                    </m:oMath>
                  </m:oMathPara>
                </a14:m>
                <a:endParaRPr lang="en-US" sz="2400" b="1" dirty="0">
                  <a:solidFill>
                    <a:srgbClr val="FF0000"/>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4782332" y="5527014"/>
                <a:ext cx="3133935" cy="846642"/>
              </a:xfrm>
              <a:prstGeom prst="rect">
                <a:avLst/>
              </a:prstGeom>
              <a:blipFill rotWithShape="1">
                <a:blip r:embed="rId6"/>
                <a:stretch>
                  <a:fillRect/>
                </a:stretch>
              </a:blipFill>
            </p:spPr>
            <p:txBody>
              <a:bodyPr/>
              <a:lstStyle/>
              <a:p>
                <a:r>
                  <a:rPr lang="en-US">
                    <a:noFill/>
                  </a:rPr>
                  <a:t> </a:t>
                </a:r>
              </a:p>
            </p:txBody>
          </p:sp>
        </mc:Fallback>
      </mc:AlternateContent>
      <p:sp>
        <p:nvSpPr>
          <p:cNvPr id="16" name="Rectangle 15"/>
          <p:cNvSpPr/>
          <p:nvPr/>
        </p:nvSpPr>
        <p:spPr>
          <a:xfrm>
            <a:off x="838200" y="6323556"/>
            <a:ext cx="7709162"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a:solidFill>
                  <a:srgbClr val="555555"/>
                </a:solidFill>
                <a:latin typeface="Times New Roman" pitchFamily="18" charset="0"/>
                <a:cs typeface="Times New Roman" pitchFamily="18" charset="0"/>
              </a:rPr>
              <a:t>Cường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độ</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dòng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điện</a:t>
            </a:r>
            <a:r>
              <a:rPr lang="en-US" altLang="en-US" sz="2400" b="1" dirty="0">
                <a:solidFill>
                  <a:srgbClr val="555555"/>
                </a:solidFill>
                <a:latin typeface="Times New Roman" pitchFamily="18" charset="0"/>
                <a:cs typeface="Times New Roman" pitchFamily="18" charset="0"/>
              </a:rPr>
              <a:t> ở </a:t>
            </a:r>
            <a:r>
              <a:rPr lang="en-US" altLang="en-US" sz="2400" b="1" dirty="0" err="1">
                <a:solidFill>
                  <a:srgbClr val="555555"/>
                </a:solidFill>
                <a:latin typeface="Times New Roman" pitchFamily="18" charset="0"/>
                <a:cs typeface="Times New Roman" pitchFamily="18" charset="0"/>
              </a:rPr>
              <a:t>mạch</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chính</a:t>
            </a:r>
            <a:r>
              <a:rPr lang="en-US" altLang="en-US" sz="2400" b="1" dirty="0">
                <a:solidFill>
                  <a:srgbClr val="555555"/>
                </a:solidFill>
                <a:latin typeface="Times New Roman" pitchFamily="18" charset="0"/>
                <a:cs typeface="Times New Roman" pitchFamily="18" charset="0"/>
              </a:rPr>
              <a:t>: </a:t>
            </a:r>
            <a:r>
              <a:rPr lang="en-US" altLang="en-US" sz="2400" b="1" dirty="0">
                <a:solidFill>
                  <a:srgbClr val="FF0000"/>
                </a:solidFill>
                <a:latin typeface="Times New Roman" pitchFamily="18" charset="0"/>
                <a:cs typeface="Times New Roman" pitchFamily="18" charset="0"/>
              </a:rPr>
              <a:t>I=I</a:t>
            </a:r>
            <a:r>
              <a:rPr lang="en-US" altLang="en-US" sz="2400" b="1" baseline="-25000" dirty="0">
                <a:solidFill>
                  <a:srgbClr val="FF0000"/>
                </a:solidFill>
                <a:latin typeface="Times New Roman" pitchFamily="18" charset="0"/>
                <a:cs typeface="Times New Roman" pitchFamily="18" charset="0"/>
              </a:rPr>
              <a:t>1</a:t>
            </a:r>
            <a:r>
              <a:rPr lang="en-US" altLang="en-US" sz="2400" b="1" dirty="0">
                <a:solidFill>
                  <a:srgbClr val="FF0000"/>
                </a:solidFill>
                <a:latin typeface="Times New Roman" pitchFamily="18" charset="0"/>
                <a:cs typeface="Times New Roman" pitchFamily="18" charset="0"/>
              </a:rPr>
              <a:t>+I</a:t>
            </a:r>
            <a:r>
              <a:rPr lang="en-US" altLang="en-US" sz="2400" b="1" baseline="-25000" dirty="0">
                <a:solidFill>
                  <a:srgbClr val="FF0000"/>
                </a:solidFill>
                <a:latin typeface="Times New Roman" pitchFamily="18" charset="0"/>
                <a:cs typeface="Times New Roman" pitchFamily="18" charset="0"/>
              </a:rPr>
              <a:t>2</a:t>
            </a:r>
            <a:r>
              <a:rPr lang="en-US" altLang="en-US" sz="2400" b="1" dirty="0">
                <a:solidFill>
                  <a:srgbClr val="555555"/>
                </a:solidFill>
                <a:latin typeface="Times New Roman" pitchFamily="18" charset="0"/>
                <a:cs typeface="Times New Roman" pitchFamily="18" charset="0"/>
              </a:rPr>
              <a:t>=0,6+0,3=0,9A</a:t>
            </a:r>
            <a:endParaRPr lang="en-US" altLang="en-US" sz="2400" b="1" dirty="0">
              <a:solidFill>
                <a:srgbClr val="FF0000"/>
              </a:solidFill>
            </a:endParaRPr>
          </a:p>
        </p:txBody>
      </p:sp>
    </p:spTree>
    <p:extLst>
      <p:ext uri="{BB962C8B-B14F-4D97-AF65-F5344CB8AC3E}">
        <p14:creationId xmlns:p14="http://schemas.microsoft.com/office/powerpoint/2010/main" val="321281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8" grpId="0"/>
      <p:bldP spid="9" grpId="0"/>
      <p:bldP spid="7" grpId="0"/>
      <p:bldP spid="11" grpId="0"/>
      <p:bldP spid="10" grpId="0" animBg="1"/>
      <p:bldP spid="12" grpId="0" animBg="1"/>
      <p:bldP spid="14" grpId="0"/>
      <p:bldP spid="13" grpId="0"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7578" y="0"/>
            <a:ext cx="8954022" cy="13849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45720" rIns="15870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FF0000"/>
                </a:solidFill>
                <a:effectLst/>
                <a:latin typeface="Times New Roman" pitchFamily="18" charset="0"/>
                <a:cs typeface="Times New Roman" pitchFamily="18" charset="0"/>
              </a:rPr>
              <a:t>5.3 </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Cho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có</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sơ</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đồ</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hình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5.3,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trong</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đó</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R</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=20Ω, R</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2</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=30Ω,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ampe</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kế</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1,2A.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Tính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số</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của</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các</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ampe</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kế</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và</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2</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a:ln>
                <a:noFill/>
              </a:ln>
              <a:solidFill>
                <a:srgbClr val="FF0000"/>
              </a:solidFill>
              <a:effectLst/>
            </a:endParaRPr>
          </a:p>
        </p:txBody>
      </p:sp>
      <p:pic>
        <p:nvPicPr>
          <p:cNvPr id="9218" name="Picture 2" descr="https://3.bp.blogspot.com/-_dZ7cDmsP6k/VAceyvbG-BI/AAAAAAAADHo/fxCpntUFG8A/s1600/Hinh%2B5-3.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066800"/>
            <a:ext cx="3048000" cy="19621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1447800"/>
            <a:ext cx="1752600" cy="1938992"/>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Tóm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tắt</a:t>
            </a:r>
            <a:r>
              <a:rPr lang="en-US" sz="2400" b="1" dirty="0">
                <a:latin typeface="Times New Roman" panose="02020603050405020304" pitchFamily="18" charset="0"/>
                <a:cs typeface="Times New Roman" panose="02020603050405020304" pitchFamily="18" charset="0"/>
              </a:rPr>
              <a:t> :</a:t>
            </a:r>
          </a:p>
          <a:p>
            <a:r>
              <a:rPr lang="en-US" altLang="en-US" sz="2400" b="1" dirty="0">
                <a:solidFill>
                  <a:srgbClr val="555555"/>
                </a:solidFill>
                <a:latin typeface="Times New Roman" pitchFamily="18" charset="0"/>
                <a:cs typeface="Times New Roman" pitchFamily="18" charset="0"/>
              </a:rPr>
              <a:t>R</a:t>
            </a:r>
            <a:r>
              <a:rPr lang="en-US" altLang="en-US" sz="2400" b="1" baseline="-30000" dirty="0">
                <a:solidFill>
                  <a:srgbClr val="555555"/>
                </a:solidFill>
                <a:latin typeface="Times New Roman" pitchFamily="18" charset="0"/>
                <a:cs typeface="Times New Roman" pitchFamily="18" charset="0"/>
              </a:rPr>
              <a:t>1</a:t>
            </a:r>
            <a:r>
              <a:rPr lang="en-US" altLang="en-US" sz="2400" b="1" dirty="0">
                <a:solidFill>
                  <a:srgbClr val="555555"/>
                </a:solidFill>
                <a:latin typeface="Times New Roman" pitchFamily="18" charset="0"/>
                <a:cs typeface="Times New Roman" pitchFamily="18" charset="0"/>
              </a:rPr>
              <a:t>=20Ω;</a:t>
            </a:r>
          </a:p>
          <a:p>
            <a:r>
              <a:rPr lang="en-US" altLang="en-US" sz="2400" b="1" dirty="0">
                <a:solidFill>
                  <a:srgbClr val="555555"/>
                </a:solidFill>
                <a:latin typeface="Times New Roman" pitchFamily="18" charset="0"/>
                <a:cs typeface="Times New Roman" pitchFamily="18" charset="0"/>
              </a:rPr>
              <a:t>R</a:t>
            </a:r>
            <a:r>
              <a:rPr lang="en-US" altLang="en-US" sz="2400" b="1" baseline="-30000" dirty="0">
                <a:solidFill>
                  <a:srgbClr val="555555"/>
                </a:solidFill>
                <a:latin typeface="Times New Roman" pitchFamily="18" charset="0"/>
                <a:cs typeface="Times New Roman" pitchFamily="18" charset="0"/>
              </a:rPr>
              <a:t>2</a:t>
            </a:r>
            <a:r>
              <a:rPr lang="en-US" altLang="en-US" sz="2400" b="1" dirty="0">
                <a:solidFill>
                  <a:srgbClr val="555555"/>
                </a:solidFill>
                <a:latin typeface="Times New Roman" pitchFamily="18" charset="0"/>
                <a:cs typeface="Times New Roman" pitchFamily="18" charset="0"/>
              </a:rPr>
              <a:t>=30Ω</a:t>
            </a:r>
          </a:p>
          <a:p>
            <a:r>
              <a:rPr lang="en-US" sz="2400" b="1" dirty="0">
                <a:solidFill>
                  <a:srgbClr val="555555"/>
                </a:solidFill>
                <a:latin typeface="Times New Roman" pitchFamily="18" charset="0"/>
                <a:cs typeface="Times New Roman" pitchFamily="18" charset="0"/>
              </a:rPr>
              <a:t>I=1,2A</a:t>
            </a:r>
          </a:p>
          <a:p>
            <a:r>
              <a:rPr lang="en-US" sz="2400" b="1" dirty="0">
                <a:latin typeface="Times New Roman" panose="02020603050405020304" pitchFamily="18" charset="0"/>
                <a:cs typeface="Times New Roman" panose="02020603050405020304" pitchFamily="18" charset="0"/>
              </a:rPr>
              <a:t>I</a:t>
            </a:r>
            <a:r>
              <a:rPr lang="en-US" sz="2400" b="1" baseline="-25000" dirty="0">
                <a:latin typeface="Times New Roman" panose="02020603050405020304" pitchFamily="18" charset="0"/>
                <a:cs typeface="Times New Roman" panose="02020603050405020304" pitchFamily="18" charset="0"/>
              </a:rPr>
              <a:t>1</a:t>
            </a:r>
            <a:r>
              <a:rPr lang="en-US" sz="2400" b="1" dirty="0">
                <a:latin typeface="Times New Roman" panose="02020603050405020304" pitchFamily="18" charset="0"/>
                <a:cs typeface="Times New Roman" panose="02020603050405020304" pitchFamily="18" charset="0"/>
              </a:rPr>
              <a:t>, I</a:t>
            </a:r>
            <a:r>
              <a:rPr lang="en-US" sz="2400" b="1" baseline="-2500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 =?A</a:t>
            </a:r>
          </a:p>
        </p:txBody>
      </p:sp>
      <p:sp>
        <p:nvSpPr>
          <p:cNvPr id="5" name="Rectangle 4"/>
          <p:cNvSpPr/>
          <p:nvPr/>
        </p:nvSpPr>
        <p:spPr>
          <a:xfrm>
            <a:off x="1822537" y="1154162"/>
            <a:ext cx="3962400" cy="461665"/>
          </a:xfrm>
          <a:prstGeom prst="rect">
            <a:avLst/>
          </a:prstGeom>
        </p:spPr>
        <p:txBody>
          <a:bodyPr wrap="square">
            <a:spAutoFit/>
          </a:bodyPr>
          <a:lstStyle/>
          <a:p>
            <a:pPr lvl="0" fontAlgn="base">
              <a:spcBef>
                <a:spcPct val="0"/>
              </a:spcBef>
              <a:spcAft>
                <a:spcPct val="0"/>
              </a:spcAft>
            </a:pPr>
            <a:r>
              <a:rPr lang="en-US" altLang="en-US" sz="2400" b="1" dirty="0">
                <a:solidFill>
                  <a:srgbClr val="555555"/>
                </a:solidFill>
                <a:latin typeface="Times New Roman" pitchFamily="18" charset="0"/>
                <a:cs typeface="Times New Roman" pitchFamily="18" charset="0"/>
              </a:rPr>
              <a:t>ĐTTĐ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mạch</a:t>
            </a:r>
            <a:r>
              <a:rPr lang="en-US" altLang="en-US" sz="2400" b="1" dirty="0">
                <a:solidFill>
                  <a:srgbClr val="555555"/>
                </a:solidFill>
                <a:latin typeface="Times New Roman" pitchFamily="18" charset="0"/>
                <a:cs typeface="Times New Roman" pitchFamily="18" charset="0"/>
              </a:rPr>
              <a:t> :</a:t>
            </a:r>
            <a:endParaRPr lang="en-US" altLang="en-US" sz="2400" b="1" dirty="0"/>
          </a:p>
        </p:txBody>
      </p:sp>
      <mc:AlternateContent xmlns:mc="http://schemas.openxmlformats.org/markup-compatibility/2006" xmlns:a14="http://schemas.microsoft.com/office/drawing/2010/main">
        <mc:Choice Requires="a14">
          <p:sp>
            <p:nvSpPr>
              <p:cNvPr id="6" name="Rectangle 5"/>
              <p:cNvSpPr/>
              <p:nvPr/>
            </p:nvSpPr>
            <p:spPr>
              <a:xfrm>
                <a:off x="1676400" y="1676400"/>
                <a:ext cx="4253087" cy="766044"/>
              </a:xfrm>
              <a:prstGeom prst="rect">
                <a:avLst/>
              </a:prstGeom>
            </p:spPr>
            <p:txBody>
              <a:bodyPr wrap="none">
                <a:spAutoFit/>
              </a:bodyPr>
              <a:lstStyle/>
              <a:p>
                <a14:m>
                  <m:oMath xmlns:m="http://schemas.openxmlformats.org/officeDocument/2006/math">
                    <m:sSub>
                      <m:sSubPr>
                        <m:ctrlPr>
                          <a:rPr lang="en-US" sz="2800" b="1" i="1" smtClean="0">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𝐭</m:t>
                        </m:r>
                        <m:r>
                          <a:rPr lang="en-US" sz="2800" b="1" i="0">
                            <a:solidFill>
                              <a:srgbClr val="FF0000"/>
                            </a:solidFill>
                            <a:latin typeface="Cambria Math"/>
                          </a:rPr>
                          <m:t>đ</m:t>
                        </m:r>
                      </m:sub>
                    </m:sSub>
                    <m:r>
                      <a:rPr lang="en-US" sz="2800" b="1" i="0">
                        <a:solidFill>
                          <a:srgbClr val="FF0000"/>
                        </a:solidFill>
                        <a:latin typeface="Cambria Math"/>
                      </a:rPr>
                      <m:t>=</m:t>
                    </m:r>
                    <m:f>
                      <m:fPr>
                        <m:ctrlPr>
                          <a:rPr lang="en-US" sz="2800" b="1" i="1">
                            <a:solidFill>
                              <a:srgbClr val="FF0000"/>
                            </a:solidFill>
                            <a:latin typeface="Cambria Math" panose="02040503050406030204" pitchFamily="18" charset="0"/>
                          </a:rPr>
                        </m:ctrlPr>
                      </m:fPr>
                      <m:num>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𝟏</m:t>
                            </m:r>
                            <m:r>
                              <a:rPr lang="en-US" sz="2800" b="1" i="0">
                                <a:solidFill>
                                  <a:srgbClr val="FF0000"/>
                                </a:solidFill>
                                <a:latin typeface="Cambria Math"/>
                              </a:rPr>
                              <m:t> </m:t>
                            </m:r>
                          </m:sub>
                        </m:sSub>
                        <m:r>
                          <a:rPr lang="en-US" sz="2800" b="1" i="0">
                            <a:solidFill>
                              <a:srgbClr val="FF0000"/>
                            </a:solidFill>
                            <a:latin typeface="Cambria Math"/>
                          </a:rPr>
                          <m:t>.</m:t>
                        </m:r>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𝟐</m:t>
                            </m:r>
                          </m:sub>
                        </m:sSub>
                      </m:num>
                      <m:den>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𝟏</m:t>
                            </m:r>
                          </m:sub>
                        </m:sSub>
                        <m:r>
                          <a:rPr lang="en-US" sz="2800" b="1" i="0">
                            <a:solidFill>
                              <a:srgbClr val="FF0000"/>
                            </a:solidFill>
                            <a:latin typeface="Cambria Math"/>
                          </a:rPr>
                          <m:t>+</m:t>
                        </m:r>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𝟐</m:t>
                            </m:r>
                          </m:sub>
                        </m:sSub>
                      </m:den>
                    </m:f>
                    <m:r>
                      <a:rPr lang="en-US" sz="2800" b="1" i="0">
                        <a:solidFill>
                          <a:srgbClr val="FF0000"/>
                        </a:solidFill>
                        <a:latin typeface="Cambria Math"/>
                      </a:rPr>
                      <m:t>=</m:t>
                    </m:r>
                    <m:f>
                      <m:fPr>
                        <m:ctrlPr>
                          <a:rPr lang="en-US" sz="2800" b="1" i="1">
                            <a:solidFill>
                              <a:srgbClr val="FF0000"/>
                            </a:solidFill>
                            <a:latin typeface="Cambria Math" panose="02040503050406030204" pitchFamily="18" charset="0"/>
                          </a:rPr>
                        </m:ctrlPr>
                      </m:fPr>
                      <m:num>
                        <m:r>
                          <a:rPr lang="en-US" sz="2800" b="1" i="0" smtClean="0">
                            <a:solidFill>
                              <a:srgbClr val="FF0000"/>
                            </a:solidFill>
                            <a:latin typeface="Cambria Math"/>
                          </a:rPr>
                          <m:t>𝟐𝟎</m:t>
                        </m:r>
                        <m:r>
                          <a:rPr lang="en-US" sz="2800" b="1" i="0">
                            <a:solidFill>
                              <a:srgbClr val="FF0000"/>
                            </a:solidFill>
                            <a:latin typeface="Cambria Math"/>
                          </a:rPr>
                          <m:t>.</m:t>
                        </m:r>
                        <m:r>
                          <a:rPr lang="en-US" sz="2800" b="1" i="0" smtClean="0">
                            <a:solidFill>
                              <a:srgbClr val="FF0000"/>
                            </a:solidFill>
                            <a:latin typeface="Cambria Math"/>
                          </a:rPr>
                          <m:t>𝟑</m:t>
                        </m:r>
                        <m:r>
                          <a:rPr lang="en-US" sz="2800" b="1" i="0">
                            <a:solidFill>
                              <a:srgbClr val="FF0000"/>
                            </a:solidFill>
                            <a:latin typeface="Cambria Math"/>
                          </a:rPr>
                          <m:t>𝟎</m:t>
                        </m:r>
                      </m:num>
                      <m:den>
                        <m:r>
                          <a:rPr lang="en-US" sz="2800" b="1" i="0" smtClean="0">
                            <a:solidFill>
                              <a:srgbClr val="FF0000"/>
                            </a:solidFill>
                            <a:latin typeface="Cambria Math"/>
                          </a:rPr>
                          <m:t>𝟐𝟎</m:t>
                        </m:r>
                        <m:r>
                          <a:rPr lang="en-US" sz="2800" b="1" i="0">
                            <a:solidFill>
                              <a:srgbClr val="FF0000"/>
                            </a:solidFill>
                            <a:latin typeface="Cambria Math"/>
                          </a:rPr>
                          <m:t>+</m:t>
                        </m:r>
                        <m:r>
                          <a:rPr lang="en-US" sz="2800" b="1" i="0" smtClean="0">
                            <a:solidFill>
                              <a:srgbClr val="FF0000"/>
                            </a:solidFill>
                            <a:latin typeface="Cambria Math"/>
                          </a:rPr>
                          <m:t>𝟑</m:t>
                        </m:r>
                        <m:r>
                          <a:rPr lang="en-US" sz="2800" b="1" i="0">
                            <a:solidFill>
                              <a:srgbClr val="FF0000"/>
                            </a:solidFill>
                            <a:latin typeface="Cambria Math"/>
                          </a:rPr>
                          <m:t>𝟎</m:t>
                        </m:r>
                      </m:den>
                    </m:f>
                    <m:r>
                      <a:rPr lang="en-US" sz="2800" b="1" i="0">
                        <a:solidFill>
                          <a:srgbClr val="FF0000"/>
                        </a:solidFill>
                        <a:latin typeface="Cambria Math"/>
                      </a:rPr>
                      <m:t>=</m:t>
                    </m:r>
                  </m:oMath>
                </a14:m>
                <a:r>
                  <a:rPr lang="en-US" sz="2800" b="1" dirty="0">
                    <a:solidFill>
                      <a:srgbClr val="FF0000"/>
                    </a:solidFill>
                  </a:rPr>
                  <a:t>12Ω</a:t>
                </a:r>
              </a:p>
            </p:txBody>
          </p:sp>
        </mc:Choice>
        <mc:Fallback xmlns="">
          <p:sp>
            <p:nvSpPr>
              <p:cNvPr id="6" name="Rectangle 5"/>
              <p:cNvSpPr>
                <a:spLocks noRot="1" noChangeAspect="1" noMove="1" noResize="1" noEditPoints="1" noAdjustHandles="1" noChangeArrowheads="1" noChangeShapeType="1" noTextEdit="1"/>
              </p:cNvSpPr>
              <p:nvPr/>
            </p:nvSpPr>
            <p:spPr>
              <a:xfrm>
                <a:off x="1676400" y="1676400"/>
                <a:ext cx="4253087" cy="766044"/>
              </a:xfrm>
              <a:prstGeom prst="rect">
                <a:avLst/>
              </a:prstGeom>
              <a:blipFill rotWithShape="1">
                <a:blip r:embed="rId4"/>
                <a:stretch>
                  <a:fillRect r="-1576" b="-3175"/>
                </a:stretch>
              </a:blipFill>
            </p:spPr>
            <p:txBody>
              <a:bodyPr/>
              <a:lstStyle/>
              <a:p>
                <a:r>
                  <a:rPr lang="en-US">
                    <a:noFill/>
                  </a:rPr>
                  <a:t> </a:t>
                </a:r>
              </a:p>
            </p:txBody>
          </p:sp>
        </mc:Fallback>
      </mc:AlternateContent>
      <p:sp>
        <p:nvSpPr>
          <p:cNvPr id="7" name="Rectangle 6"/>
          <p:cNvSpPr/>
          <p:nvPr/>
        </p:nvSpPr>
        <p:spPr>
          <a:xfrm>
            <a:off x="1676400" y="2536066"/>
            <a:ext cx="3962400" cy="830997"/>
          </a:xfrm>
          <a:prstGeom prst="rect">
            <a:avLst/>
          </a:prstGeom>
        </p:spPr>
        <p:txBody>
          <a:bodyPr wrap="square">
            <a:spAutoFit/>
          </a:bodyPr>
          <a:lstStyle/>
          <a:p>
            <a:pPr lvl="0" fontAlgn="base">
              <a:spcBef>
                <a:spcPct val="0"/>
              </a:spcBef>
              <a:spcAft>
                <a:spcPct val="0"/>
              </a:spcAft>
            </a:pPr>
            <a:r>
              <a:rPr lang="en-US" altLang="en-US" sz="2400" b="1" dirty="0" err="1">
                <a:solidFill>
                  <a:srgbClr val="555555"/>
                </a:solidFill>
                <a:latin typeface="Times New Roman" pitchFamily="18" charset="0"/>
                <a:cs typeface="Times New Roman" pitchFamily="18" charset="0"/>
              </a:rPr>
              <a:t>Hiệu</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điện</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thế</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giữa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hai</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đầu</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đoạn</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mạch</a:t>
            </a:r>
            <a:r>
              <a:rPr lang="en-US" altLang="en-US" sz="2400" b="1" dirty="0">
                <a:solidFill>
                  <a:srgbClr val="555555"/>
                </a:solidFill>
                <a:latin typeface="Times New Roman" pitchFamily="18" charset="0"/>
                <a:cs typeface="Times New Roman" pitchFamily="18" charset="0"/>
              </a:rPr>
              <a:t> .</a:t>
            </a:r>
            <a:endParaRPr lang="en-US" altLang="en-US" sz="2400" b="1" dirty="0"/>
          </a:p>
        </p:txBody>
      </p:sp>
      <p:sp>
        <p:nvSpPr>
          <p:cNvPr id="8" name="TextBox 7"/>
          <p:cNvSpPr txBox="1"/>
          <p:nvPr/>
        </p:nvSpPr>
        <p:spPr>
          <a:xfrm>
            <a:off x="2057400" y="3386792"/>
            <a:ext cx="35814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U</a:t>
            </a:r>
            <a:r>
              <a:rPr lang="en-US" sz="2400" b="1" baseline="-25000" dirty="0">
                <a:solidFill>
                  <a:srgbClr val="FF0000"/>
                </a:solidFill>
                <a:latin typeface="Times New Roman" panose="02020603050405020304" pitchFamily="18" charset="0"/>
                <a:cs typeface="Times New Roman" panose="02020603050405020304" pitchFamily="18" charset="0"/>
              </a:rPr>
              <a:t>AB</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err="1">
                <a:solidFill>
                  <a:srgbClr val="FF0000"/>
                </a:solidFill>
                <a:latin typeface="Times New Roman" panose="02020603050405020304" pitchFamily="18" charset="0"/>
                <a:cs typeface="Times New Roman" panose="02020603050405020304" pitchFamily="18" charset="0"/>
              </a:rPr>
              <a:t>I.R</a:t>
            </a:r>
            <a:r>
              <a:rPr lang="en-US" sz="2400" b="1" baseline="-25000" dirty="0" err="1">
                <a:solidFill>
                  <a:srgbClr val="FF0000"/>
                </a:solidFill>
                <a:latin typeface="Times New Roman" panose="02020603050405020304" pitchFamily="18" charset="0"/>
                <a:cs typeface="Times New Roman" panose="02020603050405020304" pitchFamily="18" charset="0"/>
              </a:rPr>
              <a:t>tđ</a:t>
            </a:r>
            <a:r>
              <a:rPr lang="en-US" sz="2400" b="1" dirty="0">
                <a:solidFill>
                  <a:srgbClr val="FF0000"/>
                </a:solidFill>
                <a:latin typeface="Times New Roman" panose="02020603050405020304" pitchFamily="18" charset="0"/>
                <a:cs typeface="Times New Roman" panose="02020603050405020304" pitchFamily="18" charset="0"/>
              </a:rPr>
              <a:t>=1,2.12=14,4V</a:t>
            </a:r>
          </a:p>
        </p:txBody>
      </p:sp>
      <p:sp>
        <p:nvSpPr>
          <p:cNvPr id="9" name="Rectangle 8"/>
          <p:cNvSpPr/>
          <p:nvPr/>
        </p:nvSpPr>
        <p:spPr>
          <a:xfrm>
            <a:off x="1905000" y="3982987"/>
            <a:ext cx="3962400" cy="461665"/>
          </a:xfrm>
          <a:prstGeom prst="rect">
            <a:avLst/>
          </a:prstGeom>
        </p:spPr>
        <p:txBody>
          <a:bodyPr wrap="square">
            <a:spAutoFit/>
          </a:bodyPr>
          <a:lstStyle/>
          <a:p>
            <a:pPr lvl="0" fontAlgn="base">
              <a:spcBef>
                <a:spcPct val="0"/>
              </a:spcBef>
              <a:spcAft>
                <a:spcPct val="0"/>
              </a:spcAft>
            </a:pPr>
            <a:r>
              <a:rPr lang="en-US" altLang="en-US" sz="2400" b="1" dirty="0" err="1">
                <a:solidFill>
                  <a:srgbClr val="555555"/>
                </a:solidFill>
                <a:latin typeface="Times New Roman" pitchFamily="18" charset="0"/>
                <a:cs typeface="Times New Roman" pitchFamily="18" charset="0"/>
              </a:rPr>
              <a:t>Vì</a:t>
            </a:r>
            <a:r>
              <a:rPr lang="en-US" altLang="en-US" sz="2400" b="1" dirty="0">
                <a:solidFill>
                  <a:srgbClr val="555555"/>
                </a:solidFill>
                <a:latin typeface="Times New Roman" pitchFamily="18" charset="0"/>
                <a:cs typeface="Times New Roman" pitchFamily="18" charset="0"/>
              </a:rPr>
              <a:t> R</a:t>
            </a:r>
            <a:r>
              <a:rPr lang="en-US" altLang="en-US" sz="2400" b="1" baseline="-25000" dirty="0">
                <a:solidFill>
                  <a:srgbClr val="555555"/>
                </a:solidFill>
                <a:latin typeface="Times New Roman" pitchFamily="18" charset="0"/>
                <a:cs typeface="Times New Roman" pitchFamily="18" charset="0"/>
              </a:rPr>
              <a:t>1</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mắc</a:t>
            </a:r>
            <a:r>
              <a:rPr lang="en-US" altLang="en-US" sz="2400" b="1" dirty="0">
                <a:solidFill>
                  <a:srgbClr val="555555"/>
                </a:solidFill>
                <a:latin typeface="Times New Roman" pitchFamily="18" charset="0"/>
                <a:cs typeface="Times New Roman" pitchFamily="18" charset="0"/>
              </a:rPr>
              <a:t> song </a:t>
            </a:r>
            <a:r>
              <a:rPr lang="en-US" altLang="en-US" sz="2400" b="1" dirty="0" err="1">
                <a:solidFill>
                  <a:srgbClr val="555555"/>
                </a:solidFill>
                <a:latin typeface="Times New Roman" pitchFamily="18" charset="0"/>
                <a:cs typeface="Times New Roman" pitchFamily="18" charset="0"/>
              </a:rPr>
              <a:t>song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với</a:t>
            </a:r>
            <a:r>
              <a:rPr lang="en-US" altLang="en-US" sz="2400" b="1" dirty="0">
                <a:solidFill>
                  <a:srgbClr val="555555"/>
                </a:solidFill>
                <a:latin typeface="Times New Roman" pitchFamily="18" charset="0"/>
                <a:cs typeface="Times New Roman" pitchFamily="18" charset="0"/>
              </a:rPr>
              <a:t> R</a:t>
            </a:r>
            <a:r>
              <a:rPr lang="en-US" altLang="en-US" sz="2400" b="1" baseline="-25000" dirty="0">
                <a:solidFill>
                  <a:srgbClr val="555555"/>
                </a:solidFill>
                <a:latin typeface="Times New Roman" pitchFamily="18" charset="0"/>
                <a:cs typeface="Times New Roman" pitchFamily="18" charset="0"/>
              </a:rPr>
              <a:t>2</a:t>
            </a:r>
            <a:r>
              <a:rPr lang="en-US" altLang="en-US" sz="2400" b="1" dirty="0">
                <a:solidFill>
                  <a:srgbClr val="555555"/>
                </a:solidFill>
                <a:latin typeface="Times New Roman" pitchFamily="18" charset="0"/>
                <a:cs typeface="Times New Roman" pitchFamily="18" charset="0"/>
              </a:rPr>
              <a:t> .</a:t>
            </a:r>
            <a:endParaRPr lang="en-US" altLang="en-US" sz="2400" b="1" dirty="0"/>
          </a:p>
        </p:txBody>
      </p:sp>
      <p:sp>
        <p:nvSpPr>
          <p:cNvPr id="10" name="Rectangle 9"/>
          <p:cNvSpPr/>
          <p:nvPr/>
        </p:nvSpPr>
        <p:spPr>
          <a:xfrm>
            <a:off x="1862724" y="4585694"/>
            <a:ext cx="3962400" cy="461665"/>
          </a:xfrm>
          <a:prstGeom prst="rect">
            <a:avLst/>
          </a:prstGeom>
        </p:spPr>
        <p:txBody>
          <a:bodyPr wrap="square">
            <a:spAutoFit/>
          </a:bodyPr>
          <a:lstStyle/>
          <a:p>
            <a:pPr lvl="0" algn="ctr" fontAlgn="base">
              <a:spcBef>
                <a:spcPct val="0"/>
              </a:spcBef>
              <a:spcAft>
                <a:spcPct val="0"/>
              </a:spcAft>
            </a:pPr>
            <a:r>
              <a:rPr lang="en-US" altLang="en-US" sz="2400" b="1" dirty="0">
                <a:solidFill>
                  <a:srgbClr val="FF0000"/>
                </a:solidFill>
                <a:latin typeface="Times New Roman" pitchFamily="18" charset="0"/>
                <a:cs typeface="Times New Roman" pitchFamily="18" charset="0"/>
              </a:rPr>
              <a:t>U</a:t>
            </a:r>
            <a:r>
              <a:rPr lang="en-US" altLang="en-US" sz="2400" b="1" baseline="-25000" dirty="0">
                <a:solidFill>
                  <a:srgbClr val="FF0000"/>
                </a:solidFill>
                <a:latin typeface="Times New Roman" pitchFamily="18" charset="0"/>
                <a:cs typeface="Times New Roman" pitchFamily="18" charset="0"/>
              </a:rPr>
              <a:t>AB</a:t>
            </a:r>
            <a:r>
              <a:rPr lang="en-US" altLang="en-US" sz="2400" b="1" dirty="0">
                <a:solidFill>
                  <a:srgbClr val="FF0000"/>
                </a:solidFill>
                <a:latin typeface="Times New Roman" pitchFamily="18" charset="0"/>
                <a:cs typeface="Times New Roman" pitchFamily="18" charset="0"/>
              </a:rPr>
              <a:t>=U</a:t>
            </a:r>
            <a:r>
              <a:rPr lang="en-US" altLang="en-US" sz="2400" b="1" baseline="-25000" dirty="0">
                <a:solidFill>
                  <a:srgbClr val="FF0000"/>
                </a:solidFill>
                <a:latin typeface="Times New Roman" pitchFamily="18" charset="0"/>
                <a:cs typeface="Times New Roman" pitchFamily="18" charset="0"/>
              </a:rPr>
              <a:t>1</a:t>
            </a:r>
            <a:r>
              <a:rPr lang="en-US" altLang="en-US" sz="2400" b="1" dirty="0">
                <a:solidFill>
                  <a:srgbClr val="FF0000"/>
                </a:solidFill>
                <a:latin typeface="Times New Roman" pitchFamily="18" charset="0"/>
                <a:cs typeface="Times New Roman" pitchFamily="18" charset="0"/>
              </a:rPr>
              <a:t>=U</a:t>
            </a:r>
            <a:r>
              <a:rPr lang="en-US" altLang="en-US" sz="2400" b="1" baseline="-25000" dirty="0">
                <a:solidFill>
                  <a:srgbClr val="FF0000"/>
                </a:solidFill>
                <a:latin typeface="Times New Roman" pitchFamily="18" charset="0"/>
                <a:cs typeface="Times New Roman" pitchFamily="18" charset="0"/>
              </a:rPr>
              <a:t>2</a:t>
            </a:r>
            <a:r>
              <a:rPr lang="en-US" altLang="en-US" sz="2400" b="1" dirty="0">
                <a:solidFill>
                  <a:srgbClr val="FF0000"/>
                </a:solidFill>
                <a:latin typeface="Times New Roman" pitchFamily="18" charset="0"/>
                <a:cs typeface="Times New Roman" pitchFamily="18" charset="0"/>
              </a:rPr>
              <a:t>=14,4V</a:t>
            </a:r>
            <a:endParaRPr lang="en-US" altLang="en-US" sz="2400" b="1" dirty="0">
              <a:solidFill>
                <a:srgbClr val="FF0000"/>
              </a:solidFill>
            </a:endParaRPr>
          </a:p>
        </p:txBody>
      </p:sp>
      <p:sp>
        <p:nvSpPr>
          <p:cNvPr id="11" name="Rectangle 10"/>
          <p:cNvSpPr/>
          <p:nvPr/>
        </p:nvSpPr>
        <p:spPr>
          <a:xfrm>
            <a:off x="1103372" y="5329535"/>
            <a:ext cx="3740768"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a:solidFill>
                  <a:srgbClr val="555555"/>
                </a:solidFill>
                <a:latin typeface="Times New Roman" pitchFamily="18" charset="0"/>
                <a:cs typeface="Times New Roman" pitchFamily="18" charset="0"/>
              </a:rPr>
              <a:t>Số</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chỉ</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các</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ampe</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kế</a:t>
            </a:r>
            <a:r>
              <a:rPr lang="en-US" altLang="en-US" sz="2400" b="1" dirty="0">
                <a:solidFill>
                  <a:srgbClr val="555555"/>
                </a:solidFill>
                <a:latin typeface="Times New Roman" pitchFamily="18" charset="0"/>
                <a:cs typeface="Times New Roman" pitchFamily="18" charset="0"/>
              </a:rPr>
              <a:t> A</a:t>
            </a:r>
            <a:r>
              <a:rPr lang="en-US" altLang="en-US" sz="2400" b="1" baseline="-25000" dirty="0">
                <a:solidFill>
                  <a:srgbClr val="555555"/>
                </a:solidFill>
                <a:latin typeface="Times New Roman" pitchFamily="18" charset="0"/>
                <a:cs typeface="Times New Roman" pitchFamily="18" charset="0"/>
              </a:rPr>
              <a:t>1</a:t>
            </a:r>
            <a:r>
              <a:rPr lang="en-US" altLang="en-US" sz="2400" b="1" dirty="0">
                <a:solidFill>
                  <a:srgbClr val="555555"/>
                </a:solidFill>
                <a:latin typeface="Times New Roman" pitchFamily="18" charset="0"/>
                <a:cs typeface="Times New Roman" pitchFamily="18" charset="0"/>
              </a:rPr>
              <a:t> .</a:t>
            </a:r>
            <a:endParaRPr lang="en-US" altLang="en-US" sz="2400" b="1" dirty="0">
              <a:solidFill>
                <a:srgbClr val="FF0000"/>
              </a:solidFill>
            </a:endParaRPr>
          </a:p>
        </p:txBody>
      </p:sp>
      <mc:AlternateContent xmlns:mc="http://schemas.openxmlformats.org/markup-compatibility/2006" xmlns:a14="http://schemas.microsoft.com/office/drawing/2010/main">
        <mc:Choice Requires="a14">
          <p:sp>
            <p:nvSpPr>
              <p:cNvPr id="12" name="Rectangle 11"/>
              <p:cNvSpPr/>
              <p:nvPr/>
            </p:nvSpPr>
            <p:spPr>
              <a:xfrm>
                <a:off x="5181600" y="5020758"/>
                <a:ext cx="3624454"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0">
                              <a:solidFill>
                                <a:srgbClr val="FF0000"/>
                              </a:solidFill>
                              <a:latin typeface="Cambria Math"/>
                            </a:rPr>
                            <m:t>𝐈</m:t>
                          </m:r>
                        </m:e>
                        <m:sub>
                          <m:r>
                            <a:rPr lang="en-US" sz="2400" b="1" i="0">
                              <a:solidFill>
                                <a:srgbClr val="FF0000"/>
                              </a:solidFill>
                              <a:latin typeface="Cambria Math"/>
                            </a:rPr>
                            <m:t>𝟏</m:t>
                          </m:r>
                        </m:sub>
                      </m:sSub>
                      <m:r>
                        <a:rPr lang="en-US" sz="2400" b="1" i="0">
                          <a:solidFill>
                            <a:srgbClr val="FF0000"/>
                          </a:solidFill>
                          <a:latin typeface="Cambria Math"/>
                        </a:rPr>
                        <m:t>=</m:t>
                      </m:r>
                      <m:f>
                        <m:fPr>
                          <m:ctrlPr>
                            <a:rPr lang="en-US" sz="2400" b="1" i="1">
                              <a:solidFill>
                                <a:srgbClr val="FF0000"/>
                              </a:solidFill>
                              <a:latin typeface="Cambria Math" panose="02040503050406030204" pitchFamily="18" charset="0"/>
                            </a:rPr>
                          </m:ctrlPr>
                        </m:fPr>
                        <m:num>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𝐔</m:t>
                              </m:r>
                            </m:e>
                            <m:sub>
                              <m:r>
                                <a:rPr lang="en-US" sz="2400" b="1" i="0">
                                  <a:solidFill>
                                    <a:srgbClr val="FF0000"/>
                                  </a:solidFill>
                                  <a:latin typeface="Cambria Math"/>
                                </a:rPr>
                                <m:t>𝟏</m:t>
                              </m:r>
                            </m:sub>
                          </m:sSub>
                        </m:num>
                        <m:den>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𝟏</m:t>
                              </m:r>
                            </m:sub>
                          </m:sSub>
                        </m:den>
                      </m:f>
                      <m:r>
                        <a:rPr lang="en-US" sz="2400" b="1" i="0">
                          <a:solidFill>
                            <a:srgbClr val="FF0000"/>
                          </a:solidFill>
                          <a:latin typeface="Cambria Math"/>
                        </a:rPr>
                        <m:t>=</m:t>
                      </m:r>
                      <m:f>
                        <m:fPr>
                          <m:ctrlPr>
                            <a:rPr lang="en-US" sz="2400" b="1" i="1">
                              <a:solidFill>
                                <a:srgbClr val="FF0000"/>
                              </a:solidFill>
                              <a:latin typeface="Cambria Math" panose="02040503050406030204" pitchFamily="18" charset="0"/>
                            </a:rPr>
                          </m:ctrlPr>
                        </m:fPr>
                        <m:num>
                          <m:r>
                            <a:rPr lang="en-US" sz="2400" b="1" i="0">
                              <a:solidFill>
                                <a:srgbClr val="FF0000"/>
                              </a:solidFill>
                              <a:latin typeface="Cambria Math"/>
                            </a:rPr>
                            <m:t>𝟏</m:t>
                          </m:r>
                          <m:r>
                            <a:rPr lang="en-US" sz="2400" b="1" i="0" smtClean="0">
                              <a:solidFill>
                                <a:srgbClr val="FF0000"/>
                              </a:solidFill>
                              <a:latin typeface="Cambria Math"/>
                            </a:rPr>
                            <m:t>𝟒</m:t>
                          </m:r>
                          <m:r>
                            <a:rPr lang="en-US" sz="2400" b="1" i="0" smtClean="0">
                              <a:solidFill>
                                <a:srgbClr val="FF0000"/>
                              </a:solidFill>
                              <a:latin typeface="Cambria Math"/>
                            </a:rPr>
                            <m:t>,</m:t>
                          </m:r>
                          <m:r>
                            <a:rPr lang="en-US" sz="2400" b="1" i="0" smtClean="0">
                              <a:solidFill>
                                <a:srgbClr val="FF0000"/>
                              </a:solidFill>
                              <a:latin typeface="Cambria Math"/>
                            </a:rPr>
                            <m:t>𝟒</m:t>
                          </m:r>
                        </m:num>
                        <m:den>
                          <m:r>
                            <a:rPr lang="en-US" sz="2400" b="1" i="0" smtClean="0">
                              <a:solidFill>
                                <a:srgbClr val="FF0000"/>
                              </a:solidFill>
                              <a:latin typeface="Cambria Math"/>
                            </a:rPr>
                            <m:t>𝟐𝟎</m:t>
                          </m:r>
                        </m:den>
                      </m:f>
                      <m:r>
                        <a:rPr lang="en-US" sz="2400" b="1" i="0">
                          <a:solidFill>
                            <a:srgbClr val="FF0000"/>
                          </a:solidFill>
                          <a:latin typeface="Cambria Math"/>
                        </a:rPr>
                        <m:t>=</m:t>
                      </m:r>
                      <m:r>
                        <a:rPr lang="en-US" sz="2400" b="1" i="0">
                          <a:solidFill>
                            <a:srgbClr val="FF0000"/>
                          </a:solidFill>
                          <a:latin typeface="Cambria Math"/>
                        </a:rPr>
                        <m:t>𝟎</m:t>
                      </m:r>
                      <m:r>
                        <a:rPr lang="en-US" sz="2400" b="1" i="0">
                          <a:solidFill>
                            <a:srgbClr val="FF0000"/>
                          </a:solidFill>
                          <a:latin typeface="Cambria Math"/>
                        </a:rPr>
                        <m:t>,</m:t>
                      </m:r>
                      <m:r>
                        <a:rPr lang="en-US" sz="2400" b="1" i="0" smtClean="0">
                          <a:solidFill>
                            <a:srgbClr val="FF0000"/>
                          </a:solidFill>
                          <a:latin typeface="Cambria Math"/>
                        </a:rPr>
                        <m:t>𝟕𝟐</m:t>
                      </m:r>
                      <m:r>
                        <a:rPr lang="en-US" sz="2400" b="1" i="0">
                          <a:solidFill>
                            <a:srgbClr val="FF0000"/>
                          </a:solidFill>
                          <a:latin typeface="Cambria Math"/>
                        </a:rPr>
                        <m:t>𝐀</m:t>
                      </m:r>
                    </m:oMath>
                  </m:oMathPara>
                </a14:m>
                <a:endParaRPr lang="en-US" sz="24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181600" y="5020758"/>
                <a:ext cx="3624454" cy="846642"/>
              </a:xfrm>
              <a:prstGeom prst="rect">
                <a:avLst/>
              </a:prstGeom>
              <a:blipFill rotWithShape="1">
                <a:blip r:embed="rId5"/>
                <a:stretch>
                  <a:fillRect/>
                </a:stretch>
              </a:blipFill>
            </p:spPr>
            <p:txBody>
              <a:bodyPr/>
              <a:lstStyle/>
              <a:p>
                <a:r>
                  <a:rPr lang="en-US">
                    <a:noFill/>
                  </a:rPr>
                  <a:t> </a:t>
                </a:r>
              </a:p>
            </p:txBody>
          </p:sp>
        </mc:Fallback>
      </mc:AlternateContent>
      <p:sp>
        <p:nvSpPr>
          <p:cNvPr id="13" name="Rectangle 12"/>
          <p:cNvSpPr/>
          <p:nvPr/>
        </p:nvSpPr>
        <p:spPr>
          <a:xfrm>
            <a:off x="1124768" y="6091535"/>
            <a:ext cx="3740768"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a:solidFill>
                  <a:srgbClr val="555555"/>
                </a:solidFill>
                <a:latin typeface="Times New Roman" pitchFamily="18" charset="0"/>
                <a:cs typeface="Times New Roman" pitchFamily="18" charset="0"/>
              </a:rPr>
              <a:t>Số</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chỉ</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các</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ampe</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kế</a:t>
            </a:r>
            <a:r>
              <a:rPr lang="en-US" altLang="en-US" sz="2400" b="1" dirty="0">
                <a:solidFill>
                  <a:srgbClr val="555555"/>
                </a:solidFill>
                <a:latin typeface="Times New Roman" pitchFamily="18" charset="0"/>
                <a:cs typeface="Times New Roman" pitchFamily="18" charset="0"/>
              </a:rPr>
              <a:t> A</a:t>
            </a:r>
            <a:r>
              <a:rPr lang="en-US" altLang="en-US" sz="2400" b="1" baseline="-25000" dirty="0">
                <a:solidFill>
                  <a:srgbClr val="555555"/>
                </a:solidFill>
                <a:latin typeface="Times New Roman" pitchFamily="18" charset="0"/>
                <a:cs typeface="Times New Roman" pitchFamily="18" charset="0"/>
              </a:rPr>
              <a:t>2</a:t>
            </a:r>
            <a:r>
              <a:rPr lang="en-US" altLang="en-US" sz="2400" b="1" dirty="0">
                <a:solidFill>
                  <a:srgbClr val="555555"/>
                </a:solidFill>
                <a:latin typeface="Times New Roman" pitchFamily="18" charset="0"/>
                <a:cs typeface="Times New Roman" pitchFamily="18" charset="0"/>
              </a:rPr>
              <a:t> .</a:t>
            </a:r>
            <a:endParaRPr lang="en-US" altLang="en-US" sz="2400" b="1" dirty="0">
              <a:solidFill>
                <a:srgbClr val="FF0000"/>
              </a:solidFill>
            </a:endParaRPr>
          </a:p>
        </p:txBody>
      </p:sp>
      <mc:AlternateContent xmlns:mc="http://schemas.openxmlformats.org/markup-compatibility/2006" xmlns:a14="http://schemas.microsoft.com/office/drawing/2010/main">
        <mc:Choice Requires="a14">
          <p:sp>
            <p:nvSpPr>
              <p:cNvPr id="14" name="Rectangle 13"/>
              <p:cNvSpPr/>
              <p:nvPr/>
            </p:nvSpPr>
            <p:spPr>
              <a:xfrm>
                <a:off x="4876800" y="5935158"/>
                <a:ext cx="3653308"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1">
                              <a:solidFill>
                                <a:srgbClr val="FF0000"/>
                              </a:solidFill>
                              <a:latin typeface="Cambria Math"/>
                            </a:rPr>
                            <m:t>𝑰</m:t>
                          </m:r>
                        </m:e>
                        <m:sub>
                          <m:r>
                            <a:rPr lang="en-US" sz="2400" b="1" i="1">
                              <a:solidFill>
                                <a:srgbClr val="FF0000"/>
                              </a:solidFill>
                              <a:latin typeface="Cambria Math"/>
                            </a:rPr>
                            <m:t>𝟐</m:t>
                          </m:r>
                        </m:sub>
                      </m:sSub>
                      <m:r>
                        <a:rPr lang="en-US" sz="2400" b="1" i="1">
                          <a:solidFill>
                            <a:srgbClr val="FF0000"/>
                          </a:solidFill>
                          <a:latin typeface="Cambria Math"/>
                        </a:rPr>
                        <m:t>=</m:t>
                      </m:r>
                      <m:f>
                        <m:fPr>
                          <m:ctrlPr>
                            <a:rPr lang="en-US" sz="2400" b="1" i="1">
                              <a:solidFill>
                                <a:srgbClr val="FF0000"/>
                              </a:solidFill>
                              <a:latin typeface="Cambria Math" panose="02040503050406030204" pitchFamily="18" charset="0"/>
                            </a:rPr>
                          </m:ctrlPr>
                        </m:fPr>
                        <m:num>
                          <m:sSub>
                            <m:sSubPr>
                              <m:ctrlPr>
                                <a:rPr lang="en-US" sz="2400" b="1" i="1">
                                  <a:solidFill>
                                    <a:srgbClr val="FF0000"/>
                                  </a:solidFill>
                                  <a:latin typeface="Cambria Math" panose="02040503050406030204" pitchFamily="18" charset="0"/>
                                </a:rPr>
                              </m:ctrlPr>
                            </m:sSubPr>
                            <m:e>
                              <m:r>
                                <a:rPr lang="en-US" sz="2400" b="1" i="1">
                                  <a:solidFill>
                                    <a:srgbClr val="FF0000"/>
                                  </a:solidFill>
                                  <a:latin typeface="Cambria Math"/>
                                </a:rPr>
                                <m:t>𝑼</m:t>
                              </m:r>
                            </m:e>
                            <m:sub>
                              <m:r>
                                <a:rPr lang="en-US" sz="2400" b="1" i="1">
                                  <a:solidFill>
                                    <a:srgbClr val="FF0000"/>
                                  </a:solidFill>
                                  <a:latin typeface="Cambria Math"/>
                                </a:rPr>
                                <m:t>𝟐</m:t>
                              </m:r>
                            </m:sub>
                          </m:sSub>
                        </m:num>
                        <m:den>
                          <m:sSub>
                            <m:sSubPr>
                              <m:ctrlPr>
                                <a:rPr lang="en-US" sz="2400" b="1" i="1">
                                  <a:solidFill>
                                    <a:srgbClr val="FF0000"/>
                                  </a:solidFill>
                                  <a:latin typeface="Cambria Math" panose="02040503050406030204" pitchFamily="18" charset="0"/>
                                </a:rPr>
                              </m:ctrlPr>
                            </m:sSubPr>
                            <m:e>
                              <m:r>
                                <a:rPr lang="en-US" sz="2400" b="1" i="1">
                                  <a:solidFill>
                                    <a:srgbClr val="FF0000"/>
                                  </a:solidFill>
                                  <a:latin typeface="Cambria Math"/>
                                </a:rPr>
                                <m:t>𝑹</m:t>
                              </m:r>
                            </m:e>
                            <m:sub>
                              <m:r>
                                <a:rPr lang="en-US" sz="2400" b="1" i="1">
                                  <a:solidFill>
                                    <a:srgbClr val="FF0000"/>
                                  </a:solidFill>
                                  <a:latin typeface="Cambria Math"/>
                                </a:rPr>
                                <m:t>𝟐</m:t>
                              </m:r>
                            </m:sub>
                          </m:sSub>
                        </m:den>
                      </m:f>
                      <m:r>
                        <a:rPr lang="en-US" sz="2400" b="1" i="1">
                          <a:solidFill>
                            <a:srgbClr val="FF0000"/>
                          </a:solidFill>
                          <a:latin typeface="Cambria Math"/>
                        </a:rPr>
                        <m:t>=</m:t>
                      </m:r>
                      <m:f>
                        <m:fPr>
                          <m:ctrlPr>
                            <a:rPr lang="en-US" sz="2400" b="1" i="1">
                              <a:solidFill>
                                <a:srgbClr val="FF0000"/>
                              </a:solidFill>
                              <a:latin typeface="Cambria Math" panose="02040503050406030204" pitchFamily="18" charset="0"/>
                            </a:rPr>
                          </m:ctrlPr>
                        </m:fPr>
                        <m:num>
                          <m:r>
                            <a:rPr lang="en-US" sz="2400" b="1" i="1">
                              <a:solidFill>
                                <a:srgbClr val="FF0000"/>
                              </a:solidFill>
                              <a:latin typeface="Cambria Math"/>
                            </a:rPr>
                            <m:t>𝟏</m:t>
                          </m:r>
                          <m:r>
                            <a:rPr lang="en-US" sz="2400" b="1" i="1" smtClean="0">
                              <a:solidFill>
                                <a:srgbClr val="FF0000"/>
                              </a:solidFill>
                              <a:latin typeface="Cambria Math"/>
                            </a:rPr>
                            <m:t>𝟒</m:t>
                          </m:r>
                          <m:r>
                            <a:rPr lang="en-US" sz="2400" b="1" i="1" smtClean="0">
                              <a:solidFill>
                                <a:srgbClr val="FF0000"/>
                              </a:solidFill>
                              <a:latin typeface="Cambria Math"/>
                            </a:rPr>
                            <m:t>,</m:t>
                          </m:r>
                          <m:r>
                            <a:rPr lang="en-US" sz="2400" b="1" i="1" smtClean="0">
                              <a:solidFill>
                                <a:srgbClr val="FF0000"/>
                              </a:solidFill>
                              <a:latin typeface="Cambria Math"/>
                            </a:rPr>
                            <m:t>𝟒</m:t>
                          </m:r>
                        </m:num>
                        <m:den>
                          <m:r>
                            <a:rPr lang="en-US" sz="2400" b="1" i="1" smtClean="0">
                              <a:solidFill>
                                <a:srgbClr val="FF0000"/>
                              </a:solidFill>
                              <a:latin typeface="Cambria Math"/>
                            </a:rPr>
                            <m:t>𝟑</m:t>
                          </m:r>
                          <m:r>
                            <a:rPr lang="en-US" sz="2400" b="1" i="1">
                              <a:solidFill>
                                <a:srgbClr val="FF0000"/>
                              </a:solidFill>
                              <a:latin typeface="Cambria Math"/>
                            </a:rPr>
                            <m:t>𝟎</m:t>
                          </m:r>
                        </m:den>
                      </m:f>
                      <m:r>
                        <a:rPr lang="en-US" sz="2400" b="1" i="1">
                          <a:solidFill>
                            <a:srgbClr val="FF0000"/>
                          </a:solidFill>
                          <a:latin typeface="Cambria Math"/>
                        </a:rPr>
                        <m:t>=</m:t>
                      </m:r>
                      <m:r>
                        <a:rPr lang="en-US" sz="2400" b="1" i="1" smtClean="0">
                          <a:solidFill>
                            <a:srgbClr val="FF0000"/>
                          </a:solidFill>
                          <a:latin typeface="Cambria Math"/>
                        </a:rPr>
                        <m:t>𝟎</m:t>
                      </m:r>
                      <m:r>
                        <a:rPr lang="en-US" sz="2400" b="1" i="1">
                          <a:solidFill>
                            <a:srgbClr val="FF0000"/>
                          </a:solidFill>
                          <a:latin typeface="Cambria Math"/>
                        </a:rPr>
                        <m:t>,</m:t>
                      </m:r>
                      <m:r>
                        <a:rPr lang="en-US" sz="2400" b="1" i="1" smtClean="0">
                          <a:solidFill>
                            <a:srgbClr val="FF0000"/>
                          </a:solidFill>
                          <a:latin typeface="Cambria Math"/>
                        </a:rPr>
                        <m:t>𝟒𝟖</m:t>
                      </m:r>
                      <m:r>
                        <a:rPr lang="en-US" sz="2400" b="1" i="1">
                          <a:solidFill>
                            <a:srgbClr val="FF0000"/>
                          </a:solidFill>
                          <a:latin typeface="Cambria Math"/>
                        </a:rPr>
                        <m:t>𝑨</m:t>
                      </m:r>
                    </m:oMath>
                  </m:oMathPara>
                </a14:m>
                <a:endParaRPr lang="en-US" sz="24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4876800" y="5935158"/>
                <a:ext cx="3653308" cy="84664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7">
            <p14:nvContentPartPr>
              <p14:cNvPr id="3" name="Ink 2"/>
              <p14:cNvContentPartPr/>
              <p14:nvPr/>
            </p14:nvContentPartPr>
            <p14:xfrm>
              <a:off x="7125840" y="2536200"/>
              <a:ext cx="375480" cy="9000"/>
            </p14:xfrm>
          </p:contentPart>
        </mc:Choice>
        <mc:Fallback xmlns="">
          <p:pic>
            <p:nvPicPr>
              <p:cNvPr id="3" name="Ink 2"/>
              <p:cNvPicPr/>
              <p:nvPr/>
            </p:nvPicPr>
            <p:blipFill>
              <a:blip r:embed="rId8"/>
              <a:stretch>
                <a:fillRect/>
              </a:stretch>
            </p:blipFill>
            <p:spPr>
              <a:xfrm>
                <a:off x="7116480" y="2526840"/>
                <a:ext cx="394200" cy="27720"/>
              </a:xfrm>
              <a:prstGeom prst="rect">
                <a:avLst/>
              </a:prstGeom>
            </p:spPr>
          </p:pic>
        </mc:Fallback>
      </mc:AlternateContent>
    </p:spTree>
    <p:extLst>
      <p:ext uri="{BB962C8B-B14F-4D97-AF65-F5344CB8AC3E}">
        <p14:creationId xmlns:p14="http://schemas.microsoft.com/office/powerpoint/2010/main" val="160757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p:bldP spid="9" grpId="0"/>
      <p:bldP spid="10" grpId="0"/>
      <p:bldP spid="11" grpId="0"/>
      <p:bldP spid="12" grpId="0" animBg="1"/>
      <p:bldP spid="13" grpId="0"/>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6200" y="115431"/>
            <a:ext cx="8991600" cy="224676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itchFamily="18" charset="0"/>
              </a:rPr>
              <a:t>5.4</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Cho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hai</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trở</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R</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=15Ω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chịu</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được</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dòng</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có</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cường</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độ</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tối</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đa</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2A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và</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R</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2</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=10Ω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chịu</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được</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dòng</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có</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cường</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độ</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tối</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đa</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1A.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Hiệu</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thế</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tối</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đa</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có</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thể</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đặt</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vào</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hai</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đầu</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đoạn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gồm</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R</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và</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R</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2</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mắc</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song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song</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là</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A. 40V                 B. 10V                 C. 30V                 D. 25V</a:t>
            </a:r>
            <a:endPar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2661120" y="535680"/>
              <a:ext cx="4098960" cy="1724040"/>
            </p14:xfrm>
          </p:contentPart>
        </mc:Choice>
        <mc:Fallback xmlns="">
          <p:pic>
            <p:nvPicPr>
              <p:cNvPr id="3" name="Ink 2"/>
              <p:cNvPicPr/>
              <p:nvPr/>
            </p:nvPicPr>
            <p:blipFill>
              <a:blip r:embed="rId3"/>
              <a:stretch>
                <a:fillRect/>
              </a:stretch>
            </p:blipFill>
            <p:spPr>
              <a:xfrm>
                <a:off x="2651760" y="526320"/>
                <a:ext cx="4117680" cy="1742760"/>
              </a:xfrm>
              <a:prstGeom prst="rect">
                <a:avLst/>
              </a:prstGeom>
            </p:spPr>
          </p:pic>
        </mc:Fallback>
      </mc:AlternateContent>
    </p:spTree>
    <p:extLst>
      <p:ext uri="{BB962C8B-B14F-4D97-AF65-F5344CB8AC3E}">
        <p14:creationId xmlns:p14="http://schemas.microsoft.com/office/powerpoint/2010/main" val="1583395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3004" y="0"/>
            <a:ext cx="9080996" cy="18158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45720" rIns="15870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FF0000"/>
                </a:solidFill>
                <a:effectLst/>
                <a:latin typeface="Times New Roman" pitchFamily="18" charset="0"/>
                <a:cs typeface="Times New Roman" pitchFamily="18" charset="0"/>
              </a:rPr>
              <a:t>5.5</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Cho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có</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sơ</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đồ</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như</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hình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5.4,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vôn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kế</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36V,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ampe</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kế</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3A, R</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=30Ω.</a:t>
            </a:r>
            <a:r>
              <a:rPr kumimoji="0" lang="en-US" altLang="en-US" sz="2800" b="1" i="0" u="none" strike="noStrike" cap="none" normalizeH="0" baseline="0" dirty="0">
                <a:ln>
                  <a:noFill/>
                </a:ln>
                <a:solidFill>
                  <a:srgbClr val="555555"/>
                </a:solidFill>
                <a:effectLst/>
              </a:rPr>
              <a:t/>
            </a:r>
            <a:br>
              <a:rPr kumimoji="0" lang="en-US" altLang="en-US" sz="2800" b="1" i="0" u="none" strike="noStrike" cap="none" normalizeH="0" baseline="0" dirty="0">
                <a:ln>
                  <a:noFill/>
                </a:ln>
                <a:solidFill>
                  <a:srgbClr val="555555"/>
                </a:solidFill>
                <a:effectLst/>
              </a:rPr>
            </a:b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a.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Tính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trở</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R</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2</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b.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Tính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số</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của</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các</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ampe</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kế</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và</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2</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a:ln>
                <a:noFill/>
              </a:ln>
              <a:solidFill>
                <a:srgbClr val="FF0000"/>
              </a:solidFill>
              <a:effectLst/>
            </a:endParaRPr>
          </a:p>
        </p:txBody>
      </p:sp>
      <p:pic>
        <p:nvPicPr>
          <p:cNvPr id="11266" name="Picture 2" descr="https://3.bp.blogspot.com/-3LAH6b8tRNw/VAce7jdjCEI/AAAAAAAADHw/AHj5LtFcfgE/s1600/Hinh%2B5-4.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57200"/>
            <a:ext cx="2743200" cy="1971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1752600"/>
            <a:ext cx="2057400" cy="3108543"/>
          </a:xfrm>
          <a:prstGeom prst="rect">
            <a:avLst/>
          </a:prstGeom>
          <a:noFill/>
        </p:spPr>
        <p:txBody>
          <a:bodyPr wrap="square" rtlCol="0">
            <a:spAutoFit/>
          </a:bodyPr>
          <a:lstStyle/>
          <a:p>
            <a:r>
              <a:rPr lang="en-US" sz="2800" b="1" dirty="0" err="1">
                <a:solidFill>
                  <a:srgbClr val="3333CC"/>
                </a:solidFill>
                <a:latin typeface="Times New Roman" panose="02020603050405020304" pitchFamily="18" charset="0"/>
                <a:cs typeface="Times New Roman" panose="02020603050405020304" pitchFamily="18" charset="0"/>
              </a:rPr>
              <a:t>Tóm</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tắt</a:t>
            </a:r>
            <a:r>
              <a:rPr lang="en-US" sz="2800" b="1" dirty="0">
                <a:solidFill>
                  <a:srgbClr val="3333CC"/>
                </a:solidFill>
                <a:latin typeface="Times New Roman" panose="02020603050405020304" pitchFamily="18" charset="0"/>
                <a:cs typeface="Times New Roman" panose="02020603050405020304" pitchFamily="18" charset="0"/>
              </a:rPr>
              <a:t> :</a:t>
            </a:r>
          </a:p>
          <a:p>
            <a:r>
              <a:rPr lang="en-US" sz="2800" b="1" dirty="0">
                <a:solidFill>
                  <a:srgbClr val="3333CC"/>
                </a:solidFill>
                <a:latin typeface="Times New Roman" panose="02020603050405020304" pitchFamily="18" charset="0"/>
                <a:cs typeface="Times New Roman" panose="02020603050405020304" pitchFamily="18" charset="0"/>
              </a:rPr>
              <a:t>(R</a:t>
            </a:r>
            <a:r>
              <a:rPr lang="en-US" sz="2800" b="1" baseline="-25000" dirty="0">
                <a:solidFill>
                  <a:srgbClr val="3333CC"/>
                </a:solidFill>
                <a:latin typeface="Times New Roman" panose="02020603050405020304" pitchFamily="18" charset="0"/>
                <a:cs typeface="Times New Roman" panose="02020603050405020304" pitchFamily="18" charset="0"/>
              </a:rPr>
              <a:t>1</a:t>
            </a:r>
            <a:r>
              <a:rPr lang="en-US" sz="2800" b="1" dirty="0">
                <a:solidFill>
                  <a:srgbClr val="3333CC"/>
                </a:solidFill>
                <a:latin typeface="Times New Roman" panose="02020603050405020304" pitchFamily="18" charset="0"/>
                <a:cs typeface="Times New Roman" panose="02020603050405020304" pitchFamily="18" charset="0"/>
              </a:rPr>
              <a:t>//R</a:t>
            </a:r>
            <a:r>
              <a:rPr lang="en-US" sz="2800" b="1" baseline="-25000" dirty="0">
                <a:solidFill>
                  <a:srgbClr val="3333CC"/>
                </a:solidFill>
                <a:latin typeface="Times New Roman" panose="02020603050405020304" pitchFamily="18" charset="0"/>
                <a:cs typeface="Times New Roman" panose="02020603050405020304" pitchFamily="18" charset="0"/>
              </a:rPr>
              <a:t>2</a:t>
            </a:r>
            <a:r>
              <a:rPr lang="en-US" sz="2800" b="1" dirty="0">
                <a:solidFill>
                  <a:srgbClr val="3333CC"/>
                </a:solidFill>
                <a:latin typeface="Times New Roman" panose="02020603050405020304" pitchFamily="18" charset="0"/>
                <a:cs typeface="Times New Roman" panose="02020603050405020304" pitchFamily="18" charset="0"/>
              </a:rPr>
              <a:t>)</a:t>
            </a:r>
          </a:p>
          <a:p>
            <a:r>
              <a:rPr lang="en-US" altLang="en-US" sz="2800" b="1" dirty="0">
                <a:solidFill>
                  <a:srgbClr val="3333CC"/>
                </a:solidFill>
                <a:latin typeface="Times New Roman" pitchFamily="18" charset="0"/>
                <a:cs typeface="Times New Roman" pitchFamily="18" charset="0"/>
              </a:rPr>
              <a:t>R</a:t>
            </a:r>
            <a:r>
              <a:rPr lang="en-US" altLang="en-US" sz="2800" b="1" baseline="-30000" dirty="0">
                <a:solidFill>
                  <a:srgbClr val="3333CC"/>
                </a:solidFill>
                <a:latin typeface="Times New Roman" pitchFamily="18" charset="0"/>
                <a:cs typeface="Times New Roman" pitchFamily="18" charset="0"/>
              </a:rPr>
              <a:t>1</a:t>
            </a:r>
            <a:r>
              <a:rPr lang="en-US" altLang="en-US" sz="2800" b="1" dirty="0">
                <a:solidFill>
                  <a:srgbClr val="3333CC"/>
                </a:solidFill>
                <a:latin typeface="Times New Roman" pitchFamily="18" charset="0"/>
                <a:cs typeface="Times New Roman" pitchFamily="18" charset="0"/>
              </a:rPr>
              <a:t>=30Ω;</a:t>
            </a:r>
          </a:p>
          <a:p>
            <a:r>
              <a:rPr lang="en-US" altLang="en-US" sz="2800" b="1" dirty="0">
                <a:solidFill>
                  <a:srgbClr val="3333CC"/>
                </a:solidFill>
                <a:latin typeface="Times New Roman" pitchFamily="18" charset="0"/>
                <a:cs typeface="Times New Roman" pitchFamily="18" charset="0"/>
              </a:rPr>
              <a:t>U</a:t>
            </a:r>
            <a:r>
              <a:rPr lang="en-US" altLang="en-US" sz="2800" b="1" baseline="-30000" dirty="0">
                <a:solidFill>
                  <a:srgbClr val="3333CC"/>
                </a:solidFill>
                <a:latin typeface="Times New Roman" pitchFamily="18" charset="0"/>
                <a:cs typeface="Times New Roman" pitchFamily="18" charset="0"/>
              </a:rPr>
              <a:t>MN</a:t>
            </a:r>
            <a:r>
              <a:rPr lang="en-US" altLang="en-US" sz="2800" b="1" dirty="0">
                <a:solidFill>
                  <a:srgbClr val="3333CC"/>
                </a:solidFill>
                <a:latin typeface="Times New Roman" pitchFamily="18" charset="0"/>
                <a:cs typeface="Times New Roman" pitchFamily="18" charset="0"/>
              </a:rPr>
              <a:t>=36V</a:t>
            </a:r>
          </a:p>
          <a:p>
            <a:r>
              <a:rPr lang="en-US" altLang="en-US" sz="2800" b="1" dirty="0">
                <a:solidFill>
                  <a:srgbClr val="3333CC"/>
                </a:solidFill>
                <a:latin typeface="Times New Roman" pitchFamily="18" charset="0"/>
                <a:cs typeface="Times New Roman" pitchFamily="18" charset="0"/>
              </a:rPr>
              <a:t>I=3A</a:t>
            </a:r>
          </a:p>
          <a:p>
            <a:r>
              <a:rPr lang="en-US" sz="2800" b="1" dirty="0">
                <a:solidFill>
                  <a:srgbClr val="3333CC"/>
                </a:solidFill>
                <a:latin typeface="Times New Roman" pitchFamily="18" charset="0"/>
                <a:cs typeface="Times New Roman" pitchFamily="18" charset="0"/>
              </a:rPr>
              <a:t>a)R</a:t>
            </a:r>
            <a:r>
              <a:rPr lang="en-US" sz="2800" b="1" baseline="-25000" dirty="0">
                <a:solidFill>
                  <a:srgbClr val="3333CC"/>
                </a:solidFill>
                <a:latin typeface="Times New Roman" pitchFamily="18" charset="0"/>
                <a:cs typeface="Times New Roman" pitchFamily="18" charset="0"/>
              </a:rPr>
              <a:t>2</a:t>
            </a:r>
            <a:r>
              <a:rPr lang="en-US" sz="2800" b="1" dirty="0">
                <a:solidFill>
                  <a:srgbClr val="3333CC"/>
                </a:solidFill>
                <a:latin typeface="Times New Roman" pitchFamily="18" charset="0"/>
                <a:cs typeface="Times New Roman" pitchFamily="18" charset="0"/>
              </a:rPr>
              <a:t>=?</a:t>
            </a:r>
            <a:r>
              <a:rPr lang="en-US" altLang="en-US" sz="2800" b="1" dirty="0">
                <a:solidFill>
                  <a:srgbClr val="3333CC"/>
                </a:solidFill>
                <a:latin typeface="Times New Roman" pitchFamily="18" charset="0"/>
                <a:cs typeface="Times New Roman" pitchFamily="18" charset="0"/>
              </a:rPr>
              <a:t> Ω</a:t>
            </a:r>
            <a:endParaRPr lang="en-US" sz="2800" b="1" dirty="0">
              <a:solidFill>
                <a:srgbClr val="3333CC"/>
              </a:solidFill>
              <a:latin typeface="Times New Roman" pitchFamily="18" charset="0"/>
              <a:cs typeface="Times New Roman" pitchFamily="18" charset="0"/>
            </a:endParaRPr>
          </a:p>
          <a:p>
            <a:r>
              <a:rPr lang="en-US" sz="2800" b="1" dirty="0">
                <a:solidFill>
                  <a:srgbClr val="3333CC"/>
                </a:solidFill>
                <a:latin typeface="Times New Roman" pitchFamily="18" charset="0"/>
                <a:cs typeface="Times New Roman" pitchFamily="18" charset="0"/>
              </a:rPr>
              <a:t>b)I</a:t>
            </a:r>
            <a:r>
              <a:rPr lang="en-US" sz="2800" b="1" baseline="-25000" dirty="0">
                <a:solidFill>
                  <a:srgbClr val="3333CC"/>
                </a:solidFill>
                <a:latin typeface="Times New Roman" panose="02020603050405020304" pitchFamily="18" charset="0"/>
                <a:cs typeface="Times New Roman" panose="02020603050405020304" pitchFamily="18" charset="0"/>
              </a:rPr>
              <a:t>1</a:t>
            </a:r>
            <a:r>
              <a:rPr lang="en-US" sz="2800" b="1" dirty="0">
                <a:solidFill>
                  <a:srgbClr val="3333CC"/>
                </a:solidFill>
                <a:latin typeface="Times New Roman" panose="02020603050405020304" pitchFamily="18" charset="0"/>
                <a:cs typeface="Times New Roman" panose="02020603050405020304" pitchFamily="18" charset="0"/>
              </a:rPr>
              <a:t>, I</a:t>
            </a:r>
            <a:r>
              <a:rPr lang="en-US" sz="2800" b="1" baseline="-25000" dirty="0">
                <a:solidFill>
                  <a:srgbClr val="3333CC"/>
                </a:solidFill>
                <a:latin typeface="Times New Roman" panose="02020603050405020304" pitchFamily="18" charset="0"/>
                <a:cs typeface="Times New Roman" panose="02020603050405020304" pitchFamily="18" charset="0"/>
              </a:rPr>
              <a:t>2</a:t>
            </a:r>
            <a:r>
              <a:rPr lang="en-US" sz="2800" b="1" dirty="0">
                <a:solidFill>
                  <a:srgbClr val="3333CC"/>
                </a:solidFill>
                <a:latin typeface="Times New Roman" panose="02020603050405020304" pitchFamily="18" charset="0"/>
                <a:cs typeface="Times New Roman" panose="02020603050405020304" pitchFamily="18" charset="0"/>
              </a:rPr>
              <a:t> =?A</a:t>
            </a:r>
          </a:p>
        </p:txBody>
      </p:sp>
      <p:sp>
        <p:nvSpPr>
          <p:cNvPr id="5" name="Rectangle 4"/>
          <p:cNvSpPr/>
          <p:nvPr/>
        </p:nvSpPr>
        <p:spPr>
          <a:xfrm>
            <a:off x="2362200" y="1838980"/>
            <a:ext cx="3962400" cy="523220"/>
          </a:xfrm>
          <a:prstGeom prst="rect">
            <a:avLst/>
          </a:prstGeom>
        </p:spPr>
        <p:txBody>
          <a:bodyPr wrap="square">
            <a:spAutoFit/>
          </a:bodyPr>
          <a:lstStyle/>
          <a:p>
            <a:pPr lvl="0" fontAlgn="base">
              <a:spcBef>
                <a:spcPct val="0"/>
              </a:spcBef>
              <a:spcAft>
                <a:spcPct val="0"/>
              </a:spcAft>
            </a:pPr>
            <a:r>
              <a:rPr lang="en-US" altLang="en-US" sz="2800" b="1" dirty="0">
                <a:solidFill>
                  <a:srgbClr val="3333CC"/>
                </a:solidFill>
                <a:latin typeface="Times New Roman" pitchFamily="18" charset="0"/>
                <a:cs typeface="Times New Roman" pitchFamily="18" charset="0"/>
              </a:rPr>
              <a:t>ĐTTĐ </a:t>
            </a:r>
            <a:r>
              <a:rPr lang="en-US" altLang="en-US" sz="2800" b="1" dirty="0" err="1">
                <a:solidFill>
                  <a:srgbClr val="3333CC"/>
                </a:solidFill>
                <a:latin typeface="Times New Roman" pitchFamily="18" charset="0"/>
                <a:cs typeface="Times New Roman" pitchFamily="18" charset="0"/>
              </a:rPr>
              <a:t>của</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mạch</a:t>
            </a:r>
            <a:r>
              <a:rPr lang="en-US" altLang="en-US" sz="2800" b="1" dirty="0">
                <a:solidFill>
                  <a:srgbClr val="3333CC"/>
                </a:solidFill>
                <a:latin typeface="Times New Roman" pitchFamily="18" charset="0"/>
                <a:cs typeface="Times New Roman" pitchFamily="18" charset="0"/>
              </a:rPr>
              <a:t> :</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3" name="Rectangle 2"/>
              <p:cNvSpPr/>
              <p:nvPr/>
            </p:nvSpPr>
            <p:spPr>
              <a:xfrm>
                <a:off x="2617367" y="2396718"/>
                <a:ext cx="4226029" cy="803682"/>
              </a:xfrm>
              <a:prstGeom prst="rect">
                <a:avLst/>
              </a:prstGeom>
            </p:spPr>
            <p:txBody>
              <a:bodyPr wrap="none">
                <a:spAutoFit/>
              </a:bodyPr>
              <a:lstStyle/>
              <a:p>
                <a14:m>
                  <m:oMath xmlns:m="http://schemas.openxmlformats.org/officeDocument/2006/math">
                    <m:sSub>
                      <m:sSubPr>
                        <m:ctrlPr>
                          <a:rPr lang="en-US" sz="3200" b="1" i="1" smtClean="0">
                            <a:solidFill>
                              <a:srgbClr val="FF0066"/>
                            </a:solidFill>
                            <a:latin typeface="Cambria Math" panose="02040503050406030204" pitchFamily="18" charset="0"/>
                          </a:rPr>
                        </m:ctrlPr>
                      </m:sSubPr>
                      <m:e>
                        <m:r>
                          <a:rPr lang="en-US" sz="3200" b="1" i="0">
                            <a:solidFill>
                              <a:srgbClr val="FF0066"/>
                            </a:solidFill>
                            <a:latin typeface="Cambria Math"/>
                          </a:rPr>
                          <m:t>𝐑</m:t>
                        </m:r>
                      </m:e>
                      <m:sub>
                        <m:r>
                          <a:rPr lang="en-US" sz="3200" b="1" i="0">
                            <a:solidFill>
                              <a:srgbClr val="FF0066"/>
                            </a:solidFill>
                            <a:latin typeface="Cambria Math"/>
                          </a:rPr>
                          <m:t>𝐭</m:t>
                        </m:r>
                        <m:r>
                          <a:rPr lang="en-US" sz="3200" b="1" i="0">
                            <a:solidFill>
                              <a:srgbClr val="FF0066"/>
                            </a:solidFill>
                            <a:latin typeface="Cambria Math"/>
                          </a:rPr>
                          <m:t>đ</m:t>
                        </m:r>
                      </m:sub>
                    </m:sSub>
                    <m:r>
                      <a:rPr lang="en-US" sz="3200" b="1" i="0">
                        <a:solidFill>
                          <a:srgbClr val="FF0066"/>
                        </a:solidFill>
                        <a:latin typeface="Cambria Math"/>
                      </a:rPr>
                      <m:t>=</m:t>
                    </m:r>
                    <m:f>
                      <m:fPr>
                        <m:ctrlPr>
                          <a:rPr lang="en-US" sz="3200" b="1" i="1">
                            <a:solidFill>
                              <a:srgbClr val="FF0066"/>
                            </a:solidFill>
                            <a:latin typeface="Cambria Math" panose="02040503050406030204" pitchFamily="18" charset="0"/>
                          </a:rPr>
                        </m:ctrlPr>
                      </m:fPr>
                      <m:num>
                        <m:sSub>
                          <m:sSubPr>
                            <m:ctrlPr>
                              <a:rPr lang="en-US" sz="3200" b="1" i="1">
                                <a:solidFill>
                                  <a:srgbClr val="FF0066"/>
                                </a:solidFill>
                                <a:latin typeface="Cambria Math" panose="02040503050406030204" pitchFamily="18" charset="0"/>
                              </a:rPr>
                            </m:ctrlPr>
                          </m:sSubPr>
                          <m:e>
                            <m:r>
                              <a:rPr lang="en-US" sz="3200" b="1" i="0">
                                <a:solidFill>
                                  <a:srgbClr val="FF0066"/>
                                </a:solidFill>
                                <a:latin typeface="Cambria Math"/>
                              </a:rPr>
                              <m:t>𝐔</m:t>
                            </m:r>
                          </m:e>
                          <m:sub>
                            <m:r>
                              <a:rPr lang="en-US" sz="3200" b="1" i="0">
                                <a:solidFill>
                                  <a:srgbClr val="FF0066"/>
                                </a:solidFill>
                                <a:latin typeface="Cambria Math"/>
                              </a:rPr>
                              <m:t>𝐌𝐍</m:t>
                            </m:r>
                          </m:sub>
                        </m:sSub>
                      </m:num>
                      <m:den>
                        <m:r>
                          <a:rPr lang="en-US" sz="3200" b="1" i="0">
                            <a:solidFill>
                              <a:srgbClr val="FF0066"/>
                            </a:solidFill>
                            <a:latin typeface="Cambria Math"/>
                          </a:rPr>
                          <m:t>𝐈</m:t>
                        </m:r>
                      </m:den>
                    </m:f>
                    <m:r>
                      <a:rPr lang="en-US" sz="3200" b="1" i="0">
                        <a:solidFill>
                          <a:srgbClr val="FF0066"/>
                        </a:solidFill>
                        <a:latin typeface="Cambria Math"/>
                      </a:rPr>
                      <m:t>=</m:t>
                    </m:r>
                    <m:f>
                      <m:fPr>
                        <m:ctrlPr>
                          <a:rPr lang="en-US" sz="3200" b="1" i="1">
                            <a:solidFill>
                              <a:srgbClr val="FF0066"/>
                            </a:solidFill>
                            <a:latin typeface="Cambria Math" panose="02040503050406030204" pitchFamily="18" charset="0"/>
                          </a:rPr>
                        </m:ctrlPr>
                      </m:fPr>
                      <m:num>
                        <m:r>
                          <a:rPr lang="en-US" sz="3200" b="1" i="0">
                            <a:solidFill>
                              <a:srgbClr val="FF0066"/>
                            </a:solidFill>
                            <a:latin typeface="Cambria Math"/>
                          </a:rPr>
                          <m:t>𝟑𝟔</m:t>
                        </m:r>
                      </m:num>
                      <m:den>
                        <m:r>
                          <a:rPr lang="en-US" sz="3200" b="1" i="0">
                            <a:solidFill>
                              <a:srgbClr val="FF0066"/>
                            </a:solidFill>
                            <a:latin typeface="Cambria Math"/>
                          </a:rPr>
                          <m:t>𝟑</m:t>
                        </m:r>
                      </m:den>
                    </m:f>
                    <m:r>
                      <a:rPr lang="en-US" sz="3200" b="1" i="0">
                        <a:solidFill>
                          <a:srgbClr val="FF0066"/>
                        </a:solidFill>
                        <a:latin typeface="Cambria Math"/>
                      </a:rPr>
                      <m:t>=</m:t>
                    </m:r>
                    <m:r>
                      <a:rPr lang="en-US" sz="3200" b="1" i="0">
                        <a:solidFill>
                          <a:srgbClr val="FF0066"/>
                        </a:solidFill>
                        <a:latin typeface="Cambria Math"/>
                      </a:rPr>
                      <m:t>𝟏𝟐</m:t>
                    </m:r>
                    <m:r>
                      <a:rPr lang="en-US" sz="3200" b="1" i="0">
                        <a:solidFill>
                          <a:srgbClr val="FF0066"/>
                        </a:solidFill>
                        <a:latin typeface="Cambria Math"/>
                      </a:rPr>
                      <m:t>𝛀</m:t>
                    </m:r>
                  </m:oMath>
                </a14:m>
                <a:r>
                  <a:rPr lang="en-US" sz="3200" b="1" dirty="0">
                    <a:solidFill>
                      <a:srgbClr val="FF0066"/>
                    </a:solidFill>
                  </a:rPr>
                  <a:t> </a:t>
                </a:r>
              </a:p>
            </p:txBody>
          </p:sp>
        </mc:Choice>
        <mc:Fallback xmlns="">
          <p:sp>
            <p:nvSpPr>
              <p:cNvPr id="3" name="Rectangle 2"/>
              <p:cNvSpPr>
                <a:spLocks noRot="1" noChangeAspect="1" noMove="1" noResize="1" noEditPoints="1" noAdjustHandles="1" noChangeArrowheads="1" noChangeShapeType="1" noTextEdit="1"/>
              </p:cNvSpPr>
              <p:nvPr/>
            </p:nvSpPr>
            <p:spPr>
              <a:xfrm>
                <a:off x="2617367" y="2396718"/>
                <a:ext cx="4226029" cy="803682"/>
              </a:xfrm>
              <a:prstGeom prst="rect">
                <a:avLst/>
              </a:prstGeom>
              <a:blipFill rotWithShape="1">
                <a:blip r:embed="rId4"/>
                <a:stretch>
                  <a:fillRect/>
                </a:stretch>
              </a:blipFill>
            </p:spPr>
            <p:txBody>
              <a:bodyPr/>
              <a:lstStyle/>
              <a:p>
                <a:r>
                  <a:rPr lang="en-US">
                    <a:noFill/>
                  </a:rPr>
                  <a:t> </a:t>
                </a:r>
              </a:p>
            </p:txBody>
          </p:sp>
        </mc:Fallback>
      </mc:AlternateContent>
      <p:sp>
        <p:nvSpPr>
          <p:cNvPr id="6" name="Rectangle 5"/>
          <p:cNvSpPr/>
          <p:nvPr/>
        </p:nvSpPr>
        <p:spPr>
          <a:xfrm>
            <a:off x="2588021" y="3439180"/>
            <a:ext cx="2060179" cy="523220"/>
          </a:xfrm>
          <a:prstGeom prst="rect">
            <a:avLst/>
          </a:prstGeom>
        </p:spPr>
        <p:txBody>
          <a:bodyPr wrap="none">
            <a:spAutoFit/>
          </a:bodyPr>
          <a:lstStyle/>
          <a:p>
            <a:r>
              <a:rPr lang="en-US" altLang="en-US" sz="2800" b="1" dirty="0" err="1">
                <a:solidFill>
                  <a:srgbClr val="3333CC"/>
                </a:solidFill>
                <a:latin typeface="Times New Roman" pitchFamily="18" charset="0"/>
                <a:cs typeface="Times New Roman" pitchFamily="18" charset="0"/>
              </a:rPr>
              <a:t>Điện</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trở</a:t>
            </a:r>
            <a:r>
              <a:rPr lang="en-US" altLang="en-US" sz="2800" b="1" dirty="0">
                <a:solidFill>
                  <a:srgbClr val="3333CC"/>
                </a:solidFill>
                <a:latin typeface="Times New Roman" pitchFamily="18" charset="0"/>
                <a:cs typeface="Times New Roman" pitchFamily="18" charset="0"/>
              </a:rPr>
              <a:t> R</a:t>
            </a:r>
            <a:r>
              <a:rPr lang="en-US" altLang="en-US" sz="2800" b="1" baseline="-30000" dirty="0">
                <a:solidFill>
                  <a:srgbClr val="3333CC"/>
                </a:solidFill>
                <a:latin typeface="Times New Roman" pitchFamily="18" charset="0"/>
                <a:cs typeface="Times New Roman" pitchFamily="18" charset="0"/>
              </a:rPr>
              <a:t>2</a:t>
            </a:r>
            <a:r>
              <a:rPr lang="en-US" altLang="en-US" sz="2800" b="1" dirty="0">
                <a:solidFill>
                  <a:srgbClr val="3333CC"/>
                </a:solidFill>
                <a:latin typeface="Times New Roman" pitchFamily="18" charset="0"/>
                <a:cs typeface="Times New Roman" pitchFamily="18" charset="0"/>
              </a:rPr>
              <a:t>:</a:t>
            </a:r>
            <a:endParaRPr lang="en-US" sz="2800" dirty="0">
              <a:solidFill>
                <a:srgbClr val="3333CC"/>
              </a:solidFill>
            </a:endParaRPr>
          </a:p>
        </p:txBody>
      </p:sp>
      <mc:AlternateContent xmlns:mc="http://schemas.openxmlformats.org/markup-compatibility/2006" xmlns:a14="http://schemas.microsoft.com/office/drawing/2010/main">
        <mc:Choice Requires="a14">
          <p:sp>
            <p:nvSpPr>
              <p:cNvPr id="7" name="Rectangle 6"/>
              <p:cNvSpPr/>
              <p:nvPr/>
            </p:nvSpPr>
            <p:spPr>
              <a:xfrm>
                <a:off x="4777133" y="3213562"/>
                <a:ext cx="2538067" cy="974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b="1" i="1" smtClean="0">
                              <a:solidFill>
                                <a:srgbClr val="FF0066"/>
                              </a:solidFill>
                              <a:latin typeface="Cambria Math" panose="02040503050406030204" pitchFamily="18" charset="0"/>
                            </a:rPr>
                          </m:ctrlPr>
                        </m:fPr>
                        <m:num>
                          <m:r>
                            <a:rPr lang="en-US" sz="2800" b="1" i="0">
                              <a:solidFill>
                                <a:srgbClr val="FF0066"/>
                              </a:solidFill>
                              <a:latin typeface="Cambria Math"/>
                            </a:rPr>
                            <m:t>𝟏</m:t>
                          </m:r>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𝐭</m:t>
                              </m:r>
                              <m:r>
                                <a:rPr lang="en-US" sz="2800" b="1" i="0">
                                  <a:solidFill>
                                    <a:srgbClr val="FF0066"/>
                                  </a:solidFill>
                                  <a:latin typeface="Cambria Math"/>
                                </a:rPr>
                                <m:t>đ</m:t>
                              </m:r>
                            </m:sub>
                          </m:sSub>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𝟏</m:t>
                              </m:r>
                            </m:sub>
                          </m:sSub>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𝟐</m:t>
                              </m:r>
                            </m:sub>
                          </m:sSub>
                        </m:den>
                      </m:f>
                    </m:oMath>
                  </m:oMathPara>
                </a14:m>
                <a:endParaRPr lang="en-US" sz="2800" b="1" dirty="0">
                  <a:solidFill>
                    <a:srgbClr val="FF0066"/>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4777133" y="3213562"/>
                <a:ext cx="2538067" cy="97430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438400" y="4283494"/>
                <a:ext cx="2538067" cy="974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b="1" i="1" smtClean="0">
                              <a:solidFill>
                                <a:srgbClr val="FF0066"/>
                              </a:solidFill>
                              <a:latin typeface="Cambria Math" panose="02040503050406030204" pitchFamily="18" charset="0"/>
                            </a:rPr>
                          </m:ctrlPr>
                        </m:fPr>
                        <m:num>
                          <m:r>
                            <a:rPr lang="en-US" sz="2800" b="1" i="0">
                              <a:solidFill>
                                <a:srgbClr val="FF0066"/>
                              </a:solidFill>
                              <a:latin typeface="Cambria Math"/>
                            </a:rPr>
                            <m:t>𝟏</m:t>
                          </m:r>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𝟐</m:t>
                              </m:r>
                            </m:sub>
                          </m:sSub>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𝐭</m:t>
                              </m:r>
                              <m:r>
                                <a:rPr lang="en-US" sz="2800" b="1" i="0">
                                  <a:solidFill>
                                    <a:srgbClr val="FF0066"/>
                                  </a:solidFill>
                                  <a:latin typeface="Cambria Math"/>
                                </a:rPr>
                                <m:t>đ</m:t>
                              </m:r>
                            </m:sub>
                          </m:sSub>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𝟏</m:t>
                              </m:r>
                            </m:sub>
                          </m:sSub>
                        </m:den>
                      </m:f>
                    </m:oMath>
                  </m:oMathPara>
                </a14:m>
                <a:endParaRPr lang="en-US" sz="2800" b="1" dirty="0">
                  <a:solidFill>
                    <a:srgbClr val="FF0066"/>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2438400" y="4283494"/>
                <a:ext cx="2538067" cy="974306"/>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362200" y="5352346"/>
                <a:ext cx="1592937" cy="972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b="1" i="1" smtClean="0">
                              <a:solidFill>
                                <a:srgbClr val="FF0066"/>
                              </a:solidFill>
                              <a:latin typeface="Cambria Math" panose="02040503050406030204" pitchFamily="18" charset="0"/>
                            </a:rPr>
                          </m:ctrlPr>
                        </m:fPr>
                        <m:num>
                          <m:r>
                            <a:rPr lang="en-US" sz="2800" b="1" i="0">
                              <a:solidFill>
                                <a:srgbClr val="FF0066"/>
                              </a:solidFill>
                              <a:latin typeface="Cambria Math"/>
                            </a:rPr>
                            <m:t>𝟏</m:t>
                          </m:r>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𝟐</m:t>
                              </m:r>
                            </m:sub>
                          </m:sSub>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r>
                            <a:rPr lang="en-US" sz="2800" b="1" i="0">
                              <a:solidFill>
                                <a:srgbClr val="FF0066"/>
                              </a:solidFill>
                              <a:latin typeface="Cambria Math"/>
                            </a:rPr>
                            <m:t>𝟐𝟎</m:t>
                          </m:r>
                        </m:den>
                      </m:f>
                    </m:oMath>
                  </m:oMathPara>
                </a14:m>
                <a:endParaRPr lang="en-US" sz="2800" b="1" dirty="0">
                  <a:solidFill>
                    <a:srgbClr val="FF0066"/>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2362200" y="5352346"/>
                <a:ext cx="1592937" cy="972254"/>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038600" y="5572780"/>
                <a:ext cx="216841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rgbClr val="FF0066"/>
                              </a:solidFill>
                              <a:latin typeface="Cambria Math" panose="02040503050406030204" pitchFamily="18" charset="0"/>
                            </a:rPr>
                          </m:ctrlPr>
                        </m:sSubPr>
                        <m:e>
                          <m:r>
                            <a:rPr lang="en-US" sz="2800" b="1" i="0" smtClean="0">
                              <a:solidFill>
                                <a:srgbClr val="FF0066"/>
                              </a:solidFill>
                              <a:latin typeface="Cambria Math"/>
                            </a:rPr>
                            <m:t>⇒</m:t>
                          </m:r>
                          <m:r>
                            <a:rPr lang="en-US" sz="2800" b="1" i="0">
                              <a:solidFill>
                                <a:srgbClr val="FF0066"/>
                              </a:solidFill>
                              <a:latin typeface="Cambria Math"/>
                            </a:rPr>
                            <m:t>𝐑</m:t>
                          </m:r>
                        </m:e>
                        <m:sub>
                          <m:r>
                            <a:rPr lang="en-US" sz="2800" b="1" i="0">
                              <a:solidFill>
                                <a:srgbClr val="FF0066"/>
                              </a:solidFill>
                              <a:latin typeface="Cambria Math"/>
                            </a:rPr>
                            <m:t>𝟐</m:t>
                          </m:r>
                        </m:sub>
                      </m:sSub>
                      <m:r>
                        <a:rPr lang="en-US" sz="2800" b="1" i="0">
                          <a:solidFill>
                            <a:srgbClr val="FF0066"/>
                          </a:solidFill>
                          <a:latin typeface="Cambria Math"/>
                        </a:rPr>
                        <m:t>=</m:t>
                      </m:r>
                      <m:r>
                        <a:rPr lang="en-US" sz="2800" b="1" i="0">
                          <a:solidFill>
                            <a:srgbClr val="FF0066"/>
                          </a:solidFill>
                          <a:latin typeface="Cambria Math"/>
                        </a:rPr>
                        <m:t>𝟐𝟎</m:t>
                      </m:r>
                      <m:r>
                        <a:rPr lang="en-US" sz="2800" b="1" i="0">
                          <a:solidFill>
                            <a:srgbClr val="FF0066"/>
                          </a:solidFill>
                          <a:latin typeface="Cambria Math"/>
                        </a:rPr>
                        <m:t>𝛀</m:t>
                      </m:r>
                    </m:oMath>
                  </m:oMathPara>
                </a14:m>
                <a:endParaRPr lang="en-US" sz="2800" b="1" dirty="0">
                  <a:solidFill>
                    <a:srgbClr val="FF0066"/>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4038600" y="5572780"/>
                <a:ext cx="2168414" cy="52322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876800" y="4293385"/>
                <a:ext cx="2817181" cy="9017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r>
                            <a:rPr lang="en-US" sz="2800" b="1" i="0">
                              <a:solidFill>
                                <a:srgbClr val="FF0066"/>
                              </a:solidFill>
                              <a:latin typeface="Cambria Math"/>
                            </a:rPr>
                            <m:t>𝟏𝟐</m:t>
                          </m:r>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r>
                            <a:rPr lang="en-US" sz="2800" b="1" i="0">
                              <a:solidFill>
                                <a:srgbClr val="FF0066"/>
                              </a:solidFill>
                              <a:latin typeface="Cambria Math"/>
                            </a:rPr>
                            <m:t>𝟑𝟎</m:t>
                          </m:r>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r>
                            <a:rPr lang="en-US" sz="2800" b="1" i="0">
                              <a:solidFill>
                                <a:srgbClr val="FF0066"/>
                              </a:solidFill>
                              <a:latin typeface="Cambria Math"/>
                            </a:rPr>
                            <m:t>𝟐𝟎</m:t>
                          </m:r>
                        </m:den>
                      </m:f>
                    </m:oMath>
                  </m:oMathPara>
                </a14:m>
                <a:endParaRPr lang="en-US" sz="2800" b="1" dirty="0">
                  <a:solidFill>
                    <a:srgbClr val="FF0066"/>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4876800" y="4293385"/>
                <a:ext cx="2817181" cy="901785"/>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6904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animBg="1"/>
      <p:bldP spid="6" grpId="0"/>
      <p:bldP spid="7" grpId="0" animBg="1"/>
      <p:bldP spid="9" grpId="0" animBg="1"/>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304800"/>
            <a:ext cx="5008323" cy="523220"/>
          </a:xfrm>
          <a:prstGeom prst="rect">
            <a:avLst/>
          </a:prstGeom>
        </p:spPr>
        <p:txBody>
          <a:bodyPr wrap="square">
            <a:spAutoFit/>
          </a:bodyPr>
          <a:lstStyle/>
          <a:p>
            <a:pPr lvl="0" fontAlgn="base">
              <a:spcBef>
                <a:spcPct val="0"/>
              </a:spcBef>
              <a:spcAft>
                <a:spcPct val="0"/>
              </a:spcAft>
            </a:pPr>
            <a:r>
              <a:rPr lang="en-US" altLang="en-US" sz="2800" b="1" dirty="0" err="1">
                <a:solidFill>
                  <a:srgbClr val="3333CC"/>
                </a:solidFill>
                <a:latin typeface="Times New Roman" pitchFamily="18" charset="0"/>
                <a:cs typeface="Times New Roman" pitchFamily="18" charset="0"/>
              </a:rPr>
              <a:t>Vì</a:t>
            </a:r>
            <a:r>
              <a:rPr lang="en-US" altLang="en-US" sz="2800" b="1" dirty="0">
                <a:solidFill>
                  <a:srgbClr val="3333CC"/>
                </a:solidFill>
                <a:latin typeface="Times New Roman" pitchFamily="18" charset="0"/>
                <a:cs typeface="Times New Roman" pitchFamily="18" charset="0"/>
              </a:rPr>
              <a:t> R</a:t>
            </a:r>
            <a:r>
              <a:rPr lang="en-US" altLang="en-US" sz="2800" b="1" baseline="-25000" dirty="0">
                <a:solidFill>
                  <a:srgbClr val="3333CC"/>
                </a:solidFill>
                <a:latin typeface="Times New Roman" pitchFamily="18" charset="0"/>
                <a:cs typeface="Times New Roman" pitchFamily="18" charset="0"/>
              </a:rPr>
              <a:t>1</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mắc</a:t>
            </a:r>
            <a:r>
              <a:rPr lang="en-US" altLang="en-US" sz="2800" b="1" dirty="0">
                <a:solidFill>
                  <a:srgbClr val="3333CC"/>
                </a:solidFill>
                <a:latin typeface="Times New Roman" pitchFamily="18" charset="0"/>
                <a:cs typeface="Times New Roman" pitchFamily="18" charset="0"/>
              </a:rPr>
              <a:t> song </a:t>
            </a:r>
            <a:r>
              <a:rPr lang="en-US" altLang="en-US" sz="2800" b="1" dirty="0" err="1">
                <a:solidFill>
                  <a:srgbClr val="3333CC"/>
                </a:solidFill>
                <a:latin typeface="Times New Roman" pitchFamily="18" charset="0"/>
                <a:cs typeface="Times New Roman" pitchFamily="18" charset="0"/>
              </a:rPr>
              <a:t>song</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với</a:t>
            </a:r>
            <a:r>
              <a:rPr lang="en-US" altLang="en-US" sz="2800" b="1" dirty="0">
                <a:solidFill>
                  <a:srgbClr val="3333CC"/>
                </a:solidFill>
                <a:latin typeface="Times New Roman" pitchFamily="18" charset="0"/>
                <a:cs typeface="Times New Roman" pitchFamily="18" charset="0"/>
              </a:rPr>
              <a:t> R</a:t>
            </a:r>
            <a:r>
              <a:rPr lang="en-US" altLang="en-US" sz="2800" b="1" baseline="-25000" dirty="0">
                <a:solidFill>
                  <a:srgbClr val="3333CC"/>
                </a:solidFill>
                <a:latin typeface="Times New Roman" pitchFamily="18" charset="0"/>
                <a:cs typeface="Times New Roman" pitchFamily="18" charset="0"/>
              </a:rPr>
              <a:t>2</a:t>
            </a:r>
            <a:r>
              <a:rPr lang="en-US" altLang="en-US" sz="2800" b="1" dirty="0">
                <a:solidFill>
                  <a:srgbClr val="3333CC"/>
                </a:solidFill>
                <a:latin typeface="Times New Roman" pitchFamily="18" charset="0"/>
                <a:cs typeface="Times New Roman" pitchFamily="18" charset="0"/>
              </a:rPr>
              <a:t> .</a:t>
            </a:r>
            <a:endParaRPr lang="en-US" altLang="en-US" sz="2800" b="1" dirty="0">
              <a:solidFill>
                <a:srgbClr val="3333CC"/>
              </a:solidFill>
            </a:endParaRPr>
          </a:p>
        </p:txBody>
      </p:sp>
      <p:sp>
        <p:nvSpPr>
          <p:cNvPr id="3" name="Rectangle 2"/>
          <p:cNvSpPr/>
          <p:nvPr/>
        </p:nvSpPr>
        <p:spPr>
          <a:xfrm>
            <a:off x="3124200" y="1105763"/>
            <a:ext cx="3962400" cy="523220"/>
          </a:xfrm>
          <a:prstGeom prst="rect">
            <a:avLst/>
          </a:prstGeom>
        </p:spPr>
        <p:txBody>
          <a:bodyPr wrap="square">
            <a:spAutoFit/>
          </a:bodyPr>
          <a:lstStyle/>
          <a:p>
            <a:pPr lvl="0" algn="ctr" fontAlgn="base">
              <a:spcBef>
                <a:spcPct val="0"/>
              </a:spcBef>
              <a:spcAft>
                <a:spcPct val="0"/>
              </a:spcAft>
            </a:pPr>
            <a:r>
              <a:rPr lang="en-US" altLang="en-US" sz="2800" b="1" dirty="0">
                <a:solidFill>
                  <a:srgbClr val="FF0000"/>
                </a:solidFill>
                <a:latin typeface="Times New Roman" pitchFamily="18" charset="0"/>
                <a:cs typeface="Times New Roman" pitchFamily="18" charset="0"/>
              </a:rPr>
              <a:t>U</a:t>
            </a:r>
            <a:r>
              <a:rPr lang="en-US" altLang="en-US" sz="2800" b="1" baseline="-25000" dirty="0">
                <a:solidFill>
                  <a:srgbClr val="FF0000"/>
                </a:solidFill>
                <a:latin typeface="Times New Roman" pitchFamily="18" charset="0"/>
                <a:cs typeface="Times New Roman" pitchFamily="18" charset="0"/>
              </a:rPr>
              <a:t>MN</a:t>
            </a:r>
            <a:r>
              <a:rPr lang="en-US" altLang="en-US" sz="2800" b="1" dirty="0">
                <a:solidFill>
                  <a:srgbClr val="FF0000"/>
                </a:solidFill>
                <a:latin typeface="Times New Roman" pitchFamily="18" charset="0"/>
                <a:cs typeface="Times New Roman" pitchFamily="18" charset="0"/>
              </a:rPr>
              <a:t>=U</a:t>
            </a:r>
            <a:r>
              <a:rPr lang="en-US" altLang="en-US" sz="2800" b="1" baseline="-25000" dirty="0">
                <a:solidFill>
                  <a:srgbClr val="FF0000"/>
                </a:solidFill>
                <a:latin typeface="Times New Roman" pitchFamily="18" charset="0"/>
                <a:cs typeface="Times New Roman" pitchFamily="18" charset="0"/>
              </a:rPr>
              <a:t>1</a:t>
            </a:r>
            <a:r>
              <a:rPr lang="en-US" altLang="en-US" sz="2800" b="1" dirty="0">
                <a:solidFill>
                  <a:srgbClr val="FF0000"/>
                </a:solidFill>
                <a:latin typeface="Times New Roman" pitchFamily="18" charset="0"/>
                <a:cs typeface="Times New Roman" pitchFamily="18" charset="0"/>
              </a:rPr>
              <a:t>=U</a:t>
            </a:r>
            <a:r>
              <a:rPr lang="en-US" altLang="en-US" sz="2800" b="1" baseline="-25000" dirty="0">
                <a:solidFill>
                  <a:srgbClr val="FF0000"/>
                </a:solidFill>
                <a:latin typeface="Times New Roman" pitchFamily="18" charset="0"/>
                <a:cs typeface="Times New Roman" pitchFamily="18" charset="0"/>
              </a:rPr>
              <a:t>2</a:t>
            </a:r>
            <a:r>
              <a:rPr lang="en-US" altLang="en-US" sz="2800" b="1" dirty="0">
                <a:solidFill>
                  <a:srgbClr val="FF0000"/>
                </a:solidFill>
                <a:latin typeface="Times New Roman" pitchFamily="18" charset="0"/>
                <a:cs typeface="Times New Roman" pitchFamily="18" charset="0"/>
              </a:rPr>
              <a:t>=36V</a:t>
            </a:r>
            <a:endParaRPr lang="en-US" altLang="en-US" sz="2800" b="1" dirty="0">
              <a:solidFill>
                <a:srgbClr val="FF0000"/>
              </a:solidFill>
            </a:endParaRPr>
          </a:p>
        </p:txBody>
      </p:sp>
      <p:sp>
        <p:nvSpPr>
          <p:cNvPr id="4" name="Rectangle 3"/>
          <p:cNvSpPr/>
          <p:nvPr/>
        </p:nvSpPr>
        <p:spPr>
          <a:xfrm>
            <a:off x="2968710" y="1905000"/>
            <a:ext cx="4334263" cy="523220"/>
          </a:xfrm>
          <a:prstGeom prst="rect">
            <a:avLst/>
          </a:prstGeom>
        </p:spPr>
        <p:txBody>
          <a:bodyPr wrap="none">
            <a:spAutoFit/>
          </a:bodyPr>
          <a:lstStyle/>
          <a:p>
            <a:pPr lvl="0" algn="just" eaLnBrk="0" fontAlgn="base" hangingPunct="0">
              <a:spcBef>
                <a:spcPct val="0"/>
              </a:spcBef>
              <a:spcAft>
                <a:spcPct val="0"/>
              </a:spcAft>
            </a:pPr>
            <a:r>
              <a:rPr lang="en-US" altLang="en-US" sz="2800" b="1" dirty="0" err="1">
                <a:solidFill>
                  <a:srgbClr val="3333CC"/>
                </a:solidFill>
                <a:latin typeface="Times New Roman" pitchFamily="18" charset="0"/>
                <a:cs typeface="Times New Roman" pitchFamily="18" charset="0"/>
              </a:rPr>
              <a:t>Số</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chỉ</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của</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các</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ampe</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kế</a:t>
            </a:r>
            <a:r>
              <a:rPr lang="en-US" altLang="en-US" sz="2800" b="1" dirty="0">
                <a:solidFill>
                  <a:srgbClr val="3333CC"/>
                </a:solidFill>
                <a:latin typeface="Times New Roman" pitchFamily="18" charset="0"/>
                <a:cs typeface="Times New Roman" pitchFamily="18" charset="0"/>
              </a:rPr>
              <a:t> A</a:t>
            </a:r>
            <a:r>
              <a:rPr lang="en-US" altLang="en-US" sz="2800" b="1" baseline="-25000" dirty="0">
                <a:solidFill>
                  <a:srgbClr val="3333CC"/>
                </a:solidFill>
                <a:latin typeface="Times New Roman" pitchFamily="18" charset="0"/>
                <a:cs typeface="Times New Roman" pitchFamily="18" charset="0"/>
              </a:rPr>
              <a:t>1</a:t>
            </a:r>
            <a:r>
              <a:rPr lang="en-US" altLang="en-US" sz="2800" b="1" dirty="0">
                <a:solidFill>
                  <a:srgbClr val="3333CC"/>
                </a:solidFill>
                <a:latin typeface="Times New Roman" pitchFamily="18" charset="0"/>
                <a:cs typeface="Times New Roman" pitchFamily="18" charset="0"/>
              </a:rPr>
              <a:t> .</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5" name="Rectangle 4"/>
              <p:cNvSpPr/>
              <p:nvPr/>
            </p:nvSpPr>
            <p:spPr>
              <a:xfrm>
                <a:off x="3511334" y="2685346"/>
                <a:ext cx="3645678" cy="972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rgbClr val="FF0000"/>
                              </a:solidFill>
                              <a:latin typeface="Cambria Math" panose="02040503050406030204" pitchFamily="18" charset="0"/>
                            </a:rPr>
                          </m:ctrlPr>
                        </m:sSubPr>
                        <m:e>
                          <m:r>
                            <a:rPr lang="en-US" sz="2800" b="1" i="0">
                              <a:solidFill>
                                <a:srgbClr val="FF0000"/>
                              </a:solidFill>
                              <a:latin typeface="Cambria Math"/>
                            </a:rPr>
                            <m:t>𝐈</m:t>
                          </m:r>
                        </m:e>
                        <m:sub>
                          <m:r>
                            <a:rPr lang="en-US" sz="2800" b="1" i="0">
                              <a:solidFill>
                                <a:srgbClr val="FF0000"/>
                              </a:solidFill>
                              <a:latin typeface="Cambria Math"/>
                            </a:rPr>
                            <m:t>𝟏</m:t>
                          </m:r>
                        </m:sub>
                      </m:sSub>
                      <m:r>
                        <a:rPr lang="en-US" sz="2800" b="1" i="0">
                          <a:solidFill>
                            <a:srgbClr val="FF0000"/>
                          </a:solidFill>
                          <a:latin typeface="Cambria Math"/>
                        </a:rPr>
                        <m:t>=</m:t>
                      </m:r>
                      <m:f>
                        <m:fPr>
                          <m:ctrlPr>
                            <a:rPr lang="en-US" sz="2800" b="1" i="1">
                              <a:solidFill>
                                <a:srgbClr val="FF0000"/>
                              </a:solidFill>
                              <a:latin typeface="Cambria Math" panose="02040503050406030204" pitchFamily="18" charset="0"/>
                            </a:rPr>
                          </m:ctrlPr>
                        </m:fPr>
                        <m:num>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𝐔</m:t>
                              </m:r>
                            </m:e>
                            <m:sub>
                              <m:r>
                                <a:rPr lang="en-US" sz="2800" b="1" i="0">
                                  <a:solidFill>
                                    <a:srgbClr val="FF0000"/>
                                  </a:solidFill>
                                  <a:latin typeface="Cambria Math"/>
                                </a:rPr>
                                <m:t>𝟏</m:t>
                              </m:r>
                            </m:sub>
                          </m:sSub>
                        </m:num>
                        <m:den>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𝟏</m:t>
                              </m:r>
                            </m:sub>
                          </m:sSub>
                        </m:den>
                      </m:f>
                      <m:r>
                        <a:rPr lang="en-US" sz="2800" b="1" i="0">
                          <a:solidFill>
                            <a:srgbClr val="FF0000"/>
                          </a:solidFill>
                          <a:latin typeface="Cambria Math"/>
                        </a:rPr>
                        <m:t>=</m:t>
                      </m:r>
                      <m:f>
                        <m:fPr>
                          <m:ctrlPr>
                            <a:rPr lang="en-US" sz="2800" b="1" i="1">
                              <a:solidFill>
                                <a:srgbClr val="FF0000"/>
                              </a:solidFill>
                              <a:latin typeface="Cambria Math" panose="02040503050406030204" pitchFamily="18" charset="0"/>
                            </a:rPr>
                          </m:ctrlPr>
                        </m:fPr>
                        <m:num>
                          <m:r>
                            <a:rPr lang="en-US" sz="2800" b="1" i="0" smtClean="0">
                              <a:solidFill>
                                <a:srgbClr val="FF0000"/>
                              </a:solidFill>
                              <a:latin typeface="Cambria Math"/>
                            </a:rPr>
                            <m:t>𝟑𝟔</m:t>
                          </m:r>
                        </m:num>
                        <m:den>
                          <m:r>
                            <a:rPr lang="en-US" sz="2800" b="1" i="0" smtClean="0">
                              <a:solidFill>
                                <a:srgbClr val="FF0000"/>
                              </a:solidFill>
                              <a:latin typeface="Cambria Math"/>
                            </a:rPr>
                            <m:t>𝟑𝟎</m:t>
                          </m:r>
                        </m:den>
                      </m:f>
                      <m:r>
                        <a:rPr lang="en-US" sz="2800" b="1" i="0">
                          <a:solidFill>
                            <a:srgbClr val="FF0000"/>
                          </a:solidFill>
                          <a:latin typeface="Cambria Math"/>
                        </a:rPr>
                        <m:t>=</m:t>
                      </m:r>
                      <m:r>
                        <a:rPr lang="en-US" sz="2800" b="1" i="0" smtClean="0">
                          <a:solidFill>
                            <a:srgbClr val="FF0000"/>
                          </a:solidFill>
                          <a:latin typeface="Cambria Math"/>
                        </a:rPr>
                        <m:t>𝟏</m:t>
                      </m:r>
                      <m:r>
                        <a:rPr lang="en-US" sz="2800" b="1" i="0">
                          <a:solidFill>
                            <a:srgbClr val="FF0000"/>
                          </a:solidFill>
                          <a:latin typeface="Cambria Math"/>
                        </a:rPr>
                        <m:t>,</m:t>
                      </m:r>
                      <m:r>
                        <a:rPr lang="en-US" sz="2800" b="1" i="0" smtClean="0">
                          <a:solidFill>
                            <a:srgbClr val="FF0000"/>
                          </a:solidFill>
                          <a:latin typeface="Cambria Math"/>
                        </a:rPr>
                        <m:t>𝟐</m:t>
                      </m:r>
                      <m:r>
                        <a:rPr lang="en-US" sz="2800" b="1" i="0">
                          <a:solidFill>
                            <a:srgbClr val="FF0000"/>
                          </a:solidFill>
                          <a:latin typeface="Cambria Math"/>
                        </a:rPr>
                        <m:t>𝐀</m:t>
                      </m:r>
                    </m:oMath>
                  </m:oMathPara>
                </a14:m>
                <a:endParaRPr lang="en-US" sz="2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511334" y="2685346"/>
                <a:ext cx="3645678" cy="972254"/>
              </a:xfrm>
              <a:prstGeom prst="rect">
                <a:avLst/>
              </a:prstGeom>
              <a:blipFill rotWithShape="1">
                <a:blip r:embed="rId2"/>
                <a:stretch>
                  <a:fillRect/>
                </a:stretch>
              </a:blipFill>
            </p:spPr>
            <p:txBody>
              <a:bodyPr/>
              <a:lstStyle/>
              <a:p>
                <a:r>
                  <a:rPr lang="en-US">
                    <a:noFill/>
                  </a:rPr>
                  <a:t> </a:t>
                </a:r>
              </a:p>
            </p:txBody>
          </p:sp>
        </mc:Fallback>
      </mc:AlternateContent>
      <p:sp>
        <p:nvSpPr>
          <p:cNvPr id="6" name="Rectangle 5"/>
          <p:cNvSpPr/>
          <p:nvPr/>
        </p:nvSpPr>
        <p:spPr>
          <a:xfrm>
            <a:off x="2968710" y="3972580"/>
            <a:ext cx="4334263" cy="523220"/>
          </a:xfrm>
          <a:prstGeom prst="rect">
            <a:avLst/>
          </a:prstGeom>
        </p:spPr>
        <p:txBody>
          <a:bodyPr wrap="none">
            <a:spAutoFit/>
          </a:bodyPr>
          <a:lstStyle/>
          <a:p>
            <a:pPr lvl="0" algn="just" eaLnBrk="0" fontAlgn="base" hangingPunct="0">
              <a:spcBef>
                <a:spcPct val="0"/>
              </a:spcBef>
              <a:spcAft>
                <a:spcPct val="0"/>
              </a:spcAft>
            </a:pPr>
            <a:r>
              <a:rPr lang="en-US" altLang="en-US" sz="2800" b="1" dirty="0" err="1">
                <a:solidFill>
                  <a:srgbClr val="3333CC"/>
                </a:solidFill>
                <a:latin typeface="Times New Roman" pitchFamily="18" charset="0"/>
                <a:cs typeface="Times New Roman" pitchFamily="18" charset="0"/>
              </a:rPr>
              <a:t>Số</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chỉ</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của</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các</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ampe</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kế</a:t>
            </a:r>
            <a:r>
              <a:rPr lang="en-US" altLang="en-US" sz="2800" b="1" dirty="0">
                <a:solidFill>
                  <a:srgbClr val="3333CC"/>
                </a:solidFill>
                <a:latin typeface="Times New Roman" pitchFamily="18" charset="0"/>
                <a:cs typeface="Times New Roman" pitchFamily="18" charset="0"/>
              </a:rPr>
              <a:t> A</a:t>
            </a:r>
            <a:r>
              <a:rPr lang="en-US" altLang="en-US" sz="2800" b="1" baseline="-25000" dirty="0">
                <a:solidFill>
                  <a:srgbClr val="3333CC"/>
                </a:solidFill>
                <a:latin typeface="Times New Roman" pitchFamily="18" charset="0"/>
                <a:cs typeface="Times New Roman" pitchFamily="18" charset="0"/>
              </a:rPr>
              <a:t>2</a:t>
            </a:r>
            <a:r>
              <a:rPr lang="en-US" altLang="en-US" sz="2800" b="1" dirty="0">
                <a:solidFill>
                  <a:srgbClr val="3333CC"/>
                </a:solidFill>
                <a:latin typeface="Times New Roman" pitchFamily="18" charset="0"/>
                <a:cs typeface="Times New Roman" pitchFamily="18" charset="0"/>
              </a:rPr>
              <a:t> .</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7" name="Rectangle 6"/>
              <p:cNvSpPr/>
              <p:nvPr/>
            </p:nvSpPr>
            <p:spPr>
              <a:xfrm>
                <a:off x="3124200" y="4876800"/>
                <a:ext cx="3668505" cy="972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rgbClr val="FF0000"/>
                              </a:solidFill>
                              <a:latin typeface="Cambria Math" panose="02040503050406030204" pitchFamily="18" charset="0"/>
                            </a:rPr>
                          </m:ctrlPr>
                        </m:sSubPr>
                        <m:e>
                          <m:r>
                            <a:rPr lang="en-US" sz="2800" b="1" i="0">
                              <a:solidFill>
                                <a:srgbClr val="FF0000"/>
                              </a:solidFill>
                              <a:latin typeface="Cambria Math"/>
                            </a:rPr>
                            <m:t>𝐈</m:t>
                          </m:r>
                        </m:e>
                        <m:sub>
                          <m:r>
                            <a:rPr lang="en-US" sz="2800" b="1" i="0">
                              <a:solidFill>
                                <a:srgbClr val="FF0000"/>
                              </a:solidFill>
                              <a:latin typeface="Cambria Math"/>
                            </a:rPr>
                            <m:t>𝟐</m:t>
                          </m:r>
                        </m:sub>
                      </m:sSub>
                      <m:r>
                        <a:rPr lang="en-US" sz="2800" b="1" i="0">
                          <a:solidFill>
                            <a:srgbClr val="FF0000"/>
                          </a:solidFill>
                          <a:latin typeface="Cambria Math"/>
                        </a:rPr>
                        <m:t>=</m:t>
                      </m:r>
                      <m:f>
                        <m:fPr>
                          <m:ctrlPr>
                            <a:rPr lang="en-US" sz="2800" b="1" i="1">
                              <a:solidFill>
                                <a:srgbClr val="FF0000"/>
                              </a:solidFill>
                              <a:latin typeface="Cambria Math" panose="02040503050406030204" pitchFamily="18" charset="0"/>
                            </a:rPr>
                          </m:ctrlPr>
                        </m:fPr>
                        <m:num>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𝐔</m:t>
                              </m:r>
                            </m:e>
                            <m:sub>
                              <m:r>
                                <a:rPr lang="en-US" sz="2800" b="1" i="0">
                                  <a:solidFill>
                                    <a:srgbClr val="FF0000"/>
                                  </a:solidFill>
                                  <a:latin typeface="Cambria Math"/>
                                </a:rPr>
                                <m:t>𝟐</m:t>
                              </m:r>
                            </m:sub>
                          </m:sSub>
                        </m:num>
                        <m:den>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𝟐</m:t>
                              </m:r>
                            </m:sub>
                          </m:sSub>
                        </m:den>
                      </m:f>
                      <m:r>
                        <a:rPr lang="en-US" sz="2800" b="1" i="0">
                          <a:solidFill>
                            <a:srgbClr val="FF0000"/>
                          </a:solidFill>
                          <a:latin typeface="Cambria Math"/>
                        </a:rPr>
                        <m:t>=</m:t>
                      </m:r>
                      <m:f>
                        <m:fPr>
                          <m:ctrlPr>
                            <a:rPr lang="en-US" sz="2800" b="1" i="1">
                              <a:solidFill>
                                <a:srgbClr val="FF0000"/>
                              </a:solidFill>
                              <a:latin typeface="Cambria Math" panose="02040503050406030204" pitchFamily="18" charset="0"/>
                            </a:rPr>
                          </m:ctrlPr>
                        </m:fPr>
                        <m:num>
                          <m:r>
                            <a:rPr lang="en-US" sz="2800" b="1" i="0" smtClean="0">
                              <a:solidFill>
                                <a:srgbClr val="FF0000"/>
                              </a:solidFill>
                              <a:latin typeface="Cambria Math"/>
                            </a:rPr>
                            <m:t>𝟑𝟔</m:t>
                          </m:r>
                        </m:num>
                        <m:den>
                          <m:r>
                            <a:rPr lang="en-US" sz="2800" b="1" i="0" smtClean="0">
                              <a:solidFill>
                                <a:srgbClr val="FF0000"/>
                              </a:solidFill>
                              <a:latin typeface="Cambria Math"/>
                            </a:rPr>
                            <m:t>𝟐</m:t>
                          </m:r>
                          <m:r>
                            <a:rPr lang="en-US" sz="2800" b="1" i="0">
                              <a:solidFill>
                                <a:srgbClr val="FF0000"/>
                              </a:solidFill>
                              <a:latin typeface="Cambria Math"/>
                            </a:rPr>
                            <m:t>𝟎</m:t>
                          </m:r>
                        </m:den>
                      </m:f>
                      <m:r>
                        <a:rPr lang="en-US" sz="2800" b="1" i="0">
                          <a:solidFill>
                            <a:srgbClr val="FF0000"/>
                          </a:solidFill>
                          <a:latin typeface="Cambria Math"/>
                        </a:rPr>
                        <m:t>=</m:t>
                      </m:r>
                      <m:r>
                        <a:rPr lang="en-US" sz="2800" b="1" i="0" smtClean="0">
                          <a:solidFill>
                            <a:srgbClr val="FF0000"/>
                          </a:solidFill>
                          <a:latin typeface="Cambria Math"/>
                        </a:rPr>
                        <m:t>𝟏</m:t>
                      </m:r>
                      <m:r>
                        <a:rPr lang="en-US" sz="2800" b="1" i="0">
                          <a:solidFill>
                            <a:srgbClr val="FF0000"/>
                          </a:solidFill>
                          <a:latin typeface="Cambria Math"/>
                        </a:rPr>
                        <m:t>,</m:t>
                      </m:r>
                      <m:r>
                        <a:rPr lang="en-US" sz="2800" b="1" i="0" smtClean="0">
                          <a:solidFill>
                            <a:srgbClr val="FF0000"/>
                          </a:solidFill>
                          <a:latin typeface="Cambria Math"/>
                        </a:rPr>
                        <m:t>𝟖</m:t>
                      </m:r>
                      <m:r>
                        <a:rPr lang="en-US" sz="2800" b="1" i="0">
                          <a:solidFill>
                            <a:srgbClr val="FF0000"/>
                          </a:solidFill>
                          <a:latin typeface="Cambria Math"/>
                        </a:rPr>
                        <m:t>𝐀</m:t>
                      </m:r>
                    </m:oMath>
                  </m:oMathPara>
                </a14:m>
                <a:endParaRPr lang="en-US" sz="2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124200" y="4876800"/>
                <a:ext cx="3668505" cy="972254"/>
              </a:xfrm>
              <a:prstGeom prst="rect">
                <a:avLst/>
              </a:prstGeom>
              <a:blipFill rotWithShape="1">
                <a:blip r:embed="rId3"/>
                <a:stretch>
                  <a:fillRect/>
                </a:stretch>
              </a:blipFill>
            </p:spPr>
            <p:txBody>
              <a:bodyPr/>
              <a:lstStyle/>
              <a:p>
                <a:r>
                  <a:rPr lang="en-US">
                    <a:noFill/>
                  </a:rPr>
                  <a:t> </a:t>
                </a:r>
              </a:p>
            </p:txBody>
          </p:sp>
        </mc:Fallback>
      </mc:AlternateContent>
      <p:sp>
        <p:nvSpPr>
          <p:cNvPr id="8" name="TextBox 7"/>
          <p:cNvSpPr txBox="1"/>
          <p:nvPr/>
        </p:nvSpPr>
        <p:spPr>
          <a:xfrm>
            <a:off x="22964" y="228600"/>
            <a:ext cx="2491636" cy="3108543"/>
          </a:xfrm>
          <a:prstGeom prst="rect">
            <a:avLst/>
          </a:prstGeom>
          <a:noFill/>
        </p:spPr>
        <p:txBody>
          <a:bodyPr wrap="square" rtlCol="0">
            <a:spAutoFit/>
          </a:bodyPr>
          <a:lstStyle/>
          <a:p>
            <a:r>
              <a:rPr lang="en-US" sz="2800" b="1" dirty="0" err="1">
                <a:solidFill>
                  <a:srgbClr val="3333CC"/>
                </a:solidFill>
                <a:latin typeface="Times New Roman" panose="02020603050405020304" pitchFamily="18" charset="0"/>
                <a:cs typeface="Times New Roman" panose="02020603050405020304" pitchFamily="18" charset="0"/>
              </a:rPr>
              <a:t>Tóm</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tắt</a:t>
            </a:r>
            <a:r>
              <a:rPr lang="en-US" sz="2800" b="1" dirty="0">
                <a:solidFill>
                  <a:srgbClr val="3333CC"/>
                </a:solidFill>
                <a:latin typeface="Times New Roman" panose="02020603050405020304" pitchFamily="18" charset="0"/>
                <a:cs typeface="Times New Roman" panose="02020603050405020304" pitchFamily="18" charset="0"/>
              </a:rPr>
              <a:t> : (R</a:t>
            </a:r>
            <a:r>
              <a:rPr lang="en-US" sz="2800" b="1" baseline="-25000" dirty="0">
                <a:solidFill>
                  <a:srgbClr val="3333CC"/>
                </a:solidFill>
                <a:latin typeface="Times New Roman" panose="02020603050405020304" pitchFamily="18" charset="0"/>
                <a:cs typeface="Times New Roman" panose="02020603050405020304" pitchFamily="18" charset="0"/>
              </a:rPr>
              <a:t>1</a:t>
            </a:r>
            <a:r>
              <a:rPr lang="en-US" sz="2800" b="1" dirty="0">
                <a:solidFill>
                  <a:srgbClr val="3333CC"/>
                </a:solidFill>
                <a:latin typeface="Times New Roman" panose="02020603050405020304" pitchFamily="18" charset="0"/>
                <a:cs typeface="Times New Roman" panose="02020603050405020304" pitchFamily="18" charset="0"/>
              </a:rPr>
              <a:t>//R</a:t>
            </a:r>
            <a:r>
              <a:rPr lang="en-US" sz="2800" b="1" baseline="-25000" dirty="0">
                <a:solidFill>
                  <a:srgbClr val="3333CC"/>
                </a:solidFill>
                <a:latin typeface="Times New Roman" panose="02020603050405020304" pitchFamily="18" charset="0"/>
                <a:cs typeface="Times New Roman" panose="02020603050405020304" pitchFamily="18" charset="0"/>
              </a:rPr>
              <a:t>2</a:t>
            </a:r>
            <a:r>
              <a:rPr lang="en-US" sz="2800" b="1" dirty="0">
                <a:solidFill>
                  <a:srgbClr val="3333CC"/>
                </a:solidFill>
                <a:latin typeface="Times New Roman" panose="02020603050405020304" pitchFamily="18" charset="0"/>
                <a:cs typeface="Times New Roman" panose="02020603050405020304" pitchFamily="18" charset="0"/>
              </a:rPr>
              <a:t>)</a:t>
            </a:r>
          </a:p>
          <a:p>
            <a:r>
              <a:rPr lang="en-US" altLang="en-US" sz="2800" b="1" dirty="0">
                <a:solidFill>
                  <a:srgbClr val="3333CC"/>
                </a:solidFill>
                <a:latin typeface="Times New Roman" pitchFamily="18" charset="0"/>
                <a:cs typeface="Times New Roman" pitchFamily="18" charset="0"/>
              </a:rPr>
              <a:t>R</a:t>
            </a:r>
            <a:r>
              <a:rPr lang="en-US" altLang="en-US" sz="2800" b="1" baseline="-30000" dirty="0">
                <a:solidFill>
                  <a:srgbClr val="3333CC"/>
                </a:solidFill>
                <a:latin typeface="Times New Roman" pitchFamily="18" charset="0"/>
                <a:cs typeface="Times New Roman" pitchFamily="18" charset="0"/>
              </a:rPr>
              <a:t>1</a:t>
            </a:r>
            <a:r>
              <a:rPr lang="en-US" altLang="en-US" sz="2800" b="1" dirty="0">
                <a:solidFill>
                  <a:srgbClr val="3333CC"/>
                </a:solidFill>
                <a:latin typeface="Times New Roman" pitchFamily="18" charset="0"/>
                <a:cs typeface="Times New Roman" pitchFamily="18" charset="0"/>
              </a:rPr>
              <a:t>=30Ω;</a:t>
            </a:r>
          </a:p>
          <a:p>
            <a:r>
              <a:rPr lang="en-US" altLang="en-US" sz="2800" b="1" dirty="0">
                <a:solidFill>
                  <a:srgbClr val="3333CC"/>
                </a:solidFill>
                <a:latin typeface="Times New Roman" pitchFamily="18" charset="0"/>
                <a:cs typeface="Times New Roman" pitchFamily="18" charset="0"/>
              </a:rPr>
              <a:t>U</a:t>
            </a:r>
            <a:r>
              <a:rPr lang="en-US" altLang="en-US" sz="2800" b="1" baseline="-30000" dirty="0">
                <a:solidFill>
                  <a:srgbClr val="3333CC"/>
                </a:solidFill>
                <a:latin typeface="Times New Roman" pitchFamily="18" charset="0"/>
                <a:cs typeface="Times New Roman" pitchFamily="18" charset="0"/>
              </a:rPr>
              <a:t>MN</a:t>
            </a:r>
            <a:r>
              <a:rPr lang="en-US" altLang="en-US" sz="2800" b="1" dirty="0">
                <a:solidFill>
                  <a:srgbClr val="3333CC"/>
                </a:solidFill>
                <a:latin typeface="Times New Roman" pitchFamily="18" charset="0"/>
                <a:cs typeface="Times New Roman" pitchFamily="18" charset="0"/>
              </a:rPr>
              <a:t>=36V</a:t>
            </a:r>
          </a:p>
          <a:p>
            <a:r>
              <a:rPr lang="en-US" altLang="en-US" sz="2800" b="1" dirty="0">
                <a:solidFill>
                  <a:srgbClr val="3333CC"/>
                </a:solidFill>
                <a:latin typeface="Times New Roman" pitchFamily="18" charset="0"/>
                <a:cs typeface="Times New Roman" pitchFamily="18" charset="0"/>
              </a:rPr>
              <a:t>I=3A</a:t>
            </a:r>
          </a:p>
          <a:p>
            <a:r>
              <a:rPr lang="en-US" sz="2800" b="1" dirty="0">
                <a:solidFill>
                  <a:srgbClr val="3333CC"/>
                </a:solidFill>
                <a:latin typeface="Times New Roman" pitchFamily="18" charset="0"/>
                <a:cs typeface="Times New Roman" pitchFamily="18" charset="0"/>
              </a:rPr>
              <a:t>a)R</a:t>
            </a:r>
            <a:r>
              <a:rPr lang="en-US" sz="2800" b="1" baseline="-25000" dirty="0">
                <a:solidFill>
                  <a:srgbClr val="3333CC"/>
                </a:solidFill>
                <a:latin typeface="Times New Roman" pitchFamily="18" charset="0"/>
                <a:cs typeface="Times New Roman" pitchFamily="18" charset="0"/>
              </a:rPr>
              <a:t>2</a:t>
            </a:r>
            <a:r>
              <a:rPr lang="en-US" sz="2800" b="1" dirty="0">
                <a:solidFill>
                  <a:srgbClr val="3333CC"/>
                </a:solidFill>
                <a:latin typeface="Times New Roman" pitchFamily="18" charset="0"/>
                <a:cs typeface="Times New Roman" pitchFamily="18" charset="0"/>
              </a:rPr>
              <a:t>=?</a:t>
            </a:r>
            <a:r>
              <a:rPr lang="en-US" altLang="en-US" sz="2800" b="1" dirty="0">
                <a:solidFill>
                  <a:srgbClr val="3333CC"/>
                </a:solidFill>
                <a:latin typeface="Times New Roman" pitchFamily="18" charset="0"/>
                <a:cs typeface="Times New Roman" pitchFamily="18" charset="0"/>
              </a:rPr>
              <a:t> Ω</a:t>
            </a:r>
            <a:endParaRPr lang="en-US" sz="2800" b="1" dirty="0">
              <a:solidFill>
                <a:srgbClr val="3333CC"/>
              </a:solidFill>
              <a:latin typeface="Times New Roman" pitchFamily="18" charset="0"/>
              <a:cs typeface="Times New Roman" pitchFamily="18" charset="0"/>
            </a:endParaRPr>
          </a:p>
          <a:p>
            <a:r>
              <a:rPr lang="en-US" sz="2800" b="1" dirty="0">
                <a:solidFill>
                  <a:srgbClr val="3333CC"/>
                </a:solidFill>
                <a:latin typeface="Times New Roman" pitchFamily="18" charset="0"/>
                <a:cs typeface="Times New Roman" pitchFamily="18" charset="0"/>
              </a:rPr>
              <a:t>b)I</a:t>
            </a:r>
            <a:r>
              <a:rPr lang="en-US" sz="2800" b="1" baseline="-25000" dirty="0">
                <a:solidFill>
                  <a:srgbClr val="3333CC"/>
                </a:solidFill>
                <a:latin typeface="Times New Roman" panose="02020603050405020304" pitchFamily="18" charset="0"/>
                <a:cs typeface="Times New Roman" panose="02020603050405020304" pitchFamily="18" charset="0"/>
              </a:rPr>
              <a:t>1</a:t>
            </a:r>
            <a:r>
              <a:rPr lang="en-US" sz="2800" b="1" dirty="0">
                <a:solidFill>
                  <a:srgbClr val="3333CC"/>
                </a:solidFill>
                <a:latin typeface="Times New Roman" panose="02020603050405020304" pitchFamily="18" charset="0"/>
                <a:cs typeface="Times New Roman" panose="02020603050405020304" pitchFamily="18" charset="0"/>
              </a:rPr>
              <a:t>, I</a:t>
            </a:r>
            <a:r>
              <a:rPr lang="en-US" sz="2800" b="1" baseline="-25000" dirty="0">
                <a:solidFill>
                  <a:srgbClr val="3333CC"/>
                </a:solidFill>
                <a:latin typeface="Times New Roman" panose="02020603050405020304" pitchFamily="18" charset="0"/>
                <a:cs typeface="Times New Roman" panose="02020603050405020304" pitchFamily="18" charset="0"/>
              </a:rPr>
              <a:t>2</a:t>
            </a:r>
            <a:r>
              <a:rPr lang="en-US" sz="2800" b="1" dirty="0">
                <a:solidFill>
                  <a:srgbClr val="3333CC"/>
                </a:solidFill>
                <a:latin typeface="Times New Roman" panose="02020603050405020304" pitchFamily="18" charset="0"/>
                <a:cs typeface="Times New Roman" panose="02020603050405020304" pitchFamily="18" charset="0"/>
              </a:rPr>
              <a:t> =?A</a:t>
            </a:r>
          </a:p>
        </p:txBody>
      </p:sp>
    </p:spTree>
    <p:extLst>
      <p:ext uri="{BB962C8B-B14F-4D97-AF65-F5344CB8AC3E}">
        <p14:creationId xmlns:p14="http://schemas.microsoft.com/office/powerpoint/2010/main" val="177405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4086"/>
            <a:ext cx="8991600" cy="20928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5.6 Ba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điện</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trở</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R</a:t>
            </a:r>
            <a:r>
              <a:rPr kumimoji="0" lang="en-US" altLang="en-US" sz="2600" b="1" i="0" u="none" strike="noStrike" cap="none" normalizeH="0" baseline="-30000" dirty="0">
                <a:ln>
                  <a:noFill/>
                </a:ln>
                <a:solidFill>
                  <a:srgbClr val="3333CC"/>
                </a:solidFill>
                <a:effectLst/>
                <a:latin typeface="Times New Roman" pitchFamily="18" charset="0"/>
                <a:cs typeface="Times New Roman" pitchFamily="18" charset="0"/>
              </a:rPr>
              <a:t>1</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=10Ω, R</a:t>
            </a:r>
            <a:r>
              <a:rPr kumimoji="0" lang="en-US" altLang="en-US" sz="2600" b="1" i="0" u="none" strike="noStrike" cap="none" normalizeH="0" baseline="-30000" dirty="0">
                <a:ln>
                  <a:noFill/>
                </a:ln>
                <a:solidFill>
                  <a:srgbClr val="3333CC"/>
                </a:solidFill>
                <a:effectLst/>
                <a:latin typeface="Times New Roman" pitchFamily="18" charset="0"/>
                <a:cs typeface="Times New Roman" pitchFamily="18" charset="0"/>
              </a:rPr>
              <a:t>2</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=R</a:t>
            </a:r>
            <a:r>
              <a:rPr kumimoji="0" lang="en-US" altLang="en-US" sz="2600" b="1" i="0" u="none" strike="noStrike" cap="none" normalizeH="0" baseline="-30000" dirty="0">
                <a:ln>
                  <a:noFill/>
                </a:ln>
                <a:solidFill>
                  <a:srgbClr val="3333CC"/>
                </a:solidFill>
                <a:effectLst/>
                <a:latin typeface="Times New Roman" pitchFamily="18" charset="0"/>
                <a:cs typeface="Times New Roman" pitchFamily="18" charset="0"/>
              </a:rPr>
              <a:t>3</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=20Ω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được</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mắc</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song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song</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với</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nhau</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vào</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hiệu</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điện</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thế</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12V.</a:t>
            </a:r>
            <a:endParaRPr kumimoji="0" lang="en-US" altLang="en-US" sz="2600" b="1" i="0" u="none" strike="noStrike" cap="none" normalizeH="0" baseline="0" dirty="0">
              <a:ln>
                <a:noFill/>
              </a:ln>
              <a:solidFill>
                <a:srgbClr val="3333CC"/>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a.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Tính</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điện</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trở</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tương</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đương</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của</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đoạn</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mạch</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a:t>
            </a:r>
            <a:endParaRPr kumimoji="0" lang="en-US" altLang="en-US" sz="2600" b="1" i="0" u="none" strike="noStrike" cap="none" normalizeH="0" baseline="0" dirty="0">
              <a:ln>
                <a:noFill/>
              </a:ln>
              <a:solidFill>
                <a:srgbClr val="3333CC"/>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b.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Tính</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cường</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độ</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dòng</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điện</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chạy</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qua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mạch</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chính</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và</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qua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từng</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mạch</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rẽ</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a:t>
            </a:r>
            <a:endParaRPr kumimoji="0" lang="en-US" altLang="en-US" sz="2600" b="1" i="0" u="none" strike="noStrike" cap="none" normalizeH="0" baseline="0" dirty="0">
              <a:ln>
                <a:noFill/>
              </a:ln>
              <a:solidFill>
                <a:srgbClr val="3333CC"/>
              </a:solidFill>
              <a:effectLst/>
            </a:endParaRPr>
          </a:p>
        </p:txBody>
      </p:sp>
      <p:sp>
        <p:nvSpPr>
          <p:cNvPr id="3" name="TextBox 2"/>
          <p:cNvSpPr txBox="1"/>
          <p:nvPr/>
        </p:nvSpPr>
        <p:spPr>
          <a:xfrm>
            <a:off x="-51148" y="2895600"/>
            <a:ext cx="2860110" cy="2893100"/>
          </a:xfrm>
          <a:prstGeom prst="rect">
            <a:avLst/>
          </a:prstGeom>
          <a:noFill/>
        </p:spPr>
        <p:txBody>
          <a:bodyPr wrap="square" rtlCol="0">
            <a:spAutoFit/>
          </a:bodyPr>
          <a:lstStyle/>
          <a:p>
            <a:r>
              <a:rPr lang="en-US" sz="2600" b="1" dirty="0" err="1">
                <a:solidFill>
                  <a:srgbClr val="3333CC"/>
                </a:solidFill>
                <a:latin typeface="Times New Roman" panose="02020603050405020304" pitchFamily="18" charset="0"/>
                <a:cs typeface="Times New Roman" panose="02020603050405020304" pitchFamily="18" charset="0"/>
              </a:rPr>
              <a:t>Tóm</a:t>
            </a:r>
            <a:r>
              <a:rPr lang="en-US" sz="2600" b="1" dirty="0">
                <a:solidFill>
                  <a:srgbClr val="3333CC"/>
                </a:solidFill>
                <a:latin typeface="Times New Roman" panose="02020603050405020304" pitchFamily="18" charset="0"/>
                <a:cs typeface="Times New Roman" panose="02020603050405020304" pitchFamily="18" charset="0"/>
              </a:rPr>
              <a:t> </a:t>
            </a:r>
            <a:r>
              <a:rPr lang="en-US" sz="2600" b="1" dirty="0" err="1">
                <a:solidFill>
                  <a:srgbClr val="3333CC"/>
                </a:solidFill>
                <a:latin typeface="Times New Roman" panose="02020603050405020304" pitchFamily="18" charset="0"/>
                <a:cs typeface="Times New Roman" panose="02020603050405020304" pitchFamily="18" charset="0"/>
              </a:rPr>
              <a:t>tắt</a:t>
            </a:r>
            <a:r>
              <a:rPr lang="en-US" sz="2600" b="1" dirty="0">
                <a:solidFill>
                  <a:srgbClr val="3333CC"/>
                </a:solidFill>
                <a:latin typeface="Times New Roman" panose="02020603050405020304" pitchFamily="18" charset="0"/>
                <a:cs typeface="Times New Roman" panose="02020603050405020304" pitchFamily="18" charset="0"/>
              </a:rPr>
              <a:t> :(R</a:t>
            </a:r>
            <a:r>
              <a:rPr lang="en-US" sz="2600" b="1" baseline="-25000" dirty="0">
                <a:solidFill>
                  <a:srgbClr val="3333CC"/>
                </a:solidFill>
                <a:latin typeface="Times New Roman" panose="02020603050405020304" pitchFamily="18" charset="0"/>
                <a:cs typeface="Times New Roman" panose="02020603050405020304" pitchFamily="18" charset="0"/>
              </a:rPr>
              <a:t>1</a:t>
            </a:r>
            <a:r>
              <a:rPr lang="en-US" sz="2600" b="1" dirty="0">
                <a:solidFill>
                  <a:srgbClr val="3333CC"/>
                </a:solidFill>
                <a:latin typeface="Times New Roman" panose="02020603050405020304" pitchFamily="18" charset="0"/>
                <a:cs typeface="Times New Roman" panose="02020603050405020304" pitchFamily="18" charset="0"/>
              </a:rPr>
              <a:t>//R</a:t>
            </a:r>
            <a:r>
              <a:rPr lang="en-US" sz="2600" b="1" baseline="-25000" dirty="0">
                <a:solidFill>
                  <a:srgbClr val="3333CC"/>
                </a:solidFill>
                <a:latin typeface="Times New Roman" panose="02020603050405020304" pitchFamily="18" charset="0"/>
                <a:cs typeface="Times New Roman" panose="02020603050405020304" pitchFamily="18" charset="0"/>
              </a:rPr>
              <a:t>2</a:t>
            </a:r>
            <a:r>
              <a:rPr lang="en-US" sz="2600" b="1" dirty="0">
                <a:solidFill>
                  <a:srgbClr val="3333CC"/>
                </a:solidFill>
                <a:latin typeface="Times New Roman" panose="02020603050405020304" pitchFamily="18" charset="0"/>
                <a:cs typeface="Times New Roman" panose="02020603050405020304" pitchFamily="18" charset="0"/>
              </a:rPr>
              <a:t>//R</a:t>
            </a:r>
            <a:r>
              <a:rPr lang="en-US" sz="2600" b="1" baseline="-25000" dirty="0">
                <a:solidFill>
                  <a:srgbClr val="3333CC"/>
                </a:solidFill>
                <a:latin typeface="Times New Roman" panose="02020603050405020304" pitchFamily="18" charset="0"/>
                <a:cs typeface="Times New Roman" panose="02020603050405020304" pitchFamily="18" charset="0"/>
              </a:rPr>
              <a:t>3</a:t>
            </a:r>
            <a:r>
              <a:rPr lang="en-US" sz="2600" b="1" dirty="0">
                <a:solidFill>
                  <a:srgbClr val="3333CC"/>
                </a:solidFill>
                <a:latin typeface="Times New Roman" panose="02020603050405020304" pitchFamily="18" charset="0"/>
                <a:cs typeface="Times New Roman" panose="02020603050405020304" pitchFamily="18" charset="0"/>
              </a:rPr>
              <a:t>)</a:t>
            </a:r>
          </a:p>
          <a:p>
            <a:r>
              <a:rPr lang="en-US" altLang="en-US" sz="2600" b="1" dirty="0">
                <a:solidFill>
                  <a:srgbClr val="3333CC"/>
                </a:solidFill>
                <a:latin typeface="Times New Roman" pitchFamily="18" charset="0"/>
                <a:cs typeface="Times New Roman" pitchFamily="18" charset="0"/>
              </a:rPr>
              <a:t>R</a:t>
            </a:r>
            <a:r>
              <a:rPr lang="en-US" altLang="en-US" sz="2600" b="1" baseline="-30000" dirty="0">
                <a:solidFill>
                  <a:srgbClr val="3333CC"/>
                </a:solidFill>
                <a:latin typeface="Times New Roman" pitchFamily="18" charset="0"/>
                <a:cs typeface="Times New Roman" pitchFamily="18" charset="0"/>
              </a:rPr>
              <a:t>1</a:t>
            </a:r>
            <a:r>
              <a:rPr lang="en-US" altLang="en-US" sz="2600" b="1" dirty="0">
                <a:solidFill>
                  <a:srgbClr val="3333CC"/>
                </a:solidFill>
                <a:latin typeface="Times New Roman" pitchFamily="18" charset="0"/>
                <a:cs typeface="Times New Roman" pitchFamily="18" charset="0"/>
              </a:rPr>
              <a:t>=10Ω;</a:t>
            </a:r>
          </a:p>
          <a:p>
            <a:r>
              <a:rPr lang="en-US" altLang="en-US" sz="2600" b="1" dirty="0">
                <a:solidFill>
                  <a:srgbClr val="3333CC"/>
                </a:solidFill>
                <a:latin typeface="Times New Roman" pitchFamily="18" charset="0"/>
                <a:cs typeface="Times New Roman" pitchFamily="18" charset="0"/>
              </a:rPr>
              <a:t>R</a:t>
            </a:r>
            <a:r>
              <a:rPr lang="en-US" altLang="en-US" sz="2600" b="1" baseline="-30000" dirty="0">
                <a:solidFill>
                  <a:srgbClr val="3333CC"/>
                </a:solidFill>
                <a:latin typeface="Times New Roman" pitchFamily="18" charset="0"/>
                <a:cs typeface="Times New Roman" pitchFamily="18" charset="0"/>
              </a:rPr>
              <a:t>2</a:t>
            </a:r>
            <a:r>
              <a:rPr lang="en-US" altLang="en-US" sz="2600" b="1" dirty="0">
                <a:solidFill>
                  <a:srgbClr val="3333CC"/>
                </a:solidFill>
                <a:latin typeface="Times New Roman" pitchFamily="18" charset="0"/>
                <a:cs typeface="Times New Roman" pitchFamily="18" charset="0"/>
              </a:rPr>
              <a:t>=R</a:t>
            </a:r>
            <a:r>
              <a:rPr lang="en-US" altLang="en-US" sz="2600" b="1" baseline="-30000" dirty="0">
                <a:solidFill>
                  <a:srgbClr val="3333CC"/>
                </a:solidFill>
                <a:latin typeface="Times New Roman" pitchFamily="18" charset="0"/>
                <a:cs typeface="Times New Roman" pitchFamily="18" charset="0"/>
              </a:rPr>
              <a:t>3</a:t>
            </a:r>
            <a:r>
              <a:rPr lang="en-US" altLang="en-US" sz="2600" b="1" dirty="0">
                <a:solidFill>
                  <a:srgbClr val="3333CC"/>
                </a:solidFill>
                <a:latin typeface="Times New Roman" pitchFamily="18" charset="0"/>
                <a:cs typeface="Times New Roman" pitchFamily="18" charset="0"/>
              </a:rPr>
              <a:t>=20Ω U=12V</a:t>
            </a:r>
          </a:p>
          <a:p>
            <a:r>
              <a:rPr lang="en-US" sz="2600" b="1" dirty="0">
                <a:solidFill>
                  <a:srgbClr val="3333CC"/>
                </a:solidFill>
                <a:latin typeface="Times New Roman" pitchFamily="18" charset="0"/>
                <a:cs typeface="Times New Roman" pitchFamily="18" charset="0"/>
              </a:rPr>
              <a:t>a)</a:t>
            </a:r>
            <a:r>
              <a:rPr lang="en-US" sz="2600" b="1" dirty="0" err="1">
                <a:solidFill>
                  <a:srgbClr val="3333CC"/>
                </a:solidFill>
                <a:latin typeface="Times New Roman" pitchFamily="18" charset="0"/>
                <a:cs typeface="Times New Roman" pitchFamily="18" charset="0"/>
              </a:rPr>
              <a:t>R</a:t>
            </a:r>
            <a:r>
              <a:rPr lang="en-US" sz="2600" b="1" baseline="-25000" dirty="0" err="1">
                <a:solidFill>
                  <a:srgbClr val="3333CC"/>
                </a:solidFill>
                <a:latin typeface="Times New Roman" pitchFamily="18" charset="0"/>
                <a:cs typeface="Times New Roman" pitchFamily="18" charset="0"/>
              </a:rPr>
              <a:t>tđ</a:t>
            </a:r>
            <a:r>
              <a:rPr lang="en-US" sz="2600" b="1" dirty="0">
                <a:solidFill>
                  <a:srgbClr val="3333CC"/>
                </a:solidFill>
                <a:latin typeface="Times New Roman" pitchFamily="18" charset="0"/>
                <a:cs typeface="Times New Roman" pitchFamily="18" charset="0"/>
              </a:rPr>
              <a:t>=?</a:t>
            </a:r>
            <a:r>
              <a:rPr lang="en-US" altLang="en-US" sz="2600" b="1" dirty="0">
                <a:solidFill>
                  <a:srgbClr val="3333CC"/>
                </a:solidFill>
                <a:latin typeface="Times New Roman" pitchFamily="18" charset="0"/>
                <a:cs typeface="Times New Roman" pitchFamily="18" charset="0"/>
              </a:rPr>
              <a:t> Ω</a:t>
            </a:r>
            <a:endParaRPr lang="en-US" sz="2600" b="1" dirty="0">
              <a:solidFill>
                <a:srgbClr val="3333CC"/>
              </a:solidFill>
              <a:latin typeface="Times New Roman" pitchFamily="18" charset="0"/>
              <a:cs typeface="Times New Roman" pitchFamily="18" charset="0"/>
            </a:endParaRPr>
          </a:p>
          <a:p>
            <a:r>
              <a:rPr lang="en-US" sz="2600" b="1" dirty="0">
                <a:solidFill>
                  <a:srgbClr val="3333CC"/>
                </a:solidFill>
                <a:latin typeface="Times New Roman" pitchFamily="18" charset="0"/>
                <a:cs typeface="Times New Roman" pitchFamily="18" charset="0"/>
              </a:rPr>
              <a:t>b)I, I</a:t>
            </a:r>
            <a:r>
              <a:rPr lang="en-US" sz="2600" b="1" baseline="-25000" dirty="0">
                <a:solidFill>
                  <a:srgbClr val="3333CC"/>
                </a:solidFill>
                <a:latin typeface="Times New Roman" panose="02020603050405020304" pitchFamily="18" charset="0"/>
                <a:cs typeface="Times New Roman" panose="02020603050405020304" pitchFamily="18" charset="0"/>
              </a:rPr>
              <a:t>1</a:t>
            </a:r>
            <a:r>
              <a:rPr lang="en-US" sz="2600" b="1" dirty="0">
                <a:solidFill>
                  <a:srgbClr val="3333CC"/>
                </a:solidFill>
                <a:latin typeface="Times New Roman" panose="02020603050405020304" pitchFamily="18" charset="0"/>
                <a:cs typeface="Times New Roman" panose="02020603050405020304" pitchFamily="18" charset="0"/>
              </a:rPr>
              <a:t>, I</a:t>
            </a:r>
            <a:r>
              <a:rPr lang="en-US" sz="2600" b="1" baseline="-25000" dirty="0">
                <a:solidFill>
                  <a:srgbClr val="3333CC"/>
                </a:solidFill>
                <a:latin typeface="Times New Roman" panose="02020603050405020304" pitchFamily="18" charset="0"/>
                <a:cs typeface="Times New Roman" panose="02020603050405020304" pitchFamily="18" charset="0"/>
              </a:rPr>
              <a:t>2</a:t>
            </a:r>
            <a:r>
              <a:rPr lang="en-US" sz="2600" b="1" dirty="0">
                <a:solidFill>
                  <a:srgbClr val="3333CC"/>
                </a:solidFill>
                <a:latin typeface="Times New Roman" panose="02020603050405020304" pitchFamily="18" charset="0"/>
                <a:cs typeface="Times New Roman" panose="02020603050405020304" pitchFamily="18" charset="0"/>
              </a:rPr>
              <a:t>,I</a:t>
            </a:r>
            <a:r>
              <a:rPr lang="en-US" sz="2600" b="1" baseline="-25000" dirty="0">
                <a:solidFill>
                  <a:srgbClr val="3333CC"/>
                </a:solidFill>
                <a:latin typeface="Times New Roman" panose="02020603050405020304" pitchFamily="18" charset="0"/>
                <a:cs typeface="Times New Roman" panose="02020603050405020304" pitchFamily="18" charset="0"/>
              </a:rPr>
              <a:t>3</a:t>
            </a:r>
            <a:r>
              <a:rPr lang="en-US" sz="2600" b="1" dirty="0">
                <a:solidFill>
                  <a:srgbClr val="3333CC"/>
                </a:solidFill>
                <a:latin typeface="Times New Roman" panose="02020603050405020304" pitchFamily="18" charset="0"/>
                <a:cs typeface="Times New Roman" panose="02020603050405020304" pitchFamily="18" charset="0"/>
              </a:rPr>
              <a:t> =?A</a:t>
            </a:r>
          </a:p>
        </p:txBody>
      </p:sp>
      <p:sp>
        <p:nvSpPr>
          <p:cNvPr id="4" name="Rectangle 3"/>
          <p:cNvSpPr/>
          <p:nvPr/>
        </p:nvSpPr>
        <p:spPr>
          <a:xfrm>
            <a:off x="1905000" y="2935266"/>
            <a:ext cx="3230841" cy="523220"/>
          </a:xfrm>
          <a:prstGeom prst="rect">
            <a:avLst/>
          </a:prstGeom>
        </p:spPr>
        <p:txBody>
          <a:bodyPr wrap="square">
            <a:spAutoFit/>
          </a:bodyPr>
          <a:lstStyle/>
          <a:p>
            <a:pPr lvl="0" fontAlgn="base">
              <a:spcBef>
                <a:spcPct val="0"/>
              </a:spcBef>
              <a:spcAft>
                <a:spcPct val="0"/>
              </a:spcAft>
            </a:pPr>
            <a:r>
              <a:rPr lang="en-US" altLang="en-US" sz="2800" b="1" dirty="0">
                <a:solidFill>
                  <a:srgbClr val="3333CC"/>
                </a:solidFill>
                <a:latin typeface="Times New Roman" pitchFamily="18" charset="0"/>
                <a:cs typeface="Times New Roman" pitchFamily="18" charset="0"/>
              </a:rPr>
              <a:t>b)</a:t>
            </a:r>
            <a:r>
              <a:rPr lang="en-US" altLang="en-US" sz="2800" b="1" dirty="0" err="1">
                <a:solidFill>
                  <a:srgbClr val="3333CC"/>
                </a:solidFill>
                <a:latin typeface="Times New Roman" pitchFamily="18" charset="0"/>
                <a:cs typeface="Times New Roman" pitchFamily="18" charset="0"/>
              </a:rPr>
              <a:t>Vì</a:t>
            </a:r>
            <a:r>
              <a:rPr lang="en-US" altLang="en-US" sz="2800" b="1" dirty="0">
                <a:solidFill>
                  <a:srgbClr val="3333CC"/>
                </a:solidFill>
                <a:latin typeface="Times New Roman" pitchFamily="18" charset="0"/>
                <a:cs typeface="Times New Roman" pitchFamily="18" charset="0"/>
              </a:rPr>
              <a:t> </a:t>
            </a:r>
            <a:r>
              <a:rPr lang="en-US" sz="2800" b="1" dirty="0">
                <a:solidFill>
                  <a:srgbClr val="3333CC"/>
                </a:solidFill>
                <a:latin typeface="Times New Roman" panose="02020603050405020304" pitchFamily="18" charset="0"/>
                <a:cs typeface="Times New Roman" panose="02020603050405020304" pitchFamily="18" charset="0"/>
              </a:rPr>
              <a:t>R</a:t>
            </a:r>
            <a:r>
              <a:rPr lang="en-US" sz="2800" b="1" baseline="-25000" dirty="0">
                <a:solidFill>
                  <a:srgbClr val="3333CC"/>
                </a:solidFill>
                <a:latin typeface="Times New Roman" panose="02020603050405020304" pitchFamily="18" charset="0"/>
                <a:cs typeface="Times New Roman" panose="02020603050405020304" pitchFamily="18" charset="0"/>
              </a:rPr>
              <a:t>1</a:t>
            </a:r>
            <a:r>
              <a:rPr lang="en-US" sz="2800" b="1" dirty="0">
                <a:solidFill>
                  <a:srgbClr val="3333CC"/>
                </a:solidFill>
                <a:latin typeface="Times New Roman" panose="02020603050405020304" pitchFamily="18" charset="0"/>
                <a:cs typeface="Times New Roman" panose="02020603050405020304" pitchFamily="18" charset="0"/>
              </a:rPr>
              <a:t>//R</a:t>
            </a:r>
            <a:r>
              <a:rPr lang="en-US" sz="2800" b="1" baseline="-25000" dirty="0">
                <a:solidFill>
                  <a:srgbClr val="3333CC"/>
                </a:solidFill>
                <a:latin typeface="Times New Roman" panose="02020603050405020304" pitchFamily="18" charset="0"/>
                <a:cs typeface="Times New Roman" panose="02020603050405020304" pitchFamily="18" charset="0"/>
              </a:rPr>
              <a:t>2</a:t>
            </a:r>
            <a:r>
              <a:rPr lang="en-US" sz="2800" b="1" dirty="0">
                <a:solidFill>
                  <a:srgbClr val="3333CC"/>
                </a:solidFill>
                <a:latin typeface="Times New Roman" panose="02020603050405020304" pitchFamily="18" charset="0"/>
                <a:cs typeface="Times New Roman" panose="02020603050405020304" pitchFamily="18" charset="0"/>
              </a:rPr>
              <a:t>//R</a:t>
            </a:r>
            <a:r>
              <a:rPr lang="en-US" sz="2800" b="1" baseline="-25000" dirty="0">
                <a:solidFill>
                  <a:srgbClr val="3333CC"/>
                </a:solidFill>
                <a:latin typeface="Times New Roman" panose="02020603050405020304" pitchFamily="18" charset="0"/>
                <a:cs typeface="Times New Roman" panose="02020603050405020304" pitchFamily="18" charset="0"/>
              </a:rPr>
              <a:t>3</a:t>
            </a:r>
            <a:r>
              <a:rPr lang="en-US" altLang="en-US" sz="2800" b="1" dirty="0">
                <a:solidFill>
                  <a:srgbClr val="3333CC"/>
                </a:solidFill>
                <a:latin typeface="Times New Roman" pitchFamily="18" charset="0"/>
                <a:cs typeface="Times New Roman" pitchFamily="18" charset="0"/>
              </a:rPr>
              <a:t>.</a:t>
            </a:r>
            <a:endParaRPr lang="en-US" altLang="en-US" sz="2800" b="1" dirty="0">
              <a:solidFill>
                <a:srgbClr val="3333CC"/>
              </a:solidFill>
            </a:endParaRPr>
          </a:p>
        </p:txBody>
      </p:sp>
      <p:sp>
        <p:nvSpPr>
          <p:cNvPr id="5" name="Rectangle 4"/>
          <p:cNvSpPr/>
          <p:nvPr/>
        </p:nvSpPr>
        <p:spPr>
          <a:xfrm>
            <a:off x="3962400" y="3290170"/>
            <a:ext cx="3962400" cy="523220"/>
          </a:xfrm>
          <a:prstGeom prst="rect">
            <a:avLst/>
          </a:prstGeom>
        </p:spPr>
        <p:txBody>
          <a:bodyPr wrap="square">
            <a:spAutoFit/>
          </a:bodyPr>
          <a:lstStyle/>
          <a:p>
            <a:pPr lvl="0" algn="ctr" fontAlgn="base">
              <a:spcBef>
                <a:spcPct val="0"/>
              </a:spcBef>
              <a:spcAft>
                <a:spcPct val="0"/>
              </a:spcAft>
            </a:pPr>
            <a:r>
              <a:rPr lang="en-US" altLang="en-US" sz="2800" b="1" dirty="0">
                <a:solidFill>
                  <a:srgbClr val="FF0000"/>
                </a:solidFill>
                <a:latin typeface="Times New Roman" pitchFamily="18" charset="0"/>
                <a:cs typeface="Times New Roman" pitchFamily="18" charset="0"/>
              </a:rPr>
              <a:t>U=U</a:t>
            </a:r>
            <a:r>
              <a:rPr lang="en-US" altLang="en-US" sz="2800" b="1" baseline="-25000" dirty="0">
                <a:solidFill>
                  <a:srgbClr val="FF0000"/>
                </a:solidFill>
                <a:latin typeface="Times New Roman" pitchFamily="18" charset="0"/>
                <a:cs typeface="Times New Roman" pitchFamily="18" charset="0"/>
              </a:rPr>
              <a:t>1</a:t>
            </a:r>
            <a:r>
              <a:rPr lang="en-US" altLang="en-US" sz="2800" b="1" dirty="0">
                <a:solidFill>
                  <a:srgbClr val="FF0000"/>
                </a:solidFill>
                <a:latin typeface="Times New Roman" pitchFamily="18" charset="0"/>
                <a:cs typeface="Times New Roman" pitchFamily="18" charset="0"/>
              </a:rPr>
              <a:t>=U</a:t>
            </a:r>
            <a:r>
              <a:rPr lang="en-US" altLang="en-US" sz="2800" b="1" baseline="-25000" dirty="0">
                <a:solidFill>
                  <a:srgbClr val="FF0000"/>
                </a:solidFill>
                <a:latin typeface="Times New Roman" pitchFamily="18" charset="0"/>
                <a:cs typeface="Times New Roman" pitchFamily="18" charset="0"/>
              </a:rPr>
              <a:t>2</a:t>
            </a:r>
            <a:r>
              <a:rPr lang="en-US" altLang="en-US" sz="2800" b="1" dirty="0">
                <a:solidFill>
                  <a:srgbClr val="FF0000"/>
                </a:solidFill>
                <a:latin typeface="Times New Roman" pitchFamily="18" charset="0"/>
                <a:cs typeface="Times New Roman" pitchFamily="18" charset="0"/>
              </a:rPr>
              <a:t>=U</a:t>
            </a:r>
            <a:r>
              <a:rPr lang="en-US" altLang="en-US" sz="2800" b="1" baseline="-25000" dirty="0">
                <a:solidFill>
                  <a:srgbClr val="FF0000"/>
                </a:solidFill>
                <a:latin typeface="Times New Roman" pitchFamily="18" charset="0"/>
                <a:cs typeface="Times New Roman" pitchFamily="18" charset="0"/>
              </a:rPr>
              <a:t>3</a:t>
            </a:r>
            <a:r>
              <a:rPr lang="en-US" altLang="en-US" sz="2800" b="1" dirty="0">
                <a:solidFill>
                  <a:srgbClr val="FF0000"/>
                </a:solidFill>
                <a:latin typeface="Times New Roman" pitchFamily="18" charset="0"/>
                <a:cs typeface="Times New Roman" pitchFamily="18" charset="0"/>
              </a:rPr>
              <a:t>=12V</a:t>
            </a:r>
            <a:endParaRPr lang="en-US" altLang="en-US" sz="2800" b="1" dirty="0">
              <a:solidFill>
                <a:srgbClr val="FF0000"/>
              </a:solidFill>
            </a:endParaRPr>
          </a:p>
        </p:txBody>
      </p:sp>
      <p:sp>
        <p:nvSpPr>
          <p:cNvPr id="6" name="Rectangle 5"/>
          <p:cNvSpPr/>
          <p:nvPr/>
        </p:nvSpPr>
        <p:spPr>
          <a:xfrm>
            <a:off x="2244435" y="3821224"/>
            <a:ext cx="3350597" cy="523220"/>
          </a:xfrm>
          <a:prstGeom prst="rect">
            <a:avLst/>
          </a:prstGeom>
        </p:spPr>
        <p:txBody>
          <a:bodyPr wrap="none">
            <a:spAutoFit/>
          </a:bodyPr>
          <a:lstStyle/>
          <a:p>
            <a:pPr lvl="0" algn="just" eaLnBrk="0" fontAlgn="base" hangingPunct="0">
              <a:spcBef>
                <a:spcPct val="0"/>
              </a:spcBef>
              <a:spcAft>
                <a:spcPct val="0"/>
              </a:spcAft>
            </a:pPr>
            <a:r>
              <a:rPr lang="en-US" altLang="en-US" sz="2800" b="1" dirty="0">
                <a:solidFill>
                  <a:srgbClr val="3333CC"/>
                </a:solidFill>
                <a:latin typeface="Times New Roman" pitchFamily="18" charset="0"/>
                <a:cs typeface="Times New Roman" pitchFamily="18" charset="0"/>
              </a:rPr>
              <a:t>CĐDĐ </a:t>
            </a:r>
            <a:r>
              <a:rPr lang="en-US" altLang="en-US" sz="2800" b="1" dirty="0" err="1">
                <a:solidFill>
                  <a:srgbClr val="3333CC"/>
                </a:solidFill>
                <a:latin typeface="Times New Roman" pitchFamily="18" charset="0"/>
                <a:cs typeface="Times New Roman" pitchFamily="18" charset="0"/>
              </a:rPr>
              <a:t>chạy</a:t>
            </a:r>
            <a:r>
              <a:rPr lang="en-US" altLang="en-US" sz="2800" b="1" dirty="0">
                <a:solidFill>
                  <a:srgbClr val="3333CC"/>
                </a:solidFill>
                <a:latin typeface="Times New Roman" pitchFamily="18" charset="0"/>
                <a:cs typeface="Times New Roman" pitchFamily="18" charset="0"/>
              </a:rPr>
              <a:t> qua R</a:t>
            </a:r>
            <a:r>
              <a:rPr lang="en-US" altLang="en-US" sz="2800" b="1" baseline="-25000" dirty="0">
                <a:solidFill>
                  <a:srgbClr val="3333CC"/>
                </a:solidFill>
                <a:latin typeface="Times New Roman" pitchFamily="18" charset="0"/>
                <a:cs typeface="Times New Roman" pitchFamily="18" charset="0"/>
              </a:rPr>
              <a:t>1</a:t>
            </a:r>
            <a:r>
              <a:rPr lang="en-US" altLang="en-US" sz="2800" b="1" dirty="0">
                <a:solidFill>
                  <a:srgbClr val="3333CC"/>
                </a:solidFill>
                <a:latin typeface="Times New Roman" pitchFamily="18" charset="0"/>
                <a:cs typeface="Times New Roman" pitchFamily="18" charset="0"/>
              </a:rPr>
              <a:t> .</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7" name="Rectangle 6"/>
              <p:cNvSpPr/>
              <p:nvPr/>
            </p:nvSpPr>
            <p:spPr>
              <a:xfrm>
                <a:off x="5850034" y="3709792"/>
                <a:ext cx="3396506" cy="9094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600" b="1" i="1" smtClean="0">
                              <a:solidFill>
                                <a:srgbClr val="FF0000"/>
                              </a:solidFill>
                              <a:latin typeface="Cambria Math" panose="02040503050406030204" pitchFamily="18" charset="0"/>
                            </a:rPr>
                          </m:ctrlPr>
                        </m:sSubPr>
                        <m:e>
                          <m:r>
                            <a:rPr lang="en-US" sz="2600" b="1" i="0">
                              <a:solidFill>
                                <a:srgbClr val="FF0000"/>
                              </a:solidFill>
                              <a:latin typeface="Cambria Math"/>
                            </a:rPr>
                            <m:t>𝐈</m:t>
                          </m:r>
                        </m:e>
                        <m:sub>
                          <m:r>
                            <a:rPr lang="en-US" sz="2600" b="1" i="0">
                              <a:solidFill>
                                <a:srgbClr val="FF0000"/>
                              </a:solidFill>
                              <a:latin typeface="Cambria Math"/>
                            </a:rPr>
                            <m:t>𝟏</m:t>
                          </m:r>
                        </m:sub>
                      </m:sSub>
                      <m:r>
                        <a:rPr lang="en-US" sz="2600" b="1" i="0">
                          <a:solidFill>
                            <a:srgbClr val="FF0000"/>
                          </a:solidFill>
                          <a:latin typeface="Cambria Math"/>
                        </a:rPr>
                        <m:t>=</m:t>
                      </m:r>
                      <m:f>
                        <m:fPr>
                          <m:ctrlPr>
                            <a:rPr lang="en-US" sz="2600" b="1" i="1">
                              <a:solidFill>
                                <a:srgbClr val="FF0000"/>
                              </a:solidFill>
                              <a:latin typeface="Cambria Math" panose="02040503050406030204" pitchFamily="18" charset="0"/>
                            </a:rPr>
                          </m:ctrlPr>
                        </m:fPr>
                        <m:num>
                          <m:sSub>
                            <m:sSubPr>
                              <m:ctrlPr>
                                <a:rPr lang="en-US" sz="2600" b="1" i="1">
                                  <a:solidFill>
                                    <a:srgbClr val="FF0000"/>
                                  </a:solidFill>
                                  <a:latin typeface="Cambria Math" panose="02040503050406030204" pitchFamily="18" charset="0"/>
                                </a:rPr>
                              </m:ctrlPr>
                            </m:sSubPr>
                            <m:e>
                              <m:r>
                                <a:rPr lang="en-US" sz="2600" b="1" i="0">
                                  <a:solidFill>
                                    <a:srgbClr val="FF0000"/>
                                  </a:solidFill>
                                  <a:latin typeface="Cambria Math"/>
                                </a:rPr>
                                <m:t>𝐔</m:t>
                              </m:r>
                            </m:e>
                            <m:sub>
                              <m:r>
                                <a:rPr lang="en-US" sz="2600" b="1" i="0">
                                  <a:solidFill>
                                    <a:srgbClr val="FF0000"/>
                                  </a:solidFill>
                                  <a:latin typeface="Cambria Math"/>
                                </a:rPr>
                                <m:t>𝟏</m:t>
                              </m:r>
                            </m:sub>
                          </m:sSub>
                        </m:num>
                        <m:den>
                          <m:sSub>
                            <m:sSubPr>
                              <m:ctrlPr>
                                <a:rPr lang="en-US" sz="2600" b="1" i="1">
                                  <a:solidFill>
                                    <a:srgbClr val="FF0000"/>
                                  </a:solidFill>
                                  <a:latin typeface="Cambria Math" panose="02040503050406030204" pitchFamily="18" charset="0"/>
                                </a:rPr>
                              </m:ctrlPr>
                            </m:sSubPr>
                            <m:e>
                              <m:r>
                                <a:rPr lang="en-US" sz="2600" b="1" i="0">
                                  <a:solidFill>
                                    <a:srgbClr val="FF0000"/>
                                  </a:solidFill>
                                  <a:latin typeface="Cambria Math"/>
                                </a:rPr>
                                <m:t>𝐑</m:t>
                              </m:r>
                            </m:e>
                            <m:sub>
                              <m:r>
                                <a:rPr lang="en-US" sz="2600" b="1" i="0">
                                  <a:solidFill>
                                    <a:srgbClr val="FF0000"/>
                                  </a:solidFill>
                                  <a:latin typeface="Cambria Math"/>
                                </a:rPr>
                                <m:t>𝟏</m:t>
                              </m:r>
                            </m:sub>
                          </m:sSub>
                        </m:den>
                      </m:f>
                      <m:r>
                        <a:rPr lang="en-US" sz="2600" b="1" i="0">
                          <a:solidFill>
                            <a:srgbClr val="FF0000"/>
                          </a:solidFill>
                          <a:latin typeface="Cambria Math"/>
                        </a:rPr>
                        <m:t>=</m:t>
                      </m:r>
                      <m:f>
                        <m:fPr>
                          <m:ctrlPr>
                            <a:rPr lang="en-US" sz="2600" b="1" i="1">
                              <a:solidFill>
                                <a:srgbClr val="FF0000"/>
                              </a:solidFill>
                              <a:latin typeface="Cambria Math" panose="02040503050406030204" pitchFamily="18" charset="0"/>
                            </a:rPr>
                          </m:ctrlPr>
                        </m:fPr>
                        <m:num>
                          <m:r>
                            <a:rPr lang="en-US" sz="2600" b="1" i="0" smtClean="0">
                              <a:solidFill>
                                <a:srgbClr val="FF0000"/>
                              </a:solidFill>
                              <a:latin typeface="Cambria Math"/>
                            </a:rPr>
                            <m:t>𝟏𝟐</m:t>
                          </m:r>
                        </m:num>
                        <m:den>
                          <m:r>
                            <a:rPr lang="en-US" sz="2600" b="1" i="0" smtClean="0">
                              <a:solidFill>
                                <a:srgbClr val="FF0000"/>
                              </a:solidFill>
                              <a:latin typeface="Cambria Math"/>
                            </a:rPr>
                            <m:t>𝟏𝟎</m:t>
                          </m:r>
                        </m:den>
                      </m:f>
                      <m:r>
                        <a:rPr lang="en-US" sz="2600" b="1" i="0">
                          <a:solidFill>
                            <a:srgbClr val="FF0000"/>
                          </a:solidFill>
                          <a:latin typeface="Cambria Math"/>
                        </a:rPr>
                        <m:t>=</m:t>
                      </m:r>
                      <m:r>
                        <a:rPr lang="en-US" sz="2600" b="1" i="0" smtClean="0">
                          <a:solidFill>
                            <a:srgbClr val="FF0000"/>
                          </a:solidFill>
                          <a:latin typeface="Cambria Math"/>
                        </a:rPr>
                        <m:t>𝟏</m:t>
                      </m:r>
                      <m:r>
                        <a:rPr lang="en-US" sz="2600" b="1" i="0">
                          <a:solidFill>
                            <a:srgbClr val="FF0000"/>
                          </a:solidFill>
                          <a:latin typeface="Cambria Math"/>
                        </a:rPr>
                        <m:t>,</m:t>
                      </m:r>
                      <m:r>
                        <a:rPr lang="en-US" sz="2600" b="1" i="0" smtClean="0">
                          <a:solidFill>
                            <a:srgbClr val="FF0000"/>
                          </a:solidFill>
                          <a:latin typeface="Cambria Math"/>
                        </a:rPr>
                        <m:t>𝟐</m:t>
                      </m:r>
                      <m:r>
                        <a:rPr lang="en-US" sz="2600" b="1" i="0">
                          <a:solidFill>
                            <a:srgbClr val="FF0000"/>
                          </a:solidFill>
                          <a:latin typeface="Cambria Math"/>
                        </a:rPr>
                        <m:t>𝐀</m:t>
                      </m:r>
                    </m:oMath>
                  </m:oMathPara>
                </a14:m>
                <a:endParaRPr lang="en-US" sz="2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850034" y="3709792"/>
                <a:ext cx="3396506" cy="909480"/>
              </a:xfrm>
              <a:prstGeom prst="rect">
                <a:avLst/>
              </a:prstGeom>
              <a:blipFill rotWithShape="1">
                <a:blip r:embed="rId2"/>
                <a:stretch>
                  <a:fillRect/>
                </a:stretch>
              </a:blipFill>
            </p:spPr>
            <p:txBody>
              <a:bodyPr/>
              <a:lstStyle/>
              <a:p>
                <a:r>
                  <a:rPr lang="en-US">
                    <a:noFill/>
                  </a:rPr>
                  <a:t> </a:t>
                </a:r>
              </a:p>
            </p:txBody>
          </p:sp>
        </mc:Fallback>
      </mc:AlternateContent>
      <p:sp>
        <p:nvSpPr>
          <p:cNvPr id="8" name="Rectangle 7"/>
          <p:cNvSpPr/>
          <p:nvPr/>
        </p:nvSpPr>
        <p:spPr>
          <a:xfrm>
            <a:off x="2289317" y="4431382"/>
            <a:ext cx="3260829" cy="523220"/>
          </a:xfrm>
          <a:prstGeom prst="rect">
            <a:avLst/>
          </a:prstGeom>
        </p:spPr>
        <p:txBody>
          <a:bodyPr wrap="none">
            <a:spAutoFit/>
          </a:bodyPr>
          <a:lstStyle/>
          <a:p>
            <a:pPr lvl="0" algn="just" eaLnBrk="0" fontAlgn="base" hangingPunct="0">
              <a:spcBef>
                <a:spcPct val="0"/>
              </a:spcBef>
              <a:spcAft>
                <a:spcPct val="0"/>
              </a:spcAft>
            </a:pPr>
            <a:r>
              <a:rPr lang="en-US" altLang="en-US" sz="2800" b="1" dirty="0">
                <a:solidFill>
                  <a:srgbClr val="3333CC"/>
                </a:solidFill>
                <a:latin typeface="Times New Roman" pitchFamily="18" charset="0"/>
                <a:cs typeface="Times New Roman" pitchFamily="18" charset="0"/>
              </a:rPr>
              <a:t>CĐDĐ </a:t>
            </a:r>
            <a:r>
              <a:rPr lang="en-US" altLang="en-US" sz="2800" b="1" dirty="0" err="1">
                <a:solidFill>
                  <a:srgbClr val="3333CC"/>
                </a:solidFill>
                <a:latin typeface="Times New Roman" pitchFamily="18" charset="0"/>
                <a:cs typeface="Times New Roman" pitchFamily="18" charset="0"/>
              </a:rPr>
              <a:t>chạy</a:t>
            </a:r>
            <a:r>
              <a:rPr lang="en-US" altLang="en-US" sz="2800" b="1" dirty="0">
                <a:solidFill>
                  <a:srgbClr val="3333CC"/>
                </a:solidFill>
                <a:latin typeface="Times New Roman" pitchFamily="18" charset="0"/>
                <a:cs typeface="Times New Roman" pitchFamily="18" charset="0"/>
              </a:rPr>
              <a:t> qua R</a:t>
            </a:r>
            <a:r>
              <a:rPr lang="en-US" altLang="en-US" sz="2800" b="1" baseline="-25000" dirty="0">
                <a:solidFill>
                  <a:srgbClr val="3333CC"/>
                </a:solidFill>
                <a:latin typeface="Times New Roman" pitchFamily="18" charset="0"/>
                <a:cs typeface="Times New Roman" pitchFamily="18" charset="0"/>
              </a:rPr>
              <a:t>2</a:t>
            </a:r>
            <a:r>
              <a:rPr lang="en-US" altLang="en-US" sz="2800" b="1" dirty="0">
                <a:solidFill>
                  <a:srgbClr val="3333CC"/>
                </a:solidFill>
                <a:latin typeface="Times New Roman" pitchFamily="18" charset="0"/>
                <a:cs typeface="Times New Roman" pitchFamily="18" charset="0"/>
              </a:rPr>
              <a:t>.</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9" name="Rectangle 8"/>
              <p:cNvSpPr/>
              <p:nvPr/>
            </p:nvSpPr>
            <p:spPr>
              <a:xfrm>
                <a:off x="5862315" y="4540542"/>
                <a:ext cx="3396507" cy="9094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600" b="1" i="1" smtClean="0">
                              <a:solidFill>
                                <a:srgbClr val="FF0000"/>
                              </a:solidFill>
                              <a:latin typeface="Cambria Math" panose="02040503050406030204" pitchFamily="18" charset="0"/>
                            </a:rPr>
                          </m:ctrlPr>
                        </m:sSubPr>
                        <m:e>
                          <m:r>
                            <a:rPr lang="en-US" sz="2600" b="1" i="0">
                              <a:solidFill>
                                <a:srgbClr val="FF0000"/>
                              </a:solidFill>
                              <a:latin typeface="Cambria Math"/>
                            </a:rPr>
                            <m:t>𝐈</m:t>
                          </m:r>
                        </m:e>
                        <m:sub>
                          <m:r>
                            <a:rPr lang="en-US" sz="2600" b="1" i="0">
                              <a:solidFill>
                                <a:srgbClr val="FF0000"/>
                              </a:solidFill>
                              <a:latin typeface="Cambria Math"/>
                            </a:rPr>
                            <m:t>𝟐</m:t>
                          </m:r>
                        </m:sub>
                      </m:sSub>
                      <m:r>
                        <a:rPr lang="en-US" sz="2600" b="1" i="0">
                          <a:solidFill>
                            <a:srgbClr val="FF0000"/>
                          </a:solidFill>
                          <a:latin typeface="Cambria Math"/>
                        </a:rPr>
                        <m:t>=</m:t>
                      </m:r>
                      <m:f>
                        <m:fPr>
                          <m:ctrlPr>
                            <a:rPr lang="en-US" sz="2600" b="1" i="1">
                              <a:solidFill>
                                <a:srgbClr val="FF0000"/>
                              </a:solidFill>
                              <a:latin typeface="Cambria Math" panose="02040503050406030204" pitchFamily="18" charset="0"/>
                            </a:rPr>
                          </m:ctrlPr>
                        </m:fPr>
                        <m:num>
                          <m:sSub>
                            <m:sSubPr>
                              <m:ctrlPr>
                                <a:rPr lang="en-US" sz="2600" b="1" i="1">
                                  <a:solidFill>
                                    <a:srgbClr val="FF0000"/>
                                  </a:solidFill>
                                  <a:latin typeface="Cambria Math" panose="02040503050406030204" pitchFamily="18" charset="0"/>
                                </a:rPr>
                              </m:ctrlPr>
                            </m:sSubPr>
                            <m:e>
                              <m:r>
                                <a:rPr lang="en-US" sz="2600" b="1" i="0">
                                  <a:solidFill>
                                    <a:srgbClr val="FF0000"/>
                                  </a:solidFill>
                                  <a:latin typeface="Cambria Math"/>
                                </a:rPr>
                                <m:t>𝐔</m:t>
                              </m:r>
                            </m:e>
                            <m:sub>
                              <m:r>
                                <a:rPr lang="en-US" sz="2600" b="1" i="0">
                                  <a:solidFill>
                                    <a:srgbClr val="FF0000"/>
                                  </a:solidFill>
                                  <a:latin typeface="Cambria Math"/>
                                </a:rPr>
                                <m:t>𝟐</m:t>
                              </m:r>
                            </m:sub>
                          </m:sSub>
                        </m:num>
                        <m:den>
                          <m:sSub>
                            <m:sSubPr>
                              <m:ctrlPr>
                                <a:rPr lang="en-US" sz="2600" b="1" i="1">
                                  <a:solidFill>
                                    <a:srgbClr val="FF0000"/>
                                  </a:solidFill>
                                  <a:latin typeface="Cambria Math" panose="02040503050406030204" pitchFamily="18" charset="0"/>
                                </a:rPr>
                              </m:ctrlPr>
                            </m:sSubPr>
                            <m:e>
                              <m:r>
                                <a:rPr lang="en-US" sz="2600" b="1" i="0">
                                  <a:solidFill>
                                    <a:srgbClr val="FF0000"/>
                                  </a:solidFill>
                                  <a:latin typeface="Cambria Math"/>
                                </a:rPr>
                                <m:t>𝐑</m:t>
                              </m:r>
                            </m:e>
                            <m:sub>
                              <m:r>
                                <a:rPr lang="en-US" sz="2600" b="1" i="0">
                                  <a:solidFill>
                                    <a:srgbClr val="FF0000"/>
                                  </a:solidFill>
                                  <a:latin typeface="Cambria Math"/>
                                </a:rPr>
                                <m:t>𝟐</m:t>
                              </m:r>
                            </m:sub>
                          </m:sSub>
                        </m:den>
                      </m:f>
                      <m:r>
                        <a:rPr lang="en-US" sz="2600" b="1" i="0">
                          <a:solidFill>
                            <a:srgbClr val="FF0000"/>
                          </a:solidFill>
                          <a:latin typeface="Cambria Math"/>
                        </a:rPr>
                        <m:t>=</m:t>
                      </m:r>
                      <m:f>
                        <m:fPr>
                          <m:ctrlPr>
                            <a:rPr lang="en-US" sz="2600" b="1" i="1">
                              <a:solidFill>
                                <a:srgbClr val="FF0000"/>
                              </a:solidFill>
                              <a:latin typeface="Cambria Math" panose="02040503050406030204" pitchFamily="18" charset="0"/>
                            </a:rPr>
                          </m:ctrlPr>
                        </m:fPr>
                        <m:num>
                          <m:r>
                            <a:rPr lang="en-US" sz="2600" b="1" i="0" smtClean="0">
                              <a:solidFill>
                                <a:srgbClr val="FF0000"/>
                              </a:solidFill>
                              <a:latin typeface="Cambria Math"/>
                            </a:rPr>
                            <m:t>𝟏𝟐</m:t>
                          </m:r>
                        </m:num>
                        <m:den>
                          <m:r>
                            <a:rPr lang="en-US" sz="2600" b="1" i="0" smtClean="0">
                              <a:solidFill>
                                <a:srgbClr val="FF0000"/>
                              </a:solidFill>
                              <a:latin typeface="Cambria Math"/>
                            </a:rPr>
                            <m:t>𝟐</m:t>
                          </m:r>
                          <m:r>
                            <a:rPr lang="en-US" sz="2600" b="1" i="0">
                              <a:solidFill>
                                <a:srgbClr val="FF0000"/>
                              </a:solidFill>
                              <a:latin typeface="Cambria Math"/>
                            </a:rPr>
                            <m:t>𝟎</m:t>
                          </m:r>
                        </m:den>
                      </m:f>
                      <m:r>
                        <a:rPr lang="en-US" sz="2600" b="1" i="0">
                          <a:solidFill>
                            <a:srgbClr val="FF0000"/>
                          </a:solidFill>
                          <a:latin typeface="Cambria Math"/>
                        </a:rPr>
                        <m:t>=</m:t>
                      </m:r>
                      <m:r>
                        <a:rPr lang="en-US" sz="2600" b="1" i="0" smtClean="0">
                          <a:solidFill>
                            <a:srgbClr val="FF0000"/>
                          </a:solidFill>
                          <a:latin typeface="Cambria Math"/>
                        </a:rPr>
                        <m:t>𝟎</m:t>
                      </m:r>
                      <m:r>
                        <a:rPr lang="en-US" sz="2600" b="1" i="0">
                          <a:solidFill>
                            <a:srgbClr val="FF0000"/>
                          </a:solidFill>
                          <a:latin typeface="Cambria Math"/>
                        </a:rPr>
                        <m:t>,</m:t>
                      </m:r>
                      <m:r>
                        <a:rPr lang="en-US" sz="2600" b="1" i="0" smtClean="0">
                          <a:solidFill>
                            <a:srgbClr val="FF0000"/>
                          </a:solidFill>
                          <a:latin typeface="Cambria Math"/>
                        </a:rPr>
                        <m:t>𝟔</m:t>
                      </m:r>
                      <m:r>
                        <a:rPr lang="en-US" sz="2600" b="1" i="0">
                          <a:solidFill>
                            <a:srgbClr val="FF0000"/>
                          </a:solidFill>
                          <a:latin typeface="Cambria Math"/>
                        </a:rPr>
                        <m:t>𝐀</m:t>
                      </m:r>
                    </m:oMath>
                  </m:oMathPara>
                </a14:m>
                <a:endParaRPr lang="en-US" sz="2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862315" y="4540542"/>
                <a:ext cx="3396507" cy="909480"/>
              </a:xfrm>
              <a:prstGeom prst="rect">
                <a:avLst/>
              </a:prstGeom>
              <a:blipFill rotWithShape="1">
                <a:blip r:embed="rId3"/>
                <a:stretch>
                  <a:fillRect/>
                </a:stretch>
              </a:blipFill>
            </p:spPr>
            <p:txBody>
              <a:bodyPr/>
              <a:lstStyle/>
              <a:p>
                <a:r>
                  <a:rPr lang="en-US">
                    <a:noFill/>
                  </a:rPr>
                  <a:t> </a:t>
                </a:r>
              </a:p>
            </p:txBody>
          </p:sp>
        </mc:Fallback>
      </mc:AlternateContent>
      <p:sp>
        <p:nvSpPr>
          <p:cNvPr id="10" name="Rectangle 9"/>
          <p:cNvSpPr/>
          <p:nvPr/>
        </p:nvSpPr>
        <p:spPr>
          <a:xfrm>
            <a:off x="2907082" y="1626296"/>
            <a:ext cx="5008323" cy="523220"/>
          </a:xfrm>
          <a:prstGeom prst="rect">
            <a:avLst/>
          </a:prstGeom>
        </p:spPr>
        <p:txBody>
          <a:bodyPr wrap="square">
            <a:spAutoFit/>
          </a:bodyPr>
          <a:lstStyle/>
          <a:p>
            <a:pPr lvl="0" fontAlgn="base">
              <a:spcBef>
                <a:spcPct val="0"/>
              </a:spcBef>
              <a:spcAft>
                <a:spcPct val="0"/>
              </a:spcAft>
            </a:pPr>
            <a:r>
              <a:rPr lang="en-US" altLang="en-US" sz="2800" b="1" dirty="0">
                <a:solidFill>
                  <a:srgbClr val="3333CC"/>
                </a:solidFill>
                <a:latin typeface="Times New Roman" pitchFamily="18" charset="0"/>
                <a:cs typeface="Times New Roman" pitchFamily="18" charset="0"/>
              </a:rPr>
              <a:t>a)ĐTTĐ </a:t>
            </a:r>
            <a:r>
              <a:rPr lang="en-US" altLang="en-US" sz="2800" b="1" dirty="0" err="1">
                <a:solidFill>
                  <a:srgbClr val="3333CC"/>
                </a:solidFill>
                <a:latin typeface="Times New Roman" pitchFamily="18" charset="0"/>
                <a:cs typeface="Times New Roman" pitchFamily="18" charset="0"/>
              </a:rPr>
              <a:t>của</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mạch</a:t>
            </a:r>
            <a:r>
              <a:rPr lang="en-US" altLang="en-US" sz="2800" b="1" dirty="0">
                <a:solidFill>
                  <a:srgbClr val="3333CC"/>
                </a:solidFill>
                <a:latin typeface="Times New Roman" pitchFamily="18" charset="0"/>
                <a:cs typeface="Times New Roman" pitchFamily="18" charset="0"/>
              </a:rPr>
              <a:t> :</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11" name="Rectangle 10"/>
              <p:cNvSpPr/>
              <p:nvPr/>
            </p:nvSpPr>
            <p:spPr>
              <a:xfrm>
                <a:off x="51148" y="2033392"/>
                <a:ext cx="3975512" cy="8484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0" smtClean="0">
                          <a:solidFill>
                            <a:srgbClr val="FF0066"/>
                          </a:solidFill>
                          <a:latin typeface="Cambria Math"/>
                        </a:rPr>
                        <m:t>𝐓𝐚</m:t>
                      </m:r>
                      <m:r>
                        <a:rPr lang="en-US" sz="2400" b="1" i="0" smtClean="0">
                          <a:solidFill>
                            <a:srgbClr val="FF0066"/>
                          </a:solidFill>
                          <a:latin typeface="Cambria Math"/>
                        </a:rPr>
                        <m:t> </m:t>
                      </m:r>
                      <m:r>
                        <a:rPr lang="en-US" sz="2400" b="1" i="0" smtClean="0">
                          <a:solidFill>
                            <a:srgbClr val="FF0066"/>
                          </a:solidFill>
                          <a:latin typeface="Cambria Math"/>
                        </a:rPr>
                        <m:t>𝐜</m:t>
                      </m:r>
                      <m:r>
                        <a:rPr lang="en-US" sz="2400" b="1" i="0" smtClean="0">
                          <a:solidFill>
                            <a:srgbClr val="FF0066"/>
                          </a:solidFill>
                          <a:latin typeface="Cambria Math"/>
                        </a:rPr>
                        <m:t>ó : </m:t>
                      </m:r>
                      <m:f>
                        <m:fPr>
                          <m:ctrlPr>
                            <a:rPr lang="en-US" sz="2400" b="1" i="1">
                              <a:solidFill>
                                <a:srgbClr val="FF0066"/>
                              </a:solidFill>
                              <a:latin typeface="Cambria Math" panose="02040503050406030204" pitchFamily="18" charset="0"/>
                            </a:rPr>
                          </m:ctrlPr>
                        </m:fPr>
                        <m:num>
                          <m:r>
                            <a:rPr lang="en-US" sz="2400" b="1" i="0">
                              <a:solidFill>
                                <a:srgbClr val="FF0066"/>
                              </a:solidFill>
                              <a:latin typeface="Cambria Math"/>
                            </a:rPr>
                            <m:t>𝟏</m:t>
                          </m:r>
                        </m:num>
                        <m:den>
                          <m:sSub>
                            <m:sSubPr>
                              <m:ctrlPr>
                                <a:rPr lang="en-US" sz="2400" b="1" i="1">
                                  <a:solidFill>
                                    <a:srgbClr val="FF0066"/>
                                  </a:solidFill>
                                  <a:latin typeface="Cambria Math" panose="02040503050406030204" pitchFamily="18" charset="0"/>
                                </a:rPr>
                              </m:ctrlPr>
                            </m:sSubPr>
                            <m:e>
                              <m:r>
                                <a:rPr lang="en-US" sz="2400" b="1" i="0">
                                  <a:solidFill>
                                    <a:srgbClr val="FF0066"/>
                                  </a:solidFill>
                                  <a:latin typeface="Cambria Math"/>
                                </a:rPr>
                                <m:t>𝐑</m:t>
                              </m:r>
                            </m:e>
                            <m:sub>
                              <m:r>
                                <a:rPr lang="en-US" sz="2400" b="1" i="0">
                                  <a:solidFill>
                                    <a:srgbClr val="FF0066"/>
                                  </a:solidFill>
                                  <a:latin typeface="Cambria Math"/>
                                </a:rPr>
                                <m:t>𝐭</m:t>
                              </m:r>
                              <m:r>
                                <a:rPr lang="en-US" sz="2400" b="1" i="0">
                                  <a:solidFill>
                                    <a:srgbClr val="FF0066"/>
                                  </a:solidFill>
                                  <a:latin typeface="Cambria Math"/>
                                </a:rPr>
                                <m:t>đ</m:t>
                              </m:r>
                            </m:sub>
                          </m:sSub>
                        </m:den>
                      </m:f>
                      <m:r>
                        <a:rPr lang="en-US" sz="2400" b="1" i="0">
                          <a:solidFill>
                            <a:srgbClr val="FF0066"/>
                          </a:solidFill>
                          <a:latin typeface="Cambria Math"/>
                        </a:rPr>
                        <m:t>=</m:t>
                      </m:r>
                      <m:f>
                        <m:fPr>
                          <m:ctrlPr>
                            <a:rPr lang="en-US" sz="2400" b="1" i="1">
                              <a:solidFill>
                                <a:srgbClr val="FF0066"/>
                              </a:solidFill>
                              <a:latin typeface="Cambria Math" panose="02040503050406030204" pitchFamily="18" charset="0"/>
                            </a:rPr>
                          </m:ctrlPr>
                        </m:fPr>
                        <m:num>
                          <m:r>
                            <a:rPr lang="en-US" sz="2400" b="1" i="0">
                              <a:solidFill>
                                <a:srgbClr val="FF0066"/>
                              </a:solidFill>
                              <a:latin typeface="Cambria Math"/>
                            </a:rPr>
                            <m:t>𝟏</m:t>
                          </m:r>
                        </m:num>
                        <m:den>
                          <m:sSub>
                            <m:sSubPr>
                              <m:ctrlPr>
                                <a:rPr lang="en-US" sz="2400" b="1" i="1">
                                  <a:solidFill>
                                    <a:srgbClr val="FF0066"/>
                                  </a:solidFill>
                                  <a:latin typeface="Cambria Math" panose="02040503050406030204" pitchFamily="18" charset="0"/>
                                </a:rPr>
                              </m:ctrlPr>
                            </m:sSubPr>
                            <m:e>
                              <m:r>
                                <a:rPr lang="en-US" sz="2400" b="1" i="0">
                                  <a:solidFill>
                                    <a:srgbClr val="FF0066"/>
                                  </a:solidFill>
                                  <a:latin typeface="Cambria Math"/>
                                </a:rPr>
                                <m:t>𝐑</m:t>
                              </m:r>
                            </m:e>
                            <m:sub>
                              <m:r>
                                <a:rPr lang="en-US" sz="2400" b="1" i="0">
                                  <a:solidFill>
                                    <a:srgbClr val="FF0066"/>
                                  </a:solidFill>
                                  <a:latin typeface="Cambria Math"/>
                                </a:rPr>
                                <m:t>𝟏</m:t>
                              </m:r>
                            </m:sub>
                          </m:sSub>
                        </m:den>
                      </m:f>
                      <m:r>
                        <a:rPr lang="en-US" sz="2400" b="1" i="0">
                          <a:solidFill>
                            <a:srgbClr val="FF0066"/>
                          </a:solidFill>
                          <a:latin typeface="Cambria Math"/>
                        </a:rPr>
                        <m:t>+</m:t>
                      </m:r>
                      <m:f>
                        <m:fPr>
                          <m:ctrlPr>
                            <a:rPr lang="en-US" sz="2400" b="1" i="1">
                              <a:solidFill>
                                <a:srgbClr val="FF0066"/>
                              </a:solidFill>
                              <a:latin typeface="Cambria Math" panose="02040503050406030204" pitchFamily="18" charset="0"/>
                            </a:rPr>
                          </m:ctrlPr>
                        </m:fPr>
                        <m:num>
                          <m:r>
                            <a:rPr lang="en-US" sz="2400" b="1" i="0">
                              <a:solidFill>
                                <a:srgbClr val="FF0066"/>
                              </a:solidFill>
                              <a:latin typeface="Cambria Math"/>
                            </a:rPr>
                            <m:t>𝟏</m:t>
                          </m:r>
                        </m:num>
                        <m:den>
                          <m:sSub>
                            <m:sSubPr>
                              <m:ctrlPr>
                                <a:rPr lang="en-US" sz="2400" b="1" i="1">
                                  <a:solidFill>
                                    <a:srgbClr val="FF0066"/>
                                  </a:solidFill>
                                  <a:latin typeface="Cambria Math" panose="02040503050406030204" pitchFamily="18" charset="0"/>
                                </a:rPr>
                              </m:ctrlPr>
                            </m:sSubPr>
                            <m:e>
                              <m:r>
                                <a:rPr lang="en-US" sz="2400" b="1" i="0">
                                  <a:solidFill>
                                    <a:srgbClr val="FF0066"/>
                                  </a:solidFill>
                                  <a:latin typeface="Cambria Math"/>
                                </a:rPr>
                                <m:t>𝐑</m:t>
                              </m:r>
                            </m:e>
                            <m:sub>
                              <m:r>
                                <a:rPr lang="en-US" sz="2400" b="1" i="0">
                                  <a:solidFill>
                                    <a:srgbClr val="FF0066"/>
                                  </a:solidFill>
                                  <a:latin typeface="Cambria Math"/>
                                </a:rPr>
                                <m:t>𝟐</m:t>
                              </m:r>
                            </m:sub>
                          </m:sSub>
                        </m:den>
                      </m:f>
                      <m:r>
                        <a:rPr lang="en-US" sz="2400" b="1" i="0">
                          <a:solidFill>
                            <a:srgbClr val="FF0066"/>
                          </a:solidFill>
                          <a:latin typeface="Cambria Math"/>
                        </a:rPr>
                        <m:t>+</m:t>
                      </m:r>
                      <m:f>
                        <m:fPr>
                          <m:ctrlPr>
                            <a:rPr lang="en-US" sz="2400" b="1" i="1">
                              <a:solidFill>
                                <a:srgbClr val="FF0066"/>
                              </a:solidFill>
                              <a:latin typeface="Cambria Math" panose="02040503050406030204" pitchFamily="18" charset="0"/>
                            </a:rPr>
                          </m:ctrlPr>
                        </m:fPr>
                        <m:num>
                          <m:r>
                            <a:rPr lang="en-US" sz="2400" b="1" i="0">
                              <a:solidFill>
                                <a:srgbClr val="FF0066"/>
                              </a:solidFill>
                              <a:latin typeface="Cambria Math"/>
                            </a:rPr>
                            <m:t>𝟏</m:t>
                          </m:r>
                        </m:num>
                        <m:den>
                          <m:sSub>
                            <m:sSubPr>
                              <m:ctrlPr>
                                <a:rPr lang="en-US" sz="2400" b="1" i="1">
                                  <a:solidFill>
                                    <a:srgbClr val="FF0066"/>
                                  </a:solidFill>
                                  <a:latin typeface="Cambria Math" panose="02040503050406030204" pitchFamily="18" charset="0"/>
                                </a:rPr>
                              </m:ctrlPr>
                            </m:sSubPr>
                            <m:e>
                              <m:r>
                                <a:rPr lang="en-US" sz="2400" b="1" i="0">
                                  <a:solidFill>
                                    <a:srgbClr val="FF0066"/>
                                  </a:solidFill>
                                  <a:latin typeface="Cambria Math"/>
                                </a:rPr>
                                <m:t>𝐑</m:t>
                              </m:r>
                            </m:e>
                            <m:sub>
                              <m:r>
                                <a:rPr lang="en-US" sz="2400" b="1" i="0">
                                  <a:solidFill>
                                    <a:srgbClr val="FF0066"/>
                                  </a:solidFill>
                                  <a:latin typeface="Cambria Math"/>
                                </a:rPr>
                                <m:t>𝟑</m:t>
                              </m:r>
                            </m:sub>
                          </m:sSub>
                        </m:den>
                      </m:f>
                    </m:oMath>
                  </m:oMathPara>
                </a14:m>
                <a:endParaRPr lang="en-US" sz="2400" b="1" dirty="0">
                  <a:solidFill>
                    <a:srgbClr val="FF0066"/>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51148" y="2033392"/>
                <a:ext cx="3975512" cy="848437"/>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949874" y="2060733"/>
                <a:ext cx="4890954" cy="8484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0" smtClean="0">
                          <a:solidFill>
                            <a:srgbClr val="FF0066"/>
                          </a:solidFill>
                          <a:latin typeface="Cambria Math"/>
                        </a:rPr>
                        <m:t>=&gt; </m:t>
                      </m:r>
                      <m:f>
                        <m:fPr>
                          <m:ctrlPr>
                            <a:rPr lang="en-US" sz="2400" b="1" i="1">
                              <a:solidFill>
                                <a:srgbClr val="FF0066"/>
                              </a:solidFill>
                              <a:latin typeface="Cambria Math" panose="02040503050406030204" pitchFamily="18" charset="0"/>
                            </a:rPr>
                          </m:ctrlPr>
                        </m:fPr>
                        <m:num>
                          <m:r>
                            <a:rPr lang="en-US" sz="2400" b="1" i="0">
                              <a:solidFill>
                                <a:srgbClr val="FF0066"/>
                              </a:solidFill>
                              <a:latin typeface="Cambria Math"/>
                            </a:rPr>
                            <m:t>𝟏</m:t>
                          </m:r>
                        </m:num>
                        <m:den>
                          <m:sSub>
                            <m:sSubPr>
                              <m:ctrlPr>
                                <a:rPr lang="en-US" sz="2400" b="1" i="1">
                                  <a:solidFill>
                                    <a:srgbClr val="FF0066"/>
                                  </a:solidFill>
                                  <a:latin typeface="Cambria Math" panose="02040503050406030204" pitchFamily="18" charset="0"/>
                                </a:rPr>
                              </m:ctrlPr>
                            </m:sSubPr>
                            <m:e>
                              <m:r>
                                <a:rPr lang="en-US" sz="2400" b="1" i="0">
                                  <a:solidFill>
                                    <a:srgbClr val="FF0066"/>
                                  </a:solidFill>
                                  <a:latin typeface="Cambria Math"/>
                                </a:rPr>
                                <m:t>𝐑</m:t>
                              </m:r>
                            </m:e>
                            <m:sub>
                              <m:r>
                                <a:rPr lang="en-US" sz="2400" b="1" i="0">
                                  <a:solidFill>
                                    <a:srgbClr val="FF0066"/>
                                  </a:solidFill>
                                  <a:latin typeface="Cambria Math"/>
                                </a:rPr>
                                <m:t>𝐭</m:t>
                              </m:r>
                              <m:r>
                                <a:rPr lang="en-US" sz="2400" b="1" i="0">
                                  <a:solidFill>
                                    <a:srgbClr val="FF0066"/>
                                  </a:solidFill>
                                  <a:latin typeface="Cambria Math"/>
                                </a:rPr>
                                <m:t>đ</m:t>
                              </m:r>
                            </m:sub>
                          </m:sSub>
                        </m:den>
                      </m:f>
                      <m:r>
                        <a:rPr lang="en-US" sz="2400" b="1" i="0">
                          <a:solidFill>
                            <a:srgbClr val="FF0066"/>
                          </a:solidFill>
                          <a:latin typeface="Cambria Math"/>
                        </a:rPr>
                        <m:t>=</m:t>
                      </m:r>
                      <m:f>
                        <m:fPr>
                          <m:ctrlPr>
                            <a:rPr lang="en-US" sz="2400" b="1" i="1">
                              <a:solidFill>
                                <a:srgbClr val="FF0066"/>
                              </a:solidFill>
                              <a:latin typeface="Cambria Math" panose="02040503050406030204" pitchFamily="18" charset="0"/>
                            </a:rPr>
                          </m:ctrlPr>
                        </m:fPr>
                        <m:num>
                          <m:r>
                            <a:rPr lang="en-US" sz="2400" b="1" i="0">
                              <a:solidFill>
                                <a:srgbClr val="FF0066"/>
                              </a:solidFill>
                              <a:latin typeface="Cambria Math"/>
                            </a:rPr>
                            <m:t>𝟏</m:t>
                          </m:r>
                        </m:num>
                        <m:den>
                          <m:r>
                            <a:rPr lang="en-US" sz="2400" b="1" i="0">
                              <a:solidFill>
                                <a:srgbClr val="FF0066"/>
                              </a:solidFill>
                              <a:latin typeface="Cambria Math"/>
                            </a:rPr>
                            <m:t>𝟏𝟎</m:t>
                          </m:r>
                        </m:den>
                      </m:f>
                      <m:r>
                        <a:rPr lang="en-US" sz="2400" b="1" i="0">
                          <a:solidFill>
                            <a:srgbClr val="FF0066"/>
                          </a:solidFill>
                          <a:latin typeface="Cambria Math"/>
                        </a:rPr>
                        <m:t>+</m:t>
                      </m:r>
                      <m:f>
                        <m:fPr>
                          <m:ctrlPr>
                            <a:rPr lang="en-US" sz="2400" b="1" i="1">
                              <a:solidFill>
                                <a:srgbClr val="FF0066"/>
                              </a:solidFill>
                              <a:latin typeface="Cambria Math" panose="02040503050406030204" pitchFamily="18" charset="0"/>
                            </a:rPr>
                          </m:ctrlPr>
                        </m:fPr>
                        <m:num>
                          <m:r>
                            <a:rPr lang="en-US" sz="2400" b="1" i="0">
                              <a:solidFill>
                                <a:srgbClr val="FF0066"/>
                              </a:solidFill>
                              <a:latin typeface="Cambria Math"/>
                            </a:rPr>
                            <m:t>𝟏</m:t>
                          </m:r>
                        </m:num>
                        <m:den>
                          <m:r>
                            <a:rPr lang="en-US" sz="2400" b="1" i="0">
                              <a:solidFill>
                                <a:srgbClr val="FF0066"/>
                              </a:solidFill>
                              <a:latin typeface="Cambria Math"/>
                            </a:rPr>
                            <m:t>𝟐𝟎</m:t>
                          </m:r>
                        </m:den>
                      </m:f>
                      <m:r>
                        <a:rPr lang="en-US" sz="2400" b="1" i="0">
                          <a:solidFill>
                            <a:srgbClr val="FF0066"/>
                          </a:solidFill>
                          <a:latin typeface="Cambria Math"/>
                        </a:rPr>
                        <m:t>+</m:t>
                      </m:r>
                      <m:f>
                        <m:fPr>
                          <m:ctrlPr>
                            <a:rPr lang="en-US" sz="2400" b="1" i="1">
                              <a:solidFill>
                                <a:srgbClr val="FF0066"/>
                              </a:solidFill>
                              <a:latin typeface="Cambria Math" panose="02040503050406030204" pitchFamily="18" charset="0"/>
                            </a:rPr>
                          </m:ctrlPr>
                        </m:fPr>
                        <m:num>
                          <m:r>
                            <a:rPr lang="en-US" sz="2400" b="1" i="0">
                              <a:solidFill>
                                <a:srgbClr val="FF0066"/>
                              </a:solidFill>
                              <a:latin typeface="Cambria Math"/>
                            </a:rPr>
                            <m:t>𝟏</m:t>
                          </m:r>
                        </m:num>
                        <m:den>
                          <m:r>
                            <a:rPr lang="en-US" sz="2400" b="1" i="0">
                              <a:solidFill>
                                <a:srgbClr val="FF0066"/>
                              </a:solidFill>
                              <a:latin typeface="Cambria Math"/>
                            </a:rPr>
                            <m:t>𝟐𝟎</m:t>
                          </m:r>
                        </m:den>
                      </m:f>
                      <m:r>
                        <a:rPr lang="en-US" sz="2400" b="1" i="0">
                          <a:solidFill>
                            <a:srgbClr val="FF0066"/>
                          </a:solidFill>
                          <a:latin typeface="Cambria Math"/>
                        </a:rPr>
                        <m:t>=</m:t>
                      </m:r>
                      <m:f>
                        <m:fPr>
                          <m:ctrlPr>
                            <a:rPr lang="en-US" sz="2400" b="1" i="1">
                              <a:solidFill>
                                <a:srgbClr val="FF0066"/>
                              </a:solidFill>
                              <a:latin typeface="Cambria Math" panose="02040503050406030204" pitchFamily="18" charset="0"/>
                            </a:rPr>
                          </m:ctrlPr>
                        </m:fPr>
                        <m:num>
                          <m:r>
                            <a:rPr lang="en-US" sz="2400" b="1" i="0">
                              <a:solidFill>
                                <a:srgbClr val="FF0066"/>
                              </a:solidFill>
                              <a:latin typeface="Cambria Math"/>
                            </a:rPr>
                            <m:t>𝟒</m:t>
                          </m:r>
                        </m:num>
                        <m:den>
                          <m:r>
                            <a:rPr lang="en-US" sz="2400" b="1" i="0">
                              <a:solidFill>
                                <a:srgbClr val="FF0066"/>
                              </a:solidFill>
                              <a:latin typeface="Cambria Math"/>
                            </a:rPr>
                            <m:t>𝟐𝟎</m:t>
                          </m:r>
                        </m:den>
                      </m:f>
                      <m:r>
                        <a:rPr lang="en-US" sz="2400" b="1" i="0">
                          <a:solidFill>
                            <a:srgbClr val="FF0066"/>
                          </a:solidFill>
                          <a:latin typeface="Cambria Math"/>
                        </a:rPr>
                        <m:t>=</m:t>
                      </m:r>
                      <m:f>
                        <m:fPr>
                          <m:ctrlPr>
                            <a:rPr lang="en-US" sz="2400" b="1" i="1">
                              <a:solidFill>
                                <a:srgbClr val="FF0066"/>
                              </a:solidFill>
                              <a:latin typeface="Cambria Math" panose="02040503050406030204" pitchFamily="18" charset="0"/>
                            </a:rPr>
                          </m:ctrlPr>
                        </m:fPr>
                        <m:num>
                          <m:r>
                            <a:rPr lang="en-US" sz="2400" b="1" i="0">
                              <a:solidFill>
                                <a:srgbClr val="FF0066"/>
                              </a:solidFill>
                              <a:latin typeface="Cambria Math"/>
                            </a:rPr>
                            <m:t>𝟏</m:t>
                          </m:r>
                        </m:num>
                        <m:den>
                          <m:r>
                            <a:rPr lang="en-US" sz="2400" b="1" i="0">
                              <a:solidFill>
                                <a:srgbClr val="FF0066"/>
                              </a:solidFill>
                              <a:latin typeface="Cambria Math"/>
                            </a:rPr>
                            <m:t>𝟓</m:t>
                          </m:r>
                        </m:den>
                      </m:f>
                    </m:oMath>
                  </m:oMathPara>
                </a14:m>
                <a:endParaRPr lang="en-US" sz="2400" b="1" dirty="0">
                  <a:solidFill>
                    <a:srgbClr val="FF0066"/>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3949874" y="2060733"/>
                <a:ext cx="4890954" cy="848437"/>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333271" y="2794348"/>
                <a:ext cx="235352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=&gt;</m:t>
                      </m:r>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𝐭</m:t>
                          </m:r>
                          <m:r>
                            <a:rPr lang="en-US" sz="2800" b="1" i="0">
                              <a:solidFill>
                                <a:srgbClr val="FF0066"/>
                              </a:solidFill>
                              <a:latin typeface="Cambria Math"/>
                            </a:rPr>
                            <m:t>đ</m:t>
                          </m:r>
                        </m:sub>
                      </m:sSub>
                      <m:r>
                        <a:rPr lang="en-US" sz="2800" b="1" i="0">
                          <a:solidFill>
                            <a:srgbClr val="FF0066"/>
                          </a:solidFill>
                          <a:latin typeface="Cambria Math"/>
                        </a:rPr>
                        <m:t>=</m:t>
                      </m:r>
                      <m:r>
                        <a:rPr lang="en-US" sz="2800" b="1" i="0">
                          <a:solidFill>
                            <a:srgbClr val="FF0066"/>
                          </a:solidFill>
                          <a:latin typeface="Cambria Math"/>
                        </a:rPr>
                        <m:t>𝟓</m:t>
                      </m:r>
                      <m:r>
                        <a:rPr lang="en-US" sz="2800" b="1" i="0">
                          <a:solidFill>
                            <a:srgbClr val="FF0066"/>
                          </a:solidFill>
                          <a:latin typeface="Cambria Math"/>
                        </a:rPr>
                        <m:t>𝛀</m:t>
                      </m:r>
                    </m:oMath>
                  </m:oMathPara>
                </a14:m>
                <a:endParaRPr lang="en-US" sz="2800" b="1" dirty="0">
                  <a:solidFill>
                    <a:srgbClr val="FF0066"/>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6333271" y="2794348"/>
                <a:ext cx="2353529" cy="523220"/>
              </a:xfrm>
              <a:prstGeom prst="rect">
                <a:avLst/>
              </a:prstGeom>
              <a:blipFill rotWithShape="1">
                <a:blip r:embed="rId6"/>
                <a:stretch>
                  <a:fillRect/>
                </a:stretch>
              </a:blipFill>
            </p:spPr>
            <p:txBody>
              <a:bodyPr/>
              <a:lstStyle/>
              <a:p>
                <a:r>
                  <a:rPr lang="en-US">
                    <a:noFill/>
                  </a:rPr>
                  <a:t> </a:t>
                </a:r>
              </a:p>
            </p:txBody>
          </p:sp>
        </mc:Fallback>
      </mc:AlternateContent>
      <p:sp>
        <p:nvSpPr>
          <p:cNvPr id="14" name="Rectangle 13"/>
          <p:cNvSpPr/>
          <p:nvPr/>
        </p:nvSpPr>
        <p:spPr>
          <a:xfrm>
            <a:off x="2559671" y="4953000"/>
            <a:ext cx="3260829" cy="523220"/>
          </a:xfrm>
          <a:prstGeom prst="rect">
            <a:avLst/>
          </a:prstGeom>
        </p:spPr>
        <p:txBody>
          <a:bodyPr wrap="none">
            <a:spAutoFit/>
          </a:bodyPr>
          <a:lstStyle/>
          <a:p>
            <a:pPr lvl="0" algn="just" eaLnBrk="0" fontAlgn="base" hangingPunct="0">
              <a:spcBef>
                <a:spcPct val="0"/>
              </a:spcBef>
              <a:spcAft>
                <a:spcPct val="0"/>
              </a:spcAft>
            </a:pPr>
            <a:r>
              <a:rPr lang="en-US" altLang="en-US" sz="2800" b="1" dirty="0">
                <a:solidFill>
                  <a:srgbClr val="3333CC"/>
                </a:solidFill>
                <a:latin typeface="Times New Roman" pitchFamily="18" charset="0"/>
                <a:cs typeface="Times New Roman" pitchFamily="18" charset="0"/>
              </a:rPr>
              <a:t>CĐDĐ </a:t>
            </a:r>
            <a:r>
              <a:rPr lang="en-US" altLang="en-US" sz="2800" b="1" dirty="0" err="1">
                <a:solidFill>
                  <a:srgbClr val="3333CC"/>
                </a:solidFill>
                <a:latin typeface="Times New Roman" pitchFamily="18" charset="0"/>
                <a:cs typeface="Times New Roman" pitchFamily="18" charset="0"/>
              </a:rPr>
              <a:t>chạy</a:t>
            </a:r>
            <a:r>
              <a:rPr lang="en-US" altLang="en-US" sz="2800" b="1" dirty="0">
                <a:solidFill>
                  <a:srgbClr val="3333CC"/>
                </a:solidFill>
                <a:latin typeface="Times New Roman" pitchFamily="18" charset="0"/>
                <a:cs typeface="Times New Roman" pitchFamily="18" charset="0"/>
              </a:rPr>
              <a:t> qua R</a:t>
            </a:r>
            <a:r>
              <a:rPr lang="en-US" altLang="en-US" sz="2800" b="1" baseline="-25000" dirty="0">
                <a:solidFill>
                  <a:srgbClr val="3333CC"/>
                </a:solidFill>
                <a:latin typeface="Times New Roman" pitchFamily="18" charset="0"/>
                <a:cs typeface="Times New Roman" pitchFamily="18" charset="0"/>
              </a:rPr>
              <a:t>3</a:t>
            </a:r>
            <a:r>
              <a:rPr lang="en-US" altLang="en-US" sz="2800" b="1" dirty="0">
                <a:solidFill>
                  <a:srgbClr val="3333CC"/>
                </a:solidFill>
                <a:latin typeface="Times New Roman" pitchFamily="18" charset="0"/>
                <a:cs typeface="Times New Roman" pitchFamily="18" charset="0"/>
              </a:rPr>
              <a:t>.</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15" name="Rectangle 14"/>
              <p:cNvSpPr/>
              <p:nvPr/>
            </p:nvSpPr>
            <p:spPr>
              <a:xfrm>
                <a:off x="5798211" y="5485120"/>
                <a:ext cx="3396507" cy="9094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600" b="1" i="1" smtClean="0">
                              <a:solidFill>
                                <a:srgbClr val="FF0000"/>
                              </a:solidFill>
                              <a:latin typeface="Cambria Math" panose="02040503050406030204" pitchFamily="18" charset="0"/>
                            </a:rPr>
                          </m:ctrlPr>
                        </m:sSubPr>
                        <m:e>
                          <m:r>
                            <a:rPr lang="en-US" sz="2600" b="1" i="0">
                              <a:solidFill>
                                <a:srgbClr val="FF0000"/>
                              </a:solidFill>
                              <a:latin typeface="Cambria Math"/>
                            </a:rPr>
                            <m:t>𝐈</m:t>
                          </m:r>
                        </m:e>
                        <m:sub>
                          <m:r>
                            <a:rPr lang="en-US" sz="2600" b="1" i="0" smtClean="0">
                              <a:solidFill>
                                <a:srgbClr val="FF0000"/>
                              </a:solidFill>
                              <a:latin typeface="Cambria Math"/>
                            </a:rPr>
                            <m:t>𝟑</m:t>
                          </m:r>
                        </m:sub>
                      </m:sSub>
                      <m:r>
                        <a:rPr lang="en-US" sz="2600" b="1" i="0">
                          <a:solidFill>
                            <a:srgbClr val="FF0000"/>
                          </a:solidFill>
                          <a:latin typeface="Cambria Math"/>
                        </a:rPr>
                        <m:t>=</m:t>
                      </m:r>
                      <m:f>
                        <m:fPr>
                          <m:ctrlPr>
                            <a:rPr lang="en-US" sz="2600" b="1" i="1">
                              <a:solidFill>
                                <a:srgbClr val="FF0000"/>
                              </a:solidFill>
                              <a:latin typeface="Cambria Math" panose="02040503050406030204" pitchFamily="18" charset="0"/>
                            </a:rPr>
                          </m:ctrlPr>
                        </m:fPr>
                        <m:num>
                          <m:sSub>
                            <m:sSubPr>
                              <m:ctrlPr>
                                <a:rPr lang="en-US" sz="2600" b="1" i="1">
                                  <a:solidFill>
                                    <a:srgbClr val="FF0000"/>
                                  </a:solidFill>
                                  <a:latin typeface="Cambria Math" panose="02040503050406030204" pitchFamily="18" charset="0"/>
                                </a:rPr>
                              </m:ctrlPr>
                            </m:sSubPr>
                            <m:e>
                              <m:r>
                                <a:rPr lang="en-US" sz="2600" b="1" i="0">
                                  <a:solidFill>
                                    <a:srgbClr val="FF0000"/>
                                  </a:solidFill>
                                  <a:latin typeface="Cambria Math"/>
                                </a:rPr>
                                <m:t>𝐔</m:t>
                              </m:r>
                            </m:e>
                            <m:sub>
                              <m:r>
                                <a:rPr lang="en-US" sz="2600" b="1" i="0" smtClean="0">
                                  <a:solidFill>
                                    <a:srgbClr val="FF0000"/>
                                  </a:solidFill>
                                  <a:latin typeface="Cambria Math"/>
                                </a:rPr>
                                <m:t>𝟑</m:t>
                              </m:r>
                            </m:sub>
                          </m:sSub>
                        </m:num>
                        <m:den>
                          <m:sSub>
                            <m:sSubPr>
                              <m:ctrlPr>
                                <a:rPr lang="en-US" sz="2600" b="1" i="1">
                                  <a:solidFill>
                                    <a:srgbClr val="FF0000"/>
                                  </a:solidFill>
                                  <a:latin typeface="Cambria Math" panose="02040503050406030204" pitchFamily="18" charset="0"/>
                                </a:rPr>
                              </m:ctrlPr>
                            </m:sSubPr>
                            <m:e>
                              <m:r>
                                <a:rPr lang="en-US" sz="2600" b="1" i="0">
                                  <a:solidFill>
                                    <a:srgbClr val="FF0000"/>
                                  </a:solidFill>
                                  <a:latin typeface="Cambria Math"/>
                                </a:rPr>
                                <m:t>𝐑</m:t>
                              </m:r>
                            </m:e>
                            <m:sub>
                              <m:r>
                                <a:rPr lang="en-US" sz="2600" b="1" i="0" smtClean="0">
                                  <a:solidFill>
                                    <a:srgbClr val="FF0000"/>
                                  </a:solidFill>
                                  <a:latin typeface="Cambria Math"/>
                                </a:rPr>
                                <m:t>𝟑</m:t>
                              </m:r>
                            </m:sub>
                          </m:sSub>
                        </m:den>
                      </m:f>
                      <m:r>
                        <a:rPr lang="en-US" sz="2600" b="1" i="0">
                          <a:solidFill>
                            <a:srgbClr val="FF0000"/>
                          </a:solidFill>
                          <a:latin typeface="Cambria Math"/>
                        </a:rPr>
                        <m:t>=</m:t>
                      </m:r>
                      <m:f>
                        <m:fPr>
                          <m:ctrlPr>
                            <a:rPr lang="en-US" sz="2600" b="1" i="1">
                              <a:solidFill>
                                <a:srgbClr val="FF0000"/>
                              </a:solidFill>
                              <a:latin typeface="Cambria Math" panose="02040503050406030204" pitchFamily="18" charset="0"/>
                            </a:rPr>
                          </m:ctrlPr>
                        </m:fPr>
                        <m:num>
                          <m:r>
                            <a:rPr lang="en-US" sz="2600" b="1" i="0" smtClean="0">
                              <a:solidFill>
                                <a:srgbClr val="FF0000"/>
                              </a:solidFill>
                              <a:latin typeface="Cambria Math"/>
                            </a:rPr>
                            <m:t>𝟏𝟐</m:t>
                          </m:r>
                        </m:num>
                        <m:den>
                          <m:r>
                            <a:rPr lang="en-US" sz="2600" b="1" i="0" smtClean="0">
                              <a:solidFill>
                                <a:srgbClr val="FF0000"/>
                              </a:solidFill>
                              <a:latin typeface="Cambria Math"/>
                            </a:rPr>
                            <m:t>𝟐</m:t>
                          </m:r>
                          <m:r>
                            <a:rPr lang="en-US" sz="2600" b="1" i="0">
                              <a:solidFill>
                                <a:srgbClr val="FF0000"/>
                              </a:solidFill>
                              <a:latin typeface="Cambria Math"/>
                            </a:rPr>
                            <m:t>𝟎</m:t>
                          </m:r>
                        </m:den>
                      </m:f>
                      <m:r>
                        <a:rPr lang="en-US" sz="2600" b="1" i="0">
                          <a:solidFill>
                            <a:srgbClr val="FF0000"/>
                          </a:solidFill>
                          <a:latin typeface="Cambria Math"/>
                        </a:rPr>
                        <m:t>=</m:t>
                      </m:r>
                      <m:r>
                        <a:rPr lang="en-US" sz="2600" b="1" i="0" smtClean="0">
                          <a:solidFill>
                            <a:srgbClr val="FF0000"/>
                          </a:solidFill>
                          <a:latin typeface="Cambria Math"/>
                        </a:rPr>
                        <m:t>𝟎</m:t>
                      </m:r>
                      <m:r>
                        <a:rPr lang="en-US" sz="2600" b="1" i="0">
                          <a:solidFill>
                            <a:srgbClr val="FF0000"/>
                          </a:solidFill>
                          <a:latin typeface="Cambria Math"/>
                        </a:rPr>
                        <m:t>,</m:t>
                      </m:r>
                      <m:r>
                        <a:rPr lang="en-US" sz="2600" b="1" i="0" smtClean="0">
                          <a:solidFill>
                            <a:srgbClr val="FF0000"/>
                          </a:solidFill>
                          <a:latin typeface="Cambria Math"/>
                        </a:rPr>
                        <m:t>𝟔</m:t>
                      </m:r>
                      <m:r>
                        <a:rPr lang="en-US" sz="2600" b="1" i="0">
                          <a:solidFill>
                            <a:srgbClr val="FF0000"/>
                          </a:solidFill>
                          <a:latin typeface="Cambria Math"/>
                        </a:rPr>
                        <m:t>𝐀</m:t>
                      </m:r>
                    </m:oMath>
                  </m:oMathPara>
                </a14:m>
                <a:endParaRPr lang="en-US" sz="2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798211" y="5485120"/>
                <a:ext cx="3396507" cy="909480"/>
              </a:xfrm>
              <a:prstGeom prst="rect">
                <a:avLst/>
              </a:prstGeom>
              <a:blipFill rotWithShape="1">
                <a:blip r:embed="rId7"/>
                <a:stretch>
                  <a:fillRect/>
                </a:stretch>
              </a:blipFill>
            </p:spPr>
            <p:txBody>
              <a:bodyPr/>
              <a:lstStyle/>
              <a:p>
                <a:r>
                  <a:rPr lang="en-US">
                    <a:noFill/>
                  </a:rPr>
                  <a:t> </a:t>
                </a:r>
              </a:p>
            </p:txBody>
          </p:sp>
        </mc:Fallback>
      </mc:AlternateContent>
      <p:sp>
        <p:nvSpPr>
          <p:cNvPr id="16" name="Rectangle 15"/>
          <p:cNvSpPr/>
          <p:nvPr/>
        </p:nvSpPr>
        <p:spPr>
          <a:xfrm>
            <a:off x="741934" y="5653437"/>
            <a:ext cx="4668266" cy="523220"/>
          </a:xfrm>
          <a:prstGeom prst="rect">
            <a:avLst/>
          </a:prstGeom>
        </p:spPr>
        <p:txBody>
          <a:bodyPr wrap="none">
            <a:spAutoFit/>
          </a:bodyPr>
          <a:lstStyle/>
          <a:p>
            <a:pPr lvl="0" algn="just" eaLnBrk="0" fontAlgn="base" hangingPunct="0">
              <a:spcBef>
                <a:spcPct val="0"/>
              </a:spcBef>
              <a:spcAft>
                <a:spcPct val="0"/>
              </a:spcAft>
            </a:pPr>
            <a:r>
              <a:rPr lang="en-US" altLang="en-US" sz="2800" b="1" dirty="0">
                <a:solidFill>
                  <a:srgbClr val="3333CC"/>
                </a:solidFill>
                <a:latin typeface="Times New Roman" pitchFamily="18" charset="0"/>
                <a:cs typeface="Times New Roman" pitchFamily="18" charset="0"/>
              </a:rPr>
              <a:t>CĐDĐ </a:t>
            </a:r>
            <a:r>
              <a:rPr lang="en-US" altLang="en-US" sz="2800" b="1" dirty="0" err="1">
                <a:solidFill>
                  <a:srgbClr val="3333CC"/>
                </a:solidFill>
                <a:latin typeface="Times New Roman" pitchFamily="18" charset="0"/>
                <a:cs typeface="Times New Roman" pitchFamily="18" charset="0"/>
              </a:rPr>
              <a:t>chạy</a:t>
            </a:r>
            <a:r>
              <a:rPr lang="en-US" altLang="en-US" sz="2800" b="1" dirty="0">
                <a:solidFill>
                  <a:srgbClr val="3333CC"/>
                </a:solidFill>
                <a:latin typeface="Times New Roman" pitchFamily="18" charset="0"/>
                <a:cs typeface="Times New Roman" pitchFamily="18" charset="0"/>
              </a:rPr>
              <a:t> qua </a:t>
            </a:r>
            <a:r>
              <a:rPr lang="en-US" altLang="en-US" sz="2800" b="1" dirty="0" err="1">
                <a:solidFill>
                  <a:srgbClr val="3333CC"/>
                </a:solidFill>
                <a:latin typeface="Times New Roman" pitchFamily="18" charset="0"/>
                <a:cs typeface="Times New Roman" pitchFamily="18" charset="0"/>
              </a:rPr>
              <a:t>mạch</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chính</a:t>
            </a:r>
            <a:r>
              <a:rPr lang="en-US" altLang="en-US" sz="2800" b="1" dirty="0">
                <a:solidFill>
                  <a:srgbClr val="3333CC"/>
                </a:solidFill>
                <a:latin typeface="Times New Roman" pitchFamily="18" charset="0"/>
                <a:cs typeface="Times New Roman" pitchFamily="18" charset="0"/>
              </a:rPr>
              <a:t>.</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17" name="Rectangle 16"/>
              <p:cNvSpPr/>
              <p:nvPr/>
            </p:nvSpPr>
            <p:spPr>
              <a:xfrm>
                <a:off x="2754877" y="6010334"/>
                <a:ext cx="3543791" cy="9113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600" b="1" i="1" smtClean="0">
                              <a:solidFill>
                                <a:srgbClr val="FF0000"/>
                              </a:solidFill>
                              <a:latin typeface="Cambria Math" panose="02040503050406030204" pitchFamily="18" charset="0"/>
                            </a:rPr>
                          </m:ctrlPr>
                        </m:sSubPr>
                        <m:e>
                          <m:r>
                            <a:rPr lang="en-US" sz="2600" b="1" i="0">
                              <a:solidFill>
                                <a:srgbClr val="FF0000"/>
                              </a:solidFill>
                              <a:latin typeface="Cambria Math"/>
                            </a:rPr>
                            <m:t>𝐈</m:t>
                          </m:r>
                        </m:e>
                        <m:sub/>
                      </m:sSub>
                      <m:r>
                        <a:rPr lang="en-US" sz="2600" b="1" i="0">
                          <a:solidFill>
                            <a:srgbClr val="FF0000"/>
                          </a:solidFill>
                          <a:latin typeface="Cambria Math"/>
                        </a:rPr>
                        <m:t>=</m:t>
                      </m:r>
                      <m:f>
                        <m:fPr>
                          <m:ctrlPr>
                            <a:rPr lang="en-US" sz="2600" b="1" i="1">
                              <a:solidFill>
                                <a:srgbClr val="FF0000"/>
                              </a:solidFill>
                              <a:latin typeface="Cambria Math" panose="02040503050406030204" pitchFamily="18" charset="0"/>
                            </a:rPr>
                          </m:ctrlPr>
                        </m:fPr>
                        <m:num>
                          <m:sSub>
                            <m:sSubPr>
                              <m:ctrlPr>
                                <a:rPr lang="en-US" sz="2600" b="1" i="1">
                                  <a:solidFill>
                                    <a:srgbClr val="FF0000"/>
                                  </a:solidFill>
                                  <a:latin typeface="Cambria Math" panose="02040503050406030204" pitchFamily="18" charset="0"/>
                                </a:rPr>
                              </m:ctrlPr>
                            </m:sSubPr>
                            <m:e>
                              <m:r>
                                <a:rPr lang="en-US" sz="2600" b="1" i="0">
                                  <a:solidFill>
                                    <a:srgbClr val="FF0000"/>
                                  </a:solidFill>
                                  <a:latin typeface="Cambria Math"/>
                                </a:rPr>
                                <m:t>𝐔</m:t>
                              </m:r>
                            </m:e>
                            <m:sub/>
                          </m:sSub>
                        </m:num>
                        <m:den>
                          <m:sSub>
                            <m:sSubPr>
                              <m:ctrlPr>
                                <a:rPr lang="en-US" sz="2600" b="1" i="1">
                                  <a:solidFill>
                                    <a:srgbClr val="FF0000"/>
                                  </a:solidFill>
                                  <a:latin typeface="Cambria Math" panose="02040503050406030204" pitchFamily="18" charset="0"/>
                                </a:rPr>
                              </m:ctrlPr>
                            </m:sSubPr>
                            <m:e>
                              <m:r>
                                <a:rPr lang="en-US" sz="2600" b="1" i="0">
                                  <a:solidFill>
                                    <a:srgbClr val="FF0000"/>
                                  </a:solidFill>
                                  <a:latin typeface="Cambria Math"/>
                                </a:rPr>
                                <m:t>𝐑</m:t>
                              </m:r>
                            </m:e>
                            <m:sub>
                              <m:r>
                                <a:rPr lang="en-US" sz="2600" b="1" i="0" smtClean="0">
                                  <a:solidFill>
                                    <a:srgbClr val="FF0000"/>
                                  </a:solidFill>
                                  <a:latin typeface="Cambria Math"/>
                                </a:rPr>
                                <m:t>𝐭</m:t>
                              </m:r>
                              <m:r>
                                <a:rPr lang="en-US" sz="2600" b="1" i="0" smtClean="0">
                                  <a:solidFill>
                                    <a:srgbClr val="FF0000"/>
                                  </a:solidFill>
                                  <a:latin typeface="Cambria Math"/>
                                </a:rPr>
                                <m:t>đ</m:t>
                              </m:r>
                            </m:sub>
                          </m:sSub>
                        </m:den>
                      </m:f>
                      <m:r>
                        <a:rPr lang="en-US" sz="2600" b="1" i="0">
                          <a:solidFill>
                            <a:srgbClr val="FF0000"/>
                          </a:solidFill>
                          <a:latin typeface="Cambria Math"/>
                        </a:rPr>
                        <m:t>=</m:t>
                      </m:r>
                      <m:f>
                        <m:fPr>
                          <m:ctrlPr>
                            <a:rPr lang="en-US" sz="2600" b="1" i="1">
                              <a:solidFill>
                                <a:srgbClr val="FF0000"/>
                              </a:solidFill>
                              <a:latin typeface="Cambria Math" panose="02040503050406030204" pitchFamily="18" charset="0"/>
                            </a:rPr>
                          </m:ctrlPr>
                        </m:fPr>
                        <m:num>
                          <m:r>
                            <a:rPr lang="en-US" sz="2600" b="1" i="0" smtClean="0">
                              <a:solidFill>
                                <a:srgbClr val="FF0000"/>
                              </a:solidFill>
                              <a:latin typeface="Cambria Math"/>
                            </a:rPr>
                            <m:t>𝟏𝟐</m:t>
                          </m:r>
                        </m:num>
                        <m:den>
                          <m:r>
                            <a:rPr lang="en-US" sz="2600" b="1" i="0" smtClean="0">
                              <a:solidFill>
                                <a:srgbClr val="FF0000"/>
                              </a:solidFill>
                              <a:latin typeface="Cambria Math"/>
                            </a:rPr>
                            <m:t>𝟓</m:t>
                          </m:r>
                        </m:den>
                      </m:f>
                      <m:r>
                        <a:rPr lang="en-US" sz="2600" b="1" i="0">
                          <a:solidFill>
                            <a:srgbClr val="FF0000"/>
                          </a:solidFill>
                          <a:latin typeface="Cambria Math"/>
                        </a:rPr>
                        <m:t>=</m:t>
                      </m:r>
                      <m:r>
                        <a:rPr lang="en-US" sz="2600" b="1" i="0" smtClean="0">
                          <a:solidFill>
                            <a:srgbClr val="FF0000"/>
                          </a:solidFill>
                          <a:latin typeface="Cambria Math"/>
                        </a:rPr>
                        <m:t>𝟐</m:t>
                      </m:r>
                      <m:r>
                        <a:rPr lang="en-US" sz="2600" b="1" i="0">
                          <a:solidFill>
                            <a:srgbClr val="FF0000"/>
                          </a:solidFill>
                          <a:latin typeface="Cambria Math"/>
                        </a:rPr>
                        <m:t>,</m:t>
                      </m:r>
                      <m:r>
                        <a:rPr lang="en-US" sz="2600" b="1" i="0" smtClean="0">
                          <a:solidFill>
                            <a:srgbClr val="FF0000"/>
                          </a:solidFill>
                          <a:latin typeface="Cambria Math"/>
                        </a:rPr>
                        <m:t>𝟒</m:t>
                      </m:r>
                      <m:r>
                        <a:rPr lang="en-US" sz="2600" b="1" i="0">
                          <a:solidFill>
                            <a:srgbClr val="FF0000"/>
                          </a:solidFill>
                          <a:latin typeface="Cambria Math"/>
                        </a:rPr>
                        <m:t>𝐀</m:t>
                      </m:r>
                    </m:oMath>
                  </m:oMathPara>
                </a14:m>
                <a:endParaRPr lang="en-US" sz="2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754877" y="6010334"/>
                <a:ext cx="3543791" cy="911340"/>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9860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down)">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down)">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ipe(down)">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down)">
                                      <p:cBhvr>
                                        <p:cTn id="7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8" grpId="0"/>
      <p:bldP spid="9" grpId="0" animBg="1"/>
      <p:bldP spid="10" grpId="0"/>
      <p:bldP spid="11" grpId="0" animBg="1"/>
      <p:bldP spid="12" grpId="0" animBg="1"/>
      <p:bldP spid="13" grpId="0" animBg="1"/>
      <p:bldP spid="14" grpId="0"/>
      <p:bldP spid="15" grpId="0" animBg="1"/>
      <p:bldP spid="16" grpId="0"/>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15" y="76200"/>
            <a:ext cx="9144000" cy="1815882"/>
          </a:xfrm>
          <a:prstGeom prst="rect">
            <a:avLst/>
          </a:prstGeom>
        </p:spPr>
        <p:txBody>
          <a:bodyPr wrap="square">
            <a:spAutoFit/>
          </a:bodyPr>
          <a:lstStyle/>
          <a:p>
            <a:pPr algn="just"/>
            <a:r>
              <a:rPr lang="vi-VN" sz="2800" b="1" dirty="0">
                <a:solidFill>
                  <a:srgbClr val="3333CC"/>
                </a:solidFill>
              </a:rPr>
              <a:t>5.7 Hai điện trở R</a:t>
            </a:r>
            <a:r>
              <a:rPr lang="vi-VN" sz="2800" b="1" baseline="-25000" dirty="0">
                <a:solidFill>
                  <a:srgbClr val="3333CC"/>
                </a:solidFill>
              </a:rPr>
              <a:t>1</a:t>
            </a:r>
            <a:r>
              <a:rPr lang="vi-VN" sz="2800" b="1" dirty="0">
                <a:solidFill>
                  <a:srgbClr val="3333CC"/>
                </a:solidFill>
              </a:rPr>
              <a:t>và R</a:t>
            </a:r>
            <a:r>
              <a:rPr lang="vi-VN" sz="2800" b="1" baseline="-25000" dirty="0">
                <a:solidFill>
                  <a:srgbClr val="3333CC"/>
                </a:solidFill>
              </a:rPr>
              <a:t>2</a:t>
            </a:r>
            <a:r>
              <a:rPr lang="vi-VN" sz="2800" b="1" dirty="0">
                <a:solidFill>
                  <a:srgbClr val="3333CC"/>
                </a:solidFill>
              </a:rPr>
              <a:t>=4R</a:t>
            </a:r>
            <a:r>
              <a:rPr lang="vi-VN" sz="2800" b="1" baseline="-25000" dirty="0">
                <a:solidFill>
                  <a:srgbClr val="3333CC"/>
                </a:solidFill>
              </a:rPr>
              <a:t>1</a:t>
            </a:r>
            <a:r>
              <a:rPr lang="vi-VN" sz="2800" b="1" dirty="0">
                <a:solidFill>
                  <a:srgbClr val="3333CC"/>
                </a:solidFill>
              </a:rPr>
              <a:t> được mắc song song với nhau. Khi tính theo R</a:t>
            </a:r>
            <a:r>
              <a:rPr lang="vi-VN" sz="2800" b="1" baseline="-25000" dirty="0">
                <a:solidFill>
                  <a:srgbClr val="3333CC"/>
                </a:solidFill>
              </a:rPr>
              <a:t>1</a:t>
            </a:r>
            <a:r>
              <a:rPr lang="vi-VN" sz="2800" b="1" dirty="0">
                <a:solidFill>
                  <a:srgbClr val="3333CC"/>
                </a:solidFill>
              </a:rPr>
              <a:t> thì điện trở tương đương của đoạn mạch này có kết quả nào dưới đây?</a:t>
            </a:r>
          </a:p>
          <a:p>
            <a:pPr algn="just"/>
            <a:r>
              <a:rPr lang="vi-VN" sz="2800" b="1" dirty="0">
                <a:solidFill>
                  <a:srgbClr val="3333CC"/>
                </a:solidFill>
              </a:rPr>
              <a:t>A. 5R</a:t>
            </a:r>
            <a:r>
              <a:rPr lang="vi-VN" sz="2800" b="1" baseline="-25000" dirty="0">
                <a:solidFill>
                  <a:srgbClr val="3333CC"/>
                </a:solidFill>
              </a:rPr>
              <a:t>1</a:t>
            </a:r>
            <a:r>
              <a:rPr lang="vi-VN" sz="2800" b="1" dirty="0">
                <a:solidFill>
                  <a:srgbClr val="3333CC"/>
                </a:solidFill>
              </a:rPr>
              <a:t>                B. 4R</a:t>
            </a:r>
            <a:r>
              <a:rPr lang="vi-VN" sz="2800" b="1" baseline="-25000" dirty="0">
                <a:solidFill>
                  <a:srgbClr val="3333CC"/>
                </a:solidFill>
              </a:rPr>
              <a:t>1</a:t>
            </a:r>
            <a:r>
              <a:rPr lang="vi-VN" sz="2800" b="1" dirty="0">
                <a:solidFill>
                  <a:srgbClr val="3333CC"/>
                </a:solidFill>
              </a:rPr>
              <a:t>            C. 0,8R</a:t>
            </a:r>
            <a:r>
              <a:rPr lang="vi-VN" sz="2800" b="1" baseline="-25000" dirty="0">
                <a:solidFill>
                  <a:srgbClr val="3333CC"/>
                </a:solidFill>
              </a:rPr>
              <a:t>1</a:t>
            </a:r>
            <a:r>
              <a:rPr lang="vi-VN" sz="2800" b="1" dirty="0">
                <a:solidFill>
                  <a:srgbClr val="3333CC"/>
                </a:solidFill>
              </a:rPr>
              <a:t>            D. 1,25R</a:t>
            </a:r>
            <a:r>
              <a:rPr lang="vi-VN" sz="2800" b="1" baseline="-25000" dirty="0">
                <a:solidFill>
                  <a:srgbClr val="3333CC"/>
                </a:solidFill>
              </a:rPr>
              <a:t>1</a:t>
            </a:r>
            <a:endParaRPr lang="vi-VN" sz="2800" b="1" dirty="0">
              <a:solidFill>
                <a:srgbClr val="3333CC"/>
              </a:solidFill>
            </a:endParaRPr>
          </a:p>
        </p:txBody>
      </p:sp>
      <mc:AlternateContent xmlns:mc="http://schemas.openxmlformats.org/markup-compatibility/2006" xmlns:a14="http://schemas.microsoft.com/office/drawing/2010/main">
        <mc:Choice Requires="a14">
          <p:sp>
            <p:nvSpPr>
              <p:cNvPr id="3" name="Rectangle 2"/>
              <p:cNvSpPr/>
              <p:nvPr/>
            </p:nvSpPr>
            <p:spPr>
              <a:xfrm>
                <a:off x="2315227" y="2412971"/>
                <a:ext cx="3756669" cy="9694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𝐓𝐚</m:t>
                      </m:r>
                      <m:r>
                        <a:rPr lang="en-US" sz="2800" b="1" i="0" smtClean="0">
                          <a:solidFill>
                            <a:srgbClr val="FF0066"/>
                          </a:solidFill>
                          <a:latin typeface="Cambria Math"/>
                        </a:rPr>
                        <m:t> </m:t>
                      </m:r>
                      <m:r>
                        <a:rPr lang="en-US" sz="2800" b="1" i="0" smtClean="0">
                          <a:solidFill>
                            <a:srgbClr val="FF0066"/>
                          </a:solidFill>
                          <a:latin typeface="Cambria Math"/>
                        </a:rPr>
                        <m:t>𝐜</m:t>
                      </m:r>
                      <m:r>
                        <a:rPr lang="en-US" sz="2800" b="1" i="0" smtClean="0">
                          <a:solidFill>
                            <a:srgbClr val="FF0066"/>
                          </a:solidFill>
                          <a:latin typeface="Cambria Math"/>
                        </a:rPr>
                        <m:t>ó : </m:t>
                      </m:r>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𝐭</m:t>
                          </m:r>
                          <m:r>
                            <a:rPr lang="en-US" sz="2800" b="1" i="0">
                              <a:solidFill>
                                <a:srgbClr val="FF0066"/>
                              </a:solidFill>
                              <a:latin typeface="Cambria Math"/>
                            </a:rPr>
                            <m:t>đ</m:t>
                          </m:r>
                        </m:sub>
                      </m:sSub>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𝟏</m:t>
                              </m:r>
                            </m:sub>
                          </m:sSub>
                          <m:r>
                            <a:rPr lang="en-US" sz="2800" b="1" i="0">
                              <a:solidFill>
                                <a:srgbClr val="FF0066"/>
                              </a:solidFill>
                              <a:latin typeface="Cambria Math"/>
                            </a:rPr>
                            <m:t>.</m:t>
                          </m:r>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𝟐</m:t>
                              </m:r>
                            </m:sub>
                          </m:sSub>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𝟏</m:t>
                              </m:r>
                            </m:sub>
                          </m:sSub>
                          <m:r>
                            <a:rPr lang="en-US" sz="2800" b="1" i="0">
                              <a:solidFill>
                                <a:srgbClr val="FF0066"/>
                              </a:solidFill>
                              <a:latin typeface="Cambria Math"/>
                            </a:rPr>
                            <m:t>+</m:t>
                          </m:r>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𝟐</m:t>
                              </m:r>
                            </m:sub>
                          </m:sSub>
                        </m:den>
                      </m:f>
                    </m:oMath>
                  </m:oMathPara>
                </a14:m>
                <a:endParaRPr lang="en-US" sz="2800" b="1" dirty="0">
                  <a:solidFill>
                    <a:srgbClr val="FF0066"/>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2315227" y="2412971"/>
                <a:ext cx="3756669" cy="969433"/>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600200" y="4038600"/>
                <a:ext cx="7239418" cy="10655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=&gt; </m:t>
                      </m:r>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𝐭</m:t>
                          </m:r>
                          <m:r>
                            <a:rPr lang="en-US" sz="2800" b="1" i="0">
                              <a:solidFill>
                                <a:srgbClr val="FF0066"/>
                              </a:solidFill>
                              <a:latin typeface="Cambria Math"/>
                            </a:rPr>
                            <m:t>đ</m:t>
                          </m:r>
                        </m:sub>
                      </m:sSub>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𝟏</m:t>
                              </m:r>
                            </m:sub>
                          </m:sSub>
                          <m:r>
                            <a:rPr lang="en-US" sz="2800" b="1" i="0">
                              <a:solidFill>
                                <a:srgbClr val="FF0066"/>
                              </a:solidFill>
                              <a:latin typeface="Cambria Math"/>
                            </a:rPr>
                            <m:t>.</m:t>
                          </m:r>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𝟒𝐑</m:t>
                              </m:r>
                            </m:e>
                            <m:sub>
                              <m:r>
                                <a:rPr lang="en-US" sz="2800" b="1" i="0">
                                  <a:solidFill>
                                    <a:srgbClr val="FF0066"/>
                                  </a:solidFill>
                                  <a:latin typeface="Cambria Math"/>
                                </a:rPr>
                                <m:t>𝟏</m:t>
                              </m:r>
                            </m:sub>
                          </m:sSub>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𝟏</m:t>
                              </m:r>
                            </m:sub>
                          </m:sSub>
                          <m:r>
                            <a:rPr lang="en-US" sz="2800" b="1" i="0">
                              <a:solidFill>
                                <a:srgbClr val="FF0066"/>
                              </a:solidFill>
                              <a:latin typeface="Cambria Math"/>
                            </a:rPr>
                            <m:t>+</m:t>
                          </m:r>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𝟒𝐑</m:t>
                              </m:r>
                            </m:e>
                            <m:sub>
                              <m:r>
                                <a:rPr lang="en-US" sz="2800" b="1" i="0">
                                  <a:solidFill>
                                    <a:srgbClr val="FF0066"/>
                                  </a:solidFill>
                                  <a:latin typeface="Cambria Math"/>
                                </a:rPr>
                                <m:t>𝟏</m:t>
                              </m:r>
                            </m:sub>
                          </m:sSub>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𝟒</m:t>
                              </m:r>
                              <m:sSup>
                                <m:sSupPr>
                                  <m:ctrlPr>
                                    <a:rPr lang="en-US" sz="2800" b="1" i="1">
                                      <a:solidFill>
                                        <a:srgbClr val="FF0066"/>
                                      </a:solidFill>
                                      <a:latin typeface="Cambria Math" panose="02040503050406030204" pitchFamily="18" charset="0"/>
                                    </a:rPr>
                                  </m:ctrlPr>
                                </m:sSupPr>
                                <m:e>
                                  <m:r>
                                    <a:rPr lang="en-US" sz="2800" b="1" i="0">
                                      <a:solidFill>
                                        <a:srgbClr val="FF0066"/>
                                      </a:solidFill>
                                      <a:latin typeface="Cambria Math"/>
                                    </a:rPr>
                                    <m:t>𝐑</m:t>
                                  </m:r>
                                </m:e>
                                <m:sup>
                                  <m:r>
                                    <a:rPr lang="en-US" sz="2800" b="1" i="0">
                                      <a:solidFill>
                                        <a:srgbClr val="FF0066"/>
                                      </a:solidFill>
                                      <a:latin typeface="Cambria Math"/>
                                    </a:rPr>
                                    <m:t>𝟐</m:t>
                                  </m:r>
                                </m:sup>
                              </m:sSup>
                            </m:e>
                            <m:sub>
                              <m:r>
                                <a:rPr lang="en-US" sz="2800" b="1" i="0">
                                  <a:solidFill>
                                    <a:srgbClr val="FF0066"/>
                                  </a:solidFill>
                                  <a:latin typeface="Cambria Math"/>
                                </a:rPr>
                                <m:t>𝟏</m:t>
                              </m:r>
                            </m:sub>
                          </m:sSub>
                        </m:num>
                        <m:den>
                          <m:r>
                            <a:rPr lang="en-US" sz="2800" b="1" i="0">
                              <a:solidFill>
                                <a:srgbClr val="FF0066"/>
                              </a:solidFill>
                              <a:latin typeface="Cambria Math"/>
                            </a:rPr>
                            <m:t>𝟓</m:t>
                          </m:r>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𝟏</m:t>
                              </m:r>
                            </m:sub>
                          </m:sSub>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𝟒𝐑</m:t>
                              </m:r>
                            </m:e>
                            <m:sub>
                              <m:r>
                                <a:rPr lang="en-US" sz="2800" b="1" i="0">
                                  <a:solidFill>
                                    <a:srgbClr val="FF0066"/>
                                  </a:solidFill>
                                  <a:latin typeface="Cambria Math"/>
                                </a:rPr>
                                <m:t>𝟏</m:t>
                              </m:r>
                            </m:sub>
                          </m:sSub>
                        </m:num>
                        <m:den>
                          <m:r>
                            <a:rPr lang="en-US" sz="2800" b="1" i="0">
                              <a:solidFill>
                                <a:srgbClr val="FF0066"/>
                              </a:solidFill>
                              <a:latin typeface="Cambria Math"/>
                            </a:rPr>
                            <m:t>𝟓</m:t>
                          </m:r>
                        </m:den>
                      </m:f>
                      <m:r>
                        <a:rPr lang="en-US" sz="2800" b="1" i="0">
                          <a:solidFill>
                            <a:srgbClr val="FF0066"/>
                          </a:solidFill>
                          <a:latin typeface="Cambria Math"/>
                        </a:rPr>
                        <m:t>=</m:t>
                      </m:r>
                      <m:r>
                        <a:rPr lang="en-US" sz="2800" b="1" i="0">
                          <a:solidFill>
                            <a:srgbClr val="FF0066"/>
                          </a:solidFill>
                          <a:latin typeface="Cambria Math"/>
                        </a:rPr>
                        <m:t>𝟎</m:t>
                      </m:r>
                      <m:r>
                        <a:rPr lang="en-US" sz="2800" b="1" i="0">
                          <a:solidFill>
                            <a:srgbClr val="FF0066"/>
                          </a:solidFill>
                          <a:latin typeface="Cambria Math"/>
                        </a:rPr>
                        <m:t>,</m:t>
                      </m:r>
                      <m:r>
                        <a:rPr lang="en-US" sz="2800" b="1" i="0">
                          <a:solidFill>
                            <a:srgbClr val="FF0066"/>
                          </a:solidFill>
                          <a:latin typeface="Cambria Math"/>
                        </a:rPr>
                        <m:t>𝟖</m:t>
                      </m:r>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𝟏</m:t>
                          </m:r>
                        </m:sub>
                      </m:sSub>
                    </m:oMath>
                  </m:oMathPara>
                </a14:m>
                <a:endParaRPr lang="en-US" sz="2800" b="1" dirty="0">
                  <a:solidFill>
                    <a:srgbClr val="FF0066"/>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600200" y="4038600"/>
                <a:ext cx="7239418" cy="1065548"/>
              </a:xfrm>
              <a:prstGeom prst="rect">
                <a:avLst/>
              </a:prstGeom>
              <a:blipFill rotWithShape="1">
                <a:blip r:embed="rId3"/>
                <a:stretch>
                  <a:fillRect/>
                </a:stretch>
              </a:blipFill>
            </p:spPr>
            <p:txBody>
              <a:bodyPr/>
              <a:lstStyle/>
              <a:p>
                <a:r>
                  <a:rPr lang="en-US">
                    <a:noFill/>
                  </a:rPr>
                  <a:t> </a:t>
                </a:r>
              </a:p>
            </p:txBody>
          </p:sp>
        </mc:Fallback>
      </mc:AlternateContent>
      <p:sp>
        <p:nvSpPr>
          <p:cNvPr id="5" name="TextBox 4"/>
          <p:cNvSpPr txBox="1"/>
          <p:nvPr/>
        </p:nvSpPr>
        <p:spPr>
          <a:xfrm>
            <a:off x="3200400" y="5410200"/>
            <a:ext cx="3391109" cy="523220"/>
          </a:xfrm>
          <a:prstGeom prst="rect">
            <a:avLst/>
          </a:prstGeom>
          <a:noFill/>
        </p:spPr>
        <p:txBody>
          <a:bodyPr wrap="square" rtlCol="0">
            <a:spAutoFit/>
          </a:bodyPr>
          <a:lstStyle/>
          <a:p>
            <a:pPr algn="ctr"/>
            <a:r>
              <a:rPr lang="en-US" sz="2800" b="1" dirty="0">
                <a:solidFill>
                  <a:srgbClr val="FF0066"/>
                </a:solidFill>
              </a:rPr>
              <a:t>CHỌN C</a:t>
            </a:r>
          </a:p>
        </p:txBody>
      </p:sp>
    </p:spTree>
    <p:extLst>
      <p:ext uri="{BB962C8B-B14F-4D97-AF65-F5344CB8AC3E}">
        <p14:creationId xmlns:p14="http://schemas.microsoft.com/office/powerpoint/2010/main" val="357916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609600" y="593725"/>
            <a:ext cx="7848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Bef>
                <a:spcPct val="50000"/>
              </a:spcBef>
            </a:pPr>
            <a:r>
              <a:rPr lang="en-US" altLang="en-US" sz="4000" b="1" cap="all" smtClean="0">
                <a:ln w="0">
                  <a:solidFill>
                    <a:srgbClr val="002060"/>
                  </a:solidFill>
                </a:ln>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KHỞI ĐỘNG</a:t>
            </a:r>
            <a:r>
              <a:rPr lang="vi-VN" altLang="en-US" sz="4000" b="1" cap="all" smtClean="0">
                <a:ln w="0">
                  <a:solidFill>
                    <a:srgbClr val="002060"/>
                  </a:solidFill>
                </a:ln>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a:t>
            </a:r>
            <a:endParaRPr lang="vi-VN" altLang="en-US" sz="4000" b="1" cap="all" dirty="0">
              <a:ln w="0">
                <a:solidFill>
                  <a:srgbClr val="002060"/>
                </a:solidFill>
              </a:ln>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7" name="AutoShape 2"/>
          <p:cNvSpPr>
            <a:spLocks noChangeArrowheads="1"/>
          </p:cNvSpPr>
          <p:nvPr/>
        </p:nvSpPr>
        <p:spPr bwMode="auto">
          <a:xfrm>
            <a:off x="294968" y="1268361"/>
            <a:ext cx="8458200" cy="4191000"/>
          </a:xfrm>
          <a:prstGeom prst="horizontalScroll">
            <a:avLst>
              <a:gd name="adj" fmla="val 12500"/>
            </a:avLst>
          </a:prstGeom>
          <a:solidFill>
            <a:srgbClr val="FFFF00">
              <a:alpha val="0"/>
            </a:srgbClr>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Text Box 5"/>
          <p:cNvSpPr txBox="1">
            <a:spLocks noChangeArrowheads="1"/>
          </p:cNvSpPr>
          <p:nvPr/>
        </p:nvSpPr>
        <p:spPr bwMode="auto">
          <a:xfrm>
            <a:off x="1219200" y="2438400"/>
            <a:ext cx="72390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Char char="Ø"/>
            </a:pPr>
            <a:r>
              <a:rPr lang="en-US" altLang="en-US" sz="3200" dirty="0">
                <a:solidFill>
                  <a:srgbClr val="009900"/>
                </a:solidFill>
                <a:latin typeface="Arial" charset="0"/>
              </a:rPr>
              <a:t> </a:t>
            </a:r>
            <a:r>
              <a:rPr lang="en-US" altLang="en-US" sz="3200" dirty="0">
                <a:solidFill>
                  <a:srgbClr val="FF0000"/>
                </a:solidFill>
                <a:latin typeface="Arial" charset="0"/>
              </a:rPr>
              <a:t> </a:t>
            </a:r>
            <a:r>
              <a:rPr lang="vi-VN" altLang="en-US" sz="3200" dirty="0">
                <a:solidFill>
                  <a:srgbClr val="FF0000"/>
                </a:solidFill>
                <a:latin typeface="Arial" charset="0"/>
              </a:rPr>
              <a:t>Câu 1:Ghi </a:t>
            </a:r>
            <a:r>
              <a:rPr lang="vi-VN" altLang="en-US" sz="3200" dirty="0" err="1">
                <a:solidFill>
                  <a:srgbClr val="FF0000"/>
                </a:solidFill>
                <a:latin typeface="Arial" charset="0"/>
              </a:rPr>
              <a:t>các</a:t>
            </a:r>
            <a:r>
              <a:rPr lang="vi-VN" altLang="en-US" sz="3200" dirty="0">
                <a:solidFill>
                  <a:srgbClr val="FF0000"/>
                </a:solidFill>
                <a:latin typeface="Arial" charset="0"/>
              </a:rPr>
              <a:t> </a:t>
            </a:r>
            <a:r>
              <a:rPr lang="vi-VN" altLang="en-US" sz="3200" dirty="0" err="1">
                <a:solidFill>
                  <a:srgbClr val="FF0000"/>
                </a:solidFill>
                <a:latin typeface="Arial" charset="0"/>
              </a:rPr>
              <a:t>hệ</a:t>
            </a:r>
            <a:r>
              <a:rPr lang="vi-VN" altLang="en-US" sz="3200" dirty="0">
                <a:solidFill>
                  <a:srgbClr val="FF0000"/>
                </a:solidFill>
                <a:latin typeface="Arial" charset="0"/>
              </a:rPr>
              <a:t> </a:t>
            </a:r>
            <a:r>
              <a:rPr lang="vi-VN" altLang="en-US" sz="3200" dirty="0" err="1">
                <a:solidFill>
                  <a:srgbClr val="FF0000"/>
                </a:solidFill>
                <a:latin typeface="Arial" charset="0"/>
              </a:rPr>
              <a:t>thức</a:t>
            </a:r>
            <a:r>
              <a:rPr lang="vi-VN" altLang="en-US" sz="3200" dirty="0">
                <a:solidFill>
                  <a:srgbClr val="FF0000"/>
                </a:solidFill>
                <a:latin typeface="Arial" charset="0"/>
              </a:rPr>
              <a:t> </a:t>
            </a:r>
            <a:r>
              <a:rPr lang="vi-VN" altLang="en-US" sz="3200" dirty="0" err="1">
                <a:solidFill>
                  <a:srgbClr val="FF0000"/>
                </a:solidFill>
                <a:latin typeface="Arial" charset="0"/>
              </a:rPr>
              <a:t>về</a:t>
            </a:r>
            <a:r>
              <a:rPr lang="vi-VN" altLang="en-US" sz="3200" dirty="0">
                <a:solidFill>
                  <a:srgbClr val="FF0000"/>
                </a:solidFill>
                <a:latin typeface="Arial" charset="0"/>
              </a:rPr>
              <a:t> </a:t>
            </a:r>
            <a:r>
              <a:rPr lang="vi-VN" altLang="en-US" sz="3200" dirty="0" err="1">
                <a:solidFill>
                  <a:srgbClr val="FF0000"/>
                </a:solidFill>
                <a:latin typeface="Arial" charset="0"/>
              </a:rPr>
              <a:t>cường</a:t>
            </a:r>
            <a:r>
              <a:rPr lang="vi-VN" altLang="en-US" sz="3200" dirty="0">
                <a:solidFill>
                  <a:srgbClr val="FF0000"/>
                </a:solidFill>
                <a:latin typeface="Arial" charset="0"/>
              </a:rPr>
              <a:t> </a:t>
            </a:r>
            <a:r>
              <a:rPr lang="vi-VN" altLang="en-US" sz="3200" dirty="0" err="1">
                <a:solidFill>
                  <a:srgbClr val="FF0000"/>
                </a:solidFill>
                <a:latin typeface="Arial" charset="0"/>
              </a:rPr>
              <a:t>độ</a:t>
            </a:r>
            <a:r>
              <a:rPr lang="vi-VN" altLang="en-US" sz="3200" dirty="0">
                <a:solidFill>
                  <a:srgbClr val="FF0000"/>
                </a:solidFill>
                <a:latin typeface="Arial" charset="0"/>
              </a:rPr>
              <a:t> </a:t>
            </a:r>
            <a:r>
              <a:rPr lang="vi-VN" altLang="en-US" sz="3200" dirty="0" err="1">
                <a:solidFill>
                  <a:srgbClr val="FF0000"/>
                </a:solidFill>
                <a:latin typeface="Arial" charset="0"/>
              </a:rPr>
              <a:t>dòng</a:t>
            </a:r>
            <a:r>
              <a:rPr lang="vi-VN" altLang="en-US" sz="3200" dirty="0">
                <a:solidFill>
                  <a:srgbClr val="FF0000"/>
                </a:solidFill>
                <a:latin typeface="Arial" charset="0"/>
              </a:rPr>
              <a:t> </a:t>
            </a:r>
            <a:r>
              <a:rPr lang="vi-VN" altLang="en-US" sz="3200" dirty="0" err="1">
                <a:solidFill>
                  <a:srgbClr val="FF0000"/>
                </a:solidFill>
                <a:latin typeface="Arial" charset="0"/>
              </a:rPr>
              <a:t>điện</a:t>
            </a:r>
            <a:r>
              <a:rPr lang="vi-VN" altLang="en-US" sz="3200" dirty="0">
                <a:solidFill>
                  <a:srgbClr val="FF0000"/>
                </a:solidFill>
                <a:latin typeface="Arial" charset="0"/>
              </a:rPr>
              <a:t>, </a:t>
            </a:r>
            <a:r>
              <a:rPr lang="vi-VN" altLang="en-US" sz="3200" dirty="0" err="1">
                <a:solidFill>
                  <a:srgbClr val="FF0000"/>
                </a:solidFill>
                <a:latin typeface="Arial" charset="0"/>
              </a:rPr>
              <a:t>hiệu</a:t>
            </a:r>
            <a:r>
              <a:rPr lang="vi-VN" altLang="en-US" sz="3200" dirty="0">
                <a:solidFill>
                  <a:srgbClr val="FF0000"/>
                </a:solidFill>
                <a:latin typeface="Arial" charset="0"/>
              </a:rPr>
              <a:t> </a:t>
            </a:r>
            <a:r>
              <a:rPr lang="vi-VN" altLang="en-US" sz="3200" dirty="0" err="1">
                <a:solidFill>
                  <a:srgbClr val="FF0000"/>
                </a:solidFill>
                <a:latin typeface="Arial" charset="0"/>
              </a:rPr>
              <a:t>điện</a:t>
            </a:r>
            <a:r>
              <a:rPr lang="vi-VN" altLang="en-US" sz="3200" dirty="0">
                <a:solidFill>
                  <a:srgbClr val="FF0000"/>
                </a:solidFill>
                <a:latin typeface="Arial" charset="0"/>
              </a:rPr>
              <a:t> </a:t>
            </a:r>
            <a:r>
              <a:rPr lang="vi-VN" altLang="en-US" sz="3200" dirty="0" err="1">
                <a:solidFill>
                  <a:srgbClr val="FF0000"/>
                </a:solidFill>
                <a:latin typeface="Arial" charset="0"/>
              </a:rPr>
              <a:t>thế</a:t>
            </a:r>
            <a:r>
              <a:rPr lang="vi-VN" altLang="en-US" sz="3200" dirty="0">
                <a:solidFill>
                  <a:srgbClr val="FF0000"/>
                </a:solidFill>
                <a:latin typeface="Arial" charset="0"/>
              </a:rPr>
              <a:t> </a:t>
            </a:r>
            <a:r>
              <a:rPr lang="vi-VN" altLang="en-US" sz="3200" dirty="0" err="1">
                <a:solidFill>
                  <a:srgbClr val="FF0000"/>
                </a:solidFill>
                <a:latin typeface="Arial" charset="0"/>
              </a:rPr>
              <a:t>và</a:t>
            </a:r>
            <a:r>
              <a:rPr lang="vi-VN" altLang="en-US" sz="3200" dirty="0">
                <a:solidFill>
                  <a:srgbClr val="FF0000"/>
                </a:solidFill>
                <a:latin typeface="Arial" charset="0"/>
              </a:rPr>
              <a:t> </a:t>
            </a:r>
            <a:r>
              <a:rPr lang="vi-VN" altLang="en-US" sz="3200" dirty="0" err="1">
                <a:solidFill>
                  <a:srgbClr val="FF0000"/>
                </a:solidFill>
                <a:latin typeface="Arial" charset="0"/>
              </a:rPr>
              <a:t>điện</a:t>
            </a:r>
            <a:r>
              <a:rPr lang="vi-VN" altLang="en-US" sz="3200" dirty="0">
                <a:solidFill>
                  <a:srgbClr val="FF0000"/>
                </a:solidFill>
                <a:latin typeface="Arial" charset="0"/>
              </a:rPr>
              <a:t> </a:t>
            </a:r>
            <a:r>
              <a:rPr lang="vi-VN" altLang="en-US" sz="3200" dirty="0" err="1">
                <a:solidFill>
                  <a:srgbClr val="FF0000"/>
                </a:solidFill>
                <a:latin typeface="Arial" charset="0"/>
              </a:rPr>
              <a:t>trở</a:t>
            </a:r>
            <a:r>
              <a:rPr lang="vi-VN" altLang="en-US" sz="3200" dirty="0">
                <a:solidFill>
                  <a:srgbClr val="FF0000"/>
                </a:solidFill>
                <a:latin typeface="Arial" charset="0"/>
              </a:rPr>
              <a:t> </a:t>
            </a:r>
            <a:r>
              <a:rPr lang="vi-VN" altLang="en-US" sz="3200" dirty="0" err="1">
                <a:solidFill>
                  <a:srgbClr val="FF0000"/>
                </a:solidFill>
                <a:latin typeface="Arial" charset="0"/>
              </a:rPr>
              <a:t>của</a:t>
            </a:r>
            <a:r>
              <a:rPr lang="vi-VN" altLang="en-US" sz="3200" dirty="0">
                <a:solidFill>
                  <a:srgbClr val="FF0000"/>
                </a:solidFill>
                <a:latin typeface="Arial" charset="0"/>
              </a:rPr>
              <a:t> </a:t>
            </a:r>
            <a:r>
              <a:rPr lang="vi-VN" altLang="en-US" sz="3200" dirty="0" err="1">
                <a:solidFill>
                  <a:srgbClr val="FF0000"/>
                </a:solidFill>
                <a:latin typeface="Arial" charset="0"/>
              </a:rPr>
              <a:t>đoạn</a:t>
            </a:r>
            <a:r>
              <a:rPr lang="vi-VN" altLang="en-US" sz="3200" dirty="0">
                <a:solidFill>
                  <a:srgbClr val="FF0000"/>
                </a:solidFill>
                <a:latin typeface="Arial" charset="0"/>
              </a:rPr>
              <a:t> </a:t>
            </a:r>
            <a:r>
              <a:rPr lang="vi-VN" altLang="en-US" sz="3200" dirty="0" err="1">
                <a:solidFill>
                  <a:srgbClr val="FF0000"/>
                </a:solidFill>
                <a:latin typeface="Arial" charset="0"/>
              </a:rPr>
              <a:t>mạch</a:t>
            </a:r>
            <a:r>
              <a:rPr lang="vi-VN" altLang="en-US" sz="3200" dirty="0">
                <a:solidFill>
                  <a:srgbClr val="FF0000"/>
                </a:solidFill>
                <a:latin typeface="Arial" charset="0"/>
              </a:rPr>
              <a:t> </a:t>
            </a:r>
            <a:r>
              <a:rPr lang="vi-VN" altLang="en-US" sz="3200" dirty="0" err="1">
                <a:solidFill>
                  <a:srgbClr val="FF0000"/>
                </a:solidFill>
                <a:latin typeface="Arial" charset="0"/>
              </a:rPr>
              <a:t>gồm</a:t>
            </a:r>
            <a:r>
              <a:rPr lang="vi-VN" altLang="en-US" sz="3200" dirty="0">
                <a:solidFill>
                  <a:srgbClr val="FF0000"/>
                </a:solidFill>
                <a:latin typeface="Arial" charset="0"/>
              </a:rPr>
              <a:t> hai </a:t>
            </a:r>
            <a:r>
              <a:rPr lang="vi-VN" altLang="en-US" sz="3200" dirty="0" err="1">
                <a:solidFill>
                  <a:srgbClr val="FF0000"/>
                </a:solidFill>
                <a:latin typeface="Arial" charset="0"/>
              </a:rPr>
              <a:t>điện</a:t>
            </a:r>
            <a:r>
              <a:rPr lang="vi-VN" altLang="en-US" sz="3200" dirty="0">
                <a:solidFill>
                  <a:srgbClr val="FF0000"/>
                </a:solidFill>
                <a:latin typeface="Arial" charset="0"/>
              </a:rPr>
              <a:t> </a:t>
            </a:r>
            <a:r>
              <a:rPr lang="vi-VN" altLang="en-US" sz="3200" dirty="0" err="1">
                <a:solidFill>
                  <a:srgbClr val="FF0000"/>
                </a:solidFill>
                <a:latin typeface="Arial" charset="0"/>
              </a:rPr>
              <a:t>trở</a:t>
            </a:r>
            <a:r>
              <a:rPr lang="vi-VN" altLang="en-US" sz="3200" dirty="0">
                <a:solidFill>
                  <a:srgbClr val="FF0000"/>
                </a:solidFill>
                <a:latin typeface="Arial" charset="0"/>
              </a:rPr>
              <a:t> </a:t>
            </a:r>
            <a:r>
              <a:rPr lang="vi-VN" altLang="en-US" sz="3200" dirty="0" err="1">
                <a:solidFill>
                  <a:srgbClr val="FF0000"/>
                </a:solidFill>
                <a:latin typeface="Arial" charset="0"/>
              </a:rPr>
              <a:t>mắc</a:t>
            </a:r>
            <a:r>
              <a:rPr lang="vi-VN" altLang="en-US" sz="3200" dirty="0">
                <a:solidFill>
                  <a:srgbClr val="FF0000"/>
                </a:solidFill>
                <a:latin typeface="Arial" charset="0"/>
              </a:rPr>
              <a:t> </a:t>
            </a:r>
            <a:r>
              <a:rPr lang="vi-VN" altLang="en-US" sz="3200" dirty="0" err="1">
                <a:solidFill>
                  <a:srgbClr val="FF0000"/>
                </a:solidFill>
                <a:latin typeface="Arial" charset="0"/>
              </a:rPr>
              <a:t>nối</a:t>
            </a:r>
            <a:r>
              <a:rPr lang="vi-VN" altLang="en-US" sz="3200" dirty="0">
                <a:solidFill>
                  <a:srgbClr val="FF0000"/>
                </a:solidFill>
                <a:latin typeface="Arial" charset="0"/>
              </a:rPr>
              <a:t> </a:t>
            </a:r>
            <a:r>
              <a:rPr lang="vi-VN" altLang="en-US" sz="3200" dirty="0" err="1">
                <a:solidFill>
                  <a:srgbClr val="FF0000"/>
                </a:solidFill>
                <a:latin typeface="Arial" charset="0"/>
              </a:rPr>
              <a:t>tiếp</a:t>
            </a:r>
            <a:r>
              <a:rPr lang="vi-VN" altLang="en-US" sz="3200" dirty="0">
                <a:solidFill>
                  <a:srgbClr val="FF0000"/>
                </a:solidFill>
                <a:latin typeface="Arial" charset="0"/>
              </a:rPr>
              <a:t>.</a:t>
            </a:r>
            <a:endParaRPr lang="en-US" altLang="en-US" sz="3200" dirty="0">
              <a:solidFill>
                <a:srgbClr val="FF0066"/>
              </a:solidFill>
              <a:latin typeface="Arial" charset="0"/>
            </a:endParaRPr>
          </a:p>
          <a:p>
            <a:pPr>
              <a:spcBef>
                <a:spcPct val="50000"/>
              </a:spcBef>
            </a:pPr>
            <a:endParaRPr lang="en-US" altLang="en-US" sz="3200" dirty="0">
              <a:solidFill>
                <a:srgbClr val="FF0066"/>
              </a:solidFill>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8145" y="4765982"/>
            <a:ext cx="1825855" cy="209918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430297" y="5245919"/>
            <a:ext cx="1333500" cy="3238500"/>
          </a:xfrm>
          <a:prstGeom prst="rect">
            <a:avLst/>
          </a:prstGeom>
        </p:spPr>
      </p:pic>
    </p:spTree>
    <p:extLst>
      <p:ext uri="{BB962C8B-B14F-4D97-AF65-F5344CB8AC3E}">
        <p14:creationId xmlns:p14="http://schemas.microsoft.com/office/powerpoint/2010/main" val="6769449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964" y="-116145"/>
            <a:ext cx="9121036" cy="255454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45720" rIns="15870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0000"/>
                </a:solidFill>
                <a:effectLst/>
                <a:latin typeface="Times New Roman" pitchFamily="18" charset="0"/>
                <a:cs typeface="Times New Roman" pitchFamily="18" charset="0"/>
              </a:rPr>
              <a:t>5.11</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Cho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mạch</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có</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sơ</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đồ</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như</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hình</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5.6,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trong</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đó</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trở</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R­</a:t>
            </a:r>
            <a:r>
              <a:rPr kumimoji="0" lang="en-US" altLang="en-US" sz="2000" b="1" i="0" u="none" strike="noStrike" cap="none" normalizeH="0" baseline="-30000" dirty="0">
                <a:ln>
                  <a:noFill/>
                </a:ln>
                <a:solidFill>
                  <a:srgbClr val="555555"/>
                </a:solidFill>
                <a:effectLst/>
                <a:latin typeface="Times New Roman" pitchFamily="18" charset="0"/>
                <a:cs typeface="Times New Roman" pitchFamily="18" charset="0"/>
              </a:rPr>
              <a:t>1</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=6Ω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dòng</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mạch</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chính</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có</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cường</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độ</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I=1,2A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và</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dòng</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đi</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qua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trở</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R</a:t>
            </a:r>
            <a:r>
              <a:rPr kumimoji="0" lang="en-US" altLang="en-US" sz="2000" b="1" i="0" u="none" strike="noStrike" cap="none" normalizeH="0" baseline="-30000" dirty="0">
                <a:ln>
                  <a:noFill/>
                </a:ln>
                <a:solidFill>
                  <a:srgbClr val="555555"/>
                </a:solidFill>
                <a:effectLst/>
                <a:latin typeface="Times New Roman" pitchFamily="18" charset="0"/>
                <a:cs typeface="Times New Roman" pitchFamily="18" charset="0"/>
              </a:rPr>
              <a:t>2</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có</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cường</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độ</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I</a:t>
            </a:r>
            <a:r>
              <a:rPr kumimoji="0" lang="en-US" altLang="en-US" sz="2000" b="1" i="0" u="none" strike="noStrike" cap="none" normalizeH="0" baseline="-30000" dirty="0">
                <a:ln>
                  <a:noFill/>
                </a:ln>
                <a:solidFill>
                  <a:srgbClr val="555555"/>
                </a:solidFill>
                <a:effectLst/>
                <a:latin typeface="Times New Roman" pitchFamily="18" charset="0"/>
                <a:cs typeface="Times New Roman" pitchFamily="18" charset="0"/>
              </a:rPr>
              <a:t>2</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=0,4A.</a:t>
            </a:r>
            <a:endParaRPr kumimoji="0" lang="en-US" altLang="en-US" sz="2000" b="1"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a.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Tính</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R</a:t>
            </a:r>
            <a:r>
              <a:rPr kumimoji="0" lang="en-US" altLang="en-US" sz="2000" b="1" i="0" u="none" strike="noStrike" cap="none" normalizeH="0" baseline="-30000" dirty="0">
                <a:ln>
                  <a:noFill/>
                </a:ln>
                <a:solidFill>
                  <a:srgbClr val="555555"/>
                </a:solidFill>
                <a:effectLst/>
                <a:latin typeface="Times New Roman" pitchFamily="18" charset="0"/>
                <a:cs typeface="Times New Roman" pitchFamily="18" charset="0"/>
              </a:rPr>
              <a:t>2</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a:t>
            </a:r>
            <a:endParaRPr kumimoji="0" lang="en-US" altLang="en-US" sz="2000" b="1"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b.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Tính</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hiệu</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thế</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U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đặt</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vào</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hai</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đầu</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đoạn</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mạch</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a:t>
            </a:r>
            <a:endParaRPr kumimoji="0" lang="en-US" altLang="en-US" sz="2000" b="1"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c.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Mắc</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một</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trở</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R</a:t>
            </a:r>
            <a:r>
              <a:rPr kumimoji="0" lang="en-US" altLang="en-US" sz="2000" b="1" i="0" u="none" strike="noStrike" cap="none" normalizeH="0" baseline="-30000" dirty="0">
                <a:ln>
                  <a:noFill/>
                </a:ln>
                <a:solidFill>
                  <a:srgbClr val="555555"/>
                </a:solidFill>
                <a:effectLst/>
                <a:latin typeface="Times New Roman" pitchFamily="18" charset="0"/>
                <a:cs typeface="Times New Roman" pitchFamily="18" charset="0"/>
              </a:rPr>
              <a:t>3</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vào</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mạch</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trên</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 song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song</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với</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R</a:t>
            </a:r>
            <a:r>
              <a:rPr kumimoji="0" lang="en-US" altLang="en-US" sz="2000" b="1" i="0" u="none" strike="noStrike" cap="none" normalizeH="0" baseline="-30000" dirty="0">
                <a:ln>
                  <a:noFill/>
                </a:ln>
                <a:solidFill>
                  <a:srgbClr val="555555"/>
                </a:solidFill>
                <a:effectLst/>
                <a:latin typeface="Times New Roman" pitchFamily="18" charset="0"/>
                <a:cs typeface="Times New Roman" pitchFamily="18" charset="0"/>
              </a:rPr>
              <a:t>1</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và</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R</a:t>
            </a:r>
            <a:r>
              <a:rPr kumimoji="0" lang="en-US" altLang="en-US" sz="2000" b="1" i="0" u="none" strike="noStrike" cap="none" normalizeH="0" baseline="-30000" dirty="0">
                <a:ln>
                  <a:noFill/>
                </a:ln>
                <a:solidFill>
                  <a:srgbClr val="555555"/>
                </a:solidFill>
                <a:effectLst/>
                <a:latin typeface="Times New Roman" pitchFamily="18" charset="0"/>
                <a:cs typeface="Times New Roman" pitchFamily="18" charset="0"/>
              </a:rPr>
              <a:t>2</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thì</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dòng</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trong</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mạch</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chính</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có</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cường</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độ</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là</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1,5A.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Tính</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R</a:t>
            </a:r>
            <a:r>
              <a:rPr kumimoji="0" lang="en-US" altLang="en-US" sz="2000" b="1" i="0" u="none" strike="noStrike" cap="none" normalizeH="0" baseline="-30000" dirty="0">
                <a:ln>
                  <a:noFill/>
                </a:ln>
                <a:solidFill>
                  <a:srgbClr val="555555"/>
                </a:solidFill>
                <a:effectLst/>
                <a:latin typeface="Times New Roman" pitchFamily="18" charset="0"/>
                <a:cs typeface="Times New Roman" pitchFamily="18" charset="0"/>
              </a:rPr>
              <a:t>3</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và</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trở</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tương</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đương</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R</a:t>
            </a:r>
            <a:r>
              <a:rPr kumimoji="0" lang="en-US" altLang="en-US" sz="2000" b="1" i="0" u="none" strike="noStrike" cap="none" normalizeH="0" baseline="-30000" dirty="0" err="1">
                <a:ln>
                  <a:noFill/>
                </a:ln>
                <a:solidFill>
                  <a:srgbClr val="555555"/>
                </a:solidFill>
                <a:effectLst/>
                <a:latin typeface="Times New Roman" pitchFamily="18" charset="0"/>
                <a:cs typeface="Times New Roman" pitchFamily="18" charset="0"/>
              </a:rPr>
              <a:t>tđ</a:t>
            </a:r>
            <a:r>
              <a:rPr kumimoji="0" lang="en-US" altLang="en-US" sz="2000" b="1" i="0" u="none" strike="noStrike" cap="none" normalizeH="0" baseline="-3000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của</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đoạn</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mạch</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này</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khi</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đó</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a:t>
            </a:r>
            <a:endParaRPr kumimoji="0" lang="en-US" altLang="en-US" sz="2000" b="1" i="0" u="none" strike="noStrike" cap="none" normalizeH="0" baseline="0" dirty="0">
              <a:ln>
                <a:noFill/>
              </a:ln>
              <a:solidFill>
                <a:srgbClr val="FF0000"/>
              </a:solidFill>
              <a:effectLst/>
              <a:latin typeface="Times New Roman" pitchFamily="18" charset="0"/>
              <a:cs typeface="Times New Roman" pitchFamily="18" charset="0"/>
            </a:endParaRPr>
          </a:p>
        </p:txBody>
      </p:sp>
      <p:pic>
        <p:nvPicPr>
          <p:cNvPr id="8194" name="Picture 2" descr="https://4.bp.blogspot.com/-9FY6g4jfkzU/U6OImpUkZOI/AAAAAAAACaA/t1n4i5pFLfY/s1600/Hinh+5-6.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278797"/>
            <a:ext cx="3048000" cy="1809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148" y="2286000"/>
            <a:ext cx="2108548" cy="4093428"/>
          </a:xfrm>
          <a:prstGeom prst="rect">
            <a:avLst/>
          </a:prstGeom>
          <a:noFill/>
        </p:spPr>
        <p:txBody>
          <a:bodyPr wrap="square" rtlCol="0">
            <a:spAutoFit/>
          </a:bodyPr>
          <a:lstStyle/>
          <a:p>
            <a:r>
              <a:rPr lang="en-US" sz="2600" b="1" dirty="0" err="1">
                <a:solidFill>
                  <a:srgbClr val="3333CC"/>
                </a:solidFill>
                <a:latin typeface="Times New Roman" panose="02020603050405020304" pitchFamily="18" charset="0"/>
                <a:cs typeface="Times New Roman" panose="02020603050405020304" pitchFamily="18" charset="0"/>
              </a:rPr>
              <a:t>Tóm</a:t>
            </a:r>
            <a:r>
              <a:rPr lang="en-US" sz="2600" b="1" dirty="0">
                <a:solidFill>
                  <a:srgbClr val="3333CC"/>
                </a:solidFill>
                <a:latin typeface="Times New Roman" panose="02020603050405020304" pitchFamily="18" charset="0"/>
                <a:cs typeface="Times New Roman" panose="02020603050405020304" pitchFamily="18" charset="0"/>
              </a:rPr>
              <a:t> </a:t>
            </a:r>
            <a:r>
              <a:rPr lang="en-US" sz="2600" b="1" dirty="0" err="1">
                <a:solidFill>
                  <a:srgbClr val="3333CC"/>
                </a:solidFill>
                <a:latin typeface="Times New Roman" panose="02020603050405020304" pitchFamily="18" charset="0"/>
                <a:cs typeface="Times New Roman" panose="02020603050405020304" pitchFamily="18" charset="0"/>
              </a:rPr>
              <a:t>tắt</a:t>
            </a:r>
            <a:r>
              <a:rPr lang="en-US" sz="2600" b="1" dirty="0">
                <a:solidFill>
                  <a:srgbClr val="3333CC"/>
                </a:solidFill>
                <a:latin typeface="Times New Roman" panose="02020603050405020304" pitchFamily="18" charset="0"/>
                <a:cs typeface="Times New Roman" panose="02020603050405020304" pitchFamily="18" charset="0"/>
              </a:rPr>
              <a:t> :</a:t>
            </a:r>
          </a:p>
          <a:p>
            <a:r>
              <a:rPr lang="en-US" sz="2600" b="1" dirty="0">
                <a:solidFill>
                  <a:srgbClr val="3333CC"/>
                </a:solidFill>
                <a:latin typeface="Times New Roman" panose="02020603050405020304" pitchFamily="18" charset="0"/>
                <a:cs typeface="Times New Roman" panose="02020603050405020304" pitchFamily="18" charset="0"/>
              </a:rPr>
              <a:t>a)(R</a:t>
            </a:r>
            <a:r>
              <a:rPr lang="en-US" sz="2600" b="1" baseline="-25000" dirty="0">
                <a:solidFill>
                  <a:srgbClr val="3333CC"/>
                </a:solidFill>
                <a:latin typeface="Times New Roman" panose="02020603050405020304" pitchFamily="18" charset="0"/>
                <a:cs typeface="Times New Roman" panose="02020603050405020304" pitchFamily="18" charset="0"/>
              </a:rPr>
              <a:t>1</a:t>
            </a:r>
            <a:r>
              <a:rPr lang="en-US" sz="2600" b="1" dirty="0">
                <a:solidFill>
                  <a:srgbClr val="3333CC"/>
                </a:solidFill>
                <a:latin typeface="Times New Roman" panose="02020603050405020304" pitchFamily="18" charset="0"/>
                <a:cs typeface="Times New Roman" panose="02020603050405020304" pitchFamily="18" charset="0"/>
              </a:rPr>
              <a:t>//R</a:t>
            </a:r>
            <a:r>
              <a:rPr lang="en-US" sz="2600" b="1" baseline="-25000" dirty="0">
                <a:solidFill>
                  <a:srgbClr val="3333CC"/>
                </a:solidFill>
                <a:latin typeface="Times New Roman" panose="02020603050405020304" pitchFamily="18" charset="0"/>
                <a:cs typeface="Times New Roman" panose="02020603050405020304" pitchFamily="18" charset="0"/>
              </a:rPr>
              <a:t>2</a:t>
            </a:r>
            <a:r>
              <a:rPr lang="en-US" sz="2600" b="1" dirty="0">
                <a:solidFill>
                  <a:srgbClr val="3333CC"/>
                </a:solidFill>
                <a:latin typeface="Times New Roman" panose="02020603050405020304" pitchFamily="18" charset="0"/>
                <a:cs typeface="Times New Roman" panose="02020603050405020304" pitchFamily="18" charset="0"/>
              </a:rPr>
              <a:t>)</a:t>
            </a:r>
          </a:p>
          <a:p>
            <a:r>
              <a:rPr lang="en-US" altLang="en-US" sz="2600" b="1" dirty="0">
                <a:solidFill>
                  <a:srgbClr val="3333CC"/>
                </a:solidFill>
                <a:latin typeface="Times New Roman" pitchFamily="18" charset="0"/>
                <a:cs typeface="Times New Roman" pitchFamily="18" charset="0"/>
              </a:rPr>
              <a:t>R</a:t>
            </a:r>
            <a:r>
              <a:rPr lang="en-US" altLang="en-US" sz="2600" b="1" baseline="-30000" dirty="0">
                <a:solidFill>
                  <a:srgbClr val="3333CC"/>
                </a:solidFill>
                <a:latin typeface="Times New Roman" pitchFamily="18" charset="0"/>
                <a:cs typeface="Times New Roman" pitchFamily="18" charset="0"/>
              </a:rPr>
              <a:t>1</a:t>
            </a:r>
            <a:r>
              <a:rPr lang="en-US" altLang="en-US" sz="2600" b="1" dirty="0">
                <a:solidFill>
                  <a:srgbClr val="3333CC"/>
                </a:solidFill>
                <a:latin typeface="Times New Roman" pitchFamily="18" charset="0"/>
                <a:cs typeface="Times New Roman" pitchFamily="18" charset="0"/>
              </a:rPr>
              <a:t>=6Ω;</a:t>
            </a:r>
          </a:p>
          <a:p>
            <a:r>
              <a:rPr lang="en-US" altLang="en-US" sz="2600" b="1" dirty="0">
                <a:solidFill>
                  <a:srgbClr val="3333CC"/>
                </a:solidFill>
                <a:latin typeface="Times New Roman" pitchFamily="18" charset="0"/>
                <a:cs typeface="Times New Roman" pitchFamily="18" charset="0"/>
              </a:rPr>
              <a:t>I=1,2A</a:t>
            </a:r>
          </a:p>
          <a:p>
            <a:r>
              <a:rPr lang="en-US" altLang="en-US" sz="2600" b="1" dirty="0">
                <a:solidFill>
                  <a:srgbClr val="3333CC"/>
                </a:solidFill>
                <a:latin typeface="Times New Roman" pitchFamily="18" charset="0"/>
                <a:cs typeface="Times New Roman" pitchFamily="18" charset="0"/>
              </a:rPr>
              <a:t>I</a:t>
            </a:r>
            <a:r>
              <a:rPr lang="en-US" altLang="en-US" sz="2600" b="1" baseline="-25000" dirty="0">
                <a:solidFill>
                  <a:srgbClr val="3333CC"/>
                </a:solidFill>
                <a:latin typeface="Times New Roman" pitchFamily="18" charset="0"/>
                <a:cs typeface="Times New Roman" pitchFamily="18" charset="0"/>
              </a:rPr>
              <a:t>2</a:t>
            </a:r>
            <a:r>
              <a:rPr lang="en-US" altLang="en-US" sz="2600" b="1" dirty="0">
                <a:solidFill>
                  <a:srgbClr val="3333CC"/>
                </a:solidFill>
                <a:latin typeface="Times New Roman" pitchFamily="18" charset="0"/>
                <a:cs typeface="Times New Roman" pitchFamily="18" charset="0"/>
              </a:rPr>
              <a:t>=0,4A</a:t>
            </a:r>
          </a:p>
          <a:p>
            <a:r>
              <a:rPr lang="en-US" sz="2600" b="1" dirty="0">
                <a:solidFill>
                  <a:srgbClr val="3333CC"/>
                </a:solidFill>
                <a:latin typeface="Times New Roman" pitchFamily="18" charset="0"/>
                <a:cs typeface="Times New Roman" pitchFamily="18" charset="0"/>
              </a:rPr>
              <a:t>a)R</a:t>
            </a:r>
            <a:r>
              <a:rPr lang="en-US" sz="2600" b="1" baseline="-25000" dirty="0">
                <a:solidFill>
                  <a:srgbClr val="3333CC"/>
                </a:solidFill>
                <a:latin typeface="Times New Roman" pitchFamily="18" charset="0"/>
                <a:cs typeface="Times New Roman" pitchFamily="18" charset="0"/>
              </a:rPr>
              <a:t>2</a:t>
            </a:r>
            <a:r>
              <a:rPr lang="en-US" sz="2600" b="1" dirty="0">
                <a:solidFill>
                  <a:srgbClr val="3333CC"/>
                </a:solidFill>
                <a:latin typeface="Times New Roman" pitchFamily="18" charset="0"/>
                <a:cs typeface="Times New Roman" pitchFamily="18" charset="0"/>
              </a:rPr>
              <a:t>=?</a:t>
            </a:r>
            <a:r>
              <a:rPr lang="en-US" altLang="en-US" sz="2600" b="1" dirty="0">
                <a:solidFill>
                  <a:srgbClr val="3333CC"/>
                </a:solidFill>
                <a:latin typeface="Times New Roman" pitchFamily="18" charset="0"/>
                <a:cs typeface="Times New Roman" pitchFamily="18" charset="0"/>
              </a:rPr>
              <a:t> Ω</a:t>
            </a:r>
            <a:endParaRPr lang="en-US" sz="2600" b="1" dirty="0">
              <a:solidFill>
                <a:srgbClr val="3333CC"/>
              </a:solidFill>
              <a:latin typeface="Times New Roman" pitchFamily="18" charset="0"/>
              <a:cs typeface="Times New Roman" pitchFamily="18" charset="0"/>
            </a:endParaRPr>
          </a:p>
          <a:p>
            <a:r>
              <a:rPr lang="en-US" sz="2600" b="1" dirty="0">
                <a:solidFill>
                  <a:srgbClr val="3333CC"/>
                </a:solidFill>
                <a:latin typeface="Times New Roman" pitchFamily="18" charset="0"/>
                <a:cs typeface="Times New Roman" pitchFamily="18" charset="0"/>
              </a:rPr>
              <a:t>b)U =?V</a:t>
            </a:r>
          </a:p>
          <a:p>
            <a:r>
              <a:rPr lang="en-US" sz="2600" b="1" dirty="0">
                <a:solidFill>
                  <a:srgbClr val="3333CC"/>
                </a:solidFill>
                <a:latin typeface="Times New Roman" pitchFamily="18" charset="0"/>
                <a:cs typeface="Times New Roman" pitchFamily="18" charset="0"/>
              </a:rPr>
              <a:t>c)R</a:t>
            </a:r>
            <a:r>
              <a:rPr lang="en-US" sz="2600" b="1" baseline="-25000" dirty="0">
                <a:solidFill>
                  <a:srgbClr val="3333CC"/>
                </a:solidFill>
                <a:latin typeface="Times New Roman" panose="02020603050405020304" pitchFamily="18" charset="0"/>
                <a:cs typeface="Times New Roman" panose="02020603050405020304" pitchFamily="18" charset="0"/>
              </a:rPr>
              <a:t>3</a:t>
            </a:r>
            <a:r>
              <a:rPr lang="en-US" sz="2600" b="1" dirty="0">
                <a:solidFill>
                  <a:srgbClr val="3333CC"/>
                </a:solidFill>
                <a:latin typeface="Times New Roman" panose="02020603050405020304" pitchFamily="18" charset="0"/>
                <a:cs typeface="Times New Roman" panose="02020603050405020304" pitchFamily="18" charset="0"/>
              </a:rPr>
              <a:t>//R</a:t>
            </a:r>
            <a:r>
              <a:rPr lang="en-US" sz="2600" b="1" baseline="-25000" dirty="0">
                <a:solidFill>
                  <a:srgbClr val="3333CC"/>
                </a:solidFill>
                <a:latin typeface="Times New Roman" panose="02020603050405020304" pitchFamily="18" charset="0"/>
                <a:cs typeface="Times New Roman" panose="02020603050405020304" pitchFamily="18" charset="0"/>
              </a:rPr>
              <a:t>12</a:t>
            </a:r>
          </a:p>
          <a:p>
            <a:r>
              <a:rPr lang="en-US" sz="2600" b="1" dirty="0">
                <a:solidFill>
                  <a:srgbClr val="3333CC"/>
                </a:solidFill>
                <a:latin typeface="Times New Roman" panose="02020603050405020304" pitchFamily="18" charset="0"/>
                <a:cs typeface="Times New Roman" panose="02020603050405020304" pitchFamily="18" charset="0"/>
              </a:rPr>
              <a:t>I’=1,5A.</a:t>
            </a:r>
          </a:p>
          <a:p>
            <a:r>
              <a:rPr lang="en-US" sz="2600" b="1" dirty="0">
                <a:solidFill>
                  <a:srgbClr val="3333CC"/>
                </a:solidFill>
                <a:latin typeface="Times New Roman" panose="02020603050405020304" pitchFamily="18" charset="0"/>
                <a:cs typeface="Times New Roman" panose="02020603050405020304" pitchFamily="18" charset="0"/>
              </a:rPr>
              <a:t>R</a:t>
            </a:r>
            <a:r>
              <a:rPr lang="en-US" sz="2600" b="1" baseline="-25000" dirty="0">
                <a:solidFill>
                  <a:srgbClr val="3333CC"/>
                </a:solidFill>
                <a:latin typeface="Times New Roman" panose="02020603050405020304" pitchFamily="18" charset="0"/>
                <a:cs typeface="Times New Roman" panose="02020603050405020304" pitchFamily="18" charset="0"/>
              </a:rPr>
              <a:t>3</a:t>
            </a:r>
            <a:r>
              <a:rPr lang="en-US" sz="2600" b="1" dirty="0">
                <a:solidFill>
                  <a:srgbClr val="3333CC"/>
                </a:solidFill>
                <a:latin typeface="Times New Roman" panose="02020603050405020304" pitchFamily="18" charset="0"/>
                <a:cs typeface="Times New Roman" panose="02020603050405020304" pitchFamily="18" charset="0"/>
              </a:rPr>
              <a:t>, </a:t>
            </a:r>
            <a:r>
              <a:rPr lang="en-US" sz="2600" b="1" dirty="0" err="1">
                <a:solidFill>
                  <a:srgbClr val="3333CC"/>
                </a:solidFill>
                <a:latin typeface="Times New Roman" panose="02020603050405020304" pitchFamily="18" charset="0"/>
                <a:cs typeface="Times New Roman" panose="02020603050405020304" pitchFamily="18" charset="0"/>
              </a:rPr>
              <a:t>R</a:t>
            </a:r>
            <a:r>
              <a:rPr lang="en-US" sz="2600" b="1" baseline="-25000" dirty="0" err="1">
                <a:solidFill>
                  <a:srgbClr val="3333CC"/>
                </a:solidFill>
                <a:latin typeface="Times New Roman" panose="02020603050405020304" pitchFamily="18" charset="0"/>
                <a:cs typeface="Times New Roman" panose="02020603050405020304" pitchFamily="18" charset="0"/>
              </a:rPr>
              <a:t>tđ</a:t>
            </a:r>
            <a:r>
              <a:rPr lang="en-US" sz="2600" b="1" dirty="0">
                <a:solidFill>
                  <a:srgbClr val="3333CC"/>
                </a:solidFill>
                <a:latin typeface="Times New Roman" panose="02020603050405020304" pitchFamily="18" charset="0"/>
                <a:cs typeface="Times New Roman" panose="02020603050405020304" pitchFamily="18" charset="0"/>
              </a:rPr>
              <a:t>=?</a:t>
            </a:r>
            <a:r>
              <a:rPr lang="en-US" altLang="en-US" sz="2600" b="1" dirty="0">
                <a:solidFill>
                  <a:srgbClr val="3333CC"/>
                </a:solidFill>
                <a:latin typeface="Times New Roman" pitchFamily="18" charset="0"/>
                <a:cs typeface="Times New Roman" pitchFamily="18" charset="0"/>
              </a:rPr>
              <a:t> Ω</a:t>
            </a:r>
            <a:endParaRPr lang="en-US" sz="2600" b="1" dirty="0">
              <a:solidFill>
                <a:srgbClr val="3333CC"/>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828800" y="2286000"/>
            <a:ext cx="3962400" cy="461665"/>
          </a:xfrm>
          <a:prstGeom prst="rect">
            <a:avLst/>
          </a:prstGeom>
          <a:noFill/>
        </p:spPr>
        <p:txBody>
          <a:bodyPr wrap="square" rtlCol="0">
            <a:spAutoFit/>
          </a:bodyPr>
          <a:lstStyle/>
          <a:p>
            <a:r>
              <a:rPr lang="en-US" sz="2400" b="1" dirty="0">
                <a:solidFill>
                  <a:srgbClr val="3333CC"/>
                </a:solidFill>
                <a:latin typeface="Times New Roman" panose="02020603050405020304" pitchFamily="18" charset="0"/>
                <a:cs typeface="Times New Roman" panose="02020603050405020304" pitchFamily="18" charset="0"/>
              </a:rPr>
              <a:t>a)CĐDĐ qua R</a:t>
            </a:r>
            <a:r>
              <a:rPr lang="en-US" sz="2400" b="1" baseline="-25000" dirty="0">
                <a:solidFill>
                  <a:srgbClr val="3333CC"/>
                </a:solidFill>
                <a:latin typeface="Times New Roman" panose="02020603050405020304" pitchFamily="18" charset="0"/>
                <a:cs typeface="Times New Roman" panose="02020603050405020304" pitchFamily="18" charset="0"/>
              </a:rPr>
              <a:t>1</a:t>
            </a:r>
            <a:endParaRPr lang="en-US" sz="2400" b="1" dirty="0">
              <a:solidFill>
                <a:srgbClr val="3333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981200" y="2667000"/>
            <a:ext cx="3962400" cy="461665"/>
          </a:xfrm>
          <a:prstGeom prst="rect">
            <a:avLst/>
          </a:prstGeom>
          <a:noFill/>
        </p:spPr>
        <p:txBody>
          <a:bodyPr wrap="square" rtlCol="0">
            <a:spAutoFit/>
          </a:bodyPr>
          <a:lstStyle/>
          <a:p>
            <a:r>
              <a:rPr lang="en-US" sz="2400" b="1" dirty="0">
                <a:solidFill>
                  <a:srgbClr val="FF0066"/>
                </a:solidFill>
                <a:latin typeface="Times New Roman" panose="02020603050405020304" pitchFamily="18" charset="0"/>
                <a:cs typeface="Times New Roman" panose="02020603050405020304" pitchFamily="18" charset="0"/>
              </a:rPr>
              <a:t>I</a:t>
            </a:r>
            <a:r>
              <a:rPr lang="en-US" sz="2400" b="1" baseline="-25000" dirty="0">
                <a:solidFill>
                  <a:srgbClr val="FF0066"/>
                </a:solidFill>
                <a:latin typeface="Times New Roman" panose="02020603050405020304" pitchFamily="18" charset="0"/>
                <a:cs typeface="Times New Roman" panose="02020603050405020304" pitchFamily="18" charset="0"/>
              </a:rPr>
              <a:t>1</a:t>
            </a:r>
            <a:r>
              <a:rPr lang="en-US" sz="2400" b="1" dirty="0">
                <a:solidFill>
                  <a:srgbClr val="FF0066"/>
                </a:solidFill>
                <a:latin typeface="Times New Roman" panose="02020603050405020304" pitchFamily="18" charset="0"/>
                <a:cs typeface="Times New Roman" panose="02020603050405020304" pitchFamily="18" charset="0"/>
              </a:rPr>
              <a:t>=I-I</a:t>
            </a:r>
            <a:r>
              <a:rPr lang="en-US" sz="2400" b="1" baseline="-25000" dirty="0">
                <a:solidFill>
                  <a:srgbClr val="FF0066"/>
                </a:solidFill>
                <a:latin typeface="Times New Roman" panose="02020603050405020304" pitchFamily="18" charset="0"/>
                <a:cs typeface="Times New Roman" panose="02020603050405020304" pitchFamily="18" charset="0"/>
              </a:rPr>
              <a:t>2</a:t>
            </a:r>
            <a:r>
              <a:rPr lang="en-US" sz="2400" b="1" dirty="0">
                <a:solidFill>
                  <a:srgbClr val="FF0066"/>
                </a:solidFill>
                <a:latin typeface="Times New Roman" panose="02020603050405020304" pitchFamily="18" charset="0"/>
                <a:cs typeface="Times New Roman" panose="02020603050405020304" pitchFamily="18" charset="0"/>
              </a:rPr>
              <a:t>=1,2-0,4=0,8A</a:t>
            </a:r>
          </a:p>
        </p:txBody>
      </p:sp>
      <p:sp>
        <p:nvSpPr>
          <p:cNvPr id="9" name="Rectangle 8"/>
          <p:cNvSpPr/>
          <p:nvPr/>
        </p:nvSpPr>
        <p:spPr>
          <a:xfrm>
            <a:off x="1447800" y="3183672"/>
            <a:ext cx="2119491" cy="523220"/>
          </a:xfrm>
          <a:prstGeom prst="rect">
            <a:avLst/>
          </a:prstGeom>
        </p:spPr>
        <p:txBody>
          <a:bodyPr wrap="none">
            <a:spAutoFit/>
          </a:bodyPr>
          <a:lstStyle/>
          <a:p>
            <a:pPr lvl="0" algn="just" eaLnBrk="0" fontAlgn="base" hangingPunct="0">
              <a:spcBef>
                <a:spcPct val="0"/>
              </a:spcBef>
              <a:spcAft>
                <a:spcPct val="0"/>
              </a:spcAft>
            </a:pPr>
            <a:r>
              <a:rPr lang="en-US" altLang="en-US" sz="2800" b="1" dirty="0" err="1">
                <a:solidFill>
                  <a:srgbClr val="3333CC"/>
                </a:solidFill>
                <a:latin typeface="Times New Roman" pitchFamily="18" charset="0"/>
                <a:cs typeface="Times New Roman" pitchFamily="18" charset="0"/>
              </a:rPr>
              <a:t>Điện</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trở</a:t>
            </a:r>
            <a:r>
              <a:rPr lang="en-US" altLang="en-US" sz="2800" b="1" dirty="0">
                <a:solidFill>
                  <a:srgbClr val="3333CC"/>
                </a:solidFill>
                <a:latin typeface="Times New Roman" pitchFamily="18" charset="0"/>
                <a:cs typeface="Times New Roman" pitchFamily="18" charset="0"/>
              </a:rPr>
              <a:t> R</a:t>
            </a:r>
            <a:r>
              <a:rPr lang="en-US" altLang="en-US" sz="2800" b="1" baseline="-25000" dirty="0">
                <a:solidFill>
                  <a:srgbClr val="3333CC"/>
                </a:solidFill>
                <a:latin typeface="Times New Roman" pitchFamily="18" charset="0"/>
                <a:cs typeface="Times New Roman" pitchFamily="18" charset="0"/>
              </a:rPr>
              <a:t>2</a:t>
            </a:r>
            <a:r>
              <a:rPr lang="en-US" altLang="en-US" sz="2800" b="1" dirty="0">
                <a:solidFill>
                  <a:srgbClr val="3333CC"/>
                </a:solidFill>
                <a:latin typeface="Times New Roman" pitchFamily="18" charset="0"/>
                <a:cs typeface="Times New Roman" pitchFamily="18" charset="0"/>
              </a:rPr>
              <a:t> .</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5" name="Rectangle 4"/>
              <p:cNvSpPr/>
              <p:nvPr/>
            </p:nvSpPr>
            <p:spPr>
              <a:xfrm>
                <a:off x="3505200" y="3020129"/>
                <a:ext cx="2355453" cy="844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0" smtClean="0">
                          <a:solidFill>
                            <a:srgbClr val="FF0066"/>
                          </a:solidFill>
                          <a:latin typeface="Cambria Math"/>
                        </a:rPr>
                        <m:t>𝐓𝐚</m:t>
                      </m:r>
                      <m:r>
                        <a:rPr lang="en-US" sz="2400" b="1" i="0" smtClean="0">
                          <a:solidFill>
                            <a:srgbClr val="FF0066"/>
                          </a:solidFill>
                          <a:latin typeface="Cambria Math"/>
                        </a:rPr>
                        <m:t> </m:t>
                      </m:r>
                      <m:r>
                        <a:rPr lang="en-US" sz="2400" b="1" i="0" smtClean="0">
                          <a:solidFill>
                            <a:srgbClr val="FF0066"/>
                          </a:solidFill>
                          <a:latin typeface="Cambria Math"/>
                        </a:rPr>
                        <m:t>𝐜</m:t>
                      </m:r>
                      <m:r>
                        <a:rPr lang="en-US" sz="2400" b="1" i="0" smtClean="0">
                          <a:solidFill>
                            <a:srgbClr val="FF0066"/>
                          </a:solidFill>
                          <a:latin typeface="Cambria Math"/>
                        </a:rPr>
                        <m:t>ó : </m:t>
                      </m:r>
                      <m:f>
                        <m:fPr>
                          <m:ctrlPr>
                            <a:rPr lang="en-US" sz="2400" b="1" i="1">
                              <a:solidFill>
                                <a:srgbClr val="FF0066"/>
                              </a:solidFill>
                              <a:latin typeface="Cambria Math" panose="02040503050406030204" pitchFamily="18" charset="0"/>
                            </a:rPr>
                          </m:ctrlPr>
                        </m:fPr>
                        <m:num>
                          <m:sSub>
                            <m:sSubPr>
                              <m:ctrlPr>
                                <a:rPr lang="en-US" sz="2400" b="1" i="1">
                                  <a:solidFill>
                                    <a:srgbClr val="FF0066"/>
                                  </a:solidFill>
                                  <a:latin typeface="Cambria Math" panose="02040503050406030204" pitchFamily="18" charset="0"/>
                                </a:rPr>
                              </m:ctrlPr>
                            </m:sSubPr>
                            <m:e>
                              <m:r>
                                <a:rPr lang="en-US" sz="2400" b="1" i="0">
                                  <a:solidFill>
                                    <a:srgbClr val="FF0066"/>
                                  </a:solidFill>
                                  <a:latin typeface="Cambria Math"/>
                                </a:rPr>
                                <m:t>𝐈</m:t>
                              </m:r>
                            </m:e>
                            <m:sub>
                              <m:r>
                                <a:rPr lang="en-US" sz="2400" b="1" i="0">
                                  <a:solidFill>
                                    <a:srgbClr val="FF0066"/>
                                  </a:solidFill>
                                  <a:latin typeface="Cambria Math"/>
                                </a:rPr>
                                <m:t>𝟏</m:t>
                              </m:r>
                            </m:sub>
                          </m:sSub>
                        </m:num>
                        <m:den>
                          <m:sSub>
                            <m:sSubPr>
                              <m:ctrlPr>
                                <a:rPr lang="en-US" sz="2400" b="1" i="1">
                                  <a:solidFill>
                                    <a:srgbClr val="FF0066"/>
                                  </a:solidFill>
                                  <a:latin typeface="Cambria Math" panose="02040503050406030204" pitchFamily="18" charset="0"/>
                                </a:rPr>
                              </m:ctrlPr>
                            </m:sSubPr>
                            <m:e>
                              <m:r>
                                <a:rPr lang="en-US" sz="2400" b="1" i="0">
                                  <a:solidFill>
                                    <a:srgbClr val="FF0066"/>
                                  </a:solidFill>
                                  <a:latin typeface="Cambria Math"/>
                                </a:rPr>
                                <m:t>𝐈</m:t>
                              </m:r>
                            </m:e>
                            <m:sub>
                              <m:r>
                                <a:rPr lang="en-US" sz="2400" b="1" i="0">
                                  <a:solidFill>
                                    <a:srgbClr val="FF0066"/>
                                  </a:solidFill>
                                  <a:latin typeface="Cambria Math"/>
                                </a:rPr>
                                <m:t>𝟐</m:t>
                              </m:r>
                            </m:sub>
                          </m:sSub>
                        </m:den>
                      </m:f>
                      <m:r>
                        <a:rPr lang="en-US" sz="2400" b="1" i="0">
                          <a:solidFill>
                            <a:srgbClr val="FF0066"/>
                          </a:solidFill>
                          <a:latin typeface="Cambria Math"/>
                        </a:rPr>
                        <m:t>=</m:t>
                      </m:r>
                      <m:f>
                        <m:fPr>
                          <m:ctrlPr>
                            <a:rPr lang="en-US" sz="2400" b="1" i="1">
                              <a:solidFill>
                                <a:srgbClr val="FF0066"/>
                              </a:solidFill>
                              <a:latin typeface="Cambria Math" panose="02040503050406030204" pitchFamily="18" charset="0"/>
                            </a:rPr>
                          </m:ctrlPr>
                        </m:fPr>
                        <m:num>
                          <m:sSub>
                            <m:sSubPr>
                              <m:ctrlPr>
                                <a:rPr lang="en-US" sz="2400" b="1" i="1">
                                  <a:solidFill>
                                    <a:srgbClr val="FF0066"/>
                                  </a:solidFill>
                                  <a:latin typeface="Cambria Math" panose="02040503050406030204" pitchFamily="18" charset="0"/>
                                </a:rPr>
                              </m:ctrlPr>
                            </m:sSubPr>
                            <m:e>
                              <m:r>
                                <a:rPr lang="en-US" sz="2400" b="1" i="0">
                                  <a:solidFill>
                                    <a:srgbClr val="FF0066"/>
                                  </a:solidFill>
                                  <a:latin typeface="Cambria Math"/>
                                </a:rPr>
                                <m:t>𝐑</m:t>
                              </m:r>
                            </m:e>
                            <m:sub>
                              <m:r>
                                <a:rPr lang="en-US" sz="2400" b="1" i="0">
                                  <a:solidFill>
                                    <a:srgbClr val="FF0066"/>
                                  </a:solidFill>
                                  <a:latin typeface="Cambria Math"/>
                                </a:rPr>
                                <m:t>𝟐</m:t>
                              </m:r>
                            </m:sub>
                          </m:sSub>
                        </m:num>
                        <m:den>
                          <m:sSub>
                            <m:sSubPr>
                              <m:ctrlPr>
                                <a:rPr lang="en-US" sz="2400" b="1" i="1">
                                  <a:solidFill>
                                    <a:srgbClr val="FF0066"/>
                                  </a:solidFill>
                                  <a:latin typeface="Cambria Math" panose="02040503050406030204" pitchFamily="18" charset="0"/>
                                </a:rPr>
                              </m:ctrlPr>
                            </m:sSubPr>
                            <m:e>
                              <m:r>
                                <a:rPr lang="en-US" sz="2400" b="1" i="0">
                                  <a:solidFill>
                                    <a:srgbClr val="FF0066"/>
                                  </a:solidFill>
                                  <a:latin typeface="Cambria Math"/>
                                </a:rPr>
                                <m:t>𝐑</m:t>
                              </m:r>
                            </m:e>
                            <m:sub>
                              <m:r>
                                <a:rPr lang="en-US" sz="2400" b="1" i="0">
                                  <a:solidFill>
                                    <a:srgbClr val="FF0066"/>
                                  </a:solidFill>
                                  <a:latin typeface="Cambria Math"/>
                                </a:rPr>
                                <m:t>𝟏</m:t>
                              </m:r>
                            </m:sub>
                          </m:sSub>
                        </m:den>
                      </m:f>
                    </m:oMath>
                  </m:oMathPara>
                </a14:m>
                <a:endParaRPr lang="en-US" sz="2400" b="1" dirty="0">
                  <a:solidFill>
                    <a:srgbClr val="FF0066"/>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505200" y="3020129"/>
                <a:ext cx="2355453" cy="84420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295400" y="3657600"/>
                <a:ext cx="2106539" cy="8252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0" smtClean="0">
                          <a:solidFill>
                            <a:srgbClr val="FF0066"/>
                          </a:solidFill>
                          <a:latin typeface="Cambria Math"/>
                        </a:rPr>
                        <m:t>=&gt; </m:t>
                      </m:r>
                      <m:f>
                        <m:fPr>
                          <m:ctrlPr>
                            <a:rPr lang="en-US" sz="2400" b="1" i="1">
                              <a:solidFill>
                                <a:srgbClr val="FF0066"/>
                              </a:solidFill>
                              <a:latin typeface="Cambria Math" panose="02040503050406030204" pitchFamily="18" charset="0"/>
                            </a:rPr>
                          </m:ctrlPr>
                        </m:fPr>
                        <m:num>
                          <m:r>
                            <a:rPr lang="en-US" sz="2400" b="1" i="0">
                              <a:solidFill>
                                <a:srgbClr val="FF0066"/>
                              </a:solidFill>
                              <a:latin typeface="Cambria Math"/>
                            </a:rPr>
                            <m:t>𝟎</m:t>
                          </m:r>
                          <m:r>
                            <a:rPr lang="en-US" sz="2400" b="1" i="0">
                              <a:solidFill>
                                <a:srgbClr val="FF0066"/>
                              </a:solidFill>
                              <a:latin typeface="Cambria Math"/>
                            </a:rPr>
                            <m:t>,</m:t>
                          </m:r>
                          <m:r>
                            <a:rPr lang="en-US" sz="2400" b="1" i="0">
                              <a:solidFill>
                                <a:srgbClr val="FF0066"/>
                              </a:solidFill>
                              <a:latin typeface="Cambria Math"/>
                            </a:rPr>
                            <m:t>𝟖</m:t>
                          </m:r>
                        </m:num>
                        <m:den>
                          <m:r>
                            <a:rPr lang="en-US" sz="2400" b="1" i="0">
                              <a:solidFill>
                                <a:srgbClr val="FF0066"/>
                              </a:solidFill>
                              <a:latin typeface="Cambria Math"/>
                            </a:rPr>
                            <m:t>𝟎</m:t>
                          </m:r>
                          <m:r>
                            <a:rPr lang="en-US" sz="2400" b="1" i="0">
                              <a:solidFill>
                                <a:srgbClr val="FF0066"/>
                              </a:solidFill>
                              <a:latin typeface="Cambria Math"/>
                            </a:rPr>
                            <m:t>,</m:t>
                          </m:r>
                          <m:r>
                            <a:rPr lang="en-US" sz="2400" b="1" i="0">
                              <a:solidFill>
                                <a:srgbClr val="FF0066"/>
                              </a:solidFill>
                              <a:latin typeface="Cambria Math"/>
                            </a:rPr>
                            <m:t>𝟒</m:t>
                          </m:r>
                        </m:den>
                      </m:f>
                      <m:r>
                        <a:rPr lang="en-US" sz="2400" b="1" i="0">
                          <a:solidFill>
                            <a:srgbClr val="FF0066"/>
                          </a:solidFill>
                          <a:latin typeface="Cambria Math"/>
                        </a:rPr>
                        <m:t>=</m:t>
                      </m:r>
                      <m:f>
                        <m:fPr>
                          <m:ctrlPr>
                            <a:rPr lang="en-US" sz="2400" b="1" i="1">
                              <a:solidFill>
                                <a:srgbClr val="FF0066"/>
                              </a:solidFill>
                              <a:latin typeface="Cambria Math" panose="02040503050406030204" pitchFamily="18" charset="0"/>
                            </a:rPr>
                          </m:ctrlPr>
                        </m:fPr>
                        <m:num>
                          <m:sSub>
                            <m:sSubPr>
                              <m:ctrlPr>
                                <a:rPr lang="en-US" sz="2400" b="1" i="1">
                                  <a:solidFill>
                                    <a:srgbClr val="FF0066"/>
                                  </a:solidFill>
                                  <a:latin typeface="Cambria Math" panose="02040503050406030204" pitchFamily="18" charset="0"/>
                                </a:rPr>
                              </m:ctrlPr>
                            </m:sSubPr>
                            <m:e>
                              <m:r>
                                <a:rPr lang="en-US" sz="2400" b="1" i="0">
                                  <a:solidFill>
                                    <a:srgbClr val="FF0066"/>
                                  </a:solidFill>
                                  <a:latin typeface="Cambria Math"/>
                                </a:rPr>
                                <m:t>𝐑</m:t>
                              </m:r>
                            </m:e>
                            <m:sub>
                              <m:r>
                                <a:rPr lang="en-US" sz="2400" b="1" i="0">
                                  <a:solidFill>
                                    <a:srgbClr val="FF0066"/>
                                  </a:solidFill>
                                  <a:latin typeface="Cambria Math"/>
                                </a:rPr>
                                <m:t>𝟐</m:t>
                              </m:r>
                            </m:sub>
                          </m:sSub>
                        </m:num>
                        <m:den>
                          <m:r>
                            <a:rPr lang="en-US" sz="2400" b="1" i="0">
                              <a:solidFill>
                                <a:srgbClr val="FF0066"/>
                              </a:solidFill>
                              <a:latin typeface="Cambria Math"/>
                            </a:rPr>
                            <m:t>𝟔</m:t>
                          </m:r>
                        </m:den>
                      </m:f>
                    </m:oMath>
                  </m:oMathPara>
                </a14:m>
                <a:endParaRPr lang="en-US" sz="2400" b="1" dirty="0">
                  <a:solidFill>
                    <a:srgbClr val="FF0066"/>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295400" y="3657600"/>
                <a:ext cx="2106539" cy="825291"/>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352800" y="3848622"/>
                <a:ext cx="255871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=&gt; </m:t>
                      </m:r>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𝟐</m:t>
                          </m:r>
                        </m:sub>
                      </m:sSub>
                      <m:r>
                        <a:rPr lang="en-US" sz="2800" b="1" i="0">
                          <a:solidFill>
                            <a:srgbClr val="FF0066"/>
                          </a:solidFill>
                          <a:latin typeface="Cambria Math"/>
                        </a:rPr>
                        <m:t>=</m:t>
                      </m:r>
                      <m:r>
                        <a:rPr lang="en-US" sz="2800" b="1" i="0" smtClean="0">
                          <a:solidFill>
                            <a:srgbClr val="FF0066"/>
                          </a:solidFill>
                          <a:latin typeface="Cambria Math"/>
                        </a:rPr>
                        <m:t>𝟏𝟐</m:t>
                      </m:r>
                      <m:r>
                        <a:rPr lang="en-US" sz="2800" b="1" i="0">
                          <a:solidFill>
                            <a:srgbClr val="FF0066"/>
                          </a:solidFill>
                          <a:latin typeface="Cambria Math"/>
                        </a:rPr>
                        <m:t>𝛀</m:t>
                      </m:r>
                    </m:oMath>
                  </m:oMathPara>
                </a14:m>
                <a:endParaRPr lang="en-US" sz="2800" b="1" dirty="0">
                  <a:solidFill>
                    <a:srgbClr val="FF0066"/>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3352800" y="3848622"/>
                <a:ext cx="2558714" cy="523220"/>
              </a:xfrm>
              <a:prstGeom prst="rect">
                <a:avLst/>
              </a:prstGeom>
              <a:blipFill rotWithShape="1">
                <a:blip r:embed="rId6"/>
                <a:stretch>
                  <a:fillRect/>
                </a:stretch>
              </a:blipFill>
            </p:spPr>
            <p:txBody>
              <a:bodyPr/>
              <a:lstStyle/>
              <a:p>
                <a:r>
                  <a:rPr lang="en-US">
                    <a:noFill/>
                  </a:rPr>
                  <a:t> </a:t>
                </a:r>
              </a:p>
            </p:txBody>
          </p:sp>
        </mc:Fallback>
      </mc:AlternateContent>
      <p:sp>
        <p:nvSpPr>
          <p:cNvPr id="14" name="TextBox 13"/>
          <p:cNvSpPr txBox="1"/>
          <p:nvPr/>
        </p:nvSpPr>
        <p:spPr>
          <a:xfrm>
            <a:off x="1586091" y="4466190"/>
            <a:ext cx="3962400" cy="461665"/>
          </a:xfrm>
          <a:prstGeom prst="rect">
            <a:avLst/>
          </a:prstGeom>
          <a:noFill/>
        </p:spPr>
        <p:txBody>
          <a:bodyPr wrap="square" rtlCol="0">
            <a:spAutoFit/>
          </a:bodyPr>
          <a:lstStyle/>
          <a:p>
            <a:r>
              <a:rPr lang="en-US" sz="2400" b="1" dirty="0">
                <a:solidFill>
                  <a:srgbClr val="3333CC"/>
                </a:solidFill>
                <a:latin typeface="Times New Roman" panose="02020603050405020304" pitchFamily="18" charset="0"/>
                <a:cs typeface="Times New Roman" panose="02020603050405020304" pitchFamily="18" charset="0"/>
              </a:rPr>
              <a:t>b)ĐT TĐ </a:t>
            </a:r>
            <a:r>
              <a:rPr lang="en-US" sz="2400" b="1" dirty="0" err="1">
                <a:solidFill>
                  <a:srgbClr val="3333CC"/>
                </a:solidFill>
                <a:latin typeface="Times New Roman" panose="02020603050405020304" pitchFamily="18" charset="0"/>
                <a:cs typeface="Times New Roman" panose="02020603050405020304" pitchFamily="18" charset="0"/>
              </a:rPr>
              <a:t>của</a:t>
            </a:r>
            <a:r>
              <a:rPr lang="en-US" sz="2400" b="1" dirty="0">
                <a:solidFill>
                  <a:srgbClr val="3333CC"/>
                </a:solidFill>
                <a:latin typeface="Times New Roman" panose="02020603050405020304" pitchFamily="18" charset="0"/>
                <a:cs typeface="Times New Roman" panose="02020603050405020304" pitchFamily="18" charset="0"/>
              </a:rPr>
              <a:t> </a:t>
            </a:r>
            <a:r>
              <a:rPr lang="en-US" sz="2400" b="1" dirty="0" err="1">
                <a:solidFill>
                  <a:srgbClr val="3333CC"/>
                </a:solidFill>
                <a:latin typeface="Times New Roman" panose="02020603050405020304" pitchFamily="18" charset="0"/>
                <a:cs typeface="Times New Roman" panose="02020603050405020304" pitchFamily="18" charset="0"/>
              </a:rPr>
              <a:t>mạch</a:t>
            </a:r>
            <a:r>
              <a:rPr lang="en-US" sz="2400" b="1" dirty="0">
                <a:solidFill>
                  <a:srgbClr val="3333CC"/>
                </a:solidFill>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13" name="Rectangle 12"/>
              <p:cNvSpPr/>
              <p:nvPr/>
            </p:nvSpPr>
            <p:spPr>
              <a:xfrm>
                <a:off x="4724400" y="4204570"/>
                <a:ext cx="4423840"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66"/>
                              </a:solidFill>
                              <a:latin typeface="Cambria Math" panose="02040503050406030204" pitchFamily="18" charset="0"/>
                            </a:rPr>
                          </m:ctrlPr>
                        </m:sSubPr>
                        <m:e>
                          <m:r>
                            <a:rPr lang="en-US" sz="2400" b="1" i="0">
                              <a:solidFill>
                                <a:srgbClr val="FF0066"/>
                              </a:solidFill>
                              <a:latin typeface="Cambria Math"/>
                            </a:rPr>
                            <m:t>𝐑</m:t>
                          </m:r>
                        </m:e>
                        <m:sub>
                          <m:r>
                            <a:rPr lang="en-US" sz="2400" b="1" i="0">
                              <a:solidFill>
                                <a:srgbClr val="FF0066"/>
                              </a:solidFill>
                              <a:latin typeface="Cambria Math"/>
                            </a:rPr>
                            <m:t>𝟏𝟐</m:t>
                          </m:r>
                        </m:sub>
                      </m:sSub>
                      <m:r>
                        <a:rPr lang="en-US" sz="2400" b="1" i="0">
                          <a:solidFill>
                            <a:srgbClr val="FF0066"/>
                          </a:solidFill>
                          <a:latin typeface="Cambria Math"/>
                        </a:rPr>
                        <m:t>=</m:t>
                      </m:r>
                      <m:f>
                        <m:fPr>
                          <m:ctrlPr>
                            <a:rPr lang="en-US" sz="2400" b="1" i="1">
                              <a:solidFill>
                                <a:srgbClr val="FF0066"/>
                              </a:solidFill>
                              <a:latin typeface="Cambria Math" panose="02040503050406030204" pitchFamily="18" charset="0"/>
                            </a:rPr>
                          </m:ctrlPr>
                        </m:fPr>
                        <m:num>
                          <m:sSub>
                            <m:sSubPr>
                              <m:ctrlPr>
                                <a:rPr lang="en-US" sz="2400" b="1" i="1">
                                  <a:solidFill>
                                    <a:srgbClr val="FF0066"/>
                                  </a:solidFill>
                                  <a:latin typeface="Cambria Math" panose="02040503050406030204" pitchFamily="18" charset="0"/>
                                </a:rPr>
                              </m:ctrlPr>
                            </m:sSubPr>
                            <m:e>
                              <m:r>
                                <a:rPr lang="en-US" sz="2400" b="1" i="0">
                                  <a:solidFill>
                                    <a:srgbClr val="FF0066"/>
                                  </a:solidFill>
                                  <a:latin typeface="Cambria Math"/>
                                </a:rPr>
                                <m:t>𝐑</m:t>
                              </m:r>
                            </m:e>
                            <m:sub>
                              <m:r>
                                <a:rPr lang="en-US" sz="2400" b="1" i="0">
                                  <a:solidFill>
                                    <a:srgbClr val="FF0066"/>
                                  </a:solidFill>
                                  <a:latin typeface="Cambria Math"/>
                                </a:rPr>
                                <m:t>𝟏</m:t>
                              </m:r>
                            </m:sub>
                          </m:sSub>
                          <m:r>
                            <a:rPr lang="en-US" sz="2400" b="1" i="0">
                              <a:solidFill>
                                <a:srgbClr val="FF0066"/>
                              </a:solidFill>
                              <a:latin typeface="Cambria Math"/>
                            </a:rPr>
                            <m:t>.</m:t>
                          </m:r>
                          <m:sSub>
                            <m:sSubPr>
                              <m:ctrlPr>
                                <a:rPr lang="en-US" sz="2400" b="1" i="1">
                                  <a:solidFill>
                                    <a:srgbClr val="FF0066"/>
                                  </a:solidFill>
                                  <a:latin typeface="Cambria Math" panose="02040503050406030204" pitchFamily="18" charset="0"/>
                                </a:rPr>
                              </m:ctrlPr>
                            </m:sSubPr>
                            <m:e>
                              <m:r>
                                <a:rPr lang="en-US" sz="2400" b="1" i="0">
                                  <a:solidFill>
                                    <a:srgbClr val="FF0066"/>
                                  </a:solidFill>
                                  <a:latin typeface="Cambria Math"/>
                                </a:rPr>
                                <m:t>𝐑</m:t>
                              </m:r>
                            </m:e>
                            <m:sub>
                              <m:r>
                                <a:rPr lang="en-US" sz="2400" b="1" i="0">
                                  <a:solidFill>
                                    <a:srgbClr val="FF0066"/>
                                  </a:solidFill>
                                  <a:latin typeface="Cambria Math"/>
                                </a:rPr>
                                <m:t>𝟐</m:t>
                              </m:r>
                            </m:sub>
                          </m:sSub>
                        </m:num>
                        <m:den>
                          <m:sSub>
                            <m:sSubPr>
                              <m:ctrlPr>
                                <a:rPr lang="en-US" sz="2400" b="1" i="1">
                                  <a:solidFill>
                                    <a:srgbClr val="FF0066"/>
                                  </a:solidFill>
                                  <a:latin typeface="Cambria Math" panose="02040503050406030204" pitchFamily="18" charset="0"/>
                                </a:rPr>
                              </m:ctrlPr>
                            </m:sSubPr>
                            <m:e>
                              <m:r>
                                <a:rPr lang="en-US" sz="2400" b="1" i="0">
                                  <a:solidFill>
                                    <a:srgbClr val="FF0066"/>
                                  </a:solidFill>
                                  <a:latin typeface="Cambria Math"/>
                                </a:rPr>
                                <m:t>𝐑</m:t>
                              </m:r>
                            </m:e>
                            <m:sub>
                              <m:r>
                                <a:rPr lang="en-US" sz="2400" b="1" i="0">
                                  <a:solidFill>
                                    <a:srgbClr val="FF0066"/>
                                  </a:solidFill>
                                  <a:latin typeface="Cambria Math"/>
                                </a:rPr>
                                <m:t>𝟏</m:t>
                              </m:r>
                            </m:sub>
                          </m:sSub>
                          <m:r>
                            <a:rPr lang="en-US" sz="2400" b="1" i="0">
                              <a:solidFill>
                                <a:srgbClr val="FF0066"/>
                              </a:solidFill>
                              <a:latin typeface="Cambria Math"/>
                            </a:rPr>
                            <m:t>+</m:t>
                          </m:r>
                          <m:sSub>
                            <m:sSubPr>
                              <m:ctrlPr>
                                <a:rPr lang="en-US" sz="2400" b="1" i="1">
                                  <a:solidFill>
                                    <a:srgbClr val="FF0066"/>
                                  </a:solidFill>
                                  <a:latin typeface="Cambria Math" panose="02040503050406030204" pitchFamily="18" charset="0"/>
                                </a:rPr>
                              </m:ctrlPr>
                            </m:sSubPr>
                            <m:e>
                              <m:r>
                                <a:rPr lang="en-US" sz="2400" b="1" i="0">
                                  <a:solidFill>
                                    <a:srgbClr val="FF0066"/>
                                  </a:solidFill>
                                  <a:latin typeface="Cambria Math"/>
                                </a:rPr>
                                <m:t>𝐑</m:t>
                              </m:r>
                            </m:e>
                            <m:sub>
                              <m:r>
                                <a:rPr lang="en-US" sz="2400" b="1" i="0">
                                  <a:solidFill>
                                    <a:srgbClr val="FF0066"/>
                                  </a:solidFill>
                                  <a:latin typeface="Cambria Math"/>
                                </a:rPr>
                                <m:t>𝟐</m:t>
                              </m:r>
                            </m:sub>
                          </m:sSub>
                        </m:den>
                      </m:f>
                      <m:r>
                        <a:rPr lang="en-US" sz="2400" b="1" i="0">
                          <a:solidFill>
                            <a:srgbClr val="FF0066"/>
                          </a:solidFill>
                          <a:latin typeface="Cambria Math"/>
                        </a:rPr>
                        <m:t>=</m:t>
                      </m:r>
                      <m:f>
                        <m:fPr>
                          <m:ctrlPr>
                            <a:rPr lang="en-US" sz="2400" b="1" i="1">
                              <a:solidFill>
                                <a:srgbClr val="FF0066"/>
                              </a:solidFill>
                              <a:latin typeface="Cambria Math" panose="02040503050406030204" pitchFamily="18" charset="0"/>
                            </a:rPr>
                          </m:ctrlPr>
                        </m:fPr>
                        <m:num>
                          <m:r>
                            <a:rPr lang="en-US" sz="2400" b="1" i="0">
                              <a:solidFill>
                                <a:srgbClr val="FF0066"/>
                              </a:solidFill>
                              <a:latin typeface="Cambria Math"/>
                            </a:rPr>
                            <m:t>𝟔</m:t>
                          </m:r>
                          <m:r>
                            <a:rPr lang="en-US" sz="2400" b="1" i="0">
                              <a:solidFill>
                                <a:srgbClr val="FF0066"/>
                              </a:solidFill>
                              <a:latin typeface="Cambria Math"/>
                            </a:rPr>
                            <m:t>.</m:t>
                          </m:r>
                          <m:r>
                            <a:rPr lang="en-US" sz="2400" b="1" i="0">
                              <a:solidFill>
                                <a:srgbClr val="FF0066"/>
                              </a:solidFill>
                              <a:latin typeface="Cambria Math"/>
                            </a:rPr>
                            <m:t>𝟏𝟐</m:t>
                          </m:r>
                        </m:num>
                        <m:den>
                          <m:r>
                            <a:rPr lang="en-US" sz="2400" b="1" i="0">
                              <a:solidFill>
                                <a:srgbClr val="FF0066"/>
                              </a:solidFill>
                              <a:latin typeface="Cambria Math"/>
                            </a:rPr>
                            <m:t>𝟔</m:t>
                          </m:r>
                          <m:r>
                            <a:rPr lang="en-US" sz="2400" b="1" i="0">
                              <a:solidFill>
                                <a:srgbClr val="FF0066"/>
                              </a:solidFill>
                              <a:latin typeface="Cambria Math"/>
                            </a:rPr>
                            <m:t>+</m:t>
                          </m:r>
                          <m:r>
                            <a:rPr lang="en-US" sz="2400" b="1" i="0">
                              <a:solidFill>
                                <a:srgbClr val="FF0066"/>
                              </a:solidFill>
                              <a:latin typeface="Cambria Math"/>
                            </a:rPr>
                            <m:t>𝟏𝟐</m:t>
                          </m:r>
                        </m:den>
                      </m:f>
                      <m:r>
                        <a:rPr lang="en-US" sz="2400" b="1" i="0">
                          <a:solidFill>
                            <a:srgbClr val="FF0066"/>
                          </a:solidFill>
                          <a:latin typeface="Cambria Math"/>
                        </a:rPr>
                        <m:t>=</m:t>
                      </m:r>
                      <m:r>
                        <a:rPr lang="en-US" sz="2400" b="1" i="0" smtClean="0">
                          <a:solidFill>
                            <a:srgbClr val="FF0066"/>
                          </a:solidFill>
                          <a:latin typeface="Cambria Math"/>
                        </a:rPr>
                        <m:t>𝟒</m:t>
                      </m:r>
                      <m:r>
                        <a:rPr lang="en-US" sz="2400" b="1" i="0">
                          <a:solidFill>
                            <a:srgbClr val="FF0066"/>
                          </a:solidFill>
                          <a:latin typeface="Cambria Math"/>
                        </a:rPr>
                        <m:t> </m:t>
                      </m:r>
                      <m:r>
                        <a:rPr lang="en-US" sz="2400" b="1" i="0">
                          <a:solidFill>
                            <a:srgbClr val="FF0066"/>
                          </a:solidFill>
                          <a:latin typeface="Cambria Math"/>
                        </a:rPr>
                        <m:t>𝛀</m:t>
                      </m:r>
                    </m:oMath>
                  </m:oMathPara>
                </a14:m>
                <a:endParaRPr lang="en-US" sz="2400" b="1" dirty="0">
                  <a:solidFill>
                    <a:srgbClr val="FF0066"/>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4724400" y="4204570"/>
                <a:ext cx="4423840" cy="846642"/>
              </a:xfrm>
              <a:prstGeom prst="rect">
                <a:avLst/>
              </a:prstGeom>
              <a:blipFill rotWithShape="1">
                <a:blip r:embed="rId7"/>
                <a:stretch>
                  <a:fillRect/>
                </a:stretch>
              </a:blipFill>
            </p:spPr>
            <p:txBody>
              <a:bodyPr/>
              <a:lstStyle/>
              <a:p>
                <a:r>
                  <a:rPr lang="en-US">
                    <a:noFill/>
                  </a:rPr>
                  <a:t> </a:t>
                </a:r>
              </a:p>
            </p:txBody>
          </p:sp>
        </mc:Fallback>
      </mc:AlternateContent>
      <p:sp>
        <p:nvSpPr>
          <p:cNvPr id="16" name="TextBox 15"/>
          <p:cNvSpPr txBox="1"/>
          <p:nvPr/>
        </p:nvSpPr>
        <p:spPr>
          <a:xfrm>
            <a:off x="1676400" y="4948535"/>
            <a:ext cx="3962400" cy="461665"/>
          </a:xfrm>
          <a:prstGeom prst="rect">
            <a:avLst/>
          </a:prstGeom>
          <a:noFill/>
        </p:spPr>
        <p:txBody>
          <a:bodyPr wrap="square" rtlCol="0">
            <a:spAutoFit/>
          </a:bodyPr>
          <a:lstStyle/>
          <a:p>
            <a:r>
              <a:rPr lang="en-US" sz="2400" b="1" dirty="0">
                <a:solidFill>
                  <a:srgbClr val="3333CC"/>
                </a:solidFill>
                <a:latin typeface="Times New Roman" panose="02020603050405020304" pitchFamily="18" charset="0"/>
                <a:cs typeface="Times New Roman" panose="02020603050405020304" pitchFamily="18" charset="0"/>
              </a:rPr>
              <a:t>HĐT </a:t>
            </a:r>
            <a:r>
              <a:rPr lang="en-US" sz="2400" b="1" dirty="0" err="1">
                <a:solidFill>
                  <a:srgbClr val="3333CC"/>
                </a:solidFill>
                <a:latin typeface="Times New Roman" panose="02020603050405020304" pitchFamily="18" charset="0"/>
                <a:cs typeface="Times New Roman" panose="02020603050405020304" pitchFamily="18" charset="0"/>
              </a:rPr>
              <a:t>đặt</a:t>
            </a:r>
            <a:r>
              <a:rPr lang="en-US" sz="2400" b="1" dirty="0">
                <a:solidFill>
                  <a:srgbClr val="3333CC"/>
                </a:solidFill>
                <a:latin typeface="Times New Roman" panose="02020603050405020304" pitchFamily="18" charset="0"/>
                <a:cs typeface="Times New Roman" panose="02020603050405020304" pitchFamily="18" charset="0"/>
              </a:rPr>
              <a:t> </a:t>
            </a:r>
            <a:r>
              <a:rPr lang="en-US" sz="2400" b="1" dirty="0" err="1">
                <a:solidFill>
                  <a:srgbClr val="3333CC"/>
                </a:solidFill>
                <a:latin typeface="Times New Roman" panose="02020603050405020304" pitchFamily="18" charset="0"/>
                <a:cs typeface="Times New Roman" panose="02020603050405020304" pitchFamily="18" charset="0"/>
              </a:rPr>
              <a:t>vào</a:t>
            </a:r>
            <a:r>
              <a:rPr lang="en-US" sz="2400" b="1" dirty="0">
                <a:solidFill>
                  <a:srgbClr val="3333CC"/>
                </a:solidFill>
                <a:latin typeface="Times New Roman" panose="02020603050405020304" pitchFamily="18" charset="0"/>
                <a:cs typeface="Times New Roman" panose="02020603050405020304" pitchFamily="18" charset="0"/>
              </a:rPr>
              <a:t> </a:t>
            </a:r>
            <a:r>
              <a:rPr lang="en-US" sz="2400" b="1" dirty="0" err="1">
                <a:solidFill>
                  <a:srgbClr val="3333CC"/>
                </a:solidFill>
                <a:latin typeface="Times New Roman" panose="02020603050405020304" pitchFamily="18" charset="0"/>
                <a:cs typeface="Times New Roman" panose="02020603050405020304" pitchFamily="18" charset="0"/>
              </a:rPr>
              <a:t>hai</a:t>
            </a:r>
            <a:r>
              <a:rPr lang="en-US" sz="2400" b="1" dirty="0">
                <a:solidFill>
                  <a:srgbClr val="3333CC"/>
                </a:solidFill>
                <a:latin typeface="Times New Roman" panose="02020603050405020304" pitchFamily="18" charset="0"/>
                <a:cs typeface="Times New Roman" panose="02020603050405020304" pitchFamily="18" charset="0"/>
              </a:rPr>
              <a:t> </a:t>
            </a:r>
            <a:r>
              <a:rPr lang="en-US" sz="2400" b="1" dirty="0" err="1">
                <a:solidFill>
                  <a:srgbClr val="3333CC"/>
                </a:solidFill>
                <a:latin typeface="Times New Roman" panose="02020603050405020304" pitchFamily="18" charset="0"/>
                <a:cs typeface="Times New Roman" panose="02020603050405020304" pitchFamily="18" charset="0"/>
              </a:rPr>
              <a:t>đầu</a:t>
            </a:r>
            <a:r>
              <a:rPr lang="en-US" sz="2400" b="1" dirty="0">
                <a:solidFill>
                  <a:srgbClr val="3333CC"/>
                </a:solidFill>
                <a:latin typeface="Times New Roman" panose="02020603050405020304" pitchFamily="18" charset="0"/>
                <a:cs typeface="Times New Roman" panose="02020603050405020304" pitchFamily="18" charset="0"/>
              </a:rPr>
              <a:t> </a:t>
            </a:r>
            <a:r>
              <a:rPr lang="en-US" sz="2400" b="1" dirty="0" err="1">
                <a:solidFill>
                  <a:srgbClr val="3333CC"/>
                </a:solidFill>
                <a:latin typeface="Times New Roman" panose="02020603050405020304" pitchFamily="18" charset="0"/>
                <a:cs typeface="Times New Roman" panose="02020603050405020304" pitchFamily="18" charset="0"/>
              </a:rPr>
              <a:t>mạch</a:t>
            </a:r>
            <a:r>
              <a:rPr lang="en-US" sz="2400" b="1" dirty="0">
                <a:solidFill>
                  <a:srgbClr val="3333CC"/>
                </a:solidFill>
                <a:latin typeface="Times New Roman" panose="02020603050405020304" pitchFamily="18" charset="0"/>
                <a:cs typeface="Times New Roman" panose="02020603050405020304" pitchFamily="18" charset="0"/>
              </a:rPr>
              <a:t> :</a:t>
            </a:r>
          </a:p>
        </p:txBody>
      </p:sp>
      <p:sp>
        <p:nvSpPr>
          <p:cNvPr id="17" name="Rectangle 16"/>
          <p:cNvSpPr/>
          <p:nvPr/>
        </p:nvSpPr>
        <p:spPr>
          <a:xfrm>
            <a:off x="5105400" y="4981451"/>
            <a:ext cx="3962400" cy="523220"/>
          </a:xfrm>
          <a:prstGeom prst="rect">
            <a:avLst/>
          </a:prstGeom>
        </p:spPr>
        <p:txBody>
          <a:bodyPr wrap="square">
            <a:spAutoFit/>
          </a:bodyPr>
          <a:lstStyle/>
          <a:p>
            <a:pPr lvl="0" algn="ctr" fontAlgn="base">
              <a:spcBef>
                <a:spcPct val="0"/>
              </a:spcBef>
              <a:spcAft>
                <a:spcPct val="0"/>
              </a:spcAft>
            </a:pPr>
            <a:r>
              <a:rPr lang="en-US" altLang="en-US" sz="2800" b="1" dirty="0">
                <a:solidFill>
                  <a:srgbClr val="FF0000"/>
                </a:solidFill>
                <a:latin typeface="Times New Roman" pitchFamily="18" charset="0"/>
                <a:cs typeface="Times New Roman" pitchFamily="18" charset="0"/>
              </a:rPr>
              <a:t>U=I.R</a:t>
            </a:r>
            <a:r>
              <a:rPr lang="en-US" altLang="en-US" sz="2800" b="1" baseline="-25000" dirty="0">
                <a:solidFill>
                  <a:srgbClr val="FF0000"/>
                </a:solidFill>
                <a:latin typeface="Times New Roman" pitchFamily="18" charset="0"/>
                <a:cs typeface="Times New Roman" pitchFamily="18" charset="0"/>
              </a:rPr>
              <a:t>12</a:t>
            </a:r>
            <a:r>
              <a:rPr lang="en-US" altLang="en-US" sz="2800" b="1" dirty="0">
                <a:solidFill>
                  <a:srgbClr val="FF0000"/>
                </a:solidFill>
                <a:latin typeface="Times New Roman" pitchFamily="18" charset="0"/>
                <a:cs typeface="Times New Roman" pitchFamily="18" charset="0"/>
              </a:rPr>
              <a:t>=1,2.4=4,8V</a:t>
            </a:r>
            <a:endParaRPr lang="en-US" altLang="en-US" sz="2800" b="1" dirty="0">
              <a:solidFill>
                <a:srgbClr val="FF0000"/>
              </a:solidFill>
            </a:endParaRPr>
          </a:p>
        </p:txBody>
      </p:sp>
      <p:sp>
        <p:nvSpPr>
          <p:cNvPr id="18" name="TextBox 17"/>
          <p:cNvSpPr txBox="1"/>
          <p:nvPr/>
        </p:nvSpPr>
        <p:spPr>
          <a:xfrm>
            <a:off x="1803748" y="5388280"/>
            <a:ext cx="7239000" cy="461665"/>
          </a:xfrm>
          <a:prstGeom prst="rect">
            <a:avLst/>
          </a:prstGeom>
          <a:noFill/>
        </p:spPr>
        <p:txBody>
          <a:bodyPr wrap="square" rtlCol="0">
            <a:spAutoFit/>
          </a:bodyPr>
          <a:lstStyle/>
          <a:p>
            <a:r>
              <a:rPr lang="en-US" sz="2400" b="1" dirty="0">
                <a:solidFill>
                  <a:srgbClr val="3333CC"/>
                </a:solidFill>
                <a:latin typeface="Times New Roman" panose="02020603050405020304" pitchFamily="18" charset="0"/>
                <a:cs typeface="Times New Roman" panose="02020603050405020304" pitchFamily="18" charset="0"/>
              </a:rPr>
              <a:t>c)ĐTTĐ </a:t>
            </a:r>
            <a:r>
              <a:rPr lang="en-US" sz="2400" b="1" dirty="0" err="1">
                <a:solidFill>
                  <a:srgbClr val="3333CC"/>
                </a:solidFill>
                <a:latin typeface="Times New Roman" panose="02020603050405020304" pitchFamily="18" charset="0"/>
                <a:cs typeface="Times New Roman" panose="02020603050405020304" pitchFamily="18" charset="0"/>
              </a:rPr>
              <a:t>của</a:t>
            </a:r>
            <a:r>
              <a:rPr lang="en-US" sz="2400" b="1" dirty="0">
                <a:solidFill>
                  <a:srgbClr val="3333CC"/>
                </a:solidFill>
                <a:latin typeface="Times New Roman" panose="02020603050405020304" pitchFamily="18" charset="0"/>
                <a:cs typeface="Times New Roman" panose="02020603050405020304" pitchFamily="18" charset="0"/>
              </a:rPr>
              <a:t> </a:t>
            </a:r>
            <a:r>
              <a:rPr lang="en-US" sz="2400" b="1" dirty="0" err="1">
                <a:solidFill>
                  <a:srgbClr val="3333CC"/>
                </a:solidFill>
                <a:latin typeface="Times New Roman" panose="02020603050405020304" pitchFamily="18" charset="0"/>
                <a:cs typeface="Times New Roman" panose="02020603050405020304" pitchFamily="18" charset="0"/>
              </a:rPr>
              <a:t>đoạn</a:t>
            </a:r>
            <a:r>
              <a:rPr lang="en-US" sz="2400" b="1" dirty="0">
                <a:solidFill>
                  <a:srgbClr val="3333CC"/>
                </a:solidFill>
                <a:latin typeface="Times New Roman" panose="02020603050405020304" pitchFamily="18" charset="0"/>
                <a:cs typeface="Times New Roman" panose="02020603050405020304" pitchFamily="18" charset="0"/>
              </a:rPr>
              <a:t> </a:t>
            </a:r>
            <a:r>
              <a:rPr lang="en-US" sz="2400" b="1" dirty="0" err="1">
                <a:solidFill>
                  <a:srgbClr val="3333CC"/>
                </a:solidFill>
                <a:latin typeface="Times New Roman" panose="02020603050405020304" pitchFamily="18" charset="0"/>
                <a:cs typeface="Times New Roman" panose="02020603050405020304" pitchFamily="18" charset="0"/>
              </a:rPr>
              <a:t>mạch</a:t>
            </a:r>
            <a:r>
              <a:rPr lang="en-US" sz="2400" b="1" dirty="0">
                <a:solidFill>
                  <a:srgbClr val="3333CC"/>
                </a:solidFill>
                <a:latin typeface="Times New Roman" panose="02020603050405020304" pitchFamily="18" charset="0"/>
                <a:cs typeface="Times New Roman" panose="02020603050405020304" pitchFamily="18" charset="0"/>
              </a:rPr>
              <a:t> </a:t>
            </a:r>
            <a:r>
              <a:rPr lang="en-US" sz="2400" b="1" dirty="0" err="1">
                <a:solidFill>
                  <a:srgbClr val="3333CC"/>
                </a:solidFill>
                <a:latin typeface="Times New Roman" panose="02020603050405020304" pitchFamily="18" charset="0"/>
                <a:cs typeface="Times New Roman" panose="02020603050405020304" pitchFamily="18" charset="0"/>
              </a:rPr>
              <a:t>gồm</a:t>
            </a:r>
            <a:r>
              <a:rPr lang="en-US" sz="2400" b="1" dirty="0">
                <a:solidFill>
                  <a:srgbClr val="3333CC"/>
                </a:solidFill>
                <a:latin typeface="Times New Roman" panose="02020603050405020304" pitchFamily="18" charset="0"/>
                <a:cs typeface="Times New Roman" panose="02020603050405020304" pitchFamily="18" charset="0"/>
              </a:rPr>
              <a:t> R</a:t>
            </a:r>
            <a:r>
              <a:rPr lang="en-US" sz="2400" b="1" baseline="-25000" dirty="0">
                <a:solidFill>
                  <a:srgbClr val="3333CC"/>
                </a:solidFill>
                <a:latin typeface="Times New Roman" panose="02020603050405020304" pitchFamily="18" charset="0"/>
                <a:cs typeface="Times New Roman" panose="02020603050405020304" pitchFamily="18" charset="0"/>
              </a:rPr>
              <a:t>12</a:t>
            </a:r>
            <a:r>
              <a:rPr lang="en-US" sz="2400" b="1" dirty="0">
                <a:solidFill>
                  <a:srgbClr val="3333CC"/>
                </a:solidFill>
                <a:latin typeface="Times New Roman" panose="02020603050405020304" pitchFamily="18" charset="0"/>
                <a:cs typeface="Times New Roman" panose="02020603050405020304" pitchFamily="18" charset="0"/>
              </a:rPr>
              <a:t>//R</a:t>
            </a:r>
            <a:r>
              <a:rPr lang="en-US" sz="2400" b="1" baseline="-25000" dirty="0">
                <a:solidFill>
                  <a:srgbClr val="3333CC"/>
                </a:solidFill>
                <a:latin typeface="Times New Roman" panose="02020603050405020304" pitchFamily="18" charset="0"/>
                <a:cs typeface="Times New Roman" panose="02020603050405020304" pitchFamily="18" charset="0"/>
              </a:rPr>
              <a:t>3</a:t>
            </a:r>
            <a:r>
              <a:rPr lang="en-US" sz="2400" b="1" dirty="0">
                <a:solidFill>
                  <a:srgbClr val="3333CC"/>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9" name="Rectangle 18"/>
              <p:cNvSpPr/>
              <p:nvPr/>
            </p:nvSpPr>
            <p:spPr>
              <a:xfrm>
                <a:off x="2057400" y="5810279"/>
                <a:ext cx="3369640" cy="8252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66"/>
                              </a:solidFill>
                              <a:latin typeface="Cambria Math" panose="02040503050406030204" pitchFamily="18" charset="0"/>
                            </a:rPr>
                          </m:ctrlPr>
                        </m:sSubPr>
                        <m:e>
                          <m:r>
                            <a:rPr lang="en-US" sz="2400" b="1" i="0">
                              <a:solidFill>
                                <a:srgbClr val="FF0066"/>
                              </a:solidFill>
                              <a:latin typeface="Cambria Math"/>
                            </a:rPr>
                            <m:t>𝐑</m:t>
                          </m:r>
                        </m:e>
                        <m:sub>
                          <m:r>
                            <a:rPr lang="en-US" sz="2400" b="1" i="0" smtClean="0">
                              <a:solidFill>
                                <a:srgbClr val="FF0066"/>
                              </a:solidFill>
                              <a:latin typeface="Cambria Math"/>
                            </a:rPr>
                            <m:t>𝐭</m:t>
                          </m:r>
                          <m:r>
                            <a:rPr lang="en-US" sz="2400" b="1" i="0" smtClean="0">
                              <a:solidFill>
                                <a:srgbClr val="FF0066"/>
                              </a:solidFill>
                              <a:latin typeface="Cambria Math"/>
                            </a:rPr>
                            <m:t>đ</m:t>
                          </m:r>
                        </m:sub>
                      </m:sSub>
                      <m:r>
                        <a:rPr lang="en-US" sz="2400" b="1" i="0">
                          <a:solidFill>
                            <a:srgbClr val="FF0066"/>
                          </a:solidFill>
                          <a:latin typeface="Cambria Math"/>
                        </a:rPr>
                        <m:t>=</m:t>
                      </m:r>
                      <m:f>
                        <m:fPr>
                          <m:ctrlPr>
                            <a:rPr lang="en-US" sz="2400" b="1" i="1">
                              <a:solidFill>
                                <a:srgbClr val="FF0066"/>
                              </a:solidFill>
                              <a:latin typeface="Cambria Math" panose="02040503050406030204" pitchFamily="18" charset="0"/>
                            </a:rPr>
                          </m:ctrlPr>
                        </m:fPr>
                        <m:num>
                          <m:r>
                            <a:rPr lang="en-US" sz="2400" b="1" i="1" smtClean="0">
                              <a:solidFill>
                                <a:srgbClr val="FF0066"/>
                              </a:solidFill>
                              <a:latin typeface="Cambria Math"/>
                            </a:rPr>
                            <m:t>𝑼</m:t>
                          </m:r>
                        </m:num>
                        <m:den>
                          <m:r>
                            <a:rPr lang="en-US" sz="2400" b="1" i="1" smtClean="0">
                              <a:solidFill>
                                <a:srgbClr val="FF0066"/>
                              </a:solidFill>
                              <a:latin typeface="Cambria Math"/>
                            </a:rPr>
                            <m:t>𝑰</m:t>
                          </m:r>
                          <m:r>
                            <a:rPr lang="en-US" sz="2400" b="1" i="1" smtClean="0">
                              <a:solidFill>
                                <a:srgbClr val="FF0066"/>
                              </a:solidFill>
                              <a:latin typeface="Cambria Math"/>
                            </a:rPr>
                            <m:t>′</m:t>
                          </m:r>
                        </m:den>
                      </m:f>
                      <m:r>
                        <a:rPr lang="en-US" sz="2400" b="1" i="0">
                          <a:solidFill>
                            <a:srgbClr val="FF0066"/>
                          </a:solidFill>
                          <a:latin typeface="Cambria Math"/>
                        </a:rPr>
                        <m:t>=</m:t>
                      </m:r>
                      <m:f>
                        <m:fPr>
                          <m:ctrlPr>
                            <a:rPr lang="en-US" sz="2400" b="1" i="1">
                              <a:solidFill>
                                <a:srgbClr val="FF0066"/>
                              </a:solidFill>
                              <a:latin typeface="Cambria Math" panose="02040503050406030204" pitchFamily="18" charset="0"/>
                            </a:rPr>
                          </m:ctrlPr>
                        </m:fPr>
                        <m:num>
                          <m:r>
                            <a:rPr lang="en-US" sz="2400" b="1" i="0" smtClean="0">
                              <a:solidFill>
                                <a:srgbClr val="FF0066"/>
                              </a:solidFill>
                              <a:latin typeface="Cambria Math"/>
                            </a:rPr>
                            <m:t>𝟒</m:t>
                          </m:r>
                          <m:r>
                            <a:rPr lang="en-US" sz="2400" b="1" i="0" smtClean="0">
                              <a:solidFill>
                                <a:srgbClr val="FF0066"/>
                              </a:solidFill>
                              <a:latin typeface="Cambria Math"/>
                            </a:rPr>
                            <m:t>,</m:t>
                          </m:r>
                          <m:r>
                            <a:rPr lang="en-US" sz="2400" b="1" i="0" smtClean="0">
                              <a:solidFill>
                                <a:srgbClr val="FF0066"/>
                              </a:solidFill>
                              <a:latin typeface="Cambria Math"/>
                            </a:rPr>
                            <m:t>𝟖</m:t>
                          </m:r>
                        </m:num>
                        <m:den>
                          <m:r>
                            <a:rPr lang="en-US" sz="2400" b="1" i="0" smtClean="0">
                              <a:solidFill>
                                <a:srgbClr val="FF0066"/>
                              </a:solidFill>
                              <a:latin typeface="Cambria Math"/>
                            </a:rPr>
                            <m:t>𝟏</m:t>
                          </m:r>
                          <m:r>
                            <a:rPr lang="en-US" sz="2400" b="1" i="0" smtClean="0">
                              <a:solidFill>
                                <a:srgbClr val="FF0066"/>
                              </a:solidFill>
                              <a:latin typeface="Cambria Math"/>
                            </a:rPr>
                            <m:t>,</m:t>
                          </m:r>
                          <m:r>
                            <a:rPr lang="en-US" sz="2400" b="1" i="0" smtClean="0">
                              <a:solidFill>
                                <a:srgbClr val="FF0066"/>
                              </a:solidFill>
                              <a:latin typeface="Cambria Math"/>
                            </a:rPr>
                            <m:t>𝟓</m:t>
                          </m:r>
                        </m:den>
                      </m:f>
                      <m:r>
                        <a:rPr lang="en-US" sz="2400" b="1" i="0">
                          <a:solidFill>
                            <a:srgbClr val="FF0066"/>
                          </a:solidFill>
                          <a:latin typeface="Cambria Math"/>
                        </a:rPr>
                        <m:t>=</m:t>
                      </m:r>
                      <m:r>
                        <a:rPr lang="en-US" sz="2400" b="1" i="0" smtClean="0">
                          <a:solidFill>
                            <a:srgbClr val="FF0066"/>
                          </a:solidFill>
                          <a:latin typeface="Cambria Math"/>
                        </a:rPr>
                        <m:t>𝟑</m:t>
                      </m:r>
                      <m:r>
                        <a:rPr lang="en-US" sz="2400" b="1" i="0" smtClean="0">
                          <a:solidFill>
                            <a:srgbClr val="FF0066"/>
                          </a:solidFill>
                          <a:latin typeface="Cambria Math"/>
                        </a:rPr>
                        <m:t>,</m:t>
                      </m:r>
                      <m:r>
                        <a:rPr lang="en-US" sz="2400" b="1" i="0" smtClean="0">
                          <a:solidFill>
                            <a:srgbClr val="FF0066"/>
                          </a:solidFill>
                          <a:latin typeface="Cambria Math"/>
                        </a:rPr>
                        <m:t>𝟐</m:t>
                      </m:r>
                      <m:r>
                        <a:rPr lang="en-US" sz="2400" b="1" i="0">
                          <a:solidFill>
                            <a:srgbClr val="FF0066"/>
                          </a:solidFill>
                          <a:latin typeface="Cambria Math"/>
                        </a:rPr>
                        <m:t> </m:t>
                      </m:r>
                      <m:r>
                        <a:rPr lang="en-US" sz="2400" b="1" i="0">
                          <a:solidFill>
                            <a:srgbClr val="FF0066"/>
                          </a:solidFill>
                          <a:latin typeface="Cambria Math"/>
                        </a:rPr>
                        <m:t>𝛀</m:t>
                      </m:r>
                    </m:oMath>
                  </m:oMathPara>
                </a14:m>
                <a:endParaRPr lang="en-US" sz="2400" b="1" dirty="0">
                  <a:solidFill>
                    <a:srgbClr val="FF0066"/>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2057400" y="5810279"/>
                <a:ext cx="3369640" cy="825291"/>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0469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9" grpId="0"/>
      <p:bldP spid="5" grpId="0" animBg="1"/>
      <p:bldP spid="11" grpId="0" animBg="1"/>
      <p:bldP spid="12" grpId="0" animBg="1"/>
      <p:bldP spid="14" grpId="0"/>
      <p:bldP spid="13" grpId="0" animBg="1"/>
      <p:bldP spid="16" grpId="0"/>
      <p:bldP spid="17" grpId="0"/>
      <p:bldP spid="18" grpId="0"/>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47935"/>
            <a:ext cx="1676400" cy="461665"/>
          </a:xfrm>
          <a:prstGeom prst="rect">
            <a:avLst/>
          </a:prstGeom>
          <a:noFill/>
        </p:spPr>
        <p:txBody>
          <a:bodyPr wrap="square" rtlCol="0">
            <a:spAutoFit/>
          </a:bodyPr>
          <a:lstStyle/>
          <a:p>
            <a:r>
              <a:rPr lang="en-US" sz="2400" b="1" dirty="0">
                <a:solidFill>
                  <a:srgbClr val="3333CC"/>
                </a:solidFill>
                <a:latin typeface="Times New Roman" panose="02020603050405020304" pitchFamily="18" charset="0"/>
                <a:cs typeface="Times New Roman" panose="02020603050405020304" pitchFamily="18" charset="0"/>
              </a:rPr>
              <a:t>ĐT R</a:t>
            </a:r>
            <a:r>
              <a:rPr lang="en-US" sz="2400" b="1" baseline="-25000" dirty="0">
                <a:solidFill>
                  <a:srgbClr val="3333CC"/>
                </a:solidFill>
                <a:latin typeface="Times New Roman" panose="02020603050405020304" pitchFamily="18" charset="0"/>
                <a:cs typeface="Times New Roman" panose="02020603050405020304" pitchFamily="18" charset="0"/>
              </a:rPr>
              <a:t>3</a:t>
            </a:r>
            <a:r>
              <a:rPr lang="en-US" sz="2400" b="1" dirty="0">
                <a:solidFill>
                  <a:srgbClr val="3333CC"/>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3" name="Rectangle 2"/>
              <p:cNvSpPr/>
              <p:nvPr/>
            </p:nvSpPr>
            <p:spPr>
              <a:xfrm>
                <a:off x="79332" y="609600"/>
                <a:ext cx="2731582" cy="974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 </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𝐭</m:t>
                              </m:r>
                              <m:r>
                                <a:rPr lang="en-US" sz="2800" b="1" i="0">
                                  <a:solidFill>
                                    <a:srgbClr val="FF0066"/>
                                  </a:solidFill>
                                  <a:latin typeface="Cambria Math"/>
                                </a:rPr>
                                <m:t>đ</m:t>
                              </m:r>
                            </m:sub>
                          </m:sSub>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𝟏𝟐</m:t>
                              </m:r>
                            </m:sub>
                          </m:sSub>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𝟑</m:t>
                              </m:r>
                            </m:sub>
                          </m:sSub>
                        </m:den>
                      </m:f>
                    </m:oMath>
                  </m:oMathPara>
                </a14:m>
                <a:endParaRPr lang="en-US" sz="2800" b="1" dirty="0">
                  <a:solidFill>
                    <a:srgbClr val="FF0066"/>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79332" y="609600"/>
                <a:ext cx="2731582" cy="974306"/>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52400" y="1619396"/>
                <a:ext cx="3069815" cy="974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=&gt; </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r>
                            <a:rPr lang="en-US" sz="2800" b="1" i="0">
                              <a:solidFill>
                                <a:srgbClr val="FF0066"/>
                              </a:solidFill>
                              <a:latin typeface="Cambria Math"/>
                            </a:rPr>
                            <m:t>𝟑</m:t>
                          </m:r>
                          <m:r>
                            <a:rPr lang="en-US" sz="2800" b="1" i="0">
                              <a:solidFill>
                                <a:srgbClr val="FF0066"/>
                              </a:solidFill>
                              <a:latin typeface="Cambria Math"/>
                            </a:rPr>
                            <m:t>,</m:t>
                          </m:r>
                          <m:r>
                            <a:rPr lang="en-US" sz="2800" b="1" i="0">
                              <a:solidFill>
                                <a:srgbClr val="FF0066"/>
                              </a:solidFill>
                              <a:latin typeface="Cambria Math"/>
                            </a:rPr>
                            <m:t>𝟐</m:t>
                          </m:r>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r>
                            <a:rPr lang="en-US" sz="2800" b="1" i="0">
                              <a:solidFill>
                                <a:srgbClr val="FF0066"/>
                              </a:solidFill>
                              <a:latin typeface="Cambria Math"/>
                            </a:rPr>
                            <m:t>𝟒</m:t>
                          </m:r>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𝟑</m:t>
                              </m:r>
                            </m:sub>
                          </m:sSub>
                        </m:den>
                      </m:f>
                    </m:oMath>
                  </m:oMathPara>
                </a14:m>
                <a:endParaRPr lang="en-US" sz="2800" b="1" dirty="0">
                  <a:solidFill>
                    <a:srgbClr val="FF0066"/>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52400" y="1619396"/>
                <a:ext cx="3069815" cy="97430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52400" y="2767616"/>
                <a:ext cx="2991268" cy="974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=&gt;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𝟑</m:t>
                              </m:r>
                            </m:sub>
                          </m:sSub>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r>
                            <a:rPr lang="en-US" sz="2800" b="1" i="0">
                              <a:solidFill>
                                <a:srgbClr val="FF0066"/>
                              </a:solidFill>
                              <a:latin typeface="Cambria Math"/>
                            </a:rPr>
                            <m:t>𝟑</m:t>
                          </m:r>
                          <m:r>
                            <a:rPr lang="en-US" sz="2800" b="1" i="0">
                              <a:solidFill>
                                <a:srgbClr val="FF0066"/>
                              </a:solidFill>
                              <a:latin typeface="Cambria Math"/>
                            </a:rPr>
                            <m:t>,</m:t>
                          </m:r>
                          <m:r>
                            <a:rPr lang="en-US" sz="2800" b="1" i="0">
                              <a:solidFill>
                                <a:srgbClr val="FF0066"/>
                              </a:solidFill>
                              <a:latin typeface="Cambria Math"/>
                            </a:rPr>
                            <m:t>𝟐</m:t>
                          </m:r>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r>
                            <a:rPr lang="en-US" sz="2800" b="1" i="0">
                              <a:solidFill>
                                <a:srgbClr val="FF0066"/>
                              </a:solidFill>
                              <a:latin typeface="Cambria Math"/>
                            </a:rPr>
                            <m:t>𝟒</m:t>
                          </m:r>
                        </m:den>
                      </m:f>
                    </m:oMath>
                  </m:oMathPara>
                </a14:m>
                <a:endParaRPr lang="en-US" sz="2800" b="1" dirty="0">
                  <a:solidFill>
                    <a:srgbClr val="FF0066"/>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52400" y="2767616"/>
                <a:ext cx="2991268" cy="97430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28600" y="3886200"/>
                <a:ext cx="2215671" cy="974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=&gt;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𝟑</m:t>
                              </m:r>
                            </m:sub>
                          </m:sSub>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r>
                            <a:rPr lang="en-US" sz="2800" b="1" i="0">
                              <a:solidFill>
                                <a:srgbClr val="FF0066"/>
                              </a:solidFill>
                              <a:latin typeface="Cambria Math"/>
                            </a:rPr>
                            <m:t>𝟏𝟔</m:t>
                          </m:r>
                        </m:den>
                      </m:f>
                    </m:oMath>
                  </m:oMathPara>
                </a14:m>
                <a:endParaRPr lang="en-US" sz="2800" b="1" dirty="0">
                  <a:solidFill>
                    <a:srgbClr val="FF0066"/>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28600" y="3886200"/>
                <a:ext cx="2215671" cy="97430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28600" y="5192958"/>
                <a:ext cx="255871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=&gt; </m:t>
                      </m:r>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𝟑</m:t>
                          </m:r>
                        </m:sub>
                      </m:sSub>
                      <m:r>
                        <a:rPr lang="en-US" sz="2800" b="1" i="0">
                          <a:solidFill>
                            <a:srgbClr val="FF0066"/>
                          </a:solidFill>
                          <a:latin typeface="Cambria Math"/>
                        </a:rPr>
                        <m:t>=</m:t>
                      </m:r>
                      <m:r>
                        <a:rPr lang="en-US" sz="2800" b="1" i="0">
                          <a:solidFill>
                            <a:srgbClr val="FF0066"/>
                          </a:solidFill>
                          <a:latin typeface="Cambria Math"/>
                        </a:rPr>
                        <m:t>𝟏𝟔</m:t>
                      </m:r>
                      <m:r>
                        <a:rPr lang="en-US" sz="2800" b="1" i="0">
                          <a:solidFill>
                            <a:srgbClr val="FF0066"/>
                          </a:solidFill>
                          <a:latin typeface="Cambria Math"/>
                        </a:rPr>
                        <m:t>𝛀</m:t>
                      </m:r>
                    </m:oMath>
                  </m:oMathPara>
                </a14:m>
                <a:endParaRPr lang="en-US" sz="2800" b="1" dirty="0">
                  <a:solidFill>
                    <a:srgbClr val="FF0066"/>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228600" y="5192958"/>
                <a:ext cx="2558714" cy="523220"/>
              </a:xfrm>
              <a:prstGeom prst="rect">
                <a:avLst/>
              </a:prstGeom>
              <a:blipFill rotWithShape="1">
                <a:blip r:embed="rId6"/>
                <a:stretch>
                  <a:fillRect/>
                </a:stretch>
              </a:blipFill>
            </p:spPr>
            <p:txBody>
              <a:bodyPr/>
              <a:lstStyle/>
              <a:p>
                <a:r>
                  <a:rPr lang="en-US">
                    <a:noFill/>
                  </a:rPr>
                  <a:t> </a:t>
                </a:r>
              </a:p>
            </p:txBody>
          </p:sp>
        </mc:Fallback>
      </mc:AlternateContent>
      <p:sp>
        <p:nvSpPr>
          <p:cNvPr id="8" name="TextBox 7"/>
          <p:cNvSpPr txBox="1"/>
          <p:nvPr/>
        </p:nvSpPr>
        <p:spPr>
          <a:xfrm>
            <a:off x="3276601" y="279748"/>
            <a:ext cx="5867400" cy="523220"/>
          </a:xfrm>
          <a:prstGeom prst="rect">
            <a:avLst/>
          </a:prstGeom>
          <a:noFill/>
        </p:spPr>
        <p:txBody>
          <a:bodyPr wrap="square" rtlCol="0">
            <a:spAutoFit/>
          </a:bodyPr>
          <a:lstStyle/>
          <a:p>
            <a:pPr algn="ctr"/>
            <a:r>
              <a:rPr lang="en-US" sz="2800" b="1" dirty="0">
                <a:solidFill>
                  <a:srgbClr val="3333CC"/>
                </a:solidFill>
              </a:rPr>
              <a:t>CĐDĐ qua R</a:t>
            </a:r>
            <a:r>
              <a:rPr lang="en-US" sz="2800" b="1" baseline="-25000" dirty="0">
                <a:solidFill>
                  <a:srgbClr val="3333CC"/>
                </a:solidFill>
              </a:rPr>
              <a:t>3</a:t>
            </a:r>
            <a:r>
              <a:rPr lang="en-US" sz="2800" b="1" dirty="0">
                <a:solidFill>
                  <a:srgbClr val="3333CC"/>
                </a:solidFill>
              </a:rPr>
              <a:t> : I</a:t>
            </a:r>
            <a:r>
              <a:rPr lang="en-US" sz="2800" b="1" baseline="-25000" dirty="0">
                <a:solidFill>
                  <a:srgbClr val="3333CC"/>
                </a:solidFill>
              </a:rPr>
              <a:t>3</a:t>
            </a:r>
            <a:r>
              <a:rPr lang="en-US" sz="2800" b="1" dirty="0">
                <a:solidFill>
                  <a:srgbClr val="3333CC"/>
                </a:solidFill>
              </a:rPr>
              <a:t>=I’-I=1,5-1,2=0,3A</a:t>
            </a:r>
          </a:p>
        </p:txBody>
      </p:sp>
      <p:sp>
        <p:nvSpPr>
          <p:cNvPr id="9" name="Rectangle 8"/>
          <p:cNvSpPr/>
          <p:nvPr/>
        </p:nvSpPr>
        <p:spPr>
          <a:xfrm>
            <a:off x="3962400" y="835143"/>
            <a:ext cx="3230841" cy="523220"/>
          </a:xfrm>
          <a:prstGeom prst="rect">
            <a:avLst/>
          </a:prstGeom>
        </p:spPr>
        <p:txBody>
          <a:bodyPr wrap="square">
            <a:spAutoFit/>
          </a:bodyPr>
          <a:lstStyle/>
          <a:p>
            <a:pPr lvl="0" fontAlgn="base">
              <a:spcBef>
                <a:spcPct val="0"/>
              </a:spcBef>
              <a:spcAft>
                <a:spcPct val="0"/>
              </a:spcAft>
            </a:pPr>
            <a:r>
              <a:rPr lang="en-US" altLang="en-US" sz="2800" b="1" dirty="0" err="1">
                <a:solidFill>
                  <a:srgbClr val="3333CC"/>
                </a:solidFill>
                <a:latin typeface="Times New Roman" pitchFamily="18" charset="0"/>
                <a:cs typeface="Times New Roman" pitchFamily="18" charset="0"/>
              </a:rPr>
              <a:t>Vì</a:t>
            </a:r>
            <a:r>
              <a:rPr lang="en-US" altLang="en-US" sz="2800" b="1" dirty="0">
                <a:solidFill>
                  <a:srgbClr val="3333CC"/>
                </a:solidFill>
                <a:latin typeface="Times New Roman" pitchFamily="18" charset="0"/>
                <a:cs typeface="Times New Roman" pitchFamily="18" charset="0"/>
              </a:rPr>
              <a:t> </a:t>
            </a:r>
            <a:r>
              <a:rPr lang="en-US" sz="2800" b="1" dirty="0">
                <a:solidFill>
                  <a:srgbClr val="3333CC"/>
                </a:solidFill>
                <a:latin typeface="Times New Roman" panose="02020603050405020304" pitchFamily="18" charset="0"/>
                <a:cs typeface="Times New Roman" panose="02020603050405020304" pitchFamily="18" charset="0"/>
              </a:rPr>
              <a:t>R</a:t>
            </a:r>
            <a:r>
              <a:rPr lang="en-US" sz="2800" b="1" baseline="-25000" dirty="0">
                <a:solidFill>
                  <a:srgbClr val="3333CC"/>
                </a:solidFill>
                <a:latin typeface="Times New Roman" panose="02020603050405020304" pitchFamily="18" charset="0"/>
                <a:cs typeface="Times New Roman" panose="02020603050405020304" pitchFamily="18" charset="0"/>
              </a:rPr>
              <a:t>1</a:t>
            </a:r>
            <a:r>
              <a:rPr lang="en-US" sz="2800" b="1" dirty="0">
                <a:solidFill>
                  <a:srgbClr val="3333CC"/>
                </a:solidFill>
                <a:latin typeface="Times New Roman" panose="02020603050405020304" pitchFamily="18" charset="0"/>
                <a:cs typeface="Times New Roman" panose="02020603050405020304" pitchFamily="18" charset="0"/>
              </a:rPr>
              <a:t>//R</a:t>
            </a:r>
            <a:r>
              <a:rPr lang="en-US" sz="2800" b="1" baseline="-25000" dirty="0">
                <a:solidFill>
                  <a:srgbClr val="3333CC"/>
                </a:solidFill>
                <a:latin typeface="Times New Roman" panose="02020603050405020304" pitchFamily="18" charset="0"/>
                <a:cs typeface="Times New Roman" panose="02020603050405020304" pitchFamily="18" charset="0"/>
              </a:rPr>
              <a:t>2</a:t>
            </a:r>
            <a:r>
              <a:rPr lang="en-US" sz="2800" b="1" dirty="0">
                <a:solidFill>
                  <a:srgbClr val="3333CC"/>
                </a:solidFill>
                <a:latin typeface="Times New Roman" panose="02020603050405020304" pitchFamily="18" charset="0"/>
                <a:cs typeface="Times New Roman" panose="02020603050405020304" pitchFamily="18" charset="0"/>
              </a:rPr>
              <a:t>//R</a:t>
            </a:r>
            <a:r>
              <a:rPr lang="en-US" sz="2800" b="1" baseline="-25000" dirty="0">
                <a:solidFill>
                  <a:srgbClr val="3333CC"/>
                </a:solidFill>
                <a:latin typeface="Times New Roman" panose="02020603050405020304" pitchFamily="18" charset="0"/>
                <a:cs typeface="Times New Roman" panose="02020603050405020304" pitchFamily="18" charset="0"/>
              </a:rPr>
              <a:t>3</a:t>
            </a:r>
            <a:r>
              <a:rPr lang="en-US" altLang="en-US" sz="2800" b="1" dirty="0">
                <a:solidFill>
                  <a:srgbClr val="3333CC"/>
                </a:solidFill>
                <a:latin typeface="Times New Roman" pitchFamily="18" charset="0"/>
                <a:cs typeface="Times New Roman" pitchFamily="18" charset="0"/>
              </a:rPr>
              <a:t>.</a:t>
            </a:r>
            <a:endParaRPr lang="en-US" altLang="en-US" sz="2800" b="1" dirty="0">
              <a:solidFill>
                <a:srgbClr val="3333CC"/>
              </a:solidFill>
            </a:endParaRPr>
          </a:p>
        </p:txBody>
      </p:sp>
      <p:sp>
        <p:nvSpPr>
          <p:cNvPr id="10" name="Rectangle 9"/>
          <p:cNvSpPr/>
          <p:nvPr/>
        </p:nvSpPr>
        <p:spPr>
          <a:xfrm>
            <a:off x="3938392" y="1524000"/>
            <a:ext cx="3962400" cy="523220"/>
          </a:xfrm>
          <a:prstGeom prst="rect">
            <a:avLst/>
          </a:prstGeom>
        </p:spPr>
        <p:txBody>
          <a:bodyPr wrap="square">
            <a:spAutoFit/>
          </a:bodyPr>
          <a:lstStyle/>
          <a:p>
            <a:pPr lvl="0" algn="ctr" fontAlgn="base">
              <a:spcBef>
                <a:spcPct val="0"/>
              </a:spcBef>
              <a:spcAft>
                <a:spcPct val="0"/>
              </a:spcAft>
            </a:pPr>
            <a:r>
              <a:rPr lang="en-US" altLang="en-US" sz="2800" b="1" dirty="0">
                <a:solidFill>
                  <a:srgbClr val="FF0000"/>
                </a:solidFill>
                <a:latin typeface="Times New Roman" pitchFamily="18" charset="0"/>
                <a:cs typeface="Times New Roman" pitchFamily="18" charset="0"/>
              </a:rPr>
              <a:t>U=U</a:t>
            </a:r>
            <a:r>
              <a:rPr lang="en-US" altLang="en-US" sz="2800" b="1" baseline="-25000" dirty="0">
                <a:solidFill>
                  <a:srgbClr val="FF0000"/>
                </a:solidFill>
                <a:latin typeface="Times New Roman" pitchFamily="18" charset="0"/>
                <a:cs typeface="Times New Roman" pitchFamily="18" charset="0"/>
              </a:rPr>
              <a:t>1</a:t>
            </a:r>
            <a:r>
              <a:rPr lang="en-US" altLang="en-US" sz="2800" b="1" dirty="0">
                <a:solidFill>
                  <a:srgbClr val="FF0000"/>
                </a:solidFill>
                <a:latin typeface="Times New Roman" pitchFamily="18" charset="0"/>
                <a:cs typeface="Times New Roman" pitchFamily="18" charset="0"/>
              </a:rPr>
              <a:t>=U</a:t>
            </a:r>
            <a:r>
              <a:rPr lang="en-US" altLang="en-US" sz="2800" b="1" baseline="-25000" dirty="0">
                <a:solidFill>
                  <a:srgbClr val="FF0000"/>
                </a:solidFill>
                <a:latin typeface="Times New Roman" pitchFamily="18" charset="0"/>
                <a:cs typeface="Times New Roman" pitchFamily="18" charset="0"/>
              </a:rPr>
              <a:t>2</a:t>
            </a:r>
            <a:r>
              <a:rPr lang="en-US" altLang="en-US" sz="2800" b="1" dirty="0">
                <a:solidFill>
                  <a:srgbClr val="FF0000"/>
                </a:solidFill>
                <a:latin typeface="Times New Roman" pitchFamily="18" charset="0"/>
                <a:cs typeface="Times New Roman" pitchFamily="18" charset="0"/>
              </a:rPr>
              <a:t>=U</a:t>
            </a:r>
            <a:r>
              <a:rPr lang="en-US" altLang="en-US" sz="2800" b="1" baseline="-25000" dirty="0">
                <a:solidFill>
                  <a:srgbClr val="FF0000"/>
                </a:solidFill>
                <a:latin typeface="Times New Roman" pitchFamily="18" charset="0"/>
                <a:cs typeface="Times New Roman" pitchFamily="18" charset="0"/>
              </a:rPr>
              <a:t>3</a:t>
            </a:r>
            <a:r>
              <a:rPr lang="en-US" altLang="en-US" sz="2800" b="1" dirty="0">
                <a:solidFill>
                  <a:srgbClr val="FF0000"/>
                </a:solidFill>
                <a:latin typeface="Times New Roman" pitchFamily="18" charset="0"/>
                <a:cs typeface="Times New Roman" pitchFamily="18" charset="0"/>
              </a:rPr>
              <a:t>=4,8V</a:t>
            </a:r>
            <a:endParaRPr lang="en-US" altLang="en-US" sz="2800" b="1" dirty="0">
              <a:solidFill>
                <a:srgbClr val="FF0000"/>
              </a:solidFill>
            </a:endParaRPr>
          </a:p>
        </p:txBody>
      </p:sp>
      <p:sp>
        <p:nvSpPr>
          <p:cNvPr id="11" name="TextBox 10"/>
          <p:cNvSpPr txBox="1"/>
          <p:nvPr/>
        </p:nvSpPr>
        <p:spPr>
          <a:xfrm>
            <a:off x="4247822" y="2281535"/>
            <a:ext cx="1676400" cy="461665"/>
          </a:xfrm>
          <a:prstGeom prst="rect">
            <a:avLst/>
          </a:prstGeom>
          <a:noFill/>
        </p:spPr>
        <p:txBody>
          <a:bodyPr wrap="square" rtlCol="0">
            <a:spAutoFit/>
          </a:bodyPr>
          <a:lstStyle/>
          <a:p>
            <a:r>
              <a:rPr lang="en-US" sz="2400" b="1" dirty="0">
                <a:solidFill>
                  <a:srgbClr val="3333CC"/>
                </a:solidFill>
                <a:latin typeface="Times New Roman" panose="02020603050405020304" pitchFamily="18" charset="0"/>
                <a:cs typeface="Times New Roman" panose="02020603050405020304" pitchFamily="18" charset="0"/>
              </a:rPr>
              <a:t>ĐT R</a:t>
            </a:r>
            <a:r>
              <a:rPr lang="en-US" sz="2400" b="1" baseline="-25000" dirty="0">
                <a:solidFill>
                  <a:srgbClr val="3333CC"/>
                </a:solidFill>
                <a:latin typeface="Times New Roman" panose="02020603050405020304" pitchFamily="18" charset="0"/>
                <a:cs typeface="Times New Roman" panose="02020603050405020304" pitchFamily="18" charset="0"/>
              </a:rPr>
              <a:t>3</a:t>
            </a:r>
            <a:r>
              <a:rPr lang="en-US" sz="2400" b="1" dirty="0">
                <a:solidFill>
                  <a:srgbClr val="3333CC"/>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3" name="Rectangle 12"/>
              <p:cNvSpPr/>
              <p:nvPr/>
            </p:nvSpPr>
            <p:spPr>
              <a:xfrm>
                <a:off x="4114800" y="2767616"/>
                <a:ext cx="3840026" cy="974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rgbClr val="3333CC"/>
                              </a:solidFill>
                              <a:latin typeface="Cambria Math" panose="02040503050406030204" pitchFamily="18" charset="0"/>
                            </a:rPr>
                          </m:ctrlPr>
                        </m:sSubPr>
                        <m:e>
                          <m:r>
                            <a:rPr lang="en-US" sz="2800" b="1" i="0">
                              <a:solidFill>
                                <a:srgbClr val="3333CC"/>
                              </a:solidFill>
                              <a:latin typeface="Cambria Math"/>
                            </a:rPr>
                            <m:t>𝐑</m:t>
                          </m:r>
                        </m:e>
                        <m:sub>
                          <m:r>
                            <a:rPr lang="en-US" sz="2800" b="1" i="0">
                              <a:solidFill>
                                <a:srgbClr val="3333CC"/>
                              </a:solidFill>
                              <a:latin typeface="Cambria Math"/>
                            </a:rPr>
                            <m:t>𝟑</m:t>
                          </m:r>
                        </m:sub>
                      </m:sSub>
                      <m:r>
                        <a:rPr lang="en-US" sz="2800" b="1" i="0">
                          <a:solidFill>
                            <a:srgbClr val="3333CC"/>
                          </a:solidFill>
                          <a:latin typeface="Cambria Math"/>
                        </a:rPr>
                        <m:t>=</m:t>
                      </m:r>
                      <m:f>
                        <m:fPr>
                          <m:ctrlPr>
                            <a:rPr lang="en-US" sz="2800" b="1" i="1">
                              <a:solidFill>
                                <a:srgbClr val="3333CC"/>
                              </a:solidFill>
                              <a:latin typeface="Cambria Math" panose="02040503050406030204" pitchFamily="18" charset="0"/>
                            </a:rPr>
                          </m:ctrlPr>
                        </m:fPr>
                        <m:num>
                          <m:sSub>
                            <m:sSubPr>
                              <m:ctrlPr>
                                <a:rPr lang="en-US" sz="2800" b="1" i="1">
                                  <a:solidFill>
                                    <a:srgbClr val="3333CC"/>
                                  </a:solidFill>
                                  <a:latin typeface="Cambria Math" panose="02040503050406030204" pitchFamily="18" charset="0"/>
                                </a:rPr>
                              </m:ctrlPr>
                            </m:sSubPr>
                            <m:e>
                              <m:r>
                                <a:rPr lang="en-US" sz="2800" b="1" i="0">
                                  <a:solidFill>
                                    <a:srgbClr val="3333CC"/>
                                  </a:solidFill>
                                  <a:latin typeface="Cambria Math"/>
                                </a:rPr>
                                <m:t>𝐔</m:t>
                              </m:r>
                            </m:e>
                            <m:sub>
                              <m:r>
                                <a:rPr lang="en-US" sz="2800" b="1" i="0">
                                  <a:solidFill>
                                    <a:srgbClr val="3333CC"/>
                                  </a:solidFill>
                                  <a:latin typeface="Cambria Math"/>
                                </a:rPr>
                                <m:t>𝟑</m:t>
                              </m:r>
                            </m:sub>
                          </m:sSub>
                        </m:num>
                        <m:den>
                          <m:sSub>
                            <m:sSubPr>
                              <m:ctrlPr>
                                <a:rPr lang="en-US" sz="2800" b="1" i="1">
                                  <a:solidFill>
                                    <a:srgbClr val="3333CC"/>
                                  </a:solidFill>
                                  <a:latin typeface="Cambria Math" panose="02040503050406030204" pitchFamily="18" charset="0"/>
                                </a:rPr>
                              </m:ctrlPr>
                            </m:sSubPr>
                            <m:e>
                              <m:r>
                                <a:rPr lang="en-US" sz="2800" b="1" i="0">
                                  <a:solidFill>
                                    <a:srgbClr val="3333CC"/>
                                  </a:solidFill>
                                  <a:latin typeface="Cambria Math"/>
                                </a:rPr>
                                <m:t>𝐈</m:t>
                              </m:r>
                            </m:e>
                            <m:sub>
                              <m:r>
                                <a:rPr lang="en-US" sz="2800" b="1" i="0">
                                  <a:solidFill>
                                    <a:srgbClr val="3333CC"/>
                                  </a:solidFill>
                                  <a:latin typeface="Cambria Math"/>
                                </a:rPr>
                                <m:t>𝟑</m:t>
                              </m:r>
                            </m:sub>
                          </m:sSub>
                        </m:den>
                      </m:f>
                      <m:r>
                        <a:rPr lang="en-US" sz="2800" b="1" i="0">
                          <a:solidFill>
                            <a:srgbClr val="3333CC"/>
                          </a:solidFill>
                          <a:latin typeface="Cambria Math"/>
                        </a:rPr>
                        <m:t>=</m:t>
                      </m:r>
                      <m:f>
                        <m:fPr>
                          <m:ctrlPr>
                            <a:rPr lang="en-US" sz="2800" b="1" i="1">
                              <a:solidFill>
                                <a:srgbClr val="3333CC"/>
                              </a:solidFill>
                              <a:latin typeface="Cambria Math" panose="02040503050406030204" pitchFamily="18" charset="0"/>
                            </a:rPr>
                          </m:ctrlPr>
                        </m:fPr>
                        <m:num>
                          <m:r>
                            <a:rPr lang="en-US" sz="2800" b="1" i="0">
                              <a:solidFill>
                                <a:srgbClr val="3333CC"/>
                              </a:solidFill>
                              <a:latin typeface="Cambria Math"/>
                            </a:rPr>
                            <m:t>𝟒</m:t>
                          </m:r>
                          <m:r>
                            <a:rPr lang="en-US" sz="2800" b="1" i="0">
                              <a:solidFill>
                                <a:srgbClr val="3333CC"/>
                              </a:solidFill>
                              <a:latin typeface="Cambria Math"/>
                            </a:rPr>
                            <m:t>,</m:t>
                          </m:r>
                          <m:r>
                            <a:rPr lang="en-US" sz="2800" b="1" i="0">
                              <a:solidFill>
                                <a:srgbClr val="3333CC"/>
                              </a:solidFill>
                              <a:latin typeface="Cambria Math"/>
                            </a:rPr>
                            <m:t>𝟖</m:t>
                          </m:r>
                        </m:num>
                        <m:den>
                          <m:r>
                            <a:rPr lang="en-US" sz="2800" b="1" i="0">
                              <a:solidFill>
                                <a:srgbClr val="3333CC"/>
                              </a:solidFill>
                              <a:latin typeface="Cambria Math"/>
                            </a:rPr>
                            <m:t>𝟎</m:t>
                          </m:r>
                          <m:r>
                            <a:rPr lang="en-US" sz="2800" b="1" i="0">
                              <a:solidFill>
                                <a:srgbClr val="3333CC"/>
                              </a:solidFill>
                              <a:latin typeface="Cambria Math"/>
                            </a:rPr>
                            <m:t>,</m:t>
                          </m:r>
                          <m:r>
                            <a:rPr lang="en-US" sz="2800" b="1" i="0">
                              <a:solidFill>
                                <a:srgbClr val="3333CC"/>
                              </a:solidFill>
                              <a:latin typeface="Cambria Math"/>
                            </a:rPr>
                            <m:t>𝟑</m:t>
                          </m:r>
                        </m:den>
                      </m:f>
                      <m:r>
                        <a:rPr lang="en-US" sz="2800" b="1" i="0">
                          <a:solidFill>
                            <a:srgbClr val="3333CC"/>
                          </a:solidFill>
                          <a:latin typeface="Cambria Math"/>
                        </a:rPr>
                        <m:t>=</m:t>
                      </m:r>
                      <m:r>
                        <a:rPr lang="en-US" sz="2800" b="1" i="0">
                          <a:solidFill>
                            <a:srgbClr val="3333CC"/>
                          </a:solidFill>
                          <a:latin typeface="Cambria Math"/>
                        </a:rPr>
                        <m:t>𝟏𝟔</m:t>
                      </m:r>
                      <m:r>
                        <a:rPr lang="en-US" sz="2800" b="1" i="0">
                          <a:solidFill>
                            <a:srgbClr val="3333CC"/>
                          </a:solidFill>
                          <a:latin typeface="Cambria Math"/>
                        </a:rPr>
                        <m:t> </m:t>
                      </m:r>
                      <m:r>
                        <a:rPr lang="en-US" sz="2800" b="1" i="0">
                          <a:solidFill>
                            <a:srgbClr val="3333CC"/>
                          </a:solidFill>
                          <a:latin typeface="Cambria Math"/>
                        </a:rPr>
                        <m:t>𝛀</m:t>
                      </m:r>
                    </m:oMath>
                  </m:oMathPara>
                </a14:m>
                <a:endParaRPr lang="en-US" sz="2800" b="1" dirty="0">
                  <a:solidFill>
                    <a:srgbClr val="3333CC"/>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4114800" y="2767616"/>
                <a:ext cx="3840026" cy="974306"/>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2350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p:bldP spid="9" grpId="0"/>
      <p:bldP spid="10" grpId="0"/>
      <p:bldP spid="11" grpId="0"/>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9144000" cy="2246769"/>
          </a:xfrm>
          <a:prstGeom prst="rect">
            <a:avLst/>
          </a:prstGeom>
        </p:spPr>
        <p:txBody>
          <a:bodyPr wrap="square">
            <a:spAutoFit/>
          </a:bodyPr>
          <a:lstStyle/>
          <a:p>
            <a:pPr algn="just"/>
            <a:r>
              <a:rPr lang="vi-VN" sz="2800" dirty="0">
                <a:latin typeface="+mj-lt"/>
              </a:rPr>
              <a:t>5.13 Cho một hiệu điện thế U = 1,8V và hai điện trở R</a:t>
            </a:r>
            <a:r>
              <a:rPr lang="vi-VN" sz="2800" baseline="-25000" dirty="0">
                <a:latin typeface="+mj-lt"/>
              </a:rPr>
              <a:t>1</a:t>
            </a:r>
            <a:r>
              <a:rPr lang="vi-VN" sz="2800" dirty="0">
                <a:latin typeface="+mj-lt"/>
              </a:rPr>
              <a:t>,R</a:t>
            </a:r>
            <a:r>
              <a:rPr lang="vi-VN" sz="2800" baseline="-25000" dirty="0">
                <a:latin typeface="+mj-lt"/>
              </a:rPr>
              <a:t>2</a:t>
            </a:r>
            <a:r>
              <a:rPr lang="vi-VN" sz="2800" dirty="0">
                <a:latin typeface="+mj-lt"/>
              </a:rPr>
              <a:t>. Nếu mắc nối tiếp hai điện trở này vào hiệu điện thế U thì dòng điện đi qua chúng có cường độ I</a:t>
            </a:r>
            <a:r>
              <a:rPr lang="vi-VN" sz="2800" baseline="-25000" dirty="0">
                <a:latin typeface="+mj-lt"/>
              </a:rPr>
              <a:t>1</a:t>
            </a:r>
            <a:r>
              <a:rPr lang="vi-VN" sz="2800" dirty="0">
                <a:latin typeface="+mj-lt"/>
              </a:rPr>
              <a:t>=0,2A; nếu mắc song song hai điện trở này vào hiệu điện thế U thì dòng điện mạch chính có cường độ I</a:t>
            </a:r>
            <a:r>
              <a:rPr lang="vi-VN" sz="2800" baseline="-25000" dirty="0">
                <a:latin typeface="+mj-lt"/>
              </a:rPr>
              <a:t>2</a:t>
            </a:r>
            <a:r>
              <a:rPr lang="vi-VN" sz="2800" dirty="0">
                <a:latin typeface="+mj-lt"/>
              </a:rPr>
              <a:t>=0,9A. Tính R</a:t>
            </a:r>
            <a:r>
              <a:rPr lang="vi-VN" sz="2800" baseline="-25000" dirty="0">
                <a:latin typeface="+mj-lt"/>
              </a:rPr>
              <a:t>1</a:t>
            </a:r>
            <a:r>
              <a:rPr lang="vi-VN" sz="2800" dirty="0">
                <a:latin typeface="+mj-lt"/>
              </a:rPr>
              <a:t>,R</a:t>
            </a:r>
            <a:r>
              <a:rPr lang="vi-VN" sz="2800" baseline="-25000" dirty="0">
                <a:latin typeface="+mj-lt"/>
              </a:rPr>
              <a:t>2</a:t>
            </a:r>
            <a:r>
              <a:rPr lang="vi-VN" sz="2800" dirty="0">
                <a:latin typeface="+mj-lt"/>
              </a:rPr>
              <a:t>?</a:t>
            </a:r>
            <a:endParaRPr lang="en-US" sz="2800" dirty="0">
              <a:latin typeface="+mj-lt"/>
            </a:endParaRPr>
          </a:p>
        </p:txBody>
      </p:sp>
      <p:sp>
        <p:nvSpPr>
          <p:cNvPr id="3" name="TextBox 2"/>
          <p:cNvSpPr txBox="1"/>
          <p:nvPr/>
        </p:nvSpPr>
        <p:spPr>
          <a:xfrm>
            <a:off x="-51148" y="2917210"/>
            <a:ext cx="2108548" cy="2492990"/>
          </a:xfrm>
          <a:prstGeom prst="rect">
            <a:avLst/>
          </a:prstGeom>
          <a:noFill/>
        </p:spPr>
        <p:txBody>
          <a:bodyPr wrap="square" rtlCol="0">
            <a:spAutoFit/>
          </a:bodyPr>
          <a:lstStyle/>
          <a:p>
            <a:r>
              <a:rPr lang="en-US" sz="2600" b="1" dirty="0" err="1">
                <a:solidFill>
                  <a:srgbClr val="3333CC"/>
                </a:solidFill>
                <a:latin typeface="Times New Roman" panose="02020603050405020304" pitchFamily="18" charset="0"/>
                <a:cs typeface="Times New Roman" panose="02020603050405020304" pitchFamily="18" charset="0"/>
              </a:rPr>
              <a:t>Tóm</a:t>
            </a:r>
            <a:r>
              <a:rPr lang="en-US" sz="2600" b="1" dirty="0">
                <a:solidFill>
                  <a:srgbClr val="3333CC"/>
                </a:solidFill>
                <a:latin typeface="Times New Roman" panose="02020603050405020304" pitchFamily="18" charset="0"/>
                <a:cs typeface="Times New Roman" panose="02020603050405020304" pitchFamily="18" charset="0"/>
              </a:rPr>
              <a:t> </a:t>
            </a:r>
            <a:r>
              <a:rPr lang="en-US" sz="2600" b="1" dirty="0" err="1">
                <a:solidFill>
                  <a:srgbClr val="3333CC"/>
                </a:solidFill>
                <a:latin typeface="Times New Roman" panose="02020603050405020304" pitchFamily="18" charset="0"/>
                <a:cs typeface="Times New Roman" panose="02020603050405020304" pitchFamily="18" charset="0"/>
              </a:rPr>
              <a:t>tắt</a:t>
            </a:r>
            <a:r>
              <a:rPr lang="en-US" sz="2600" b="1" dirty="0">
                <a:solidFill>
                  <a:srgbClr val="3333CC"/>
                </a:solidFill>
                <a:latin typeface="Times New Roman" panose="02020603050405020304" pitchFamily="18" charset="0"/>
                <a:cs typeface="Times New Roman" panose="02020603050405020304" pitchFamily="18" charset="0"/>
              </a:rPr>
              <a:t> :</a:t>
            </a:r>
          </a:p>
          <a:p>
            <a:r>
              <a:rPr lang="en-US" sz="2600" b="1" dirty="0">
                <a:solidFill>
                  <a:srgbClr val="3333CC"/>
                </a:solidFill>
                <a:latin typeface="Times New Roman" panose="02020603050405020304" pitchFamily="18" charset="0"/>
                <a:cs typeface="Times New Roman" panose="02020603050405020304" pitchFamily="18" charset="0"/>
              </a:rPr>
              <a:t>a)R</a:t>
            </a:r>
            <a:r>
              <a:rPr lang="en-US" sz="2600" b="1" baseline="-25000" dirty="0">
                <a:solidFill>
                  <a:srgbClr val="3333CC"/>
                </a:solidFill>
                <a:latin typeface="Times New Roman" panose="02020603050405020304" pitchFamily="18" charset="0"/>
                <a:cs typeface="Times New Roman" panose="02020603050405020304" pitchFamily="18" charset="0"/>
              </a:rPr>
              <a:t>1</a:t>
            </a:r>
            <a:r>
              <a:rPr lang="en-US" sz="2600" b="1" dirty="0">
                <a:solidFill>
                  <a:srgbClr val="3333CC"/>
                </a:solidFill>
                <a:latin typeface="Times New Roman" panose="02020603050405020304" pitchFamily="18" charset="0"/>
                <a:cs typeface="Times New Roman" panose="02020603050405020304" pitchFamily="18" charset="0"/>
              </a:rPr>
              <a:t>;R</a:t>
            </a:r>
            <a:r>
              <a:rPr lang="en-US" sz="2600" b="1" baseline="-25000" dirty="0">
                <a:solidFill>
                  <a:srgbClr val="3333CC"/>
                </a:solidFill>
                <a:latin typeface="Times New Roman" panose="02020603050405020304" pitchFamily="18" charset="0"/>
                <a:cs typeface="Times New Roman" panose="02020603050405020304" pitchFamily="18" charset="0"/>
              </a:rPr>
              <a:t>2</a:t>
            </a:r>
            <a:r>
              <a:rPr lang="en-US" sz="2600" b="1" dirty="0">
                <a:solidFill>
                  <a:srgbClr val="3333CC"/>
                </a:solidFill>
                <a:latin typeface="Times New Roman" panose="02020603050405020304" pitchFamily="18" charset="0"/>
                <a:cs typeface="Times New Roman" panose="02020603050405020304" pitchFamily="18" charset="0"/>
              </a:rPr>
              <a:t>)</a:t>
            </a:r>
          </a:p>
          <a:p>
            <a:r>
              <a:rPr lang="en-US" altLang="en-US" sz="2600" b="1" dirty="0" err="1">
                <a:solidFill>
                  <a:srgbClr val="3333CC"/>
                </a:solidFill>
                <a:latin typeface="Times New Roman" pitchFamily="18" charset="0"/>
                <a:cs typeface="Times New Roman" pitchFamily="18" charset="0"/>
              </a:rPr>
              <a:t>I</a:t>
            </a:r>
            <a:r>
              <a:rPr lang="en-US" altLang="en-US" sz="2600" b="1" baseline="-30000" dirty="0" err="1">
                <a:solidFill>
                  <a:srgbClr val="3333CC"/>
                </a:solidFill>
                <a:latin typeface="Times New Roman" pitchFamily="18" charset="0"/>
                <a:cs typeface="Times New Roman" pitchFamily="18" charset="0"/>
              </a:rPr>
              <a:t>nt</a:t>
            </a:r>
            <a:r>
              <a:rPr lang="en-US" altLang="en-US" sz="2600" b="1" dirty="0">
                <a:solidFill>
                  <a:srgbClr val="3333CC"/>
                </a:solidFill>
                <a:latin typeface="Times New Roman" pitchFamily="18" charset="0"/>
                <a:cs typeface="Times New Roman" pitchFamily="18" charset="0"/>
              </a:rPr>
              <a:t>=0,2A;</a:t>
            </a:r>
          </a:p>
          <a:p>
            <a:r>
              <a:rPr lang="en-US" altLang="en-US" sz="2600" b="1" dirty="0">
                <a:solidFill>
                  <a:srgbClr val="3333CC"/>
                </a:solidFill>
                <a:latin typeface="Times New Roman" pitchFamily="18" charset="0"/>
                <a:cs typeface="Times New Roman" pitchFamily="18" charset="0"/>
              </a:rPr>
              <a:t>U=1,8V</a:t>
            </a:r>
          </a:p>
          <a:p>
            <a:r>
              <a:rPr lang="en-US" altLang="en-US" sz="2600" b="1" dirty="0" err="1">
                <a:solidFill>
                  <a:srgbClr val="3333CC"/>
                </a:solidFill>
                <a:latin typeface="Times New Roman" pitchFamily="18" charset="0"/>
                <a:cs typeface="Times New Roman" pitchFamily="18" charset="0"/>
              </a:rPr>
              <a:t>I</a:t>
            </a:r>
            <a:r>
              <a:rPr lang="en-US" altLang="en-US" sz="2600" b="1" baseline="-25000" dirty="0" err="1">
                <a:solidFill>
                  <a:srgbClr val="3333CC"/>
                </a:solidFill>
                <a:latin typeface="Times New Roman" pitchFamily="18" charset="0"/>
                <a:cs typeface="Times New Roman" pitchFamily="18" charset="0"/>
              </a:rPr>
              <a:t>ss</a:t>
            </a:r>
            <a:r>
              <a:rPr lang="en-US" altLang="en-US" sz="2600" b="1" dirty="0">
                <a:solidFill>
                  <a:srgbClr val="3333CC"/>
                </a:solidFill>
                <a:latin typeface="Times New Roman" pitchFamily="18" charset="0"/>
                <a:cs typeface="Times New Roman" pitchFamily="18" charset="0"/>
              </a:rPr>
              <a:t>=0,9A</a:t>
            </a:r>
          </a:p>
          <a:p>
            <a:r>
              <a:rPr lang="en-US" sz="2600" b="1" dirty="0">
                <a:solidFill>
                  <a:srgbClr val="3333CC"/>
                </a:solidFill>
                <a:latin typeface="Times New Roman" pitchFamily="18" charset="0"/>
                <a:cs typeface="Times New Roman" pitchFamily="18" charset="0"/>
              </a:rPr>
              <a:t>R</a:t>
            </a:r>
            <a:r>
              <a:rPr lang="en-US" sz="2600" b="1" baseline="-25000" dirty="0">
                <a:solidFill>
                  <a:srgbClr val="3333CC"/>
                </a:solidFill>
                <a:latin typeface="Times New Roman" pitchFamily="18" charset="0"/>
                <a:cs typeface="Times New Roman" pitchFamily="18" charset="0"/>
              </a:rPr>
              <a:t>1</a:t>
            </a:r>
            <a:r>
              <a:rPr lang="en-US" sz="2600" b="1" dirty="0">
                <a:solidFill>
                  <a:srgbClr val="3333CC"/>
                </a:solidFill>
                <a:latin typeface="Times New Roman" pitchFamily="18" charset="0"/>
                <a:cs typeface="Times New Roman" pitchFamily="18" charset="0"/>
              </a:rPr>
              <a:t>,R</a:t>
            </a:r>
            <a:r>
              <a:rPr lang="en-US" sz="2600" b="1" baseline="-25000" dirty="0">
                <a:solidFill>
                  <a:srgbClr val="3333CC"/>
                </a:solidFill>
                <a:latin typeface="Times New Roman" pitchFamily="18" charset="0"/>
                <a:cs typeface="Times New Roman" pitchFamily="18" charset="0"/>
              </a:rPr>
              <a:t>2</a:t>
            </a:r>
            <a:r>
              <a:rPr lang="en-US" sz="2600" b="1" dirty="0">
                <a:solidFill>
                  <a:srgbClr val="3333CC"/>
                </a:solidFill>
                <a:latin typeface="Times New Roman" pitchFamily="18" charset="0"/>
                <a:cs typeface="Times New Roman" pitchFamily="18" charset="0"/>
              </a:rPr>
              <a:t>=?</a:t>
            </a:r>
            <a:r>
              <a:rPr lang="en-US" altLang="en-US" sz="2600" b="1" dirty="0">
                <a:solidFill>
                  <a:srgbClr val="3333CC"/>
                </a:solidFill>
                <a:latin typeface="Times New Roman" pitchFamily="18" charset="0"/>
                <a:cs typeface="Times New Roman" pitchFamily="18" charset="0"/>
              </a:rPr>
              <a:t> Ω</a:t>
            </a:r>
            <a:endParaRPr lang="en-US" sz="2600" b="1" dirty="0">
              <a:solidFill>
                <a:srgbClr val="3333CC"/>
              </a:solidFill>
              <a:latin typeface="Times New Roman" pitchFamily="18" charset="0"/>
              <a:cs typeface="Times New Roman" pitchFamily="18" charset="0"/>
            </a:endParaRPr>
          </a:p>
        </p:txBody>
      </p:sp>
      <p:sp>
        <p:nvSpPr>
          <p:cNvPr id="4" name="TextBox 3"/>
          <p:cNvSpPr txBox="1"/>
          <p:nvPr/>
        </p:nvSpPr>
        <p:spPr>
          <a:xfrm>
            <a:off x="1981200" y="2743200"/>
            <a:ext cx="6172200" cy="492443"/>
          </a:xfrm>
          <a:prstGeom prst="rect">
            <a:avLst/>
          </a:prstGeom>
          <a:noFill/>
        </p:spPr>
        <p:txBody>
          <a:bodyPr wrap="square" rtlCol="0">
            <a:spAutoFit/>
          </a:bodyPr>
          <a:lstStyle/>
          <a:p>
            <a:r>
              <a:rPr lang="en-US" sz="2600" b="1" dirty="0">
                <a:solidFill>
                  <a:srgbClr val="3333CC"/>
                </a:solidFill>
                <a:latin typeface="Times New Roman" panose="02020603050405020304" pitchFamily="18" charset="0"/>
                <a:cs typeface="Times New Roman" panose="02020603050405020304" pitchFamily="18" charset="0"/>
              </a:rPr>
              <a:t>ĐTTĐ </a:t>
            </a:r>
            <a:r>
              <a:rPr lang="en-US" sz="2600" b="1" dirty="0" err="1">
                <a:solidFill>
                  <a:srgbClr val="3333CC"/>
                </a:solidFill>
                <a:latin typeface="Times New Roman" panose="02020603050405020304" pitchFamily="18" charset="0"/>
                <a:cs typeface="Times New Roman" panose="02020603050405020304" pitchFamily="18" charset="0"/>
              </a:rPr>
              <a:t>của</a:t>
            </a:r>
            <a:r>
              <a:rPr lang="en-US" sz="2600" b="1" dirty="0">
                <a:solidFill>
                  <a:srgbClr val="3333CC"/>
                </a:solidFill>
                <a:latin typeface="Times New Roman" panose="02020603050405020304" pitchFamily="18" charset="0"/>
                <a:cs typeface="Times New Roman" panose="02020603050405020304" pitchFamily="18" charset="0"/>
              </a:rPr>
              <a:t> </a:t>
            </a:r>
            <a:r>
              <a:rPr lang="en-US" sz="2600" b="1" dirty="0" err="1">
                <a:solidFill>
                  <a:srgbClr val="3333CC"/>
                </a:solidFill>
                <a:latin typeface="Times New Roman" panose="02020603050405020304" pitchFamily="18" charset="0"/>
                <a:cs typeface="Times New Roman" panose="02020603050405020304" pitchFamily="18" charset="0"/>
              </a:rPr>
              <a:t>mạch</a:t>
            </a:r>
            <a:r>
              <a:rPr lang="en-US" sz="2600" b="1" dirty="0">
                <a:solidFill>
                  <a:srgbClr val="3333CC"/>
                </a:solidFill>
                <a:latin typeface="Times New Roman" panose="02020603050405020304" pitchFamily="18" charset="0"/>
                <a:cs typeface="Times New Roman" panose="02020603050405020304" pitchFamily="18" charset="0"/>
              </a:rPr>
              <a:t> </a:t>
            </a:r>
            <a:r>
              <a:rPr lang="en-US" sz="2600" b="1" dirty="0" err="1">
                <a:solidFill>
                  <a:srgbClr val="3333CC"/>
                </a:solidFill>
                <a:latin typeface="Times New Roman" panose="02020603050405020304" pitchFamily="18" charset="0"/>
                <a:cs typeface="Times New Roman" panose="02020603050405020304" pitchFamily="18" charset="0"/>
              </a:rPr>
              <a:t>khi</a:t>
            </a:r>
            <a:r>
              <a:rPr lang="en-US" sz="2600" b="1" dirty="0">
                <a:solidFill>
                  <a:srgbClr val="3333CC"/>
                </a:solidFill>
                <a:latin typeface="Times New Roman" panose="02020603050405020304" pitchFamily="18" charset="0"/>
                <a:cs typeface="Times New Roman" panose="02020603050405020304" pitchFamily="18" charset="0"/>
              </a:rPr>
              <a:t> R</a:t>
            </a:r>
            <a:r>
              <a:rPr lang="en-US" sz="2600" b="1" baseline="-25000" dirty="0">
                <a:solidFill>
                  <a:srgbClr val="3333CC"/>
                </a:solidFill>
                <a:latin typeface="Times New Roman" panose="02020603050405020304" pitchFamily="18" charset="0"/>
                <a:cs typeface="Times New Roman" panose="02020603050405020304" pitchFamily="18" charset="0"/>
              </a:rPr>
              <a:t>1</a:t>
            </a:r>
            <a:r>
              <a:rPr lang="en-US" sz="2600" b="1" dirty="0">
                <a:solidFill>
                  <a:srgbClr val="3333CC"/>
                </a:solidFill>
                <a:latin typeface="Times New Roman" panose="02020603050405020304" pitchFamily="18" charset="0"/>
                <a:cs typeface="Times New Roman" panose="02020603050405020304" pitchFamily="18" charset="0"/>
              </a:rPr>
              <a:t> </a:t>
            </a:r>
            <a:r>
              <a:rPr lang="en-US" sz="2600" b="1" dirty="0" err="1">
                <a:solidFill>
                  <a:srgbClr val="3333CC"/>
                </a:solidFill>
                <a:latin typeface="Times New Roman" panose="02020603050405020304" pitchFamily="18" charset="0"/>
                <a:cs typeface="Times New Roman" panose="02020603050405020304" pitchFamily="18" charset="0"/>
              </a:rPr>
              <a:t>mắc</a:t>
            </a:r>
            <a:r>
              <a:rPr lang="en-US" sz="2600" b="1" dirty="0">
                <a:solidFill>
                  <a:srgbClr val="3333CC"/>
                </a:solidFill>
                <a:latin typeface="Times New Roman" panose="02020603050405020304" pitchFamily="18" charset="0"/>
                <a:cs typeface="Times New Roman" panose="02020603050405020304" pitchFamily="18" charset="0"/>
              </a:rPr>
              <a:t> </a:t>
            </a:r>
            <a:r>
              <a:rPr lang="en-US" sz="2600" b="1" dirty="0" err="1">
                <a:solidFill>
                  <a:srgbClr val="3333CC"/>
                </a:solidFill>
                <a:latin typeface="Times New Roman" panose="02020603050405020304" pitchFamily="18" charset="0"/>
                <a:cs typeface="Times New Roman" panose="02020603050405020304" pitchFamily="18" charset="0"/>
              </a:rPr>
              <a:t>nối</a:t>
            </a:r>
            <a:r>
              <a:rPr lang="en-US" sz="2600" b="1" dirty="0">
                <a:solidFill>
                  <a:srgbClr val="3333CC"/>
                </a:solidFill>
                <a:latin typeface="Times New Roman" panose="02020603050405020304" pitchFamily="18" charset="0"/>
                <a:cs typeface="Times New Roman" panose="02020603050405020304" pitchFamily="18" charset="0"/>
              </a:rPr>
              <a:t> </a:t>
            </a:r>
            <a:r>
              <a:rPr lang="en-US" sz="2600" b="1" dirty="0" err="1">
                <a:solidFill>
                  <a:srgbClr val="3333CC"/>
                </a:solidFill>
                <a:latin typeface="Times New Roman" panose="02020603050405020304" pitchFamily="18" charset="0"/>
                <a:cs typeface="Times New Roman" panose="02020603050405020304" pitchFamily="18" charset="0"/>
              </a:rPr>
              <a:t>tiếp</a:t>
            </a:r>
            <a:r>
              <a:rPr lang="en-US" sz="2600" b="1" dirty="0">
                <a:solidFill>
                  <a:srgbClr val="3333CC"/>
                </a:solidFill>
                <a:latin typeface="Times New Roman" panose="02020603050405020304" pitchFamily="18" charset="0"/>
                <a:cs typeface="Times New Roman" panose="02020603050405020304" pitchFamily="18" charset="0"/>
              </a:rPr>
              <a:t> R</a:t>
            </a:r>
            <a:r>
              <a:rPr lang="en-US" sz="2600" b="1" baseline="-25000" dirty="0">
                <a:solidFill>
                  <a:srgbClr val="3333CC"/>
                </a:solidFill>
                <a:latin typeface="Times New Roman" panose="02020603050405020304" pitchFamily="18" charset="0"/>
                <a:cs typeface="Times New Roman" panose="02020603050405020304" pitchFamily="18" charset="0"/>
              </a:rPr>
              <a:t>2</a:t>
            </a:r>
            <a:r>
              <a:rPr lang="en-US" sz="2600" b="1" dirty="0">
                <a:solidFill>
                  <a:srgbClr val="3333CC"/>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1981200" y="3962400"/>
            <a:ext cx="6172200" cy="492443"/>
          </a:xfrm>
          <a:prstGeom prst="rect">
            <a:avLst/>
          </a:prstGeom>
          <a:noFill/>
        </p:spPr>
        <p:txBody>
          <a:bodyPr wrap="square" rtlCol="0">
            <a:spAutoFit/>
          </a:bodyPr>
          <a:lstStyle/>
          <a:p>
            <a:r>
              <a:rPr lang="en-US" sz="2600" b="1" dirty="0">
                <a:solidFill>
                  <a:srgbClr val="3333CC"/>
                </a:solidFill>
                <a:latin typeface="Times New Roman" panose="02020603050405020304" pitchFamily="18" charset="0"/>
                <a:cs typeface="Times New Roman" panose="02020603050405020304" pitchFamily="18" charset="0"/>
              </a:rPr>
              <a:t>ĐTTĐ </a:t>
            </a:r>
            <a:r>
              <a:rPr lang="en-US" sz="2600" b="1" dirty="0" err="1">
                <a:solidFill>
                  <a:srgbClr val="3333CC"/>
                </a:solidFill>
                <a:latin typeface="Times New Roman" panose="02020603050405020304" pitchFamily="18" charset="0"/>
                <a:cs typeface="Times New Roman" panose="02020603050405020304" pitchFamily="18" charset="0"/>
              </a:rPr>
              <a:t>của</a:t>
            </a:r>
            <a:r>
              <a:rPr lang="en-US" sz="2600" b="1" dirty="0">
                <a:solidFill>
                  <a:srgbClr val="3333CC"/>
                </a:solidFill>
                <a:latin typeface="Times New Roman" panose="02020603050405020304" pitchFamily="18" charset="0"/>
                <a:cs typeface="Times New Roman" panose="02020603050405020304" pitchFamily="18" charset="0"/>
              </a:rPr>
              <a:t> </a:t>
            </a:r>
            <a:r>
              <a:rPr lang="en-US" sz="2600" b="1" dirty="0" err="1">
                <a:solidFill>
                  <a:srgbClr val="3333CC"/>
                </a:solidFill>
                <a:latin typeface="Times New Roman" panose="02020603050405020304" pitchFamily="18" charset="0"/>
                <a:cs typeface="Times New Roman" panose="02020603050405020304" pitchFamily="18" charset="0"/>
              </a:rPr>
              <a:t>mạch</a:t>
            </a:r>
            <a:r>
              <a:rPr lang="en-US" sz="2600" b="1" dirty="0">
                <a:solidFill>
                  <a:srgbClr val="3333CC"/>
                </a:solidFill>
                <a:latin typeface="Times New Roman" panose="02020603050405020304" pitchFamily="18" charset="0"/>
                <a:cs typeface="Times New Roman" panose="02020603050405020304" pitchFamily="18" charset="0"/>
              </a:rPr>
              <a:t> </a:t>
            </a:r>
            <a:r>
              <a:rPr lang="en-US" sz="2600" b="1" dirty="0" err="1">
                <a:solidFill>
                  <a:srgbClr val="3333CC"/>
                </a:solidFill>
                <a:latin typeface="Times New Roman" panose="02020603050405020304" pitchFamily="18" charset="0"/>
                <a:cs typeface="Times New Roman" panose="02020603050405020304" pitchFamily="18" charset="0"/>
              </a:rPr>
              <a:t>khi</a:t>
            </a:r>
            <a:r>
              <a:rPr lang="en-US" sz="2600" b="1" dirty="0">
                <a:solidFill>
                  <a:srgbClr val="3333CC"/>
                </a:solidFill>
                <a:latin typeface="Times New Roman" panose="02020603050405020304" pitchFamily="18" charset="0"/>
                <a:cs typeface="Times New Roman" panose="02020603050405020304" pitchFamily="18" charset="0"/>
              </a:rPr>
              <a:t> R</a:t>
            </a:r>
            <a:r>
              <a:rPr lang="en-US" sz="2600" b="1" baseline="-25000" dirty="0">
                <a:solidFill>
                  <a:srgbClr val="3333CC"/>
                </a:solidFill>
                <a:latin typeface="Times New Roman" panose="02020603050405020304" pitchFamily="18" charset="0"/>
                <a:cs typeface="Times New Roman" panose="02020603050405020304" pitchFamily="18" charset="0"/>
              </a:rPr>
              <a:t>1</a:t>
            </a:r>
            <a:r>
              <a:rPr lang="en-US" sz="2600" b="1" dirty="0">
                <a:solidFill>
                  <a:srgbClr val="3333CC"/>
                </a:solidFill>
                <a:latin typeface="Times New Roman" panose="02020603050405020304" pitchFamily="18" charset="0"/>
                <a:cs typeface="Times New Roman" panose="02020603050405020304" pitchFamily="18" charset="0"/>
              </a:rPr>
              <a:t> </a:t>
            </a:r>
            <a:r>
              <a:rPr lang="en-US" sz="2600" b="1" dirty="0" err="1">
                <a:solidFill>
                  <a:srgbClr val="3333CC"/>
                </a:solidFill>
                <a:latin typeface="Times New Roman" panose="02020603050405020304" pitchFamily="18" charset="0"/>
                <a:cs typeface="Times New Roman" panose="02020603050405020304" pitchFamily="18" charset="0"/>
              </a:rPr>
              <a:t>mắc</a:t>
            </a:r>
            <a:r>
              <a:rPr lang="en-US" sz="2600" b="1" dirty="0">
                <a:solidFill>
                  <a:srgbClr val="3333CC"/>
                </a:solidFill>
                <a:latin typeface="Times New Roman" panose="02020603050405020304" pitchFamily="18" charset="0"/>
                <a:cs typeface="Times New Roman" panose="02020603050405020304" pitchFamily="18" charset="0"/>
              </a:rPr>
              <a:t> song </a:t>
            </a:r>
            <a:r>
              <a:rPr lang="en-US" sz="2600" b="1" dirty="0" err="1">
                <a:solidFill>
                  <a:srgbClr val="3333CC"/>
                </a:solidFill>
                <a:latin typeface="Times New Roman" panose="02020603050405020304" pitchFamily="18" charset="0"/>
                <a:cs typeface="Times New Roman" panose="02020603050405020304" pitchFamily="18" charset="0"/>
              </a:rPr>
              <a:t>song</a:t>
            </a:r>
            <a:r>
              <a:rPr lang="en-US" sz="2600" b="1" dirty="0">
                <a:solidFill>
                  <a:srgbClr val="3333CC"/>
                </a:solidFill>
                <a:latin typeface="Times New Roman" panose="02020603050405020304" pitchFamily="18" charset="0"/>
                <a:cs typeface="Times New Roman" panose="02020603050405020304" pitchFamily="18" charset="0"/>
              </a:rPr>
              <a:t> R</a:t>
            </a:r>
            <a:r>
              <a:rPr lang="en-US" sz="2600" b="1" baseline="-25000" dirty="0">
                <a:solidFill>
                  <a:srgbClr val="3333CC"/>
                </a:solidFill>
                <a:latin typeface="Times New Roman" panose="02020603050405020304" pitchFamily="18" charset="0"/>
                <a:cs typeface="Times New Roman" panose="02020603050405020304" pitchFamily="18" charset="0"/>
              </a:rPr>
              <a:t>2</a:t>
            </a:r>
            <a:r>
              <a:rPr lang="en-US" sz="2600" b="1" dirty="0">
                <a:solidFill>
                  <a:srgbClr val="3333CC"/>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6" name="Rectangle 5"/>
              <p:cNvSpPr/>
              <p:nvPr/>
            </p:nvSpPr>
            <p:spPr>
              <a:xfrm>
                <a:off x="1898471" y="3189962"/>
                <a:ext cx="3130729" cy="84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smtClean="0">
                              <a:solidFill>
                                <a:srgbClr val="FF0000"/>
                              </a:solidFill>
                              <a:latin typeface="Cambria Math"/>
                            </a:rPr>
                            <m:t>𝐧𝐭</m:t>
                          </m:r>
                        </m:sub>
                      </m:sSub>
                      <m:r>
                        <a:rPr lang="en-US" sz="2400" b="1" i="0">
                          <a:solidFill>
                            <a:srgbClr val="FF0000"/>
                          </a:solidFill>
                          <a:latin typeface="Cambria Math"/>
                        </a:rPr>
                        <m:t>=</m:t>
                      </m:r>
                      <m:f>
                        <m:fPr>
                          <m:ctrlPr>
                            <a:rPr lang="en-US" sz="2400" b="1" i="1">
                              <a:solidFill>
                                <a:srgbClr val="FF0000"/>
                              </a:solidFill>
                              <a:latin typeface="Cambria Math" panose="02040503050406030204" pitchFamily="18" charset="0"/>
                            </a:rPr>
                          </m:ctrlPr>
                        </m:fPr>
                        <m:num>
                          <m:r>
                            <a:rPr lang="en-US" sz="2400" b="1" i="0">
                              <a:solidFill>
                                <a:srgbClr val="FF0000"/>
                              </a:solidFill>
                              <a:latin typeface="Cambria Math"/>
                            </a:rPr>
                            <m:t>𝐔</m:t>
                          </m:r>
                        </m:num>
                        <m:den>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𝐈</m:t>
                              </m:r>
                            </m:e>
                            <m:sub>
                              <m:r>
                                <a:rPr lang="en-US" sz="2400" b="1" i="0">
                                  <a:solidFill>
                                    <a:srgbClr val="FF0000"/>
                                  </a:solidFill>
                                  <a:latin typeface="Cambria Math"/>
                                </a:rPr>
                                <m:t>𝐧𝐭</m:t>
                              </m:r>
                            </m:sub>
                          </m:sSub>
                        </m:den>
                      </m:f>
                      <m:r>
                        <a:rPr lang="en-US" sz="2400" b="1" i="0">
                          <a:solidFill>
                            <a:srgbClr val="FF0000"/>
                          </a:solidFill>
                          <a:latin typeface="Cambria Math"/>
                        </a:rPr>
                        <m:t>=</m:t>
                      </m:r>
                      <m:f>
                        <m:fPr>
                          <m:ctrlPr>
                            <a:rPr lang="en-US" sz="2400" b="1" i="1">
                              <a:solidFill>
                                <a:srgbClr val="FF0000"/>
                              </a:solidFill>
                              <a:latin typeface="Cambria Math" panose="02040503050406030204" pitchFamily="18" charset="0"/>
                            </a:rPr>
                          </m:ctrlPr>
                        </m:fPr>
                        <m:num>
                          <m:r>
                            <a:rPr lang="en-US" sz="2400" b="1" i="0">
                              <a:solidFill>
                                <a:srgbClr val="FF0000"/>
                              </a:solidFill>
                              <a:latin typeface="Cambria Math"/>
                            </a:rPr>
                            <m:t>𝟏</m:t>
                          </m:r>
                          <m:r>
                            <a:rPr lang="en-US" sz="2400" b="1" i="0">
                              <a:solidFill>
                                <a:srgbClr val="FF0000"/>
                              </a:solidFill>
                              <a:latin typeface="Cambria Math"/>
                            </a:rPr>
                            <m:t>,</m:t>
                          </m:r>
                          <m:r>
                            <a:rPr lang="en-US" sz="2400" b="1" i="0">
                              <a:solidFill>
                                <a:srgbClr val="FF0000"/>
                              </a:solidFill>
                              <a:latin typeface="Cambria Math"/>
                            </a:rPr>
                            <m:t>𝟖</m:t>
                          </m:r>
                        </m:num>
                        <m:den>
                          <m:r>
                            <a:rPr lang="en-US" sz="2400" b="1" i="0">
                              <a:solidFill>
                                <a:srgbClr val="FF0000"/>
                              </a:solidFill>
                              <a:latin typeface="Cambria Math"/>
                            </a:rPr>
                            <m:t>𝟎</m:t>
                          </m:r>
                          <m:r>
                            <a:rPr lang="en-US" sz="2400" b="1" i="0">
                              <a:solidFill>
                                <a:srgbClr val="FF0000"/>
                              </a:solidFill>
                              <a:latin typeface="Cambria Math"/>
                            </a:rPr>
                            <m:t>,</m:t>
                          </m:r>
                          <m:r>
                            <a:rPr lang="en-US" sz="2400" b="1" i="0">
                              <a:solidFill>
                                <a:srgbClr val="FF0000"/>
                              </a:solidFill>
                              <a:latin typeface="Cambria Math"/>
                            </a:rPr>
                            <m:t>𝟐</m:t>
                          </m:r>
                        </m:den>
                      </m:f>
                      <m:r>
                        <a:rPr lang="en-US" sz="2400" b="1" i="0">
                          <a:solidFill>
                            <a:srgbClr val="FF0000"/>
                          </a:solidFill>
                          <a:latin typeface="Cambria Math"/>
                        </a:rPr>
                        <m:t>=</m:t>
                      </m:r>
                      <m:r>
                        <a:rPr lang="en-US" sz="2400" b="1" i="0">
                          <a:solidFill>
                            <a:srgbClr val="FF0000"/>
                          </a:solidFill>
                          <a:latin typeface="Cambria Math"/>
                        </a:rPr>
                        <m:t>𝟗</m:t>
                      </m:r>
                      <m:r>
                        <a:rPr lang="en-US" sz="2400" b="1" i="0">
                          <a:solidFill>
                            <a:srgbClr val="FF0000"/>
                          </a:solidFill>
                          <a:latin typeface="Cambria Math"/>
                        </a:rPr>
                        <m:t>𝛀</m:t>
                      </m:r>
                    </m:oMath>
                  </m:oMathPara>
                </a14:m>
                <a:endParaRPr lang="en-US" sz="2400" b="1" dirty="0">
                  <a:solidFill>
                    <a:srgbClr val="FF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1898471" y="3189962"/>
                <a:ext cx="3130729" cy="84837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983338" y="3364282"/>
                <a:ext cx="3822713" cy="461665"/>
              </a:xfrm>
              <a:prstGeom prst="rect">
                <a:avLst/>
              </a:prstGeom>
            </p:spPr>
            <p:txBody>
              <a:bodyPr wrap="none">
                <a:spAutoFit/>
              </a:bodyPr>
              <a:lstStyle/>
              <a:p>
                <a14:m>
                  <m:oMath xmlns:m="http://schemas.openxmlformats.org/officeDocument/2006/math">
                    <m:r>
                      <a:rPr lang="en-US" sz="2400" b="1" i="0" smtClean="0">
                        <a:solidFill>
                          <a:srgbClr val="FF0000"/>
                        </a:solidFill>
                        <a:latin typeface="Cambria Math"/>
                      </a:rPr>
                      <m:t>𝐌</m:t>
                    </m:r>
                    <m:r>
                      <a:rPr lang="en-US" sz="2400" b="1" i="0" smtClean="0">
                        <a:solidFill>
                          <a:srgbClr val="FF0000"/>
                        </a:solidFill>
                        <a:latin typeface="Cambria Math"/>
                      </a:rPr>
                      <m:t>à </m:t>
                    </m:r>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𝐧𝐭</m:t>
                        </m:r>
                      </m:sub>
                    </m:sSub>
                    <m:r>
                      <a:rPr lang="en-US" sz="2400" b="1" i="0">
                        <a:solidFill>
                          <a:srgbClr val="FF0000"/>
                        </a:solidFill>
                        <a:latin typeface="Cambria Math"/>
                      </a:rPr>
                      <m:t>=</m:t>
                    </m:r>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𝟏</m:t>
                        </m:r>
                      </m:sub>
                    </m:sSub>
                    <m:r>
                      <a:rPr lang="en-US" sz="2400" b="1" i="0">
                        <a:solidFill>
                          <a:srgbClr val="FF0000"/>
                        </a:solidFill>
                        <a:latin typeface="Cambria Math"/>
                      </a:rPr>
                      <m:t>+</m:t>
                    </m:r>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𝟐</m:t>
                        </m:r>
                      </m:sub>
                    </m:sSub>
                    <m:r>
                      <a:rPr lang="en-US" sz="2400" b="1" i="0">
                        <a:solidFill>
                          <a:srgbClr val="FF0000"/>
                        </a:solidFill>
                        <a:latin typeface="Cambria Math"/>
                      </a:rPr>
                      <m:t>=</m:t>
                    </m:r>
                    <m:r>
                      <a:rPr lang="en-US" sz="2400" b="1" i="0">
                        <a:solidFill>
                          <a:srgbClr val="FF0000"/>
                        </a:solidFill>
                        <a:latin typeface="Cambria Math"/>
                      </a:rPr>
                      <m:t>𝟗</m:t>
                    </m:r>
                    <m:r>
                      <a:rPr lang="en-US" sz="2400" b="1" i="0">
                        <a:solidFill>
                          <a:srgbClr val="FF0000"/>
                        </a:solidFill>
                        <a:latin typeface="Cambria Math"/>
                      </a:rPr>
                      <m:t>𝛀</m:t>
                    </m:r>
                  </m:oMath>
                </a14:m>
                <a:r>
                  <a:rPr lang="en-US" sz="2400" b="1" dirty="0">
                    <a:solidFill>
                      <a:srgbClr val="FF0000"/>
                    </a:solidFill>
                  </a:rPr>
                  <a:t> (1)</a:t>
                </a:r>
              </a:p>
            </p:txBody>
          </p:sp>
        </mc:Choice>
        <mc:Fallback xmlns="">
          <p:sp>
            <p:nvSpPr>
              <p:cNvPr id="7" name="Rectangle 6"/>
              <p:cNvSpPr>
                <a:spLocks noRot="1" noChangeAspect="1" noMove="1" noResize="1" noEditPoints="1" noAdjustHandles="1" noChangeArrowheads="1" noChangeShapeType="1" noTextEdit="1"/>
              </p:cNvSpPr>
              <p:nvPr/>
            </p:nvSpPr>
            <p:spPr>
              <a:xfrm>
                <a:off x="4983338" y="3364282"/>
                <a:ext cx="3822713" cy="461665"/>
              </a:xfrm>
              <a:prstGeom prst="rect">
                <a:avLst/>
              </a:prstGeom>
              <a:blipFill rotWithShape="1">
                <a:blip r:embed="rId3"/>
                <a:stretch>
                  <a:fillRect l="-318" t="-10526" r="-1433"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856501" y="4419600"/>
                <a:ext cx="3117905" cy="84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𝐬𝐬</m:t>
                          </m:r>
                        </m:sub>
                      </m:sSub>
                      <m:r>
                        <a:rPr lang="en-US" sz="2400" b="1" i="0">
                          <a:solidFill>
                            <a:srgbClr val="FF0000"/>
                          </a:solidFill>
                          <a:latin typeface="Cambria Math"/>
                        </a:rPr>
                        <m:t>=</m:t>
                      </m:r>
                      <m:f>
                        <m:fPr>
                          <m:ctrlPr>
                            <a:rPr lang="en-US" sz="2400" b="1" i="1">
                              <a:solidFill>
                                <a:srgbClr val="FF0000"/>
                              </a:solidFill>
                              <a:latin typeface="Cambria Math" panose="02040503050406030204" pitchFamily="18" charset="0"/>
                            </a:rPr>
                          </m:ctrlPr>
                        </m:fPr>
                        <m:num>
                          <m:r>
                            <a:rPr lang="en-US" sz="2400" b="1" i="0">
                              <a:solidFill>
                                <a:srgbClr val="FF0000"/>
                              </a:solidFill>
                              <a:latin typeface="Cambria Math"/>
                            </a:rPr>
                            <m:t>𝐔</m:t>
                          </m:r>
                        </m:num>
                        <m:den>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𝐈</m:t>
                              </m:r>
                            </m:e>
                            <m:sub>
                              <m:r>
                                <a:rPr lang="en-US" sz="2400" b="1" i="0">
                                  <a:solidFill>
                                    <a:srgbClr val="FF0000"/>
                                  </a:solidFill>
                                  <a:latin typeface="Cambria Math"/>
                                </a:rPr>
                                <m:t>𝐬𝐬</m:t>
                              </m:r>
                            </m:sub>
                          </m:sSub>
                        </m:den>
                      </m:f>
                      <m:r>
                        <a:rPr lang="en-US" sz="2400" b="1" i="0">
                          <a:solidFill>
                            <a:srgbClr val="FF0000"/>
                          </a:solidFill>
                          <a:latin typeface="Cambria Math"/>
                        </a:rPr>
                        <m:t>=</m:t>
                      </m:r>
                      <m:f>
                        <m:fPr>
                          <m:ctrlPr>
                            <a:rPr lang="en-US" sz="2400" b="1" i="1">
                              <a:solidFill>
                                <a:srgbClr val="FF0000"/>
                              </a:solidFill>
                              <a:latin typeface="Cambria Math" panose="02040503050406030204" pitchFamily="18" charset="0"/>
                            </a:rPr>
                          </m:ctrlPr>
                        </m:fPr>
                        <m:num>
                          <m:r>
                            <a:rPr lang="en-US" sz="2400" b="1" i="0">
                              <a:solidFill>
                                <a:srgbClr val="FF0000"/>
                              </a:solidFill>
                              <a:latin typeface="Cambria Math"/>
                            </a:rPr>
                            <m:t>𝟏</m:t>
                          </m:r>
                          <m:r>
                            <a:rPr lang="en-US" sz="2400" b="1" i="0">
                              <a:solidFill>
                                <a:srgbClr val="FF0000"/>
                              </a:solidFill>
                              <a:latin typeface="Cambria Math"/>
                            </a:rPr>
                            <m:t>,</m:t>
                          </m:r>
                          <m:r>
                            <a:rPr lang="en-US" sz="2400" b="1" i="0">
                              <a:solidFill>
                                <a:srgbClr val="FF0000"/>
                              </a:solidFill>
                              <a:latin typeface="Cambria Math"/>
                            </a:rPr>
                            <m:t>𝟖</m:t>
                          </m:r>
                        </m:num>
                        <m:den>
                          <m:r>
                            <a:rPr lang="en-US" sz="2400" b="1" i="0">
                              <a:solidFill>
                                <a:srgbClr val="FF0000"/>
                              </a:solidFill>
                              <a:latin typeface="Cambria Math"/>
                            </a:rPr>
                            <m:t>𝟎</m:t>
                          </m:r>
                          <m:r>
                            <a:rPr lang="en-US" sz="2400" b="1" i="0">
                              <a:solidFill>
                                <a:srgbClr val="FF0000"/>
                              </a:solidFill>
                              <a:latin typeface="Cambria Math"/>
                            </a:rPr>
                            <m:t>,</m:t>
                          </m:r>
                          <m:r>
                            <a:rPr lang="en-US" sz="2400" b="1" i="0">
                              <a:solidFill>
                                <a:srgbClr val="FF0000"/>
                              </a:solidFill>
                              <a:latin typeface="Cambria Math"/>
                            </a:rPr>
                            <m:t>𝟗</m:t>
                          </m:r>
                        </m:den>
                      </m:f>
                      <m:r>
                        <a:rPr lang="en-US" sz="2400" b="1" i="0">
                          <a:solidFill>
                            <a:srgbClr val="FF0000"/>
                          </a:solidFill>
                          <a:latin typeface="Cambria Math"/>
                        </a:rPr>
                        <m:t>=</m:t>
                      </m:r>
                      <m:r>
                        <a:rPr lang="en-US" sz="2400" b="1" i="0">
                          <a:solidFill>
                            <a:srgbClr val="FF0000"/>
                          </a:solidFill>
                          <a:latin typeface="Cambria Math"/>
                        </a:rPr>
                        <m:t>𝟐</m:t>
                      </m:r>
                      <m:r>
                        <a:rPr lang="en-US" sz="2400" b="1" i="0">
                          <a:solidFill>
                            <a:srgbClr val="FF0000"/>
                          </a:solidFill>
                          <a:latin typeface="Cambria Math"/>
                        </a:rPr>
                        <m:t>𝛀</m:t>
                      </m:r>
                    </m:oMath>
                  </m:oMathPara>
                </a14:m>
                <a:endParaRPr lang="en-US" sz="2400" b="1" dirty="0">
                  <a:solidFill>
                    <a:srgbClr val="FF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856501" y="4419600"/>
                <a:ext cx="3117905" cy="84837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029200" y="4413595"/>
                <a:ext cx="3970189" cy="844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0" smtClean="0">
                          <a:solidFill>
                            <a:srgbClr val="FF0000"/>
                          </a:solidFill>
                          <a:latin typeface="Cambria Math"/>
                        </a:rPr>
                        <m:t>𝐌</m:t>
                      </m:r>
                      <m:r>
                        <a:rPr lang="en-US" sz="2400" b="1" i="0" smtClean="0">
                          <a:solidFill>
                            <a:srgbClr val="FF0000"/>
                          </a:solidFill>
                          <a:latin typeface="Cambria Math"/>
                        </a:rPr>
                        <m:t>à </m:t>
                      </m:r>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𝐬𝐬</m:t>
                          </m:r>
                        </m:sub>
                      </m:sSub>
                      <m:r>
                        <a:rPr lang="en-US" sz="2400" b="1" i="0">
                          <a:solidFill>
                            <a:srgbClr val="FF0000"/>
                          </a:solidFill>
                          <a:latin typeface="Cambria Math"/>
                        </a:rPr>
                        <m:t>=</m:t>
                      </m:r>
                      <m:f>
                        <m:fPr>
                          <m:ctrlPr>
                            <a:rPr lang="en-US" sz="2400" b="1" i="1">
                              <a:solidFill>
                                <a:srgbClr val="FF0000"/>
                              </a:solidFill>
                              <a:latin typeface="Cambria Math" panose="02040503050406030204" pitchFamily="18" charset="0"/>
                            </a:rPr>
                          </m:ctrlPr>
                        </m:fPr>
                        <m:num>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𝟏</m:t>
                              </m:r>
                            </m:sub>
                          </m:sSub>
                          <m:r>
                            <a:rPr lang="en-US" sz="2400" b="1" i="0">
                              <a:solidFill>
                                <a:srgbClr val="FF0000"/>
                              </a:solidFill>
                              <a:latin typeface="Cambria Math"/>
                            </a:rPr>
                            <m:t>.</m:t>
                          </m:r>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𝟐</m:t>
                              </m:r>
                            </m:sub>
                          </m:sSub>
                        </m:num>
                        <m:den>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𝟏</m:t>
                              </m:r>
                            </m:sub>
                          </m:sSub>
                          <m:r>
                            <a:rPr lang="en-US" sz="2400" b="1" i="0">
                              <a:solidFill>
                                <a:srgbClr val="FF0000"/>
                              </a:solidFill>
                              <a:latin typeface="Cambria Math"/>
                            </a:rPr>
                            <m:t>+</m:t>
                          </m:r>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𝟐</m:t>
                              </m:r>
                            </m:sub>
                          </m:sSub>
                        </m:den>
                      </m:f>
                      <m:r>
                        <a:rPr lang="en-US" sz="2400" b="1" i="0">
                          <a:solidFill>
                            <a:srgbClr val="FF0000"/>
                          </a:solidFill>
                          <a:latin typeface="Cambria Math"/>
                        </a:rPr>
                        <m:t>=</m:t>
                      </m:r>
                      <m:r>
                        <a:rPr lang="en-US" sz="2400" b="1" i="0">
                          <a:solidFill>
                            <a:srgbClr val="FF0000"/>
                          </a:solidFill>
                          <a:latin typeface="Cambria Math"/>
                        </a:rPr>
                        <m:t>𝟐</m:t>
                      </m:r>
                      <m:r>
                        <a:rPr lang="en-US" sz="2400" b="1" i="0">
                          <a:solidFill>
                            <a:srgbClr val="FF0000"/>
                          </a:solidFill>
                          <a:latin typeface="Cambria Math"/>
                        </a:rPr>
                        <m:t>𝛀</m:t>
                      </m:r>
                      <m:r>
                        <a:rPr lang="en-US" sz="2400" b="1" i="0" smtClean="0">
                          <a:solidFill>
                            <a:srgbClr val="FF0000"/>
                          </a:solidFill>
                          <a:latin typeface="Cambria Math"/>
                        </a:rPr>
                        <m:t> (</m:t>
                      </m:r>
                      <m:r>
                        <a:rPr lang="en-US" sz="2400" b="1" i="0" smtClean="0">
                          <a:solidFill>
                            <a:srgbClr val="FF0000"/>
                          </a:solidFill>
                          <a:latin typeface="Cambria Math"/>
                        </a:rPr>
                        <m:t>𝟐</m:t>
                      </m:r>
                      <m:r>
                        <a:rPr lang="en-US" sz="2400" b="1" i="0" smtClean="0">
                          <a:solidFill>
                            <a:srgbClr val="FF0000"/>
                          </a:solidFill>
                          <a:latin typeface="Cambria Math"/>
                        </a:rPr>
                        <m:t>)</m:t>
                      </m:r>
                    </m:oMath>
                  </m:oMathPara>
                </a14:m>
                <a:endParaRPr lang="en-US" sz="2400" b="1" dirty="0">
                  <a:solidFill>
                    <a:srgbClr val="FF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5029200" y="4413595"/>
                <a:ext cx="3970189" cy="844205"/>
              </a:xfrm>
              <a:prstGeom prst="rect">
                <a:avLst/>
              </a:prstGeom>
              <a:blipFill rotWithShape="1">
                <a:blip r:embed="rId5"/>
                <a:stretch>
                  <a:fillRect/>
                </a:stretch>
              </a:blipFill>
            </p:spPr>
            <p:txBody>
              <a:bodyPr/>
              <a:lstStyle/>
              <a:p>
                <a:r>
                  <a:rPr lang="en-US">
                    <a:noFill/>
                  </a:rPr>
                  <a:t> </a:t>
                </a:r>
              </a:p>
            </p:txBody>
          </p:sp>
        </mc:Fallback>
      </mc:AlternateContent>
      <p:sp>
        <p:nvSpPr>
          <p:cNvPr id="10" name="TextBox 9"/>
          <p:cNvSpPr txBox="1"/>
          <p:nvPr/>
        </p:nvSpPr>
        <p:spPr>
          <a:xfrm>
            <a:off x="0" y="5693760"/>
            <a:ext cx="3172699" cy="492443"/>
          </a:xfrm>
          <a:prstGeom prst="rect">
            <a:avLst/>
          </a:prstGeom>
          <a:noFill/>
        </p:spPr>
        <p:txBody>
          <a:bodyPr wrap="square" rtlCol="0">
            <a:spAutoFit/>
          </a:bodyPr>
          <a:lstStyle/>
          <a:p>
            <a:r>
              <a:rPr lang="en-US" sz="2600" b="1" dirty="0" err="1">
                <a:solidFill>
                  <a:srgbClr val="3333CC"/>
                </a:solidFill>
                <a:latin typeface="Times New Roman" panose="02020603050405020304" pitchFamily="18" charset="0"/>
                <a:cs typeface="Times New Roman" panose="02020603050405020304" pitchFamily="18" charset="0"/>
              </a:rPr>
              <a:t>Giải</a:t>
            </a:r>
            <a:r>
              <a:rPr lang="en-US" sz="2600" b="1" dirty="0">
                <a:solidFill>
                  <a:srgbClr val="3333CC"/>
                </a:solidFill>
                <a:latin typeface="Times New Roman" panose="02020603050405020304" pitchFamily="18" charset="0"/>
                <a:cs typeface="Times New Roman" panose="02020603050405020304" pitchFamily="18" charset="0"/>
              </a:rPr>
              <a:t> PT (1) </a:t>
            </a:r>
            <a:r>
              <a:rPr lang="en-US" sz="2600" b="1" dirty="0" err="1">
                <a:solidFill>
                  <a:srgbClr val="3333CC"/>
                </a:solidFill>
                <a:latin typeface="Times New Roman" panose="02020603050405020304" pitchFamily="18" charset="0"/>
                <a:cs typeface="Times New Roman" panose="02020603050405020304" pitchFamily="18" charset="0"/>
              </a:rPr>
              <a:t>và</a:t>
            </a:r>
            <a:r>
              <a:rPr lang="en-US" sz="2600" b="1" dirty="0">
                <a:solidFill>
                  <a:srgbClr val="3333CC"/>
                </a:solidFill>
                <a:latin typeface="Times New Roman" panose="02020603050405020304" pitchFamily="18" charset="0"/>
                <a:cs typeface="Times New Roman" panose="02020603050405020304" pitchFamily="18" charset="0"/>
              </a:rPr>
              <a:t> (2) :</a:t>
            </a:r>
          </a:p>
        </p:txBody>
      </p:sp>
      <mc:AlternateContent xmlns:mc="http://schemas.openxmlformats.org/markup-compatibility/2006" xmlns:a14="http://schemas.microsoft.com/office/drawing/2010/main">
        <mc:Choice Requires="a14">
          <p:sp>
            <p:nvSpPr>
              <p:cNvPr id="11" name="Rectangle 10"/>
              <p:cNvSpPr/>
              <p:nvPr/>
            </p:nvSpPr>
            <p:spPr>
              <a:xfrm>
                <a:off x="2993538" y="5462927"/>
                <a:ext cx="2492862" cy="461665"/>
              </a:xfrm>
              <a:prstGeom prst="rect">
                <a:avLst/>
              </a:prstGeom>
            </p:spPr>
            <p:txBody>
              <a:bodyPr wrap="none">
                <a:spAutoFit/>
              </a:bodyPr>
              <a:lstStyle/>
              <a:p>
                <a14:m>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𝟏</m:t>
                        </m:r>
                      </m:sub>
                    </m:sSub>
                    <m:r>
                      <a:rPr lang="en-US" sz="2400" b="1" i="0">
                        <a:solidFill>
                          <a:srgbClr val="FF0000"/>
                        </a:solidFill>
                        <a:latin typeface="Cambria Math"/>
                      </a:rPr>
                      <m:t>+</m:t>
                    </m:r>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𝟐</m:t>
                        </m:r>
                      </m:sub>
                    </m:sSub>
                    <m:r>
                      <a:rPr lang="en-US" sz="2400" b="1" i="0">
                        <a:solidFill>
                          <a:srgbClr val="FF0000"/>
                        </a:solidFill>
                        <a:latin typeface="Cambria Math"/>
                      </a:rPr>
                      <m:t>=</m:t>
                    </m:r>
                    <m:r>
                      <a:rPr lang="en-US" sz="2400" b="1" i="0">
                        <a:solidFill>
                          <a:srgbClr val="FF0000"/>
                        </a:solidFill>
                        <a:latin typeface="Cambria Math"/>
                      </a:rPr>
                      <m:t>𝟗</m:t>
                    </m:r>
                    <m:r>
                      <a:rPr lang="en-US" sz="2400" b="1" i="0">
                        <a:solidFill>
                          <a:srgbClr val="FF0000"/>
                        </a:solidFill>
                        <a:latin typeface="Cambria Math"/>
                      </a:rPr>
                      <m:t>𝛀</m:t>
                    </m:r>
                  </m:oMath>
                </a14:m>
                <a:r>
                  <a:rPr lang="en-US" sz="2400" b="1" dirty="0">
                    <a:solidFill>
                      <a:srgbClr val="FF0000"/>
                    </a:solidFill>
                  </a:rPr>
                  <a:t> (1)</a:t>
                </a:r>
              </a:p>
            </p:txBody>
          </p:sp>
        </mc:Choice>
        <mc:Fallback xmlns="">
          <p:sp>
            <p:nvSpPr>
              <p:cNvPr id="11" name="Rectangle 10"/>
              <p:cNvSpPr>
                <a:spLocks noRot="1" noChangeAspect="1" noMove="1" noResize="1" noEditPoints="1" noAdjustHandles="1" noChangeArrowheads="1" noChangeShapeType="1" noTextEdit="1"/>
              </p:cNvSpPr>
              <p:nvPr/>
            </p:nvSpPr>
            <p:spPr>
              <a:xfrm>
                <a:off x="2993538" y="5462927"/>
                <a:ext cx="2492862" cy="461665"/>
              </a:xfrm>
              <a:prstGeom prst="rect">
                <a:avLst/>
              </a:prstGeom>
              <a:blipFill rotWithShape="1">
                <a:blip r:embed="rId6"/>
                <a:stretch>
                  <a:fillRect l="-489" t="-10526" r="-2934"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819400" y="5941045"/>
                <a:ext cx="2653162" cy="844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b="1" i="1">
                              <a:solidFill>
                                <a:srgbClr val="FF0000"/>
                              </a:solidFill>
                              <a:latin typeface="Cambria Math" panose="02040503050406030204" pitchFamily="18" charset="0"/>
                            </a:rPr>
                          </m:ctrlPr>
                        </m:fPr>
                        <m:num>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𝟏</m:t>
                              </m:r>
                            </m:sub>
                          </m:sSub>
                          <m:r>
                            <a:rPr lang="en-US" sz="2400" b="1" i="0">
                              <a:solidFill>
                                <a:srgbClr val="FF0000"/>
                              </a:solidFill>
                              <a:latin typeface="Cambria Math"/>
                            </a:rPr>
                            <m:t>.</m:t>
                          </m:r>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𝟐</m:t>
                              </m:r>
                            </m:sub>
                          </m:sSub>
                        </m:num>
                        <m:den>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𝟏</m:t>
                              </m:r>
                            </m:sub>
                          </m:sSub>
                          <m:r>
                            <a:rPr lang="en-US" sz="2400" b="1" i="0">
                              <a:solidFill>
                                <a:srgbClr val="FF0000"/>
                              </a:solidFill>
                              <a:latin typeface="Cambria Math"/>
                            </a:rPr>
                            <m:t>+</m:t>
                          </m:r>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𝟐</m:t>
                              </m:r>
                            </m:sub>
                          </m:sSub>
                        </m:den>
                      </m:f>
                      <m:r>
                        <a:rPr lang="en-US" sz="2400" b="1" i="0">
                          <a:solidFill>
                            <a:srgbClr val="FF0000"/>
                          </a:solidFill>
                          <a:latin typeface="Cambria Math"/>
                        </a:rPr>
                        <m:t>=</m:t>
                      </m:r>
                      <m:r>
                        <a:rPr lang="en-US" sz="2400" b="1" i="0">
                          <a:solidFill>
                            <a:srgbClr val="FF0000"/>
                          </a:solidFill>
                          <a:latin typeface="Cambria Math"/>
                        </a:rPr>
                        <m:t>𝟐</m:t>
                      </m:r>
                      <m:r>
                        <a:rPr lang="en-US" sz="2400" b="1" i="0">
                          <a:solidFill>
                            <a:srgbClr val="FF0000"/>
                          </a:solidFill>
                          <a:latin typeface="Cambria Math"/>
                        </a:rPr>
                        <m:t>𝛀</m:t>
                      </m:r>
                      <m:r>
                        <a:rPr lang="en-US" sz="2400" b="1" i="0" smtClean="0">
                          <a:solidFill>
                            <a:srgbClr val="FF0000"/>
                          </a:solidFill>
                          <a:latin typeface="Cambria Math"/>
                        </a:rPr>
                        <m:t> (</m:t>
                      </m:r>
                      <m:r>
                        <a:rPr lang="en-US" sz="2400" b="1" i="0" smtClean="0">
                          <a:solidFill>
                            <a:srgbClr val="FF0000"/>
                          </a:solidFill>
                          <a:latin typeface="Cambria Math"/>
                        </a:rPr>
                        <m:t>𝟐</m:t>
                      </m:r>
                      <m:r>
                        <a:rPr lang="en-US" sz="2400" b="1" i="0" smtClean="0">
                          <a:solidFill>
                            <a:srgbClr val="FF0000"/>
                          </a:solidFill>
                          <a:latin typeface="Cambria Math"/>
                        </a:rPr>
                        <m:t>)</m:t>
                      </m:r>
                    </m:oMath>
                  </m:oMathPara>
                </a14:m>
                <a:endParaRPr lang="en-US" sz="2400" b="1" dirty="0">
                  <a:solidFill>
                    <a:srgbClr val="FF0000"/>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2819400" y="5941045"/>
                <a:ext cx="2653162" cy="844205"/>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2290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7" grpId="0" animBg="1"/>
      <p:bldP spid="8" grpId="0" animBg="1"/>
      <p:bldP spid="9" grpId="0" animBg="1"/>
      <p:bldP spid="10" grpId="0"/>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95400" y="1230508"/>
                <a:ext cx="2878609" cy="523220"/>
              </a:xfrm>
              <a:prstGeom prst="rect">
                <a:avLst/>
              </a:prstGeom>
            </p:spPr>
            <p:txBody>
              <a:bodyPr wrap="none">
                <a:spAutoFit/>
              </a:bodyPr>
              <a:lstStyle/>
              <a:p>
                <a14:m>
                  <m:oMath xmlns:m="http://schemas.openxmlformats.org/officeDocument/2006/math">
                    <m:sSub>
                      <m:sSubPr>
                        <m:ctrlPr>
                          <a:rPr lang="en-US" sz="2800" b="1" i="1" smtClean="0">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𝟏</m:t>
                        </m:r>
                      </m:sub>
                    </m:sSub>
                    <m:r>
                      <a:rPr lang="en-US" sz="2800" b="1" i="0">
                        <a:solidFill>
                          <a:srgbClr val="FF0000"/>
                        </a:solidFill>
                        <a:latin typeface="Cambria Math"/>
                      </a:rPr>
                      <m:t>+</m:t>
                    </m:r>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𝟐</m:t>
                        </m:r>
                      </m:sub>
                    </m:sSub>
                    <m:r>
                      <a:rPr lang="en-US" sz="2800" b="1" i="0">
                        <a:solidFill>
                          <a:srgbClr val="FF0000"/>
                        </a:solidFill>
                        <a:latin typeface="Cambria Math"/>
                      </a:rPr>
                      <m:t>=</m:t>
                    </m:r>
                    <m:r>
                      <a:rPr lang="en-US" sz="2800" b="1" i="0">
                        <a:solidFill>
                          <a:srgbClr val="FF0000"/>
                        </a:solidFill>
                        <a:latin typeface="Cambria Math"/>
                      </a:rPr>
                      <m:t>𝟗</m:t>
                    </m:r>
                    <m:r>
                      <a:rPr lang="en-US" sz="2800" b="1" i="0">
                        <a:solidFill>
                          <a:srgbClr val="FF0000"/>
                        </a:solidFill>
                        <a:latin typeface="Cambria Math"/>
                      </a:rPr>
                      <m:t>𝛀</m:t>
                    </m:r>
                  </m:oMath>
                </a14:m>
                <a:r>
                  <a:rPr lang="en-US" sz="2800" b="1" dirty="0">
                    <a:solidFill>
                      <a:srgbClr val="FF0000"/>
                    </a:solidFill>
                  </a:rPr>
                  <a:t> (1)</a:t>
                </a:r>
              </a:p>
            </p:txBody>
          </p:sp>
        </mc:Choice>
        <mc:Fallback xmlns="">
          <p:sp>
            <p:nvSpPr>
              <p:cNvPr id="2" name="Rectangle 1"/>
              <p:cNvSpPr>
                <a:spLocks noRot="1" noChangeAspect="1" noMove="1" noResize="1" noEditPoints="1" noAdjustHandles="1" noChangeArrowheads="1" noChangeShapeType="1" noTextEdit="1"/>
              </p:cNvSpPr>
              <p:nvPr/>
            </p:nvSpPr>
            <p:spPr>
              <a:xfrm>
                <a:off x="1295400" y="1230508"/>
                <a:ext cx="2878609" cy="523220"/>
              </a:xfrm>
              <a:prstGeom prst="rect">
                <a:avLst/>
              </a:prstGeom>
              <a:blipFill rotWithShape="1">
                <a:blip r:embed="rId2"/>
                <a:stretch>
                  <a:fillRect t="-10465" r="-2966"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841387" y="1007402"/>
                <a:ext cx="3062954" cy="9694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b="1" i="1">
                              <a:solidFill>
                                <a:srgbClr val="FF0000"/>
                              </a:solidFill>
                              <a:latin typeface="Cambria Math" panose="02040503050406030204" pitchFamily="18" charset="0"/>
                            </a:rPr>
                          </m:ctrlPr>
                        </m:fPr>
                        <m:num>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𝟏</m:t>
                              </m:r>
                            </m:sub>
                          </m:sSub>
                          <m:r>
                            <a:rPr lang="en-US" sz="2800" b="1" i="0">
                              <a:solidFill>
                                <a:srgbClr val="FF0000"/>
                              </a:solidFill>
                              <a:latin typeface="Cambria Math"/>
                            </a:rPr>
                            <m:t>.</m:t>
                          </m:r>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𝟐</m:t>
                              </m:r>
                            </m:sub>
                          </m:sSub>
                        </m:num>
                        <m:den>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𝟏</m:t>
                              </m:r>
                            </m:sub>
                          </m:sSub>
                          <m:r>
                            <a:rPr lang="en-US" sz="2800" b="1" i="0">
                              <a:solidFill>
                                <a:srgbClr val="FF0000"/>
                              </a:solidFill>
                              <a:latin typeface="Cambria Math"/>
                            </a:rPr>
                            <m:t>+</m:t>
                          </m:r>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𝟐</m:t>
                              </m:r>
                            </m:sub>
                          </m:sSub>
                        </m:den>
                      </m:f>
                      <m:r>
                        <a:rPr lang="en-US" sz="2800" b="1" i="0">
                          <a:solidFill>
                            <a:srgbClr val="FF0000"/>
                          </a:solidFill>
                          <a:latin typeface="Cambria Math"/>
                        </a:rPr>
                        <m:t>=</m:t>
                      </m:r>
                      <m:r>
                        <a:rPr lang="en-US" sz="2800" b="1" i="0">
                          <a:solidFill>
                            <a:srgbClr val="FF0000"/>
                          </a:solidFill>
                          <a:latin typeface="Cambria Math"/>
                        </a:rPr>
                        <m:t>𝟐</m:t>
                      </m:r>
                      <m:r>
                        <a:rPr lang="en-US" sz="2800" b="1" i="0">
                          <a:solidFill>
                            <a:srgbClr val="FF0000"/>
                          </a:solidFill>
                          <a:latin typeface="Cambria Math"/>
                        </a:rPr>
                        <m:t>𝛀</m:t>
                      </m:r>
                      <m:r>
                        <a:rPr lang="en-US" sz="2800" b="1" i="0" smtClean="0">
                          <a:solidFill>
                            <a:srgbClr val="FF0000"/>
                          </a:solidFill>
                          <a:latin typeface="Cambria Math"/>
                        </a:rPr>
                        <m:t> (</m:t>
                      </m:r>
                      <m:r>
                        <a:rPr lang="en-US" sz="2800" b="1" i="0" smtClean="0">
                          <a:solidFill>
                            <a:srgbClr val="FF0000"/>
                          </a:solidFill>
                          <a:latin typeface="Cambria Math"/>
                        </a:rPr>
                        <m:t>𝟐</m:t>
                      </m:r>
                      <m:r>
                        <a:rPr lang="en-US" sz="2800" b="1" i="0" smtClean="0">
                          <a:solidFill>
                            <a:srgbClr val="FF0000"/>
                          </a:solidFill>
                          <a:latin typeface="Cambria Math"/>
                        </a:rPr>
                        <m:t>)</m:t>
                      </m:r>
                    </m:oMath>
                  </m:oMathPara>
                </a14:m>
                <a:endParaRPr lang="en-US" sz="2800" b="1" dirty="0">
                  <a:solidFill>
                    <a:srgbClr val="FF000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4841387" y="1007402"/>
                <a:ext cx="3062954" cy="96943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905000" y="2408733"/>
                <a:ext cx="5969070" cy="801373"/>
              </a:xfrm>
              <a:prstGeom prst="rect">
                <a:avLst/>
              </a:prstGeom>
            </p:spPr>
            <p:txBody>
              <a:bodyPr wrap="none">
                <a:spAutoFit/>
              </a:bodyPr>
              <a:lstStyle/>
              <a:p>
                <a:r>
                  <a:rPr lang="en-US" sz="3200" b="1" dirty="0">
                    <a:solidFill>
                      <a:srgbClr val="FF0000"/>
                    </a:solidFill>
                  </a:rPr>
                  <a:t>Thế (1) </a:t>
                </a:r>
                <a:r>
                  <a:rPr lang="en-US" sz="3200" b="1" dirty="0" err="1">
                    <a:solidFill>
                      <a:srgbClr val="FF0000"/>
                    </a:solidFill>
                  </a:rPr>
                  <a:t>vào</a:t>
                </a:r>
                <a:r>
                  <a:rPr lang="en-US" sz="3200" b="1" dirty="0">
                    <a:solidFill>
                      <a:srgbClr val="FF0000"/>
                    </a:solidFill>
                  </a:rPr>
                  <a:t> (2) ta </a:t>
                </a:r>
                <a:r>
                  <a:rPr lang="en-US" sz="3200" b="1" dirty="0" err="1">
                    <a:solidFill>
                      <a:srgbClr val="FF0000"/>
                    </a:solidFill>
                  </a:rPr>
                  <a:t>được</a:t>
                </a:r>
                <a:r>
                  <a:rPr lang="en-US" sz="3200" b="1" dirty="0">
                    <a:solidFill>
                      <a:srgbClr val="FF0000"/>
                    </a:solidFill>
                  </a:rPr>
                  <a:t> : </a:t>
                </a:r>
                <a14:m>
                  <m:oMath xmlns:m="http://schemas.openxmlformats.org/officeDocument/2006/math">
                    <m:f>
                      <m:fPr>
                        <m:ctrlPr>
                          <a:rPr lang="en-US" sz="3200" b="1" i="1">
                            <a:solidFill>
                              <a:srgbClr val="FF0000"/>
                            </a:solidFill>
                            <a:latin typeface="Cambria Math" panose="02040503050406030204" pitchFamily="18" charset="0"/>
                          </a:rPr>
                        </m:ctrlPr>
                      </m:fPr>
                      <m:num>
                        <m:sSub>
                          <m:sSubPr>
                            <m:ctrlPr>
                              <a:rPr lang="en-US" sz="3200" b="1" i="1">
                                <a:solidFill>
                                  <a:srgbClr val="FF0000"/>
                                </a:solidFill>
                                <a:latin typeface="Cambria Math" panose="02040503050406030204" pitchFamily="18" charset="0"/>
                              </a:rPr>
                            </m:ctrlPr>
                          </m:sSubPr>
                          <m:e>
                            <m:r>
                              <a:rPr lang="en-US" sz="3200" b="1" i="1">
                                <a:solidFill>
                                  <a:srgbClr val="FF0000"/>
                                </a:solidFill>
                                <a:latin typeface="Cambria Math"/>
                              </a:rPr>
                              <m:t>𝑹</m:t>
                            </m:r>
                          </m:e>
                          <m:sub>
                            <m:r>
                              <a:rPr lang="en-US" sz="3200" b="1" i="1">
                                <a:solidFill>
                                  <a:srgbClr val="FF0000"/>
                                </a:solidFill>
                                <a:latin typeface="Cambria Math"/>
                              </a:rPr>
                              <m:t>𝟏</m:t>
                            </m:r>
                          </m:sub>
                        </m:sSub>
                        <m:r>
                          <a:rPr lang="en-US" sz="3200" b="1" i="1">
                            <a:solidFill>
                              <a:srgbClr val="FF0000"/>
                            </a:solidFill>
                            <a:latin typeface="Cambria Math"/>
                          </a:rPr>
                          <m:t>.</m:t>
                        </m:r>
                        <m:sSub>
                          <m:sSubPr>
                            <m:ctrlPr>
                              <a:rPr lang="en-US" sz="3200" b="1" i="1">
                                <a:solidFill>
                                  <a:srgbClr val="FF0000"/>
                                </a:solidFill>
                                <a:latin typeface="Cambria Math" panose="02040503050406030204" pitchFamily="18" charset="0"/>
                              </a:rPr>
                            </m:ctrlPr>
                          </m:sSubPr>
                          <m:e>
                            <m:r>
                              <a:rPr lang="en-US" sz="3200" b="1" i="1">
                                <a:solidFill>
                                  <a:srgbClr val="FF0000"/>
                                </a:solidFill>
                                <a:latin typeface="Cambria Math"/>
                              </a:rPr>
                              <m:t>𝑹</m:t>
                            </m:r>
                          </m:e>
                          <m:sub>
                            <m:r>
                              <a:rPr lang="en-US" sz="3200" b="1" i="1">
                                <a:solidFill>
                                  <a:srgbClr val="FF0000"/>
                                </a:solidFill>
                                <a:latin typeface="Cambria Math"/>
                              </a:rPr>
                              <m:t>𝟐</m:t>
                            </m:r>
                          </m:sub>
                        </m:sSub>
                      </m:num>
                      <m:den>
                        <m:r>
                          <a:rPr lang="en-US" sz="3200" b="1" i="1">
                            <a:solidFill>
                              <a:srgbClr val="FF0000"/>
                            </a:solidFill>
                            <a:latin typeface="Cambria Math"/>
                          </a:rPr>
                          <m:t>𝟗</m:t>
                        </m:r>
                      </m:den>
                    </m:f>
                    <m:r>
                      <a:rPr lang="en-US" sz="3200" b="1" i="1">
                        <a:solidFill>
                          <a:srgbClr val="FF0000"/>
                        </a:solidFill>
                        <a:latin typeface="Cambria Math"/>
                      </a:rPr>
                      <m:t>=</m:t>
                    </m:r>
                    <m:r>
                      <a:rPr lang="en-US" sz="3200" b="1" i="1">
                        <a:solidFill>
                          <a:srgbClr val="FF0000"/>
                        </a:solidFill>
                        <a:latin typeface="Cambria Math"/>
                      </a:rPr>
                      <m:t>𝟐</m:t>
                    </m:r>
                  </m:oMath>
                </a14:m>
                <a:endParaRPr lang="en-US" sz="3200" dirty="0">
                  <a:solidFill>
                    <a:srgbClr val="FF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905000" y="2408733"/>
                <a:ext cx="5969070" cy="801373"/>
              </a:xfrm>
              <a:prstGeom prst="rect">
                <a:avLst/>
              </a:prstGeom>
              <a:blipFill rotWithShape="1">
                <a:blip r:embed="rId4"/>
                <a:stretch>
                  <a:fillRect l="-2656" b="-11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302058" y="3657600"/>
                <a:ext cx="4387483" cy="584775"/>
              </a:xfrm>
              <a:prstGeom prst="rect">
                <a:avLst/>
              </a:prstGeom>
            </p:spPr>
            <p:txBody>
              <a:bodyPr wrap="none">
                <a:spAutoFit/>
              </a:bodyPr>
              <a:lstStyle/>
              <a:p>
                <a:r>
                  <a:rPr lang="en-US" sz="3200" b="1" dirty="0">
                    <a:solidFill>
                      <a:srgbClr val="3333CC"/>
                    </a:solidFill>
                  </a:rPr>
                  <a:t>=&gt; </a:t>
                </a:r>
                <a14:m>
                  <m:oMath xmlns:m="http://schemas.openxmlformats.org/officeDocument/2006/math">
                    <m:r>
                      <a:rPr lang="en-US" sz="3200" b="1" i="0" smtClean="0">
                        <a:solidFill>
                          <a:srgbClr val="3333CC"/>
                        </a:solidFill>
                        <a:latin typeface="Cambria Math"/>
                      </a:rPr>
                      <m:t>𝐑</m:t>
                    </m:r>
                    <m:r>
                      <a:rPr lang="en-US" sz="3200" b="1" i="0" baseline="-25000" smtClean="0">
                        <a:solidFill>
                          <a:srgbClr val="3333CC"/>
                        </a:solidFill>
                        <a:latin typeface="Cambria Math"/>
                      </a:rPr>
                      <m:t>𝟏</m:t>
                    </m:r>
                    <m:r>
                      <a:rPr lang="en-US" sz="3200" b="1" i="0" smtClean="0">
                        <a:solidFill>
                          <a:srgbClr val="3333CC"/>
                        </a:solidFill>
                        <a:latin typeface="Cambria Math"/>
                      </a:rPr>
                      <m:t>.</m:t>
                    </m:r>
                    <m:r>
                      <a:rPr lang="en-US" sz="3200" b="1" i="0" smtClean="0">
                        <a:solidFill>
                          <a:srgbClr val="3333CC"/>
                        </a:solidFill>
                        <a:latin typeface="Cambria Math"/>
                      </a:rPr>
                      <m:t>𝐑𝟐</m:t>
                    </m:r>
                    <m:r>
                      <a:rPr lang="en-US" sz="3200" b="1" i="1">
                        <a:solidFill>
                          <a:srgbClr val="3333CC"/>
                        </a:solidFill>
                        <a:latin typeface="Cambria Math"/>
                      </a:rPr>
                      <m:t>=</m:t>
                    </m:r>
                    <m:r>
                      <a:rPr lang="en-US" sz="3200" b="1" i="1">
                        <a:solidFill>
                          <a:srgbClr val="3333CC"/>
                        </a:solidFill>
                        <a:latin typeface="Cambria Math"/>
                      </a:rPr>
                      <m:t>𝟐</m:t>
                    </m:r>
                    <m:r>
                      <a:rPr lang="en-US" sz="3200" b="1" i="1">
                        <a:solidFill>
                          <a:srgbClr val="3333CC"/>
                        </a:solidFill>
                        <a:latin typeface="Cambria Math"/>
                      </a:rPr>
                      <m:t>.</m:t>
                    </m:r>
                    <m:r>
                      <a:rPr lang="en-US" sz="3200" b="1" i="1">
                        <a:solidFill>
                          <a:srgbClr val="3333CC"/>
                        </a:solidFill>
                        <a:latin typeface="Cambria Math"/>
                      </a:rPr>
                      <m:t>𝟗</m:t>
                    </m:r>
                    <m:r>
                      <a:rPr lang="en-US" sz="3200" b="1" i="1">
                        <a:solidFill>
                          <a:srgbClr val="3333CC"/>
                        </a:solidFill>
                        <a:latin typeface="Cambria Math"/>
                      </a:rPr>
                      <m:t>=</m:t>
                    </m:r>
                    <m:r>
                      <a:rPr lang="en-US" sz="3200" b="1" i="1">
                        <a:solidFill>
                          <a:srgbClr val="3333CC"/>
                        </a:solidFill>
                        <a:latin typeface="Cambria Math"/>
                      </a:rPr>
                      <m:t>𝟏𝟖</m:t>
                    </m:r>
                  </m:oMath>
                </a14:m>
                <a:r>
                  <a:rPr lang="en-US" sz="3200" dirty="0">
                    <a:solidFill>
                      <a:srgbClr val="3333CC"/>
                    </a:solidFill>
                  </a:rPr>
                  <a:t>(3)</a:t>
                </a:r>
              </a:p>
            </p:txBody>
          </p:sp>
        </mc:Choice>
        <mc:Fallback xmlns="">
          <p:sp>
            <p:nvSpPr>
              <p:cNvPr id="6" name="Rectangle 5"/>
              <p:cNvSpPr>
                <a:spLocks noRot="1" noChangeAspect="1" noMove="1" noResize="1" noEditPoints="1" noAdjustHandles="1" noChangeArrowheads="1" noChangeShapeType="1" noTextEdit="1"/>
              </p:cNvSpPr>
              <p:nvPr/>
            </p:nvSpPr>
            <p:spPr>
              <a:xfrm>
                <a:off x="2302058" y="3657600"/>
                <a:ext cx="4387483" cy="584775"/>
              </a:xfrm>
              <a:prstGeom prst="rect">
                <a:avLst/>
              </a:prstGeom>
              <a:blipFill rotWithShape="1">
                <a:blip r:embed="rId5"/>
                <a:stretch>
                  <a:fillRect l="-3616" t="-12500" r="-2643"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81000" y="4724400"/>
                <a:ext cx="8229600" cy="513282"/>
              </a:xfrm>
              <a:prstGeom prst="rect">
                <a:avLst/>
              </a:prstGeom>
              <a:noFill/>
            </p:spPr>
            <p:txBody>
              <a:bodyPr wrap="square" rtlCol="0">
                <a:spAutoFit/>
              </a:bodyPr>
              <a:lstStyle/>
              <a:p>
                <a:r>
                  <a:rPr lang="en-US" sz="2600" b="1" dirty="0">
                    <a:solidFill>
                      <a:srgbClr val="3333CC"/>
                    </a:solidFill>
                    <a:latin typeface="Times New Roman" panose="02020603050405020304" pitchFamily="18" charset="0"/>
                    <a:cs typeface="Times New Roman" panose="02020603050405020304" pitchFamily="18" charset="0"/>
                  </a:rPr>
                  <a:t>Giải PT (1) </a:t>
                </a:r>
                <a:r>
                  <a:rPr lang="en-US" sz="2600" b="1" dirty="0" err="1">
                    <a:solidFill>
                      <a:srgbClr val="3333CC"/>
                    </a:solidFill>
                    <a:latin typeface="Times New Roman" panose="02020603050405020304" pitchFamily="18" charset="0"/>
                    <a:cs typeface="Times New Roman" panose="02020603050405020304" pitchFamily="18" charset="0"/>
                  </a:rPr>
                  <a:t>và</a:t>
                </a:r>
                <a:r>
                  <a:rPr lang="en-US" sz="2600" b="1" dirty="0">
                    <a:solidFill>
                      <a:srgbClr val="3333CC"/>
                    </a:solidFill>
                    <a:latin typeface="Times New Roman" panose="02020603050405020304" pitchFamily="18" charset="0"/>
                    <a:cs typeface="Times New Roman" panose="02020603050405020304" pitchFamily="18" charset="0"/>
                  </a:rPr>
                  <a:t> (3) : </a:t>
                </a:r>
                <a:r>
                  <a:rPr lang="en-US" sz="2600" b="1" dirty="0">
                    <a:solidFill>
                      <a:srgbClr val="FF0000"/>
                    </a:solidFill>
                    <a:latin typeface="Times New Roman" panose="02020603050405020304" pitchFamily="18" charset="0"/>
                    <a:cs typeface="Times New Roman" panose="02020603050405020304" pitchFamily="18" charset="0"/>
                  </a:rPr>
                  <a:t>R</a:t>
                </a:r>
                <a:r>
                  <a:rPr lang="en-US" sz="2600" b="1" baseline="-25000" dirty="0">
                    <a:solidFill>
                      <a:srgbClr val="FF0000"/>
                    </a:solidFill>
                    <a:latin typeface="Times New Roman" panose="02020603050405020304" pitchFamily="18" charset="0"/>
                    <a:cs typeface="Times New Roman" panose="02020603050405020304" pitchFamily="18" charset="0"/>
                  </a:rPr>
                  <a:t>1</a:t>
                </a:r>
                <a:r>
                  <a:rPr lang="en-US" sz="2600" b="1" dirty="0">
                    <a:solidFill>
                      <a:srgbClr val="FF0000"/>
                    </a:solidFill>
                    <a:latin typeface="Times New Roman" panose="02020603050405020304" pitchFamily="18" charset="0"/>
                    <a:cs typeface="Times New Roman" panose="02020603050405020304" pitchFamily="18" charset="0"/>
                  </a:rPr>
                  <a:t>=6</a:t>
                </a:r>
                <a14:m>
                  <m:oMath xmlns:m="http://schemas.openxmlformats.org/officeDocument/2006/math">
                    <m:r>
                      <a:rPr lang="en-US" sz="2800" b="1">
                        <a:solidFill>
                          <a:srgbClr val="FF0000"/>
                        </a:solidFill>
                        <a:latin typeface="Cambria Math"/>
                      </a:rPr>
                      <m:t>𝛀</m:t>
                    </m:r>
                  </m:oMath>
                </a14:m>
                <a:r>
                  <a:rPr lang="en-US" sz="2600" b="1" dirty="0">
                    <a:solidFill>
                      <a:srgbClr val="FF0000"/>
                    </a:solidFill>
                    <a:latin typeface="Times New Roman" pitchFamily="18" charset="0"/>
                    <a:cs typeface="Times New Roman" pitchFamily="18" charset="0"/>
                  </a:rPr>
                  <a:t>; R</a:t>
                </a:r>
                <a:r>
                  <a:rPr lang="en-US" sz="2600" b="1" baseline="-25000" dirty="0">
                    <a:solidFill>
                      <a:srgbClr val="FF0000"/>
                    </a:solidFill>
                    <a:latin typeface="Times New Roman" pitchFamily="18" charset="0"/>
                    <a:cs typeface="Times New Roman" pitchFamily="18" charset="0"/>
                  </a:rPr>
                  <a:t>2</a:t>
                </a:r>
                <a:r>
                  <a:rPr lang="en-US" sz="2600" b="1" dirty="0">
                    <a:solidFill>
                      <a:srgbClr val="FF0000"/>
                    </a:solidFill>
                    <a:latin typeface="Times New Roman" pitchFamily="18" charset="0"/>
                    <a:cs typeface="Times New Roman" pitchFamily="18" charset="0"/>
                  </a:rPr>
                  <a:t>=3</a:t>
                </a:r>
                <a14:m>
                  <m:oMath xmlns:m="http://schemas.openxmlformats.org/officeDocument/2006/math">
                    <m:r>
                      <a:rPr lang="en-US" sz="2800" b="1">
                        <a:solidFill>
                          <a:srgbClr val="FF0000"/>
                        </a:solidFill>
                        <a:latin typeface="Cambria Math"/>
                      </a:rPr>
                      <m:t>𝛀</m:t>
                    </m:r>
                  </m:oMath>
                </a14:m>
                <a:r>
                  <a:rPr lang="en-US" sz="2600" b="1" dirty="0">
                    <a:solidFill>
                      <a:srgbClr val="FF0000"/>
                    </a:solidFill>
                    <a:latin typeface="Times New Roman" pitchFamily="18" charset="0"/>
                    <a:cs typeface="Times New Roman" pitchFamily="18" charset="0"/>
                  </a:rPr>
                  <a:t> hoặc R</a:t>
                </a:r>
                <a:r>
                  <a:rPr lang="en-US" sz="2600" b="1" baseline="-25000" dirty="0">
                    <a:solidFill>
                      <a:srgbClr val="FF0000"/>
                    </a:solidFill>
                    <a:latin typeface="Times New Roman" panose="02020603050405020304" pitchFamily="18" charset="0"/>
                    <a:cs typeface="Times New Roman" panose="02020603050405020304" pitchFamily="18" charset="0"/>
                  </a:rPr>
                  <a:t>1</a:t>
                </a:r>
                <a:r>
                  <a:rPr lang="en-US" sz="2600" b="1" dirty="0">
                    <a:solidFill>
                      <a:srgbClr val="FF0000"/>
                    </a:solidFill>
                    <a:latin typeface="Times New Roman" panose="02020603050405020304" pitchFamily="18" charset="0"/>
                    <a:cs typeface="Times New Roman" panose="02020603050405020304" pitchFamily="18" charset="0"/>
                  </a:rPr>
                  <a:t>=3</a:t>
                </a:r>
                <a14:m>
                  <m:oMath xmlns:m="http://schemas.openxmlformats.org/officeDocument/2006/math">
                    <m:r>
                      <a:rPr lang="en-US" sz="2800" b="1">
                        <a:solidFill>
                          <a:srgbClr val="FF0000"/>
                        </a:solidFill>
                        <a:latin typeface="Cambria Math"/>
                      </a:rPr>
                      <m:t>𝛀</m:t>
                    </m:r>
                  </m:oMath>
                </a14:m>
                <a:r>
                  <a:rPr lang="en-US" sz="2600" b="1" dirty="0">
                    <a:solidFill>
                      <a:srgbClr val="FF0000"/>
                    </a:solidFill>
                    <a:latin typeface="Times New Roman" panose="02020603050405020304" pitchFamily="18" charset="0"/>
                    <a:cs typeface="Times New Roman" panose="02020603050405020304" pitchFamily="18" charset="0"/>
                  </a:rPr>
                  <a:t>; R</a:t>
                </a:r>
                <a:r>
                  <a:rPr lang="en-US" sz="2600" b="1" baseline="-25000" dirty="0">
                    <a:solidFill>
                      <a:srgbClr val="FF0000"/>
                    </a:solidFill>
                    <a:latin typeface="Times New Roman" pitchFamily="18" charset="0"/>
                    <a:cs typeface="Times New Roman" pitchFamily="18" charset="0"/>
                  </a:rPr>
                  <a:t>2</a:t>
                </a:r>
                <a:r>
                  <a:rPr lang="en-US" sz="2600" b="1" dirty="0">
                    <a:solidFill>
                      <a:srgbClr val="FF0000"/>
                    </a:solidFill>
                    <a:latin typeface="Times New Roman" panose="02020603050405020304" pitchFamily="18" charset="0"/>
                    <a:cs typeface="Times New Roman" panose="02020603050405020304" pitchFamily="18" charset="0"/>
                  </a:rPr>
                  <a:t>=6</a:t>
                </a:r>
                <a14:m>
                  <m:oMath xmlns:m="http://schemas.openxmlformats.org/officeDocument/2006/math">
                    <m:r>
                      <a:rPr lang="en-US" sz="2800" b="1">
                        <a:solidFill>
                          <a:srgbClr val="FF0000"/>
                        </a:solidFill>
                        <a:latin typeface="Cambria Math"/>
                      </a:rPr>
                      <m:t>𝛀</m:t>
                    </m:r>
                  </m:oMath>
                </a14:m>
                <a:r>
                  <a:rPr lang="en-US" sz="2600" b="1" dirty="0">
                    <a:solidFill>
                      <a:srgbClr val="FF0000"/>
                    </a:solidFill>
                    <a:latin typeface="Times New Roman" pitchFamily="18" charset="0"/>
                    <a:cs typeface="Times New Roman" pitchFamily="18" charset="0"/>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381000" y="4724400"/>
                <a:ext cx="8229600" cy="513282"/>
              </a:xfrm>
              <a:prstGeom prst="rect">
                <a:avLst/>
              </a:prstGeom>
              <a:blipFill rotWithShape="1">
                <a:blip r:embed="rId6"/>
                <a:stretch>
                  <a:fillRect l="-1333" t="-7143" b="-28571"/>
                </a:stretch>
              </a:blipFill>
            </p:spPr>
            <p:txBody>
              <a:bodyPr/>
              <a:lstStyle/>
              <a:p>
                <a:r>
                  <a:rPr lang="en-US">
                    <a:noFill/>
                  </a:rPr>
                  <a:t> </a:t>
                </a:r>
              </a:p>
            </p:txBody>
          </p:sp>
        </mc:Fallback>
      </mc:AlternateContent>
    </p:spTree>
    <p:extLst>
      <p:ext uri="{BB962C8B-B14F-4D97-AF65-F5344CB8AC3E}">
        <p14:creationId xmlns:p14="http://schemas.microsoft.com/office/powerpoint/2010/main" val="162681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609600" y="593725"/>
            <a:ext cx="784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Bef>
                <a:spcPct val="50000"/>
              </a:spcBef>
            </a:pPr>
            <a:r>
              <a:rPr lang="en-US" altLang="en-US" sz="4000" b="1" cap="all" smtClean="0">
                <a:ln w="0">
                  <a:solidFill>
                    <a:srgbClr val="002060"/>
                  </a:solidFill>
                </a:ln>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CỦNG CỐ</a:t>
            </a:r>
            <a:endParaRPr lang="en-US" altLang="en-US" sz="4000" b="1" cap="all">
              <a:ln w="0">
                <a:solidFill>
                  <a:srgbClr val="002060"/>
                </a:solidFill>
              </a:ln>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7" name="AutoShape 2"/>
          <p:cNvSpPr>
            <a:spLocks noChangeArrowheads="1"/>
          </p:cNvSpPr>
          <p:nvPr/>
        </p:nvSpPr>
        <p:spPr bwMode="auto">
          <a:xfrm>
            <a:off x="294968" y="1268361"/>
            <a:ext cx="8458200" cy="4191000"/>
          </a:xfrm>
          <a:prstGeom prst="horizontalScroll">
            <a:avLst>
              <a:gd name="adj" fmla="val 12500"/>
            </a:avLst>
          </a:prstGeom>
          <a:solidFill>
            <a:srgbClr val="FFFF00">
              <a:alpha val="0"/>
            </a:srgbClr>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Text Box 5"/>
          <p:cNvSpPr txBox="1">
            <a:spLocks noChangeArrowheads="1"/>
          </p:cNvSpPr>
          <p:nvPr/>
        </p:nvSpPr>
        <p:spPr bwMode="auto">
          <a:xfrm>
            <a:off x="1219200" y="2438400"/>
            <a:ext cx="723900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Char char="Ø"/>
            </a:pPr>
            <a:r>
              <a:rPr lang="en-US" altLang="en-US" sz="3200" dirty="0" err="1">
                <a:solidFill>
                  <a:srgbClr val="009900"/>
                </a:solidFill>
                <a:latin typeface="Arial" charset="0"/>
              </a:rPr>
              <a:t>Học</a:t>
            </a:r>
            <a:r>
              <a:rPr lang="en-US" altLang="en-US" sz="3200" dirty="0">
                <a:solidFill>
                  <a:srgbClr val="009900"/>
                </a:solidFill>
                <a:latin typeface="Arial" charset="0"/>
              </a:rPr>
              <a:t> </a:t>
            </a:r>
            <a:r>
              <a:rPr lang="en-US" altLang="en-US" sz="3200" dirty="0" err="1">
                <a:solidFill>
                  <a:srgbClr val="009900"/>
                </a:solidFill>
                <a:latin typeface="Arial" charset="0"/>
              </a:rPr>
              <a:t>phần</a:t>
            </a:r>
            <a:r>
              <a:rPr lang="en-US" altLang="en-US" sz="3200" dirty="0">
                <a:solidFill>
                  <a:srgbClr val="009900"/>
                </a:solidFill>
                <a:latin typeface="Arial" charset="0"/>
              </a:rPr>
              <a:t> </a:t>
            </a:r>
            <a:r>
              <a:rPr lang="en-US" altLang="en-US" sz="3200" dirty="0" err="1">
                <a:solidFill>
                  <a:srgbClr val="009900"/>
                </a:solidFill>
                <a:latin typeface="Arial" charset="0"/>
              </a:rPr>
              <a:t>ghi</a:t>
            </a:r>
            <a:r>
              <a:rPr lang="en-US" altLang="en-US" sz="3200" dirty="0">
                <a:solidFill>
                  <a:srgbClr val="009900"/>
                </a:solidFill>
                <a:latin typeface="Arial" charset="0"/>
              </a:rPr>
              <a:t> </a:t>
            </a:r>
            <a:r>
              <a:rPr lang="en-US" altLang="en-US" sz="3200" dirty="0" err="1">
                <a:solidFill>
                  <a:srgbClr val="009900"/>
                </a:solidFill>
                <a:latin typeface="Arial" charset="0"/>
              </a:rPr>
              <a:t>nhớ</a:t>
            </a:r>
            <a:r>
              <a:rPr lang="en-US" altLang="en-US" sz="3200" dirty="0">
                <a:solidFill>
                  <a:srgbClr val="009900"/>
                </a:solidFill>
                <a:latin typeface="Arial" charset="0"/>
              </a:rPr>
              <a:t> </a:t>
            </a:r>
            <a:r>
              <a:rPr lang="vi-VN" altLang="en-US" sz="3200" dirty="0">
                <a:solidFill>
                  <a:srgbClr val="009900"/>
                </a:solidFill>
                <a:latin typeface="Arial" charset="0"/>
              </a:rPr>
              <a:t>SGK.</a:t>
            </a:r>
            <a:endParaRPr lang="en-US" altLang="en-US" sz="3200" dirty="0">
              <a:solidFill>
                <a:srgbClr val="009900"/>
              </a:solidFill>
              <a:latin typeface="Arial" charset="0"/>
            </a:endParaRPr>
          </a:p>
          <a:p>
            <a:pPr>
              <a:spcBef>
                <a:spcPct val="50000"/>
              </a:spcBef>
              <a:buFont typeface="Wingdings" pitchFamily="2" charset="2"/>
              <a:buChar char="Ø"/>
            </a:pPr>
            <a:r>
              <a:rPr lang="en-US" altLang="en-US" sz="3200" dirty="0" err="1">
                <a:solidFill>
                  <a:srgbClr val="FF0000"/>
                </a:solidFill>
                <a:latin typeface="Arial" charset="0"/>
              </a:rPr>
              <a:t>Làm</a:t>
            </a:r>
            <a:r>
              <a:rPr lang="en-US" altLang="en-US" sz="3200" dirty="0">
                <a:solidFill>
                  <a:srgbClr val="FF0000"/>
                </a:solidFill>
                <a:latin typeface="Arial" charset="0"/>
              </a:rPr>
              <a:t> </a:t>
            </a:r>
            <a:r>
              <a:rPr lang="en-US" altLang="en-US" sz="3200" dirty="0" err="1">
                <a:solidFill>
                  <a:srgbClr val="FF0000"/>
                </a:solidFill>
                <a:latin typeface="Arial" charset="0"/>
              </a:rPr>
              <a:t>c</a:t>
            </a:r>
            <a:r>
              <a:rPr lang="en-US" altLang="en-US" sz="2800" dirty="0" err="1">
                <a:solidFill>
                  <a:srgbClr val="FF0000"/>
                </a:solidFill>
                <a:latin typeface="Arial" charset="0"/>
              </a:rPr>
              <a:t>ác</a:t>
            </a:r>
            <a:r>
              <a:rPr lang="en-US" altLang="en-US" sz="2800" dirty="0">
                <a:solidFill>
                  <a:srgbClr val="FF0000"/>
                </a:solidFill>
                <a:latin typeface="Arial" charset="0"/>
              </a:rPr>
              <a:t> </a:t>
            </a:r>
            <a:r>
              <a:rPr lang="en-US" altLang="en-US" sz="3200" dirty="0" err="1">
                <a:solidFill>
                  <a:srgbClr val="FF0000"/>
                </a:solidFill>
                <a:latin typeface="Arial" charset="0"/>
              </a:rPr>
              <a:t>bài</a:t>
            </a:r>
            <a:r>
              <a:rPr lang="en-US" altLang="en-US" sz="3200" dirty="0">
                <a:solidFill>
                  <a:srgbClr val="FF0000"/>
                </a:solidFill>
                <a:latin typeface="Arial" charset="0"/>
              </a:rPr>
              <a:t> </a:t>
            </a:r>
            <a:r>
              <a:rPr lang="en-US" altLang="en-US" sz="3200" dirty="0" err="1">
                <a:solidFill>
                  <a:srgbClr val="FF0000"/>
                </a:solidFill>
                <a:latin typeface="Arial" charset="0"/>
              </a:rPr>
              <a:t>tập</a:t>
            </a:r>
            <a:r>
              <a:rPr lang="en-US" altLang="en-US" sz="3200" dirty="0">
                <a:solidFill>
                  <a:srgbClr val="FF0000"/>
                </a:solidFill>
                <a:latin typeface="Arial" charset="0"/>
              </a:rPr>
              <a:t> </a:t>
            </a:r>
            <a:r>
              <a:rPr lang="en-US" altLang="en-US" sz="3200" dirty="0" err="1">
                <a:solidFill>
                  <a:srgbClr val="FF0000"/>
                </a:solidFill>
                <a:latin typeface="Arial" charset="0"/>
              </a:rPr>
              <a:t>sách</a:t>
            </a:r>
            <a:r>
              <a:rPr lang="en-US" altLang="en-US" sz="3200" dirty="0">
                <a:solidFill>
                  <a:srgbClr val="FF0000"/>
                </a:solidFill>
                <a:latin typeface="Arial" charset="0"/>
              </a:rPr>
              <a:t> </a:t>
            </a:r>
            <a:r>
              <a:rPr lang="en-US" altLang="en-US" sz="3200" dirty="0" err="1">
                <a:solidFill>
                  <a:srgbClr val="FF0000"/>
                </a:solidFill>
                <a:latin typeface="Arial" charset="0"/>
              </a:rPr>
              <a:t>bài</a:t>
            </a:r>
            <a:r>
              <a:rPr lang="en-US" altLang="en-US" sz="3200" dirty="0">
                <a:solidFill>
                  <a:srgbClr val="FF0000"/>
                </a:solidFill>
                <a:latin typeface="Arial" charset="0"/>
              </a:rPr>
              <a:t> </a:t>
            </a:r>
            <a:r>
              <a:rPr lang="en-US" altLang="en-US" sz="3200" dirty="0" err="1">
                <a:solidFill>
                  <a:srgbClr val="FF0000"/>
                </a:solidFill>
                <a:latin typeface="Arial" charset="0"/>
              </a:rPr>
              <a:t>tập</a:t>
            </a:r>
            <a:r>
              <a:rPr lang="en-US" altLang="en-US" sz="3200" dirty="0">
                <a:solidFill>
                  <a:srgbClr val="FF0000"/>
                </a:solidFill>
                <a:latin typeface="Arial" charset="0"/>
              </a:rPr>
              <a:t>.</a:t>
            </a:r>
          </a:p>
          <a:p>
            <a:pPr>
              <a:spcBef>
                <a:spcPct val="50000"/>
              </a:spcBef>
              <a:buFont typeface="Wingdings" pitchFamily="2" charset="2"/>
              <a:buChar char="Ø"/>
            </a:pPr>
            <a:r>
              <a:rPr lang="en-US" altLang="en-US" sz="3200" dirty="0" err="1">
                <a:solidFill>
                  <a:srgbClr val="FF0066"/>
                </a:solidFill>
                <a:latin typeface="Arial" charset="0"/>
              </a:rPr>
              <a:t>Tìm</a:t>
            </a:r>
            <a:r>
              <a:rPr lang="en-US" altLang="en-US" sz="3200" dirty="0">
                <a:solidFill>
                  <a:srgbClr val="FF0066"/>
                </a:solidFill>
                <a:latin typeface="Arial" charset="0"/>
              </a:rPr>
              <a:t> </a:t>
            </a:r>
            <a:r>
              <a:rPr lang="en-US" altLang="en-US" sz="3200" dirty="0" err="1">
                <a:solidFill>
                  <a:srgbClr val="FF0066"/>
                </a:solidFill>
                <a:latin typeface="Arial" charset="0"/>
              </a:rPr>
              <a:t>hiểu</a:t>
            </a:r>
            <a:r>
              <a:rPr lang="en-US" altLang="en-US" sz="3200" dirty="0">
                <a:solidFill>
                  <a:srgbClr val="FF0066"/>
                </a:solidFill>
                <a:latin typeface="Arial" charset="0"/>
              </a:rPr>
              <a:t> </a:t>
            </a:r>
            <a:r>
              <a:rPr lang="en-US" altLang="en-US" sz="3200" dirty="0" err="1">
                <a:solidFill>
                  <a:srgbClr val="FF0066"/>
                </a:solidFill>
                <a:latin typeface="Arial" charset="0"/>
              </a:rPr>
              <a:t>trước</a:t>
            </a:r>
            <a:r>
              <a:rPr lang="en-US" altLang="en-US" sz="3200" dirty="0">
                <a:solidFill>
                  <a:srgbClr val="FF0066"/>
                </a:solidFill>
                <a:latin typeface="Arial" charset="0"/>
              </a:rPr>
              <a:t> </a:t>
            </a:r>
            <a:r>
              <a:rPr lang="en-US" altLang="en-US" sz="3200" dirty="0" err="1">
                <a:solidFill>
                  <a:srgbClr val="FF0066"/>
                </a:solidFill>
                <a:latin typeface="Arial" charset="0"/>
              </a:rPr>
              <a:t>bài</a:t>
            </a:r>
            <a:r>
              <a:rPr lang="en-US" altLang="en-US" sz="3200" dirty="0">
                <a:solidFill>
                  <a:srgbClr val="FF0066"/>
                </a:solidFill>
                <a:latin typeface="Arial" charset="0"/>
              </a:rPr>
              <a:t> 6 </a:t>
            </a:r>
            <a:r>
              <a:rPr lang="en-US" altLang="en-US" sz="3200" dirty="0" err="1">
                <a:solidFill>
                  <a:srgbClr val="FF0066"/>
                </a:solidFill>
                <a:latin typeface="Arial" charset="0"/>
              </a:rPr>
              <a:t>sách</a:t>
            </a:r>
            <a:r>
              <a:rPr lang="en-US" altLang="en-US" sz="3200" dirty="0">
                <a:solidFill>
                  <a:srgbClr val="FF0066"/>
                </a:solidFill>
                <a:latin typeface="Arial" charset="0"/>
              </a:rPr>
              <a:t> </a:t>
            </a:r>
            <a:r>
              <a:rPr lang="en-US" altLang="en-US" sz="3200" dirty="0" err="1">
                <a:solidFill>
                  <a:srgbClr val="FF0066"/>
                </a:solidFill>
                <a:latin typeface="Arial" charset="0"/>
              </a:rPr>
              <a:t>giáo</a:t>
            </a:r>
            <a:r>
              <a:rPr lang="en-US" altLang="en-US" sz="3200" dirty="0">
                <a:solidFill>
                  <a:srgbClr val="FF0066"/>
                </a:solidFill>
                <a:latin typeface="Arial" charset="0"/>
              </a:rPr>
              <a:t> </a:t>
            </a:r>
            <a:r>
              <a:rPr lang="vi-VN" altLang="en-US" sz="3200" dirty="0">
                <a:solidFill>
                  <a:srgbClr val="FF0066"/>
                </a:solidFill>
                <a:latin typeface="Arial" charset="0"/>
              </a:rPr>
              <a:t>khoa.</a:t>
            </a:r>
            <a:endParaRPr lang="en-US" altLang="en-US" sz="3200" dirty="0">
              <a:solidFill>
                <a:srgbClr val="FF0066"/>
              </a:solidFill>
              <a:latin typeface="Arial" charset="0"/>
            </a:endParaRPr>
          </a:p>
          <a:p>
            <a:pPr>
              <a:spcBef>
                <a:spcPct val="50000"/>
              </a:spcBef>
            </a:pPr>
            <a:endParaRPr lang="en-US" altLang="en-US" sz="3200" dirty="0">
              <a:solidFill>
                <a:srgbClr val="FF0066"/>
              </a:solidFill>
              <a:latin typeface="Arial" charset="0"/>
            </a:endParaRPr>
          </a:p>
        </p:txBody>
      </p:sp>
    </p:spTree>
    <p:extLst>
      <p:ext uri="{BB962C8B-B14F-4D97-AF65-F5344CB8AC3E}">
        <p14:creationId xmlns:p14="http://schemas.microsoft.com/office/powerpoint/2010/main" val="31247630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74708" cy="646331"/>
          </a:xfrm>
          <a:prstGeom prst="rect">
            <a:avLst/>
          </a:prstGeom>
        </p:spPr>
        <p:txBody>
          <a:bodyPr wrap="none">
            <a:spAutoFit/>
          </a:bodyPr>
          <a:lstStyle/>
          <a:p>
            <a:r>
              <a:rPr lang="en-US" sz="3600" dirty="0" err="1">
                <a:solidFill>
                  <a:srgbClr val="FF0000"/>
                </a:solidFill>
                <a:latin typeface="Times New Roman" pitchFamily="18" charset="0"/>
                <a:cs typeface="Times New Roman" pitchFamily="18" charset="0"/>
              </a:rPr>
              <a:t>Câu</a:t>
            </a:r>
            <a:r>
              <a:rPr lang="en-US" sz="3600" dirty="0">
                <a:solidFill>
                  <a:srgbClr val="FF0000"/>
                </a:solidFill>
                <a:latin typeface="Times New Roman" pitchFamily="18" charset="0"/>
                <a:cs typeface="Times New Roman" pitchFamily="18" charset="0"/>
              </a:rPr>
              <a:t> 1</a:t>
            </a:r>
            <a:endParaRPr lang="en-US" sz="3600" dirty="0">
              <a:latin typeface="Times New Roman" pitchFamily="18" charset="0"/>
              <a:cs typeface="Times New Roman" pitchFamily="18" charset="0"/>
            </a:endParaRPr>
          </a:p>
        </p:txBody>
      </p:sp>
      <p:sp>
        <p:nvSpPr>
          <p:cNvPr id="8" name="Rectangle 7"/>
          <p:cNvSpPr/>
          <p:nvPr/>
        </p:nvSpPr>
        <p:spPr>
          <a:xfrm>
            <a:off x="1981200" y="609600"/>
            <a:ext cx="1980029" cy="646331"/>
          </a:xfrm>
          <a:prstGeom prst="rect">
            <a:avLst/>
          </a:prstGeom>
        </p:spPr>
        <p:txBody>
          <a:bodyPr wrap="none">
            <a:spAutoFit/>
          </a:bodyPr>
          <a:lstStyle/>
          <a:p>
            <a:r>
              <a:rPr lang="vi-VN" sz="3600" b="1" dirty="0">
                <a:solidFill>
                  <a:srgbClr val="C00000"/>
                </a:solidFill>
                <a:latin typeface="Times New Roman" pitchFamily="18" charset="0"/>
                <a:cs typeface="Times New Roman" pitchFamily="18" charset="0"/>
              </a:rPr>
              <a:t>I = I</a:t>
            </a:r>
            <a:r>
              <a:rPr lang="vi-VN" sz="3600" b="1" baseline="-25000" dirty="0">
                <a:solidFill>
                  <a:srgbClr val="C00000"/>
                </a:solidFill>
                <a:latin typeface="Times New Roman" pitchFamily="18" charset="0"/>
                <a:cs typeface="Times New Roman" pitchFamily="18" charset="0"/>
              </a:rPr>
              <a:t>1 </a:t>
            </a:r>
            <a:r>
              <a:rPr lang="vi-VN" sz="3600" b="1" dirty="0">
                <a:solidFill>
                  <a:srgbClr val="C00000"/>
                </a:solidFill>
                <a:latin typeface="Times New Roman" pitchFamily="18" charset="0"/>
                <a:cs typeface="Times New Roman" pitchFamily="18" charset="0"/>
              </a:rPr>
              <a:t>= I</a:t>
            </a:r>
            <a:r>
              <a:rPr lang="vi-VN" sz="3600" b="1" baseline="-25000" dirty="0">
                <a:solidFill>
                  <a:srgbClr val="C00000"/>
                </a:solidFill>
                <a:latin typeface="Times New Roman" pitchFamily="18" charset="0"/>
                <a:cs typeface="Times New Roman" pitchFamily="18" charset="0"/>
              </a:rPr>
              <a:t>2</a:t>
            </a:r>
            <a:endParaRPr lang="en-US" sz="3600" dirty="0"/>
          </a:p>
        </p:txBody>
      </p:sp>
      <p:sp>
        <p:nvSpPr>
          <p:cNvPr id="9" name="Rectangle 8"/>
          <p:cNvSpPr/>
          <p:nvPr/>
        </p:nvSpPr>
        <p:spPr>
          <a:xfrm>
            <a:off x="1676400" y="1371600"/>
            <a:ext cx="2480166" cy="646331"/>
          </a:xfrm>
          <a:prstGeom prst="rect">
            <a:avLst/>
          </a:prstGeom>
        </p:spPr>
        <p:txBody>
          <a:bodyPr wrap="none">
            <a:spAutoFit/>
          </a:bodyPr>
          <a:lstStyle/>
          <a:p>
            <a:r>
              <a:rPr lang="vi-VN" sz="3600" b="1" dirty="0">
                <a:solidFill>
                  <a:srgbClr val="C00000"/>
                </a:solidFill>
                <a:latin typeface="Times New Roman" pitchFamily="18" charset="0"/>
                <a:cs typeface="Times New Roman" pitchFamily="18" charset="0"/>
              </a:rPr>
              <a:t>U = U</a:t>
            </a:r>
            <a:r>
              <a:rPr lang="vi-VN" sz="3600" b="1" baseline="-25000" dirty="0">
                <a:solidFill>
                  <a:srgbClr val="C00000"/>
                </a:solidFill>
                <a:latin typeface="Times New Roman" pitchFamily="18" charset="0"/>
                <a:cs typeface="Times New Roman" pitchFamily="18" charset="0"/>
              </a:rPr>
              <a:t>1</a:t>
            </a:r>
            <a:r>
              <a:rPr lang="vi-VN" sz="3600" b="1" dirty="0">
                <a:solidFill>
                  <a:srgbClr val="C00000"/>
                </a:solidFill>
                <a:latin typeface="Times New Roman" pitchFamily="18" charset="0"/>
                <a:cs typeface="Times New Roman" pitchFamily="18" charset="0"/>
              </a:rPr>
              <a:t> + U</a:t>
            </a:r>
            <a:r>
              <a:rPr lang="vi-VN" sz="3600" b="1" baseline="-25000" dirty="0">
                <a:solidFill>
                  <a:srgbClr val="C00000"/>
                </a:solidFill>
                <a:latin typeface="Times New Roman" pitchFamily="18" charset="0"/>
                <a:cs typeface="Times New Roman" pitchFamily="18" charset="0"/>
              </a:rPr>
              <a:t>2</a:t>
            </a:r>
            <a:endParaRPr lang="en-US" sz="3600" dirty="0"/>
          </a:p>
        </p:txBody>
      </p:sp>
      <p:graphicFrame>
        <p:nvGraphicFramePr>
          <p:cNvPr id="10" name="Object 2"/>
          <p:cNvGraphicFramePr>
            <a:graphicFrameLocks noChangeAspect="1"/>
          </p:cNvGraphicFramePr>
          <p:nvPr/>
        </p:nvGraphicFramePr>
        <p:xfrm>
          <a:off x="1752600" y="2362200"/>
          <a:ext cx="2438400" cy="1371600"/>
        </p:xfrm>
        <a:graphic>
          <a:graphicData uri="http://schemas.openxmlformats.org/presentationml/2006/ole">
            <mc:AlternateContent xmlns:mc="http://schemas.openxmlformats.org/markup-compatibility/2006">
              <mc:Choice xmlns:v="urn:schemas-microsoft-com:vml" Requires="v">
                <p:oleObj spid="_x0000_s1027" name="Equation" r:id="rId3" imgW="583947" imgH="444307" progId="">
                  <p:embed/>
                </p:oleObj>
              </mc:Choice>
              <mc:Fallback>
                <p:oleObj name="Equation" r:id="rId3" imgW="583947" imgH="444307" progId="">
                  <p:embed/>
                  <p:pic>
                    <p:nvPicPr>
                      <p:cNvPr id="1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362200"/>
                        <a:ext cx="243840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1524000" y="3886200"/>
            <a:ext cx="2869696" cy="646331"/>
          </a:xfrm>
          <a:prstGeom prst="rect">
            <a:avLst/>
          </a:prstGeom>
        </p:spPr>
        <p:txBody>
          <a:bodyPr wrap="none">
            <a:spAutoFit/>
          </a:bodyPr>
          <a:lstStyle/>
          <a:p>
            <a:r>
              <a:rPr lang="vi-VN" sz="3600" b="1" dirty="0">
                <a:solidFill>
                  <a:srgbClr val="000099"/>
                </a:solidFill>
                <a:latin typeface="Times New Roman" pitchFamily="18" charset="0"/>
                <a:cs typeface="Times New Roman" pitchFamily="18" charset="0"/>
              </a:rPr>
              <a:t>R</a:t>
            </a:r>
            <a:r>
              <a:rPr lang="vi-VN" sz="3600" b="1" baseline="-25000" dirty="0">
                <a:solidFill>
                  <a:srgbClr val="000099"/>
                </a:solidFill>
                <a:latin typeface="Times New Roman" pitchFamily="18" charset="0"/>
                <a:cs typeface="Times New Roman" pitchFamily="18" charset="0"/>
              </a:rPr>
              <a:t>tđ</a:t>
            </a:r>
            <a:r>
              <a:rPr lang="vi-VN" sz="3600" b="1" dirty="0">
                <a:solidFill>
                  <a:srgbClr val="000099"/>
                </a:solidFill>
                <a:latin typeface="Times New Roman" pitchFamily="18" charset="0"/>
                <a:cs typeface="Times New Roman" pitchFamily="18" charset="0"/>
              </a:rPr>
              <a:t> = R</a:t>
            </a:r>
            <a:r>
              <a:rPr lang="vi-VN" sz="3600" b="1" baseline="-25000" dirty="0">
                <a:solidFill>
                  <a:srgbClr val="000099"/>
                </a:solidFill>
                <a:latin typeface="Times New Roman" pitchFamily="18" charset="0"/>
                <a:cs typeface="Times New Roman" pitchFamily="18" charset="0"/>
              </a:rPr>
              <a:t>1</a:t>
            </a:r>
            <a:r>
              <a:rPr lang="vi-VN" sz="3600" b="1" dirty="0">
                <a:solidFill>
                  <a:srgbClr val="000099"/>
                </a:solidFill>
                <a:latin typeface="Times New Roman" pitchFamily="18" charset="0"/>
                <a:cs typeface="Times New Roman" pitchFamily="18" charset="0"/>
              </a:rPr>
              <a:t> + R</a:t>
            </a:r>
            <a:r>
              <a:rPr lang="vi-VN" sz="3600" b="1" baseline="-25000" dirty="0">
                <a:solidFill>
                  <a:srgbClr val="000099"/>
                </a:solidFill>
                <a:latin typeface="Times New Roman" pitchFamily="18" charset="0"/>
                <a:cs typeface="Times New Roman" pitchFamily="18" charset="0"/>
              </a:rPr>
              <a:t>2</a:t>
            </a:r>
            <a:r>
              <a:rPr lang="vi-VN" sz="3600" b="1" dirty="0">
                <a:solidFill>
                  <a:srgbClr val="C00000"/>
                </a:solidFill>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15019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AutoShape 2"/>
          <p:cNvSpPr>
            <a:spLocks noChangeArrowheads="1"/>
          </p:cNvSpPr>
          <p:nvPr/>
        </p:nvSpPr>
        <p:spPr bwMode="auto">
          <a:xfrm>
            <a:off x="294968" y="1268361"/>
            <a:ext cx="8458200" cy="4191000"/>
          </a:xfrm>
          <a:prstGeom prst="horizontalScroll">
            <a:avLst>
              <a:gd name="adj" fmla="val 12500"/>
            </a:avLst>
          </a:prstGeom>
          <a:solidFill>
            <a:srgbClr val="FFFF00">
              <a:alpha val="0"/>
            </a:srgbClr>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Text Box 5"/>
          <p:cNvSpPr txBox="1">
            <a:spLocks noChangeArrowheads="1"/>
          </p:cNvSpPr>
          <p:nvPr/>
        </p:nvSpPr>
        <p:spPr bwMode="auto">
          <a:xfrm>
            <a:off x="1219200" y="2438400"/>
            <a:ext cx="7239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Char char="Ø"/>
            </a:pPr>
            <a:r>
              <a:rPr lang="en-US" altLang="en-US" sz="3200" dirty="0">
                <a:solidFill>
                  <a:srgbClr val="009900"/>
                </a:solidFill>
                <a:latin typeface="Arial" charset="0"/>
              </a:rPr>
              <a:t> </a:t>
            </a:r>
            <a:r>
              <a:rPr lang="en-US" altLang="en-US" sz="3200" dirty="0">
                <a:solidFill>
                  <a:srgbClr val="FF0000"/>
                </a:solidFill>
                <a:latin typeface="Arial" charset="0"/>
              </a:rPr>
              <a:t> </a:t>
            </a:r>
            <a:r>
              <a:rPr lang="vi-VN" altLang="en-US" sz="3200" dirty="0">
                <a:solidFill>
                  <a:srgbClr val="FF0000"/>
                </a:solidFill>
                <a:latin typeface="Arial" charset="0"/>
              </a:rPr>
              <a:t>Câu 2: Nêu </a:t>
            </a:r>
            <a:r>
              <a:rPr lang="vi-VN" altLang="en-US" sz="3200" dirty="0" err="1">
                <a:solidFill>
                  <a:srgbClr val="FF0000"/>
                </a:solidFill>
                <a:latin typeface="Arial" charset="0"/>
              </a:rPr>
              <a:t>khái</a:t>
            </a:r>
            <a:r>
              <a:rPr lang="vi-VN" altLang="en-US" sz="3200" dirty="0">
                <a:solidFill>
                  <a:srgbClr val="FF0000"/>
                </a:solidFill>
                <a:latin typeface="Arial" charset="0"/>
              </a:rPr>
              <a:t> </a:t>
            </a:r>
            <a:r>
              <a:rPr lang="vi-VN" altLang="en-US" sz="3200" dirty="0" err="1">
                <a:solidFill>
                  <a:srgbClr val="FF0000"/>
                </a:solidFill>
                <a:latin typeface="Arial" charset="0"/>
              </a:rPr>
              <a:t>niệm</a:t>
            </a:r>
            <a:r>
              <a:rPr lang="vi-VN" altLang="en-US" sz="3200" dirty="0">
                <a:solidFill>
                  <a:srgbClr val="FF0000"/>
                </a:solidFill>
                <a:latin typeface="Arial" charset="0"/>
              </a:rPr>
              <a:t> </a:t>
            </a:r>
            <a:r>
              <a:rPr lang="vi-VN" altLang="en-US" sz="3200" dirty="0" err="1">
                <a:solidFill>
                  <a:srgbClr val="FF0000"/>
                </a:solidFill>
                <a:latin typeface="Arial" charset="0"/>
              </a:rPr>
              <a:t>điện</a:t>
            </a:r>
            <a:r>
              <a:rPr lang="vi-VN" altLang="en-US" sz="3200" dirty="0">
                <a:solidFill>
                  <a:srgbClr val="FF0000"/>
                </a:solidFill>
                <a:latin typeface="Arial" charset="0"/>
              </a:rPr>
              <a:t> </a:t>
            </a:r>
            <a:r>
              <a:rPr lang="vi-VN" altLang="en-US" sz="3200" dirty="0" err="1">
                <a:solidFill>
                  <a:srgbClr val="FF0000"/>
                </a:solidFill>
                <a:latin typeface="Arial" charset="0"/>
              </a:rPr>
              <a:t>trở</a:t>
            </a:r>
            <a:r>
              <a:rPr lang="vi-VN" altLang="en-US" sz="3200" dirty="0">
                <a:solidFill>
                  <a:srgbClr val="FF0000"/>
                </a:solidFill>
                <a:latin typeface="Arial" charset="0"/>
              </a:rPr>
              <a:t> tương đương?</a:t>
            </a:r>
            <a:endParaRPr lang="en-US" altLang="en-US" sz="3200" dirty="0">
              <a:solidFill>
                <a:srgbClr val="FF0066"/>
              </a:solidFill>
              <a:latin typeface="Arial" charset="0"/>
            </a:endParaRPr>
          </a:p>
          <a:p>
            <a:pPr>
              <a:spcBef>
                <a:spcPct val="50000"/>
              </a:spcBef>
            </a:pPr>
            <a:endParaRPr lang="en-US" altLang="en-US" sz="3200" dirty="0">
              <a:solidFill>
                <a:srgbClr val="FF0066"/>
              </a:solidFill>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8145" y="4765982"/>
            <a:ext cx="1825855" cy="209918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430297" y="5245919"/>
            <a:ext cx="1333500" cy="3238500"/>
          </a:xfrm>
          <a:prstGeom prst="rect">
            <a:avLst/>
          </a:prstGeom>
        </p:spPr>
      </p:pic>
      <p:sp>
        <p:nvSpPr>
          <p:cNvPr id="9" name="Text Box 4"/>
          <p:cNvSpPr txBox="1">
            <a:spLocks noChangeArrowheads="1"/>
          </p:cNvSpPr>
          <p:nvPr/>
        </p:nvSpPr>
        <p:spPr bwMode="auto">
          <a:xfrm>
            <a:off x="609600" y="593725"/>
            <a:ext cx="7848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Bef>
                <a:spcPct val="50000"/>
              </a:spcBef>
            </a:pPr>
            <a:r>
              <a:rPr lang="en-US" altLang="en-US" sz="4000" b="1" cap="all" smtClean="0">
                <a:ln w="0">
                  <a:solidFill>
                    <a:srgbClr val="002060"/>
                  </a:solidFill>
                </a:ln>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KHỞI ĐỘNG</a:t>
            </a:r>
            <a:r>
              <a:rPr lang="vi-VN" altLang="en-US" sz="4000" b="1" cap="all" smtClean="0">
                <a:ln w="0">
                  <a:solidFill>
                    <a:srgbClr val="002060"/>
                  </a:solidFill>
                </a:ln>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a:t>
            </a:r>
            <a:endParaRPr lang="vi-VN" altLang="en-US" sz="4000" b="1" cap="all" dirty="0">
              <a:ln w="0">
                <a:solidFill>
                  <a:srgbClr val="002060"/>
                </a:solidFill>
              </a:ln>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10208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8"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Righ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AutoShape 2"/>
          <p:cNvSpPr>
            <a:spLocks noChangeArrowheads="1"/>
          </p:cNvSpPr>
          <p:nvPr/>
        </p:nvSpPr>
        <p:spPr bwMode="auto">
          <a:xfrm>
            <a:off x="294968" y="1268361"/>
            <a:ext cx="8163232" cy="4995914"/>
          </a:xfrm>
          <a:prstGeom prst="horizontalScroll">
            <a:avLst>
              <a:gd name="adj" fmla="val 12500"/>
            </a:avLst>
          </a:prstGeom>
          <a:solidFill>
            <a:srgbClr val="FFFF00">
              <a:alpha val="0"/>
            </a:srgbClr>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Text Box 5"/>
          <p:cNvSpPr txBox="1">
            <a:spLocks noChangeArrowheads="1"/>
          </p:cNvSpPr>
          <p:nvPr/>
        </p:nvSpPr>
        <p:spPr bwMode="auto">
          <a:xfrm>
            <a:off x="952500" y="1976247"/>
            <a:ext cx="7239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Char char="Ø"/>
            </a:pPr>
            <a:r>
              <a:rPr lang="en-US" altLang="en-US" sz="3200" dirty="0">
                <a:solidFill>
                  <a:srgbClr val="009900"/>
                </a:solidFill>
                <a:latin typeface="Arial" charset="0"/>
              </a:rPr>
              <a:t> </a:t>
            </a:r>
            <a:r>
              <a:rPr lang="en-US" altLang="en-US" sz="3200" dirty="0">
                <a:solidFill>
                  <a:srgbClr val="FF0000"/>
                </a:solidFill>
                <a:latin typeface="Arial" charset="0"/>
              </a:rPr>
              <a:t> </a:t>
            </a:r>
            <a:r>
              <a:rPr lang="vi-VN" altLang="en-US" sz="3200" dirty="0">
                <a:solidFill>
                  <a:srgbClr val="FF0000"/>
                </a:solidFill>
                <a:latin typeface="Arial" charset="0"/>
              </a:rPr>
              <a:t>Câu 2: </a:t>
            </a:r>
          </a:p>
          <a:p>
            <a:pPr>
              <a:spcBef>
                <a:spcPct val="50000"/>
              </a:spcBef>
              <a:buFont typeface="Wingdings" pitchFamily="2" charset="2"/>
              <a:buChar char="Ø"/>
            </a:pPr>
            <a:r>
              <a:rPr lang="vi-VN" altLang="en-US" sz="3200" dirty="0" err="1">
                <a:solidFill>
                  <a:srgbClr val="FF0000"/>
                </a:solidFill>
                <a:latin typeface="Arial" charset="0"/>
              </a:rPr>
              <a:t>Điện</a:t>
            </a:r>
            <a:r>
              <a:rPr lang="vi-VN" altLang="en-US" sz="3200" dirty="0">
                <a:solidFill>
                  <a:srgbClr val="FF0000"/>
                </a:solidFill>
                <a:latin typeface="Arial" charset="0"/>
              </a:rPr>
              <a:t> </a:t>
            </a:r>
            <a:r>
              <a:rPr lang="vi-VN" altLang="en-US" sz="3200" dirty="0" err="1">
                <a:solidFill>
                  <a:srgbClr val="FF0000"/>
                </a:solidFill>
                <a:latin typeface="Arial" charset="0"/>
              </a:rPr>
              <a:t>trở</a:t>
            </a:r>
            <a:r>
              <a:rPr lang="vi-VN" altLang="en-US" sz="3200" dirty="0">
                <a:solidFill>
                  <a:srgbClr val="FF0000"/>
                </a:solidFill>
                <a:latin typeface="Arial" charset="0"/>
              </a:rPr>
              <a:t> tương đương ( </a:t>
            </a:r>
            <a:r>
              <a:rPr lang="vi-VN" altLang="en-US" sz="3200" dirty="0" err="1">
                <a:solidFill>
                  <a:srgbClr val="FF0000"/>
                </a:solidFill>
                <a:latin typeface="Arial" charset="0"/>
              </a:rPr>
              <a:t>R</a:t>
            </a:r>
            <a:r>
              <a:rPr lang="vi-VN" altLang="en-US" sz="3200" baseline="-25000" dirty="0" err="1">
                <a:solidFill>
                  <a:srgbClr val="FF0000"/>
                </a:solidFill>
                <a:latin typeface="Arial" charset="0"/>
              </a:rPr>
              <a:t>tđ</a:t>
            </a:r>
            <a:r>
              <a:rPr lang="vi-VN" altLang="en-US" sz="3200" dirty="0">
                <a:solidFill>
                  <a:srgbClr val="FF0000"/>
                </a:solidFill>
                <a:latin typeface="Arial" charset="0"/>
              </a:rPr>
              <a:t> ) </a:t>
            </a:r>
            <a:r>
              <a:rPr lang="vi-VN" altLang="en-US" sz="3200" dirty="0" err="1">
                <a:solidFill>
                  <a:srgbClr val="FF0000"/>
                </a:solidFill>
                <a:latin typeface="Arial" charset="0"/>
              </a:rPr>
              <a:t>của</a:t>
            </a:r>
            <a:r>
              <a:rPr lang="vi-VN" altLang="en-US" sz="3200" dirty="0">
                <a:solidFill>
                  <a:srgbClr val="FF0000"/>
                </a:solidFill>
                <a:latin typeface="Arial" charset="0"/>
              </a:rPr>
              <a:t> </a:t>
            </a:r>
            <a:r>
              <a:rPr lang="vi-VN" altLang="en-US" sz="3200" dirty="0" err="1">
                <a:solidFill>
                  <a:srgbClr val="FF0000"/>
                </a:solidFill>
                <a:latin typeface="Arial" charset="0"/>
              </a:rPr>
              <a:t>một</a:t>
            </a:r>
            <a:r>
              <a:rPr lang="vi-VN" altLang="en-US" sz="3200" dirty="0">
                <a:solidFill>
                  <a:srgbClr val="FF0000"/>
                </a:solidFill>
                <a:latin typeface="Arial" charset="0"/>
              </a:rPr>
              <a:t> </a:t>
            </a:r>
            <a:r>
              <a:rPr lang="vi-VN" altLang="en-US" sz="3200" dirty="0" err="1">
                <a:solidFill>
                  <a:srgbClr val="FF0000"/>
                </a:solidFill>
                <a:latin typeface="Arial" charset="0"/>
              </a:rPr>
              <a:t>đoạn</a:t>
            </a:r>
            <a:r>
              <a:rPr lang="vi-VN" altLang="en-US" sz="3200" dirty="0">
                <a:solidFill>
                  <a:srgbClr val="FF0000"/>
                </a:solidFill>
                <a:latin typeface="Arial" charset="0"/>
              </a:rPr>
              <a:t> </a:t>
            </a:r>
            <a:r>
              <a:rPr lang="vi-VN" altLang="en-US" sz="3200" dirty="0" err="1">
                <a:solidFill>
                  <a:srgbClr val="FF0000"/>
                </a:solidFill>
                <a:latin typeface="Arial" charset="0"/>
              </a:rPr>
              <a:t>mạch</a:t>
            </a:r>
            <a:r>
              <a:rPr lang="vi-VN" altLang="en-US" sz="3200" dirty="0">
                <a:solidFill>
                  <a:srgbClr val="FF0000"/>
                </a:solidFill>
                <a:latin typeface="Arial" charset="0"/>
              </a:rPr>
              <a:t> </a:t>
            </a:r>
            <a:r>
              <a:rPr lang="vi-VN" altLang="en-US" sz="3200" dirty="0" err="1">
                <a:solidFill>
                  <a:srgbClr val="FF0000"/>
                </a:solidFill>
                <a:latin typeface="Arial" charset="0"/>
              </a:rPr>
              <a:t>gồm</a:t>
            </a:r>
            <a:r>
              <a:rPr lang="vi-VN" altLang="en-US" sz="3200" dirty="0">
                <a:solidFill>
                  <a:srgbClr val="FF0000"/>
                </a:solidFill>
                <a:latin typeface="Arial" charset="0"/>
              </a:rPr>
              <a:t> </a:t>
            </a:r>
            <a:r>
              <a:rPr lang="vi-VN" altLang="en-US" sz="3200" dirty="0" err="1">
                <a:solidFill>
                  <a:srgbClr val="FF0000"/>
                </a:solidFill>
                <a:latin typeface="Arial" charset="0"/>
              </a:rPr>
              <a:t>các</a:t>
            </a:r>
            <a:r>
              <a:rPr lang="vi-VN" altLang="en-US" sz="3200" dirty="0">
                <a:solidFill>
                  <a:srgbClr val="FF0000"/>
                </a:solidFill>
                <a:latin typeface="Arial" charset="0"/>
              </a:rPr>
              <a:t> </a:t>
            </a:r>
            <a:r>
              <a:rPr lang="vi-VN" altLang="en-US" sz="3200" dirty="0" err="1">
                <a:solidFill>
                  <a:srgbClr val="FF0000"/>
                </a:solidFill>
                <a:latin typeface="Arial" charset="0"/>
              </a:rPr>
              <a:t>điện</a:t>
            </a:r>
            <a:r>
              <a:rPr lang="vi-VN" altLang="en-US" sz="3200" dirty="0">
                <a:solidFill>
                  <a:srgbClr val="FF0000"/>
                </a:solidFill>
                <a:latin typeface="Arial" charset="0"/>
              </a:rPr>
              <a:t> </a:t>
            </a:r>
            <a:r>
              <a:rPr lang="vi-VN" altLang="en-US" sz="3200" dirty="0" err="1">
                <a:solidFill>
                  <a:srgbClr val="FF0000"/>
                </a:solidFill>
                <a:latin typeface="Arial" charset="0"/>
              </a:rPr>
              <a:t>trở</a:t>
            </a:r>
            <a:r>
              <a:rPr lang="vi-VN" altLang="en-US" sz="3200" dirty="0">
                <a:solidFill>
                  <a:srgbClr val="FF0000"/>
                </a:solidFill>
                <a:latin typeface="Arial" charset="0"/>
              </a:rPr>
              <a:t> </a:t>
            </a:r>
            <a:r>
              <a:rPr lang="vi-VN" altLang="en-US" sz="3200" dirty="0" err="1">
                <a:solidFill>
                  <a:srgbClr val="FF0000"/>
                </a:solidFill>
                <a:latin typeface="Arial" charset="0"/>
              </a:rPr>
              <a:t>là</a:t>
            </a:r>
            <a:r>
              <a:rPr lang="vi-VN" altLang="en-US" sz="3200" dirty="0">
                <a:solidFill>
                  <a:srgbClr val="FF0000"/>
                </a:solidFill>
                <a:latin typeface="Arial" charset="0"/>
              </a:rPr>
              <a:t> </a:t>
            </a:r>
            <a:r>
              <a:rPr lang="vi-VN" altLang="en-US" sz="3200" dirty="0" err="1">
                <a:solidFill>
                  <a:srgbClr val="FF0000"/>
                </a:solidFill>
                <a:latin typeface="Arial" charset="0"/>
              </a:rPr>
              <a:t>điện</a:t>
            </a:r>
            <a:r>
              <a:rPr lang="vi-VN" altLang="en-US" sz="3200" dirty="0">
                <a:solidFill>
                  <a:srgbClr val="FF0000"/>
                </a:solidFill>
                <a:latin typeface="Arial" charset="0"/>
              </a:rPr>
              <a:t> </a:t>
            </a:r>
            <a:r>
              <a:rPr lang="vi-VN" altLang="en-US" sz="3200" dirty="0" err="1">
                <a:solidFill>
                  <a:srgbClr val="FF0000"/>
                </a:solidFill>
                <a:latin typeface="Arial" charset="0"/>
              </a:rPr>
              <a:t>trở</a:t>
            </a:r>
            <a:r>
              <a:rPr lang="vi-VN" altLang="en-US" sz="3200" dirty="0">
                <a:solidFill>
                  <a:srgbClr val="FF0000"/>
                </a:solidFill>
                <a:latin typeface="Arial" charset="0"/>
              </a:rPr>
              <a:t> </a:t>
            </a:r>
            <a:r>
              <a:rPr lang="vi-VN" altLang="en-US" sz="3200" dirty="0" err="1">
                <a:solidFill>
                  <a:srgbClr val="FF0000"/>
                </a:solidFill>
                <a:latin typeface="Arial" charset="0"/>
              </a:rPr>
              <a:t>có</a:t>
            </a:r>
            <a:r>
              <a:rPr lang="vi-VN" altLang="en-US" sz="3200" dirty="0">
                <a:solidFill>
                  <a:srgbClr val="FF0000"/>
                </a:solidFill>
                <a:latin typeface="Arial" charset="0"/>
              </a:rPr>
              <a:t> </a:t>
            </a:r>
            <a:r>
              <a:rPr lang="vi-VN" altLang="en-US" sz="3200" dirty="0" err="1">
                <a:solidFill>
                  <a:srgbClr val="FF0000"/>
                </a:solidFill>
                <a:latin typeface="Arial" charset="0"/>
              </a:rPr>
              <a:t>thể</a:t>
            </a:r>
            <a:r>
              <a:rPr lang="vi-VN" altLang="en-US" sz="3200" dirty="0">
                <a:solidFill>
                  <a:srgbClr val="FF0000"/>
                </a:solidFill>
                <a:latin typeface="Arial" charset="0"/>
              </a:rPr>
              <a:t> thay </a:t>
            </a:r>
            <a:r>
              <a:rPr lang="vi-VN" altLang="en-US" sz="3200" dirty="0" err="1">
                <a:solidFill>
                  <a:srgbClr val="FF0000"/>
                </a:solidFill>
                <a:latin typeface="Arial" charset="0"/>
              </a:rPr>
              <a:t>thế</a:t>
            </a:r>
            <a:r>
              <a:rPr lang="vi-VN" altLang="en-US" sz="3200" dirty="0">
                <a:solidFill>
                  <a:srgbClr val="FF0000"/>
                </a:solidFill>
                <a:latin typeface="Arial" charset="0"/>
              </a:rPr>
              <a:t> cho </a:t>
            </a:r>
            <a:r>
              <a:rPr lang="vi-VN" altLang="en-US" sz="3200" dirty="0" err="1">
                <a:solidFill>
                  <a:srgbClr val="FF0000"/>
                </a:solidFill>
                <a:latin typeface="Arial" charset="0"/>
              </a:rPr>
              <a:t>đoạn</a:t>
            </a:r>
            <a:r>
              <a:rPr lang="vi-VN" altLang="en-US" sz="3200" dirty="0">
                <a:solidFill>
                  <a:srgbClr val="FF0000"/>
                </a:solidFill>
                <a:latin typeface="Arial" charset="0"/>
              </a:rPr>
              <a:t> </a:t>
            </a:r>
            <a:r>
              <a:rPr lang="vi-VN" altLang="en-US" sz="3200" dirty="0" err="1">
                <a:solidFill>
                  <a:srgbClr val="FF0000"/>
                </a:solidFill>
                <a:latin typeface="Arial" charset="0"/>
              </a:rPr>
              <a:t>mạch</a:t>
            </a:r>
            <a:r>
              <a:rPr lang="vi-VN" altLang="en-US" sz="3200" dirty="0">
                <a:solidFill>
                  <a:srgbClr val="FF0000"/>
                </a:solidFill>
                <a:latin typeface="Arial" charset="0"/>
              </a:rPr>
              <a:t> </a:t>
            </a:r>
            <a:r>
              <a:rPr lang="vi-VN" altLang="en-US" sz="3200" dirty="0" err="1">
                <a:solidFill>
                  <a:srgbClr val="FF0000"/>
                </a:solidFill>
                <a:latin typeface="Arial" charset="0"/>
              </a:rPr>
              <a:t>này</a:t>
            </a:r>
            <a:r>
              <a:rPr lang="vi-VN" altLang="en-US" sz="3200" dirty="0">
                <a:solidFill>
                  <a:srgbClr val="FF0000"/>
                </a:solidFill>
                <a:latin typeface="Arial" charset="0"/>
              </a:rPr>
              <a:t>, sao cho </a:t>
            </a:r>
            <a:r>
              <a:rPr lang="vi-VN" altLang="en-US" sz="3200" dirty="0" err="1">
                <a:solidFill>
                  <a:srgbClr val="FF0000"/>
                </a:solidFill>
                <a:latin typeface="Arial" charset="0"/>
              </a:rPr>
              <a:t>với</a:t>
            </a:r>
            <a:r>
              <a:rPr lang="vi-VN" altLang="en-US" sz="3200" dirty="0">
                <a:solidFill>
                  <a:srgbClr val="FF0000"/>
                </a:solidFill>
                <a:latin typeface="Arial" charset="0"/>
              </a:rPr>
              <a:t> </a:t>
            </a:r>
            <a:r>
              <a:rPr lang="vi-VN" altLang="en-US" sz="3200" dirty="0" err="1">
                <a:solidFill>
                  <a:srgbClr val="FF0000"/>
                </a:solidFill>
                <a:latin typeface="Arial" charset="0"/>
              </a:rPr>
              <a:t>cùng</a:t>
            </a:r>
            <a:r>
              <a:rPr lang="vi-VN" altLang="en-US" sz="3200" dirty="0">
                <a:solidFill>
                  <a:srgbClr val="FF0000"/>
                </a:solidFill>
                <a:latin typeface="Arial" charset="0"/>
              </a:rPr>
              <a:t> </a:t>
            </a:r>
            <a:r>
              <a:rPr lang="vi-VN" altLang="en-US" sz="3200" dirty="0" err="1">
                <a:solidFill>
                  <a:srgbClr val="FF0000"/>
                </a:solidFill>
                <a:latin typeface="Arial" charset="0"/>
              </a:rPr>
              <a:t>hiệu</a:t>
            </a:r>
            <a:r>
              <a:rPr lang="vi-VN" altLang="en-US" sz="3200" dirty="0">
                <a:solidFill>
                  <a:srgbClr val="FF0000"/>
                </a:solidFill>
                <a:latin typeface="Arial" charset="0"/>
              </a:rPr>
              <a:t> </a:t>
            </a:r>
            <a:r>
              <a:rPr lang="vi-VN" altLang="en-US" sz="3200" dirty="0" err="1">
                <a:solidFill>
                  <a:srgbClr val="FF0000"/>
                </a:solidFill>
                <a:latin typeface="Arial" charset="0"/>
              </a:rPr>
              <a:t>điện</a:t>
            </a:r>
            <a:r>
              <a:rPr lang="vi-VN" altLang="en-US" sz="3200" dirty="0">
                <a:solidFill>
                  <a:srgbClr val="FF0000"/>
                </a:solidFill>
                <a:latin typeface="Arial" charset="0"/>
              </a:rPr>
              <a:t> </a:t>
            </a:r>
            <a:r>
              <a:rPr lang="vi-VN" altLang="en-US" sz="3200" dirty="0" err="1">
                <a:solidFill>
                  <a:srgbClr val="FF0000"/>
                </a:solidFill>
                <a:latin typeface="Arial" charset="0"/>
              </a:rPr>
              <a:t>thế</a:t>
            </a:r>
            <a:r>
              <a:rPr lang="vi-VN" altLang="en-US" sz="3200" dirty="0">
                <a:solidFill>
                  <a:srgbClr val="FF0000"/>
                </a:solidFill>
                <a:latin typeface="Arial" charset="0"/>
              </a:rPr>
              <a:t> </a:t>
            </a:r>
            <a:r>
              <a:rPr lang="vi-VN" altLang="en-US" sz="3200" dirty="0" err="1">
                <a:solidFill>
                  <a:srgbClr val="FF0000"/>
                </a:solidFill>
                <a:latin typeface="Arial" charset="0"/>
              </a:rPr>
              <a:t>thì</a:t>
            </a:r>
            <a:r>
              <a:rPr lang="vi-VN" altLang="en-US" sz="3200" dirty="0">
                <a:solidFill>
                  <a:srgbClr val="FF0000"/>
                </a:solidFill>
                <a:latin typeface="Arial" charset="0"/>
              </a:rPr>
              <a:t> </a:t>
            </a:r>
            <a:r>
              <a:rPr lang="vi-VN" altLang="en-US" sz="3200" dirty="0" err="1">
                <a:solidFill>
                  <a:srgbClr val="FF0000"/>
                </a:solidFill>
                <a:latin typeface="Arial" charset="0"/>
              </a:rPr>
              <a:t>cường</a:t>
            </a:r>
            <a:r>
              <a:rPr lang="vi-VN" altLang="en-US" sz="3200" dirty="0">
                <a:solidFill>
                  <a:srgbClr val="FF0000"/>
                </a:solidFill>
                <a:latin typeface="Arial" charset="0"/>
              </a:rPr>
              <a:t> </a:t>
            </a:r>
            <a:r>
              <a:rPr lang="vi-VN" altLang="en-US" sz="3200" dirty="0" err="1">
                <a:solidFill>
                  <a:srgbClr val="FF0000"/>
                </a:solidFill>
                <a:latin typeface="Arial" charset="0"/>
              </a:rPr>
              <a:t>độ</a:t>
            </a:r>
            <a:r>
              <a:rPr lang="vi-VN" altLang="en-US" sz="3200" dirty="0">
                <a:solidFill>
                  <a:srgbClr val="FF0000"/>
                </a:solidFill>
                <a:latin typeface="Arial" charset="0"/>
              </a:rPr>
              <a:t> </a:t>
            </a:r>
            <a:r>
              <a:rPr lang="vi-VN" altLang="en-US" sz="3200" dirty="0" err="1">
                <a:solidFill>
                  <a:srgbClr val="FF0000"/>
                </a:solidFill>
                <a:latin typeface="Arial" charset="0"/>
              </a:rPr>
              <a:t>dòng</a:t>
            </a:r>
            <a:r>
              <a:rPr lang="vi-VN" altLang="en-US" sz="3200" dirty="0">
                <a:solidFill>
                  <a:srgbClr val="FF0000"/>
                </a:solidFill>
                <a:latin typeface="Arial" charset="0"/>
              </a:rPr>
              <a:t> </a:t>
            </a:r>
            <a:r>
              <a:rPr lang="vi-VN" altLang="en-US" sz="3200" dirty="0" err="1">
                <a:solidFill>
                  <a:srgbClr val="FF0000"/>
                </a:solidFill>
                <a:latin typeface="Arial" charset="0"/>
              </a:rPr>
              <a:t>điện</a:t>
            </a:r>
            <a:r>
              <a:rPr lang="vi-VN" altLang="en-US" sz="3200" dirty="0">
                <a:solidFill>
                  <a:srgbClr val="FF0000"/>
                </a:solidFill>
                <a:latin typeface="Arial" charset="0"/>
              </a:rPr>
              <a:t> </a:t>
            </a:r>
            <a:r>
              <a:rPr lang="vi-VN" altLang="en-US" sz="3200" dirty="0" err="1">
                <a:solidFill>
                  <a:srgbClr val="FF0000"/>
                </a:solidFill>
                <a:latin typeface="Arial" charset="0"/>
              </a:rPr>
              <a:t>chạy</a:t>
            </a:r>
            <a:r>
              <a:rPr lang="vi-VN" altLang="en-US" sz="3200" dirty="0">
                <a:solidFill>
                  <a:srgbClr val="FF0000"/>
                </a:solidFill>
                <a:latin typeface="Arial" charset="0"/>
              </a:rPr>
              <a:t> qua </a:t>
            </a:r>
            <a:r>
              <a:rPr lang="vi-VN" altLang="en-US" sz="3200" dirty="0" err="1">
                <a:solidFill>
                  <a:srgbClr val="FF0000"/>
                </a:solidFill>
                <a:latin typeface="Arial" charset="0"/>
              </a:rPr>
              <a:t>đoạn</a:t>
            </a:r>
            <a:r>
              <a:rPr lang="vi-VN" altLang="en-US" sz="3200" dirty="0">
                <a:solidFill>
                  <a:srgbClr val="FF0000"/>
                </a:solidFill>
                <a:latin typeface="Arial" charset="0"/>
              </a:rPr>
              <a:t> </a:t>
            </a:r>
            <a:r>
              <a:rPr lang="vi-VN" altLang="en-US" sz="3200" dirty="0" err="1">
                <a:solidFill>
                  <a:srgbClr val="FF0000"/>
                </a:solidFill>
                <a:latin typeface="Arial" charset="0"/>
              </a:rPr>
              <a:t>mạch</a:t>
            </a:r>
            <a:r>
              <a:rPr lang="vi-VN" altLang="en-US" sz="3200" dirty="0">
                <a:solidFill>
                  <a:srgbClr val="FF0000"/>
                </a:solidFill>
                <a:latin typeface="Arial" charset="0"/>
              </a:rPr>
              <a:t> </a:t>
            </a:r>
            <a:r>
              <a:rPr lang="vi-VN" altLang="en-US" sz="3200" dirty="0" err="1">
                <a:solidFill>
                  <a:srgbClr val="FF0000"/>
                </a:solidFill>
                <a:latin typeface="Arial" charset="0"/>
              </a:rPr>
              <a:t>vẫn</a:t>
            </a:r>
            <a:r>
              <a:rPr lang="vi-VN" altLang="en-US" sz="3200" dirty="0">
                <a:solidFill>
                  <a:srgbClr val="FF0000"/>
                </a:solidFill>
                <a:latin typeface="Arial" charset="0"/>
              </a:rPr>
              <a:t> </a:t>
            </a:r>
            <a:r>
              <a:rPr lang="vi-VN" altLang="en-US" sz="3200" dirty="0" err="1">
                <a:solidFill>
                  <a:srgbClr val="FF0000"/>
                </a:solidFill>
                <a:latin typeface="Arial" charset="0"/>
              </a:rPr>
              <a:t>có</a:t>
            </a:r>
            <a:r>
              <a:rPr lang="vi-VN" altLang="en-US" sz="3200" dirty="0">
                <a:solidFill>
                  <a:srgbClr val="FF0000"/>
                </a:solidFill>
                <a:latin typeface="Arial" charset="0"/>
              </a:rPr>
              <a:t> </a:t>
            </a:r>
            <a:r>
              <a:rPr lang="vi-VN" altLang="en-US" sz="3200" dirty="0" err="1">
                <a:solidFill>
                  <a:srgbClr val="FF0000"/>
                </a:solidFill>
                <a:latin typeface="Arial" charset="0"/>
              </a:rPr>
              <a:t>giá</a:t>
            </a:r>
            <a:r>
              <a:rPr lang="vi-VN" altLang="en-US" sz="3200" dirty="0">
                <a:solidFill>
                  <a:srgbClr val="FF0000"/>
                </a:solidFill>
                <a:latin typeface="Arial" charset="0"/>
              </a:rPr>
              <a:t> </a:t>
            </a:r>
            <a:r>
              <a:rPr lang="vi-VN" altLang="en-US" sz="3200" dirty="0" err="1">
                <a:solidFill>
                  <a:srgbClr val="FF0000"/>
                </a:solidFill>
                <a:latin typeface="Arial" charset="0"/>
              </a:rPr>
              <a:t>trị</a:t>
            </a:r>
            <a:r>
              <a:rPr lang="vi-VN" altLang="en-US" sz="3200" dirty="0">
                <a:solidFill>
                  <a:srgbClr val="FF0000"/>
                </a:solidFill>
                <a:latin typeface="Arial" charset="0"/>
              </a:rPr>
              <a:t> như </a:t>
            </a:r>
            <a:r>
              <a:rPr lang="vi-VN" altLang="en-US" sz="3200" dirty="0" err="1">
                <a:solidFill>
                  <a:srgbClr val="FF0000"/>
                </a:solidFill>
                <a:latin typeface="Arial" charset="0"/>
              </a:rPr>
              <a:t>trước</a:t>
            </a:r>
            <a:r>
              <a:rPr lang="vi-VN" altLang="en-US" sz="3200" dirty="0">
                <a:solidFill>
                  <a:srgbClr val="FF0000"/>
                </a:solidFill>
                <a:latin typeface="Arial" charset="0"/>
              </a:rPr>
              <a:t>.</a:t>
            </a:r>
            <a:endParaRPr lang="en-US" altLang="en-US" sz="3200" dirty="0">
              <a:solidFill>
                <a:srgbClr val="FF0066"/>
              </a:solidFill>
              <a:latin typeface="Arial" charset="0"/>
            </a:endParaRPr>
          </a:p>
          <a:p>
            <a:pPr>
              <a:spcBef>
                <a:spcPct val="50000"/>
              </a:spcBef>
            </a:pPr>
            <a:endParaRPr lang="en-US" altLang="en-US" sz="3200" dirty="0">
              <a:solidFill>
                <a:srgbClr val="FF0066"/>
              </a:solidFill>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8145" y="4765982"/>
            <a:ext cx="1825855" cy="209918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430297" y="5245919"/>
            <a:ext cx="1333500" cy="3238500"/>
          </a:xfrm>
          <a:prstGeom prst="rect">
            <a:avLst/>
          </a:prstGeom>
        </p:spPr>
      </p:pic>
      <p:sp>
        <p:nvSpPr>
          <p:cNvPr id="9" name="Text Box 4"/>
          <p:cNvSpPr txBox="1">
            <a:spLocks noChangeArrowheads="1"/>
          </p:cNvSpPr>
          <p:nvPr/>
        </p:nvSpPr>
        <p:spPr bwMode="auto">
          <a:xfrm>
            <a:off x="609600" y="593725"/>
            <a:ext cx="7848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Bef>
                <a:spcPct val="50000"/>
              </a:spcBef>
            </a:pPr>
            <a:r>
              <a:rPr lang="en-US" altLang="en-US" sz="4000" b="1" cap="all" smtClean="0">
                <a:ln w="0">
                  <a:solidFill>
                    <a:srgbClr val="002060"/>
                  </a:solidFill>
                </a:ln>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KHỞI ĐỘNG</a:t>
            </a:r>
            <a:r>
              <a:rPr lang="vi-VN" altLang="en-US" sz="4000" b="1" cap="all" smtClean="0">
                <a:ln w="0">
                  <a:solidFill>
                    <a:srgbClr val="002060"/>
                  </a:solidFill>
                </a:ln>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a:t>
            </a:r>
            <a:endParaRPr lang="vi-VN" altLang="en-US" sz="4000" b="1" cap="all" dirty="0">
              <a:ln w="0">
                <a:solidFill>
                  <a:srgbClr val="002060"/>
                </a:solidFill>
              </a:ln>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20727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8"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Righ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6" name="Object 4"/>
          <p:cNvGraphicFramePr>
            <a:graphicFrameLocks noGrp="1" noChangeAspect="1"/>
          </p:cNvGraphicFramePr>
          <p:nvPr>
            <p:ph sz="quarter" idx="1"/>
          </p:nvPr>
        </p:nvGraphicFramePr>
        <p:xfrm>
          <a:off x="2419350" y="2584450"/>
          <a:ext cx="114300" cy="215900"/>
        </p:xfrm>
        <a:graphic>
          <a:graphicData uri="http://schemas.openxmlformats.org/presentationml/2006/ole">
            <mc:AlternateContent xmlns:mc="http://schemas.openxmlformats.org/markup-compatibility/2006">
              <mc:Choice xmlns:v="urn:schemas-microsoft-com:vml" Requires="v">
                <p:oleObj spid="_x0000_s2071" name="Equation" r:id="rId3" imgW="114120" imgH="215640" progId="Equation.3">
                  <p:embed/>
                </p:oleObj>
              </mc:Choice>
              <mc:Fallback>
                <p:oleObj name="Equation" r:id="rId3" imgW="114120" imgH="215640" progId="Equation.3">
                  <p:embed/>
                  <p:pic>
                    <p:nvPicPr>
                      <p:cNvPr id="2867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9350" y="25844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8" name="Object 6"/>
          <p:cNvGraphicFramePr>
            <a:graphicFrameLocks noGrp="1" noChangeAspect="1"/>
          </p:cNvGraphicFramePr>
          <p:nvPr>
            <p:ph sz="quarter" idx="3"/>
          </p:nvPr>
        </p:nvGraphicFramePr>
        <p:xfrm>
          <a:off x="2419350" y="4924425"/>
          <a:ext cx="114300" cy="215900"/>
        </p:xfrm>
        <a:graphic>
          <a:graphicData uri="http://schemas.openxmlformats.org/presentationml/2006/ole">
            <mc:AlternateContent xmlns:mc="http://schemas.openxmlformats.org/markup-compatibility/2006">
              <mc:Choice xmlns:v="urn:schemas-microsoft-com:vml" Requires="v">
                <p:oleObj spid="_x0000_s2072" name="Equation" r:id="rId5" imgW="114120" imgH="215640" progId="Equation.3">
                  <p:embed/>
                </p:oleObj>
              </mc:Choice>
              <mc:Fallback>
                <p:oleObj name="Equation" r:id="rId5" imgW="114120" imgH="215640" progId="Equation.3">
                  <p:embed/>
                  <p:pic>
                    <p:nvPicPr>
                      <p:cNvPr id="2867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9350" y="4924425"/>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93" name="Text Box 21"/>
          <p:cNvSpPr txBox="1">
            <a:spLocks noChangeArrowheads="1"/>
          </p:cNvSpPr>
          <p:nvPr/>
        </p:nvSpPr>
        <p:spPr bwMode="auto">
          <a:xfrm>
            <a:off x="3962400" y="3810000"/>
            <a:ext cx="4038600" cy="366713"/>
          </a:xfrm>
          <a:prstGeom prst="rect">
            <a:avLst/>
          </a:prstGeom>
          <a:noFill/>
          <a:ln w="9525">
            <a:noFill/>
            <a:miter lim="800000"/>
            <a:headEnd/>
            <a:tailEnd/>
          </a:ln>
          <a:effectLst/>
        </p:spPr>
        <p:txBody>
          <a:bodyPr>
            <a:spAutoFit/>
          </a:bodyPr>
          <a:lstStyle/>
          <a:p>
            <a:pPr>
              <a:spcBef>
                <a:spcPct val="50000"/>
              </a:spcBef>
            </a:pPr>
            <a:endParaRPr lang="en-US">
              <a:latin typeface="Arial" charset="0"/>
            </a:endParaRPr>
          </a:p>
        </p:txBody>
      </p:sp>
      <p:sp>
        <p:nvSpPr>
          <p:cNvPr id="28703" name="Rectangle 31"/>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28705" name="Rectangle 3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28707" name="Rectangle 3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28709" name="Object 3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73" name="Equation" r:id="rId6" imgW="114120" imgH="215640" progId="Equation.3">
                  <p:embed/>
                </p:oleObj>
              </mc:Choice>
              <mc:Fallback>
                <p:oleObj name="Equation" r:id="rId6" imgW="114120" imgH="215640" progId="Equation.3">
                  <p:embed/>
                  <p:pic>
                    <p:nvPicPr>
                      <p:cNvPr id="28709" name="Object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710" name="Object 38"/>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74" name="Equation" r:id="rId7" imgW="114120" imgH="215640" progId="Equation.3">
                  <p:embed/>
                </p:oleObj>
              </mc:Choice>
              <mc:Fallback>
                <p:oleObj name="Equation" r:id="rId7" imgW="114120" imgH="215640" progId="Equation.3">
                  <p:embed/>
                  <p:pic>
                    <p:nvPicPr>
                      <p:cNvPr id="28710" name="Object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711" name="Object 39"/>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75" name="Equation" r:id="rId8" imgW="114120" imgH="215640" progId="Equation.3">
                  <p:embed/>
                </p:oleObj>
              </mc:Choice>
              <mc:Fallback>
                <p:oleObj name="Equation" r:id="rId8" imgW="114120" imgH="215640" progId="Equation.3">
                  <p:embed/>
                  <p:pic>
                    <p:nvPicPr>
                      <p:cNvPr id="28711" name="Object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712" name="Rectangle 4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28714" name="Object 4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76" name="Equation" r:id="rId9" imgW="114120" imgH="215640" progId="Equation.3">
                  <p:embed/>
                </p:oleObj>
              </mc:Choice>
              <mc:Fallback>
                <p:oleObj name="Equation" r:id="rId9" imgW="114120" imgH="215640" progId="Equation.3">
                  <p:embed/>
                  <p:pic>
                    <p:nvPicPr>
                      <p:cNvPr id="28714" name="Object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717" name="Rectangle 45"/>
          <p:cNvSpPr>
            <a:spLocks noChangeArrowheads="1"/>
          </p:cNvSpPr>
          <p:nvPr/>
        </p:nvSpPr>
        <p:spPr bwMode="auto">
          <a:xfrm>
            <a:off x="57150" y="1932849"/>
            <a:ext cx="9144000" cy="3416320"/>
          </a:xfrm>
          <a:prstGeom prst="rect">
            <a:avLst/>
          </a:prstGeom>
          <a:noFill/>
          <a:ln w="9525">
            <a:noFill/>
            <a:miter lim="800000"/>
            <a:headEnd/>
            <a:tailEnd/>
          </a:ln>
          <a:effectLst/>
        </p:spPr>
        <p:txBody>
          <a:bodyPr wrap="square">
            <a:spAutoFit/>
          </a:bodyPr>
          <a:lstStyle/>
          <a:p>
            <a:r>
              <a:rPr lang="en-US" sz="3600" dirty="0" err="1">
                <a:solidFill>
                  <a:srgbClr val="FF0000"/>
                </a:solidFill>
                <a:latin typeface="Times New Roman" pitchFamily="18" charset="0"/>
                <a:cs typeface="Times New Roman" pitchFamily="18" charset="0"/>
              </a:rPr>
              <a:t>Câu</a:t>
            </a:r>
            <a:r>
              <a:rPr lang="en-US" sz="3600" dirty="0">
                <a:solidFill>
                  <a:srgbClr val="FF0000"/>
                </a:solidFill>
                <a:latin typeface="Times New Roman" pitchFamily="18" charset="0"/>
                <a:cs typeface="Times New Roman" pitchFamily="18" charset="0"/>
              </a:rPr>
              <a:t> </a:t>
            </a:r>
            <a:r>
              <a:rPr lang="vi-VN" sz="3600" dirty="0">
                <a:solidFill>
                  <a:srgbClr val="FF0000"/>
                </a:solidFill>
                <a:latin typeface="Times New Roman" pitchFamily="18" charset="0"/>
                <a:cs typeface="Times New Roman" pitchFamily="18" charset="0"/>
              </a:rPr>
              <a:t>3</a:t>
            </a:r>
            <a:r>
              <a:rPr lang="en-US" sz="3600" dirty="0">
                <a:solidFill>
                  <a:srgbClr val="FF0000"/>
                </a:solidFill>
                <a:latin typeface="Times New Roman" pitchFamily="18" charset="0"/>
                <a:cs typeface="Times New Roman" pitchFamily="18" charset="0"/>
              </a:rPr>
              <a:t>:</a:t>
            </a:r>
            <a:r>
              <a:rPr lang="en-US" sz="3600" dirty="0">
                <a:latin typeface="Times New Roman" pitchFamily="18" charset="0"/>
                <a:cs typeface="Times New Roman" pitchFamily="18" charset="0"/>
              </a:rPr>
              <a:t>Có 3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trở:R</a:t>
            </a:r>
            <a:r>
              <a:rPr lang="en-US" sz="3600" baseline="-25000" dirty="0">
                <a:latin typeface="Times New Roman" pitchFamily="18" charset="0"/>
                <a:cs typeface="Times New Roman" pitchFamily="18" charset="0"/>
              </a:rPr>
              <a:t>1</a:t>
            </a:r>
            <a:r>
              <a:rPr lang="en-US" sz="3600" dirty="0">
                <a:latin typeface="Times New Roman" pitchFamily="18" charset="0"/>
                <a:cs typeface="Times New Roman" pitchFamily="18" charset="0"/>
              </a:rPr>
              <a:t>= 5 </a:t>
            </a:r>
            <a:r>
              <a:rPr lang="vi-VN" sz="3600" dirty="0">
                <a:latin typeface="Times New Roman" pitchFamily="18" charset="0"/>
                <a:cs typeface="Times New Roman" pitchFamily="18" charset="0"/>
              </a:rPr>
              <a:t>  </a:t>
            </a:r>
            <a:r>
              <a:rPr lang="en-US" sz="3600" dirty="0">
                <a:latin typeface="Times New Roman" pitchFamily="18" charset="0"/>
                <a:cs typeface="Times New Roman" pitchFamily="18" charset="0"/>
              </a:rPr>
              <a:t> R</a:t>
            </a:r>
            <a:r>
              <a:rPr lang="en-US" sz="3600" baseline="-25000" dirty="0">
                <a:latin typeface="Times New Roman" pitchFamily="18" charset="0"/>
                <a:cs typeface="Times New Roman" pitchFamily="18" charset="0"/>
              </a:rPr>
              <a:t>2</a:t>
            </a:r>
            <a:r>
              <a:rPr lang="en-US" sz="3600" dirty="0">
                <a:latin typeface="Times New Roman" pitchFamily="18" charset="0"/>
                <a:cs typeface="Times New Roman" pitchFamily="18" charset="0"/>
              </a:rPr>
              <a:t>=10    ,R</a:t>
            </a:r>
            <a:r>
              <a:rPr lang="en-US" sz="3600" baseline="-25000" dirty="0">
                <a:latin typeface="Times New Roman" pitchFamily="18" charset="0"/>
                <a:cs typeface="Times New Roman" pitchFamily="18" charset="0"/>
              </a:rPr>
              <a:t>3</a:t>
            </a:r>
            <a:r>
              <a:rPr lang="en-US" sz="3600" dirty="0">
                <a:latin typeface="Times New Roman" pitchFamily="18" charset="0"/>
                <a:cs typeface="Times New Roman" pitchFamily="18" charset="0"/>
              </a:rPr>
              <a:t>=15   </a:t>
            </a:r>
          </a:p>
          <a:p>
            <a:r>
              <a:rPr lang="en-US" sz="3600" dirty="0" err="1">
                <a:latin typeface="Times New Roman" pitchFamily="18" charset="0"/>
                <a:cs typeface="Times New Roman" pitchFamily="18" charset="0"/>
              </a:rPr>
              <a:t>Mắc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tiếp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nhau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giữa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hai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điểm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hiệu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thế</a:t>
            </a:r>
            <a:r>
              <a:rPr lang="en-US" sz="3600" dirty="0">
                <a:latin typeface="Times New Roman" pitchFamily="18" charset="0"/>
                <a:cs typeface="Times New Roman" pitchFamily="18" charset="0"/>
              </a:rPr>
              <a:t> 12V</a:t>
            </a:r>
          </a:p>
          <a:p>
            <a:r>
              <a:rPr lang="en-US" sz="3600" dirty="0">
                <a:latin typeface="Times New Roman" pitchFamily="18" charset="0"/>
                <a:cs typeface="Times New Roman" pitchFamily="18" charset="0"/>
              </a:rPr>
              <a:t>a. </a:t>
            </a:r>
            <a:r>
              <a:rPr lang="en-US" sz="3600" dirty="0" err="1">
                <a:latin typeface="Times New Roman" pitchFamily="18" charset="0"/>
                <a:cs typeface="Times New Roman" pitchFamily="18" charset="0"/>
              </a:rPr>
              <a:t>Tính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mạch</a:t>
            </a:r>
            <a:endParaRPr lang="en-US" sz="3600" dirty="0">
              <a:latin typeface="Times New Roman" pitchFamily="18" charset="0"/>
              <a:cs typeface="Times New Roman" pitchFamily="18" charset="0"/>
            </a:endParaRPr>
          </a:p>
          <a:p>
            <a:r>
              <a:rPr lang="en-US" sz="3600" dirty="0" err="1">
                <a:latin typeface="Times New Roman" pitchFamily="18" charset="0"/>
                <a:cs typeface="Times New Roman" pitchFamily="18" charset="0"/>
              </a:rPr>
              <a:t>b.Tính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cường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dòng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chạy</a:t>
            </a:r>
            <a:r>
              <a:rPr lang="en-US" sz="3600" dirty="0">
                <a:latin typeface="Times New Roman" pitchFamily="18" charset="0"/>
                <a:cs typeface="Times New Roman" pitchFamily="18" charset="0"/>
              </a:rPr>
              <a:t> qua </a:t>
            </a:r>
            <a:r>
              <a:rPr lang="en-US" sz="3600" dirty="0" err="1">
                <a:latin typeface="Times New Roman" pitchFamily="18" charset="0"/>
                <a:cs typeface="Times New Roman" pitchFamily="18" charset="0"/>
              </a:rPr>
              <a:t>mỗi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trở</a:t>
            </a:r>
            <a:endParaRPr lang="en-US" sz="3600" dirty="0">
              <a:latin typeface="Times New Roman" pitchFamily="18" charset="0"/>
              <a:cs typeface="Times New Roman" pitchFamily="18" charset="0"/>
            </a:endParaRPr>
          </a:p>
        </p:txBody>
      </p:sp>
      <p:graphicFrame>
        <p:nvGraphicFramePr>
          <p:cNvPr id="28718" name="Object 46"/>
          <p:cNvGraphicFramePr>
            <a:graphicFrameLocks noGrp="1" noChangeAspect="1"/>
          </p:cNvGraphicFramePr>
          <p:nvPr>
            <p:ph sz="quarter" idx="4"/>
          </p:nvPr>
        </p:nvGraphicFramePr>
        <p:xfrm>
          <a:off x="6461125" y="4645025"/>
          <a:ext cx="409575" cy="774700"/>
        </p:xfrm>
        <a:graphic>
          <a:graphicData uri="http://schemas.openxmlformats.org/presentationml/2006/ole">
            <mc:AlternateContent xmlns:mc="http://schemas.openxmlformats.org/markup-compatibility/2006">
              <mc:Choice xmlns:v="urn:schemas-microsoft-com:vml" Requires="v">
                <p:oleObj spid="_x0000_s2077" name="Equation" r:id="rId10" imgW="114120" imgH="215640" progId="Equation.3">
                  <p:embed/>
                </p:oleObj>
              </mc:Choice>
              <mc:Fallback>
                <p:oleObj name="Equation" r:id="rId10" imgW="114120" imgH="215640" progId="Equation.3">
                  <p:embed/>
                  <p:pic>
                    <p:nvPicPr>
                      <p:cNvPr id="28718"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1125" y="4645025"/>
                        <a:ext cx="409575"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720" name="Object 48"/>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78" name="Equation" r:id="rId11" imgW="114120" imgH="215640" progId="Equation.3">
                  <p:embed/>
                </p:oleObj>
              </mc:Choice>
              <mc:Fallback>
                <p:oleObj name="Equation" r:id="rId11" imgW="114120" imgH="215640" progId="Equation.3">
                  <p:embed/>
                  <p:pic>
                    <p:nvPicPr>
                      <p:cNvPr id="28720" name="Object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723" name="Rectangle 51"/>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28722" name="Object 50"/>
          <p:cNvGraphicFramePr>
            <a:graphicFrameLocks noChangeAspect="1"/>
          </p:cNvGraphicFramePr>
          <p:nvPr>
            <p:extLst>
              <p:ext uri="{D42A27DB-BD31-4B8C-83A1-F6EECF244321}">
                <p14:modId xmlns:p14="http://schemas.microsoft.com/office/powerpoint/2010/main" val="1338856580"/>
              </p:ext>
            </p:extLst>
          </p:nvPr>
        </p:nvGraphicFramePr>
        <p:xfrm>
          <a:off x="6589737" y="2118846"/>
          <a:ext cx="342900" cy="342900"/>
        </p:xfrm>
        <a:graphic>
          <a:graphicData uri="http://schemas.openxmlformats.org/presentationml/2006/ole">
            <mc:AlternateContent xmlns:mc="http://schemas.openxmlformats.org/markup-compatibility/2006">
              <mc:Choice xmlns:v="urn:schemas-microsoft-com:vml" Requires="v">
                <p:oleObj spid="_x0000_s2079" name="Equation" r:id="rId12" imgW="164885" imgH="164885" progId="Equation.3">
                  <p:embed/>
                </p:oleObj>
              </mc:Choice>
              <mc:Fallback>
                <p:oleObj name="Equation" r:id="rId12" imgW="164885" imgH="164885" progId="Equation.3">
                  <p:embed/>
                  <p:pic>
                    <p:nvPicPr>
                      <p:cNvPr id="28722" name="Object 5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89737" y="2118846"/>
                        <a:ext cx="3429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725" name="Rectangle 53"/>
          <p:cNvSpPr>
            <a:spLocks noChangeArrowheads="1"/>
          </p:cNvSpPr>
          <p:nvPr/>
        </p:nvSpPr>
        <p:spPr bwMode="auto">
          <a:xfrm>
            <a:off x="0" y="325755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28724" name="Object 52"/>
          <p:cNvGraphicFramePr>
            <a:graphicFrameLocks noChangeAspect="1"/>
          </p:cNvGraphicFramePr>
          <p:nvPr>
            <p:extLst>
              <p:ext uri="{D42A27DB-BD31-4B8C-83A1-F6EECF244321}">
                <p14:modId xmlns:p14="http://schemas.microsoft.com/office/powerpoint/2010/main" val="2651918932"/>
              </p:ext>
            </p:extLst>
          </p:nvPr>
        </p:nvGraphicFramePr>
        <p:xfrm>
          <a:off x="4953000" y="2080850"/>
          <a:ext cx="342900" cy="342900"/>
        </p:xfrm>
        <a:graphic>
          <a:graphicData uri="http://schemas.openxmlformats.org/presentationml/2006/ole">
            <mc:AlternateContent xmlns:mc="http://schemas.openxmlformats.org/markup-compatibility/2006">
              <mc:Choice xmlns:v="urn:schemas-microsoft-com:vml" Requires="v">
                <p:oleObj spid="_x0000_s2080" name="Equation" r:id="rId14" imgW="164885" imgH="164885" progId="Equation.3">
                  <p:embed/>
                </p:oleObj>
              </mc:Choice>
              <mc:Fallback>
                <p:oleObj name="Equation" r:id="rId14" imgW="164885" imgH="164885" progId="Equation.3">
                  <p:embed/>
                  <p:pic>
                    <p:nvPicPr>
                      <p:cNvPr id="28724" name="Object 5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53000" y="2080850"/>
                        <a:ext cx="342900" cy="342900"/>
                      </a:xfrm>
                      <a:prstGeom prst="rect">
                        <a:avLst/>
                      </a:prstGeom>
                      <a:noFill/>
                      <a:extLst/>
                    </p:spPr>
                  </p:pic>
                </p:oleObj>
              </mc:Fallback>
            </mc:AlternateContent>
          </a:graphicData>
        </a:graphic>
      </p:graphicFrame>
      <p:graphicFrame>
        <p:nvGraphicFramePr>
          <p:cNvPr id="1037" name="Object 13"/>
          <p:cNvGraphicFramePr>
            <a:graphicFrameLocks noChangeAspect="1"/>
          </p:cNvGraphicFramePr>
          <p:nvPr>
            <p:extLst>
              <p:ext uri="{D42A27DB-BD31-4B8C-83A1-F6EECF244321}">
                <p14:modId xmlns:p14="http://schemas.microsoft.com/office/powerpoint/2010/main" val="2790327776"/>
              </p:ext>
            </p:extLst>
          </p:nvPr>
        </p:nvGraphicFramePr>
        <p:xfrm>
          <a:off x="8286750" y="2097415"/>
          <a:ext cx="342900" cy="342900"/>
        </p:xfrm>
        <a:graphic>
          <a:graphicData uri="http://schemas.openxmlformats.org/presentationml/2006/ole">
            <mc:AlternateContent xmlns:mc="http://schemas.openxmlformats.org/markup-compatibility/2006">
              <mc:Choice xmlns:v="urn:schemas-microsoft-com:vml" Requires="v">
                <p:oleObj spid="_x0000_s2081" name="Equation" r:id="rId15" imgW="164885" imgH="164885" progId="Equation.3">
                  <p:embed/>
                </p:oleObj>
              </mc:Choice>
              <mc:Fallback>
                <p:oleObj name="Equation" r:id="rId15" imgW="164885" imgH="164885" progId="Equation.3">
                  <p:embed/>
                  <p:pic>
                    <p:nvPicPr>
                      <p:cNvPr id="1037"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86750" y="2097415"/>
                        <a:ext cx="3429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 Box 4"/>
          <p:cNvSpPr txBox="1">
            <a:spLocks noChangeArrowheads="1"/>
          </p:cNvSpPr>
          <p:nvPr/>
        </p:nvSpPr>
        <p:spPr bwMode="auto">
          <a:xfrm>
            <a:off x="609600" y="593725"/>
            <a:ext cx="7848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Bef>
                <a:spcPct val="50000"/>
              </a:spcBef>
            </a:pPr>
            <a:r>
              <a:rPr lang="en-US" altLang="en-US" sz="4000" b="1" cap="all" smtClean="0">
                <a:ln w="0">
                  <a:solidFill>
                    <a:srgbClr val="002060"/>
                  </a:solidFill>
                </a:ln>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KHỞI ĐỘNG</a:t>
            </a:r>
            <a:r>
              <a:rPr lang="vi-VN" altLang="en-US" sz="4000" b="1" cap="all" smtClean="0">
                <a:ln w="0">
                  <a:solidFill>
                    <a:srgbClr val="002060"/>
                  </a:solidFill>
                </a:ln>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a:t>
            </a:r>
            <a:endParaRPr lang="vi-VN" altLang="en-US" sz="4000" b="1" cap="all" dirty="0">
              <a:ln w="0">
                <a:solidFill>
                  <a:srgbClr val="002060"/>
                </a:solidFill>
              </a:ln>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8717"/>
                                        </p:tgtEl>
                                        <p:attrNameLst>
                                          <p:attrName>style.visibility</p:attrName>
                                        </p:attrNameLst>
                                      </p:cBhvr>
                                      <p:to>
                                        <p:strVal val="visible"/>
                                      </p:to>
                                    </p:set>
                                    <p:anim calcmode="lin" valueType="num">
                                      <p:cBhvr>
                                        <p:cTn id="7" dur="1000" fill="hold"/>
                                        <p:tgtEl>
                                          <p:spTgt spid="28717"/>
                                        </p:tgtEl>
                                        <p:attrNameLst>
                                          <p:attrName>ppt_w</p:attrName>
                                        </p:attrNameLst>
                                      </p:cBhvr>
                                      <p:tavLst>
                                        <p:tav tm="0">
                                          <p:val>
                                            <p:strVal val="#ppt_w*0.70"/>
                                          </p:val>
                                        </p:tav>
                                        <p:tav tm="100000">
                                          <p:val>
                                            <p:strVal val="#ppt_w"/>
                                          </p:val>
                                        </p:tav>
                                      </p:tavLst>
                                    </p:anim>
                                    <p:anim calcmode="lin" valueType="num">
                                      <p:cBhvr>
                                        <p:cTn id="8" dur="1000" fill="hold"/>
                                        <p:tgtEl>
                                          <p:spTgt spid="28717"/>
                                        </p:tgtEl>
                                        <p:attrNameLst>
                                          <p:attrName>ppt_h</p:attrName>
                                        </p:attrNameLst>
                                      </p:cBhvr>
                                      <p:tavLst>
                                        <p:tav tm="0">
                                          <p:val>
                                            <p:strVal val="#ppt_h"/>
                                          </p:val>
                                        </p:tav>
                                        <p:tav tm="100000">
                                          <p:val>
                                            <p:strVal val="#ppt_h"/>
                                          </p:val>
                                        </p:tav>
                                      </p:tavLst>
                                    </p:anim>
                                    <p:animEffect transition="in" filter="fade">
                                      <p:cBhvr>
                                        <p:cTn id="9" dur="1000"/>
                                        <p:tgtEl>
                                          <p:spTgt spid="28717"/>
                                        </p:tgtEl>
                                      </p:cBhvr>
                                    </p:animEffect>
                                  </p:childTnLst>
                                </p:cTn>
                              </p:par>
                              <p:par>
                                <p:cTn id="10" presetID="55" presetClass="entr" presetSubtype="0" fill="hold" nodeType="withEffect">
                                  <p:stCondLst>
                                    <p:cond delay="0"/>
                                  </p:stCondLst>
                                  <p:childTnLst>
                                    <p:set>
                                      <p:cBhvr>
                                        <p:cTn id="11" dur="1" fill="hold">
                                          <p:stCondLst>
                                            <p:cond delay="0"/>
                                          </p:stCondLst>
                                        </p:cTn>
                                        <p:tgtEl>
                                          <p:spTgt spid="28722"/>
                                        </p:tgtEl>
                                        <p:attrNameLst>
                                          <p:attrName>style.visibility</p:attrName>
                                        </p:attrNameLst>
                                      </p:cBhvr>
                                      <p:to>
                                        <p:strVal val="visible"/>
                                      </p:to>
                                    </p:set>
                                    <p:anim calcmode="lin" valueType="num">
                                      <p:cBhvr>
                                        <p:cTn id="12" dur="1000" fill="hold"/>
                                        <p:tgtEl>
                                          <p:spTgt spid="28722"/>
                                        </p:tgtEl>
                                        <p:attrNameLst>
                                          <p:attrName>ppt_w</p:attrName>
                                        </p:attrNameLst>
                                      </p:cBhvr>
                                      <p:tavLst>
                                        <p:tav tm="0">
                                          <p:val>
                                            <p:strVal val="#ppt_w*0.70"/>
                                          </p:val>
                                        </p:tav>
                                        <p:tav tm="100000">
                                          <p:val>
                                            <p:strVal val="#ppt_w"/>
                                          </p:val>
                                        </p:tav>
                                      </p:tavLst>
                                    </p:anim>
                                    <p:anim calcmode="lin" valueType="num">
                                      <p:cBhvr>
                                        <p:cTn id="13" dur="1000" fill="hold"/>
                                        <p:tgtEl>
                                          <p:spTgt spid="28722"/>
                                        </p:tgtEl>
                                        <p:attrNameLst>
                                          <p:attrName>ppt_h</p:attrName>
                                        </p:attrNameLst>
                                      </p:cBhvr>
                                      <p:tavLst>
                                        <p:tav tm="0">
                                          <p:val>
                                            <p:strVal val="#ppt_h"/>
                                          </p:val>
                                        </p:tav>
                                        <p:tav tm="100000">
                                          <p:val>
                                            <p:strVal val="#ppt_h"/>
                                          </p:val>
                                        </p:tav>
                                      </p:tavLst>
                                    </p:anim>
                                    <p:animEffect transition="in" filter="fade">
                                      <p:cBhvr>
                                        <p:cTn id="14" dur="1000"/>
                                        <p:tgtEl>
                                          <p:spTgt spid="28722"/>
                                        </p:tgtEl>
                                      </p:cBhvr>
                                    </p:animEffect>
                                  </p:childTnLst>
                                </p:cTn>
                              </p:par>
                              <p:par>
                                <p:cTn id="15" presetID="55" presetClass="entr" presetSubtype="0" fill="hold" nodeType="withEffect">
                                  <p:stCondLst>
                                    <p:cond delay="0"/>
                                  </p:stCondLst>
                                  <p:childTnLst>
                                    <p:set>
                                      <p:cBhvr>
                                        <p:cTn id="16" dur="1" fill="hold">
                                          <p:stCondLst>
                                            <p:cond delay="0"/>
                                          </p:stCondLst>
                                        </p:cTn>
                                        <p:tgtEl>
                                          <p:spTgt spid="28724"/>
                                        </p:tgtEl>
                                        <p:attrNameLst>
                                          <p:attrName>style.visibility</p:attrName>
                                        </p:attrNameLst>
                                      </p:cBhvr>
                                      <p:to>
                                        <p:strVal val="visible"/>
                                      </p:to>
                                    </p:set>
                                    <p:anim calcmode="lin" valueType="num">
                                      <p:cBhvr>
                                        <p:cTn id="17" dur="1000" fill="hold"/>
                                        <p:tgtEl>
                                          <p:spTgt spid="28724"/>
                                        </p:tgtEl>
                                        <p:attrNameLst>
                                          <p:attrName>ppt_w</p:attrName>
                                        </p:attrNameLst>
                                      </p:cBhvr>
                                      <p:tavLst>
                                        <p:tav tm="0">
                                          <p:val>
                                            <p:strVal val="#ppt_w*0.70"/>
                                          </p:val>
                                        </p:tav>
                                        <p:tav tm="100000">
                                          <p:val>
                                            <p:strVal val="#ppt_w"/>
                                          </p:val>
                                        </p:tav>
                                      </p:tavLst>
                                    </p:anim>
                                    <p:anim calcmode="lin" valueType="num">
                                      <p:cBhvr>
                                        <p:cTn id="18" dur="1000" fill="hold"/>
                                        <p:tgtEl>
                                          <p:spTgt spid="28724"/>
                                        </p:tgtEl>
                                        <p:attrNameLst>
                                          <p:attrName>ppt_h</p:attrName>
                                        </p:attrNameLst>
                                      </p:cBhvr>
                                      <p:tavLst>
                                        <p:tav tm="0">
                                          <p:val>
                                            <p:strVal val="#ppt_h"/>
                                          </p:val>
                                        </p:tav>
                                        <p:tav tm="100000">
                                          <p:val>
                                            <p:strVal val="#ppt_h"/>
                                          </p:val>
                                        </p:tav>
                                      </p:tavLst>
                                    </p:anim>
                                    <p:animEffect transition="in" filter="fade">
                                      <p:cBhvr>
                                        <p:cTn id="19" dur="1000"/>
                                        <p:tgtEl>
                                          <p:spTgt spid="28724"/>
                                        </p:tgtEl>
                                      </p:cBhvr>
                                    </p:animEffect>
                                  </p:childTnLst>
                                </p:cTn>
                              </p:par>
                              <p:par>
                                <p:cTn id="20" presetID="55" presetClass="entr" presetSubtype="0" fill="hold" nodeType="withEffect">
                                  <p:stCondLst>
                                    <p:cond delay="0"/>
                                  </p:stCondLst>
                                  <p:childTnLst>
                                    <p:set>
                                      <p:cBhvr>
                                        <p:cTn id="21" dur="1" fill="hold">
                                          <p:stCondLst>
                                            <p:cond delay="0"/>
                                          </p:stCondLst>
                                        </p:cTn>
                                        <p:tgtEl>
                                          <p:spTgt spid="1037"/>
                                        </p:tgtEl>
                                        <p:attrNameLst>
                                          <p:attrName>style.visibility</p:attrName>
                                        </p:attrNameLst>
                                      </p:cBhvr>
                                      <p:to>
                                        <p:strVal val="visible"/>
                                      </p:to>
                                    </p:set>
                                    <p:anim calcmode="lin" valueType="num">
                                      <p:cBhvr>
                                        <p:cTn id="22" dur="1000" fill="hold"/>
                                        <p:tgtEl>
                                          <p:spTgt spid="1037"/>
                                        </p:tgtEl>
                                        <p:attrNameLst>
                                          <p:attrName>ppt_w</p:attrName>
                                        </p:attrNameLst>
                                      </p:cBhvr>
                                      <p:tavLst>
                                        <p:tav tm="0">
                                          <p:val>
                                            <p:strVal val="#ppt_w*0.70"/>
                                          </p:val>
                                        </p:tav>
                                        <p:tav tm="100000">
                                          <p:val>
                                            <p:strVal val="#ppt_w"/>
                                          </p:val>
                                        </p:tav>
                                      </p:tavLst>
                                    </p:anim>
                                    <p:anim calcmode="lin" valueType="num">
                                      <p:cBhvr>
                                        <p:cTn id="23" dur="1000" fill="hold"/>
                                        <p:tgtEl>
                                          <p:spTgt spid="1037"/>
                                        </p:tgtEl>
                                        <p:attrNameLst>
                                          <p:attrName>ppt_h</p:attrName>
                                        </p:attrNameLst>
                                      </p:cBhvr>
                                      <p:tavLst>
                                        <p:tav tm="0">
                                          <p:val>
                                            <p:strVal val="#ppt_h"/>
                                          </p:val>
                                        </p:tav>
                                        <p:tav tm="100000">
                                          <p:val>
                                            <p:strVal val="#ppt_h"/>
                                          </p:val>
                                        </p:tav>
                                      </p:tavLst>
                                    </p:anim>
                                    <p:animEffect transition="in" filter="fade">
                                      <p:cBhvr>
                                        <p:cTn id="24" dur="1000"/>
                                        <p:tgtEl>
                                          <p:spTgt spid="1037"/>
                                        </p:tgtEl>
                                      </p:cBhvr>
                                    </p:animEffect>
                                  </p:childTnLst>
                                </p:cTn>
                              </p:par>
                              <p:par>
                                <p:cTn id="25" presetID="18" presetClass="entr" presetSubtype="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strips(downRight)">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17"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402948" cy="646331"/>
          </a:xfrm>
          <a:prstGeom prst="rect">
            <a:avLst/>
          </a:prstGeom>
        </p:spPr>
        <p:txBody>
          <a:bodyPr wrap="none">
            <a:spAutoFit/>
          </a:bodyPr>
          <a:lstStyle/>
          <a:p>
            <a:r>
              <a:rPr lang="en-US" sz="3600" dirty="0" err="1">
                <a:solidFill>
                  <a:srgbClr val="FF0000"/>
                </a:solidFill>
                <a:latin typeface="Times New Roman" pitchFamily="18" charset="0"/>
                <a:cs typeface="Times New Roman" pitchFamily="18" charset="0"/>
              </a:rPr>
              <a:t>Câu</a:t>
            </a:r>
            <a:r>
              <a:rPr lang="en-US" sz="3600" dirty="0">
                <a:solidFill>
                  <a:srgbClr val="FF0000"/>
                </a:solidFill>
                <a:latin typeface="Times New Roman" pitchFamily="18" charset="0"/>
                <a:cs typeface="Times New Roman" pitchFamily="18" charset="0"/>
              </a:rPr>
              <a:t> </a:t>
            </a:r>
            <a:r>
              <a:rPr lang="vi-VN" sz="3600" dirty="0">
                <a:solidFill>
                  <a:srgbClr val="FF0000"/>
                </a:solidFill>
                <a:latin typeface="Times New Roman" pitchFamily="18" charset="0"/>
                <a:cs typeface="Times New Roman" pitchFamily="18" charset="0"/>
              </a:rPr>
              <a:t>3</a:t>
            </a:r>
            <a:r>
              <a:rPr lang="en-US" sz="3600" dirty="0">
                <a:solidFill>
                  <a:srgbClr val="FF0000"/>
                </a:solidFill>
                <a:latin typeface="Times New Roman" pitchFamily="18" charset="0"/>
                <a:cs typeface="Times New Roman" pitchFamily="18" charset="0"/>
              </a:rPr>
              <a:t>:</a:t>
            </a:r>
            <a:endParaRPr lang="en-US" sz="3600" dirty="0"/>
          </a:p>
        </p:txBody>
      </p:sp>
      <p:sp>
        <p:nvSpPr>
          <p:cNvPr id="10" name="Rectangle 9"/>
          <p:cNvSpPr/>
          <p:nvPr/>
        </p:nvSpPr>
        <p:spPr>
          <a:xfrm>
            <a:off x="381000" y="533400"/>
            <a:ext cx="8610600" cy="646331"/>
          </a:xfrm>
          <a:prstGeom prst="rect">
            <a:avLst/>
          </a:prstGeom>
        </p:spPr>
        <p:txBody>
          <a:bodyPr wrap="square">
            <a:spAutoFit/>
          </a:bodyPr>
          <a:lstStyle/>
          <a:p>
            <a:r>
              <a:rPr lang="vi-VN" sz="3600" dirty="0">
                <a:latin typeface="+mj-lt"/>
              </a:rPr>
              <a:t>a. Điện trở tương đương của đoạn mạch là:</a:t>
            </a:r>
            <a:endParaRPr lang="en-US" sz="3600" dirty="0">
              <a:latin typeface="+mj-lt"/>
            </a:endParaRPr>
          </a:p>
        </p:txBody>
      </p:sp>
      <p:sp>
        <p:nvSpPr>
          <p:cNvPr id="11" name="Rectangle 10"/>
          <p:cNvSpPr/>
          <p:nvPr/>
        </p:nvSpPr>
        <p:spPr>
          <a:xfrm>
            <a:off x="457200" y="1219200"/>
            <a:ext cx="7520007" cy="646331"/>
          </a:xfrm>
          <a:prstGeom prst="rect">
            <a:avLst/>
          </a:prstGeom>
        </p:spPr>
        <p:txBody>
          <a:bodyPr wrap="none">
            <a:spAutoFit/>
          </a:bodyPr>
          <a:lstStyle/>
          <a:p>
            <a:r>
              <a:rPr lang="pt-BR" sz="3600" dirty="0">
                <a:latin typeface="Times New Roman" pitchFamily="18" charset="0"/>
                <a:cs typeface="Times New Roman" pitchFamily="18" charset="0"/>
              </a:rPr>
              <a:t>R</a:t>
            </a:r>
            <a:r>
              <a:rPr lang="pt-BR" sz="3600" baseline="-25000" dirty="0">
                <a:latin typeface="Times New Roman" pitchFamily="18" charset="0"/>
                <a:cs typeface="Times New Roman" pitchFamily="18" charset="0"/>
              </a:rPr>
              <a:t>tđ</a:t>
            </a:r>
            <a:r>
              <a:rPr lang="pt-BR" sz="3600" dirty="0">
                <a:latin typeface="Times New Roman" pitchFamily="18" charset="0"/>
                <a:cs typeface="Times New Roman" pitchFamily="18" charset="0"/>
              </a:rPr>
              <a:t> = R</a:t>
            </a:r>
            <a:r>
              <a:rPr lang="pt-BR" sz="3600" baseline="-25000" dirty="0">
                <a:latin typeface="Times New Roman" pitchFamily="18" charset="0"/>
                <a:cs typeface="Times New Roman" pitchFamily="18" charset="0"/>
              </a:rPr>
              <a:t>1</a:t>
            </a:r>
            <a:r>
              <a:rPr lang="pt-BR" sz="3600" dirty="0">
                <a:latin typeface="Times New Roman" pitchFamily="18" charset="0"/>
                <a:cs typeface="Times New Roman" pitchFamily="18" charset="0"/>
              </a:rPr>
              <a:t> + R</a:t>
            </a:r>
            <a:r>
              <a:rPr lang="pt-BR" sz="3600" baseline="-25000" dirty="0">
                <a:latin typeface="Times New Roman" pitchFamily="18" charset="0"/>
                <a:cs typeface="Times New Roman" pitchFamily="18" charset="0"/>
              </a:rPr>
              <a:t>2</a:t>
            </a:r>
            <a:r>
              <a:rPr lang="pt-BR" sz="3600" dirty="0">
                <a:latin typeface="Times New Roman" pitchFamily="18" charset="0"/>
                <a:cs typeface="Times New Roman" pitchFamily="18" charset="0"/>
              </a:rPr>
              <a:t> + R</a:t>
            </a:r>
            <a:r>
              <a:rPr lang="pt-BR" sz="3600" baseline="-25000" dirty="0">
                <a:latin typeface="Times New Roman" pitchFamily="18" charset="0"/>
                <a:cs typeface="Times New Roman" pitchFamily="18" charset="0"/>
              </a:rPr>
              <a:t>3</a:t>
            </a:r>
            <a:r>
              <a:rPr lang="pt-BR" sz="3600" dirty="0">
                <a:latin typeface="Times New Roman" pitchFamily="18" charset="0"/>
                <a:cs typeface="Times New Roman" pitchFamily="18" charset="0"/>
              </a:rPr>
              <a:t> = 5 + 10 + 15 = 30Ω</a:t>
            </a:r>
            <a:endParaRPr lang="en-US" sz="3600" dirty="0">
              <a:latin typeface="Times New Roman" pitchFamily="18" charset="0"/>
              <a:cs typeface="Times New Roman" pitchFamily="18" charset="0"/>
            </a:endParaRPr>
          </a:p>
        </p:txBody>
      </p:sp>
      <p:sp>
        <p:nvSpPr>
          <p:cNvPr id="12" name="Rectangle 11"/>
          <p:cNvSpPr/>
          <p:nvPr/>
        </p:nvSpPr>
        <p:spPr>
          <a:xfrm>
            <a:off x="533400" y="1981200"/>
            <a:ext cx="7346883" cy="646331"/>
          </a:xfrm>
          <a:prstGeom prst="rect">
            <a:avLst/>
          </a:prstGeom>
        </p:spPr>
        <p:txBody>
          <a:bodyPr wrap="none">
            <a:spAutoFit/>
          </a:bodyPr>
          <a:lstStyle/>
          <a:p>
            <a:r>
              <a:rPr lang="en-US" sz="3600" dirty="0">
                <a:latin typeface="Times New Roman" pitchFamily="18" charset="0"/>
                <a:cs typeface="Times New Roman" pitchFamily="18" charset="0"/>
              </a:rPr>
              <a:t>b. </a:t>
            </a:r>
            <a:r>
              <a:rPr lang="vi-VN" sz="3600" dirty="0">
                <a:latin typeface="Times New Roman" pitchFamily="18" charset="0"/>
                <a:cs typeface="Times New Roman" pitchFamily="18" charset="0"/>
              </a:rPr>
              <a:t>Cường độ dòng điện qua đoạn mạch</a:t>
            </a:r>
          </a:p>
        </p:txBody>
      </p:sp>
      <p:sp>
        <p:nvSpPr>
          <p:cNvPr id="14" name="Rectangle 13"/>
          <p:cNvSpPr/>
          <p:nvPr/>
        </p:nvSpPr>
        <p:spPr>
          <a:xfrm>
            <a:off x="1295400" y="2743200"/>
            <a:ext cx="4964821" cy="646331"/>
          </a:xfrm>
          <a:prstGeom prst="rect">
            <a:avLst/>
          </a:prstGeom>
        </p:spPr>
        <p:txBody>
          <a:bodyPr wrap="none">
            <a:spAutoFit/>
          </a:bodyPr>
          <a:lstStyle/>
          <a:p>
            <a:r>
              <a:rPr lang="en-US" sz="3600" dirty="0">
                <a:latin typeface="Times New Roman" pitchFamily="18" charset="0"/>
                <a:cs typeface="Times New Roman" pitchFamily="18" charset="0"/>
              </a:rPr>
              <a:t>I</a:t>
            </a:r>
            <a:r>
              <a:rPr lang="vi-VN" sz="3600" dirty="0">
                <a:latin typeface="Times New Roman" pitchFamily="18" charset="0"/>
                <a:cs typeface="Times New Roman" pitchFamily="18" charset="0"/>
              </a:rPr>
              <a:t> </a:t>
            </a:r>
            <a:r>
              <a:rPr lang="en-US" sz="3600" dirty="0">
                <a:latin typeface="Times New Roman" pitchFamily="18" charset="0"/>
                <a:cs typeface="Times New Roman" pitchFamily="18" charset="0"/>
              </a:rPr>
              <a:t>=</a:t>
            </a:r>
            <a:r>
              <a:rPr lang="vi-VN" sz="3600" dirty="0">
                <a:latin typeface="Times New Roman" pitchFamily="18" charset="0"/>
                <a:cs typeface="Times New Roman" pitchFamily="18" charset="0"/>
              </a:rPr>
              <a:t> </a:t>
            </a:r>
            <a:r>
              <a:rPr lang="en-US" sz="3600" dirty="0">
                <a:latin typeface="Times New Roman" pitchFamily="18" charset="0"/>
                <a:cs typeface="Times New Roman" pitchFamily="18" charset="0"/>
              </a:rPr>
              <a:t>U</a:t>
            </a:r>
            <a:r>
              <a:rPr lang="vi-VN" sz="3600" dirty="0">
                <a:latin typeface="Times New Roman" pitchFamily="18" charset="0"/>
                <a:cs typeface="Times New Roman" pitchFamily="18" charset="0"/>
              </a:rPr>
              <a:t>/ </a:t>
            </a:r>
            <a:r>
              <a:rPr lang="en-US" sz="3600" dirty="0">
                <a:latin typeface="Times New Roman" pitchFamily="18" charset="0"/>
                <a:cs typeface="Times New Roman" pitchFamily="18" charset="0"/>
              </a:rPr>
              <a:t>R =12</a:t>
            </a:r>
            <a:r>
              <a:rPr lang="vi-VN" sz="3600" dirty="0">
                <a:latin typeface="Times New Roman" pitchFamily="18" charset="0"/>
                <a:cs typeface="Times New Roman" pitchFamily="18" charset="0"/>
              </a:rPr>
              <a:t>/ </a:t>
            </a:r>
            <a:r>
              <a:rPr lang="en-US" sz="3600" dirty="0">
                <a:latin typeface="Times New Roman" pitchFamily="18" charset="0"/>
                <a:cs typeface="Times New Roman" pitchFamily="18" charset="0"/>
              </a:rPr>
              <a:t>30 =</a:t>
            </a:r>
            <a:r>
              <a:rPr lang="vi-VN" sz="3600" dirty="0">
                <a:latin typeface="Times New Roman" pitchFamily="18" charset="0"/>
                <a:cs typeface="Times New Roman" pitchFamily="18" charset="0"/>
              </a:rPr>
              <a:t> </a:t>
            </a:r>
            <a:r>
              <a:rPr lang="en-US" sz="3600" dirty="0">
                <a:latin typeface="Times New Roman" pitchFamily="18" charset="0"/>
                <a:cs typeface="Times New Roman" pitchFamily="18" charset="0"/>
              </a:rPr>
              <a:t>0,4(A)</a:t>
            </a:r>
          </a:p>
        </p:txBody>
      </p:sp>
      <p:sp>
        <p:nvSpPr>
          <p:cNvPr id="15" name="Rectangle 14"/>
          <p:cNvSpPr/>
          <p:nvPr/>
        </p:nvSpPr>
        <p:spPr>
          <a:xfrm>
            <a:off x="1219200" y="3505200"/>
            <a:ext cx="4583691" cy="646331"/>
          </a:xfrm>
          <a:prstGeom prst="rect">
            <a:avLst/>
          </a:prstGeom>
        </p:spPr>
        <p:txBody>
          <a:bodyPr wrap="none">
            <a:spAutoFit/>
          </a:bodyPr>
          <a:lstStyle/>
          <a:p>
            <a:r>
              <a:rPr lang="vi-VN" sz="3600" dirty="0">
                <a:solidFill>
                  <a:srgbClr val="FF0000"/>
                </a:solidFill>
                <a:latin typeface="Times New Roman" pitchFamily="18" charset="0"/>
                <a:cs typeface="Times New Roman" pitchFamily="18" charset="0"/>
              </a:rPr>
              <a:t>I </a:t>
            </a:r>
            <a:r>
              <a:rPr lang="en-US" sz="3600" dirty="0">
                <a:latin typeface="Times New Roman" pitchFamily="18" charset="0"/>
                <a:cs typeface="Times New Roman" pitchFamily="18" charset="0"/>
              </a:rPr>
              <a:t>=</a:t>
            </a:r>
            <a:r>
              <a:rPr lang="vi-VN" sz="3600" dirty="0">
                <a:latin typeface="Times New Roman" pitchFamily="18" charset="0"/>
                <a:cs typeface="Times New Roman" pitchFamily="18" charset="0"/>
              </a:rPr>
              <a:t> I</a:t>
            </a:r>
            <a:r>
              <a:rPr lang="pt-BR" sz="3600" baseline="-25000" dirty="0">
                <a:latin typeface="Times New Roman" pitchFamily="18" charset="0"/>
                <a:cs typeface="Times New Roman" pitchFamily="18" charset="0"/>
              </a:rPr>
              <a:t>1</a:t>
            </a:r>
            <a:r>
              <a:rPr lang="vi-VN" sz="3600" baseline="-25000" dirty="0">
                <a:latin typeface="Times New Roman" pitchFamily="18" charset="0"/>
                <a:cs typeface="Times New Roman" pitchFamily="18" charset="0"/>
              </a:rPr>
              <a:t> </a:t>
            </a:r>
            <a:r>
              <a:rPr lang="en-US" sz="3600" dirty="0">
                <a:latin typeface="Times New Roman" pitchFamily="18" charset="0"/>
                <a:cs typeface="Times New Roman" pitchFamily="18" charset="0"/>
              </a:rPr>
              <a:t>=</a:t>
            </a:r>
            <a:r>
              <a:rPr lang="vi-VN" sz="3600" dirty="0">
                <a:latin typeface="Times New Roman" pitchFamily="18" charset="0"/>
                <a:cs typeface="Times New Roman" pitchFamily="18" charset="0"/>
              </a:rPr>
              <a:t> I</a:t>
            </a:r>
            <a:r>
              <a:rPr lang="pt-BR" sz="3600" baseline="-25000" dirty="0">
                <a:latin typeface="Times New Roman" pitchFamily="18" charset="0"/>
                <a:cs typeface="Times New Roman" pitchFamily="18" charset="0"/>
              </a:rPr>
              <a:t>2 </a:t>
            </a:r>
            <a:r>
              <a:rPr lang="en-US" sz="3600" dirty="0">
                <a:latin typeface="Times New Roman" pitchFamily="18" charset="0"/>
                <a:cs typeface="Times New Roman" pitchFamily="18" charset="0"/>
              </a:rPr>
              <a:t>=</a:t>
            </a:r>
            <a:r>
              <a:rPr lang="pt-BR" sz="3600" dirty="0">
                <a:latin typeface="Times New Roman" pitchFamily="18" charset="0"/>
                <a:cs typeface="Times New Roman" pitchFamily="18" charset="0"/>
              </a:rPr>
              <a:t> </a:t>
            </a:r>
            <a:r>
              <a:rPr lang="vi-VN" sz="3600" dirty="0">
                <a:latin typeface="Times New Roman" pitchFamily="18" charset="0"/>
                <a:cs typeface="Times New Roman" pitchFamily="18" charset="0"/>
              </a:rPr>
              <a:t>I</a:t>
            </a:r>
            <a:r>
              <a:rPr lang="pt-BR" sz="3600" baseline="-25000" dirty="0">
                <a:latin typeface="Times New Roman" pitchFamily="18" charset="0"/>
                <a:cs typeface="Times New Roman" pitchFamily="18" charset="0"/>
              </a:rPr>
              <a:t>3</a:t>
            </a:r>
            <a:r>
              <a:rPr lang="vi-VN" sz="3600" dirty="0">
                <a:latin typeface="Times New Roman" pitchFamily="18" charset="0"/>
                <a:cs typeface="Times New Roman" pitchFamily="18" charset="0"/>
              </a:rPr>
              <a:t> </a:t>
            </a:r>
            <a:r>
              <a:rPr lang="en-US" sz="3600" dirty="0">
                <a:latin typeface="Times New Roman" pitchFamily="18" charset="0"/>
                <a:cs typeface="Times New Roman" pitchFamily="18" charset="0"/>
              </a:rPr>
              <a:t>=</a:t>
            </a:r>
            <a:r>
              <a:rPr lang="vi-VN" sz="3600" dirty="0">
                <a:latin typeface="Times New Roman" pitchFamily="18" charset="0"/>
                <a:cs typeface="Times New Roman" pitchFamily="18" charset="0"/>
              </a:rPr>
              <a:t> 0,4 A    </a:t>
            </a:r>
            <a:endParaRPr lang="en-US" sz="3600" dirty="0"/>
          </a:p>
        </p:txBody>
      </p:sp>
    </p:spTree>
    <p:extLst>
      <p:ext uri="{BB962C8B-B14F-4D97-AF65-F5344CB8AC3E}">
        <p14:creationId xmlns:p14="http://schemas.microsoft.com/office/powerpoint/2010/main" val="301359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arn(inHorizontal)">
                                      <p:cBhvr>
                                        <p:cTn id="1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62600" y="3352800"/>
            <a:ext cx="3505200" cy="3276600"/>
          </a:xfrm>
        </p:spPr>
      </p:pic>
      <p:sp>
        <p:nvSpPr>
          <p:cNvPr id="6" name="Cloud Callout 5"/>
          <p:cNvSpPr/>
          <p:nvPr/>
        </p:nvSpPr>
        <p:spPr>
          <a:xfrm>
            <a:off x="-1" y="401642"/>
            <a:ext cx="6477000" cy="3200400"/>
          </a:xfrm>
          <a:prstGeom prst="cloudCallout">
            <a:avLst>
              <a:gd name="adj1" fmla="val 42999"/>
              <a:gd name="adj2" fmla="val 61225"/>
            </a:avLst>
          </a:prstGeom>
          <a:solidFill>
            <a:srgbClr val="0099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bg1"/>
                </a:solidFill>
                <a:latin typeface="Times New Roman" panose="02020603050405020304" pitchFamily="18" charset="0"/>
                <a:cs typeface="Times New Roman" panose="02020603050405020304" pitchFamily="18" charset="0"/>
              </a:rPr>
              <a:t>Đối với đoạn mạch song song, điện trở tương đương của đoạn mạch có bằng tổng các điện trở thành phần không?</a:t>
            </a:r>
            <a:endParaRPr lang="en-US" sz="2800">
              <a:solidFill>
                <a:schemeClr val="bg1"/>
              </a:solidFill>
            </a:endParaRPr>
          </a:p>
        </p:txBody>
      </p:sp>
    </p:spTree>
    <p:extLst>
      <p:ext uri="{BB962C8B-B14F-4D97-AF65-F5344CB8AC3E}">
        <p14:creationId xmlns:p14="http://schemas.microsoft.com/office/powerpoint/2010/main" val="1615704821"/>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2&quot; unique_id=&quot;10498&quot;&gt;&lt;object type=&quot;3&quot; unique_id=&quot;10499&quot;&gt;&lt;property id=&quot;20148&quot; value=&quot;5&quot;/&gt;&lt;property id=&quot;20300&quot; value=&quot;Slide 1 - &amp;quot;Bài 5&amp;quot;&quot;/&gt;&lt;property id=&quot;20307&quot; value=&quot;256&quot;/&gt;&lt;/object&gt;&lt;object type=&quot;3&quot; unique_id=&quot;10500&quot;&gt;&lt;property id=&quot;20148&quot; value=&quot;5&quot;/&gt;&lt;property id=&quot;20300&quot; value=&quot;Slide 2&quot;/&gt;&lt;property id=&quot;20307&quot; value=&quot;257&quot;/&gt;&lt;/object&gt;&lt;object type=&quot;3&quot; unique_id=&quot;10501&quot;&gt;&lt;property id=&quot;20148&quot; value=&quot;5&quot;/&gt;&lt;property id=&quot;20300&quot; value=&quot;Slide 3 - &amp;quot;I. CƯỜNG ĐỘ DÒNG ĐIỆN VÀ HIỆU ĐIỆN THẾ TRONG ĐOẠN MẠCH SONG SONG&amp;quot;&quot;/&gt;&lt;property id=&quot;20307&quot; value=&quot;259&quot;/&gt;&lt;/object&gt;&lt;object type=&quot;3&quot; unique_id=&quot;10502&quot;&gt;&lt;property id=&quot;20148&quot; value=&quot;5&quot;/&gt;&lt;property id=&quot;20300&quot; value=&quot;Slide 4 - &amp;quot;2. Đoạn mạch gồm hai điện trở mắc song song&amp;quot;&quot;/&gt;&lt;property id=&quot;20307&quot; value=&quot;260&quot;/&gt;&lt;/object&gt;&lt;object type=&quot;3&quot; unique_id=&quot;10503&quot;&gt;&lt;property id=&quot;20148&quot; value=&quot;5&quot;/&gt;&lt;property id=&quot;20300&quot; value=&quot;Slide 5&quot;/&gt;&lt;property id=&quot;20307&quot; value=&quot;261&quot;/&gt;&lt;/object&gt;&lt;object type=&quot;3&quot; unique_id=&quot;10504&quot;&gt;&lt;property id=&quot;20148&quot; value=&quot;5&quot;/&gt;&lt;property id=&quot;20300&quot; value=&quot;Slide 6 - &amp;quot;II. ĐIỆN TRỞ TƯƠNG ĐƯƠNG CỦA ĐOẠN MẠCH SONG SONG&amp;quot;&quot;/&gt;&lt;property id=&quot;20307&quot; value=&quot;262&quot;/&gt;&lt;/object&gt;&lt;object type=&quot;3&quot; unique_id=&quot;10505&quot;&gt;&lt;property id=&quot;20148&quot; value=&quot;5&quot;/&gt;&lt;property id=&quot;20300&quot; value=&quot;Slide 7 - &amp;quot;2.Thí nghiệm kiểm tra &amp;quot;&quot;/&gt;&lt;property id=&quot;20307&quot; value=&quot;273&quot;/&gt;&lt;/object&gt;&lt;object type=&quot;3&quot; unique_id=&quot;10506&quot;&gt;&lt;property id=&quot;20148&quot; value=&quot;5&quot;/&gt;&lt;property id=&quot;20300&quot; value=&quot;Slide 8&quot;/&gt;&lt;property id=&quot;20307&quot; value=&quot;263&quot;/&gt;&lt;/object&gt;&lt;object type=&quot;3&quot; unique_id=&quot;10507&quot;&gt;&lt;property id=&quot;20148&quot; value=&quot;5&quot;/&gt;&lt;property id=&quot;20300&quot; value=&quot;Slide 9 - &amp;quot;III. VẬN DỤNG&amp;quot;&quot;/&gt;&lt;property id=&quot;20307&quot; value=&quot;264&quot;/&gt;&lt;/object&gt;&lt;object type=&quot;3&quot; unique_id=&quot;10508&quot;&gt;&lt;property id=&quot;20148&quot; value=&quot;5&quot;/&gt;&lt;property id=&quot;20300&quot; value=&quot;Slide 10&quot;/&gt;&lt;property id=&quot;20307&quot; value=&quot;271&quot;/&gt;&lt;/object&gt;&lt;object type=&quot;3&quot; unique_id=&quot;10509&quot;&gt;&lt;property id=&quot;20148&quot; value=&quot;5&quot;/&gt;&lt;property id=&quot;20300&quot; value=&quot;Slide 11&quot;/&gt;&lt;property id=&quot;20307&quot; value=&quot;272&quot;/&gt;&lt;/object&gt;&lt;object type=&quot;3&quot; unique_id=&quot;10510&quot;&gt;&lt;property id=&quot;20148&quot; value=&quot;5&quot;/&gt;&lt;property id=&quot;20300&quot; value=&quot;Slide 12&quot;/&gt;&lt;property id=&quot;20307&quot; value=&quot;265&quot;/&gt;&lt;/object&gt;&lt;object type=&quot;3&quot; unique_id=&quot;10511&quot;&gt;&lt;property id=&quot;20148&quot; value=&quot;5&quot;/&gt;&lt;property id=&quot;20300&quot; value=&quot;Slide 13&quot;/&gt;&lt;property id=&quot;20307&quot; value=&quot;266&quot;/&gt;&lt;/object&gt;&lt;object type=&quot;3&quot; unique_id=&quot;10512&quot;&gt;&lt;property id=&quot;20148&quot; value=&quot;5&quot;/&gt;&lt;property id=&quot;20300&quot; value=&quot;Slide 29&quot;/&gt;&lt;property id=&quot;20307&quot; value=&quot;267&quot;/&gt;&lt;/object&gt;&lt;object type=&quot;3&quot; unique_id=&quot;10593&quot;&gt;&lt;property id=&quot;20148&quot; value=&quot;5&quot;/&gt;&lt;property id=&quot;20300&quot; value=&quot;Slide 14&quot;/&gt;&lt;property id=&quot;20307&quot; value=&quot;274&quot;/&gt;&lt;/object&gt;&lt;object type=&quot;3&quot; unique_id=&quot;10594&quot;&gt;&lt;property id=&quot;20148&quot; value=&quot;5&quot;/&gt;&lt;property id=&quot;20300&quot; value=&quot;Slide 15&quot;/&gt;&lt;property id=&quot;20307&quot; value=&quot;275&quot;/&gt;&lt;/object&gt;&lt;object type=&quot;3&quot; unique_id=&quot;10765&quot;&gt;&lt;property id=&quot;20148&quot; value=&quot;5&quot;/&gt;&lt;property id=&quot;20300&quot; value=&quot;Slide 16&quot;/&gt;&lt;property id=&quot;20307&quot; value=&quot;276&quot;/&gt;&lt;/object&gt;&lt;object type=&quot;3&quot; unique_id=&quot;10766&quot;&gt;&lt;property id=&quot;20148&quot; value=&quot;5&quot;/&gt;&lt;property id=&quot;20300&quot; value=&quot;Slide 17&quot;/&gt;&lt;property id=&quot;20307&quot; value=&quot;277&quot;/&gt;&lt;/object&gt;&lt;object type=&quot;3&quot; unique_id=&quot;10767&quot;&gt;&lt;property id=&quot;20148&quot; value=&quot;5&quot;/&gt;&lt;property id=&quot;20300&quot; value=&quot;Slide 18&quot;/&gt;&lt;property id=&quot;20307&quot; value=&quot;278&quot;/&gt;&lt;/object&gt;&lt;object type=&quot;3&quot; unique_id=&quot;10768&quot;&gt;&lt;property id=&quot;20148&quot; value=&quot;5&quot;/&gt;&lt;property id=&quot;20300&quot; value=&quot;Slide 19&quot;/&gt;&lt;property id=&quot;20307&quot; value=&quot;279&quot;/&gt;&lt;/object&gt;&lt;object type=&quot;3&quot; unique_id=&quot;11012&quot;&gt;&lt;property id=&quot;20148&quot; value=&quot;5&quot;/&gt;&lt;property id=&quot;20300&quot; value=&quot;Slide 20&quot;/&gt;&lt;property id=&quot;20307&quot; value=&quot;280&quot;/&gt;&lt;/object&gt;&lt;object type=&quot;3&quot; unique_id=&quot;11013&quot;&gt;&lt;property id=&quot;20148&quot; value=&quot;5&quot;/&gt;&lt;property id=&quot;20300&quot; value=&quot;Slide 21&quot;/&gt;&lt;property id=&quot;20307&quot; value=&quot;281&quot;/&gt;&lt;/object&gt;&lt;object type=&quot;3&quot; unique_id=&quot;11014&quot;&gt;&lt;property id=&quot;20148&quot; value=&quot;5&quot;/&gt;&lt;property id=&quot;20300&quot; value=&quot;Slide 22&quot;/&gt;&lt;property id=&quot;20307&quot; value=&quot;282&quot;/&gt;&lt;/object&gt;&lt;object type=&quot;3&quot; unique_id=&quot;11015&quot;&gt;&lt;property id=&quot;20148&quot; value=&quot;5&quot;/&gt;&lt;property id=&quot;20300&quot; value=&quot;Slide 23&quot;/&gt;&lt;property id=&quot;20307&quot; value=&quot;283&quot;/&gt;&lt;/object&gt;&lt;object type=&quot;3&quot; unique_id=&quot;11016&quot;&gt;&lt;property id=&quot;20148&quot; value=&quot;5&quot;/&gt;&lt;property id=&quot;20300&quot; value=&quot;Slide 24&quot;/&gt;&lt;property id=&quot;20307&quot; value=&quot;284&quot;/&gt;&lt;/object&gt;&lt;object type=&quot;3&quot; unique_id=&quot;11017&quot;&gt;&lt;property id=&quot;20148&quot; value=&quot;5&quot;/&gt;&lt;property id=&quot;20300&quot; value=&quot;Slide 25&quot;/&gt;&lt;property id=&quot;20307&quot; value=&quot;285&quot;/&gt;&lt;/object&gt;&lt;object type=&quot;3&quot; unique_id=&quot;11528&quot;&gt;&lt;property id=&quot;20148&quot; value=&quot;5&quot;/&gt;&lt;property id=&quot;20300&quot; value=&quot;Slide 26&quot;/&gt;&lt;property id=&quot;20307&quot; value=&quot;286&quot;/&gt;&lt;/object&gt;&lt;object type=&quot;3&quot; unique_id=&quot;11529&quot;&gt;&lt;property id=&quot;20148&quot; value=&quot;5&quot;/&gt;&lt;property id=&quot;20300&quot; value=&quot;Slide 27&quot;/&gt;&lt;property id=&quot;20307&quot; value=&quot;287&quot;/&gt;&lt;/object&gt;&lt;object type=&quot;3&quot; unique_id=&quot;11530&quot;&gt;&lt;property id=&quot;20148&quot; value=&quot;5&quot;/&gt;&lt;property id=&quot;20300&quot; value=&quot;Slide 28&quot;/&gt;&lt;property id=&quot;20307&quot; value=&quot;288&quot;/&gt;&lt;/object&gt;&lt;object type=&quot;3&quot; unique_id=&quot;11625&quot;&gt;&lt;property id=&quot;20148&quot; value=&quot;5&quot;/&gt;&lt;property id=&quot;20300&quot; value=&quot;Slide 30&quot;/&gt;&lt;property id=&quot;20307&quot; value=&quot;289&quot;/&gt;&lt;/object&gt;&lt;/object&gt;&lt;object type=&quot;8&quot; unique_id=&quot;1052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1347</TotalTime>
  <Words>1549</Words>
  <Application>Microsoft Office PowerPoint</Application>
  <PresentationFormat>On-screen Show (4:3)</PresentationFormat>
  <Paragraphs>377</Paragraphs>
  <Slides>34</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4" baseType="lpstr">
      <vt:lpstr>.VnTimeH</vt:lpstr>
      <vt:lpstr>Arial</vt:lpstr>
      <vt:lpstr>Calibri</vt:lpstr>
      <vt:lpstr>Cambria Math</vt:lpstr>
      <vt:lpstr>Courier New</vt:lpstr>
      <vt:lpstr>Times New Roman</vt:lpstr>
      <vt:lpstr>Wingdings</vt:lpstr>
      <vt:lpstr>Office Theme</vt:lpstr>
      <vt:lpstr>1_Office Theme</vt:lpstr>
      <vt:lpstr>Equation</vt:lpstr>
      <vt:lpstr>PowerPoint Presentation</vt:lpstr>
      <vt:lpstr>Bài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5</vt:lpstr>
      <vt:lpstr>I. CƯỜNG ĐỘ DÒNG ĐIỆN VÀ HIỆU ĐIỆN THẾ TRONG ĐOẠN MẠCH SONG SONG</vt:lpstr>
      <vt:lpstr>2. Đoạn mạch gồm hai điện trở mắc song song</vt:lpstr>
      <vt:lpstr>PowerPoint Presentation</vt:lpstr>
      <vt:lpstr>II. ĐIỆN TRỞ TƯƠNG ĐƯƠNG CỦA ĐOẠN MẠCH SONG SONG</vt:lpstr>
      <vt:lpstr>2.Thí nghiệm kiểm tra </vt:lpstr>
      <vt:lpstr>PowerPoint Presentation</vt:lpstr>
      <vt:lpstr>III. 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dc:title>
  <dc:creator>user</dc:creator>
  <cp:lastModifiedBy>AutoBVT</cp:lastModifiedBy>
  <cp:revision>73</cp:revision>
  <dcterms:created xsi:type="dcterms:W3CDTF">2015-09-14T06:17:16Z</dcterms:created>
  <dcterms:modified xsi:type="dcterms:W3CDTF">2023-09-26T01:10:40Z</dcterms:modified>
</cp:coreProperties>
</file>