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5" r:id="rId2"/>
    <p:sldId id="338" r:id="rId3"/>
    <p:sldId id="339" r:id="rId4"/>
    <p:sldId id="341" r:id="rId5"/>
    <p:sldId id="334" r:id="rId6"/>
    <p:sldId id="332" r:id="rId7"/>
    <p:sldId id="335" r:id="rId8"/>
    <p:sldId id="333" r:id="rId9"/>
    <p:sldId id="337" r:id="rId10"/>
    <p:sldId id="329" r:id="rId11"/>
    <p:sldId id="336" r:id="rId12"/>
    <p:sldId id="326" r:id="rId13"/>
    <p:sldId id="3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18881-0518-4153-B195-73D4099A4CF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E552A-5978-48EA-A2DE-CCE10725469D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</a:t>
          </a:r>
        </a:p>
      </dgm:t>
    </dgm:pt>
    <dgm:pt modelId="{7DE5A1E8-6C99-42AB-8D04-16D513EE045D}" type="parTrans" cxnId="{49950D87-1F78-4623-88F0-0E9D305A5B33}">
      <dgm:prSet/>
      <dgm:spPr/>
      <dgm:t>
        <a:bodyPr/>
        <a:lstStyle/>
        <a:p>
          <a:endParaRPr lang="en-US"/>
        </a:p>
      </dgm:t>
    </dgm:pt>
    <dgm:pt modelId="{7FC0A670-DA5A-4D07-9120-996D14F33C0B}" type="sibTrans" cxnId="{49950D87-1F78-4623-88F0-0E9D305A5B33}">
      <dgm:prSet/>
      <dgm:spPr/>
      <dgm:t>
        <a:bodyPr/>
        <a:lstStyle/>
        <a:p>
          <a:endParaRPr lang="en-US"/>
        </a:p>
      </dgm:t>
    </dgm:pt>
    <dgm:pt modelId="{323231B1-4DAD-4A89-8EEB-2F147065CA6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</a:t>
          </a:r>
        </a:p>
      </dgm:t>
    </dgm:pt>
    <dgm:pt modelId="{3B1D6B98-FD84-4564-8B56-5B5DDA546EB2}" type="parTrans" cxnId="{544553D0-58B5-4F1C-BDA3-3500C2E85DCE}">
      <dgm:prSet/>
      <dgm:spPr/>
      <dgm:t>
        <a:bodyPr/>
        <a:lstStyle/>
        <a:p>
          <a:endParaRPr lang="en-US"/>
        </a:p>
      </dgm:t>
    </dgm:pt>
    <dgm:pt modelId="{0996B0B9-92B1-4CE8-B766-E3C0D74464DB}" type="sibTrans" cxnId="{544553D0-58B5-4F1C-BDA3-3500C2E85DCE}">
      <dgm:prSet/>
      <dgm:spPr/>
      <dgm:t>
        <a:bodyPr/>
        <a:lstStyle/>
        <a:p>
          <a:endParaRPr lang="en-US"/>
        </a:p>
      </dgm:t>
    </dgm:pt>
    <dgm:pt modelId="{1B588CA2-338E-443E-8370-43C9BAB8E72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gm:t>
    </dgm:pt>
    <dgm:pt modelId="{C14B9F79-BED0-414B-B1CE-C4AC22415022}" type="parTrans" cxnId="{88BA0917-563E-4D2C-B106-8975A7641771}">
      <dgm:prSet/>
      <dgm:spPr/>
      <dgm:t>
        <a:bodyPr/>
        <a:lstStyle/>
        <a:p>
          <a:endParaRPr lang="en-US"/>
        </a:p>
      </dgm:t>
    </dgm:pt>
    <dgm:pt modelId="{50429FBA-EEF5-4545-8204-8A3E2C3FBAF4}" type="sibTrans" cxnId="{88BA0917-563E-4D2C-B106-8975A7641771}">
      <dgm:prSet/>
      <dgm:spPr/>
      <dgm:t>
        <a:bodyPr/>
        <a:lstStyle/>
        <a:p>
          <a:endParaRPr lang="en-US"/>
        </a:p>
      </dgm:t>
    </dgm:pt>
    <dgm:pt modelId="{920F481D-C9E8-40E9-981C-ED538D8722B2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E6248-12AA-4B96-A893-D3E99033C685}" type="parTrans" cxnId="{825BA8B9-B589-4C07-BB7B-6A7958D3A46A}">
      <dgm:prSet/>
      <dgm:spPr/>
      <dgm:t>
        <a:bodyPr/>
        <a:lstStyle/>
        <a:p>
          <a:endParaRPr lang="en-US"/>
        </a:p>
      </dgm:t>
    </dgm:pt>
    <dgm:pt modelId="{CF7C9487-AA0E-4198-972A-D52A7ED89E92}" type="sibTrans" cxnId="{825BA8B9-B589-4C07-BB7B-6A7958D3A46A}">
      <dgm:prSet/>
      <dgm:spPr/>
      <dgm:t>
        <a:bodyPr/>
        <a:lstStyle/>
        <a:p>
          <a:endParaRPr lang="en-US"/>
        </a:p>
      </dgm:t>
    </dgm:pt>
    <dgm:pt modelId="{6FB94AC0-D1AC-48D5-B2AE-4260DA2C330A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</a:t>
          </a:r>
        </a:p>
      </dgm:t>
    </dgm:pt>
    <dgm:pt modelId="{11A70D83-9590-4619-86B2-B50D19E421EC}" type="parTrans" cxnId="{E26CEDD9-EF1E-4866-9AC2-15BDD9A6F1F9}">
      <dgm:prSet/>
      <dgm:spPr/>
      <dgm:t>
        <a:bodyPr/>
        <a:lstStyle/>
        <a:p>
          <a:endParaRPr lang="en-US"/>
        </a:p>
      </dgm:t>
    </dgm:pt>
    <dgm:pt modelId="{50B85159-D337-483B-87AD-A8D704FF55A5}" type="sibTrans" cxnId="{E26CEDD9-EF1E-4866-9AC2-15BDD9A6F1F9}">
      <dgm:prSet/>
      <dgm:spPr/>
      <dgm:t>
        <a:bodyPr/>
        <a:lstStyle/>
        <a:p>
          <a:endParaRPr lang="en-US"/>
        </a:p>
      </dgm:t>
    </dgm:pt>
    <dgm:pt modelId="{7E36DEA1-8769-4115-8087-C68BB9D962C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chia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</a:t>
          </a:r>
        </a:p>
      </dgm:t>
    </dgm:pt>
    <dgm:pt modelId="{A56AABA0-C4A7-464C-BCE0-20A461B126A0}" type="parTrans" cxnId="{678F92BC-ECA4-490F-83A9-3D36745AA79E}">
      <dgm:prSet/>
      <dgm:spPr/>
      <dgm:t>
        <a:bodyPr/>
        <a:lstStyle/>
        <a:p>
          <a:endParaRPr lang="en-US"/>
        </a:p>
      </dgm:t>
    </dgm:pt>
    <dgm:pt modelId="{8320E808-FC6B-403F-9B02-91A96FA2AEFB}" type="sibTrans" cxnId="{678F92BC-ECA4-490F-83A9-3D36745AA79E}">
      <dgm:prSet/>
      <dgm:spPr/>
      <dgm:t>
        <a:bodyPr/>
        <a:lstStyle/>
        <a:p>
          <a:endParaRPr lang="en-US"/>
        </a:p>
      </dgm:t>
    </dgm:pt>
    <dgm:pt modelId="{37C80E34-E0A2-450D-A925-98928E558FF3}" type="pres">
      <dgm:prSet presAssocID="{FCC18881-0518-4153-B195-73D4099A4C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3C08CF-5040-450A-8CC9-B397FAE72801}" type="pres">
      <dgm:prSet presAssocID="{BC7E552A-5978-48EA-A2DE-CCE10725469D}" presName="root1" presStyleCnt="0"/>
      <dgm:spPr/>
    </dgm:pt>
    <dgm:pt modelId="{16019C73-D7BF-452A-B38D-E556710FCEF7}" type="pres">
      <dgm:prSet presAssocID="{BC7E552A-5978-48EA-A2DE-CCE10725469D}" presName="LevelOneTextNode" presStyleLbl="node0" presStyleIdx="0" presStyleCnt="1" custScaleX="71208" custScaleY="72302" custLinFactNeighborX="-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D78480-6429-417B-B931-6A98C95CA18B}" type="pres">
      <dgm:prSet presAssocID="{BC7E552A-5978-48EA-A2DE-CCE10725469D}" presName="level2hierChild" presStyleCnt="0"/>
      <dgm:spPr/>
    </dgm:pt>
    <dgm:pt modelId="{F494A327-F234-49FF-BECC-97D733488D6E}" type="pres">
      <dgm:prSet presAssocID="{3B1D6B98-FD84-4564-8B56-5B5DDA546EB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C4F8A4A-98A5-4D57-86BB-35E802DEAA47}" type="pres">
      <dgm:prSet presAssocID="{3B1D6B98-FD84-4564-8B56-5B5DDA546EB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EECA43D-247A-470E-9C6B-419F3A1A5578}" type="pres">
      <dgm:prSet presAssocID="{323231B1-4DAD-4A89-8EEB-2F147065CA6B}" presName="root2" presStyleCnt="0"/>
      <dgm:spPr/>
    </dgm:pt>
    <dgm:pt modelId="{8027EA69-24B9-4920-B124-A8B8E5E2521E}" type="pres">
      <dgm:prSet presAssocID="{323231B1-4DAD-4A89-8EEB-2F147065CA6B}" presName="LevelTwoTextNode" presStyleLbl="node2" presStyleIdx="0" presStyleCnt="2" custScaleX="62870" custScaleY="623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D0EC88-BB24-490E-AFB1-335D5458E712}" type="pres">
      <dgm:prSet presAssocID="{323231B1-4DAD-4A89-8EEB-2F147065CA6B}" presName="level3hierChild" presStyleCnt="0"/>
      <dgm:spPr/>
    </dgm:pt>
    <dgm:pt modelId="{D86FF02B-B05A-49E5-B94A-BC4169F4C7BD}" type="pres">
      <dgm:prSet presAssocID="{C14B9F79-BED0-414B-B1CE-C4AC2241502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EAA6FF4-B85A-417C-A092-B75FA1D6F1A4}" type="pres">
      <dgm:prSet presAssocID="{C14B9F79-BED0-414B-B1CE-C4AC2241502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0B3E5FB8-EB9F-4E89-BFBA-2B3B9A96F1FF}" type="pres">
      <dgm:prSet presAssocID="{1B588CA2-338E-443E-8370-43C9BAB8E72B}" presName="root2" presStyleCnt="0"/>
      <dgm:spPr/>
    </dgm:pt>
    <dgm:pt modelId="{9D689276-03CA-4CE8-8747-FCB99F0304A3}" type="pres">
      <dgm:prSet presAssocID="{1B588CA2-338E-443E-8370-43C9BAB8E72B}" presName="LevelTwoTextNode" presStyleLbl="node3" presStyleIdx="0" presStyleCnt="3" custScaleX="86402" custScaleY="103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EE436-0BEF-4C09-8E45-29D998A33F51}" type="pres">
      <dgm:prSet presAssocID="{1B588CA2-338E-443E-8370-43C9BAB8E72B}" presName="level3hierChild" presStyleCnt="0"/>
      <dgm:spPr/>
    </dgm:pt>
    <dgm:pt modelId="{30A8787E-4F81-4155-87B7-31DAFA814F45}" type="pres">
      <dgm:prSet presAssocID="{BDCE6248-12AA-4B96-A893-D3E99033C68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E3ED440-91FF-4274-A126-C3B95DC11D85}" type="pres">
      <dgm:prSet presAssocID="{BDCE6248-12AA-4B96-A893-D3E99033C68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CBDFBBC9-AA63-4752-A841-303746884562}" type="pres">
      <dgm:prSet presAssocID="{920F481D-C9E8-40E9-981C-ED538D8722B2}" presName="root2" presStyleCnt="0"/>
      <dgm:spPr/>
    </dgm:pt>
    <dgm:pt modelId="{E4666D77-8312-4CE7-965F-37DCFC51895E}" type="pres">
      <dgm:prSet presAssocID="{920F481D-C9E8-40E9-981C-ED538D8722B2}" presName="LevelTwoTextNode" presStyleLbl="node3" presStyleIdx="1" presStyleCnt="3" custScaleX="86552" custScaleY="102019" custLinFactNeighborX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DB9093-06A1-4C83-9829-76377DBF4EFA}" type="pres">
      <dgm:prSet presAssocID="{920F481D-C9E8-40E9-981C-ED538D8722B2}" presName="level3hierChild" presStyleCnt="0"/>
      <dgm:spPr/>
    </dgm:pt>
    <dgm:pt modelId="{D865CC2D-5281-4313-B78E-8C8DEDA13F1C}" type="pres">
      <dgm:prSet presAssocID="{11A70D83-9590-4619-86B2-B50D19E421E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8481597-B744-4B1E-B360-E82B795428C1}" type="pres">
      <dgm:prSet presAssocID="{11A70D83-9590-4619-86B2-B50D19E421E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17DE0FE-DCDF-4C75-AFEC-F003392761A0}" type="pres">
      <dgm:prSet presAssocID="{6FB94AC0-D1AC-48D5-B2AE-4260DA2C330A}" presName="root2" presStyleCnt="0"/>
      <dgm:spPr/>
    </dgm:pt>
    <dgm:pt modelId="{137BEABD-94DF-4FB4-81EF-39780EB9963B}" type="pres">
      <dgm:prSet presAssocID="{6FB94AC0-D1AC-48D5-B2AE-4260DA2C330A}" presName="LevelTwoTextNode" presStyleLbl="node2" presStyleIdx="1" presStyleCnt="2" custScaleX="68456" custScaleY="534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EA0133-BBF4-4D30-8EC8-A7DBF7C88ACD}" type="pres">
      <dgm:prSet presAssocID="{6FB94AC0-D1AC-48D5-B2AE-4260DA2C330A}" presName="level3hierChild" presStyleCnt="0"/>
      <dgm:spPr/>
    </dgm:pt>
    <dgm:pt modelId="{86559E64-53B2-43E2-A88B-3DAC97D568D6}" type="pres">
      <dgm:prSet presAssocID="{A56AABA0-C4A7-464C-BCE0-20A461B126A0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AEE7453C-C5D4-4362-A376-F1EB4362EA65}" type="pres">
      <dgm:prSet presAssocID="{A56AABA0-C4A7-464C-BCE0-20A461B126A0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775D53B-A859-4437-BFC3-694EA64D7659}" type="pres">
      <dgm:prSet presAssocID="{7E36DEA1-8769-4115-8087-C68BB9D962C8}" presName="root2" presStyleCnt="0"/>
      <dgm:spPr/>
    </dgm:pt>
    <dgm:pt modelId="{90BB67B3-4EAA-4E66-AA77-156EDC7814C7}" type="pres">
      <dgm:prSet presAssocID="{7E36DEA1-8769-4115-8087-C68BB9D962C8}" presName="LevelTwoTextNode" presStyleLbl="node3" presStyleIdx="2" presStyleCnt="3" custScaleX="82154" custScaleY="1262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25407F-F11B-4546-A09B-843629710C99}" type="pres">
      <dgm:prSet presAssocID="{7E36DEA1-8769-4115-8087-C68BB9D962C8}" presName="level3hierChild" presStyleCnt="0"/>
      <dgm:spPr/>
    </dgm:pt>
  </dgm:ptLst>
  <dgm:cxnLst>
    <dgm:cxn modelId="{5B4737A7-6B7C-4B69-B7FC-1C0808A54E5A}" type="presOf" srcId="{A56AABA0-C4A7-464C-BCE0-20A461B126A0}" destId="{86559E64-53B2-43E2-A88B-3DAC97D568D6}" srcOrd="0" destOrd="0" presId="urn:microsoft.com/office/officeart/2005/8/layout/hierarchy2"/>
    <dgm:cxn modelId="{28A6D51F-EC34-4E6B-B8C8-7DB36079F720}" type="presOf" srcId="{3B1D6B98-FD84-4564-8B56-5B5DDA546EB2}" destId="{F494A327-F234-49FF-BECC-97D733488D6E}" srcOrd="0" destOrd="0" presId="urn:microsoft.com/office/officeart/2005/8/layout/hierarchy2"/>
    <dgm:cxn modelId="{F38E9DBB-C473-4FE3-AA68-657EDED4E1B3}" type="presOf" srcId="{11A70D83-9590-4619-86B2-B50D19E421EC}" destId="{D865CC2D-5281-4313-B78E-8C8DEDA13F1C}" srcOrd="0" destOrd="0" presId="urn:microsoft.com/office/officeart/2005/8/layout/hierarchy2"/>
    <dgm:cxn modelId="{678F92BC-ECA4-490F-83A9-3D36745AA79E}" srcId="{6FB94AC0-D1AC-48D5-B2AE-4260DA2C330A}" destId="{7E36DEA1-8769-4115-8087-C68BB9D962C8}" srcOrd="0" destOrd="0" parTransId="{A56AABA0-C4A7-464C-BCE0-20A461B126A0}" sibTransId="{8320E808-FC6B-403F-9B02-91A96FA2AEFB}"/>
    <dgm:cxn modelId="{1409A45D-4101-45D3-B692-2DA06848D622}" type="presOf" srcId="{BC7E552A-5978-48EA-A2DE-CCE10725469D}" destId="{16019C73-D7BF-452A-B38D-E556710FCEF7}" srcOrd="0" destOrd="0" presId="urn:microsoft.com/office/officeart/2005/8/layout/hierarchy2"/>
    <dgm:cxn modelId="{F22A0F82-8DEB-47EA-AAD9-40F62EDBA93C}" type="presOf" srcId="{11A70D83-9590-4619-86B2-B50D19E421EC}" destId="{98481597-B744-4B1E-B360-E82B795428C1}" srcOrd="1" destOrd="0" presId="urn:microsoft.com/office/officeart/2005/8/layout/hierarchy2"/>
    <dgm:cxn modelId="{825BA8B9-B589-4C07-BB7B-6A7958D3A46A}" srcId="{323231B1-4DAD-4A89-8EEB-2F147065CA6B}" destId="{920F481D-C9E8-40E9-981C-ED538D8722B2}" srcOrd="1" destOrd="0" parTransId="{BDCE6248-12AA-4B96-A893-D3E99033C685}" sibTransId="{CF7C9487-AA0E-4198-972A-D52A7ED89E92}"/>
    <dgm:cxn modelId="{5EC7D43C-FED6-4DB8-AAED-2BD691C7949F}" type="presOf" srcId="{BDCE6248-12AA-4B96-A893-D3E99033C685}" destId="{FE3ED440-91FF-4274-A126-C3B95DC11D85}" srcOrd="1" destOrd="0" presId="urn:microsoft.com/office/officeart/2005/8/layout/hierarchy2"/>
    <dgm:cxn modelId="{0E1049DD-659E-45EE-BC54-B9FAF11A7C15}" type="presOf" srcId="{920F481D-C9E8-40E9-981C-ED538D8722B2}" destId="{E4666D77-8312-4CE7-965F-37DCFC51895E}" srcOrd="0" destOrd="0" presId="urn:microsoft.com/office/officeart/2005/8/layout/hierarchy2"/>
    <dgm:cxn modelId="{D6C50BC1-5E89-4983-A09D-2F498BC126E0}" type="presOf" srcId="{3B1D6B98-FD84-4564-8B56-5B5DDA546EB2}" destId="{9C4F8A4A-98A5-4D57-86BB-35E802DEAA47}" srcOrd="1" destOrd="0" presId="urn:microsoft.com/office/officeart/2005/8/layout/hierarchy2"/>
    <dgm:cxn modelId="{789E9C1F-AFD9-4B64-81C3-CD83E6143C2B}" type="presOf" srcId="{6FB94AC0-D1AC-48D5-B2AE-4260DA2C330A}" destId="{137BEABD-94DF-4FB4-81EF-39780EB9963B}" srcOrd="0" destOrd="0" presId="urn:microsoft.com/office/officeart/2005/8/layout/hierarchy2"/>
    <dgm:cxn modelId="{DA450575-2998-4F62-BC49-333BA9A1AC63}" type="presOf" srcId="{BDCE6248-12AA-4B96-A893-D3E99033C685}" destId="{30A8787E-4F81-4155-87B7-31DAFA814F45}" srcOrd="0" destOrd="0" presId="urn:microsoft.com/office/officeart/2005/8/layout/hierarchy2"/>
    <dgm:cxn modelId="{ADC1D3AC-8ACB-45CE-89B3-EF5700FCA0B4}" type="presOf" srcId="{C14B9F79-BED0-414B-B1CE-C4AC22415022}" destId="{D86FF02B-B05A-49E5-B94A-BC4169F4C7BD}" srcOrd="0" destOrd="0" presId="urn:microsoft.com/office/officeart/2005/8/layout/hierarchy2"/>
    <dgm:cxn modelId="{49950D87-1F78-4623-88F0-0E9D305A5B33}" srcId="{FCC18881-0518-4153-B195-73D4099A4CF2}" destId="{BC7E552A-5978-48EA-A2DE-CCE10725469D}" srcOrd="0" destOrd="0" parTransId="{7DE5A1E8-6C99-42AB-8D04-16D513EE045D}" sibTransId="{7FC0A670-DA5A-4D07-9120-996D14F33C0B}"/>
    <dgm:cxn modelId="{88BA0917-563E-4D2C-B106-8975A7641771}" srcId="{323231B1-4DAD-4A89-8EEB-2F147065CA6B}" destId="{1B588CA2-338E-443E-8370-43C9BAB8E72B}" srcOrd="0" destOrd="0" parTransId="{C14B9F79-BED0-414B-B1CE-C4AC22415022}" sibTransId="{50429FBA-EEF5-4545-8204-8A3E2C3FBAF4}"/>
    <dgm:cxn modelId="{544553D0-58B5-4F1C-BDA3-3500C2E85DCE}" srcId="{BC7E552A-5978-48EA-A2DE-CCE10725469D}" destId="{323231B1-4DAD-4A89-8EEB-2F147065CA6B}" srcOrd="0" destOrd="0" parTransId="{3B1D6B98-FD84-4564-8B56-5B5DDA546EB2}" sibTransId="{0996B0B9-92B1-4CE8-B766-E3C0D74464DB}"/>
    <dgm:cxn modelId="{177EBF44-1F23-471B-A87A-1893896D24CA}" type="presOf" srcId="{C14B9F79-BED0-414B-B1CE-C4AC22415022}" destId="{DEAA6FF4-B85A-417C-A092-B75FA1D6F1A4}" srcOrd="1" destOrd="0" presId="urn:microsoft.com/office/officeart/2005/8/layout/hierarchy2"/>
    <dgm:cxn modelId="{E26CEDD9-EF1E-4866-9AC2-15BDD9A6F1F9}" srcId="{BC7E552A-5978-48EA-A2DE-CCE10725469D}" destId="{6FB94AC0-D1AC-48D5-B2AE-4260DA2C330A}" srcOrd="1" destOrd="0" parTransId="{11A70D83-9590-4619-86B2-B50D19E421EC}" sibTransId="{50B85159-D337-483B-87AD-A8D704FF55A5}"/>
    <dgm:cxn modelId="{98BA652C-A2C6-4F37-87C0-E1B9747FFD6A}" type="presOf" srcId="{FCC18881-0518-4153-B195-73D4099A4CF2}" destId="{37C80E34-E0A2-450D-A925-98928E558FF3}" srcOrd="0" destOrd="0" presId="urn:microsoft.com/office/officeart/2005/8/layout/hierarchy2"/>
    <dgm:cxn modelId="{6C0909C7-1DFD-4934-9CA7-109896AB5F6D}" type="presOf" srcId="{7E36DEA1-8769-4115-8087-C68BB9D962C8}" destId="{90BB67B3-4EAA-4E66-AA77-156EDC7814C7}" srcOrd="0" destOrd="0" presId="urn:microsoft.com/office/officeart/2005/8/layout/hierarchy2"/>
    <dgm:cxn modelId="{68F81035-28C9-4D1F-A8DE-ACF3FC12FE22}" type="presOf" srcId="{A56AABA0-C4A7-464C-BCE0-20A461B126A0}" destId="{AEE7453C-C5D4-4362-A376-F1EB4362EA65}" srcOrd="1" destOrd="0" presId="urn:microsoft.com/office/officeart/2005/8/layout/hierarchy2"/>
    <dgm:cxn modelId="{D381AEC0-6683-47F6-A473-19114BADB71D}" type="presOf" srcId="{323231B1-4DAD-4A89-8EEB-2F147065CA6B}" destId="{8027EA69-24B9-4920-B124-A8B8E5E2521E}" srcOrd="0" destOrd="0" presId="urn:microsoft.com/office/officeart/2005/8/layout/hierarchy2"/>
    <dgm:cxn modelId="{A7A134E7-7EBD-45E2-A643-78A0041344E4}" type="presOf" srcId="{1B588CA2-338E-443E-8370-43C9BAB8E72B}" destId="{9D689276-03CA-4CE8-8747-FCB99F0304A3}" srcOrd="0" destOrd="0" presId="urn:microsoft.com/office/officeart/2005/8/layout/hierarchy2"/>
    <dgm:cxn modelId="{BAE693EB-5749-4F3F-B632-CA1A0DF8CA0A}" type="presParOf" srcId="{37C80E34-E0A2-450D-A925-98928E558FF3}" destId="{973C08CF-5040-450A-8CC9-B397FAE72801}" srcOrd="0" destOrd="0" presId="urn:microsoft.com/office/officeart/2005/8/layout/hierarchy2"/>
    <dgm:cxn modelId="{222FC8F1-2E3F-44BD-97D3-2B8004A78D3F}" type="presParOf" srcId="{973C08CF-5040-450A-8CC9-B397FAE72801}" destId="{16019C73-D7BF-452A-B38D-E556710FCEF7}" srcOrd="0" destOrd="0" presId="urn:microsoft.com/office/officeart/2005/8/layout/hierarchy2"/>
    <dgm:cxn modelId="{42C8B893-E723-44E9-8789-FD9B6D282AC9}" type="presParOf" srcId="{973C08CF-5040-450A-8CC9-B397FAE72801}" destId="{DCD78480-6429-417B-B931-6A98C95CA18B}" srcOrd="1" destOrd="0" presId="urn:microsoft.com/office/officeart/2005/8/layout/hierarchy2"/>
    <dgm:cxn modelId="{BA8ACEF1-57E4-47F4-83ED-BD43127CA7DB}" type="presParOf" srcId="{DCD78480-6429-417B-B931-6A98C95CA18B}" destId="{F494A327-F234-49FF-BECC-97D733488D6E}" srcOrd="0" destOrd="0" presId="urn:microsoft.com/office/officeart/2005/8/layout/hierarchy2"/>
    <dgm:cxn modelId="{4DFD4DC7-2AC7-4604-A740-7EEA3126C90F}" type="presParOf" srcId="{F494A327-F234-49FF-BECC-97D733488D6E}" destId="{9C4F8A4A-98A5-4D57-86BB-35E802DEAA47}" srcOrd="0" destOrd="0" presId="urn:microsoft.com/office/officeart/2005/8/layout/hierarchy2"/>
    <dgm:cxn modelId="{4B4ABA2F-E221-40DC-B763-4B3F41CE5C05}" type="presParOf" srcId="{DCD78480-6429-417B-B931-6A98C95CA18B}" destId="{FEECA43D-247A-470E-9C6B-419F3A1A5578}" srcOrd="1" destOrd="0" presId="urn:microsoft.com/office/officeart/2005/8/layout/hierarchy2"/>
    <dgm:cxn modelId="{064D299E-C826-40C5-B8A7-D60E80A439BF}" type="presParOf" srcId="{FEECA43D-247A-470E-9C6B-419F3A1A5578}" destId="{8027EA69-24B9-4920-B124-A8B8E5E2521E}" srcOrd="0" destOrd="0" presId="urn:microsoft.com/office/officeart/2005/8/layout/hierarchy2"/>
    <dgm:cxn modelId="{CDC36B87-C3BD-4148-B559-5FECDA692C60}" type="presParOf" srcId="{FEECA43D-247A-470E-9C6B-419F3A1A5578}" destId="{66D0EC88-BB24-490E-AFB1-335D5458E712}" srcOrd="1" destOrd="0" presId="urn:microsoft.com/office/officeart/2005/8/layout/hierarchy2"/>
    <dgm:cxn modelId="{B823ED24-92B3-4A9B-BBAB-2CD0DCFFD423}" type="presParOf" srcId="{66D0EC88-BB24-490E-AFB1-335D5458E712}" destId="{D86FF02B-B05A-49E5-B94A-BC4169F4C7BD}" srcOrd="0" destOrd="0" presId="urn:microsoft.com/office/officeart/2005/8/layout/hierarchy2"/>
    <dgm:cxn modelId="{7AA30E9E-C7BD-4B56-A680-3A6333F33376}" type="presParOf" srcId="{D86FF02B-B05A-49E5-B94A-BC4169F4C7BD}" destId="{DEAA6FF4-B85A-417C-A092-B75FA1D6F1A4}" srcOrd="0" destOrd="0" presId="urn:microsoft.com/office/officeart/2005/8/layout/hierarchy2"/>
    <dgm:cxn modelId="{6CBA7371-9BFB-4876-9422-0E73D95DD006}" type="presParOf" srcId="{66D0EC88-BB24-490E-AFB1-335D5458E712}" destId="{0B3E5FB8-EB9F-4E89-BFBA-2B3B9A96F1FF}" srcOrd="1" destOrd="0" presId="urn:microsoft.com/office/officeart/2005/8/layout/hierarchy2"/>
    <dgm:cxn modelId="{C166E4C1-74CF-4EB7-9034-145F489AC11D}" type="presParOf" srcId="{0B3E5FB8-EB9F-4E89-BFBA-2B3B9A96F1FF}" destId="{9D689276-03CA-4CE8-8747-FCB99F0304A3}" srcOrd="0" destOrd="0" presId="urn:microsoft.com/office/officeart/2005/8/layout/hierarchy2"/>
    <dgm:cxn modelId="{04A66A40-CEC0-4F1D-A260-915720D33226}" type="presParOf" srcId="{0B3E5FB8-EB9F-4E89-BFBA-2B3B9A96F1FF}" destId="{A24EE436-0BEF-4C09-8E45-29D998A33F51}" srcOrd="1" destOrd="0" presId="urn:microsoft.com/office/officeart/2005/8/layout/hierarchy2"/>
    <dgm:cxn modelId="{AA9D88F8-D48B-4FB4-BE77-B7C8D80E92A5}" type="presParOf" srcId="{66D0EC88-BB24-490E-AFB1-335D5458E712}" destId="{30A8787E-4F81-4155-87B7-31DAFA814F45}" srcOrd="2" destOrd="0" presId="urn:microsoft.com/office/officeart/2005/8/layout/hierarchy2"/>
    <dgm:cxn modelId="{D3E6765D-E8A9-4F4C-8D98-25F51D1937A3}" type="presParOf" srcId="{30A8787E-4F81-4155-87B7-31DAFA814F45}" destId="{FE3ED440-91FF-4274-A126-C3B95DC11D85}" srcOrd="0" destOrd="0" presId="urn:microsoft.com/office/officeart/2005/8/layout/hierarchy2"/>
    <dgm:cxn modelId="{804CBE57-7E23-4F9D-9947-4B5AF4A4A618}" type="presParOf" srcId="{66D0EC88-BB24-490E-AFB1-335D5458E712}" destId="{CBDFBBC9-AA63-4752-A841-303746884562}" srcOrd="3" destOrd="0" presId="urn:microsoft.com/office/officeart/2005/8/layout/hierarchy2"/>
    <dgm:cxn modelId="{0CF4FE8A-E607-438A-BC88-79F761772561}" type="presParOf" srcId="{CBDFBBC9-AA63-4752-A841-303746884562}" destId="{E4666D77-8312-4CE7-965F-37DCFC51895E}" srcOrd="0" destOrd="0" presId="urn:microsoft.com/office/officeart/2005/8/layout/hierarchy2"/>
    <dgm:cxn modelId="{B10FE52C-2BEB-4593-80E2-A87FB24A8A5F}" type="presParOf" srcId="{CBDFBBC9-AA63-4752-A841-303746884562}" destId="{1BDB9093-06A1-4C83-9829-76377DBF4EFA}" srcOrd="1" destOrd="0" presId="urn:microsoft.com/office/officeart/2005/8/layout/hierarchy2"/>
    <dgm:cxn modelId="{8876F8C1-7191-4683-A017-01D2D0C03DB9}" type="presParOf" srcId="{DCD78480-6429-417B-B931-6A98C95CA18B}" destId="{D865CC2D-5281-4313-B78E-8C8DEDA13F1C}" srcOrd="2" destOrd="0" presId="urn:microsoft.com/office/officeart/2005/8/layout/hierarchy2"/>
    <dgm:cxn modelId="{29F46871-6426-4278-8C13-29C22BE89783}" type="presParOf" srcId="{D865CC2D-5281-4313-B78E-8C8DEDA13F1C}" destId="{98481597-B744-4B1E-B360-E82B795428C1}" srcOrd="0" destOrd="0" presId="urn:microsoft.com/office/officeart/2005/8/layout/hierarchy2"/>
    <dgm:cxn modelId="{10E96B5D-CF69-416C-BED4-F7280A6510D8}" type="presParOf" srcId="{DCD78480-6429-417B-B931-6A98C95CA18B}" destId="{817DE0FE-DCDF-4C75-AFEC-F003392761A0}" srcOrd="3" destOrd="0" presId="urn:microsoft.com/office/officeart/2005/8/layout/hierarchy2"/>
    <dgm:cxn modelId="{D8F2D01E-0731-4A3B-A962-7FA4B8B3A710}" type="presParOf" srcId="{817DE0FE-DCDF-4C75-AFEC-F003392761A0}" destId="{137BEABD-94DF-4FB4-81EF-39780EB9963B}" srcOrd="0" destOrd="0" presId="urn:microsoft.com/office/officeart/2005/8/layout/hierarchy2"/>
    <dgm:cxn modelId="{AFA68C7A-688D-4147-852D-337DC134D3EF}" type="presParOf" srcId="{817DE0FE-DCDF-4C75-AFEC-F003392761A0}" destId="{FDEA0133-BBF4-4D30-8EC8-A7DBF7C88ACD}" srcOrd="1" destOrd="0" presId="urn:microsoft.com/office/officeart/2005/8/layout/hierarchy2"/>
    <dgm:cxn modelId="{109538F4-9435-4F97-A7F3-5C16394D83D9}" type="presParOf" srcId="{FDEA0133-BBF4-4D30-8EC8-A7DBF7C88ACD}" destId="{86559E64-53B2-43E2-A88B-3DAC97D568D6}" srcOrd="0" destOrd="0" presId="urn:microsoft.com/office/officeart/2005/8/layout/hierarchy2"/>
    <dgm:cxn modelId="{CD15C427-9D4F-48A6-B23B-64E02C240244}" type="presParOf" srcId="{86559E64-53B2-43E2-A88B-3DAC97D568D6}" destId="{AEE7453C-C5D4-4362-A376-F1EB4362EA65}" srcOrd="0" destOrd="0" presId="urn:microsoft.com/office/officeart/2005/8/layout/hierarchy2"/>
    <dgm:cxn modelId="{88177574-72B6-4D21-874E-F508F06246FE}" type="presParOf" srcId="{FDEA0133-BBF4-4D30-8EC8-A7DBF7C88ACD}" destId="{D775D53B-A859-4437-BFC3-694EA64D7659}" srcOrd="1" destOrd="0" presId="urn:microsoft.com/office/officeart/2005/8/layout/hierarchy2"/>
    <dgm:cxn modelId="{23D34EEB-CFF0-4277-9EFE-9FAD9666782D}" type="presParOf" srcId="{D775D53B-A859-4437-BFC3-694EA64D7659}" destId="{90BB67B3-4EAA-4E66-AA77-156EDC7814C7}" srcOrd="0" destOrd="0" presId="urn:microsoft.com/office/officeart/2005/8/layout/hierarchy2"/>
    <dgm:cxn modelId="{B15B9FD4-A2DA-42DD-8EF7-6CB180191B8B}" type="presParOf" srcId="{D775D53B-A859-4437-BFC3-694EA64D7659}" destId="{2625407F-F11B-4546-A09B-843629710C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19C73-D7BF-452A-B38D-E556710FCEF7}">
      <dsp:nvSpPr>
        <dsp:cNvPr id="0" name=""/>
        <dsp:cNvSpPr/>
      </dsp:nvSpPr>
      <dsp:spPr>
        <a:xfrm>
          <a:off x="612703" y="3021962"/>
          <a:ext cx="2584833" cy="13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</a:t>
          </a:r>
        </a:p>
      </dsp:txBody>
      <dsp:txXfrm>
        <a:off x="651138" y="3060397"/>
        <a:ext cx="2507963" cy="1235402"/>
      </dsp:txXfrm>
    </dsp:sp>
    <dsp:sp modelId="{F494A327-F234-49FF-BECC-97D733488D6E}">
      <dsp:nvSpPr>
        <dsp:cNvPr id="0" name=""/>
        <dsp:cNvSpPr/>
      </dsp:nvSpPr>
      <dsp:spPr>
        <a:xfrm rot="18665662">
          <a:off x="2817631" y="2817822"/>
          <a:ext cx="2217136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2217136" y="24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870771" y="2787222"/>
        <a:ext cx="110856" cy="110856"/>
      </dsp:txXfrm>
    </dsp:sp>
    <dsp:sp modelId="{8027EA69-24B9-4920-B124-A8B8E5E2521E}">
      <dsp:nvSpPr>
        <dsp:cNvPr id="0" name=""/>
        <dsp:cNvSpPr/>
      </dsp:nvSpPr>
      <dsp:spPr>
        <a:xfrm>
          <a:off x="4654863" y="1441008"/>
          <a:ext cx="2282165" cy="1132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</a:t>
          </a:r>
        </a:p>
      </dsp:txBody>
      <dsp:txXfrm>
        <a:off x="4688030" y="1474175"/>
        <a:ext cx="2215831" cy="1066055"/>
      </dsp:txXfrm>
    </dsp:sp>
    <dsp:sp modelId="{D86FF02B-B05A-49E5-B94A-BC4169F4C7BD}">
      <dsp:nvSpPr>
        <dsp:cNvPr id="0" name=""/>
        <dsp:cNvSpPr/>
      </dsp:nvSpPr>
      <dsp:spPr>
        <a:xfrm rot="19429166">
          <a:off x="6763580" y="1451403"/>
          <a:ext cx="1798886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1798886" y="24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618052" y="1431260"/>
        <a:ext cx="89944" cy="89944"/>
      </dsp:txXfrm>
    </dsp:sp>
    <dsp:sp modelId="{9D689276-03CA-4CE8-8747-FCB99F0304A3}">
      <dsp:nvSpPr>
        <dsp:cNvPr id="0" name=""/>
        <dsp:cNvSpPr/>
      </dsp:nvSpPr>
      <dsp:spPr>
        <a:xfrm>
          <a:off x="8389019" y="2939"/>
          <a:ext cx="3136371" cy="1884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sp:txBody>
      <dsp:txXfrm>
        <a:off x="8444218" y="58138"/>
        <a:ext cx="3025973" cy="1774249"/>
      </dsp:txXfrm>
    </dsp:sp>
    <dsp:sp modelId="{30A8787E-4F81-4155-87B7-31DAFA814F45}">
      <dsp:nvSpPr>
        <dsp:cNvPr id="0" name=""/>
        <dsp:cNvSpPr/>
      </dsp:nvSpPr>
      <dsp:spPr>
        <a:xfrm rot="2195584">
          <a:off x="6758734" y="2521597"/>
          <a:ext cx="1809088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1809088" y="24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618051" y="2501199"/>
        <a:ext cx="90454" cy="90454"/>
      </dsp:txXfrm>
    </dsp:sp>
    <dsp:sp modelId="{E4666D77-8312-4CE7-965F-37DCFC51895E}">
      <dsp:nvSpPr>
        <dsp:cNvPr id="0" name=""/>
        <dsp:cNvSpPr/>
      </dsp:nvSpPr>
      <dsp:spPr>
        <a:xfrm>
          <a:off x="8389527" y="2159834"/>
          <a:ext cx="3141816" cy="1851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3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3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endParaRPr lang="en-US" sz="3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43759" y="2214066"/>
        <a:ext cx="3033352" cy="1743168"/>
      </dsp:txXfrm>
    </dsp:sp>
    <dsp:sp modelId="{D865CC2D-5281-4313-B78E-8C8DEDA13F1C}">
      <dsp:nvSpPr>
        <dsp:cNvPr id="0" name=""/>
        <dsp:cNvSpPr/>
      </dsp:nvSpPr>
      <dsp:spPr>
        <a:xfrm rot="3014527">
          <a:off x="2786853" y="4529147"/>
          <a:ext cx="2278693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2278693" y="24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869232" y="4497008"/>
        <a:ext cx="113934" cy="113934"/>
      </dsp:txXfrm>
    </dsp:sp>
    <dsp:sp modelId="{137BEABD-94DF-4FB4-81EF-39780EB9963B}">
      <dsp:nvSpPr>
        <dsp:cNvPr id="0" name=""/>
        <dsp:cNvSpPr/>
      </dsp:nvSpPr>
      <dsp:spPr>
        <a:xfrm>
          <a:off x="4654863" y="4944516"/>
          <a:ext cx="2484936" cy="970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</a:t>
          </a:r>
        </a:p>
      </dsp:txBody>
      <dsp:txXfrm>
        <a:off x="4683293" y="4972946"/>
        <a:ext cx="2428076" cy="913813"/>
      </dsp:txXfrm>
    </dsp:sp>
    <dsp:sp modelId="{86559E64-53B2-43E2-A88B-3DAC97D568D6}">
      <dsp:nvSpPr>
        <dsp:cNvPr id="0" name=""/>
        <dsp:cNvSpPr/>
      </dsp:nvSpPr>
      <dsp:spPr>
        <a:xfrm>
          <a:off x="7139799" y="5405024"/>
          <a:ext cx="1451990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1451990" y="24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29495" y="5393553"/>
        <a:ext cx="72599" cy="72599"/>
      </dsp:txXfrm>
    </dsp:sp>
    <dsp:sp modelId="{90BB67B3-4EAA-4E66-AA77-156EDC7814C7}">
      <dsp:nvSpPr>
        <dsp:cNvPr id="0" name=""/>
        <dsp:cNvSpPr/>
      </dsp:nvSpPr>
      <dsp:spPr>
        <a:xfrm>
          <a:off x="8591790" y="4283715"/>
          <a:ext cx="2982170" cy="2292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chia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</a:t>
          </a:r>
        </a:p>
      </dsp:txBody>
      <dsp:txXfrm>
        <a:off x="8658928" y="4350853"/>
        <a:ext cx="2847894" cy="2157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B5194-33E4-4022-A0B9-9FF7FE0F620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73752-E974-4A39-A119-75725D11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9FA3-6568-6704-6F4D-ADFA3E848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312B3-CCE7-C933-0E5E-00A8688BE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4D39A-8AD9-6789-1755-A6CA09A7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4EB0E-B2AE-830B-A374-B50B3D1F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771DD-8B1D-87E9-948A-AF865D04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AFF3-ECC8-A6D6-6B8A-C1E591DA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A7B64-665A-55EA-4735-8776C4602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EFF1-29A4-EBF9-8087-35A1C43D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E7D02-163B-05C1-59EA-8A1C0BA4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66D62-05C1-CA04-5060-E0A069EA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8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EC0A6-876A-D291-E37F-FF55565D2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73923-549D-938B-69B8-3A5A210B4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4C7FA-5249-9AF8-D0D6-B833BB50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44A2-7906-8CB2-DCA4-A30F57E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DBEF-CA84-2713-760C-FF53C5B8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8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5968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0E06-F670-1624-F7C5-8C71AD31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E336-42E0-723E-C7AA-A7F78E90D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A573A-D9EF-25D5-3B1B-C04B9E1B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65999-5A10-7F03-6202-2E6BB459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D8078-3D87-3217-DD39-8BCAEE59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8FFD-9732-302F-AAA2-CE5B952C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D1A50-E3E5-E009-08CC-0DBF795D4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A4C4-EF43-A5AE-8919-F9D23C5D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F89BF-D9F5-A568-CBFE-C73B4464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A935-5593-8BE8-BC73-DC3E63CC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92A5-DFDF-2904-4829-D5C5F5B1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8286B-8102-C328-6407-1485E9D5B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E3C43-4BE4-6287-0604-9F733C3F7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03CC4-3FBB-5339-A6CE-96D01E59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F5B5B-DFE5-9EE4-EAB1-911C0DBE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E918A-F3F5-0A9B-8969-9B815BCB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8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525-5081-F5F1-2CD3-E919CD05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128A0-4491-2CBB-213E-601D2C4D9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9C8D0-C036-9FB0-5EDB-750410A46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BA8E1-D13A-571F-1212-1D31EDB77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37F6E-E536-A290-1C1E-A611F68A2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0FD16-FA80-229C-2F6B-992AE513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8F5AB-D989-2CEC-B6F2-71A3FF56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F57A3-E333-29F9-CE53-F79DAF54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B22B-B30F-DD21-3660-FBED7328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74451-9718-124E-C122-62F8D923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0BF0D-71E5-E277-63D5-7DB835E7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1DDAF-29D3-4B28-0857-8E609CF6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AE768-8E06-248E-4993-E5F9B8D8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F4432-EE05-CF70-3814-62876FFA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51286-B49E-C58D-F26F-47EF31A8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7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BBAC-0AF9-FE52-6ADC-BD1DC018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3C76C-897F-6D2F-7AE8-7A86B3252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47D72-A619-10D7-7BA0-44B714E1E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03B99-4C3C-92AC-8D64-91CC7EE4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645D9-A1CA-4BB5-26FB-837CEFF8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84958-3678-5676-82B6-2BE89126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F727-3C2B-5269-C77B-0AD4498D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57BB7-D8C8-0118-CBED-A9D9A0C0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7FD39-E528-3827-16D7-57D64CA9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D69C3-6A5B-2711-0D8E-B84D5A26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740DA-D25F-2287-B84A-327666DE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F23F9-8661-6459-8021-B2011E5E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4C26A-13C0-7431-356B-959F859D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A196C-0061-C368-8A37-2C77159CA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5C0BA-711D-A209-FA5E-D50F2ACC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D12F-4359-4348-AF4E-286159B4014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32AD6-6B1E-05FB-E9BF-E90AC3446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EB0D5-7DC4-DC53-68B2-BE8BAB429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BB43-99A1-4185-A716-A4E355C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39002" y="2308977"/>
            <a:ext cx="7812096" cy="214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40 –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24: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3A3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95" y="4686128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24515" y="3827975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4480" y="376212"/>
            <a:ext cx="6191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115B8D-0A99-AD3B-0FF2-7F5F02628D8B}"/>
              </a:ext>
            </a:extLst>
          </p:cNvPr>
          <p:cNvSpPr txBox="1"/>
          <p:nvPr/>
        </p:nvSpPr>
        <p:spPr>
          <a:xfrm>
            <a:off x="3035808" y="305068"/>
            <a:ext cx="116542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828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773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E19F71-02B4-40EF-BF56-898081CBE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191247"/>
              </p:ext>
            </p:extLst>
          </p:nvPr>
        </p:nvGraphicFramePr>
        <p:xfrm>
          <a:off x="0" y="83128"/>
          <a:ext cx="12192000" cy="657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3589" cy="67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74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0949"/>
            <a:ext cx="13594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6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04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37AB7-0CB9-8845-57F9-7D9F730F616F}"/>
              </a:ext>
            </a:extLst>
          </p:cNvPr>
          <p:cNvSpPr txBox="1"/>
          <p:nvPr/>
        </p:nvSpPr>
        <p:spPr>
          <a:xfrm>
            <a:off x="1353786" y="2367171"/>
            <a:ext cx="119347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: 1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: 1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1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49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37AB7-0CB9-8845-57F9-7D9F730F616F}"/>
              </a:ext>
            </a:extLst>
          </p:cNvPr>
          <p:cNvSpPr txBox="1"/>
          <p:nvPr/>
        </p:nvSpPr>
        <p:spPr>
          <a:xfrm>
            <a:off x="1353786" y="2367171"/>
            <a:ext cx="119347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: 1 = 4              7 : 1 = 7              5 : 1 = 5              1 : 1 = 1</a:t>
            </a:r>
          </a:p>
        </p:txBody>
      </p:sp>
    </p:spTree>
    <p:extLst>
      <p:ext uri="{BB962C8B-B14F-4D97-AF65-F5344CB8AC3E}">
        <p14:creationId xmlns:p14="http://schemas.microsoft.com/office/powerpoint/2010/main" val="575729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0949"/>
            <a:ext cx="13594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3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C1A977-5EF1-1F87-DB87-6301E5AA54B3}"/>
              </a:ext>
            </a:extLst>
          </p:cNvPr>
          <p:cNvSpPr txBox="1"/>
          <p:nvPr/>
        </p:nvSpPr>
        <p:spPr>
          <a:xfrm>
            <a:off x="97536" y="2136338"/>
            <a:ext cx="12557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88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3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176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2023-10-24T08:25:48Z</dcterms:created>
  <dcterms:modified xsi:type="dcterms:W3CDTF">2023-11-01T02:32:48Z</dcterms:modified>
</cp:coreProperties>
</file>