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7" r:id="rId3"/>
    <p:sldMasterId id="2147483719" r:id="rId4"/>
  </p:sldMasterIdLst>
  <p:notesMasterIdLst>
    <p:notesMasterId r:id="rId13"/>
  </p:notesMasterIdLst>
  <p:sldIdLst>
    <p:sldId id="516" r:id="rId5"/>
    <p:sldId id="518" r:id="rId6"/>
    <p:sldId id="2007577107" r:id="rId7"/>
    <p:sldId id="2007577108" r:id="rId8"/>
    <p:sldId id="2007577109" r:id="rId9"/>
    <p:sldId id="263" r:id="rId10"/>
    <p:sldId id="527" r:id="rId11"/>
    <p:sldId id="52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9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0C758-B1C3-441B-B085-29048314BEFF}" type="datetimeFigureOut">
              <a:rPr lang="en-US" smtClean="0"/>
              <a:t>21/11/2023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71531-AE00-47EB-B07D-DE5D8C989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21/11/2023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224128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21/11/2023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08681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21/11/2023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696297"/>
      </p:ext>
    </p:extLst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=""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=""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=""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163144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=""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561289521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=""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616939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=""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524575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32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A5E68AA-BE64-F049-AE4B-6D22E5791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68FB45DC-93A6-9E46-B68E-4C1658CC1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0C71B9E-72DF-9B46-9E11-92FD14AF7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2023/11/21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D64AA69-0CEE-B14A-BDC5-308DDC8C2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DFAF48E-F9F8-1C46-8EEE-61E4A18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2903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B90AC2C-89A7-5B45-AA29-0F43CAD1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F0F5861-FF02-9541-AD80-582F18648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E655C0A-AF44-4240-926F-CF039BC8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2023/11/21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0AFDC4E-8BFD-B54A-BF9A-81919CC7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9656241-BFAA-974E-8319-98CB0818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18713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2023/11/21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26829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21/11/2023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58143"/>
      </p:ext>
    </p:extLst>
  </p:cSld>
  <p:clrMapOvr>
    <a:masterClrMapping/>
  </p:clrMapOvr>
  <p:transition spd="slow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403AC0A-0AC7-E046-A454-45AF18903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BCFDF19E-3B3B-4842-9CFB-FEE132D20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6E65A68E-44C5-224D-8CA2-CC2B095E1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2D30D364-0692-4248-99C8-3F14D2E4A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2023/11/21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EC7A17F9-1059-CB44-9EC4-3DC90DCB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088F51C2-BC0A-9647-96E7-996BE581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09508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FD20C3A-97FD-EC48-8472-14766CCB9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CB998ED0-C05E-BF44-803B-F32434D9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9C2F7DA8-241B-6E41-B115-7DD4AB88F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1763B39A-3922-DC4C-A9E0-E8F6F55BC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D1B154D5-EB01-C546-8E33-06C61DAFCD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072C4281-F8A6-F144-B529-6697CA44A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2023/11/21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DE8B9C80-60CA-A34E-BFF9-C5EF301C4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BF90AAA6-55AF-1F43-85E0-154D6A61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29352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B57A5C9-2CA0-5C4F-B0AC-699302B2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FE2BD9DE-4F17-9E46-85D8-E2B12EE2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2023/11/21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531FE32F-DD65-4F4F-A322-76B6249B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F1B1DDF3-917A-F04E-96B7-4D0D88E6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44921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0AF1B7EC-7263-EF4F-B8F8-7BC4A0926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2023/11/21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87EA049-7CA7-2242-BC65-574B70116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8581E859-109B-1D4E-BD7F-295BD77D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291168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F08FA14-2A56-8F40-B578-1AF41EF34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0FD8ED5-6CD0-9A49-908F-DD8F31EFE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3F95D50D-3854-BF41-B1B4-C14B47F0A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E198175-F7BB-9649-87FC-79105434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2023/11/21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780D134F-22C8-A147-86A1-AFCE01B6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92ABE2F8-7F2B-084D-AA59-F1D65003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30512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FA1B7CB-265E-FE4B-85A7-85095EA7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45B568F0-876F-3A42-8E9A-F2E0E4E16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C9EE148B-7F31-6C4B-91AC-A6DC3C13C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9EFCCCA7-808E-BA49-9D15-415B8AA9B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2023/11/21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2C58DD2B-251A-234C-8A57-5ABF94C4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C18CB2A8-5CD9-D04E-B567-7EBEF490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5721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27507A8-15E2-164F-9615-442CE6395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8762B35F-BAD2-B942-AD3F-6CFBFC720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F2FC632-FBB0-AC4F-A2C8-C30988917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2023/11/21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264E695-6EE6-3B41-9BB3-E9CE59E4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7B6FE20-DD6A-434B-8F8B-53D28B1A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814606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D8317262-3A48-C44B-BE0D-EB1E54F69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B655E45A-0599-A545-9244-C8A808CE4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ED0EFA3-E423-1E43-9429-EFEE76FC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2023/11/21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CE18421-96FF-A942-AB92-9E8C9E3D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76B1616-54B9-7149-8109-223505AD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5284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013024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816642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21/11/2023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86074"/>
      </p:ext>
    </p:extLst>
  </p:cSld>
  <p:clrMapOvr>
    <a:masterClrMapping/>
  </p:clrMapOvr>
  <p:transition spd="slow">
    <p:wipe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815862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1139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992256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801930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69393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98177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061157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360872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021231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21/11/2023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49260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21/11/2023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148816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21/11/2023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86056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21/11/2023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25330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21/11/2023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039533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21/11/2023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73751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21/11/2023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42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07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FA695B5B-D5D8-514D-9D02-1B81B7DA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2B379E33-FD72-9A43-82B2-651959A19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218A0E9-40F7-CE46-B403-9DC1CA0AB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79D43-DAE6-0F47-A9C1-04982654FBFB}" type="datetimeFigureOut">
              <a:rPr kumimoji="1" lang="zh-CN" altLang="en-US" smtClean="0"/>
              <a:t>2023/11/21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3E4EC99-6892-EF4E-898D-4A31CBE00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A055238-B11B-8F4E-80A4-A0A5A1EC7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2592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2509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E2E0AA6-C536-438B-91DF-91F38F1F306D}"/>
              </a:ext>
            </a:extLst>
          </p:cNvPr>
          <p:cNvSpPr txBox="1"/>
          <p:nvPr/>
        </p:nvSpPr>
        <p:spPr>
          <a:xfrm>
            <a:off x="2368619" y="2237362"/>
            <a:ext cx="74547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33: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Phép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trừ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(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có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nhớ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trong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phạm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vi 100)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7767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698E9A7-40B1-47BF-8E24-F937CB7D5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945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0B77038-7433-467A-AAB7-9FBB74652A44}"/>
              </a:ext>
            </a:extLst>
          </p:cNvPr>
          <p:cNvSpPr txBox="1"/>
          <p:nvPr/>
        </p:nvSpPr>
        <p:spPr>
          <a:xfrm>
            <a:off x="4256035" y="537552"/>
            <a:ext cx="4935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 52 - 24 = ?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="" xmlns:a16="http://schemas.microsoft.com/office/drawing/2014/main" id="{DBFDD283-BC72-4960-BCBD-F53B428DE1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730843"/>
              </p:ext>
            </p:extLst>
          </p:nvPr>
        </p:nvGraphicFramePr>
        <p:xfrm>
          <a:off x="663191" y="1248835"/>
          <a:ext cx="3180840" cy="4830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272">
                  <a:extLst>
                    <a:ext uri="{9D8B030D-6E8A-4147-A177-3AD203B41FA5}">
                      <a16:colId xmlns="" xmlns:a16="http://schemas.microsoft.com/office/drawing/2014/main" val="2059303986"/>
                    </a:ext>
                  </a:extLst>
                </a:gridCol>
                <a:gridCol w="1066568">
                  <a:extLst>
                    <a:ext uri="{9D8B030D-6E8A-4147-A177-3AD203B41FA5}">
                      <a16:colId xmlns="" xmlns:a16="http://schemas.microsoft.com/office/drawing/2014/main" val="198904157"/>
                    </a:ext>
                  </a:extLst>
                </a:gridCol>
              </a:tblGrid>
              <a:tr h="1308389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Chục</a:t>
                      </a:r>
                      <a:endParaRPr lang="en-US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Đơn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vị</a:t>
                      </a:r>
                      <a:endParaRPr lang="en-US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4451897"/>
                  </a:ext>
                </a:extLst>
              </a:tr>
              <a:tr h="3522028"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564213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187E33A-2C3F-4B90-A033-151215B4C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76" y="3307082"/>
            <a:ext cx="1194252" cy="1970842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="" xmlns:a16="http://schemas.microsoft.com/office/drawing/2014/main" id="{446F3B10-E50D-4112-9FDF-7A010B135681}"/>
              </a:ext>
            </a:extLst>
          </p:cNvPr>
          <p:cNvSpPr/>
          <p:nvPr/>
        </p:nvSpPr>
        <p:spPr>
          <a:xfrm>
            <a:off x="3859412" y="3789305"/>
            <a:ext cx="690083" cy="572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C765B43-EC45-41E0-A347-063EAF12A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506" y="3333855"/>
            <a:ext cx="413898" cy="191729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01C0AF28-31F0-4118-AE2A-E99F55DD5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448" y="3346851"/>
            <a:ext cx="413898" cy="19237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21021AF-3022-43A6-9C57-C57B190AD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2251" y="3855459"/>
            <a:ext cx="622972" cy="760026"/>
          </a:xfrm>
          <a:prstGeom prst="rect">
            <a:avLst/>
          </a:prstGeom>
        </p:spPr>
      </p:pic>
      <p:graphicFrame>
        <p:nvGraphicFramePr>
          <p:cNvPr id="26" name="Table 5">
            <a:extLst>
              <a:ext uri="{FF2B5EF4-FFF2-40B4-BE49-F238E27FC236}">
                <a16:creationId xmlns="" xmlns:a16="http://schemas.microsoft.com/office/drawing/2014/main" id="{38944EB5-6276-4EF5-A333-CEEB08BCEF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720995"/>
              </p:ext>
            </p:extLst>
          </p:nvPr>
        </p:nvGraphicFramePr>
        <p:xfrm>
          <a:off x="4617393" y="1399755"/>
          <a:ext cx="3328121" cy="4679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512">
                  <a:extLst>
                    <a:ext uri="{9D8B030D-6E8A-4147-A177-3AD203B41FA5}">
                      <a16:colId xmlns="" xmlns:a16="http://schemas.microsoft.com/office/drawing/2014/main" val="2059303986"/>
                    </a:ext>
                  </a:extLst>
                </a:gridCol>
                <a:gridCol w="1276609">
                  <a:extLst>
                    <a:ext uri="{9D8B030D-6E8A-4147-A177-3AD203B41FA5}">
                      <a16:colId xmlns="" xmlns:a16="http://schemas.microsoft.com/office/drawing/2014/main" val="198904157"/>
                    </a:ext>
                  </a:extLst>
                </a:gridCol>
              </a:tblGrid>
              <a:tr h="1141542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Chục</a:t>
                      </a:r>
                      <a:endParaRPr lang="en-US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Đơn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vị</a:t>
                      </a:r>
                      <a:endParaRPr lang="en-US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4451897"/>
                  </a:ext>
                </a:extLst>
              </a:tr>
              <a:tr h="3537955"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5642132"/>
                  </a:ext>
                </a:extLst>
              </a:tr>
            </a:tbl>
          </a:graphicData>
        </a:graphic>
      </p:graphicFrame>
      <p:graphicFrame>
        <p:nvGraphicFramePr>
          <p:cNvPr id="28" name="Table 5">
            <a:extLst>
              <a:ext uri="{FF2B5EF4-FFF2-40B4-BE49-F238E27FC236}">
                <a16:creationId xmlns="" xmlns:a16="http://schemas.microsoft.com/office/drawing/2014/main" id="{886F7359-6CE1-4E39-B575-520280624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393699"/>
              </p:ext>
            </p:extLst>
          </p:nvPr>
        </p:nvGraphicFramePr>
        <p:xfrm>
          <a:off x="8687583" y="1414595"/>
          <a:ext cx="3115105" cy="4679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579">
                  <a:extLst>
                    <a:ext uri="{9D8B030D-6E8A-4147-A177-3AD203B41FA5}">
                      <a16:colId xmlns="" xmlns:a16="http://schemas.microsoft.com/office/drawing/2014/main" val="2059303986"/>
                    </a:ext>
                  </a:extLst>
                </a:gridCol>
                <a:gridCol w="1044526">
                  <a:extLst>
                    <a:ext uri="{9D8B030D-6E8A-4147-A177-3AD203B41FA5}">
                      <a16:colId xmlns="" xmlns:a16="http://schemas.microsoft.com/office/drawing/2014/main" val="198904157"/>
                    </a:ext>
                  </a:extLst>
                </a:gridCol>
              </a:tblGrid>
              <a:tr h="1159343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Chục</a:t>
                      </a:r>
                      <a:endParaRPr lang="en-US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Đơn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vị</a:t>
                      </a:r>
                      <a:endParaRPr lang="en-US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4451897"/>
                  </a:ext>
                </a:extLst>
              </a:tr>
              <a:tr h="3520153"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5642132"/>
                  </a:ext>
                </a:extLst>
              </a:tr>
            </a:tbl>
          </a:graphicData>
        </a:graphic>
      </p:graphicFrame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586A9646-C8ED-4823-B7CC-4BA604437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072" y="3487402"/>
            <a:ext cx="1194252" cy="197084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3915E7E9-2068-4599-83E5-71FDA96F7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107" y="3540949"/>
            <a:ext cx="413898" cy="191729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710CAC82-2492-4857-811A-A17896A03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458" y="3540949"/>
            <a:ext cx="413898" cy="191729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2CD3A820-DFC5-4AE0-B3AA-C2B2FD843747}"/>
              </a:ext>
            </a:extLst>
          </p:cNvPr>
          <p:cNvCxnSpPr/>
          <p:nvPr/>
        </p:nvCxnSpPr>
        <p:spPr>
          <a:xfrm>
            <a:off x="5461091" y="3487402"/>
            <a:ext cx="271439" cy="1970842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1B673C75-59B6-4BC9-B5A3-3F5B6CE945D1}"/>
              </a:ext>
            </a:extLst>
          </p:cNvPr>
          <p:cNvCxnSpPr/>
          <p:nvPr/>
        </p:nvCxnSpPr>
        <p:spPr>
          <a:xfrm>
            <a:off x="5852674" y="3487402"/>
            <a:ext cx="271439" cy="1970842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="" xmlns:a16="http://schemas.microsoft.com/office/drawing/2014/main" id="{EA15B833-19B8-4425-A164-7B8934F0B556}"/>
              </a:ext>
            </a:extLst>
          </p:cNvPr>
          <p:cNvSpPr/>
          <p:nvPr/>
        </p:nvSpPr>
        <p:spPr>
          <a:xfrm>
            <a:off x="6189459" y="3429000"/>
            <a:ext cx="413898" cy="2110666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DF3C50D-4F64-4793-8FB2-3F4D11B1B1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2022" y="3567933"/>
            <a:ext cx="476250" cy="39052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B46DA00C-335A-4903-A3EF-8C7762109F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5925" y="4061267"/>
            <a:ext cx="476250" cy="39052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08CB804C-3AE7-4E8F-8621-846BC30E22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5343" y="4475255"/>
            <a:ext cx="476250" cy="39052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85968E58-44B3-4913-BD26-4591EC6F14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8702" y="4863969"/>
            <a:ext cx="476250" cy="39052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C36C5A69-7A74-42DA-9979-C03B9947C4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8702" y="5193487"/>
            <a:ext cx="476250" cy="39052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F04C0883-5077-4CC0-AEBA-B46475737F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6132" y="3573927"/>
            <a:ext cx="476250" cy="39052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61C977CD-4733-4A9C-B824-FACDBD4BB0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6132" y="4028672"/>
            <a:ext cx="476250" cy="39052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0E0BAA7F-BB6E-41BD-81C5-11F258AF7A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5665" y="4464262"/>
            <a:ext cx="476250" cy="39052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9590C47B-3C23-4007-A0A2-139F1456EE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6041" y="4831374"/>
            <a:ext cx="476250" cy="39052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CC5F2E52-90D2-4AD0-B5D7-6A4DFD0FB8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5731" y="5187493"/>
            <a:ext cx="476250" cy="39052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D31A2386-1BA2-4989-8DA3-4465C26E00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3352" y="4035913"/>
            <a:ext cx="476250" cy="39052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76274FFA-6C4D-4298-BC47-5F863B3CB7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3352" y="4451792"/>
            <a:ext cx="476250" cy="39052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E691C3E0-5B11-4ECA-862A-0940A0940E6D}"/>
              </a:ext>
            </a:extLst>
          </p:cNvPr>
          <p:cNvCxnSpPr>
            <a:cxnSpLocks/>
          </p:cNvCxnSpPr>
          <p:nvPr/>
        </p:nvCxnSpPr>
        <p:spPr>
          <a:xfrm>
            <a:off x="7161892" y="3583231"/>
            <a:ext cx="275547" cy="352312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="" xmlns:a16="http://schemas.microsoft.com/office/drawing/2014/main" id="{FAB617E4-0044-40DF-AD77-89C3747760B4}"/>
              </a:ext>
            </a:extLst>
          </p:cNvPr>
          <p:cNvCxnSpPr>
            <a:cxnSpLocks/>
          </p:cNvCxnSpPr>
          <p:nvPr/>
        </p:nvCxnSpPr>
        <p:spPr>
          <a:xfrm>
            <a:off x="7186016" y="4081145"/>
            <a:ext cx="251423" cy="28020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="" xmlns:a16="http://schemas.microsoft.com/office/drawing/2014/main" id="{59F37C80-40F2-4F06-918F-77FD7ACCB96B}"/>
              </a:ext>
            </a:extLst>
          </p:cNvPr>
          <p:cNvCxnSpPr>
            <a:cxnSpLocks/>
          </p:cNvCxnSpPr>
          <p:nvPr/>
        </p:nvCxnSpPr>
        <p:spPr>
          <a:xfrm>
            <a:off x="7585448" y="4093944"/>
            <a:ext cx="251423" cy="28020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2C2833B5-6A1A-4A93-A013-86A0B7FA0E7D}"/>
              </a:ext>
            </a:extLst>
          </p:cNvPr>
          <p:cNvCxnSpPr>
            <a:cxnSpLocks/>
          </p:cNvCxnSpPr>
          <p:nvPr/>
        </p:nvCxnSpPr>
        <p:spPr>
          <a:xfrm>
            <a:off x="7612155" y="4523335"/>
            <a:ext cx="251423" cy="28020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Arrow: Curved Up 62">
            <a:extLst>
              <a:ext uri="{FF2B5EF4-FFF2-40B4-BE49-F238E27FC236}">
                <a16:creationId xmlns="" xmlns:a16="http://schemas.microsoft.com/office/drawing/2014/main" id="{34B44D10-1A7E-4AC2-8F66-D8FDF1B834F2}"/>
              </a:ext>
            </a:extLst>
          </p:cNvPr>
          <p:cNvSpPr/>
          <p:nvPr/>
        </p:nvSpPr>
        <p:spPr>
          <a:xfrm>
            <a:off x="6393913" y="5646198"/>
            <a:ext cx="557303" cy="17424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="" xmlns:a16="http://schemas.microsoft.com/office/drawing/2014/main" id="{07873FEE-C85D-43D3-84FF-B01E79DE8E3E}"/>
              </a:ext>
            </a:extLst>
          </p:cNvPr>
          <p:cNvSpPr/>
          <p:nvPr/>
        </p:nvSpPr>
        <p:spPr>
          <a:xfrm>
            <a:off x="6757680" y="3468653"/>
            <a:ext cx="787812" cy="210936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66" name="Arrow: Right 65">
            <a:extLst>
              <a:ext uri="{FF2B5EF4-FFF2-40B4-BE49-F238E27FC236}">
                <a16:creationId xmlns="" xmlns:a16="http://schemas.microsoft.com/office/drawing/2014/main" id="{4FFF11EE-3B88-435F-BBBD-6C19E4592471}"/>
              </a:ext>
            </a:extLst>
          </p:cNvPr>
          <p:cNvSpPr/>
          <p:nvPr/>
        </p:nvSpPr>
        <p:spPr>
          <a:xfrm>
            <a:off x="7997501" y="3914023"/>
            <a:ext cx="690083" cy="572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4933667E-C45A-4EC1-A807-295821ACE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3227" y="3485336"/>
            <a:ext cx="413898" cy="191729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A4109B75-76A7-4540-ABF0-AE89FD935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4959" y="3457301"/>
            <a:ext cx="413898" cy="1923792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BA3C007D-D862-475A-8AC8-38A8A5974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0014" y="3487437"/>
            <a:ext cx="476250" cy="39052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A761A4B5-4595-4175-B9D0-A16CCC5DB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7299" y="3910462"/>
            <a:ext cx="476250" cy="390525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8F6E9B65-CA10-4927-A559-91E4A8687D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9400" y="4279566"/>
            <a:ext cx="476250" cy="39052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="" xmlns:a16="http://schemas.microsoft.com/office/drawing/2014/main" id="{B512F7C9-6705-4B3F-AD14-FEE97E89CA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7299" y="4655600"/>
            <a:ext cx="476250" cy="39052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3E57D99A-478F-4A7C-9BBD-F77C1AB05F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7694" y="5017774"/>
            <a:ext cx="476250" cy="39052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="" xmlns:a16="http://schemas.microsoft.com/office/drawing/2014/main" id="{7278B932-B635-4422-B835-16AF4295C5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1448" y="4998224"/>
            <a:ext cx="476250" cy="390525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1F82EE16-A444-494E-9485-D2E65D69D4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6264" y="4636111"/>
            <a:ext cx="476250" cy="39052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="" xmlns:a16="http://schemas.microsoft.com/office/drawing/2014/main" id="{0323C5BC-4203-4B8F-8805-A107F4BB64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1707" y="4313545"/>
            <a:ext cx="4762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0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45" grpId="0" animBg="1"/>
      <p:bldP spid="63" grpId="0" animBg="1"/>
      <p:bldP spid="65" grpId="0" animBg="1"/>
      <p:bldP spid="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CC0620-3F0B-4BD5-BA39-451A196533B1}"/>
              </a:ext>
            </a:extLst>
          </p:cNvPr>
          <p:cNvSpPr txBox="1"/>
          <p:nvPr/>
        </p:nvSpPr>
        <p:spPr>
          <a:xfrm>
            <a:off x="3036164" y="514905"/>
            <a:ext cx="703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Ta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theo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cột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dọc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như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3229C50-75AF-4643-827D-D4C6FDA11CDB}"/>
              </a:ext>
            </a:extLst>
          </p:cNvPr>
          <p:cNvSpPr txBox="1"/>
          <p:nvPr/>
        </p:nvSpPr>
        <p:spPr>
          <a:xfrm>
            <a:off x="1420427" y="1615736"/>
            <a:ext cx="1615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52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24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46E8924-0BDB-49A6-BD4B-D773DEC84091}"/>
              </a:ext>
            </a:extLst>
          </p:cNvPr>
          <p:cNvSpPr txBox="1"/>
          <p:nvPr/>
        </p:nvSpPr>
        <p:spPr>
          <a:xfrm>
            <a:off x="1035358" y="2010789"/>
            <a:ext cx="38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="" xmlns:a16="http://schemas.microsoft.com/office/drawing/2014/main" id="{E93D69A9-55DE-4F95-B200-09745F661EDC}"/>
              </a:ext>
            </a:extLst>
          </p:cNvPr>
          <p:cNvSpPr/>
          <p:nvPr/>
        </p:nvSpPr>
        <p:spPr>
          <a:xfrm>
            <a:off x="2712128" y="2253176"/>
            <a:ext cx="1482571" cy="4083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941AF5F-96B0-44C2-BBF3-D692452F6ECD}"/>
              </a:ext>
            </a:extLst>
          </p:cNvPr>
          <p:cNvSpPr txBox="1"/>
          <p:nvPr/>
        </p:nvSpPr>
        <p:spPr>
          <a:xfrm>
            <a:off x="4545368" y="1615736"/>
            <a:ext cx="1615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52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  8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D5DA3CC6-7BEE-49D4-B82C-A427DF8741BC}"/>
              </a:ext>
            </a:extLst>
          </p:cNvPr>
          <p:cNvCxnSpPr>
            <a:cxnSpLocks/>
          </p:cNvCxnSpPr>
          <p:nvPr/>
        </p:nvCxnSpPr>
        <p:spPr>
          <a:xfrm>
            <a:off x="1300579" y="3139230"/>
            <a:ext cx="989860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0B41E066-A3F9-4BF5-AAE5-EB68CD669155}"/>
              </a:ext>
            </a:extLst>
          </p:cNvPr>
          <p:cNvCxnSpPr>
            <a:cxnSpLocks/>
          </p:cNvCxnSpPr>
          <p:nvPr/>
        </p:nvCxnSpPr>
        <p:spPr>
          <a:xfrm>
            <a:off x="4545368" y="3103720"/>
            <a:ext cx="989860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1C37FB1F-1D7A-4C78-A8EA-E7C8FDE8605D}"/>
              </a:ext>
            </a:extLst>
          </p:cNvPr>
          <p:cNvSpPr/>
          <p:nvPr/>
        </p:nvSpPr>
        <p:spPr>
          <a:xfrm>
            <a:off x="4967610" y="1688201"/>
            <a:ext cx="625877" cy="2138542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5" name="Arrow: Right 34">
            <a:extLst>
              <a:ext uri="{FF2B5EF4-FFF2-40B4-BE49-F238E27FC236}">
                <a16:creationId xmlns="" xmlns:a16="http://schemas.microsoft.com/office/drawing/2014/main" id="{EFD8C34D-5B88-4D66-B63B-571FD71983EB}"/>
              </a:ext>
            </a:extLst>
          </p:cNvPr>
          <p:cNvSpPr/>
          <p:nvPr/>
        </p:nvSpPr>
        <p:spPr>
          <a:xfrm>
            <a:off x="5973563" y="2276635"/>
            <a:ext cx="1482571" cy="4083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5E5DC729-91F9-4D06-BC56-7BAA74B44DEA}"/>
              </a:ext>
            </a:extLst>
          </p:cNvPr>
          <p:cNvSpPr txBox="1"/>
          <p:nvPr/>
        </p:nvSpPr>
        <p:spPr>
          <a:xfrm>
            <a:off x="8105313" y="1615736"/>
            <a:ext cx="1615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52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28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EECB0A53-EF8C-4911-86D4-F5C3C5AFCEA2}"/>
              </a:ext>
            </a:extLst>
          </p:cNvPr>
          <p:cNvCxnSpPr>
            <a:cxnSpLocks/>
          </p:cNvCxnSpPr>
          <p:nvPr/>
        </p:nvCxnSpPr>
        <p:spPr>
          <a:xfrm>
            <a:off x="8025414" y="3139230"/>
            <a:ext cx="989860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4C5C3987-927B-4E56-ACC7-F6F1D17ED9C0}"/>
              </a:ext>
            </a:extLst>
          </p:cNvPr>
          <p:cNvSpPr/>
          <p:nvPr/>
        </p:nvSpPr>
        <p:spPr>
          <a:xfrm>
            <a:off x="7967385" y="1676653"/>
            <a:ext cx="574829" cy="2138542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21FF3EB7-1620-4363-AE4D-3276803751FE}"/>
              </a:ext>
            </a:extLst>
          </p:cNvPr>
          <p:cNvSpPr txBox="1"/>
          <p:nvPr/>
        </p:nvSpPr>
        <p:spPr>
          <a:xfrm>
            <a:off x="4184711" y="1926475"/>
            <a:ext cx="38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4379BF5D-C67C-471E-9154-FD6D86AA3EEA}"/>
              </a:ext>
            </a:extLst>
          </p:cNvPr>
          <p:cNvSpPr txBox="1"/>
          <p:nvPr/>
        </p:nvSpPr>
        <p:spPr>
          <a:xfrm>
            <a:off x="7456134" y="1914927"/>
            <a:ext cx="38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0974B15-BCE3-4541-8037-060A2B9B3F55}"/>
              </a:ext>
            </a:extLst>
          </p:cNvPr>
          <p:cNvSpPr txBox="1"/>
          <p:nvPr/>
        </p:nvSpPr>
        <p:spPr>
          <a:xfrm>
            <a:off x="661467" y="4082262"/>
            <a:ext cx="2803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Đặt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tính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30C2CD62-EA61-4C35-B02C-FA295CDF0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92326" y="4006008"/>
            <a:ext cx="2912888" cy="119322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E07368A1-2A01-4956-A534-9BAC977FA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4381" y="4132751"/>
            <a:ext cx="3277721" cy="100643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26519858-023B-4E16-826A-F3806D0EC9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4711" y="5199228"/>
            <a:ext cx="4325423" cy="119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3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 animBg="1"/>
      <p:bldP spid="26" grpId="0"/>
      <p:bldP spid="22" grpId="0" animBg="1"/>
      <p:bldP spid="35" grpId="0" animBg="1"/>
      <p:bldP spid="36" grpId="0"/>
      <p:bldP spid="39" grpId="0" animBg="1"/>
      <p:bldP spid="41" grpId="0"/>
      <p:bldP spid="43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444EBAB-C441-44FF-8E78-1F61D8F33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27" y="320196"/>
            <a:ext cx="1866900" cy="9620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1DF3B61-8BF6-42C7-B8F3-EBE333CE3AF4}"/>
              </a:ext>
            </a:extLst>
          </p:cNvPr>
          <p:cNvSpPr txBox="1"/>
          <p:nvPr/>
        </p:nvSpPr>
        <p:spPr>
          <a:xfrm>
            <a:off x="1464816" y="1482571"/>
            <a:ext cx="1615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31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 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5B3DCB89-0A5E-4CC4-BB5F-7F8E9EEA058D}"/>
              </a:ext>
            </a:extLst>
          </p:cNvPr>
          <p:cNvCxnSpPr>
            <a:cxnSpLocks/>
          </p:cNvCxnSpPr>
          <p:nvPr/>
        </p:nvCxnSpPr>
        <p:spPr>
          <a:xfrm>
            <a:off x="1371600" y="3077086"/>
            <a:ext cx="989860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1DC50B8-21C3-40A0-BB1B-6D82F9CA68E4}"/>
              </a:ext>
            </a:extLst>
          </p:cNvPr>
          <p:cNvSpPr txBox="1"/>
          <p:nvPr/>
        </p:nvSpPr>
        <p:spPr>
          <a:xfrm>
            <a:off x="1083076" y="1864330"/>
            <a:ext cx="38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FDE420D-3A64-4ACD-AC11-858DD9F1F398}"/>
              </a:ext>
            </a:extLst>
          </p:cNvPr>
          <p:cNvSpPr txBox="1"/>
          <p:nvPr/>
        </p:nvSpPr>
        <p:spPr>
          <a:xfrm>
            <a:off x="3666477" y="1553592"/>
            <a:ext cx="17581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42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B264B2EA-BB73-4921-8B5D-23CE62BEF71A}"/>
              </a:ext>
            </a:extLst>
          </p:cNvPr>
          <p:cNvCxnSpPr>
            <a:cxnSpLocks/>
          </p:cNvCxnSpPr>
          <p:nvPr/>
        </p:nvCxnSpPr>
        <p:spPr>
          <a:xfrm>
            <a:off x="3666478" y="3077086"/>
            <a:ext cx="989860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E970640-7307-45F8-8FFF-D95F61DEB78C}"/>
              </a:ext>
            </a:extLst>
          </p:cNvPr>
          <p:cNvSpPr txBox="1"/>
          <p:nvPr/>
        </p:nvSpPr>
        <p:spPr>
          <a:xfrm>
            <a:off x="3284738" y="1899860"/>
            <a:ext cx="38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09B9BB7-BEAC-4ECA-9857-EBFFD5C06F62}"/>
              </a:ext>
            </a:extLst>
          </p:cNvPr>
          <p:cNvSpPr txBox="1"/>
          <p:nvPr/>
        </p:nvSpPr>
        <p:spPr>
          <a:xfrm>
            <a:off x="5663954" y="1553592"/>
            <a:ext cx="1615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63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AE9C747-2266-4EA9-B2D7-A3D2C873E515}"/>
              </a:ext>
            </a:extLst>
          </p:cNvPr>
          <p:cNvSpPr txBox="1"/>
          <p:nvPr/>
        </p:nvSpPr>
        <p:spPr>
          <a:xfrm>
            <a:off x="7883371" y="1553592"/>
            <a:ext cx="1615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44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38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 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185C1AB9-13D3-4C75-9A23-F68336D37DC5}"/>
              </a:ext>
            </a:extLst>
          </p:cNvPr>
          <p:cNvCxnSpPr>
            <a:cxnSpLocks/>
          </p:cNvCxnSpPr>
          <p:nvPr/>
        </p:nvCxnSpPr>
        <p:spPr>
          <a:xfrm>
            <a:off x="5601070" y="3077086"/>
            <a:ext cx="989860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35688DB-639D-40B9-BB9A-24EE36706690}"/>
              </a:ext>
            </a:extLst>
          </p:cNvPr>
          <p:cNvSpPr txBox="1"/>
          <p:nvPr/>
        </p:nvSpPr>
        <p:spPr>
          <a:xfrm>
            <a:off x="5345098" y="1899860"/>
            <a:ext cx="38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-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90770FDD-37E5-4E9E-8344-7E46BD2B7609}"/>
              </a:ext>
            </a:extLst>
          </p:cNvPr>
          <p:cNvCxnSpPr>
            <a:cxnSpLocks/>
          </p:cNvCxnSpPr>
          <p:nvPr/>
        </p:nvCxnSpPr>
        <p:spPr>
          <a:xfrm>
            <a:off x="7883371" y="3077086"/>
            <a:ext cx="989860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62326DF-B970-4840-AE77-0EBA8E54F2AE}"/>
              </a:ext>
            </a:extLst>
          </p:cNvPr>
          <p:cNvSpPr txBox="1"/>
          <p:nvPr/>
        </p:nvSpPr>
        <p:spPr>
          <a:xfrm>
            <a:off x="7501631" y="1926067"/>
            <a:ext cx="38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F6F82BE-A1D1-462E-B139-17B1FBDD7413}"/>
              </a:ext>
            </a:extLst>
          </p:cNvPr>
          <p:cNvSpPr txBox="1"/>
          <p:nvPr/>
        </p:nvSpPr>
        <p:spPr>
          <a:xfrm>
            <a:off x="1464816" y="3188457"/>
            <a:ext cx="1115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F5E8FF0-79AF-4533-9E47-887C19F565E5}"/>
              </a:ext>
            </a:extLst>
          </p:cNvPr>
          <p:cNvSpPr txBox="1"/>
          <p:nvPr/>
        </p:nvSpPr>
        <p:spPr>
          <a:xfrm>
            <a:off x="3747116" y="3188457"/>
            <a:ext cx="1147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17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1296AB3-EA71-4E4B-B22C-C8855B3D0BA2}"/>
              </a:ext>
            </a:extLst>
          </p:cNvPr>
          <p:cNvSpPr txBox="1"/>
          <p:nvPr/>
        </p:nvSpPr>
        <p:spPr>
          <a:xfrm>
            <a:off x="5681708" y="3204033"/>
            <a:ext cx="1115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35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3BD7945-8438-4AD4-BDF8-EB40F9672A3E}"/>
              </a:ext>
            </a:extLst>
          </p:cNvPr>
          <p:cNvSpPr txBox="1"/>
          <p:nvPr/>
        </p:nvSpPr>
        <p:spPr>
          <a:xfrm>
            <a:off x="7964009" y="3204033"/>
            <a:ext cx="1115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  6</a:t>
            </a:r>
          </a:p>
        </p:txBody>
      </p:sp>
    </p:spTree>
    <p:extLst>
      <p:ext uri="{BB962C8B-B14F-4D97-AF65-F5344CB8AC3E}">
        <p14:creationId xmlns:p14="http://schemas.microsoft.com/office/powerpoint/2010/main" val="278823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2" grpId="0"/>
      <p:bldP spid="14" grpId="0"/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9043FE2-3548-451B-8450-4A4B7AC29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60" y="249175"/>
            <a:ext cx="3924300" cy="9620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F3CF011-3A73-4409-89E5-AB528CC2A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886" y="1515354"/>
            <a:ext cx="10314114" cy="83099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26FA9C4-FDE0-4615-862B-EB23D711733E}"/>
              </a:ext>
            </a:extLst>
          </p:cNvPr>
          <p:cNvSpPr txBox="1"/>
          <p:nvPr/>
        </p:nvSpPr>
        <p:spPr>
          <a:xfrm>
            <a:off x="1216242" y="3121039"/>
            <a:ext cx="1615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71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48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23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1150D5FB-2A35-4CE3-8271-D3E17264E846}"/>
              </a:ext>
            </a:extLst>
          </p:cNvPr>
          <p:cNvCxnSpPr>
            <a:cxnSpLocks/>
          </p:cNvCxnSpPr>
          <p:nvPr/>
        </p:nvCxnSpPr>
        <p:spPr>
          <a:xfrm>
            <a:off x="1131903" y="4666189"/>
            <a:ext cx="989860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6E7CB8A5-3AFD-4CA4-BAF2-AC59EE3A607F}"/>
              </a:ext>
            </a:extLst>
          </p:cNvPr>
          <p:cNvSpPr txBox="1"/>
          <p:nvPr/>
        </p:nvSpPr>
        <p:spPr>
          <a:xfrm>
            <a:off x="834502" y="3467195"/>
            <a:ext cx="38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CA72AFD-52A2-48F3-942E-10B3D6609EFA}"/>
              </a:ext>
            </a:extLst>
          </p:cNvPr>
          <p:cNvSpPr txBox="1"/>
          <p:nvPr/>
        </p:nvSpPr>
        <p:spPr>
          <a:xfrm>
            <a:off x="3409027" y="3121039"/>
            <a:ext cx="1615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  <a:cs typeface="Calibri" panose="020F0502020204030204" pitchFamily="34" charset="0"/>
              </a:rPr>
              <a:t>52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36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16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0566751-5F7E-4FF5-BE00-BB9E761B1EA2}"/>
              </a:ext>
            </a:extLst>
          </p:cNvPr>
          <p:cNvSpPr txBox="1"/>
          <p:nvPr/>
        </p:nvSpPr>
        <p:spPr>
          <a:xfrm>
            <a:off x="3000656" y="3444204"/>
            <a:ext cx="38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7004691-F997-4C10-B745-E07080196919}"/>
              </a:ext>
            </a:extLst>
          </p:cNvPr>
          <p:cNvSpPr txBox="1"/>
          <p:nvPr/>
        </p:nvSpPr>
        <p:spPr>
          <a:xfrm>
            <a:off x="5601812" y="3108261"/>
            <a:ext cx="1615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43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23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5BD3902-1752-407F-8174-D56702ACBDC8}"/>
              </a:ext>
            </a:extLst>
          </p:cNvPr>
          <p:cNvSpPr txBox="1"/>
          <p:nvPr/>
        </p:nvSpPr>
        <p:spPr>
          <a:xfrm>
            <a:off x="5122417" y="3473621"/>
            <a:ext cx="38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09D5AD45-9684-42F7-8FC4-5CB0A8302DF3}"/>
              </a:ext>
            </a:extLst>
          </p:cNvPr>
          <p:cNvSpPr txBox="1"/>
          <p:nvPr/>
        </p:nvSpPr>
        <p:spPr>
          <a:xfrm>
            <a:off x="7648115" y="3108261"/>
            <a:ext cx="1615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64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29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35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01A86277-46D4-4559-AA69-CE31E0A8A037}"/>
              </a:ext>
            </a:extLst>
          </p:cNvPr>
          <p:cNvSpPr txBox="1"/>
          <p:nvPr/>
        </p:nvSpPr>
        <p:spPr>
          <a:xfrm>
            <a:off x="7150968" y="3446656"/>
            <a:ext cx="38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-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0F3145A4-40DB-46BB-9009-D4F8DD395380}"/>
              </a:ext>
            </a:extLst>
          </p:cNvPr>
          <p:cNvCxnSpPr>
            <a:cxnSpLocks/>
          </p:cNvCxnSpPr>
          <p:nvPr/>
        </p:nvCxnSpPr>
        <p:spPr>
          <a:xfrm>
            <a:off x="3298057" y="4666189"/>
            <a:ext cx="989860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77987675-0134-4B46-8137-08C8DD5AF437}"/>
              </a:ext>
            </a:extLst>
          </p:cNvPr>
          <p:cNvCxnSpPr>
            <a:cxnSpLocks/>
          </p:cNvCxnSpPr>
          <p:nvPr/>
        </p:nvCxnSpPr>
        <p:spPr>
          <a:xfrm>
            <a:off x="5484180" y="4653846"/>
            <a:ext cx="989860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924FAFA3-2B40-40D7-B98A-A2A2BF490095}"/>
              </a:ext>
            </a:extLst>
          </p:cNvPr>
          <p:cNvCxnSpPr>
            <a:cxnSpLocks/>
          </p:cNvCxnSpPr>
          <p:nvPr/>
        </p:nvCxnSpPr>
        <p:spPr>
          <a:xfrm>
            <a:off x="7477220" y="4638038"/>
            <a:ext cx="989860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2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C610C35-6D64-430B-8396-13EB4E13B992}"/>
              </a:ext>
            </a:extLst>
          </p:cNvPr>
          <p:cNvSpPr txBox="1"/>
          <p:nvPr/>
        </p:nvSpPr>
        <p:spPr>
          <a:xfrm>
            <a:off x="727789" y="606490"/>
            <a:ext cx="3293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Số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93312B2-AF56-46E8-A5ED-FF5D01984001}"/>
              </a:ext>
            </a:extLst>
          </p:cNvPr>
          <p:cNvSpPr txBox="1"/>
          <p:nvPr/>
        </p:nvSpPr>
        <p:spPr>
          <a:xfrm>
            <a:off x="1544715" y="1819922"/>
            <a:ext cx="1615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32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 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94F4F9A2-A7A9-4C9A-A15D-B149856B9213}"/>
              </a:ext>
            </a:extLst>
          </p:cNvPr>
          <p:cNvCxnSpPr>
            <a:cxnSpLocks/>
          </p:cNvCxnSpPr>
          <p:nvPr/>
        </p:nvCxnSpPr>
        <p:spPr>
          <a:xfrm>
            <a:off x="1451499" y="3414437"/>
            <a:ext cx="989860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9D47139-4FA7-45F1-B7D2-4D00A23932B2}"/>
              </a:ext>
            </a:extLst>
          </p:cNvPr>
          <p:cNvSpPr txBox="1"/>
          <p:nvPr/>
        </p:nvSpPr>
        <p:spPr>
          <a:xfrm>
            <a:off x="1162975" y="2201681"/>
            <a:ext cx="38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D15CF28-54C9-4285-9120-1420375D5118}"/>
              </a:ext>
            </a:extLst>
          </p:cNvPr>
          <p:cNvSpPr txBox="1"/>
          <p:nvPr/>
        </p:nvSpPr>
        <p:spPr>
          <a:xfrm>
            <a:off x="5063046" y="1920069"/>
            <a:ext cx="17581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95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38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BB3D02D3-6C90-4FB9-89F7-BAB23DB4AF20}"/>
              </a:ext>
            </a:extLst>
          </p:cNvPr>
          <p:cNvCxnSpPr>
            <a:cxnSpLocks/>
          </p:cNvCxnSpPr>
          <p:nvPr/>
        </p:nvCxnSpPr>
        <p:spPr>
          <a:xfrm>
            <a:off x="4974454" y="3475608"/>
            <a:ext cx="989860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6204979-5EED-4422-8712-3B73069ACCA7}"/>
              </a:ext>
            </a:extLst>
          </p:cNvPr>
          <p:cNvSpPr txBox="1"/>
          <p:nvPr/>
        </p:nvSpPr>
        <p:spPr>
          <a:xfrm>
            <a:off x="4704239" y="2282340"/>
            <a:ext cx="38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C33B910-83C6-4528-857F-2824BCA8CF8B}"/>
              </a:ext>
            </a:extLst>
          </p:cNvPr>
          <p:cNvSpPr txBox="1"/>
          <p:nvPr/>
        </p:nvSpPr>
        <p:spPr>
          <a:xfrm>
            <a:off x="7652552" y="1890943"/>
            <a:ext cx="1615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45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AC90D70B-0521-4AB4-B852-0B29986455DE}"/>
              </a:ext>
            </a:extLst>
          </p:cNvPr>
          <p:cNvCxnSpPr>
            <a:cxnSpLocks/>
          </p:cNvCxnSpPr>
          <p:nvPr/>
        </p:nvCxnSpPr>
        <p:spPr>
          <a:xfrm>
            <a:off x="7652552" y="3434412"/>
            <a:ext cx="989860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2D2872C-89B8-4608-84C6-715D2F012ACD}"/>
              </a:ext>
            </a:extLst>
          </p:cNvPr>
          <p:cNvSpPr txBox="1"/>
          <p:nvPr/>
        </p:nvSpPr>
        <p:spPr>
          <a:xfrm>
            <a:off x="7182776" y="2370376"/>
            <a:ext cx="38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28CD661-E430-48A3-B74A-20CD7DDCD8DF}"/>
              </a:ext>
            </a:extLst>
          </p:cNvPr>
          <p:cNvSpPr txBox="1"/>
          <p:nvPr/>
        </p:nvSpPr>
        <p:spPr>
          <a:xfrm>
            <a:off x="1544715" y="3525808"/>
            <a:ext cx="1115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6BC6A28-BD85-4261-9E77-7C95FCFC4AAD}"/>
              </a:ext>
            </a:extLst>
          </p:cNvPr>
          <p:cNvSpPr txBox="1"/>
          <p:nvPr/>
        </p:nvSpPr>
        <p:spPr>
          <a:xfrm>
            <a:off x="4989068" y="3544936"/>
            <a:ext cx="1147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57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F413386-5929-44C1-AA38-808ADBD6A959}"/>
              </a:ext>
            </a:extLst>
          </p:cNvPr>
          <p:cNvSpPr txBox="1"/>
          <p:nvPr/>
        </p:nvSpPr>
        <p:spPr>
          <a:xfrm>
            <a:off x="7652552" y="3544936"/>
            <a:ext cx="1115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</a:rPr>
              <a:t>29</a:t>
            </a:r>
          </a:p>
        </p:txBody>
      </p:sp>
      <p:sp>
        <p:nvSpPr>
          <p:cNvPr id="3" name="Cloud 2">
            <a:extLst>
              <a:ext uri="{FF2B5EF4-FFF2-40B4-BE49-F238E27FC236}">
                <a16:creationId xmlns="" xmlns:a16="http://schemas.microsoft.com/office/drawing/2014/main" id="{C10AED28-2E8A-48D3-B297-B99CDC016B00}"/>
              </a:ext>
            </a:extLst>
          </p:cNvPr>
          <p:cNvSpPr/>
          <p:nvPr/>
        </p:nvSpPr>
        <p:spPr>
          <a:xfrm>
            <a:off x="1946429" y="1920069"/>
            <a:ext cx="494930" cy="622163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>
            <a:extLst>
              <a:ext uri="{FF2B5EF4-FFF2-40B4-BE49-F238E27FC236}">
                <a16:creationId xmlns="" xmlns:a16="http://schemas.microsoft.com/office/drawing/2014/main" id="{CE0E6647-1960-47A2-919D-C2BC34947220}"/>
              </a:ext>
            </a:extLst>
          </p:cNvPr>
          <p:cNvSpPr/>
          <p:nvPr/>
        </p:nvSpPr>
        <p:spPr>
          <a:xfrm>
            <a:off x="5006727" y="2734023"/>
            <a:ext cx="494930" cy="622163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ud 25">
            <a:extLst>
              <a:ext uri="{FF2B5EF4-FFF2-40B4-BE49-F238E27FC236}">
                <a16:creationId xmlns="" xmlns:a16="http://schemas.microsoft.com/office/drawing/2014/main" id="{407ACDC9-E9DC-48E2-9954-EA89D8A913E6}"/>
              </a:ext>
            </a:extLst>
          </p:cNvPr>
          <p:cNvSpPr/>
          <p:nvPr/>
        </p:nvSpPr>
        <p:spPr>
          <a:xfrm>
            <a:off x="7965490" y="2734023"/>
            <a:ext cx="494930" cy="622163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870429F-1216-42FB-BA2C-E1230C85A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550" y="4356805"/>
            <a:ext cx="3048000" cy="1876425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C592F548-FADE-4AF6-B747-0030D614C70B}"/>
              </a:ext>
            </a:extLst>
          </p:cNvPr>
          <p:cNvSpPr/>
          <p:nvPr/>
        </p:nvSpPr>
        <p:spPr>
          <a:xfrm>
            <a:off x="2550760" y="606490"/>
            <a:ext cx="6815182" cy="11941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UTM Avo" panose="02040603050506020204" pitchFamily="18" charset="0"/>
              </a:rPr>
              <a:t>Mèo</a:t>
            </a:r>
            <a:r>
              <a:rPr lang="en-US" sz="2400" dirty="0">
                <a:latin typeface="UTM Avo" panose="02040603050506020204" pitchFamily="18" charset="0"/>
              </a:rPr>
              <a:t> con </a:t>
            </a:r>
            <a:r>
              <a:rPr lang="en-US" sz="2400" dirty="0" err="1">
                <a:latin typeface="UTM Avo" panose="02040603050506020204" pitchFamily="18" charset="0"/>
              </a:rPr>
              <a:t>làm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đổ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mực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che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mất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một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</a:rPr>
              <a:t>. Con </a:t>
            </a:r>
            <a:r>
              <a:rPr lang="en-US" sz="2400" dirty="0" err="1">
                <a:latin typeface="UTM Avo" panose="02040603050506020204" pitchFamily="18" charset="0"/>
              </a:rPr>
              <a:t>hãy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tìm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thích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hợp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bị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mực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che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khuất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để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giúp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mèo</a:t>
            </a:r>
            <a:r>
              <a:rPr lang="en-US" sz="2400" dirty="0">
                <a:latin typeface="UTM Avo" panose="02040603050506020204" pitchFamily="18" charset="0"/>
              </a:rPr>
              <a:t> con </a:t>
            </a:r>
            <a:r>
              <a:rPr lang="en-US" sz="2400" dirty="0" err="1">
                <a:latin typeface="UTM Avo" panose="02040603050506020204" pitchFamily="18" charset="0"/>
              </a:rPr>
              <a:t>nhé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79617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  <p:bldP spid="26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94CC4EA-E494-4DBE-A22C-9523C6E8E8FB}"/>
              </a:ext>
            </a:extLst>
          </p:cNvPr>
          <p:cNvSpPr txBox="1"/>
          <p:nvPr/>
        </p:nvSpPr>
        <p:spPr>
          <a:xfrm>
            <a:off x="967666" y="648070"/>
            <a:ext cx="98364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4.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Kiên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Mai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giúp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bà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nhặt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trứng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gà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Kiên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nhặt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35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, Mai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nhặt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ít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Kiên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16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Mai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nhặt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bao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nhiêu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trứng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gà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526D161-1089-4FEA-AE98-C2D5AE292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325" y="2190750"/>
            <a:ext cx="6991350" cy="2476500"/>
          </a:xfrm>
          <a:prstGeom prst="rect">
            <a:avLst/>
          </a:prstGeom>
        </p:spPr>
      </p:pic>
      <p:sp>
        <p:nvSpPr>
          <p:cNvPr id="6" name="Scroll: Vertical 5">
            <a:extLst>
              <a:ext uri="{FF2B5EF4-FFF2-40B4-BE49-F238E27FC236}">
                <a16:creationId xmlns="" xmlns:a16="http://schemas.microsoft.com/office/drawing/2014/main" id="{A8C60674-3ACA-42D4-A07B-DC1DF99E4DEB}"/>
              </a:ext>
            </a:extLst>
          </p:cNvPr>
          <p:cNvSpPr/>
          <p:nvPr/>
        </p:nvSpPr>
        <p:spPr>
          <a:xfrm>
            <a:off x="630315" y="2299317"/>
            <a:ext cx="1899821" cy="316932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UTM Avo" panose="02040603050506020204" pitchFamily="18" charset="0"/>
              </a:rPr>
              <a:t>Bài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toán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điều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gì</a:t>
            </a:r>
            <a:r>
              <a:rPr lang="en-US" sz="2800" dirty="0">
                <a:latin typeface="UTM Avo" panose="02040603050506020204" pitchFamily="18" charset="0"/>
              </a:rPr>
              <a:t>? </a:t>
            </a:r>
            <a:r>
              <a:rPr lang="en-US" sz="2800" dirty="0" err="1">
                <a:latin typeface="UTM Avo" panose="02040603050506020204" pitchFamily="18" charset="0"/>
              </a:rPr>
              <a:t>Hỏi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gì</a:t>
            </a:r>
            <a:r>
              <a:rPr lang="en-US" sz="28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71E0FAA8-0F80-4735-88EB-C24DD4E10C28}"/>
              </a:ext>
            </a:extLst>
          </p:cNvPr>
          <p:cNvSpPr/>
          <p:nvPr/>
        </p:nvSpPr>
        <p:spPr>
          <a:xfrm>
            <a:off x="2734322" y="4829452"/>
            <a:ext cx="6676008" cy="134052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</a:rPr>
              <a:t>Mai </a:t>
            </a:r>
            <a:r>
              <a:rPr lang="en-US" sz="2800" dirty="0" err="1">
                <a:latin typeface="UTM Avo" panose="02040603050506020204" pitchFamily="18" charset="0"/>
              </a:rPr>
              <a:t>nhặt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số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quả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trứng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gà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là</a:t>
            </a:r>
            <a:r>
              <a:rPr lang="en-US" sz="2800" dirty="0">
                <a:latin typeface="UTM Avo" panose="02040603050506020204" pitchFamily="18" charset="0"/>
              </a:rPr>
              <a:t>:</a:t>
            </a:r>
          </a:p>
          <a:p>
            <a:pPr algn="ctr"/>
            <a:r>
              <a:rPr lang="en-US" sz="2800" dirty="0">
                <a:latin typeface="UTM Avo" panose="02040603050506020204" pitchFamily="18" charset="0"/>
              </a:rPr>
              <a:t>35 – 16 = 19 (</a:t>
            </a:r>
            <a:r>
              <a:rPr lang="en-US" sz="2800" dirty="0" err="1">
                <a:latin typeface="UTM Avo" panose="02040603050506020204" pitchFamily="18" charset="0"/>
              </a:rPr>
              <a:t>quả</a:t>
            </a:r>
            <a:r>
              <a:rPr lang="en-US" sz="2800" dirty="0">
                <a:latin typeface="UTM Avo" panose="02040603050506020204" pitchFamily="18" charset="0"/>
              </a:rPr>
              <a:t>)</a:t>
            </a:r>
          </a:p>
          <a:p>
            <a:pPr algn="ctr"/>
            <a:r>
              <a:rPr lang="en-US" sz="2800" dirty="0" err="1">
                <a:latin typeface="UTM Avo" panose="02040603050506020204" pitchFamily="18" charset="0"/>
              </a:rPr>
              <a:t>Đáp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số</a:t>
            </a:r>
            <a:r>
              <a:rPr lang="en-US" sz="2800" dirty="0">
                <a:latin typeface="UTM Avo" panose="02040603050506020204" pitchFamily="18" charset="0"/>
              </a:rPr>
              <a:t>: 19 </a:t>
            </a:r>
            <a:r>
              <a:rPr lang="en-US" sz="2800" dirty="0" err="1">
                <a:latin typeface="UTM Avo" panose="02040603050506020204" pitchFamily="18" charset="0"/>
              </a:rPr>
              <a:t>quả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trứng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gà</a:t>
            </a:r>
            <a:endParaRPr lang="en-US" sz="28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74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</p:bld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203</Words>
  <Application>Microsoft Office PowerPoint</Application>
  <PresentationFormat>Custom</PresentationFormat>
  <Paragraphs>79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1_Tema de Office</vt:lpstr>
      <vt:lpstr>Hoạt động</vt:lpstr>
      <vt:lpstr>Office 主题​​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18</cp:revision>
  <dcterms:created xsi:type="dcterms:W3CDTF">2021-07-15T02:08:33Z</dcterms:created>
  <dcterms:modified xsi:type="dcterms:W3CDTF">2023-11-21T04:57:50Z</dcterms:modified>
</cp:coreProperties>
</file>