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90" y="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3325-C579-4B06-9F22-A6213FEC03D5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819D7-0E29-4034-A121-DE57B17E1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16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3325-C579-4B06-9F22-A6213FEC03D5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819D7-0E29-4034-A121-DE57B17E1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64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3325-C579-4B06-9F22-A6213FEC03D5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819D7-0E29-4034-A121-DE57B17E1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834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3325-C579-4B06-9F22-A6213FEC03D5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819D7-0E29-4034-A121-DE57B17E1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19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3325-C579-4B06-9F22-A6213FEC03D5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819D7-0E29-4034-A121-DE57B17E1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22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3325-C579-4B06-9F22-A6213FEC03D5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819D7-0E29-4034-A121-DE57B17E1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09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3325-C579-4B06-9F22-A6213FEC03D5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819D7-0E29-4034-A121-DE57B17E1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50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3325-C579-4B06-9F22-A6213FEC03D5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819D7-0E29-4034-A121-DE57B17E1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718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3325-C579-4B06-9F22-A6213FEC03D5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819D7-0E29-4034-A121-DE57B17E1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97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3325-C579-4B06-9F22-A6213FEC03D5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819D7-0E29-4034-A121-DE57B17E1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360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3325-C579-4B06-9F22-A6213FEC03D5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819D7-0E29-4034-A121-DE57B17E1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155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D3325-C579-4B06-9F22-A6213FEC03D5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819D7-0E29-4034-A121-DE57B17E1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08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895600"/>
            <a:ext cx="4343400" cy="1600200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TH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Ngọc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Xuyên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000" b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hứ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Hai,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Ba,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(01, 02, 03/5/2023), HS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nghỉ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bù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lễ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Giỗ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Vương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30/4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01/5.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( 04/5/2023), HS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Trân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sz="1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90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53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Trường TH Ngọc Xuyên thông báo:  Thứ Hai, thứ Ba, thứ Tư (01, 02, 03/5/2023), HS nghỉ bù lễ Giỗ tổ Hùng Vương, 30/4 và 01/5. Thứ Năm ( 04/5/2023), HS trở lại trường học tập bình thường. Trân trọng!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TH Ngọc Xuyên thông báo:  Thứ Hai, thứ Ba, thứ Tư (01, 02, 03/5), HS</dc:title>
  <dc:creator>Windows User</dc:creator>
  <cp:lastModifiedBy>AutoBVT</cp:lastModifiedBy>
  <cp:revision>3</cp:revision>
  <dcterms:created xsi:type="dcterms:W3CDTF">2023-04-27T07:00:29Z</dcterms:created>
  <dcterms:modified xsi:type="dcterms:W3CDTF">2023-04-27T09:13:45Z</dcterms:modified>
</cp:coreProperties>
</file>