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087" autoAdjust="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DBFB3-4EA7-4D54-B6C2-834207D93A77}" type="doc">
      <dgm:prSet loTypeId="urn:microsoft.com/office/officeart/2005/8/layout/pList2" loCatId="list" qsTypeId="urn:microsoft.com/office/officeart/2005/8/quickstyle/simple1" qsCatId="simple" csTypeId="urn:microsoft.com/office/officeart/2005/8/colors/accent1_2" csCatId="accent1" phldr="1"/>
      <dgm:spPr/>
    </dgm:pt>
    <dgm:pt modelId="{26358E03-C4A4-46D8-9BE2-9770781072B9}">
      <dgm:prSet phldrT="[Text]"/>
      <dgm:spPr/>
      <dgm:t>
        <a:bodyPr/>
        <a:lstStyle/>
        <a:p>
          <a:r>
            <a:rPr lang="en-US" dirty="0" smtClean="0"/>
            <a:t>Ý </a:t>
          </a:r>
          <a:r>
            <a:rPr lang="en-US" dirty="0" err="1" smtClean="0"/>
            <a:t>nghĩa</a:t>
          </a:r>
          <a:r>
            <a:rPr lang="en-US" dirty="0" smtClean="0"/>
            <a:t>, </a:t>
          </a:r>
          <a:r>
            <a:rPr lang="en-US" dirty="0" err="1" smtClean="0"/>
            <a:t>yêu</a:t>
          </a:r>
          <a:r>
            <a:rPr lang="en-US" dirty="0" smtClean="0"/>
            <a:t> </a:t>
          </a:r>
          <a:r>
            <a:rPr lang="en-US" dirty="0" err="1" smtClean="0"/>
            <a:t>cầu</a:t>
          </a:r>
          <a:r>
            <a:rPr lang="en-US" dirty="0" smtClean="0"/>
            <a:t> </a:t>
          </a:r>
          <a:r>
            <a:rPr lang="en-US" dirty="0" err="1" smtClean="0"/>
            <a:t>của</a:t>
          </a:r>
          <a:r>
            <a:rPr lang="en-US" dirty="0" smtClean="0"/>
            <a:t> </a:t>
          </a:r>
          <a:r>
            <a:rPr lang="en-US" dirty="0" err="1" smtClean="0"/>
            <a:t>Đại</a:t>
          </a:r>
          <a:r>
            <a:rPr lang="en-US" dirty="0" smtClean="0"/>
            <a:t> </a:t>
          </a:r>
          <a:r>
            <a:rPr lang="en-US" dirty="0" err="1" smtClean="0"/>
            <a:t>hội</a:t>
          </a:r>
          <a:r>
            <a:rPr lang="en-US" dirty="0" smtClean="0"/>
            <a:t> Chi </a:t>
          </a:r>
          <a:r>
            <a:rPr lang="en-US" dirty="0" err="1" smtClean="0"/>
            <a:t>đoàn</a:t>
          </a:r>
          <a:endParaRPr lang="en-US" dirty="0"/>
        </a:p>
      </dgm:t>
    </dgm:pt>
    <dgm:pt modelId="{277FC73C-19C2-4B32-A65F-7586349DAA3D}" type="parTrans" cxnId="{89601041-38D6-425A-8E11-5F50692CE781}">
      <dgm:prSet/>
      <dgm:spPr/>
      <dgm:t>
        <a:bodyPr/>
        <a:lstStyle/>
        <a:p>
          <a:endParaRPr lang="en-US"/>
        </a:p>
      </dgm:t>
    </dgm:pt>
    <dgm:pt modelId="{D16D3A6C-A390-4C39-A215-02379C9BDDAC}" type="sibTrans" cxnId="{89601041-38D6-425A-8E11-5F50692CE781}">
      <dgm:prSet/>
      <dgm:spPr/>
      <dgm:t>
        <a:bodyPr/>
        <a:lstStyle/>
        <a:p>
          <a:endParaRPr lang="en-US"/>
        </a:p>
      </dgm:t>
    </dgm:pt>
    <dgm:pt modelId="{A04128E4-0E4D-4A68-8F30-72D361EEE896}">
      <dgm:prSet phldrT="[Text]"/>
      <dgm:spPr/>
      <dgm:t>
        <a:bodyPr/>
        <a:lstStyle/>
        <a:p>
          <a:r>
            <a:rPr lang="en-US" dirty="0" err="1" smtClean="0"/>
            <a:t>Nhân</a:t>
          </a:r>
          <a:r>
            <a:rPr lang="en-US" dirty="0" smtClean="0"/>
            <a:t> </a:t>
          </a:r>
          <a:r>
            <a:rPr lang="en-US" dirty="0" err="1" smtClean="0"/>
            <a:t>sự</a:t>
          </a:r>
          <a:r>
            <a:rPr lang="en-US" dirty="0" smtClean="0"/>
            <a:t> </a:t>
          </a:r>
          <a:r>
            <a:rPr lang="en-US" dirty="0" err="1" smtClean="0"/>
            <a:t>Đại</a:t>
          </a:r>
          <a:r>
            <a:rPr lang="en-US" dirty="0" smtClean="0"/>
            <a:t> </a:t>
          </a:r>
          <a:r>
            <a:rPr lang="en-US" dirty="0" err="1" smtClean="0"/>
            <a:t>hội</a:t>
          </a:r>
          <a:r>
            <a:rPr lang="en-US" dirty="0" smtClean="0"/>
            <a:t> </a:t>
          </a:r>
          <a:endParaRPr lang="en-US" dirty="0"/>
        </a:p>
      </dgm:t>
    </dgm:pt>
    <dgm:pt modelId="{461B73F8-535C-4FFC-BB72-0B6CC64D3D78}" type="parTrans" cxnId="{5BE23319-BCE3-4C4B-BF82-A23877AEA347}">
      <dgm:prSet/>
      <dgm:spPr/>
      <dgm:t>
        <a:bodyPr/>
        <a:lstStyle/>
        <a:p>
          <a:endParaRPr lang="en-US"/>
        </a:p>
      </dgm:t>
    </dgm:pt>
    <dgm:pt modelId="{8F7974E5-97AA-4521-9D31-F0723F1C8266}" type="sibTrans" cxnId="{5BE23319-BCE3-4C4B-BF82-A23877AEA347}">
      <dgm:prSet/>
      <dgm:spPr/>
      <dgm:t>
        <a:bodyPr/>
        <a:lstStyle/>
        <a:p>
          <a:endParaRPr lang="en-US"/>
        </a:p>
      </dgm:t>
    </dgm:pt>
    <dgm:pt modelId="{46A4FDB6-F1E9-4475-837E-EC92A1F21512}">
      <dgm:prSet phldrT="[Text]"/>
      <dgm:spPr/>
      <dgm:t>
        <a:bodyPr/>
        <a:lstStyle/>
        <a:p>
          <a:r>
            <a:rPr lang="en-US" dirty="0" err="1" smtClean="0"/>
            <a:t>Các</a:t>
          </a:r>
          <a:r>
            <a:rPr lang="en-US" dirty="0" smtClean="0"/>
            <a:t> b</a:t>
          </a:r>
          <a:r>
            <a:rPr lang="vi-VN" dirty="0" smtClean="0"/>
            <a:t>ư</a:t>
          </a:r>
          <a:r>
            <a:rPr lang="en-US" dirty="0" err="1" smtClean="0"/>
            <a:t>ớc</a:t>
          </a:r>
          <a:r>
            <a:rPr lang="en-US" dirty="0" smtClean="0"/>
            <a:t> </a:t>
          </a:r>
          <a:r>
            <a:rPr lang="en-US" dirty="0" err="1" smtClean="0"/>
            <a:t>làm</a:t>
          </a:r>
          <a:r>
            <a:rPr lang="en-US" dirty="0" smtClean="0"/>
            <a:t> </a:t>
          </a:r>
          <a:r>
            <a:rPr lang="en-US" dirty="0" err="1" smtClean="0"/>
            <a:t>Đại</a:t>
          </a:r>
          <a:r>
            <a:rPr lang="en-US" dirty="0" smtClean="0"/>
            <a:t> </a:t>
          </a:r>
          <a:r>
            <a:rPr lang="en-US" dirty="0" err="1" smtClean="0"/>
            <a:t>hội</a:t>
          </a:r>
          <a:r>
            <a:rPr lang="en-US" dirty="0" smtClean="0"/>
            <a:t> chi </a:t>
          </a:r>
          <a:r>
            <a:rPr lang="en-US" dirty="0" err="1" smtClean="0"/>
            <a:t>đoàn</a:t>
          </a:r>
          <a:endParaRPr lang="en-US" dirty="0"/>
        </a:p>
      </dgm:t>
    </dgm:pt>
    <dgm:pt modelId="{B22120BA-CB7A-40D4-AA81-E0B16722FEBC}" type="parTrans" cxnId="{7B0C93A6-8B06-4063-A660-E202D60093AA}">
      <dgm:prSet/>
      <dgm:spPr/>
      <dgm:t>
        <a:bodyPr/>
        <a:lstStyle/>
        <a:p>
          <a:endParaRPr lang="en-US"/>
        </a:p>
      </dgm:t>
    </dgm:pt>
    <dgm:pt modelId="{88F3C992-6B26-4CB1-AA73-F50EACD578DB}" type="sibTrans" cxnId="{7B0C93A6-8B06-4063-A660-E202D60093AA}">
      <dgm:prSet/>
      <dgm:spPr/>
      <dgm:t>
        <a:bodyPr/>
        <a:lstStyle/>
        <a:p>
          <a:endParaRPr lang="en-US"/>
        </a:p>
      </dgm:t>
    </dgm:pt>
    <dgm:pt modelId="{54C2EDD1-9F58-4318-B8A6-0FE785F05466}" type="pres">
      <dgm:prSet presAssocID="{135DBFB3-4EA7-4D54-B6C2-834207D93A77}" presName="Name0" presStyleCnt="0">
        <dgm:presLayoutVars>
          <dgm:dir/>
          <dgm:resizeHandles val="exact"/>
        </dgm:presLayoutVars>
      </dgm:prSet>
      <dgm:spPr/>
    </dgm:pt>
    <dgm:pt modelId="{D724B7CB-8419-467E-8127-ADFA47A6078A}" type="pres">
      <dgm:prSet presAssocID="{135DBFB3-4EA7-4D54-B6C2-834207D93A77}" presName="bkgdShp" presStyleLbl="alignAccFollowNode1" presStyleIdx="0" presStyleCnt="1"/>
      <dgm:spPr/>
    </dgm:pt>
    <dgm:pt modelId="{809FBE93-7266-4E76-9111-F0A281F0DE80}" type="pres">
      <dgm:prSet presAssocID="{135DBFB3-4EA7-4D54-B6C2-834207D93A77}" presName="linComp" presStyleCnt="0"/>
      <dgm:spPr/>
    </dgm:pt>
    <dgm:pt modelId="{880961CD-531D-47C0-9148-84F62A3719EE}" type="pres">
      <dgm:prSet presAssocID="{26358E03-C4A4-46D8-9BE2-9770781072B9}" presName="compNode" presStyleCnt="0"/>
      <dgm:spPr/>
    </dgm:pt>
    <dgm:pt modelId="{838CF743-5733-4692-914F-7B3BA3A09491}" type="pres">
      <dgm:prSet presAssocID="{26358E03-C4A4-46D8-9BE2-9770781072B9}" presName="node" presStyleLbl="node1" presStyleIdx="0" presStyleCnt="3">
        <dgm:presLayoutVars>
          <dgm:bulletEnabled val="1"/>
        </dgm:presLayoutVars>
      </dgm:prSet>
      <dgm:spPr/>
      <dgm:t>
        <a:bodyPr/>
        <a:lstStyle/>
        <a:p>
          <a:endParaRPr lang="en-US"/>
        </a:p>
      </dgm:t>
    </dgm:pt>
    <dgm:pt modelId="{629FDF75-1F40-4112-BE8A-AC4CE18FA32A}" type="pres">
      <dgm:prSet presAssocID="{26358E03-C4A4-46D8-9BE2-9770781072B9}" presName="invisiNode" presStyleLbl="node1" presStyleIdx="0" presStyleCnt="3"/>
      <dgm:spPr/>
    </dgm:pt>
    <dgm:pt modelId="{44F3963A-7B13-4B81-B939-5569DE8B3FF1}" type="pres">
      <dgm:prSet presAssocID="{26358E03-C4A4-46D8-9BE2-9770781072B9}"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28BFBCE9-235F-4720-98F8-577AB19EBF1D}" type="pres">
      <dgm:prSet presAssocID="{D16D3A6C-A390-4C39-A215-02379C9BDDAC}" presName="sibTrans" presStyleLbl="sibTrans2D1" presStyleIdx="0" presStyleCnt="0"/>
      <dgm:spPr/>
      <dgm:t>
        <a:bodyPr/>
        <a:lstStyle/>
        <a:p>
          <a:endParaRPr lang="en-US"/>
        </a:p>
      </dgm:t>
    </dgm:pt>
    <dgm:pt modelId="{A36AAF44-7F63-4EF1-A1FA-0891F524B1A8}" type="pres">
      <dgm:prSet presAssocID="{A04128E4-0E4D-4A68-8F30-72D361EEE896}" presName="compNode" presStyleCnt="0"/>
      <dgm:spPr/>
    </dgm:pt>
    <dgm:pt modelId="{5B35192F-572F-466F-A85A-024118750B31}" type="pres">
      <dgm:prSet presAssocID="{A04128E4-0E4D-4A68-8F30-72D361EEE896}" presName="node" presStyleLbl="node1" presStyleIdx="1" presStyleCnt="3">
        <dgm:presLayoutVars>
          <dgm:bulletEnabled val="1"/>
        </dgm:presLayoutVars>
      </dgm:prSet>
      <dgm:spPr/>
      <dgm:t>
        <a:bodyPr/>
        <a:lstStyle/>
        <a:p>
          <a:endParaRPr lang="en-US"/>
        </a:p>
      </dgm:t>
    </dgm:pt>
    <dgm:pt modelId="{8043D697-016B-49FA-A33A-30928FCA782C}" type="pres">
      <dgm:prSet presAssocID="{A04128E4-0E4D-4A68-8F30-72D361EEE896}" presName="invisiNode" presStyleLbl="node1" presStyleIdx="1" presStyleCnt="3"/>
      <dgm:spPr/>
    </dgm:pt>
    <dgm:pt modelId="{61E485CF-B9CF-414F-B4EE-4FB29387678F}" type="pres">
      <dgm:prSet presAssocID="{A04128E4-0E4D-4A68-8F30-72D361EEE896}"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dgm:spPr>
    </dgm:pt>
    <dgm:pt modelId="{E3A0F7E1-207C-45F9-99DC-CBDE7984F484}" type="pres">
      <dgm:prSet presAssocID="{8F7974E5-97AA-4521-9D31-F0723F1C8266}" presName="sibTrans" presStyleLbl="sibTrans2D1" presStyleIdx="0" presStyleCnt="0"/>
      <dgm:spPr/>
      <dgm:t>
        <a:bodyPr/>
        <a:lstStyle/>
        <a:p>
          <a:endParaRPr lang="en-US"/>
        </a:p>
      </dgm:t>
    </dgm:pt>
    <dgm:pt modelId="{B8C9766E-AB74-46FC-9596-32078384D60D}" type="pres">
      <dgm:prSet presAssocID="{46A4FDB6-F1E9-4475-837E-EC92A1F21512}" presName="compNode" presStyleCnt="0"/>
      <dgm:spPr/>
    </dgm:pt>
    <dgm:pt modelId="{40E34B88-7355-4814-B184-F2D79C52992A}" type="pres">
      <dgm:prSet presAssocID="{46A4FDB6-F1E9-4475-837E-EC92A1F21512}" presName="node" presStyleLbl="node1" presStyleIdx="2" presStyleCnt="3">
        <dgm:presLayoutVars>
          <dgm:bulletEnabled val="1"/>
        </dgm:presLayoutVars>
      </dgm:prSet>
      <dgm:spPr/>
      <dgm:t>
        <a:bodyPr/>
        <a:lstStyle/>
        <a:p>
          <a:endParaRPr lang="en-US"/>
        </a:p>
      </dgm:t>
    </dgm:pt>
    <dgm:pt modelId="{A731AB45-4757-425F-9682-FCA9B909B8D5}" type="pres">
      <dgm:prSet presAssocID="{46A4FDB6-F1E9-4475-837E-EC92A1F21512}" presName="invisiNode" presStyleLbl="node1" presStyleIdx="2" presStyleCnt="3"/>
      <dgm:spPr/>
    </dgm:pt>
    <dgm:pt modelId="{AAA117CE-5C0D-402F-B942-CC68532E5224}" type="pres">
      <dgm:prSet presAssocID="{46A4FDB6-F1E9-4475-837E-EC92A1F21512}"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Lst>
  <dgm:cxnLst>
    <dgm:cxn modelId="{66E24D25-BD50-43C1-8A15-4AB6D61AC14A}" type="presOf" srcId="{8F7974E5-97AA-4521-9D31-F0723F1C8266}" destId="{E3A0F7E1-207C-45F9-99DC-CBDE7984F484}" srcOrd="0" destOrd="0" presId="urn:microsoft.com/office/officeart/2005/8/layout/pList2"/>
    <dgm:cxn modelId="{A19AB359-BED2-4728-AFE3-A7B7A22007E1}" type="presOf" srcId="{A04128E4-0E4D-4A68-8F30-72D361EEE896}" destId="{5B35192F-572F-466F-A85A-024118750B31}" srcOrd="0" destOrd="0" presId="urn:microsoft.com/office/officeart/2005/8/layout/pList2"/>
    <dgm:cxn modelId="{79E91B0A-2528-486E-B7E5-D2AB1C78D45B}" type="presOf" srcId="{D16D3A6C-A390-4C39-A215-02379C9BDDAC}" destId="{28BFBCE9-235F-4720-98F8-577AB19EBF1D}" srcOrd="0" destOrd="0" presId="urn:microsoft.com/office/officeart/2005/8/layout/pList2"/>
    <dgm:cxn modelId="{53179DBF-007D-40EC-8BB6-02E827BBDF5D}" type="presOf" srcId="{26358E03-C4A4-46D8-9BE2-9770781072B9}" destId="{838CF743-5733-4692-914F-7B3BA3A09491}" srcOrd="0" destOrd="0" presId="urn:microsoft.com/office/officeart/2005/8/layout/pList2"/>
    <dgm:cxn modelId="{5BE23319-BCE3-4C4B-BF82-A23877AEA347}" srcId="{135DBFB3-4EA7-4D54-B6C2-834207D93A77}" destId="{A04128E4-0E4D-4A68-8F30-72D361EEE896}" srcOrd="1" destOrd="0" parTransId="{461B73F8-535C-4FFC-BB72-0B6CC64D3D78}" sibTransId="{8F7974E5-97AA-4521-9D31-F0723F1C8266}"/>
    <dgm:cxn modelId="{7B0C93A6-8B06-4063-A660-E202D60093AA}" srcId="{135DBFB3-4EA7-4D54-B6C2-834207D93A77}" destId="{46A4FDB6-F1E9-4475-837E-EC92A1F21512}" srcOrd="2" destOrd="0" parTransId="{B22120BA-CB7A-40D4-AA81-E0B16722FEBC}" sibTransId="{88F3C992-6B26-4CB1-AA73-F50EACD578DB}"/>
    <dgm:cxn modelId="{1A322510-78B7-4082-8AA7-F9C936545740}" type="presOf" srcId="{46A4FDB6-F1E9-4475-837E-EC92A1F21512}" destId="{40E34B88-7355-4814-B184-F2D79C52992A}" srcOrd="0" destOrd="0" presId="urn:microsoft.com/office/officeart/2005/8/layout/pList2"/>
    <dgm:cxn modelId="{89601041-38D6-425A-8E11-5F50692CE781}" srcId="{135DBFB3-4EA7-4D54-B6C2-834207D93A77}" destId="{26358E03-C4A4-46D8-9BE2-9770781072B9}" srcOrd="0" destOrd="0" parTransId="{277FC73C-19C2-4B32-A65F-7586349DAA3D}" sibTransId="{D16D3A6C-A390-4C39-A215-02379C9BDDAC}"/>
    <dgm:cxn modelId="{944BF90F-3EA6-4BF1-91F8-57A71FE9DDA3}" type="presOf" srcId="{135DBFB3-4EA7-4D54-B6C2-834207D93A77}" destId="{54C2EDD1-9F58-4318-B8A6-0FE785F05466}" srcOrd="0" destOrd="0" presId="urn:microsoft.com/office/officeart/2005/8/layout/pList2"/>
    <dgm:cxn modelId="{A86EA24A-C2C9-4C16-BED5-C628921723E8}" type="presParOf" srcId="{54C2EDD1-9F58-4318-B8A6-0FE785F05466}" destId="{D724B7CB-8419-467E-8127-ADFA47A6078A}" srcOrd="0" destOrd="0" presId="urn:microsoft.com/office/officeart/2005/8/layout/pList2"/>
    <dgm:cxn modelId="{6E9AC235-74B6-4F92-B96F-B88C0756D3AA}" type="presParOf" srcId="{54C2EDD1-9F58-4318-B8A6-0FE785F05466}" destId="{809FBE93-7266-4E76-9111-F0A281F0DE80}" srcOrd="1" destOrd="0" presId="urn:microsoft.com/office/officeart/2005/8/layout/pList2"/>
    <dgm:cxn modelId="{279F96C4-C059-4D2F-89F4-D5E43B096408}" type="presParOf" srcId="{809FBE93-7266-4E76-9111-F0A281F0DE80}" destId="{880961CD-531D-47C0-9148-84F62A3719EE}" srcOrd="0" destOrd="0" presId="urn:microsoft.com/office/officeart/2005/8/layout/pList2"/>
    <dgm:cxn modelId="{447F7F48-8107-4682-9A71-9E51A90FE39C}" type="presParOf" srcId="{880961CD-531D-47C0-9148-84F62A3719EE}" destId="{838CF743-5733-4692-914F-7B3BA3A09491}" srcOrd="0" destOrd="0" presId="urn:microsoft.com/office/officeart/2005/8/layout/pList2"/>
    <dgm:cxn modelId="{D2844CFF-9D1E-4744-99E7-6F18827CA251}" type="presParOf" srcId="{880961CD-531D-47C0-9148-84F62A3719EE}" destId="{629FDF75-1F40-4112-BE8A-AC4CE18FA32A}" srcOrd="1" destOrd="0" presId="urn:microsoft.com/office/officeart/2005/8/layout/pList2"/>
    <dgm:cxn modelId="{BE22D100-7A88-4E94-8D91-99453BDAD0CC}" type="presParOf" srcId="{880961CD-531D-47C0-9148-84F62A3719EE}" destId="{44F3963A-7B13-4B81-B939-5569DE8B3FF1}" srcOrd="2" destOrd="0" presId="urn:microsoft.com/office/officeart/2005/8/layout/pList2"/>
    <dgm:cxn modelId="{11A3DD0E-9855-4416-A1E1-DF7A747CE6C6}" type="presParOf" srcId="{809FBE93-7266-4E76-9111-F0A281F0DE80}" destId="{28BFBCE9-235F-4720-98F8-577AB19EBF1D}" srcOrd="1" destOrd="0" presId="urn:microsoft.com/office/officeart/2005/8/layout/pList2"/>
    <dgm:cxn modelId="{C604C73C-91C7-4922-A802-47D237B5C4AE}" type="presParOf" srcId="{809FBE93-7266-4E76-9111-F0A281F0DE80}" destId="{A36AAF44-7F63-4EF1-A1FA-0891F524B1A8}" srcOrd="2" destOrd="0" presId="urn:microsoft.com/office/officeart/2005/8/layout/pList2"/>
    <dgm:cxn modelId="{DF29D33E-E1C2-404E-A57D-D10023F755B3}" type="presParOf" srcId="{A36AAF44-7F63-4EF1-A1FA-0891F524B1A8}" destId="{5B35192F-572F-466F-A85A-024118750B31}" srcOrd="0" destOrd="0" presId="urn:microsoft.com/office/officeart/2005/8/layout/pList2"/>
    <dgm:cxn modelId="{26001A02-B06A-4042-A1B8-5F9FD44DD1B6}" type="presParOf" srcId="{A36AAF44-7F63-4EF1-A1FA-0891F524B1A8}" destId="{8043D697-016B-49FA-A33A-30928FCA782C}" srcOrd="1" destOrd="0" presId="urn:microsoft.com/office/officeart/2005/8/layout/pList2"/>
    <dgm:cxn modelId="{F1558D44-18D2-4FD1-B245-E71FE265B854}" type="presParOf" srcId="{A36AAF44-7F63-4EF1-A1FA-0891F524B1A8}" destId="{61E485CF-B9CF-414F-B4EE-4FB29387678F}" srcOrd="2" destOrd="0" presId="urn:microsoft.com/office/officeart/2005/8/layout/pList2"/>
    <dgm:cxn modelId="{F017EEED-F005-48BD-97BC-B14C3CDCE4C7}" type="presParOf" srcId="{809FBE93-7266-4E76-9111-F0A281F0DE80}" destId="{E3A0F7E1-207C-45F9-99DC-CBDE7984F484}" srcOrd="3" destOrd="0" presId="urn:microsoft.com/office/officeart/2005/8/layout/pList2"/>
    <dgm:cxn modelId="{486B1664-079B-449C-88B6-ECE3C3D5839C}" type="presParOf" srcId="{809FBE93-7266-4E76-9111-F0A281F0DE80}" destId="{B8C9766E-AB74-46FC-9596-32078384D60D}" srcOrd="4" destOrd="0" presId="urn:microsoft.com/office/officeart/2005/8/layout/pList2"/>
    <dgm:cxn modelId="{EF44FD1F-CF4D-40D5-BFBD-4F0BD63A0AC9}" type="presParOf" srcId="{B8C9766E-AB74-46FC-9596-32078384D60D}" destId="{40E34B88-7355-4814-B184-F2D79C52992A}" srcOrd="0" destOrd="0" presId="urn:microsoft.com/office/officeart/2005/8/layout/pList2"/>
    <dgm:cxn modelId="{E16F6CA4-425F-4192-AA59-BF89A8BE712B}" type="presParOf" srcId="{B8C9766E-AB74-46FC-9596-32078384D60D}" destId="{A731AB45-4757-425F-9682-FCA9B909B8D5}" srcOrd="1" destOrd="0" presId="urn:microsoft.com/office/officeart/2005/8/layout/pList2"/>
    <dgm:cxn modelId="{89458A3E-0EBA-4C1E-A1B2-0BF56024D5E5}" type="presParOf" srcId="{B8C9766E-AB74-46FC-9596-32078384D60D}" destId="{AAA117CE-5C0D-402F-B942-CC68532E522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8B9078-D531-458F-BF91-72DF31AE80D6}"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34E2-13BE-48AD-BB6E-1C7212D50C51}" type="slidenum">
              <a:rPr lang="en-US" smtClean="0"/>
              <a:t>‹#›</a:t>
            </a:fld>
            <a:endParaRPr lang="en-US"/>
          </a:p>
        </p:txBody>
      </p:sp>
    </p:spTree>
    <p:extLst>
      <p:ext uri="{BB962C8B-B14F-4D97-AF65-F5344CB8AC3E}">
        <p14:creationId xmlns:p14="http://schemas.microsoft.com/office/powerpoint/2010/main" val="30654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B9078-D531-458F-BF91-72DF31AE80D6}"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34E2-13BE-48AD-BB6E-1C7212D50C51}" type="slidenum">
              <a:rPr lang="en-US" smtClean="0"/>
              <a:t>‹#›</a:t>
            </a:fld>
            <a:endParaRPr lang="en-US"/>
          </a:p>
        </p:txBody>
      </p:sp>
    </p:spTree>
    <p:extLst>
      <p:ext uri="{BB962C8B-B14F-4D97-AF65-F5344CB8AC3E}">
        <p14:creationId xmlns:p14="http://schemas.microsoft.com/office/powerpoint/2010/main" val="246482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B9078-D531-458F-BF91-72DF31AE80D6}"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34E2-13BE-48AD-BB6E-1C7212D50C51}" type="slidenum">
              <a:rPr lang="en-US" smtClean="0"/>
              <a:t>‹#›</a:t>
            </a:fld>
            <a:endParaRPr lang="en-US"/>
          </a:p>
        </p:txBody>
      </p:sp>
    </p:spTree>
    <p:extLst>
      <p:ext uri="{BB962C8B-B14F-4D97-AF65-F5344CB8AC3E}">
        <p14:creationId xmlns:p14="http://schemas.microsoft.com/office/powerpoint/2010/main" val="13204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B9078-D531-458F-BF91-72DF31AE80D6}"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34E2-13BE-48AD-BB6E-1C7212D50C51}" type="slidenum">
              <a:rPr lang="en-US" smtClean="0"/>
              <a:t>‹#›</a:t>
            </a:fld>
            <a:endParaRPr lang="en-US"/>
          </a:p>
        </p:txBody>
      </p:sp>
    </p:spTree>
    <p:extLst>
      <p:ext uri="{BB962C8B-B14F-4D97-AF65-F5344CB8AC3E}">
        <p14:creationId xmlns:p14="http://schemas.microsoft.com/office/powerpoint/2010/main" val="241164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B9078-D531-458F-BF91-72DF31AE80D6}"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34E2-13BE-48AD-BB6E-1C7212D50C51}" type="slidenum">
              <a:rPr lang="en-US" smtClean="0"/>
              <a:t>‹#›</a:t>
            </a:fld>
            <a:endParaRPr lang="en-US"/>
          </a:p>
        </p:txBody>
      </p:sp>
    </p:spTree>
    <p:extLst>
      <p:ext uri="{BB962C8B-B14F-4D97-AF65-F5344CB8AC3E}">
        <p14:creationId xmlns:p14="http://schemas.microsoft.com/office/powerpoint/2010/main" val="6593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8B9078-D531-458F-BF91-72DF31AE80D6}"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934E2-13BE-48AD-BB6E-1C7212D50C51}" type="slidenum">
              <a:rPr lang="en-US" smtClean="0"/>
              <a:t>‹#›</a:t>
            </a:fld>
            <a:endParaRPr lang="en-US"/>
          </a:p>
        </p:txBody>
      </p:sp>
    </p:spTree>
    <p:extLst>
      <p:ext uri="{BB962C8B-B14F-4D97-AF65-F5344CB8AC3E}">
        <p14:creationId xmlns:p14="http://schemas.microsoft.com/office/powerpoint/2010/main" val="200270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8B9078-D531-458F-BF91-72DF31AE80D6}"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934E2-13BE-48AD-BB6E-1C7212D50C51}" type="slidenum">
              <a:rPr lang="en-US" smtClean="0"/>
              <a:t>‹#›</a:t>
            </a:fld>
            <a:endParaRPr lang="en-US"/>
          </a:p>
        </p:txBody>
      </p:sp>
    </p:spTree>
    <p:extLst>
      <p:ext uri="{BB962C8B-B14F-4D97-AF65-F5344CB8AC3E}">
        <p14:creationId xmlns:p14="http://schemas.microsoft.com/office/powerpoint/2010/main" val="9535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8B9078-D531-458F-BF91-72DF31AE80D6}"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934E2-13BE-48AD-BB6E-1C7212D50C51}" type="slidenum">
              <a:rPr lang="en-US" smtClean="0"/>
              <a:t>‹#›</a:t>
            </a:fld>
            <a:endParaRPr lang="en-US"/>
          </a:p>
        </p:txBody>
      </p:sp>
    </p:spTree>
    <p:extLst>
      <p:ext uri="{BB962C8B-B14F-4D97-AF65-F5344CB8AC3E}">
        <p14:creationId xmlns:p14="http://schemas.microsoft.com/office/powerpoint/2010/main" val="303528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B9078-D531-458F-BF91-72DF31AE80D6}"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934E2-13BE-48AD-BB6E-1C7212D50C51}" type="slidenum">
              <a:rPr lang="en-US" smtClean="0"/>
              <a:t>‹#›</a:t>
            </a:fld>
            <a:endParaRPr lang="en-US"/>
          </a:p>
        </p:txBody>
      </p:sp>
    </p:spTree>
    <p:extLst>
      <p:ext uri="{BB962C8B-B14F-4D97-AF65-F5344CB8AC3E}">
        <p14:creationId xmlns:p14="http://schemas.microsoft.com/office/powerpoint/2010/main" val="315129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B9078-D531-458F-BF91-72DF31AE80D6}"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934E2-13BE-48AD-BB6E-1C7212D50C51}" type="slidenum">
              <a:rPr lang="en-US" smtClean="0"/>
              <a:t>‹#›</a:t>
            </a:fld>
            <a:endParaRPr lang="en-US"/>
          </a:p>
        </p:txBody>
      </p:sp>
    </p:spTree>
    <p:extLst>
      <p:ext uri="{BB962C8B-B14F-4D97-AF65-F5344CB8AC3E}">
        <p14:creationId xmlns:p14="http://schemas.microsoft.com/office/powerpoint/2010/main" val="298598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B9078-D531-458F-BF91-72DF31AE80D6}"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934E2-13BE-48AD-BB6E-1C7212D50C51}" type="slidenum">
              <a:rPr lang="en-US" smtClean="0"/>
              <a:t>‹#›</a:t>
            </a:fld>
            <a:endParaRPr lang="en-US"/>
          </a:p>
        </p:txBody>
      </p:sp>
    </p:spTree>
    <p:extLst>
      <p:ext uri="{BB962C8B-B14F-4D97-AF65-F5344CB8AC3E}">
        <p14:creationId xmlns:p14="http://schemas.microsoft.com/office/powerpoint/2010/main" val="369852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B9078-D531-458F-BF91-72DF31AE80D6}" type="datetimeFigureOut">
              <a:rPr lang="en-US" smtClean="0"/>
              <a:t>7/25/2021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934E2-13BE-48AD-BB6E-1C7212D50C51}" type="slidenum">
              <a:rPr lang="en-US" smtClean="0"/>
              <a:t>‹#›</a:t>
            </a:fld>
            <a:endParaRPr lang="en-US"/>
          </a:p>
        </p:txBody>
      </p:sp>
    </p:spTree>
    <p:extLst>
      <p:ext uri="{BB962C8B-B14F-4D97-AF65-F5344CB8AC3E}">
        <p14:creationId xmlns:p14="http://schemas.microsoft.com/office/powerpoint/2010/main" val="2007716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8225" y="110522"/>
            <a:ext cx="10115550" cy="1200329"/>
          </a:xfrm>
          <a:prstGeom prst="rect">
            <a:avLst/>
          </a:prstGeom>
          <a:noFill/>
        </p:spPr>
        <p:txBody>
          <a:bodyPr wrap="square" rtlCol="0">
            <a:spAutoFit/>
          </a:bodyPr>
          <a:lstStyle/>
          <a:p>
            <a:pPr algn="ctr"/>
            <a:r>
              <a:rPr lang="en-US" sz="2400" b="1" dirty="0" smtClean="0">
                <a:solidFill>
                  <a:srgbClr val="FFFF00"/>
                </a:solidFill>
                <a:latin typeface="Times New Roman" panose="02020603050405020304" pitchFamily="18" charset="0"/>
                <a:cs typeface="Times New Roman" panose="02020603050405020304" pitchFamily="18" charset="0"/>
              </a:rPr>
              <a:t>ĐOÀN TNCS HỒ CHÍ MINH QUẬN LÊ CHÂN</a:t>
            </a:r>
          </a:p>
          <a:p>
            <a:pPr algn="ctr"/>
            <a:r>
              <a:rPr lang="en-US" sz="2400" b="1" dirty="0" smtClean="0">
                <a:solidFill>
                  <a:srgbClr val="FFFF00"/>
                </a:solidFill>
                <a:latin typeface="Times New Roman" panose="02020603050405020304" pitchFamily="18" charset="0"/>
                <a:cs typeface="Times New Roman" panose="02020603050405020304" pitchFamily="18" charset="0"/>
              </a:rPr>
              <a:t>ĐOÀN TR</a:t>
            </a:r>
            <a:r>
              <a:rPr lang="vi-VN" sz="2400" b="1" dirty="0" smtClean="0">
                <a:solidFill>
                  <a:srgbClr val="FFFF00"/>
                </a:solidFill>
                <a:latin typeface="Times New Roman" panose="02020603050405020304" pitchFamily="18" charset="0"/>
                <a:cs typeface="Times New Roman" panose="02020603050405020304" pitchFamily="18" charset="0"/>
              </a:rPr>
              <a:t>ƯỜNG</a:t>
            </a:r>
            <a:r>
              <a:rPr lang="en-US" sz="2400" b="1" dirty="0" smtClean="0">
                <a:solidFill>
                  <a:srgbClr val="FFFF00"/>
                </a:solidFill>
                <a:latin typeface="Times New Roman" panose="02020603050405020304" pitchFamily="18" charset="0"/>
                <a:cs typeface="Times New Roman" panose="02020603050405020304" pitchFamily="18" charset="0"/>
              </a:rPr>
              <a:t> THPT TRẦN NGUYÊN HÃN</a:t>
            </a:r>
          </a:p>
          <a:p>
            <a:pPr algn="ctr"/>
            <a:r>
              <a:rPr lang="en-US" sz="2400" b="1" dirty="0" smtClean="0">
                <a:solidFill>
                  <a:srgbClr val="FFFF00"/>
                </a:solidFill>
                <a:latin typeface="Times New Roman" panose="02020603050405020304" pitchFamily="18" charset="0"/>
                <a:cs typeface="Times New Roman" panose="02020603050405020304" pitchFamily="18" charset="0"/>
              </a:rPr>
              <a:t>***</a:t>
            </a:r>
            <a:endParaRPr lang="en-US" sz="24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489484" y="1304926"/>
            <a:ext cx="1213032" cy="1343024"/>
          </a:xfrm>
          <a:prstGeom prst="rect">
            <a:avLst/>
          </a:prstGeom>
        </p:spPr>
      </p:pic>
      <p:sp>
        <p:nvSpPr>
          <p:cNvPr id="6" name="Rectangle 5"/>
          <p:cNvSpPr/>
          <p:nvPr/>
        </p:nvSpPr>
        <p:spPr>
          <a:xfrm>
            <a:off x="585787" y="2695151"/>
            <a:ext cx="11020425" cy="2554545"/>
          </a:xfrm>
          <a:prstGeom prst="rect">
            <a:avLst/>
          </a:prstGeom>
          <a:noFill/>
        </p:spPr>
        <p:txBody>
          <a:bodyPr wrap="square" lIns="91440" tIns="45720" rIns="91440" bIns="45720">
            <a:spAutoFit/>
          </a:bodyPr>
          <a:lstStyle/>
          <a:p>
            <a:pPr algn="ctr"/>
            <a:r>
              <a:rPr lang="en-US" sz="4400" b="1" dirty="0" smtClean="0">
                <a:ln w="0"/>
                <a:solidFill>
                  <a:srgbClr val="FFFF00"/>
                </a:solidFill>
                <a:effectLst>
                  <a:outerShdw blurRad="38100" dist="25400" dir="5400000" algn="ctr" rotWithShape="0">
                    <a:srgbClr val="6E747A">
                      <a:alpha val="43000"/>
                    </a:srgbClr>
                  </a:outerShdw>
                </a:effectLst>
              </a:rPr>
              <a:t>LỚP TẬP HUẤN CÁN BỘ ĐOÀN LẦN II</a:t>
            </a:r>
          </a:p>
          <a:p>
            <a:pPr algn="ctr"/>
            <a:r>
              <a:rPr lang="en-US" sz="4400" b="1" cap="none" spc="0" dirty="0" smtClean="0">
                <a:ln w="0"/>
                <a:solidFill>
                  <a:srgbClr val="FFFF00"/>
                </a:solidFill>
                <a:effectLst>
                  <a:outerShdw blurRad="38100" dist="25400" dir="5400000" algn="ctr" rotWithShape="0">
                    <a:srgbClr val="6E747A">
                      <a:alpha val="43000"/>
                    </a:srgbClr>
                  </a:outerShdw>
                </a:effectLst>
              </a:rPr>
              <a:t>NĂM HỌC 2020 – 2021</a:t>
            </a:r>
          </a:p>
          <a:p>
            <a:pPr algn="ctr"/>
            <a:r>
              <a:rPr lang="en-US" sz="3600" i="1" dirty="0" err="1" smtClean="0">
                <a:ln w="0"/>
                <a:solidFill>
                  <a:schemeClr val="bg1"/>
                </a:solidFill>
                <a:effectLst>
                  <a:outerShdw blurRad="38100" dist="25400" dir="5400000" algn="ctr" rotWithShape="0">
                    <a:srgbClr val="6E747A">
                      <a:alpha val="43000"/>
                    </a:srgbClr>
                  </a:outerShdw>
                </a:effectLst>
              </a:rPr>
              <a:t>Chủ</a:t>
            </a:r>
            <a:r>
              <a:rPr lang="en-US" sz="3600" i="1" dirty="0" smtClean="0">
                <a:ln w="0"/>
                <a:solidFill>
                  <a:schemeClr val="bg1"/>
                </a:solidFill>
                <a:effectLst>
                  <a:outerShdw blurRad="38100" dist="25400" dir="5400000" algn="ctr" rotWithShape="0">
                    <a:srgbClr val="6E747A">
                      <a:alpha val="43000"/>
                    </a:srgbClr>
                  </a:outerShdw>
                </a:effectLst>
              </a:rPr>
              <a:t> </a:t>
            </a:r>
            <a:r>
              <a:rPr lang="en-US" sz="3600" i="1" dirty="0" err="1" smtClean="0">
                <a:ln w="0"/>
                <a:solidFill>
                  <a:schemeClr val="bg1"/>
                </a:solidFill>
                <a:effectLst>
                  <a:outerShdw blurRad="38100" dist="25400" dir="5400000" algn="ctr" rotWithShape="0">
                    <a:srgbClr val="6E747A">
                      <a:alpha val="43000"/>
                    </a:srgbClr>
                  </a:outerShdw>
                </a:effectLst>
              </a:rPr>
              <a:t>đề</a:t>
            </a:r>
            <a:r>
              <a:rPr lang="en-US" sz="3600" i="1" dirty="0" smtClean="0">
                <a:ln w="0"/>
                <a:solidFill>
                  <a:schemeClr val="bg1"/>
                </a:solidFill>
                <a:effectLst>
                  <a:outerShdw blurRad="38100" dist="25400" dir="5400000" algn="ctr" rotWithShape="0">
                    <a:srgbClr val="6E747A">
                      <a:alpha val="43000"/>
                    </a:srgbClr>
                  </a:outerShdw>
                </a:effectLst>
              </a:rPr>
              <a:t> - </a:t>
            </a:r>
            <a:r>
              <a:rPr lang="en-US" sz="3600" i="1" dirty="0" err="1" smtClean="0">
                <a:ln w="0"/>
                <a:solidFill>
                  <a:schemeClr val="bg1"/>
                </a:solidFill>
                <a:effectLst>
                  <a:outerShdw blurRad="38100" dist="25400" dir="5400000" algn="ctr" rotWithShape="0">
                    <a:srgbClr val="6E747A">
                      <a:alpha val="43000"/>
                    </a:srgbClr>
                  </a:outerShdw>
                </a:effectLst>
              </a:rPr>
              <a:t>Chủ</a:t>
            </a:r>
            <a:r>
              <a:rPr lang="en-US" sz="3600" i="1" dirty="0" smtClean="0">
                <a:ln w="0"/>
                <a:solidFill>
                  <a:schemeClr val="bg1"/>
                </a:solidFill>
                <a:effectLst>
                  <a:outerShdw blurRad="38100" dist="25400" dir="5400000" algn="ctr" rotWithShape="0">
                    <a:srgbClr val="6E747A">
                      <a:alpha val="43000"/>
                    </a:srgbClr>
                  </a:outerShdw>
                </a:effectLst>
              </a:rPr>
              <a:t> </a:t>
            </a:r>
            <a:r>
              <a:rPr lang="en-US" sz="3600" i="1" dirty="0" err="1" smtClean="0">
                <a:ln w="0"/>
                <a:solidFill>
                  <a:schemeClr val="bg1"/>
                </a:solidFill>
                <a:effectLst>
                  <a:outerShdw blurRad="38100" dist="25400" dir="5400000" algn="ctr" rotWithShape="0">
                    <a:srgbClr val="6E747A">
                      <a:alpha val="43000"/>
                    </a:srgbClr>
                  </a:outerShdw>
                </a:effectLst>
              </a:rPr>
              <a:t>điểm</a:t>
            </a:r>
            <a:r>
              <a:rPr lang="en-US" sz="3600" i="1" dirty="0" smtClean="0">
                <a:ln w="0"/>
                <a:solidFill>
                  <a:schemeClr val="bg1"/>
                </a:solidFill>
                <a:effectLst>
                  <a:outerShdw blurRad="38100" dist="25400" dir="5400000" algn="ctr" rotWithShape="0">
                    <a:srgbClr val="6E747A">
                      <a:alpha val="43000"/>
                    </a:srgbClr>
                  </a:outerShdw>
                </a:effectLst>
              </a:rPr>
              <a:t>: </a:t>
            </a:r>
            <a:r>
              <a:rPr lang="en-US" sz="3600" i="1" dirty="0" err="1" smtClean="0">
                <a:ln w="0"/>
                <a:solidFill>
                  <a:schemeClr val="bg1"/>
                </a:solidFill>
                <a:effectLst>
                  <a:outerShdw blurRad="38100" dist="25400" dir="5400000" algn="ctr" rotWithShape="0">
                    <a:srgbClr val="6E747A">
                      <a:alpha val="43000"/>
                    </a:srgbClr>
                  </a:outerShdw>
                </a:effectLst>
              </a:rPr>
              <a:t>Đại</a:t>
            </a:r>
            <a:r>
              <a:rPr lang="en-US" sz="3600" i="1" dirty="0" smtClean="0">
                <a:ln w="0"/>
                <a:solidFill>
                  <a:schemeClr val="bg1"/>
                </a:solidFill>
                <a:effectLst>
                  <a:outerShdw blurRad="38100" dist="25400" dir="5400000" algn="ctr" rotWithShape="0">
                    <a:srgbClr val="6E747A">
                      <a:alpha val="43000"/>
                    </a:srgbClr>
                  </a:outerShdw>
                </a:effectLst>
              </a:rPr>
              <a:t> </a:t>
            </a:r>
            <a:r>
              <a:rPr lang="en-US" sz="3600" i="1" dirty="0" err="1" smtClean="0">
                <a:ln w="0"/>
                <a:solidFill>
                  <a:schemeClr val="bg1"/>
                </a:solidFill>
                <a:effectLst>
                  <a:outerShdw blurRad="38100" dist="25400" dir="5400000" algn="ctr" rotWithShape="0">
                    <a:srgbClr val="6E747A">
                      <a:alpha val="43000"/>
                    </a:srgbClr>
                  </a:outerShdw>
                </a:effectLst>
              </a:rPr>
              <a:t>hội</a:t>
            </a:r>
            <a:r>
              <a:rPr lang="en-US" sz="3600" i="1" dirty="0" smtClean="0">
                <a:ln w="0"/>
                <a:solidFill>
                  <a:schemeClr val="bg1"/>
                </a:solidFill>
                <a:effectLst>
                  <a:outerShdw blurRad="38100" dist="25400" dir="5400000" algn="ctr" rotWithShape="0">
                    <a:srgbClr val="6E747A">
                      <a:alpha val="43000"/>
                    </a:srgbClr>
                  </a:outerShdw>
                </a:effectLst>
              </a:rPr>
              <a:t> Chi </a:t>
            </a:r>
            <a:r>
              <a:rPr lang="en-US" sz="3600" i="1" dirty="0" err="1" smtClean="0">
                <a:ln w="0"/>
                <a:solidFill>
                  <a:schemeClr val="bg1"/>
                </a:solidFill>
                <a:effectLst>
                  <a:outerShdw blurRad="38100" dist="25400" dir="5400000" algn="ctr" rotWithShape="0">
                    <a:srgbClr val="6E747A">
                      <a:alpha val="43000"/>
                    </a:srgbClr>
                  </a:outerShdw>
                </a:effectLst>
              </a:rPr>
              <a:t>đoàn</a:t>
            </a:r>
            <a:r>
              <a:rPr lang="en-US" sz="3600" i="1" dirty="0" smtClean="0">
                <a:ln w="0"/>
                <a:solidFill>
                  <a:schemeClr val="bg1"/>
                </a:solidFill>
                <a:effectLst>
                  <a:outerShdw blurRad="38100" dist="25400" dir="5400000" algn="ctr" rotWithShape="0">
                    <a:srgbClr val="6E747A">
                      <a:alpha val="43000"/>
                    </a:srgbClr>
                  </a:outerShdw>
                </a:effectLst>
              </a:rPr>
              <a:t> </a:t>
            </a:r>
          </a:p>
          <a:p>
            <a:pPr algn="ctr"/>
            <a:r>
              <a:rPr lang="en-US" sz="3600" i="1" dirty="0" err="1" smtClean="0">
                <a:ln w="0"/>
                <a:solidFill>
                  <a:schemeClr val="bg1"/>
                </a:solidFill>
                <a:effectLst>
                  <a:outerShdw blurRad="38100" dist="25400" dir="5400000" algn="ctr" rotWithShape="0">
                    <a:srgbClr val="6E747A">
                      <a:alpha val="43000"/>
                    </a:srgbClr>
                  </a:outerShdw>
                </a:effectLst>
              </a:rPr>
              <a:t>Lớp</a:t>
            </a:r>
            <a:r>
              <a:rPr lang="en-US" sz="3600" i="1" dirty="0" smtClean="0">
                <a:ln w="0"/>
                <a:solidFill>
                  <a:schemeClr val="bg1"/>
                </a:solidFill>
                <a:effectLst>
                  <a:outerShdw blurRad="38100" dist="25400" dir="5400000" algn="ctr" rotWithShape="0">
                    <a:srgbClr val="6E747A">
                      <a:alpha val="43000"/>
                    </a:srgbClr>
                  </a:outerShdw>
                </a:effectLst>
              </a:rPr>
              <a:t> </a:t>
            </a:r>
            <a:r>
              <a:rPr lang="en-US" sz="3600" i="1" dirty="0" err="1" smtClean="0">
                <a:ln w="0"/>
                <a:solidFill>
                  <a:schemeClr val="bg1"/>
                </a:solidFill>
                <a:effectLst>
                  <a:outerShdw blurRad="38100" dist="25400" dir="5400000" algn="ctr" rotWithShape="0">
                    <a:srgbClr val="6E747A">
                      <a:alpha val="43000"/>
                    </a:srgbClr>
                  </a:outerShdw>
                </a:effectLst>
              </a:rPr>
              <a:t>học</a:t>
            </a:r>
            <a:r>
              <a:rPr lang="en-US" sz="3600" i="1" dirty="0" smtClean="0">
                <a:ln w="0"/>
                <a:solidFill>
                  <a:schemeClr val="bg1"/>
                </a:solidFill>
                <a:effectLst>
                  <a:outerShdw blurRad="38100" dist="25400" dir="5400000" algn="ctr" rotWithShape="0">
                    <a:srgbClr val="6E747A">
                      <a:alpha val="43000"/>
                    </a:srgbClr>
                  </a:outerShdw>
                </a:effectLst>
              </a:rPr>
              <a:t> </a:t>
            </a:r>
            <a:r>
              <a:rPr lang="en-US" sz="3600" i="1" dirty="0" err="1" smtClean="0">
                <a:ln w="0"/>
                <a:solidFill>
                  <a:schemeClr val="bg1"/>
                </a:solidFill>
                <a:effectLst>
                  <a:outerShdw blurRad="38100" dist="25400" dir="5400000" algn="ctr" rotWithShape="0">
                    <a:srgbClr val="6E747A">
                      <a:alpha val="43000"/>
                    </a:srgbClr>
                  </a:outerShdw>
                </a:effectLst>
              </a:rPr>
              <a:t>chính</a:t>
            </a:r>
            <a:r>
              <a:rPr lang="en-US" sz="3600" i="1" dirty="0" smtClean="0">
                <a:ln w="0"/>
                <a:solidFill>
                  <a:schemeClr val="bg1"/>
                </a:solidFill>
                <a:effectLst>
                  <a:outerShdw blurRad="38100" dist="25400" dir="5400000" algn="ctr" rotWithShape="0">
                    <a:srgbClr val="6E747A">
                      <a:alpha val="43000"/>
                    </a:srgbClr>
                  </a:outerShdw>
                </a:effectLst>
              </a:rPr>
              <a:t> </a:t>
            </a:r>
            <a:r>
              <a:rPr lang="en-US" sz="3600" i="1" dirty="0" err="1" smtClean="0">
                <a:ln w="0"/>
                <a:solidFill>
                  <a:schemeClr val="bg1"/>
                </a:solidFill>
                <a:effectLst>
                  <a:outerShdw blurRad="38100" dist="25400" dir="5400000" algn="ctr" rotWithShape="0">
                    <a:srgbClr val="6E747A">
                      <a:alpha val="43000"/>
                    </a:srgbClr>
                  </a:outerShdw>
                </a:effectLst>
              </a:rPr>
              <a:t>trị</a:t>
            </a:r>
            <a:r>
              <a:rPr lang="en-US" sz="3600" i="1" dirty="0" smtClean="0">
                <a:ln w="0"/>
                <a:solidFill>
                  <a:schemeClr val="bg1"/>
                </a:solidFill>
                <a:effectLst>
                  <a:outerShdw blurRad="38100" dist="25400" dir="5400000" algn="ctr" rotWithShape="0">
                    <a:srgbClr val="6E747A">
                      <a:alpha val="43000"/>
                    </a:srgbClr>
                  </a:outerShdw>
                </a:effectLst>
              </a:rPr>
              <a:t>, </a:t>
            </a:r>
            <a:r>
              <a:rPr lang="en-US" sz="3600" i="1" dirty="0" err="1" smtClean="0">
                <a:ln w="0"/>
                <a:solidFill>
                  <a:schemeClr val="bg1"/>
                </a:solidFill>
                <a:effectLst>
                  <a:outerShdw blurRad="38100" dist="25400" dir="5400000" algn="ctr" rotWithShape="0">
                    <a:srgbClr val="6E747A">
                      <a:alpha val="43000"/>
                    </a:srgbClr>
                  </a:outerShdw>
                </a:effectLst>
              </a:rPr>
              <a:t>dân</a:t>
            </a:r>
            <a:r>
              <a:rPr lang="en-US" sz="3600" i="1" dirty="0" smtClean="0">
                <a:ln w="0"/>
                <a:solidFill>
                  <a:schemeClr val="bg1"/>
                </a:solidFill>
                <a:effectLst>
                  <a:outerShdw blurRad="38100" dist="25400" dir="5400000" algn="ctr" rotWithShape="0">
                    <a:srgbClr val="6E747A">
                      <a:alpha val="43000"/>
                    </a:srgbClr>
                  </a:outerShdw>
                </a:effectLst>
              </a:rPr>
              <a:t> </a:t>
            </a:r>
            <a:r>
              <a:rPr lang="en-US" sz="3600" i="1" dirty="0" err="1" smtClean="0">
                <a:ln w="0"/>
                <a:solidFill>
                  <a:schemeClr val="bg1"/>
                </a:solidFill>
                <a:effectLst>
                  <a:outerShdw blurRad="38100" dist="25400" dir="5400000" algn="ctr" rotWithShape="0">
                    <a:srgbClr val="6E747A">
                      <a:alpha val="43000"/>
                    </a:srgbClr>
                  </a:outerShdw>
                </a:effectLst>
              </a:rPr>
              <a:t>chủ</a:t>
            </a:r>
            <a:r>
              <a:rPr lang="en-US" sz="3600" i="1" dirty="0" smtClean="0">
                <a:ln w="0"/>
                <a:solidFill>
                  <a:schemeClr val="bg1"/>
                </a:solidFill>
                <a:effectLst>
                  <a:outerShdw blurRad="38100" dist="25400" dir="5400000" algn="ctr" rotWithShape="0">
                    <a:srgbClr val="6E747A">
                      <a:alpha val="43000"/>
                    </a:srgbClr>
                  </a:outerShdw>
                </a:effectLst>
              </a:rPr>
              <a:t> </a:t>
            </a:r>
            <a:r>
              <a:rPr lang="en-US" sz="3600" i="1" dirty="0" err="1" smtClean="0">
                <a:ln w="0"/>
                <a:solidFill>
                  <a:schemeClr val="bg1"/>
                </a:solidFill>
                <a:effectLst>
                  <a:outerShdw blurRad="38100" dist="25400" dir="5400000" algn="ctr" rotWithShape="0">
                    <a:srgbClr val="6E747A">
                      <a:alpha val="43000"/>
                    </a:srgbClr>
                  </a:outerShdw>
                </a:effectLst>
              </a:rPr>
              <a:t>của</a:t>
            </a:r>
            <a:r>
              <a:rPr lang="en-US" sz="3600" i="1" dirty="0" smtClean="0">
                <a:ln w="0"/>
                <a:solidFill>
                  <a:schemeClr val="bg1"/>
                </a:solidFill>
                <a:effectLst>
                  <a:outerShdw blurRad="38100" dist="25400" dir="5400000" algn="ctr" rotWithShape="0">
                    <a:srgbClr val="6E747A">
                      <a:alpha val="43000"/>
                    </a:srgbClr>
                  </a:outerShdw>
                </a:effectLst>
              </a:rPr>
              <a:t> </a:t>
            </a:r>
            <a:r>
              <a:rPr lang="en-US" sz="3600" i="1" dirty="0" err="1" smtClean="0">
                <a:ln w="0"/>
                <a:solidFill>
                  <a:schemeClr val="bg1"/>
                </a:solidFill>
                <a:effectLst>
                  <a:outerShdw blurRad="38100" dist="25400" dir="5400000" algn="ctr" rotWithShape="0">
                    <a:srgbClr val="6E747A">
                      <a:alpha val="43000"/>
                    </a:srgbClr>
                  </a:outerShdw>
                </a:effectLst>
              </a:rPr>
              <a:t>đoàn</a:t>
            </a:r>
            <a:r>
              <a:rPr lang="en-US" sz="3600" i="1" dirty="0" smtClean="0">
                <a:ln w="0"/>
                <a:solidFill>
                  <a:schemeClr val="bg1"/>
                </a:solidFill>
                <a:effectLst>
                  <a:outerShdw blurRad="38100" dist="25400" dir="5400000" algn="ctr" rotWithShape="0">
                    <a:srgbClr val="6E747A">
                      <a:alpha val="43000"/>
                    </a:srgbClr>
                  </a:outerShdw>
                </a:effectLst>
              </a:rPr>
              <a:t> </a:t>
            </a:r>
            <a:r>
              <a:rPr lang="en-US" sz="3600" i="1" dirty="0" err="1" smtClean="0">
                <a:ln w="0"/>
                <a:solidFill>
                  <a:schemeClr val="bg1"/>
                </a:solidFill>
                <a:effectLst>
                  <a:outerShdw blurRad="38100" dist="25400" dir="5400000" algn="ctr" rotWithShape="0">
                    <a:srgbClr val="6E747A">
                      <a:alpha val="43000"/>
                    </a:srgbClr>
                  </a:outerShdw>
                </a:effectLst>
              </a:rPr>
              <a:t>viên</a:t>
            </a:r>
            <a:endParaRPr lang="en-US" sz="3600" b="0" i="1" cap="none" spc="0" dirty="0">
              <a:ln w="0"/>
              <a:solidFill>
                <a:schemeClr val="bg1"/>
              </a:solidFill>
              <a:effectLst>
                <a:outerShdw blurRad="38100" dist="25400" dir="5400000" algn="ctr" rotWithShape="0">
                  <a:srgbClr val="6E747A">
                    <a:alpha val="43000"/>
                  </a:srgbClr>
                </a:outerShdw>
              </a:effectLst>
            </a:endParaRPr>
          </a:p>
        </p:txBody>
      </p:sp>
      <p:sp>
        <p:nvSpPr>
          <p:cNvPr id="7" name="TextBox 6"/>
          <p:cNvSpPr txBox="1"/>
          <p:nvPr/>
        </p:nvSpPr>
        <p:spPr>
          <a:xfrm>
            <a:off x="6238875" y="5610225"/>
            <a:ext cx="5648325" cy="461665"/>
          </a:xfrm>
          <a:prstGeom prst="rect">
            <a:avLst/>
          </a:prstGeom>
          <a:noFill/>
        </p:spPr>
        <p:txBody>
          <a:bodyPr wrap="square" rtlCol="0">
            <a:spAutoFit/>
          </a:bodyPr>
          <a:lstStyle/>
          <a:p>
            <a:r>
              <a:rPr lang="en-US" sz="2400" i="1" dirty="0" err="1" smtClean="0">
                <a:solidFill>
                  <a:srgbClr val="FFFF00"/>
                </a:solidFill>
                <a:latin typeface="Times New Roman" panose="02020603050405020304" pitchFamily="18" charset="0"/>
                <a:cs typeface="Times New Roman" panose="02020603050405020304" pitchFamily="18" charset="0"/>
              </a:rPr>
              <a:t>Quận</a:t>
            </a:r>
            <a:r>
              <a:rPr lang="en-US" sz="2400" i="1" dirty="0" smtClean="0">
                <a:solidFill>
                  <a:srgbClr val="FFFF00"/>
                </a:solidFill>
                <a:latin typeface="Times New Roman" panose="02020603050405020304" pitchFamily="18" charset="0"/>
                <a:cs typeface="Times New Roman" panose="02020603050405020304" pitchFamily="18" charset="0"/>
              </a:rPr>
              <a:t> </a:t>
            </a:r>
            <a:r>
              <a:rPr lang="en-US" sz="2400" i="1" dirty="0" err="1" smtClean="0">
                <a:solidFill>
                  <a:srgbClr val="FFFF00"/>
                </a:solidFill>
                <a:latin typeface="Times New Roman" panose="02020603050405020304" pitchFamily="18" charset="0"/>
                <a:cs typeface="Times New Roman" panose="02020603050405020304" pitchFamily="18" charset="0"/>
              </a:rPr>
              <a:t>Lê</a:t>
            </a:r>
            <a:r>
              <a:rPr lang="en-US" sz="2400" i="1" dirty="0" smtClean="0">
                <a:solidFill>
                  <a:srgbClr val="FFFF00"/>
                </a:solidFill>
                <a:latin typeface="Times New Roman" panose="02020603050405020304" pitchFamily="18" charset="0"/>
                <a:cs typeface="Times New Roman" panose="02020603050405020304" pitchFamily="18" charset="0"/>
              </a:rPr>
              <a:t> </a:t>
            </a:r>
            <a:r>
              <a:rPr lang="en-US" sz="2400" i="1" dirty="0" err="1" smtClean="0">
                <a:solidFill>
                  <a:srgbClr val="FFFF00"/>
                </a:solidFill>
                <a:latin typeface="Times New Roman" panose="02020603050405020304" pitchFamily="18" charset="0"/>
                <a:cs typeface="Times New Roman" panose="02020603050405020304" pitchFamily="18" charset="0"/>
              </a:rPr>
              <a:t>Chân</a:t>
            </a:r>
            <a:r>
              <a:rPr lang="en-US" sz="2400" i="1" dirty="0" smtClean="0">
                <a:solidFill>
                  <a:srgbClr val="FFFF00"/>
                </a:solidFill>
                <a:latin typeface="Times New Roman" panose="02020603050405020304" pitchFamily="18" charset="0"/>
                <a:cs typeface="Times New Roman" panose="02020603050405020304" pitchFamily="18" charset="0"/>
              </a:rPr>
              <a:t>, </a:t>
            </a:r>
            <a:r>
              <a:rPr lang="en-US" sz="2400" i="1" dirty="0" err="1" smtClean="0">
                <a:solidFill>
                  <a:srgbClr val="FFFF00"/>
                </a:solidFill>
                <a:latin typeface="Times New Roman" panose="02020603050405020304" pitchFamily="18" charset="0"/>
                <a:cs typeface="Times New Roman" panose="02020603050405020304" pitchFamily="18" charset="0"/>
              </a:rPr>
              <a:t>ngày</a:t>
            </a:r>
            <a:r>
              <a:rPr lang="en-US" sz="2400" i="1" dirty="0" smtClean="0">
                <a:solidFill>
                  <a:srgbClr val="FFFF00"/>
                </a:solidFill>
                <a:latin typeface="Times New Roman" panose="02020603050405020304" pitchFamily="18" charset="0"/>
                <a:cs typeface="Times New Roman" panose="02020603050405020304" pitchFamily="18" charset="0"/>
              </a:rPr>
              <a:t> 15 </a:t>
            </a:r>
            <a:r>
              <a:rPr lang="en-US" sz="2400" i="1" dirty="0" err="1" smtClean="0">
                <a:solidFill>
                  <a:srgbClr val="FFFF00"/>
                </a:solidFill>
                <a:latin typeface="Times New Roman" panose="02020603050405020304" pitchFamily="18" charset="0"/>
                <a:cs typeface="Times New Roman" panose="02020603050405020304" pitchFamily="18" charset="0"/>
              </a:rPr>
              <a:t>tháng</a:t>
            </a:r>
            <a:r>
              <a:rPr lang="en-US" sz="2400" i="1" dirty="0" smtClean="0">
                <a:solidFill>
                  <a:srgbClr val="FFFF00"/>
                </a:solidFill>
                <a:latin typeface="Times New Roman" panose="02020603050405020304" pitchFamily="18" charset="0"/>
                <a:cs typeface="Times New Roman" panose="02020603050405020304" pitchFamily="18" charset="0"/>
              </a:rPr>
              <a:t> 9 </a:t>
            </a:r>
            <a:r>
              <a:rPr lang="en-US" sz="2400" i="1" dirty="0" err="1" smtClean="0">
                <a:solidFill>
                  <a:srgbClr val="FFFF00"/>
                </a:solidFill>
                <a:latin typeface="Times New Roman" panose="02020603050405020304" pitchFamily="18" charset="0"/>
                <a:cs typeface="Times New Roman" panose="02020603050405020304" pitchFamily="18" charset="0"/>
              </a:rPr>
              <a:t>năm</a:t>
            </a:r>
            <a:r>
              <a:rPr lang="en-US" sz="2400" i="1" dirty="0" smtClean="0">
                <a:solidFill>
                  <a:srgbClr val="FFFF00"/>
                </a:solidFill>
                <a:latin typeface="Times New Roman" panose="02020603050405020304" pitchFamily="18" charset="0"/>
                <a:cs typeface="Times New Roman" panose="02020603050405020304" pitchFamily="18" charset="0"/>
              </a:rPr>
              <a:t> 2020</a:t>
            </a:r>
            <a:endParaRPr lang="en-US" sz="24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217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34322726"/>
              </p:ext>
            </p:extLst>
          </p:nvPr>
        </p:nvGraphicFramePr>
        <p:xfrm>
          <a:off x="2327275" y="11768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248265" y="128885"/>
            <a:ext cx="5695470" cy="923330"/>
          </a:xfrm>
          <a:prstGeom prst="rect">
            <a:avLst/>
          </a:prstGeom>
          <a:noFill/>
        </p:spPr>
        <p:txBody>
          <a:bodyPr wrap="none" lIns="91440" tIns="45720" rIns="91440" bIns="45720">
            <a:spAutoFit/>
          </a:bodyPr>
          <a:lstStyle/>
          <a:p>
            <a:pPr algn="ctr"/>
            <a:r>
              <a:rPr lang="en-US" sz="5400" b="0" cap="none" spc="0" dirty="0" smtClean="0">
                <a:ln w="0"/>
                <a:solidFill>
                  <a:srgbClr val="FFFF00"/>
                </a:solidFill>
                <a:effectLst>
                  <a:outerShdw blurRad="38100" dist="25400" dir="5400000" algn="ctr" rotWithShape="0">
                    <a:srgbClr val="6E747A">
                      <a:alpha val="43000"/>
                    </a:srgbClr>
                  </a:outerShdw>
                </a:effectLst>
              </a:rPr>
              <a:t>NỘI DUNG BÀI HỌC</a:t>
            </a:r>
            <a:endParaRPr lang="en-US" sz="5400" b="0" cap="none" spc="0" dirty="0">
              <a:ln w="0"/>
              <a:solidFill>
                <a:srgbClr val="FFFF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69841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79375"/>
            <a:ext cx="10515600" cy="1325563"/>
          </a:xfrm>
        </p:spPr>
        <p:txBody>
          <a:bodyPr/>
          <a:lstStyle/>
          <a:p>
            <a:r>
              <a:rPr lang="en-US" b="1" dirty="0" smtClean="0">
                <a:solidFill>
                  <a:srgbClr val="FFFF00"/>
                </a:solidFill>
              </a:rPr>
              <a:t>Ý </a:t>
            </a:r>
            <a:r>
              <a:rPr lang="en-US" b="1" dirty="0" err="1" smtClean="0">
                <a:solidFill>
                  <a:srgbClr val="FFFF00"/>
                </a:solidFill>
              </a:rPr>
              <a:t>nghĩa</a:t>
            </a:r>
            <a:r>
              <a:rPr lang="en-US" b="1" dirty="0" smtClean="0">
                <a:solidFill>
                  <a:srgbClr val="FFFF00"/>
                </a:solidFill>
              </a:rPr>
              <a:t> </a:t>
            </a:r>
            <a:r>
              <a:rPr lang="en-US" b="1" dirty="0" err="1" smtClean="0">
                <a:solidFill>
                  <a:srgbClr val="FFFF00"/>
                </a:solidFill>
              </a:rPr>
              <a:t>của</a:t>
            </a:r>
            <a:r>
              <a:rPr lang="en-US" b="1" dirty="0" smtClean="0">
                <a:solidFill>
                  <a:srgbClr val="FFFF00"/>
                </a:solidFill>
              </a:rPr>
              <a:t> </a:t>
            </a:r>
            <a:r>
              <a:rPr lang="en-US" b="1" dirty="0" err="1" smtClean="0">
                <a:solidFill>
                  <a:srgbClr val="FFFF00"/>
                </a:solidFill>
              </a:rPr>
              <a:t>Đại</a:t>
            </a:r>
            <a:r>
              <a:rPr lang="en-US" b="1" dirty="0" smtClean="0">
                <a:solidFill>
                  <a:srgbClr val="FFFF00"/>
                </a:solidFill>
              </a:rPr>
              <a:t> </a:t>
            </a:r>
            <a:r>
              <a:rPr lang="en-US" b="1" dirty="0" err="1" smtClean="0">
                <a:solidFill>
                  <a:srgbClr val="FFFF00"/>
                </a:solidFill>
              </a:rPr>
              <a:t>hội</a:t>
            </a:r>
            <a:r>
              <a:rPr lang="en-US" b="1" dirty="0" smtClean="0">
                <a:solidFill>
                  <a:srgbClr val="FFFF00"/>
                </a:solidFill>
              </a:rPr>
              <a:t> Chi </a:t>
            </a:r>
            <a:r>
              <a:rPr lang="en-US" b="1" dirty="0" err="1" smtClean="0">
                <a:solidFill>
                  <a:srgbClr val="FFFF00"/>
                </a:solidFill>
              </a:rPr>
              <a:t>đoàn</a:t>
            </a:r>
            <a:endParaRPr lang="en-US" b="1" dirty="0">
              <a:solidFill>
                <a:srgbClr val="FFFF00"/>
              </a:solidFill>
            </a:endParaRPr>
          </a:p>
        </p:txBody>
      </p:sp>
      <p:sp>
        <p:nvSpPr>
          <p:cNvPr id="4" name="TextBox 3"/>
          <p:cNvSpPr txBox="1"/>
          <p:nvPr/>
        </p:nvSpPr>
        <p:spPr>
          <a:xfrm>
            <a:off x="742950" y="1100138"/>
            <a:ext cx="10753725" cy="5201424"/>
          </a:xfrm>
          <a:prstGeom prst="rect">
            <a:avLst/>
          </a:prstGeom>
          <a:noFill/>
        </p:spPr>
        <p:txBody>
          <a:bodyPr wrap="square" rtlCol="0">
            <a:spAutoFit/>
          </a:bodyPr>
          <a:lstStyle/>
          <a:p>
            <a:pPr algn="just">
              <a:spcBef>
                <a:spcPts val="600"/>
              </a:spcBef>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hoạt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động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đầu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rộng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khắp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nhiệm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Kết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thúc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nhiệm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đã</a:t>
            </a:r>
            <a:r>
              <a:rPr lang="en-US" sz="2400" dirty="0" smtClean="0">
                <a:solidFill>
                  <a:schemeClr val="bg1"/>
                </a:solidFill>
                <a:latin typeface="Times New Roman" panose="02020603050405020304" pitchFamily="18" charset="0"/>
                <a:cs typeface="Times New Roman" panose="02020603050405020304" pitchFamily="18" charset="0"/>
              </a:rPr>
              <a:t> qua 2019-2020, </a:t>
            </a:r>
            <a:r>
              <a:rPr lang="en-US" sz="2400" dirty="0" err="1" smtClean="0">
                <a:solidFill>
                  <a:schemeClr val="bg1"/>
                </a:solidFill>
                <a:latin typeface="Times New Roman" panose="02020603050405020304" pitchFamily="18" charset="0"/>
                <a:cs typeface="Times New Roman" panose="02020603050405020304" pitchFamily="18" charset="0"/>
              </a:rPr>
              <a:t>mở</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nhiệm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mới</a:t>
            </a:r>
            <a:r>
              <a:rPr lang="en-US" sz="2400" dirty="0" smtClean="0">
                <a:solidFill>
                  <a:schemeClr val="bg1"/>
                </a:solidFill>
                <a:latin typeface="Times New Roman" panose="02020603050405020304" pitchFamily="18" charset="0"/>
                <a:cs typeface="Times New Roman" panose="02020603050405020304" pitchFamily="18" charset="0"/>
              </a:rPr>
              <a:t> 2020-2021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t>
            </a:r>
            <a:r>
              <a:rPr lang="vi-VN" sz="2400" dirty="0" smtClean="0">
                <a:solidFill>
                  <a:schemeClr val="bg1"/>
                </a:solidFill>
                <a:latin typeface="Times New Roman" panose="02020603050405020304" pitchFamily="18" charset="0"/>
                <a:cs typeface="Times New Roman" panose="02020603050405020304" pitchFamily="18" charset="0"/>
              </a:rPr>
              <a:t>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nhiệm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thời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gian</a:t>
            </a:r>
            <a:r>
              <a:rPr lang="en-US" sz="2400" dirty="0" smtClean="0">
                <a:solidFill>
                  <a:schemeClr val="bg1"/>
                </a:solidFill>
                <a:latin typeface="Times New Roman" panose="02020603050405020304" pitchFamily="18" charset="0"/>
                <a:cs typeface="Times New Roman" panose="02020603050405020304" pitchFamily="18" charset="0"/>
              </a:rPr>
              <a:t> 1 </a:t>
            </a:r>
            <a:r>
              <a:rPr lang="en-US" sz="2400" dirty="0" err="1" smtClean="0">
                <a:solidFill>
                  <a:schemeClr val="bg1"/>
                </a:solidFill>
                <a:latin typeface="Times New Roman" panose="02020603050405020304" pitchFamily="18" charset="0"/>
                <a:cs typeface="Times New Roman" panose="02020603050405020304" pitchFamily="18" charset="0"/>
              </a:rPr>
              <a:t>năm</a:t>
            </a:r>
            <a:r>
              <a:rPr lang="en-US" sz="2400" dirty="0" smtClean="0">
                <a:solidFill>
                  <a:schemeClr val="bg1"/>
                </a:solidFill>
                <a:latin typeface="Times New Roman" panose="02020603050405020304" pitchFamily="18" charset="0"/>
                <a:cs typeface="Times New Roman" panose="02020603050405020304" pitchFamily="18" charset="0"/>
              </a:rPr>
              <a:t>)</a:t>
            </a:r>
          </a:p>
          <a:p>
            <a:pPr algn="just">
              <a:spcBef>
                <a:spcPts val="600"/>
              </a:spcBef>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c</a:t>
            </a:r>
            <a:r>
              <a:rPr lang="vi-VN" sz="2400" dirty="0" smtClean="0">
                <a:solidFill>
                  <a:schemeClr val="bg1"/>
                </a:solidFill>
                <a:latin typeface="Times New Roman" panose="02020603050405020304" pitchFamily="18" charset="0"/>
                <a:cs typeface="Times New Roman" panose="02020603050405020304" pitchFamily="18" charset="0"/>
              </a:rPr>
              <a:t>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quan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bầu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ra</a:t>
            </a:r>
            <a:r>
              <a:rPr lang="en-US" sz="2400" dirty="0" smtClean="0">
                <a:solidFill>
                  <a:schemeClr val="bg1"/>
                </a:solidFill>
                <a:latin typeface="Times New Roman" panose="02020603050405020304" pitchFamily="18" charset="0"/>
                <a:cs typeface="Times New Roman" panose="02020603050405020304" pitchFamily="18" charset="0"/>
              </a:rPr>
              <a:t> Ban </a:t>
            </a:r>
            <a:r>
              <a:rPr lang="en-US" sz="2400" dirty="0" err="1" smtClean="0">
                <a:solidFill>
                  <a:schemeClr val="bg1"/>
                </a:solidFill>
                <a:latin typeface="Times New Roman" panose="02020603050405020304" pitchFamily="18" charset="0"/>
                <a:cs typeface="Times New Roman" panose="02020603050405020304" pitchFamily="18" charset="0"/>
              </a:rPr>
              <a:t>chấp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hành</a:t>
            </a:r>
            <a:r>
              <a:rPr lang="en-US" sz="2400" dirty="0" smtClean="0">
                <a:solidFill>
                  <a:schemeClr val="bg1"/>
                </a:solidFill>
                <a:latin typeface="Times New Roman" panose="02020603050405020304" pitchFamily="18" charset="0"/>
                <a:cs typeface="Times New Roman" panose="02020603050405020304" pitchFamily="18" charset="0"/>
              </a:rPr>
              <a:t>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tổ</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chức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quyền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lãnh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cấp</a:t>
            </a:r>
            <a:r>
              <a:rPr lang="en-US" sz="2400" dirty="0" smtClean="0">
                <a:solidFill>
                  <a:schemeClr val="bg1"/>
                </a:solidFill>
                <a:latin typeface="Times New Roman" panose="02020603050405020304" pitchFamily="18" charset="0"/>
                <a:cs typeface="Times New Roman" panose="02020603050405020304" pitchFamily="18" charset="0"/>
              </a:rPr>
              <a:t>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a:t>
            </a:r>
          </a:p>
          <a:p>
            <a:pPr algn="just">
              <a:spcBef>
                <a:spcPts val="600"/>
              </a:spcBef>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Nhằm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Tổng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kết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Công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trào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niên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nhiệm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t>
            </a:r>
            <a:r>
              <a:rPr lang="vi-VN" sz="2400" dirty="0" smtClean="0">
                <a:solidFill>
                  <a:schemeClr val="bg1"/>
                </a:solidFill>
                <a:latin typeface="Times New Roman" panose="02020603050405020304" pitchFamily="18" charset="0"/>
                <a:cs typeface="Times New Roman" panose="02020603050405020304" pitchFamily="18" charset="0"/>
              </a:rPr>
              <a:t>ước</a:t>
            </a:r>
            <a:r>
              <a:rPr lang="en-US" sz="2400" dirty="0" smtClean="0">
                <a:solidFill>
                  <a:schemeClr val="bg1"/>
                </a:solidFill>
                <a:latin typeface="Times New Roman" panose="02020603050405020304" pitchFamily="18" charset="0"/>
                <a:cs typeface="Times New Roman" panose="02020603050405020304" pitchFamily="18" charset="0"/>
              </a:rPr>
              <a:t> (2019-2020)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đề</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a:t>
            </a:r>
            <a:r>
              <a:rPr lang="vi-VN" sz="2400" dirty="0" smtClean="0">
                <a:solidFill>
                  <a:schemeClr val="bg1"/>
                </a:solidFill>
                <a:latin typeface="Times New Roman" panose="02020603050405020304" pitchFamily="18" charset="0"/>
                <a:cs typeface="Times New Roman" panose="02020603050405020304" pitchFamily="18" charset="0"/>
              </a:rPr>
              <a:t>ươ</a:t>
            </a:r>
            <a:r>
              <a:rPr lang="en-US" sz="2400" dirty="0" smtClean="0">
                <a:solidFill>
                  <a:schemeClr val="bg1"/>
                </a:solidFill>
                <a:latin typeface="Times New Roman" panose="02020603050405020304" pitchFamily="18" charset="0"/>
                <a:cs typeface="Times New Roman" panose="02020603050405020304" pitchFamily="18" charset="0"/>
              </a:rPr>
              <a:t>ng h</a:t>
            </a:r>
            <a:r>
              <a:rPr lang="vi-VN" sz="2400" dirty="0" smtClean="0">
                <a:solidFill>
                  <a:schemeClr val="bg1"/>
                </a:solidFill>
                <a:latin typeface="Times New Roman" panose="02020603050405020304" pitchFamily="18" charset="0"/>
                <a:cs typeface="Times New Roman" panose="02020603050405020304" pitchFamily="18" charset="0"/>
              </a:rPr>
              <a:t>ướng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nhiệm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vụ</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Công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trào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niêm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nhiệm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tiếp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theo</a:t>
            </a:r>
            <a:r>
              <a:rPr lang="en-US" sz="2400" dirty="0" smtClean="0">
                <a:solidFill>
                  <a:schemeClr val="bg1"/>
                </a:solidFill>
                <a:latin typeface="Times New Roman" panose="02020603050405020304" pitchFamily="18" charset="0"/>
                <a:cs typeface="Times New Roman" panose="02020603050405020304" pitchFamily="18" charset="0"/>
              </a:rPr>
              <a:t> (2020-2021), </a:t>
            </a:r>
            <a:r>
              <a:rPr lang="en-US" sz="2400" dirty="0" err="1" smtClean="0">
                <a:solidFill>
                  <a:schemeClr val="bg1"/>
                </a:solidFill>
                <a:latin typeface="Times New Roman" panose="02020603050405020304" pitchFamily="18" charset="0"/>
                <a:cs typeface="Times New Roman" panose="02020603050405020304" pitchFamily="18" charset="0"/>
              </a:rPr>
              <a:t>Tổng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kết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thực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hiện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kế</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hoạch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công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trào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niên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nhiệm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t>
            </a:r>
            <a:r>
              <a:rPr lang="vi-VN" sz="2400" dirty="0" smtClean="0">
                <a:solidFill>
                  <a:schemeClr val="bg1"/>
                </a:solidFill>
                <a:latin typeface="Times New Roman" panose="02020603050405020304" pitchFamily="18" charset="0"/>
                <a:cs typeface="Times New Roman" panose="02020603050405020304" pitchFamily="18" charset="0"/>
              </a:rPr>
              <a:t>ước</a:t>
            </a:r>
            <a:r>
              <a:rPr lang="en-US" sz="2400" dirty="0" smtClean="0">
                <a:solidFill>
                  <a:schemeClr val="bg1"/>
                </a:solidFill>
                <a:latin typeface="Times New Roman" panose="02020603050405020304" pitchFamily="18" charset="0"/>
                <a:cs typeface="Times New Roman" panose="02020603050405020304" pitchFamily="18" charset="0"/>
              </a:rPr>
              <a:t> (2019-2020)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đề</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nghị</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quyết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chỉ</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tiêu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phấn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đấu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nhiệm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2020-2021)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a:t>
            </a:r>
          </a:p>
          <a:p>
            <a:pPr algn="just">
              <a:spcBef>
                <a:spcPts val="600"/>
              </a:spcBef>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c</a:t>
            </a:r>
            <a:r>
              <a:rPr lang="vi-VN" sz="2400" dirty="0" smtClean="0">
                <a:solidFill>
                  <a:schemeClr val="bg1"/>
                </a:solidFill>
                <a:latin typeface="Times New Roman" panose="02020603050405020304" pitchFamily="18" charset="0"/>
                <a:cs typeface="Times New Roman" panose="02020603050405020304" pitchFamily="18" charset="0"/>
              </a:rPr>
              <a:t>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sở</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t>
            </a:r>
            <a:r>
              <a:rPr lang="vi-VN" sz="2400" dirty="0" smtClean="0">
                <a:solidFill>
                  <a:schemeClr val="bg1"/>
                </a:solidFill>
                <a:latin typeface="Times New Roman" panose="02020603050405020304" pitchFamily="18" charset="0"/>
                <a:cs typeface="Times New Roman" panose="02020603050405020304" pitchFamily="18" charset="0"/>
              </a:rPr>
              <a:t>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nhân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c</a:t>
            </a:r>
            <a:r>
              <a:rPr lang="vi-VN" sz="2400" dirty="0" smtClean="0">
                <a:solidFill>
                  <a:schemeClr val="bg1"/>
                </a:solidFill>
                <a:latin typeface="Times New Roman" panose="02020603050405020304" pitchFamily="18" charset="0"/>
                <a:cs typeface="Times New Roman" panose="02020603050405020304" pitchFamily="18" charset="0"/>
              </a:rPr>
              <a:t>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sở</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t>
            </a:r>
            <a:r>
              <a:rPr lang="vi-VN" sz="2400" dirty="0" smtClean="0">
                <a:solidFill>
                  <a:schemeClr val="bg1"/>
                </a:solidFill>
                <a:latin typeface="Times New Roman" panose="02020603050405020304" pitchFamily="18" charset="0"/>
                <a:cs typeface="Times New Roman" panose="02020603050405020304" pitchFamily="18" charset="0"/>
              </a:rPr>
              <a:t>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ứng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cử</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vào</a:t>
            </a:r>
            <a:r>
              <a:rPr lang="en-US" sz="2400" dirty="0" smtClean="0">
                <a:solidFill>
                  <a:schemeClr val="bg1"/>
                </a:solidFill>
                <a:latin typeface="Times New Roman" panose="02020603050405020304" pitchFamily="18" charset="0"/>
                <a:cs typeface="Times New Roman" panose="02020603050405020304" pitchFamily="18" charset="0"/>
              </a:rPr>
              <a:t> Ban </a:t>
            </a:r>
            <a:r>
              <a:rPr lang="en-US" sz="2400" dirty="0" err="1" smtClean="0">
                <a:solidFill>
                  <a:schemeClr val="bg1"/>
                </a:solidFill>
                <a:latin typeface="Times New Roman" panose="02020603050405020304" pitchFamily="18" charset="0"/>
                <a:cs typeface="Times New Roman" panose="02020603050405020304" pitchFamily="18" charset="0"/>
              </a:rPr>
              <a:t>Chấp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hành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c</a:t>
            </a:r>
            <a:r>
              <a:rPr lang="vi-VN" sz="2400" dirty="0" smtClean="0">
                <a:solidFill>
                  <a:schemeClr val="bg1"/>
                </a:solidFill>
                <a:latin typeface="Times New Roman" panose="02020603050405020304" pitchFamily="18" charset="0"/>
                <a:cs typeface="Times New Roman" panose="02020603050405020304" pitchFamily="18" charset="0"/>
              </a:rPr>
              <a:t>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sở</a:t>
            </a:r>
            <a:r>
              <a:rPr lang="en-US" sz="2400" dirty="0" smtClean="0">
                <a:solidFill>
                  <a:schemeClr val="bg1"/>
                </a:solidFill>
                <a:latin typeface="Times New Roman" panose="02020603050405020304" pitchFamily="18" charset="0"/>
                <a:cs typeface="Times New Roman" panose="02020603050405020304" pitchFamily="18" charset="0"/>
              </a:rPr>
              <a:t> (BCH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t>
            </a:r>
            <a:r>
              <a:rPr lang="vi-VN" sz="2400" dirty="0" smtClean="0">
                <a:solidFill>
                  <a:schemeClr val="bg1"/>
                </a:solidFill>
                <a:latin typeface="Times New Roman" panose="02020603050405020304" pitchFamily="18" charset="0"/>
                <a:cs typeface="Times New Roman" panose="02020603050405020304" pitchFamily="18" charset="0"/>
              </a:rPr>
              <a:t>ường</a:t>
            </a:r>
            <a:r>
              <a:rPr lang="en-US" sz="2400" dirty="0" smtClean="0">
                <a:solidFill>
                  <a:schemeClr val="bg1"/>
                </a:solidFill>
                <a:latin typeface="Times New Roman" panose="02020603050405020304" pitchFamily="18" charset="0"/>
                <a:cs typeface="Times New Roman" panose="02020603050405020304" pitchFamily="18" charset="0"/>
              </a:rPr>
              <a:t>).</a:t>
            </a:r>
          </a:p>
          <a:p>
            <a:pPr algn="just">
              <a:spcBef>
                <a:spcPts val="600"/>
              </a:spcBef>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Lớp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dân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chủ</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viên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thực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hiện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quyền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nghĩa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vụ</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viên</a:t>
            </a:r>
            <a:endParaRPr lang="en-US" sz="24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814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1325563"/>
          </a:xfrm>
        </p:spPr>
        <p:txBody>
          <a:bodyPr/>
          <a:lstStyle/>
          <a:p>
            <a:r>
              <a:rPr lang="en-US" dirty="0" err="1" smtClean="0">
                <a:solidFill>
                  <a:srgbClr val="FFFF00"/>
                </a:solidFill>
              </a:rPr>
              <a:t>Yêu</a:t>
            </a:r>
            <a:r>
              <a:rPr lang="en-US" dirty="0" smtClean="0">
                <a:solidFill>
                  <a:srgbClr val="FFFF00"/>
                </a:solidFill>
              </a:rPr>
              <a:t> </a:t>
            </a:r>
            <a:r>
              <a:rPr lang="en-US" dirty="0" err="1" smtClean="0">
                <a:solidFill>
                  <a:srgbClr val="FFFF00"/>
                </a:solidFill>
              </a:rPr>
              <a:t>cầu</a:t>
            </a:r>
            <a:r>
              <a:rPr lang="en-US" dirty="0" smtClean="0">
                <a:solidFill>
                  <a:srgbClr val="FFFF00"/>
                </a:solidFill>
              </a:rPr>
              <a:t> </a:t>
            </a:r>
            <a:r>
              <a:rPr lang="en-US" dirty="0" err="1" smtClean="0">
                <a:solidFill>
                  <a:srgbClr val="FFFF00"/>
                </a:solidFill>
              </a:rPr>
              <a:t>Đại</a:t>
            </a:r>
            <a:r>
              <a:rPr lang="en-US" dirty="0" smtClean="0">
                <a:solidFill>
                  <a:srgbClr val="FFFF00"/>
                </a:solidFill>
              </a:rPr>
              <a:t> </a:t>
            </a:r>
            <a:r>
              <a:rPr lang="en-US" dirty="0" err="1" smtClean="0">
                <a:solidFill>
                  <a:srgbClr val="FFFF00"/>
                </a:solidFill>
              </a:rPr>
              <a:t>hội</a:t>
            </a:r>
            <a:r>
              <a:rPr lang="en-US" dirty="0" smtClean="0">
                <a:solidFill>
                  <a:srgbClr val="FFFF00"/>
                </a:solidFill>
              </a:rPr>
              <a:t> chi </a:t>
            </a:r>
            <a:r>
              <a:rPr lang="en-US" dirty="0" err="1" smtClean="0">
                <a:solidFill>
                  <a:srgbClr val="FFFF00"/>
                </a:solidFill>
              </a:rPr>
              <a:t>đoàn</a:t>
            </a:r>
            <a:endParaRPr lang="en-US" dirty="0">
              <a:solidFill>
                <a:srgbClr val="FFFF00"/>
              </a:solidFill>
            </a:endParaRPr>
          </a:p>
        </p:txBody>
      </p:sp>
      <p:sp>
        <p:nvSpPr>
          <p:cNvPr id="3" name="Content Placeholder 2"/>
          <p:cNvSpPr>
            <a:spLocks noGrp="1"/>
          </p:cNvSpPr>
          <p:nvPr>
            <p:ph idx="1"/>
          </p:nvPr>
        </p:nvSpPr>
        <p:spPr>
          <a:xfrm>
            <a:off x="838200" y="1209674"/>
            <a:ext cx="10515600" cy="5457825"/>
          </a:xfrm>
        </p:spPr>
        <p:txBody>
          <a:bodyPr>
            <a:normAutofit fontScale="92500" lnSpcReduction="10000"/>
          </a:bodyPr>
          <a:lstStyle/>
          <a:p>
            <a:pPr algn="just">
              <a:lnSpc>
                <a:spcPct val="100000"/>
              </a:lnSpc>
              <a:spcAft>
                <a:spcPts val="1200"/>
              </a:spcAft>
              <a:buFontTx/>
              <a:buChar char="-"/>
            </a:pPr>
            <a:r>
              <a:rPr lang="en-US" sz="2400" dirty="0" err="1" smtClean="0">
                <a:solidFill>
                  <a:schemeClr val="bg1"/>
                </a:solidFill>
                <a:latin typeface="Times New Roman" panose="02020603050405020304" pitchFamily="18" charset="0"/>
                <a:cs typeface="Times New Roman" panose="02020603050405020304" pitchFamily="18" charset="0"/>
              </a:rPr>
              <a:t>Tất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t>
            </a:r>
            <a:r>
              <a:rPr lang="vi-VN" sz="2400" dirty="0" smtClean="0">
                <a:solidFill>
                  <a:schemeClr val="bg1"/>
                </a:solidFill>
                <a:latin typeface="Times New Roman" panose="02020603050405020304" pitchFamily="18" charset="0"/>
                <a:cs typeface="Times New Roman" panose="02020603050405020304" pitchFamily="18" charset="0"/>
              </a:rPr>
              <a:t>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đều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t>
            </a:r>
            <a:r>
              <a:rPr lang="vi-VN" sz="2400" dirty="0" smtClean="0">
                <a:solidFill>
                  <a:schemeClr val="bg1"/>
                </a:solidFill>
                <a:latin typeface="Times New Roman" panose="02020603050405020304" pitchFamily="18" charset="0"/>
                <a:cs typeface="Times New Roman" panose="02020603050405020304" pitchFamily="18" charset="0"/>
              </a:rPr>
              <a:t>ước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diễn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biểu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t>
            </a:r>
            <a:r>
              <a:rPr lang="vi-VN" sz="2400" dirty="0" smtClean="0">
                <a:solidFill>
                  <a:schemeClr val="bg1"/>
                </a:solidFill>
                <a:latin typeface="Times New Roman" panose="02020603050405020304" pitchFamily="18" charset="0"/>
                <a:cs typeface="Times New Roman" panose="02020603050405020304" pitchFamily="18" charset="0"/>
              </a:rPr>
              <a:t>ường</a:t>
            </a:r>
            <a:r>
              <a:rPr lang="en-US" sz="2400" dirty="0" smtClean="0">
                <a:solidFill>
                  <a:schemeClr val="bg1"/>
                </a:solidFill>
                <a:latin typeface="Times New Roman" panose="02020603050405020304" pitchFamily="18" charset="0"/>
                <a:cs typeface="Times New Roman" panose="02020603050405020304" pitchFamily="18" charset="0"/>
              </a:rPr>
              <a:t>. (ĐH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19/9/2020; ĐH </a:t>
            </a: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biểu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t>
            </a:r>
            <a:r>
              <a:rPr lang="vi-VN" sz="2400" dirty="0" smtClean="0">
                <a:solidFill>
                  <a:schemeClr val="bg1"/>
                </a:solidFill>
                <a:latin typeface="Times New Roman" panose="02020603050405020304" pitchFamily="18" charset="0"/>
                <a:cs typeface="Times New Roman" panose="02020603050405020304" pitchFamily="18" charset="0"/>
              </a:rPr>
              <a:t>ường</a:t>
            </a:r>
            <a:r>
              <a:rPr lang="en-US" sz="2400" dirty="0" smtClean="0">
                <a:solidFill>
                  <a:schemeClr val="bg1"/>
                </a:solidFill>
                <a:latin typeface="Times New Roman" panose="02020603050405020304" pitchFamily="18" charset="0"/>
                <a:cs typeface="Times New Roman" panose="02020603050405020304" pitchFamily="18" charset="0"/>
              </a:rPr>
              <a:t> 26/9/2020).</a:t>
            </a:r>
          </a:p>
          <a:p>
            <a:pPr algn="just">
              <a:lnSpc>
                <a:spcPct val="100000"/>
              </a:lnSpc>
              <a:spcAft>
                <a:spcPts val="1200"/>
              </a:spcAft>
              <a:buFontTx/>
              <a:buChar char="-"/>
            </a:pP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đ</a:t>
            </a:r>
            <a:r>
              <a:rPr lang="vi-VN" sz="2400" dirty="0" smtClean="0">
                <a:solidFill>
                  <a:schemeClr val="bg1"/>
                </a:solidFill>
                <a:latin typeface="Times New Roman" panose="02020603050405020304" pitchFamily="18" charset="0"/>
                <a:cs typeface="Times New Roman" panose="02020603050405020304" pitchFamily="18" charset="0"/>
              </a:rPr>
              <a:t>ược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tổ</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chức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không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khí</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trọng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ngày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lễ</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phần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thức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t>
            </a:r>
            <a:r>
              <a:rPr lang="vi-VN" sz="2400" dirty="0" smtClean="0">
                <a:solidFill>
                  <a:schemeClr val="bg1"/>
                </a:solidFill>
                <a:latin typeface="Times New Roman" panose="02020603050405020304" pitchFamily="18" charset="0"/>
                <a:cs typeface="Times New Roman" panose="02020603050405020304" pitchFamily="18" charset="0"/>
              </a:rPr>
              <a:t>ước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tiến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hành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nội</a:t>
            </a:r>
            <a:r>
              <a:rPr lang="en-US" sz="2400" dirty="0" smtClean="0">
                <a:solidFill>
                  <a:schemeClr val="bg1"/>
                </a:solidFill>
                <a:latin typeface="Times New Roman" panose="02020603050405020304" pitchFamily="18" charset="0"/>
                <a:cs typeface="Times New Roman" panose="02020603050405020304" pitchFamily="18" charset="0"/>
              </a:rPr>
              <a:t> dung </a:t>
            </a:r>
            <a:r>
              <a:rPr lang="en-US" sz="2400" dirty="0" err="1" smtClean="0">
                <a:solidFill>
                  <a:schemeClr val="bg1"/>
                </a:solidFill>
                <a:latin typeface="Times New Roman" panose="02020603050405020304" pitchFamily="18" charset="0"/>
                <a:cs typeface="Times New Roman" panose="02020603050405020304" pitchFamily="18" charset="0"/>
              </a:rPr>
              <a:t>bầu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cử</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tổng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kết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phần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thức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Chào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cờ</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hát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Quốc</a:t>
            </a:r>
            <a:r>
              <a:rPr lang="en-US" sz="2400" dirty="0" smtClean="0">
                <a:solidFill>
                  <a:schemeClr val="bg1"/>
                </a:solidFill>
                <a:latin typeface="Times New Roman" panose="02020603050405020304" pitchFamily="18" charset="0"/>
                <a:cs typeface="Times New Roman" panose="02020603050405020304" pitchFamily="18" charset="0"/>
              </a:rPr>
              <a:t> ca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ca. </a:t>
            </a:r>
          </a:p>
          <a:p>
            <a:pPr algn="just">
              <a:lnSpc>
                <a:spcPct val="100000"/>
              </a:lnSpc>
              <a:spcAft>
                <a:spcPts val="1200"/>
              </a:spcAft>
              <a:buFontTx/>
              <a:buChar char="-"/>
            </a:pP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mặc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áo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xanh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niên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Việt</a:t>
            </a:r>
            <a:r>
              <a:rPr lang="en-US" sz="2400" dirty="0" smtClean="0">
                <a:solidFill>
                  <a:schemeClr val="bg1"/>
                </a:solidFill>
                <a:latin typeface="Times New Roman" panose="02020603050405020304" pitchFamily="18" charset="0"/>
                <a:cs typeface="Times New Roman" panose="02020603050405020304" pitchFamily="18" charset="0"/>
              </a:rPr>
              <a:t> Nam </a:t>
            </a:r>
            <a:r>
              <a:rPr lang="en-US" sz="2400" dirty="0" err="1" smtClean="0">
                <a:solidFill>
                  <a:schemeClr val="bg1"/>
                </a:solidFill>
                <a:latin typeface="Times New Roman" panose="02020603050405020304" pitchFamily="18" charset="0"/>
                <a:cs typeface="Times New Roman" panose="02020603050405020304" pitchFamily="18" charset="0"/>
              </a:rPr>
              <a:t>để</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a:t>
            </a:r>
          </a:p>
          <a:p>
            <a:pPr algn="just">
              <a:lnSpc>
                <a:spcPct val="100000"/>
              </a:lnSpc>
              <a:spcAft>
                <a:spcPts val="1200"/>
              </a:spcAft>
              <a:buFontTx/>
              <a:buChar char="-"/>
            </a:pPr>
            <a:r>
              <a:rPr lang="en-US" sz="2400" dirty="0" err="1" smtClean="0">
                <a:solidFill>
                  <a:schemeClr val="bg1"/>
                </a:solidFill>
                <a:latin typeface="Times New Roman" panose="02020603050405020304" pitchFamily="18" charset="0"/>
                <a:cs typeface="Times New Roman" panose="02020603050405020304" pitchFamily="18" charset="0"/>
              </a:rPr>
              <a:t>Phân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trí</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Tiêu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đề</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cờ</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Tổ</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Quốc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Cờ</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ảnh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Bác</a:t>
            </a:r>
            <a:r>
              <a:rPr lang="en-US" sz="2400" dirty="0" smtClean="0">
                <a:solidFill>
                  <a:schemeClr val="bg1"/>
                </a:solidFill>
                <a:latin typeface="Times New Roman" panose="02020603050405020304" pitchFamily="18" charset="0"/>
                <a:cs typeface="Times New Roman" panose="02020603050405020304" pitchFamily="18" charset="0"/>
              </a:rPr>
              <a:t>.</a:t>
            </a:r>
          </a:p>
          <a:p>
            <a:pPr algn="just">
              <a:lnSpc>
                <a:spcPct val="100000"/>
              </a:lnSpc>
              <a:spcAft>
                <a:spcPts val="1200"/>
              </a:spcAft>
              <a:buFontTx/>
              <a:buChar char="-"/>
            </a:pPr>
            <a:r>
              <a:rPr lang="en-US" sz="2400" dirty="0" err="1" smtClean="0">
                <a:solidFill>
                  <a:schemeClr val="bg1"/>
                </a:solidFill>
                <a:latin typeface="Times New Roman" panose="02020603050405020304" pitchFamily="18" charset="0"/>
                <a:cs typeface="Times New Roman" panose="02020603050405020304" pitchFamily="18" charset="0"/>
              </a:rPr>
              <a:t>Nội</a:t>
            </a:r>
            <a:r>
              <a:rPr lang="en-US" sz="2400" dirty="0" smtClean="0">
                <a:solidFill>
                  <a:schemeClr val="bg1"/>
                </a:solidFill>
                <a:latin typeface="Times New Roman" panose="02020603050405020304" pitchFamily="18" charset="0"/>
                <a:cs typeface="Times New Roman" panose="02020603050405020304" pitchFamily="18" charset="0"/>
              </a:rPr>
              <a:t> dung </a:t>
            </a:r>
            <a:r>
              <a:rPr lang="en-US" sz="2400" dirty="0" err="1" smtClean="0">
                <a:solidFill>
                  <a:schemeClr val="bg1"/>
                </a:solidFill>
                <a:latin typeface="Times New Roman" panose="02020603050405020304" pitchFamily="18" charset="0"/>
                <a:cs typeface="Times New Roman" panose="02020603050405020304" pitchFamily="18" charset="0"/>
              </a:rPr>
              <a:t>đủ</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b</a:t>
            </a:r>
            <a:r>
              <a:rPr lang="vi-VN" sz="2400" dirty="0" smtClean="0">
                <a:solidFill>
                  <a:schemeClr val="bg1"/>
                </a:solidFill>
                <a:latin typeface="Times New Roman" panose="02020603050405020304" pitchFamily="18" charset="0"/>
                <a:cs typeface="Times New Roman" panose="02020603050405020304" pitchFamily="18" charset="0"/>
              </a:rPr>
              <a:t>ước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Chào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cờ</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hát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Quốc</a:t>
            </a:r>
            <a:r>
              <a:rPr lang="en-US" sz="2400" dirty="0" smtClean="0">
                <a:solidFill>
                  <a:schemeClr val="bg1"/>
                </a:solidFill>
                <a:latin typeface="Times New Roman" panose="02020603050405020304" pitchFamily="18" charset="0"/>
                <a:cs typeface="Times New Roman" panose="02020603050405020304" pitchFamily="18" charset="0"/>
              </a:rPr>
              <a:t> ca,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ca); </a:t>
            </a:r>
            <a:r>
              <a:rPr lang="en-US" sz="2400" dirty="0" err="1" smtClean="0">
                <a:solidFill>
                  <a:schemeClr val="bg1"/>
                </a:solidFill>
                <a:latin typeface="Times New Roman" panose="02020603050405020304" pitchFamily="18" charset="0"/>
                <a:cs typeface="Times New Roman" panose="02020603050405020304" pitchFamily="18" charset="0"/>
              </a:rPr>
              <a:t>tuyên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lý</a:t>
            </a:r>
            <a:r>
              <a:rPr lang="en-US" sz="2400" dirty="0" smtClean="0">
                <a:solidFill>
                  <a:schemeClr val="bg1"/>
                </a:solidFill>
                <a:latin typeface="Times New Roman" panose="02020603050405020304" pitchFamily="18" charset="0"/>
                <a:cs typeface="Times New Roman" panose="02020603050405020304" pitchFamily="18" charset="0"/>
              </a:rPr>
              <a:t> do </a:t>
            </a:r>
            <a:r>
              <a:rPr lang="en-US" sz="2400" dirty="0" err="1" smtClean="0">
                <a:solidFill>
                  <a:schemeClr val="bg1"/>
                </a:solidFill>
                <a:latin typeface="Times New Roman" panose="02020603050405020304" pitchFamily="18" charset="0"/>
                <a:cs typeface="Times New Roman" panose="02020603050405020304" pitchFamily="18" charset="0"/>
              </a:rPr>
              <a:t>giới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biểu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bầu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thành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phần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báo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tổng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kết;BCH</a:t>
            </a:r>
            <a:r>
              <a:rPr lang="en-US" sz="2400" dirty="0" smtClean="0">
                <a:solidFill>
                  <a:schemeClr val="bg1"/>
                </a:solidFill>
                <a:latin typeface="Times New Roman" panose="02020603050405020304" pitchFamily="18" charset="0"/>
                <a:cs typeface="Times New Roman" panose="02020603050405020304" pitchFamily="18" charset="0"/>
              </a:rPr>
              <a:t>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cũ</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từ</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chức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viên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chủ</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nhiệm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mặt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cấp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trên</a:t>
            </a:r>
            <a:r>
              <a:rPr lang="en-US" sz="2400" dirty="0" smtClean="0">
                <a:solidFill>
                  <a:schemeClr val="bg1"/>
                </a:solidFill>
                <a:latin typeface="Times New Roman" panose="02020603050405020304" pitchFamily="18" charset="0"/>
                <a:cs typeface="Times New Roman" panose="02020603050405020304" pitchFamily="18" charset="0"/>
              </a:rPr>
              <a:t> – </a:t>
            </a:r>
            <a:r>
              <a:rPr lang="en-US" sz="2400" dirty="0" err="1" smtClean="0">
                <a:solidFill>
                  <a:schemeClr val="bg1"/>
                </a:solidFill>
                <a:latin typeface="Times New Roman" panose="02020603050405020304" pitchFamily="18" charset="0"/>
                <a:cs typeface="Times New Roman" panose="02020603050405020304" pitchFamily="18" charset="0"/>
              </a:rPr>
              <a:t>Lãnh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t>
            </a:r>
            <a:r>
              <a:rPr lang="vi-VN" sz="2400" dirty="0" smtClean="0">
                <a:solidFill>
                  <a:schemeClr val="bg1"/>
                </a:solidFill>
                <a:latin typeface="Times New Roman" panose="02020603050405020304" pitchFamily="18" charset="0"/>
                <a:cs typeface="Times New Roman" panose="02020603050405020304" pitchFamily="18" charset="0"/>
              </a:rPr>
              <a:t>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phát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biểu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chỉ</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t>
            </a:r>
            <a:r>
              <a:rPr lang="vi-VN" sz="2400" dirty="0" smtClean="0">
                <a:solidFill>
                  <a:schemeClr val="bg1"/>
                </a:solidFill>
                <a:latin typeface="Times New Roman" panose="02020603050405020304" pitchFamily="18" charset="0"/>
                <a:cs typeface="Times New Roman" panose="02020603050405020304" pitchFamily="18" charset="0"/>
              </a:rPr>
              <a:t>ước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bầu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cử</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Bầu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cử</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thông</a:t>
            </a:r>
            <a:r>
              <a:rPr lang="en-US" sz="2400" dirty="0" smtClean="0">
                <a:solidFill>
                  <a:schemeClr val="bg1"/>
                </a:solidFill>
                <a:latin typeface="Times New Roman" panose="02020603050405020304" pitchFamily="18" charset="0"/>
                <a:cs typeface="Times New Roman" panose="02020603050405020304" pitchFamily="18" charset="0"/>
              </a:rPr>
              <a:t> qua </a:t>
            </a:r>
            <a:r>
              <a:rPr lang="en-US" sz="2400" dirty="0" err="1" smtClean="0">
                <a:solidFill>
                  <a:schemeClr val="bg1"/>
                </a:solidFill>
                <a:latin typeface="Times New Roman" panose="02020603050405020304" pitchFamily="18" charset="0"/>
                <a:cs typeface="Times New Roman" panose="02020603050405020304" pitchFamily="18" charset="0"/>
              </a:rPr>
              <a:t>kết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bầu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cử</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luận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viên</a:t>
            </a:r>
            <a:r>
              <a:rPr lang="en-US" sz="2400" dirty="0" smtClean="0">
                <a:solidFill>
                  <a:schemeClr val="bg1"/>
                </a:solidFill>
                <a:latin typeface="Times New Roman" panose="02020603050405020304" pitchFamily="18" charset="0"/>
                <a:cs typeface="Times New Roman" panose="02020603050405020304" pitchFamily="18" charset="0"/>
              </a:rPr>
              <a:t>; BCH Chi </a:t>
            </a:r>
            <a:r>
              <a:rPr lang="en-US" sz="2400" dirty="0" err="1" smtClean="0">
                <a:solidFill>
                  <a:schemeClr val="bg1"/>
                </a:solidFill>
                <a:latin typeface="Times New Roman" panose="02020603050405020304" pitchFamily="18" charset="0"/>
                <a:cs typeface="Times New Roman" panose="02020603050405020304" pitchFamily="18" charset="0"/>
              </a:rPr>
              <a:t>đoàn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mắt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nhận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nhiệm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vụ</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nghị</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quyết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thông</a:t>
            </a:r>
            <a:r>
              <a:rPr lang="en-US" sz="2400" dirty="0" smtClean="0">
                <a:solidFill>
                  <a:schemeClr val="bg1"/>
                </a:solidFill>
                <a:latin typeface="Times New Roman" panose="02020603050405020304" pitchFamily="18" charset="0"/>
                <a:cs typeface="Times New Roman" panose="02020603050405020304" pitchFamily="18" charset="0"/>
              </a:rPr>
              <a:t> qua </a:t>
            </a:r>
            <a:r>
              <a:rPr lang="en-US" sz="2400" dirty="0" err="1" smtClean="0">
                <a:solidFill>
                  <a:schemeClr val="bg1"/>
                </a:solidFill>
                <a:latin typeface="Times New Roman" panose="02020603050405020304" pitchFamily="18" charset="0"/>
                <a:cs typeface="Times New Roman" panose="02020603050405020304" pitchFamily="18" charset="0"/>
              </a:rPr>
              <a:t>nghị</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quyết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Bế</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mạc</a:t>
            </a:r>
            <a:r>
              <a:rPr lang="en-US" sz="2400" dirty="0" smtClean="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541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NHÂN SỰ ĐẠI HỘI</a:t>
            </a:r>
            <a:endParaRPr lang="en-US" dirty="0">
              <a:solidFill>
                <a:srgbClr val="FFFF00"/>
              </a:solidFill>
            </a:endParaRPr>
          </a:p>
        </p:txBody>
      </p:sp>
      <p:sp>
        <p:nvSpPr>
          <p:cNvPr id="3" name="Content Placeholder 2"/>
          <p:cNvSpPr>
            <a:spLocks noGrp="1"/>
          </p:cNvSpPr>
          <p:nvPr>
            <p:ph idx="1"/>
          </p:nvPr>
        </p:nvSpPr>
        <p:spPr>
          <a:xfrm>
            <a:off x="838200" y="1825625"/>
            <a:ext cx="10515600" cy="2308225"/>
          </a:xfrm>
        </p:spPr>
        <p:txBody>
          <a:bodyPr>
            <a:normAutofit fontScale="92500" lnSpcReduction="10000"/>
          </a:bodyPr>
          <a:lstStyle/>
          <a:p>
            <a:pPr marL="514350" indent="-514350">
              <a:buAutoNum type="arabicPeriod"/>
            </a:pPr>
            <a:r>
              <a:rPr lang="en-US" dirty="0" err="1" smtClean="0">
                <a:solidFill>
                  <a:schemeClr val="bg1"/>
                </a:solidFill>
                <a:latin typeface="Times New Roman" panose="02020603050405020304" pitchFamily="18" charset="0"/>
                <a:cs typeface="Times New Roman" panose="02020603050405020304" pitchFamily="18" charset="0"/>
              </a:rPr>
              <a:t>Đoàn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chủ</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tịch</a:t>
            </a:r>
            <a:r>
              <a:rPr lang="en-US" dirty="0" smtClean="0">
                <a:solidFill>
                  <a:schemeClr val="bg1"/>
                </a:solidFill>
                <a:latin typeface="Times New Roman" panose="02020603050405020304" pitchFamily="18" charset="0"/>
                <a:cs typeface="Times New Roman" panose="02020603050405020304" pitchFamily="18" charset="0"/>
              </a:rPr>
              <a:t> (3 </a:t>
            </a:r>
            <a:r>
              <a:rPr lang="en-US" dirty="0" err="1" smtClean="0">
                <a:solidFill>
                  <a:schemeClr val="bg1"/>
                </a:solidFill>
                <a:latin typeface="Times New Roman" panose="02020603050405020304" pitchFamily="18" charset="0"/>
                <a:cs typeface="Times New Roman" panose="02020603050405020304" pitchFamily="18" charset="0"/>
              </a:rPr>
              <a:t>đoàn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viên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Bí</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a:t>
            </a:r>
            <a:r>
              <a:rPr lang="vi-VN" dirty="0" smtClean="0">
                <a:solidFill>
                  <a:schemeClr val="bg1"/>
                </a:solidFill>
                <a:latin typeface="Times New Roman" panose="02020603050405020304" pitchFamily="18" charset="0"/>
                <a:cs typeface="Times New Roman" panose="02020603050405020304" pitchFamily="18" charset="0"/>
              </a:rPr>
              <a:t>ư</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Phó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Bí</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a:t>
            </a:r>
            <a:r>
              <a:rPr lang="vi-VN" dirty="0" smtClean="0">
                <a:solidFill>
                  <a:schemeClr val="bg1"/>
                </a:solidFill>
                <a:latin typeface="Times New Roman" panose="02020603050405020304" pitchFamily="18" charset="0"/>
                <a:cs typeface="Times New Roman" panose="02020603050405020304" pitchFamily="18" charset="0"/>
              </a:rPr>
              <a:t>ư</a:t>
            </a:r>
            <a:r>
              <a:rPr lang="en-US" dirty="0" smtClean="0">
                <a:solidFill>
                  <a:schemeClr val="bg1"/>
                </a:solidFill>
                <a:latin typeface="Times New Roman" panose="02020603050405020304" pitchFamily="18" charset="0"/>
                <a:cs typeface="Times New Roman" panose="02020603050405020304" pitchFamily="18" charset="0"/>
              </a:rPr>
              <a:t>, 1 </a:t>
            </a:r>
            <a:r>
              <a:rPr lang="en-US" dirty="0" err="1" smtClean="0">
                <a:solidFill>
                  <a:schemeClr val="bg1"/>
                </a:solidFill>
                <a:latin typeface="Times New Roman" panose="02020603050405020304" pitchFamily="18" charset="0"/>
                <a:cs typeface="Times New Roman" panose="02020603050405020304" pitchFamily="18" charset="0"/>
              </a:rPr>
              <a:t>Đoàn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viên</a:t>
            </a:r>
            <a:r>
              <a:rPr lang="en-US" dirty="0" smtClean="0">
                <a:solidFill>
                  <a:schemeClr val="bg1"/>
                </a:solidFill>
                <a:latin typeface="Times New Roman" panose="02020603050405020304" pitchFamily="18" charset="0"/>
                <a:cs typeface="Times New Roman" panose="02020603050405020304" pitchFamily="18" charset="0"/>
              </a:rPr>
              <a:t>.</a:t>
            </a:r>
          </a:p>
          <a:p>
            <a:pPr marL="514350" indent="-514350">
              <a:buAutoNum type="arabicPeriod"/>
            </a:pPr>
            <a:r>
              <a:rPr lang="en-US" dirty="0" err="1" smtClean="0">
                <a:solidFill>
                  <a:schemeClr val="bg1"/>
                </a:solidFill>
                <a:latin typeface="Times New Roman" panose="02020603050405020304" pitchFamily="18" charset="0"/>
                <a:cs typeface="Times New Roman" panose="02020603050405020304" pitchFamily="18" charset="0"/>
              </a:rPr>
              <a:t>Th</a:t>
            </a:r>
            <a:r>
              <a:rPr lang="vi-VN" dirty="0" smtClean="0">
                <a:solidFill>
                  <a:schemeClr val="bg1"/>
                </a:solidFill>
                <a:latin typeface="Times New Roman" panose="02020603050405020304" pitchFamily="18" charset="0"/>
                <a:cs typeface="Times New Roman" panose="02020603050405020304" pitchFamily="18" charset="0"/>
              </a:rPr>
              <a:t>ư</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ký</a:t>
            </a:r>
            <a:r>
              <a:rPr lang="en-US" dirty="0" smtClean="0">
                <a:solidFill>
                  <a:schemeClr val="bg1"/>
                </a:solidFill>
                <a:latin typeface="Times New Roman" panose="02020603050405020304" pitchFamily="18" charset="0"/>
                <a:cs typeface="Times New Roman" panose="02020603050405020304" pitchFamily="18" charset="0"/>
              </a:rPr>
              <a:t>: 1 </a:t>
            </a:r>
            <a:r>
              <a:rPr lang="en-US" dirty="0" err="1" smtClean="0">
                <a:solidFill>
                  <a:schemeClr val="bg1"/>
                </a:solidFill>
                <a:latin typeface="Times New Roman" panose="02020603050405020304" pitchFamily="18" charset="0"/>
                <a:cs typeface="Times New Roman" panose="02020603050405020304" pitchFamily="18" charset="0"/>
              </a:rPr>
              <a:t>đoàn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viên</a:t>
            </a:r>
            <a:endParaRPr lang="en-US" dirty="0" smtClean="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r>
              <a:rPr lang="en-US" dirty="0" smtClean="0">
                <a:solidFill>
                  <a:schemeClr val="bg1"/>
                </a:solidFill>
                <a:latin typeface="Times New Roman" panose="02020603050405020304" pitchFamily="18" charset="0"/>
                <a:cs typeface="Times New Roman" panose="02020603050405020304" pitchFamily="18" charset="0"/>
              </a:rPr>
              <a:t>Ban </a:t>
            </a:r>
            <a:r>
              <a:rPr lang="en-US" dirty="0" err="1" smtClean="0">
                <a:solidFill>
                  <a:schemeClr val="bg1"/>
                </a:solidFill>
                <a:latin typeface="Times New Roman" panose="02020603050405020304" pitchFamily="18" charset="0"/>
                <a:cs typeface="Times New Roman" panose="02020603050405020304" pitchFamily="18" charset="0"/>
              </a:rPr>
              <a:t>kiểm</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phiếu</a:t>
            </a:r>
            <a:r>
              <a:rPr lang="en-US" dirty="0" smtClean="0">
                <a:solidFill>
                  <a:schemeClr val="bg1"/>
                </a:solidFill>
                <a:latin typeface="Times New Roman" panose="02020603050405020304" pitchFamily="18" charset="0"/>
                <a:cs typeface="Times New Roman" panose="02020603050405020304" pitchFamily="18" charset="0"/>
              </a:rPr>
              <a:t>: 3 </a:t>
            </a:r>
            <a:r>
              <a:rPr lang="en-US" dirty="0" err="1" smtClean="0">
                <a:solidFill>
                  <a:schemeClr val="bg1"/>
                </a:solidFill>
                <a:latin typeface="Times New Roman" panose="02020603050405020304" pitchFamily="18" charset="0"/>
                <a:cs typeface="Times New Roman" panose="02020603050405020304" pitchFamily="18" charset="0"/>
              </a:rPr>
              <a:t>đoàn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viên</a:t>
            </a:r>
            <a:endParaRPr lang="en-US" dirty="0" smtClean="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r>
              <a:rPr lang="en-US" dirty="0" err="1" smtClean="0">
                <a:solidFill>
                  <a:schemeClr val="bg1"/>
                </a:solidFill>
                <a:latin typeface="Times New Roman" panose="02020603050405020304" pitchFamily="18" charset="0"/>
                <a:cs typeface="Times New Roman" panose="02020603050405020304" pitchFamily="18" charset="0"/>
              </a:rPr>
              <a:t>Danh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sách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Ứng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cử</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viên</a:t>
            </a:r>
            <a:r>
              <a:rPr lang="en-US" dirty="0" smtClean="0">
                <a:solidFill>
                  <a:schemeClr val="bg1"/>
                </a:solidFill>
                <a:latin typeface="Times New Roman" panose="02020603050405020304" pitchFamily="18" charset="0"/>
                <a:cs typeface="Times New Roman" panose="02020603050405020304" pitchFamily="18" charset="0"/>
              </a:rPr>
              <a:t>: 4 </a:t>
            </a:r>
            <a:r>
              <a:rPr lang="en-US" dirty="0" err="1" smtClean="0">
                <a:solidFill>
                  <a:schemeClr val="bg1"/>
                </a:solidFill>
                <a:latin typeface="Times New Roman" panose="02020603050405020304" pitchFamily="18" charset="0"/>
                <a:cs typeface="Times New Roman" panose="02020603050405020304" pitchFamily="18" charset="0"/>
              </a:rPr>
              <a:t>đoàn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viên</a:t>
            </a:r>
            <a:endParaRPr lang="en-US"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r>
              <a:rPr lang="en-US" dirty="0" err="1" smtClean="0">
                <a:solidFill>
                  <a:schemeClr val="bg1"/>
                </a:solidFill>
                <a:latin typeface="Times New Roman" panose="02020603050405020304" pitchFamily="18" charset="0"/>
                <a:cs typeface="Times New Roman" panose="02020603050405020304" pitchFamily="18" charset="0"/>
              </a:rPr>
              <a:t>Toàn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bộ</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đoàn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viên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của</a:t>
            </a:r>
            <a:r>
              <a:rPr lang="en-US" dirty="0" smtClean="0">
                <a:solidFill>
                  <a:schemeClr val="bg1"/>
                </a:solidFill>
                <a:latin typeface="Times New Roman" panose="02020603050405020304" pitchFamily="18" charset="0"/>
                <a:cs typeface="Times New Roman" panose="02020603050405020304" pitchFamily="18" charset="0"/>
              </a:rPr>
              <a:t> Chi </a:t>
            </a:r>
            <a:r>
              <a:rPr lang="en-US" dirty="0" err="1" smtClean="0">
                <a:solidFill>
                  <a:schemeClr val="bg1"/>
                </a:solidFill>
                <a:latin typeface="Times New Roman" panose="02020603050405020304" pitchFamily="18" charset="0"/>
                <a:cs typeface="Times New Roman" panose="02020603050405020304" pitchFamily="18" charset="0"/>
              </a:rPr>
              <a:t>đoàn</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964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0"/>
            <a:ext cx="10515600" cy="1325563"/>
          </a:xfrm>
        </p:spPr>
        <p:txBody>
          <a:bodyPr/>
          <a:lstStyle/>
          <a:p>
            <a:r>
              <a:rPr lang="en-US" dirty="0" err="1" smtClean="0">
                <a:solidFill>
                  <a:srgbClr val="FFFF00"/>
                </a:solidFill>
              </a:rPr>
              <a:t>Tiêu</a:t>
            </a:r>
            <a:r>
              <a:rPr lang="en-US" dirty="0" smtClean="0">
                <a:solidFill>
                  <a:srgbClr val="FFFF00"/>
                </a:solidFill>
              </a:rPr>
              <a:t> </a:t>
            </a:r>
            <a:r>
              <a:rPr lang="en-US" dirty="0" err="1" smtClean="0">
                <a:solidFill>
                  <a:srgbClr val="FFFF00"/>
                </a:solidFill>
              </a:rPr>
              <a:t>chuẩn</a:t>
            </a:r>
            <a:r>
              <a:rPr lang="en-US" dirty="0" smtClean="0">
                <a:solidFill>
                  <a:srgbClr val="FFFF00"/>
                </a:solidFill>
              </a:rPr>
              <a:t> </a:t>
            </a:r>
            <a:r>
              <a:rPr lang="en-US" dirty="0" err="1" smtClean="0">
                <a:solidFill>
                  <a:srgbClr val="FFFF00"/>
                </a:solidFill>
              </a:rPr>
              <a:t>của</a:t>
            </a:r>
            <a:r>
              <a:rPr lang="en-US" dirty="0" smtClean="0">
                <a:solidFill>
                  <a:srgbClr val="FFFF00"/>
                </a:solidFill>
              </a:rPr>
              <a:t> </a:t>
            </a:r>
            <a:r>
              <a:rPr lang="en-US" dirty="0" err="1" smtClean="0">
                <a:solidFill>
                  <a:srgbClr val="FFFF00"/>
                </a:solidFill>
              </a:rPr>
              <a:t>Uỷ</a:t>
            </a:r>
            <a:r>
              <a:rPr lang="en-US" dirty="0" smtClean="0">
                <a:solidFill>
                  <a:srgbClr val="FFFF00"/>
                </a:solidFill>
              </a:rPr>
              <a:t> </a:t>
            </a:r>
            <a:r>
              <a:rPr lang="en-US" dirty="0" err="1" smtClean="0">
                <a:solidFill>
                  <a:srgbClr val="FFFF00"/>
                </a:solidFill>
              </a:rPr>
              <a:t>viên</a:t>
            </a:r>
            <a:r>
              <a:rPr lang="en-US" dirty="0" smtClean="0">
                <a:solidFill>
                  <a:srgbClr val="FFFF00"/>
                </a:solidFill>
              </a:rPr>
              <a:t> BCH Chi </a:t>
            </a:r>
            <a:r>
              <a:rPr lang="en-US" dirty="0" err="1" smtClean="0">
                <a:solidFill>
                  <a:srgbClr val="FFFF00"/>
                </a:solidFill>
              </a:rPr>
              <a:t>đoàn</a:t>
            </a:r>
            <a:endParaRPr lang="en-US" dirty="0">
              <a:solidFill>
                <a:srgbClr val="FFFF00"/>
              </a:solidFill>
            </a:endParaRPr>
          </a:p>
        </p:txBody>
      </p:sp>
      <p:sp>
        <p:nvSpPr>
          <p:cNvPr id="5" name="Rectangle 4"/>
          <p:cNvSpPr/>
          <p:nvPr/>
        </p:nvSpPr>
        <p:spPr>
          <a:xfrm>
            <a:off x="866775" y="985461"/>
            <a:ext cx="11196637" cy="5724644"/>
          </a:xfrm>
          <a:prstGeom prst="rect">
            <a:avLst/>
          </a:prstGeom>
        </p:spPr>
        <p:txBody>
          <a:bodyPr wrap="square">
            <a:spAutoFit/>
          </a:bodyPr>
          <a:lstStyle/>
          <a:p>
            <a:pPr algn="just">
              <a:spcBef>
                <a:spcPts val="300"/>
              </a:spcBef>
              <a:spcAft>
                <a:spcPts val="300"/>
              </a:spcAft>
            </a:pPr>
            <a:r>
              <a:rPr lang="pt-PT" sz="2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Ủy viên BCH Đoàn cần có những tiêu chuẩn sau:</a:t>
            </a:r>
            <a:endParaRPr lang="en-US" sz="2400" dirty="0" smtClean="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pt-PT" sz="2400"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Là Đoàn viên của chi đoàn;</a:t>
            </a:r>
            <a:endParaRPr lang="en-US" sz="2400" dirty="0" smtClean="0">
              <a:solidFill>
                <a:srgbClr val="FFFF00"/>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pt-PT" sz="2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Có lập trường tư tưởng chính trị vững vàng, kiên định lý tưởng, mục tiêu con đường xã hội chủ nghĩa; </a:t>
            </a:r>
            <a:r>
              <a:rPr lang="pt-PT" sz="2400"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quyết tâm thực hiện đường lối đổi mới;</a:t>
            </a:r>
            <a:endParaRPr lang="en-US" sz="2400" dirty="0" smtClean="0">
              <a:solidFill>
                <a:srgbClr val="FFFF00"/>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pt-PT" sz="2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pt-PT" sz="2400"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trình độ, năng lực tham mưu chỉ đạo và khả năng tiếp thu</a:t>
            </a:r>
            <a:r>
              <a:rPr lang="pt-PT" sz="2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tổ chức triển khai thực hiện các chủ trương đường lối chính sách của Đảng, Nhà nước, Nghị quyết của Đoàn, chương trình công tác của đơn vị trong phạm vi trách nhiệm được giao. Có năng lực tham gia các quyết định của BCH và </a:t>
            </a:r>
            <a:r>
              <a:rPr lang="pt-PT" sz="2400"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khả năng tổ chức thực hiện, làm việc</a:t>
            </a:r>
            <a:r>
              <a:rPr lang="pt-PT" sz="2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có hiệu quả;</a:t>
            </a:r>
            <a:endParaRPr lang="en-US" sz="2400" dirty="0" smtClean="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pt-PT" sz="2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Có phẩm chất </a:t>
            </a:r>
            <a:r>
              <a:rPr lang="pt-PT" sz="2400"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đạo đức cách mạng, ý thức tổ chức kỷ luật sống trung thực lành mạnh, gương mẫu; có phong cách và phương pháp công tác tốt;</a:t>
            </a:r>
            <a:endParaRPr lang="en-US" sz="2400" dirty="0" smtClean="0">
              <a:solidFill>
                <a:srgbClr val="FFFF00"/>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pt-PT" sz="2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Có kiến thức năng lực công tác xã hội và </a:t>
            </a:r>
            <a:r>
              <a:rPr lang="pt-PT" sz="2400" dirty="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khả năng vận động thanh niên</a:t>
            </a:r>
            <a:r>
              <a:rPr lang="pt-PT" sz="2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trưởng thành từ thực tiễn phong trào thanh niên và được cán bộ, được Đoàn viên thanh niên ở đơn vị tín nhiệm.</a:t>
            </a:r>
            <a:endParaRPr lang="en-US" sz="2400" dirty="0" smtClean="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pt-PT" sz="2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Có sức khỏe tâm huyết và lòng nhiệt tình với sự nghiệp giáo dục, đào tạo thế hệ trẻ.</a:t>
            </a:r>
            <a:endParaRPr lang="en-US" sz="24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747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515600" cy="1325563"/>
          </a:xfrm>
        </p:spPr>
        <p:txBody>
          <a:bodyPr/>
          <a:lstStyle/>
          <a:p>
            <a:r>
              <a:rPr lang="en-US" b="1" dirty="0" smtClean="0">
                <a:solidFill>
                  <a:srgbClr val="FFFF00"/>
                </a:solidFill>
                <a:latin typeface="Times New Roman" panose="02020603050405020304" pitchFamily="18" charset="0"/>
                <a:cs typeface="Times New Roman" panose="02020603050405020304" pitchFamily="18" charset="0"/>
              </a:rPr>
              <a:t>CÁC B</a:t>
            </a:r>
            <a:r>
              <a:rPr lang="vi-VN" b="1" dirty="0" smtClean="0">
                <a:solidFill>
                  <a:srgbClr val="FFFF00"/>
                </a:solidFill>
                <a:latin typeface="Times New Roman" panose="02020603050405020304" pitchFamily="18" charset="0"/>
                <a:cs typeface="Times New Roman" panose="02020603050405020304" pitchFamily="18" charset="0"/>
              </a:rPr>
              <a:t>ƯỚC</a:t>
            </a:r>
            <a:r>
              <a:rPr lang="en-US" b="1" dirty="0" smtClean="0">
                <a:solidFill>
                  <a:srgbClr val="FFFF00"/>
                </a:solidFill>
                <a:latin typeface="Times New Roman" panose="02020603050405020304" pitchFamily="18" charset="0"/>
                <a:cs typeface="Times New Roman" panose="02020603050405020304" pitchFamily="18" charset="0"/>
              </a:rPr>
              <a:t> ĐẠI HỘI CHI ĐOÀN</a:t>
            </a:r>
            <a:endParaRPr lang="en-US" b="1"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55759548"/>
              </p:ext>
            </p:extLst>
          </p:nvPr>
        </p:nvGraphicFramePr>
        <p:xfrm>
          <a:off x="803304" y="1085851"/>
          <a:ext cx="11207719" cy="5030082"/>
        </p:xfrm>
        <a:graphic>
          <a:graphicData uri="http://schemas.openxmlformats.org/drawingml/2006/table">
            <a:tbl>
              <a:tblPr firstRow="1" firstCol="1" bandRow="1">
                <a:tableStyleId>{5C22544A-7EE6-4342-B048-85BDC9FD1C3A}</a:tableStyleId>
              </a:tblPr>
              <a:tblGrid>
                <a:gridCol w="506972"/>
                <a:gridCol w="9351838"/>
                <a:gridCol w="1348909"/>
              </a:tblGrid>
              <a:tr h="361949">
                <a:tc>
                  <a:txBody>
                    <a:bodyPr/>
                    <a:lstStyle/>
                    <a:p>
                      <a:pPr marL="0" marR="0" algn="ctr">
                        <a:spcBef>
                          <a:spcPts val="0"/>
                        </a:spcBef>
                        <a:spcAft>
                          <a:spcPts val="0"/>
                        </a:spcAft>
                      </a:pPr>
                      <a:r>
                        <a:rPr lang="pt-PT" sz="2000" dirty="0">
                          <a:effectLst/>
                          <a:latin typeface="Times New Roman" panose="02020603050405020304" pitchFamily="18" charset="0"/>
                          <a:cs typeface="Times New Roman" panose="02020603050405020304" pitchFamily="18" charset="0"/>
                        </a:rPr>
                        <a:t>TT</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ctr">
                        <a:spcBef>
                          <a:spcPts val="0"/>
                        </a:spcBef>
                        <a:spcAft>
                          <a:spcPts val="0"/>
                        </a:spcAft>
                      </a:pPr>
                      <a:r>
                        <a:rPr lang="pt-PT" sz="2000">
                          <a:effectLst/>
                          <a:latin typeface="Times New Roman" panose="02020603050405020304" pitchFamily="18" charset="0"/>
                          <a:cs typeface="Times New Roman" panose="02020603050405020304" pitchFamily="18" charset="0"/>
                        </a:rPr>
                        <a:t>NỘI DUNG </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ctr">
                        <a:spcBef>
                          <a:spcPts val="0"/>
                        </a:spcBef>
                        <a:spcAft>
                          <a:spcPts val="0"/>
                        </a:spcAft>
                      </a:pPr>
                      <a:r>
                        <a:rPr lang="pt-PT" sz="2000">
                          <a:effectLst/>
                          <a:latin typeface="Times New Roman" panose="02020603050405020304" pitchFamily="18" charset="0"/>
                          <a:cs typeface="Times New Roman" panose="02020603050405020304" pitchFamily="18" charset="0"/>
                        </a:rPr>
                        <a:t>GHI CHÚ</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07933">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just">
                        <a:spcBef>
                          <a:spcPts val="0"/>
                        </a:spcBef>
                        <a:spcAft>
                          <a:spcPts val="0"/>
                        </a:spcAft>
                      </a:pPr>
                      <a:r>
                        <a:rPr lang="pt-PT" sz="2000" dirty="0">
                          <a:effectLst/>
                          <a:latin typeface="Times New Roman" panose="02020603050405020304" pitchFamily="18" charset="0"/>
                          <a:cs typeface="Times New Roman" panose="02020603050405020304" pitchFamily="18" charset="0"/>
                        </a:rPr>
                        <a:t>Chào cờ </a:t>
                      </a:r>
                      <a:r>
                        <a:rPr lang="en-US"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Hát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quốc</a:t>
                      </a:r>
                      <a:r>
                        <a:rPr lang="en-US" sz="2000" dirty="0">
                          <a:effectLst/>
                          <a:latin typeface="Times New Roman" panose="02020603050405020304" pitchFamily="18" charset="0"/>
                          <a:cs typeface="Times New Roman" panose="02020603050405020304" pitchFamily="18" charset="0"/>
                        </a:rPr>
                        <a:t> ca, </a:t>
                      </a:r>
                      <a:r>
                        <a:rPr lang="en-US" sz="2000" dirty="0" err="1">
                          <a:effectLst/>
                          <a:latin typeface="Times New Roman" panose="02020603050405020304" pitchFamily="18" charset="0"/>
                          <a:cs typeface="Times New Roman" panose="02020603050405020304" pitchFamily="18" charset="0"/>
                        </a:rPr>
                        <a:t>Đoàn</a:t>
                      </a:r>
                      <a:r>
                        <a:rPr lang="en-US" sz="2000" dirty="0">
                          <a:effectLst/>
                          <a:latin typeface="Times New Roman" panose="02020603050405020304" pitchFamily="18" charset="0"/>
                          <a:cs typeface="Times New Roman" panose="02020603050405020304" pitchFamily="18" charset="0"/>
                        </a:rPr>
                        <a:t> ca)</a:t>
                      </a:r>
                      <a:r>
                        <a:rPr lang="pt-PT" sz="2000" dirty="0">
                          <a:effectLst/>
                          <a:latin typeface="Times New Roman" panose="02020603050405020304" pitchFamily="18" charset="0"/>
                          <a:cs typeface="Times New Roman" panose="02020603050405020304" pitchFamily="18" charset="0"/>
                        </a:rPr>
                        <a:t>, Tuyên bố lý do, giới thiệu đại biểu</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Phó BT</a:t>
                      </a:r>
                      <a:r>
                        <a:rPr lang="pt-PT" sz="2000" dirty="0">
                          <a:effectLst/>
                          <a:latin typeface="Times New Roman" panose="02020603050405020304" pitchFamily="18" charset="0"/>
                          <a:cs typeface="Times New Roman" panose="02020603050405020304" pitchFamily="18" charset="0"/>
                        </a:rPr>
                        <a:t>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14089">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just">
                        <a:spcBef>
                          <a:spcPts val="0"/>
                        </a:spcBef>
                        <a:spcAft>
                          <a:spcPts val="0"/>
                        </a:spcAft>
                      </a:pPr>
                      <a:r>
                        <a:rPr lang="pt-PT" sz="2000">
                          <a:effectLst/>
                          <a:latin typeface="Times New Roman" panose="02020603050405020304" pitchFamily="18" charset="0"/>
                          <a:cs typeface="Times New Roman" panose="02020603050405020304" pitchFamily="18" charset="0"/>
                        </a:rPr>
                        <a:t>Bầu đoàn chủ tịch, mời đoàn chủ tịch lên làm việc</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Phó BT</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81360">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indent="21590" algn="just">
                        <a:spcBef>
                          <a:spcPts val="0"/>
                        </a:spcBef>
                        <a:spcAft>
                          <a:spcPts val="0"/>
                        </a:spcAft>
                      </a:pPr>
                      <a:r>
                        <a:rPr lang="pt-PT" sz="2000" dirty="0">
                          <a:effectLst/>
                          <a:latin typeface="Times New Roman" panose="02020603050405020304" pitchFamily="18" charset="0"/>
                          <a:cs typeface="Times New Roman" panose="02020603050405020304" pitchFamily="18" charset="0"/>
                        </a:rPr>
                        <a:t>Đoàn chủ tịch giới thiệu th­ư  ký, </a:t>
                      </a:r>
                      <a:r>
                        <a:rPr lang="pt-PT" sz="2000" dirty="0" smtClean="0">
                          <a:effectLst/>
                          <a:latin typeface="Times New Roman" panose="02020603050405020304" pitchFamily="18" charset="0"/>
                          <a:cs typeface="Times New Roman" panose="02020603050405020304" pitchFamily="18" charset="0"/>
                        </a:rPr>
                        <a:t>th­ư  </a:t>
                      </a:r>
                      <a:r>
                        <a:rPr lang="pt-PT" sz="2000" dirty="0">
                          <a:effectLst/>
                          <a:latin typeface="Times New Roman" panose="02020603050405020304" pitchFamily="18" charset="0"/>
                          <a:cs typeface="Times New Roman" panose="02020603050405020304" pitchFamily="18" charset="0"/>
                        </a:rPr>
                        <a:t>ký lên làm việc, thông qua tiến trình làm việc của ĐH.</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Phó BT</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07933">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just">
                        <a:spcBef>
                          <a:spcPts val="0"/>
                        </a:spcBef>
                        <a:spcAft>
                          <a:spcPts val="0"/>
                        </a:spcAft>
                      </a:pPr>
                      <a:r>
                        <a:rPr lang="pt-PT" sz="2000">
                          <a:effectLst/>
                          <a:latin typeface="Times New Roman" panose="02020603050405020304" pitchFamily="18" charset="0"/>
                          <a:cs typeface="Times New Roman" panose="02020603050405020304" pitchFamily="18" charset="0"/>
                        </a:rPr>
                        <a:t>Trình bày báo cáo tổng kết nhiệm kỳ trước và ph­ương hư­ớng nhiệm kỳ tiếp theo.</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Bí th</a:t>
                      </a:r>
                      <a:r>
                        <a:rPr lang="vi-VN" sz="2000" dirty="0" smtClean="0">
                          <a:effectLst/>
                          <a:latin typeface="Times New Roman" panose="02020603050405020304" pitchFamily="18" charset="0"/>
                          <a:cs typeface="Times New Roman" panose="02020603050405020304" pitchFamily="18" charset="0"/>
                        </a:rPr>
                        <a:t>ư</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14089">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just">
                        <a:spcBef>
                          <a:spcPts val="0"/>
                        </a:spcBef>
                        <a:spcAft>
                          <a:spcPts val="0"/>
                        </a:spcAft>
                      </a:pPr>
                      <a:r>
                        <a:rPr lang="pt-PT" sz="2000">
                          <a:effectLst/>
                          <a:latin typeface="Times New Roman" panose="02020603050405020304" pitchFamily="18" charset="0"/>
                          <a:cs typeface="Times New Roman" panose="02020603050405020304" pitchFamily="18" charset="0"/>
                        </a:rPr>
                        <a:t>Các tham luận phát biểu, lắng nghe ý kiến góp ý</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Đoàn viên</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14089">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just">
                        <a:spcBef>
                          <a:spcPts val="0"/>
                        </a:spcBef>
                        <a:spcAft>
                          <a:spcPts val="0"/>
                        </a:spcAft>
                      </a:pPr>
                      <a:r>
                        <a:rPr lang="pt-PT" sz="2000">
                          <a:effectLst/>
                          <a:latin typeface="Times New Roman" panose="02020603050405020304" pitchFamily="18" charset="0"/>
                          <a:cs typeface="Times New Roman" panose="02020603050405020304" pitchFamily="18" charset="0"/>
                        </a:rPr>
                        <a:t>Phát biểu chỉ đạo của GVCN</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GVCN</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07933">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just">
                        <a:spcBef>
                          <a:spcPts val="0"/>
                        </a:spcBef>
                        <a:spcAft>
                          <a:spcPts val="0"/>
                        </a:spcAft>
                      </a:pPr>
                      <a:r>
                        <a:rPr lang="pt-PT" sz="2000" dirty="0">
                          <a:effectLst/>
                          <a:latin typeface="Times New Roman" panose="02020603050405020304" pitchFamily="18" charset="0"/>
                          <a:cs typeface="Times New Roman" panose="02020603050405020304" pitchFamily="18" charset="0"/>
                        </a:rPr>
                        <a:t>Thông qua đề án nhân sự BCH chi </a:t>
                      </a:r>
                      <a:r>
                        <a:rPr lang="pt-PT" sz="2000" dirty="0" smtClean="0">
                          <a:effectLst/>
                          <a:latin typeface="Times New Roman" panose="02020603050405020304" pitchFamily="18" charset="0"/>
                          <a:cs typeface="Times New Roman" panose="02020603050405020304" pitchFamily="18" charset="0"/>
                        </a:rPr>
                        <a:t>Đoàn Nhiệm </a:t>
                      </a:r>
                      <a:r>
                        <a:rPr lang="pt-PT" sz="2000" dirty="0">
                          <a:effectLst/>
                          <a:latin typeface="Times New Roman" panose="02020603050405020304" pitchFamily="18" charset="0"/>
                          <a:cs typeface="Times New Roman" panose="02020603050405020304" pitchFamily="18" charset="0"/>
                        </a:rPr>
                        <a:t>kỳ 2020-2021, BCH cũ từ chức.</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Bí th</a:t>
                      </a:r>
                      <a:r>
                        <a:rPr lang="vi-VN" sz="2000" dirty="0" smtClean="0">
                          <a:effectLst/>
                          <a:latin typeface="Times New Roman" panose="02020603050405020304" pitchFamily="18" charset="0"/>
                          <a:cs typeface="Times New Roman" panose="02020603050405020304" pitchFamily="18" charset="0"/>
                        </a:rPr>
                        <a:t>ư</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14089">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just">
                        <a:spcBef>
                          <a:spcPts val="0"/>
                        </a:spcBef>
                        <a:spcAft>
                          <a:spcPts val="0"/>
                        </a:spcAft>
                      </a:pPr>
                      <a:r>
                        <a:rPr lang="pt-PT" sz="2000" dirty="0">
                          <a:effectLst/>
                          <a:latin typeface="Times New Roman" panose="02020603050405020304" pitchFamily="18" charset="0"/>
                          <a:cs typeface="Times New Roman" panose="02020603050405020304" pitchFamily="18" charset="0"/>
                        </a:rPr>
                        <a:t>Bầu Ban kiểm </a:t>
                      </a:r>
                      <a:r>
                        <a:rPr lang="pt-PT" sz="2000" dirty="0" smtClean="0">
                          <a:effectLst/>
                          <a:latin typeface="Times New Roman" panose="02020603050405020304" pitchFamily="18" charset="0"/>
                          <a:cs typeface="Times New Roman" panose="02020603050405020304" pitchFamily="18" charset="0"/>
                        </a:rPr>
                        <a:t>phiếu</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Bí th</a:t>
                      </a:r>
                      <a:r>
                        <a:rPr lang="vi-VN" sz="2000" dirty="0" smtClean="0">
                          <a:effectLst/>
                          <a:latin typeface="Times New Roman" panose="02020603050405020304" pitchFamily="18" charset="0"/>
                          <a:cs typeface="Times New Roman" panose="02020603050405020304" pitchFamily="18" charset="0"/>
                        </a:rPr>
                        <a:t>ư</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14089">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PT" sz="2000" dirty="0" smtClean="0">
                          <a:effectLst/>
                          <a:latin typeface="Times New Roman" panose="02020603050405020304" pitchFamily="18" charset="0"/>
                          <a:cs typeface="Times New Roman" panose="02020603050405020304" pitchFamily="18" charset="0"/>
                        </a:rPr>
                        <a:t>Tiến hành bầu cử, công </a:t>
                      </a:r>
                      <a:r>
                        <a:rPr lang="pt-PT" sz="2000" dirty="0">
                          <a:effectLst/>
                          <a:latin typeface="Times New Roman" panose="02020603050405020304" pitchFamily="18" charset="0"/>
                          <a:cs typeface="Times New Roman" panose="02020603050405020304" pitchFamily="18" charset="0"/>
                        </a:rPr>
                        <a:t>bố kết quả bầu cử</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TB</a:t>
                      </a:r>
                      <a:r>
                        <a:rPr lang="pt-PT" sz="2000" baseline="0" dirty="0" smtClean="0">
                          <a:effectLst/>
                          <a:latin typeface="Times New Roman" panose="02020603050405020304" pitchFamily="18" charset="0"/>
                          <a:cs typeface="Times New Roman" panose="02020603050405020304" pitchFamily="18" charset="0"/>
                        </a:rPr>
                        <a:t> KP</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14089">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just">
                        <a:spcBef>
                          <a:spcPts val="0"/>
                        </a:spcBef>
                        <a:spcAft>
                          <a:spcPts val="0"/>
                        </a:spcAft>
                      </a:pPr>
                      <a:r>
                        <a:rPr lang="pt-PT" sz="2000">
                          <a:effectLst/>
                          <a:latin typeface="Times New Roman" panose="02020603050405020304" pitchFamily="18" charset="0"/>
                          <a:cs typeface="Times New Roman" panose="02020603050405020304" pitchFamily="18" charset="0"/>
                        </a:rPr>
                        <a:t>BCH mới ra mắt - đại diện BCH mới phát biểu.</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Bí th</a:t>
                      </a:r>
                      <a:r>
                        <a:rPr lang="vi-VN" sz="2000" dirty="0" smtClean="0">
                          <a:effectLst/>
                          <a:latin typeface="Times New Roman" panose="02020603050405020304" pitchFamily="18" charset="0"/>
                          <a:cs typeface="Times New Roman" panose="02020603050405020304" pitchFamily="18" charset="0"/>
                        </a:rPr>
                        <a:t>ư</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mới</a:t>
                      </a:r>
                      <a:r>
                        <a:rPr lang="pt-PT" sz="2000" dirty="0">
                          <a:effectLst/>
                          <a:latin typeface="Times New Roman" panose="02020603050405020304" pitchFamily="18" charset="0"/>
                          <a:cs typeface="Times New Roman" panose="02020603050405020304" pitchFamily="18" charset="0"/>
                        </a:rPr>
                        <a:t>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14089">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just">
                        <a:spcBef>
                          <a:spcPts val="0"/>
                        </a:spcBef>
                        <a:spcAft>
                          <a:spcPts val="0"/>
                        </a:spcAft>
                      </a:pPr>
                      <a:r>
                        <a:rPr lang="en-US" sz="2000"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ĐB</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14089">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just">
                        <a:spcBef>
                          <a:spcPts val="0"/>
                        </a:spcBef>
                        <a:spcAft>
                          <a:spcPts val="0"/>
                        </a:spcAft>
                      </a:pPr>
                      <a:r>
                        <a:rPr lang="pt-PT" sz="2000" dirty="0">
                          <a:effectLst/>
                          <a:latin typeface="Times New Roman" panose="02020603050405020304" pitchFamily="18" charset="0"/>
                          <a:cs typeface="Times New Roman" panose="02020603050405020304" pitchFamily="18" charset="0"/>
                        </a:rPr>
                        <a:t>Thông qua dự thảo nghị quyết Đại hội.</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Th</a:t>
                      </a:r>
                      <a:r>
                        <a:rPr lang="vi-VN" sz="2000" dirty="0" smtClean="0">
                          <a:effectLst/>
                          <a:latin typeface="Times New Roman" panose="02020603050405020304" pitchFamily="18" charset="0"/>
                          <a:cs typeface="Times New Roman" panose="02020603050405020304" pitchFamily="18" charset="0"/>
                        </a:rPr>
                        <a:t>ư</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ký</a:t>
                      </a:r>
                      <a:r>
                        <a:rPr lang="pt-PT" sz="2000" dirty="0">
                          <a:effectLst/>
                          <a:latin typeface="Times New Roman" panose="02020603050405020304" pitchFamily="18" charset="0"/>
                          <a:cs typeface="Times New Roman" panose="02020603050405020304" pitchFamily="18" charset="0"/>
                        </a:rPr>
                        <a:t> </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07933">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just">
                        <a:spcBef>
                          <a:spcPts val="0"/>
                        </a:spcBef>
                        <a:spcAft>
                          <a:spcPts val="0"/>
                        </a:spcAft>
                      </a:pPr>
                      <a:r>
                        <a:rPr lang="pt-PT" sz="2000" dirty="0">
                          <a:effectLst/>
                          <a:latin typeface="Times New Roman" panose="02020603050405020304" pitchFamily="18" charset="0"/>
                          <a:cs typeface="Times New Roman" panose="02020603050405020304" pitchFamily="18" charset="0"/>
                        </a:rPr>
                        <a:t>Đoàn chủ tịch h­ướng dẫn đại hội thông qua nghị </a:t>
                      </a:r>
                      <a:r>
                        <a:rPr lang="pt-PT" sz="2000" dirty="0" smtClean="0">
                          <a:effectLst/>
                          <a:latin typeface="Times New Roman" panose="02020603050405020304" pitchFamily="18" charset="0"/>
                          <a:cs typeface="Times New Roman" panose="02020603050405020304" pitchFamily="18" charset="0"/>
                        </a:rPr>
                        <a:t>quyết.</a:t>
                      </a:r>
                      <a:r>
                        <a:rPr lang="pt-PT" sz="2000" u="none" baseline="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Tổng</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kết</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Đại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hội</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Bí th</a:t>
                      </a:r>
                      <a:r>
                        <a:rPr lang="vi-VN" sz="2000" dirty="0" smtClean="0">
                          <a:effectLst/>
                          <a:latin typeface="Times New Roman" panose="02020603050405020304" pitchFamily="18" charset="0"/>
                          <a:cs typeface="Times New Roman" panose="02020603050405020304" pitchFamily="18" charset="0"/>
                        </a:rPr>
                        <a:t>ư</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mới</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r h="314089">
                <a:tc>
                  <a:txBody>
                    <a:bodyPr/>
                    <a:lstStyle/>
                    <a:p>
                      <a:pPr marL="0" marR="0" lvl="0" indent="0" algn="ctr">
                        <a:spcBef>
                          <a:spcPts val="0"/>
                        </a:spcBef>
                        <a:spcAft>
                          <a:spcPts val="0"/>
                        </a:spcAft>
                        <a:buFont typeface="+mj-lt"/>
                        <a:buNone/>
                      </a:pPr>
                      <a:r>
                        <a:rPr lang="en-US" sz="2000"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just">
                        <a:spcBef>
                          <a:spcPts val="0"/>
                        </a:spcBef>
                        <a:spcAft>
                          <a:spcPts val="0"/>
                        </a:spcAft>
                      </a:pPr>
                      <a:r>
                        <a:rPr lang="en-US" sz="2000" dirty="0" err="1" smtClean="0">
                          <a:solidFill>
                            <a:schemeClr val="dk1"/>
                          </a:solidFill>
                          <a:effectLst/>
                          <a:latin typeface="Times New Roman" panose="02020603050405020304" pitchFamily="18" charset="0"/>
                          <a:ea typeface="+mn-ea"/>
                          <a:cs typeface="Times New Roman" panose="02020603050405020304" pitchFamily="18" charset="0"/>
                        </a:rPr>
                        <a:t>Bế</a:t>
                      </a:r>
                      <a:r>
                        <a:rPr lang="en-US" sz="20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dirty="0" err="1" smtClean="0">
                          <a:solidFill>
                            <a:schemeClr val="dk1"/>
                          </a:solidFill>
                          <a:effectLst/>
                          <a:latin typeface="Times New Roman" panose="02020603050405020304" pitchFamily="18" charset="0"/>
                          <a:ea typeface="+mn-ea"/>
                          <a:cs typeface="Times New Roman" panose="02020603050405020304" pitchFamily="18" charset="0"/>
                        </a:rPr>
                        <a:t>mạc</a:t>
                      </a:r>
                      <a:r>
                        <a:rPr lang="en-US" sz="20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dirty="0" err="1" smtClean="0">
                          <a:solidFill>
                            <a:schemeClr val="dk1"/>
                          </a:solidFill>
                          <a:effectLst/>
                          <a:latin typeface="Times New Roman" panose="02020603050405020304" pitchFamily="18" charset="0"/>
                          <a:ea typeface="+mn-ea"/>
                          <a:cs typeface="Times New Roman" panose="02020603050405020304" pitchFamily="18" charset="0"/>
                        </a:rPr>
                        <a:t>Đại</a:t>
                      </a:r>
                      <a:r>
                        <a:rPr lang="en-US" sz="20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aseline="0" dirty="0" err="1" smtClean="0">
                          <a:solidFill>
                            <a:schemeClr val="dk1"/>
                          </a:solidFill>
                          <a:effectLst/>
                          <a:latin typeface="Times New Roman" panose="02020603050405020304" pitchFamily="18" charset="0"/>
                          <a:ea typeface="+mn-ea"/>
                          <a:cs typeface="Times New Roman" panose="02020603050405020304" pitchFamily="18" charset="0"/>
                        </a:rPr>
                        <a:t>hội</a:t>
                      </a:r>
                      <a:r>
                        <a:rPr lang="en-US" sz="2000" baseline="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c>
                  <a:txBody>
                    <a:bodyPr/>
                    <a:lstStyle/>
                    <a:p>
                      <a:pPr marL="0" marR="0" algn="l">
                        <a:spcBef>
                          <a:spcPts val="0"/>
                        </a:spcBef>
                        <a:spcAft>
                          <a:spcPts val="0"/>
                        </a:spcAft>
                      </a:pPr>
                      <a:r>
                        <a:rPr lang="pt-PT" sz="2000" dirty="0" smtClean="0">
                          <a:effectLst/>
                          <a:latin typeface="Times New Roman" panose="02020603050405020304" pitchFamily="18" charset="0"/>
                          <a:cs typeface="Times New Roman" panose="02020603050405020304" pitchFamily="18" charset="0"/>
                        </a:rPr>
                        <a:t>Bí th</a:t>
                      </a:r>
                      <a:r>
                        <a:rPr lang="vi-VN" sz="2000" dirty="0" smtClean="0">
                          <a:effectLst/>
                          <a:latin typeface="Times New Roman" panose="02020603050405020304" pitchFamily="18" charset="0"/>
                          <a:cs typeface="Times New Roman" panose="02020603050405020304" pitchFamily="18" charset="0"/>
                        </a:rPr>
                        <a:t>ư</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mới</a:t>
                      </a:r>
                      <a:endParaRPr lang="en-US" sz="2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tc>
              </a:tr>
            </a:tbl>
          </a:graphicData>
        </a:graphic>
      </p:graphicFrame>
    </p:spTree>
    <p:extLst>
      <p:ext uri="{BB962C8B-B14F-4D97-AF65-F5344CB8AC3E}">
        <p14:creationId xmlns:p14="http://schemas.microsoft.com/office/powerpoint/2010/main" val="2554915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1106</Words>
  <Application>Microsoft Office PowerPoint</Application>
  <PresentationFormat>Widescreen</PresentationFormat>
  <Paragraphs>84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.VnTime</vt:lpstr>
      <vt:lpstr>Arial</vt:lpstr>
      <vt:lpstr>Calibri</vt:lpstr>
      <vt:lpstr>Calibri Light</vt:lpstr>
      <vt:lpstr>Times New Roman</vt:lpstr>
      <vt:lpstr>Office Theme</vt:lpstr>
      <vt:lpstr>PowerPoint Presentation</vt:lpstr>
      <vt:lpstr>PowerPoint Presentation</vt:lpstr>
      <vt:lpstr>Ý nghĩa của Đại hội Chi đoàn</vt:lpstr>
      <vt:lpstr>Yêu cầu Đại hội chi đoàn</vt:lpstr>
      <vt:lpstr>NHÂN SỰ ĐẠI HỘI</vt:lpstr>
      <vt:lpstr>Tiêu chuẩn của Uỷ viên BCH Chi đoàn</vt:lpstr>
      <vt:lpstr>CÁC BƯỚC ĐẠI HỘI CHI ĐOÀN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21</cp:revision>
  <cp:lastPrinted>2021-07-25T03:57:13Z</cp:lastPrinted>
  <dcterms:created xsi:type="dcterms:W3CDTF">2020-09-10T07:32:36Z</dcterms:created>
  <dcterms:modified xsi:type="dcterms:W3CDTF">2021-07-25T03:59:00Z</dcterms:modified>
</cp:coreProperties>
</file>