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1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F37E-C799-4E51-9B0C-F767D89F86BA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6B17-797F-4BC5-938D-F17FA4D06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09731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979711" y="813794"/>
            <a:ext cx="1250303" cy="13776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82" y="1390836"/>
            <a:ext cx="982109" cy="1087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9323" y="354563"/>
            <a:ext cx="6139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ĐOÀN THANH NIÊN CỘNG SẢN HỒ CHÍ MINH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***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3480" y="2802939"/>
            <a:ext cx="7436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ĐẠI HỘI CHI ĐOÀN 12A12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NHIỆM KỲ 2020 - 2021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5282" y="5497276"/>
            <a:ext cx="495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Quận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Lê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Chân</a:t>
            </a:r>
            <a:r>
              <a:rPr lang="en-US" sz="2000" i="1" dirty="0" smtClean="0">
                <a:solidFill>
                  <a:schemeClr val="bg1"/>
                </a:solidFill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</a:rPr>
              <a:t>ngày</a:t>
            </a:r>
            <a:r>
              <a:rPr lang="en-US" sz="2000" i="1" dirty="0" smtClean="0">
                <a:solidFill>
                  <a:schemeClr val="bg1"/>
                </a:solidFill>
              </a:rPr>
              <a:t> 19 </a:t>
            </a:r>
            <a:r>
              <a:rPr lang="en-US" sz="2000" i="1" dirty="0" err="1" smtClean="0">
                <a:solidFill>
                  <a:schemeClr val="bg1"/>
                </a:solidFill>
              </a:rPr>
              <a:t>tháng</a:t>
            </a:r>
            <a:r>
              <a:rPr lang="en-US" sz="2000" i="1" dirty="0" smtClean="0">
                <a:solidFill>
                  <a:schemeClr val="bg1"/>
                </a:solidFill>
              </a:rPr>
              <a:t> 9 </a:t>
            </a:r>
            <a:r>
              <a:rPr lang="en-US" sz="2000" i="1" dirty="0" err="1" smtClean="0">
                <a:solidFill>
                  <a:schemeClr val="bg1"/>
                </a:solidFill>
              </a:rPr>
              <a:t>năm</a:t>
            </a:r>
            <a:r>
              <a:rPr lang="en-US" sz="2000" i="1" dirty="0" smtClean="0">
                <a:solidFill>
                  <a:schemeClr val="bg1"/>
                </a:solidFill>
              </a:rPr>
              <a:t> 2020</a:t>
            </a:r>
            <a:endParaRPr lang="en-US" sz="20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6" b="93960" l="4808" r="91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7" y="2478191"/>
            <a:ext cx="2773389" cy="24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0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cp:lastPrinted>2021-07-24T10:58:36Z</cp:lastPrinted>
  <dcterms:created xsi:type="dcterms:W3CDTF">2020-09-10T09:32:24Z</dcterms:created>
  <dcterms:modified xsi:type="dcterms:W3CDTF">2021-07-24T10:59:23Z</dcterms:modified>
</cp:coreProperties>
</file>