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1" clrIdx="0">
    <p:extLst>
      <p:ext uri="{19B8F6BF-5375-455C-9EA6-DF929625EA0E}">
        <p15:presenceInfo xmlns:p15="http://schemas.microsoft.com/office/powerpoint/2012/main" userId="a2bf95bea402c4b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EFFE"/>
    <a:srgbClr val="B4E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24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0829-0CFC-4ACE-AD34-9EA5020ED01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9264B-A15F-4DF3-A027-80E059B4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39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0829-0CFC-4ACE-AD34-9EA5020ED01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9264B-A15F-4DF3-A027-80E059B4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74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0829-0CFC-4ACE-AD34-9EA5020ED01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9264B-A15F-4DF3-A027-80E059B4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79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0829-0CFC-4ACE-AD34-9EA5020ED01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9264B-A15F-4DF3-A027-80E059B4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86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0829-0CFC-4ACE-AD34-9EA5020ED01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9264B-A15F-4DF3-A027-80E059B4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023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0829-0CFC-4ACE-AD34-9EA5020ED01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9264B-A15F-4DF3-A027-80E059B4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20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0829-0CFC-4ACE-AD34-9EA5020ED01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9264B-A15F-4DF3-A027-80E059B4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006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0829-0CFC-4ACE-AD34-9EA5020ED01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9264B-A15F-4DF3-A027-80E059B4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1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0829-0CFC-4ACE-AD34-9EA5020ED01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9264B-A15F-4DF3-A027-80E059B4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31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0829-0CFC-4ACE-AD34-9EA5020ED01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9264B-A15F-4DF3-A027-80E059B4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141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0829-0CFC-4ACE-AD34-9EA5020ED01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9264B-A15F-4DF3-A027-80E059B4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656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A0829-0CFC-4ACE-AD34-9EA5020ED01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9264B-A15F-4DF3-A027-80E059B4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tmp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23">
            <a:extLst>
              <a:ext uri="{FF2B5EF4-FFF2-40B4-BE49-F238E27FC236}">
                <a16:creationId xmlns:a16="http://schemas.microsoft.com/office/drawing/2014/main" id="{E3DB7F3F-131F-D318-5D74-AA7F71296DE5}"/>
              </a:ext>
            </a:extLst>
          </p:cNvPr>
          <p:cNvSpPr/>
          <p:nvPr/>
        </p:nvSpPr>
        <p:spPr>
          <a:xfrm>
            <a:off x="39094" y="3194994"/>
            <a:ext cx="6746313" cy="32249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84" name="Picture 12" descr="https://o.remove.bg/downloads/d79edf1a-19b5-4530-9afb-19a61fc93602/pngtree-cartoon-arrow-hand-drawn-arrows-arrow-creative-arrow-png-image_389840-removebg-previe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0873">
            <a:off x="-189257" y="1305989"/>
            <a:ext cx="927512" cy="500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153BD1-0547-D9B6-9124-D55869247D25}"/>
              </a:ext>
            </a:extLst>
          </p:cNvPr>
          <p:cNvSpPr txBox="1"/>
          <p:nvPr/>
        </p:nvSpPr>
        <p:spPr>
          <a:xfrm>
            <a:off x="2193406" y="71974"/>
            <a:ext cx="30277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HUYỆN AN LÃO</a:t>
            </a:r>
          </a:p>
          <a:p>
            <a:r>
              <a:rPr 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TÂN VIÊN</a:t>
            </a:r>
          </a:p>
        </p:txBody>
      </p:sp>
      <p:pic>
        <p:nvPicPr>
          <p:cNvPr id="26" name="Picture 25" descr="A picture containing logo, text, trademark, emblem&#10;&#10;Description automatically generated">
            <a:extLst>
              <a:ext uri="{FF2B5EF4-FFF2-40B4-BE49-F238E27FC236}">
                <a16:creationId xmlns:a16="http://schemas.microsoft.com/office/drawing/2014/main" id="{D0CFB78F-D7E0-E15B-FD66-2735F0A701F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70" y="58472"/>
            <a:ext cx="1158480" cy="1187971"/>
          </a:xfrm>
          <a:prstGeom prst="rect">
            <a:avLst/>
          </a:prstGeom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FEEDE3C-07D4-A56C-D155-C5175F281D07}"/>
              </a:ext>
            </a:extLst>
          </p:cNvPr>
          <p:cNvCxnSpPr/>
          <p:nvPr/>
        </p:nvCxnSpPr>
        <p:spPr>
          <a:xfrm>
            <a:off x="2577798" y="542383"/>
            <a:ext cx="2083623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FEA15CF9-2F27-B0A4-292E-C9C34B6DA8DB}"/>
              </a:ext>
            </a:extLst>
          </p:cNvPr>
          <p:cNvSpPr txBox="1"/>
          <p:nvPr/>
        </p:nvSpPr>
        <p:spPr>
          <a:xfrm>
            <a:off x="277431" y="3245490"/>
            <a:ext cx="666627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 </a:t>
            </a:r>
            <a:r>
              <a:rPr lang="en-US" sz="14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1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14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19/6/2023 </a:t>
            </a:r>
            <a:r>
              <a:rPr lang="en-US" sz="1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26/6/2023: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1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1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10/7/2023 </a:t>
            </a:r>
            <a:r>
              <a:rPr lang="en-US" sz="1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22/7/2023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1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1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 – 2024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PHHS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non, </a:t>
            </a:r>
            <a:r>
              <a:rPr lang="vi-VN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con.</a:t>
            </a:r>
          </a:p>
          <a:p>
            <a:r>
              <a:rPr lang="en-US" sz="1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PHHS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http:/tsdc.haiphong.edu.vn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PHHS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vi-VN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(Từ ngày 24/7-26/7/2023)</a:t>
            </a:r>
            <a:endParaRPr lang="en-US" sz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 </a:t>
            </a:r>
            <a:r>
              <a:rPr lang="en-US" sz="14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1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1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1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 tuyến</a:t>
            </a:r>
            <a:endParaRPr lang="en-US" sz="14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24/7/2023 </a:t>
            </a:r>
            <a:r>
              <a:rPr lang="vi-VN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29/7/2023: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1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sz="1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1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1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1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1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1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TextBox 3072">
            <a:extLst>
              <a:ext uri="{FF2B5EF4-FFF2-40B4-BE49-F238E27FC236}">
                <a16:creationId xmlns:a16="http://schemas.microsoft.com/office/drawing/2014/main" id="{A6883FAD-4F04-6712-ABB1-1BA8F7100272}"/>
              </a:ext>
            </a:extLst>
          </p:cNvPr>
          <p:cNvSpPr txBox="1"/>
          <p:nvPr/>
        </p:nvSpPr>
        <p:spPr>
          <a:xfrm>
            <a:off x="4253592" y="8754726"/>
            <a:ext cx="26044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HIỆU TRƯỞNG</a:t>
            </a:r>
          </a:p>
          <a:p>
            <a:pPr algn="ctr"/>
            <a:r>
              <a:rPr lang="en-US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(Đã kí)</a:t>
            </a:r>
          </a:p>
          <a:p>
            <a:pPr algn="ctr"/>
            <a:endParaRPr lang="en-US" sz="1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Nguyễn Thị Yến</a:t>
            </a:r>
          </a:p>
        </p:txBody>
      </p:sp>
      <p:pic>
        <p:nvPicPr>
          <p:cNvPr id="3074" name="Picture 4" descr="https://o.remove.bg/downloads/816da97a-d6a9-4900-a411-9101b43fbe8d/efe966f811b207045ed1fcd8c27b29ce-removebg-preview.png">
            <a:extLst>
              <a:ext uri="{FF2B5EF4-FFF2-40B4-BE49-F238E27FC236}">
                <a16:creationId xmlns:a16="http://schemas.microsoft.com/office/drawing/2014/main" id="{54AE787E-8BE4-8DFF-89D7-A8A4CF5500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806" y="6604596"/>
            <a:ext cx="639602" cy="884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28" descr="https://o.remove.bg/downloads/6e303eed-3229-4ce7-9cec-18c28fd68606/7e96f67c9fc304a0272c56fd82442f1d-removebg-preview.png">
            <a:extLst>
              <a:ext uri="{FF2B5EF4-FFF2-40B4-BE49-F238E27FC236}">
                <a16:creationId xmlns:a16="http://schemas.microsoft.com/office/drawing/2014/main" id="{AD66CE2F-7AA4-0BE4-03F3-9F867E705B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21" y="9260469"/>
            <a:ext cx="706044" cy="645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ounded Rectangle 23">
            <a:extLst>
              <a:ext uri="{FF2B5EF4-FFF2-40B4-BE49-F238E27FC236}">
                <a16:creationId xmlns:a16="http://schemas.microsoft.com/office/drawing/2014/main" id="{06AB230B-FDBA-416D-38A8-A1808FBBFEC9}"/>
              </a:ext>
            </a:extLst>
          </p:cNvPr>
          <p:cNvSpPr/>
          <p:nvPr/>
        </p:nvSpPr>
        <p:spPr>
          <a:xfrm>
            <a:off x="2969132" y="1436736"/>
            <a:ext cx="3751885" cy="1666200"/>
          </a:xfrm>
          <a:prstGeom prst="roundRect">
            <a:avLst/>
          </a:prstGeom>
          <a:solidFill>
            <a:srgbClr val="B4EEF1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969132" y="1694256"/>
            <a:ext cx="39740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-Trẻ sinh năm 2017 trở về trước hoàn thành chương trình mầm non có hộ khẩu thường trú trên địa bàn xã Tân Viên; học sinh thôn Tân An xã An Thắng; học sinh có hộ khẩu nơi khác về tạm trú tại </a:t>
            </a:r>
            <a:r>
              <a:rPr lang="vi-VN" sz="1600">
                <a:latin typeface="Times New Roman" panose="02020603050405020304" pitchFamily="18" charset="0"/>
                <a:cs typeface="Times New Roman" panose="02020603050405020304" pitchFamily="18" charset="0"/>
              </a:rPr>
              <a:t>xã </a:t>
            </a:r>
            <a:r>
              <a:rPr 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Tân Viên…</a:t>
            </a:r>
          </a:p>
        </p:txBody>
      </p:sp>
      <p:pic>
        <p:nvPicPr>
          <p:cNvPr id="11" name="Picture 12" descr="https://o.remove.bg/downloads/75f43280-67fa-4f2a-b8a7-a281430d1bd2/3312db2c2d338498d3bc86247ccd3a7a-removebg-preview.png">
            <a:extLst>
              <a:ext uri="{FF2B5EF4-FFF2-40B4-BE49-F238E27FC236}">
                <a16:creationId xmlns:a16="http://schemas.microsoft.com/office/drawing/2014/main" id="{BD3A3BBE-5C65-CFF7-705D-0E0369B07E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940" y="7756866"/>
            <a:ext cx="4347715" cy="182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E55274A0-0773-CBDA-135C-A1C2236F7366}"/>
              </a:ext>
            </a:extLst>
          </p:cNvPr>
          <p:cNvSpPr txBox="1"/>
          <p:nvPr/>
        </p:nvSpPr>
        <p:spPr>
          <a:xfrm>
            <a:off x="1089839" y="8243278"/>
            <a:ext cx="35424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r>
              <a:rPr lang="vi-VN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30’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11h00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</a:p>
          <a:p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14h00’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17h00’.</a:t>
            </a:r>
          </a:p>
          <a:p>
            <a:endParaRPr lang="en-US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ounded Rectangle 2">
            <a:extLst>
              <a:ext uri="{FF2B5EF4-FFF2-40B4-BE49-F238E27FC236}">
                <a16:creationId xmlns:a16="http://schemas.microsoft.com/office/drawing/2014/main" id="{4B203A3F-78C0-E69F-4AD9-DB479CC55C94}"/>
              </a:ext>
            </a:extLst>
          </p:cNvPr>
          <p:cNvSpPr/>
          <p:nvPr/>
        </p:nvSpPr>
        <p:spPr>
          <a:xfrm>
            <a:off x="2072843" y="7627054"/>
            <a:ext cx="2002606" cy="30327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340EBB0-6939-90F8-C645-5F7896586D1D}"/>
              </a:ext>
            </a:extLst>
          </p:cNvPr>
          <p:cNvSpPr txBox="1"/>
          <p:nvPr/>
        </p:nvSpPr>
        <p:spPr>
          <a:xfrm>
            <a:off x="2110045" y="7561002"/>
            <a:ext cx="2604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5.Thời gian làm việc</a:t>
            </a:r>
          </a:p>
        </p:txBody>
      </p:sp>
      <p:pic>
        <p:nvPicPr>
          <p:cNvPr id="14" name="Picture 6" descr="https://o.remove.bg/downloads/8bb2e628-c554-43cb-9cc3-18c7087228c8/e3bda48faa211887a568f0a193ddf976-removebg-preview.png">
            <a:extLst>
              <a:ext uri="{FF2B5EF4-FFF2-40B4-BE49-F238E27FC236}">
                <a16:creationId xmlns:a16="http://schemas.microsoft.com/office/drawing/2014/main" id="{D28976DB-4B85-89E5-B8EA-E1D55451BA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83" y="1237676"/>
            <a:ext cx="3154680" cy="1532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B1DC8014-7E93-1775-2717-D392C2C68297}"/>
              </a:ext>
            </a:extLst>
          </p:cNvPr>
          <p:cNvSpPr txBox="1"/>
          <p:nvPr/>
        </p:nvSpPr>
        <p:spPr>
          <a:xfrm>
            <a:off x="460617" y="1566078"/>
            <a:ext cx="24199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1.Chỉ tiêu:</a:t>
            </a:r>
          </a:p>
          <a:p>
            <a:r>
              <a:rPr lang="en-US" sz="16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Số học sinh: 143 học sinh.</a:t>
            </a:r>
          </a:p>
          <a:p>
            <a:r>
              <a:rPr lang="en-US" sz="16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Số lớp:  4 lớp.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9905C61-93CE-3DEF-045B-8FF424D3AABD}"/>
              </a:ext>
            </a:extLst>
          </p:cNvPr>
          <p:cNvSpPr txBox="1"/>
          <p:nvPr/>
        </p:nvSpPr>
        <p:spPr>
          <a:xfrm>
            <a:off x="214273" y="6705988"/>
            <a:ext cx="60935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Theo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vi-VN" sz="1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giấy khai sinh bản chính để đối chiếu.</a:t>
            </a:r>
          </a:p>
          <a:p>
            <a:pPr marL="285750" indent="-285750">
              <a:buFontTx/>
              <a:buChar char="-"/>
            </a:pPr>
            <a:r>
              <a:rPr lang="vi-VN" sz="16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 </a:t>
            </a:r>
            <a:r>
              <a:rPr lang="vi-VN" sz="1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 nhận hoàn thành chương trình Mầm non 5 tuổi</a:t>
            </a:r>
            <a:r>
              <a:rPr lang="vi-VN" sz="16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vi-VN" sz="16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 ảnh 3x4</a:t>
            </a:r>
            <a:endParaRPr lang="en-US" sz="16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26" descr="https://o.remove.bg/downloads/16959b2f-2f27-4147-8349-1165245be135/863517065458ed7fa5fa53c2ae627def-removebg-preview.png">
            <a:extLst>
              <a:ext uri="{FF2B5EF4-FFF2-40B4-BE49-F238E27FC236}">
                <a16:creationId xmlns:a16="http://schemas.microsoft.com/office/drawing/2014/main" id="{E82CB8CD-7DC3-D7A9-0055-EF5CC2B58C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990" y="5737351"/>
            <a:ext cx="2094519" cy="1856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B10E4035-3C92-8F06-F7A0-AFBF2F2EAEB0}"/>
              </a:ext>
            </a:extLst>
          </p:cNvPr>
          <p:cNvSpPr txBox="1"/>
          <p:nvPr/>
        </p:nvSpPr>
        <p:spPr>
          <a:xfrm>
            <a:off x="2013152" y="6477033"/>
            <a:ext cx="2604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Hồ sơ </a:t>
            </a:r>
            <a:r>
              <a:rPr lang="en-US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sinh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8772C0E-C8A7-4C35-199E-713377F62FC2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12" t="40950" r="60910" b="51404"/>
          <a:stretch/>
        </p:blipFill>
        <p:spPr>
          <a:xfrm>
            <a:off x="2116765" y="2765298"/>
            <a:ext cx="4213013" cy="793944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1CE15173-6736-25FA-2E03-46565924600B}"/>
              </a:ext>
            </a:extLst>
          </p:cNvPr>
          <p:cNvSpPr txBox="1"/>
          <p:nvPr/>
        </p:nvSpPr>
        <p:spPr>
          <a:xfrm>
            <a:off x="2664604" y="3096638"/>
            <a:ext cx="3643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3. Hình thức và thời gian tuyển sinh</a:t>
            </a:r>
          </a:p>
        </p:txBody>
      </p:sp>
      <p:sp>
        <p:nvSpPr>
          <p:cNvPr id="22" name="Rounded Rectangle 2">
            <a:extLst>
              <a:ext uri="{FF2B5EF4-FFF2-40B4-BE49-F238E27FC236}">
                <a16:creationId xmlns:a16="http://schemas.microsoft.com/office/drawing/2014/main" id="{335B649F-6459-8242-0693-59C05075793C}"/>
              </a:ext>
            </a:extLst>
          </p:cNvPr>
          <p:cNvSpPr/>
          <p:nvPr/>
        </p:nvSpPr>
        <p:spPr>
          <a:xfrm>
            <a:off x="3412249" y="1407851"/>
            <a:ext cx="2827270" cy="30327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CEE231D-9E63-9743-E760-EACF8627A225}"/>
              </a:ext>
            </a:extLst>
          </p:cNvPr>
          <p:cNvSpPr txBox="1"/>
          <p:nvPr/>
        </p:nvSpPr>
        <p:spPr>
          <a:xfrm>
            <a:off x="2760935" y="1374973"/>
            <a:ext cx="4213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2.Đối tượng, địa bàn tuyển sinh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7E2A2B9-C251-9188-4824-70E13200B890}"/>
              </a:ext>
            </a:extLst>
          </p:cNvPr>
          <p:cNvSpPr txBox="1"/>
          <p:nvPr/>
        </p:nvSpPr>
        <p:spPr>
          <a:xfrm>
            <a:off x="1033869" y="760138"/>
            <a:ext cx="5072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 BÁO TUYỂN SINH VÀO LỚP 1</a:t>
            </a:r>
          </a:p>
          <a:p>
            <a:pPr algn="ctr"/>
            <a:r>
              <a:rPr lang="en-US" sz="1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 2023 - 2024</a:t>
            </a:r>
            <a:endParaRPr 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AC834BB-E4C4-D295-6330-9C0C1CF2587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424237" y="4948237"/>
            <a:ext cx="9526" cy="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390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424</TotalTime>
  <Words>391</Words>
  <Application>Microsoft Office PowerPoint</Application>
  <PresentationFormat>A4 Paper (210x297 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30</cp:revision>
  <dcterms:created xsi:type="dcterms:W3CDTF">2023-01-01T10:51:31Z</dcterms:created>
  <dcterms:modified xsi:type="dcterms:W3CDTF">2023-06-22T05:49:19Z</dcterms:modified>
</cp:coreProperties>
</file>