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59" r:id="rId2"/>
    <p:sldId id="560" r:id="rId3"/>
    <p:sldId id="551" r:id="rId4"/>
    <p:sldId id="552" r:id="rId5"/>
    <p:sldId id="553" r:id="rId6"/>
    <p:sldId id="554" r:id="rId7"/>
    <p:sldId id="561" r:id="rId8"/>
    <p:sldId id="562" r:id="rId9"/>
    <p:sldId id="563" r:id="rId10"/>
    <p:sldId id="564" r:id="rId11"/>
    <p:sldId id="565" r:id="rId12"/>
    <p:sldId id="555" r:id="rId13"/>
    <p:sldId id="556" r:id="rId14"/>
    <p:sldId id="549" r:id="rId15"/>
  </p:sldIdLst>
  <p:sldSz cx="12192000" cy="6858000"/>
  <p:notesSz cx="6858000" cy="9144000"/>
  <p:embeddedFontLs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等线" panose="020B060402020202020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CF"/>
    <a:srgbClr val="523234"/>
    <a:srgbClr val="0000FF"/>
    <a:srgbClr val="E35556"/>
    <a:srgbClr val="B3A4C6"/>
    <a:srgbClr val="D44A21"/>
    <a:srgbClr val="369F39"/>
    <a:srgbClr val="892842"/>
    <a:srgbClr val="A297C6"/>
    <a:srgbClr val="A75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12" y="84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C384-AC72-4A0C-9182-BA4F23AFA99A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55FC9-8339-4A10-B0D1-E5BD9EA00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0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0B564-66AA-478C-90CF-3DFC6E67775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51D46-6F10-44DB-B010-5F0963CF1E7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1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7ED5F-2FDA-4582-A50D-DE497AF1822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3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DDD0CD-AAF1-40DD-B979-11416C96156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6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11E3-7C6C-446A-937B-3E3C48622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2052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3D%20HOAT%20HINH\cd2\border_flower.wmv" TargetMode="Externa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border_flower.wmv">
            <a:hlinkClick r:id="" action="ppaction://media"/>
          </p:cNvPr>
          <p:cNvPicPr>
            <a:picLocks noGrp="1" noRot="1" noChangeAspect="1" noChangeArrowheads="1"/>
          </p:cNvPicPr>
          <p:nvPr>
            <p:ph type="title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/>
          </a:solidFill>
          <a:ln>
            <a:solidFill>
              <a:srgbClr val="00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505200" y="3657600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®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Õn</a:t>
            </a: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dù</a:t>
            </a: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giê</a:t>
            </a: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líp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4A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5125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02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667000" y="1828800"/>
            <a:ext cx="7086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Chµo</a:t>
            </a:r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mõng</a:t>
            </a:r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thÇy</a:t>
            </a:r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c«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gi¸o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-1006475" y="1028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448050" y="5410200"/>
            <a:ext cx="5619750" cy="1314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400" b="1" kern="10" dirty="0" err="1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400" b="1" kern="10" dirty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" dirty="0" err="1" smtClean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b="1" kern="10" dirty="0" smtClean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kern="10" dirty="0" smtClean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4400" b="1" kern="10" dirty="0">
              <a:ln w="9525" cap="sq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89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63648701133656822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3048000" cy="60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FF0000"/>
                </a:solidFill>
              </a:rPr>
              <a:t>Ba điều ước</a:t>
            </a:r>
          </a:p>
        </p:txBody>
      </p:sp>
    </p:spTree>
    <p:extLst>
      <p:ext uri="{BB962C8B-B14F-4D97-AF65-F5344CB8AC3E}">
        <p14:creationId xmlns:p14="http://schemas.microsoft.com/office/powerpoint/2010/main" val="31130909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09800"/>
            <a:ext cx="8229600" cy="1143000"/>
          </a:xfrm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948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9007" y="381000"/>
            <a:ext cx="1141693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9564717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auto">
          <a:xfrm>
            <a:off x="4025900" y="533400"/>
            <a:ext cx="4191000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đánh giá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057400" y="12192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Nội dung câu chuyện đúng chủ đề.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 chuyện ngoài sách giáo khoa.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kể chuyện hay, cả phối hợp cử chỉ, điệu bộ.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đúng ý nghĩa câu chuyện.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Trả lời được các câu hỏi của các bạn hoặc đặt câu hỏi cho các bạn.</a:t>
            </a:r>
          </a:p>
        </p:txBody>
      </p:sp>
      <p:pic>
        <p:nvPicPr>
          <p:cNvPr id="22532" name="Picture 5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62200" y="6172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2645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17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2235200" y="609600"/>
            <a:ext cx="3352800" cy="4789488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 sz="2400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029" tIns="39015" rIns="78029" bIns="39015" anchor="ctr"/>
              <a:lstStyle/>
              <a:p>
                <a:pPr algn="ctr" eaLnBrk="1" hangingPunct="1"/>
                <a:endParaRPr lang="vi-VN" sz="2400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8029" tIns="39015" rIns="78029" bIns="39015" anchor="ctr"/>
              <a:lstStyle/>
              <a:p>
                <a:pPr algn="ctr" eaLnBrk="1" hangingPunct="1">
                  <a:defRPr/>
                </a:pPr>
                <a:endParaRPr lang="vi-VN" sz="2400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1"/>
            <a:ext cx="833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6"/>
            <a:ext cx="10769600" cy="1833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63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alt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878013"/>
            <a:ext cx="8226425" cy="1060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71869E-A5BA-42B0-BB66-B20C4224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922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b-NO" altLang="en-US" i="1" dirty="0" smtClean="0"/>
              <a:t>+ Câu chuyện muốn nói với chúng ta điều gì?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5" name="Picture 12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4" y="113506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71" y="173832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" y="4911692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4672012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6" y="5236368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25" y="5254592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1238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8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WordArt 11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8229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201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37412"/>
            <a:ext cx="9144000" cy="328095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438400" y="1905000"/>
            <a:ext cx="20574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4724400" y="1905000"/>
            <a:ext cx="18288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6781800" y="2514600"/>
            <a:ext cx="24384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1828800" y="2514600"/>
            <a:ext cx="14478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7415" name="Title 9"/>
          <p:cNvSpPr>
            <a:spLocks noGrp="1"/>
          </p:cNvSpPr>
          <p:nvPr>
            <p:ph type="title"/>
          </p:nvPr>
        </p:nvSpPr>
        <p:spPr>
          <a:xfrm>
            <a:off x="1676400" y="762000"/>
            <a:ext cx="8763000" cy="2362200"/>
          </a:xfrm>
        </p:spPr>
        <p:txBody>
          <a:bodyPr/>
          <a:lstStyle/>
          <a:p>
            <a:pPr algn="l"/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viển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828800" y="3124200"/>
            <a:ext cx="22098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82127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24000" y="1219200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ước mơ đẹp: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Ước mơ về cuộc sống no đủ, hạnh phúc (như ước mơ của em bé trong truyện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bé bán diêm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 An-đéc-xen hay của chú bé Rê-mi trong truyện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 đình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 Ma-lô,...)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- Uớc mơ chinh phục thiên nhiên (như ước mơ của các bạn nhỏ trong vở kịch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 Mat-tét-lích).</a:t>
            </a:r>
          </a:p>
        </p:txBody>
      </p: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830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Tìm những câu chuyện về ước mơ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704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752600" y="914400"/>
            <a:ext cx="86106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b. Những ước mơ viển vông, phi lí: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- Ước mơ viển vông của chàng Rít trong truyện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điều ước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 Tiếng Việt 3, tập một 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- Ước mơ phi lí thể hiện lòng tham không đáy của người vợ ông lão đánh cá trong truyện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lão đánh cá và con cá vàng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Pu-skin.</a:t>
            </a:r>
          </a:p>
        </p:txBody>
      </p: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Tìm những câu chuyện về ước mơ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470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091" r="9164" b="-1091"/>
          <a:stretch>
            <a:fillRect/>
          </a:stretch>
        </p:blipFill>
        <p:spPr bwMode="auto">
          <a:xfrm>
            <a:off x="1676400" y="55563"/>
            <a:ext cx="10515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28600" y="1752600"/>
            <a:ext cx="1295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LỜI ƯỚC DƯỚI TRĂNG</a:t>
            </a:r>
          </a:p>
        </p:txBody>
      </p:sp>
    </p:spTree>
    <p:extLst>
      <p:ext uri="{BB962C8B-B14F-4D97-AF65-F5344CB8AC3E}">
        <p14:creationId xmlns:p14="http://schemas.microsoft.com/office/powerpoint/2010/main" val="130073109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o_vuong_quoc_tuong_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744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495800" y="228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/>
              <a:t>Ở Vương quốc Tương Lai</a:t>
            </a:r>
          </a:p>
        </p:txBody>
      </p:sp>
    </p:spTree>
    <p:extLst>
      <p:ext uri="{BB962C8B-B14F-4D97-AF65-F5344CB8AC3E}">
        <p14:creationId xmlns:p14="http://schemas.microsoft.com/office/powerpoint/2010/main" val="347759438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0"/>
            <a:ext cx="82296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886200" y="6248400"/>
            <a:ext cx="3657600" cy="60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chemeClr val="accent2"/>
                </a:solidFill>
              </a:rPr>
              <a:t>Cô  bé bán diêm</a:t>
            </a:r>
            <a:r>
              <a:rPr lang="en-US" altLang="en-US" smtClean="0"/>
              <a:t> </a:t>
            </a:r>
          </a:p>
        </p:txBody>
      </p:sp>
      <p:pic>
        <p:nvPicPr>
          <p:cNvPr id="10244" name="Picture 4" descr="co_be_ban_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10515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143000" y="8382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FF00"/>
                </a:solidFill>
              </a:rPr>
              <a:t>Cô bé bán diêm</a:t>
            </a:r>
          </a:p>
        </p:txBody>
      </p:sp>
    </p:spTree>
    <p:extLst>
      <p:ext uri="{BB962C8B-B14F-4D97-AF65-F5344CB8AC3E}">
        <p14:creationId xmlns:p14="http://schemas.microsoft.com/office/powerpoint/2010/main" val="375927901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画风-视频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383</Words>
  <Application>Microsoft Office PowerPoint</Application>
  <PresentationFormat>Widescreen</PresentationFormat>
  <Paragraphs>41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.VnTime</vt:lpstr>
      <vt:lpstr>华康少女文字W5(P)</vt:lpstr>
      <vt:lpstr>等线</vt:lpstr>
      <vt:lpstr>Times New Roman</vt:lpstr>
      <vt:lpstr>Arial</vt:lpstr>
      <vt:lpstr>Office 主题</vt:lpstr>
      <vt:lpstr>PowerPoint Presentation</vt:lpstr>
      <vt:lpstr>Kiểm tra bài cũ</vt:lpstr>
      <vt:lpstr>PowerPoint Presentation</vt:lpstr>
      <vt:lpstr>Đề bài: Hãy kể một câu chuyện mà em đã được nghe, được đọc về những  ước mơ đẹp hoặc những ước mơ viển vông, phi lí.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画风-视频</dc:title>
  <dc:creator>Administrator</dc:creator>
  <cp:keywords>Thy Tho</cp:keywords>
  <cp:lastModifiedBy>Windows 11</cp:lastModifiedBy>
  <cp:revision>423</cp:revision>
  <dcterms:created xsi:type="dcterms:W3CDTF">2018-04-21T12:25:00Z</dcterms:created>
  <dcterms:modified xsi:type="dcterms:W3CDTF">2022-10-29T13:24:04Z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B8DB5B37E97A4D3290DFFC6A3BFFE5BE</vt:lpwstr>
  </property>
</Properties>
</file>