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9" r:id="rId2"/>
    <p:sldId id="2953"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51" d="100"/>
          <a:sy n="51" d="100"/>
        </p:scale>
        <p:origin x="79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6.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14.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id="{E850280C-7C06-42D4-98C4-BE81AEC8DC5C}"/>
              </a:ext>
            </a:extLst>
          </p:cNvPr>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882</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195</cp:revision>
  <dcterms:created xsi:type="dcterms:W3CDTF">2021-11-14T08:33:55Z</dcterms:created>
  <dcterms:modified xsi:type="dcterms:W3CDTF">2023-10-17T09:36:16Z</dcterms:modified>
</cp:coreProperties>
</file>