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9" r:id="rId2"/>
    <p:sldId id="294" r:id="rId3"/>
    <p:sldId id="292" r:id="rId4"/>
    <p:sldId id="256" r:id="rId5"/>
    <p:sldId id="291" r:id="rId6"/>
    <p:sldId id="259" r:id="rId7"/>
    <p:sldId id="272" r:id="rId8"/>
    <p:sldId id="285" r:id="rId9"/>
    <p:sldId id="273" r:id="rId10"/>
    <p:sldId id="274" r:id="rId11"/>
    <p:sldId id="275" r:id="rId12"/>
    <p:sldId id="289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55DB7-610C-4DDF-9E45-46BB194E456F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D52BB-8E58-4921-AE15-F16E1745A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D52BB-8E58-4921-AE15-F16E1745A7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4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D52BB-8E58-4921-AE15-F16E1745A7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0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2004"/>
            <a:ext cx="912437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3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5334001" y="5181600"/>
            <a:ext cx="3809999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#9Slide02 Noi dung dai"/>
              </a:defRPr>
            </a:lvl1pPr>
            <a:lvl2pPr marL="742950" indent="-285750">
              <a:defRPr>
                <a:solidFill>
                  <a:schemeClr val="tx1"/>
                </a:solidFill>
                <a:latin typeface="#9Slide02 Noi dung dai"/>
              </a:defRPr>
            </a:lvl2pPr>
            <a:lvl3pPr marL="1143000" indent="-228600">
              <a:defRPr>
                <a:solidFill>
                  <a:schemeClr val="tx1"/>
                </a:solidFill>
                <a:latin typeface="#9Slide02 Noi dung dai"/>
              </a:defRPr>
            </a:lvl3pPr>
            <a:lvl4pPr marL="1600200" indent="-228600">
              <a:defRPr>
                <a:solidFill>
                  <a:schemeClr val="tx1"/>
                </a:solidFill>
                <a:latin typeface="#9Slide02 Noi dung dai"/>
              </a:defRPr>
            </a:lvl4pPr>
            <a:lvl5pPr marL="2057400" indent="-228600">
              <a:defRPr>
                <a:solidFill>
                  <a:schemeClr val="tx1"/>
                </a:solidFill>
                <a:latin typeface="#9Slide02 Noi dung da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/>
              </a:defRPr>
            </a:lvl9pPr>
          </a:lstStyle>
          <a:p>
            <a:pPr eaLnBrk="1" hangingPunct="1"/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Times New Roman" pitchFamily="18" charset="0"/>
              </a:rPr>
              <a:t>Nga</a:t>
            </a:r>
            <a:endParaRPr lang="en-US" alt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: 1987</a:t>
            </a:r>
          </a:p>
          <a:p>
            <a:pPr eaLnBrk="1" hangingPunct="1"/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endParaRPr lang="en-US" alt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i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Times New Roman" pitchFamily="18" charset="0"/>
                <a:cs typeface="Times New Roman" pitchFamily="18" charset="0"/>
              </a:rPr>
              <a:t>Cát</a:t>
            </a:r>
            <a:endParaRPr lang="en-US" altLang="en-US" sz="2400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3289" y="1905000"/>
            <a:ext cx="7642958" cy="258532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-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1143000" y="2935069"/>
            <a:ext cx="72544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#9Slide02 Noi dung dai"/>
              </a:defRPr>
            </a:lvl1pPr>
            <a:lvl2pPr marL="742950" indent="-285750">
              <a:defRPr>
                <a:solidFill>
                  <a:schemeClr val="tx1"/>
                </a:solidFill>
                <a:latin typeface="#9Slide02 Noi dung dai"/>
              </a:defRPr>
            </a:lvl2pPr>
            <a:lvl3pPr marL="1143000" indent="-228600">
              <a:defRPr>
                <a:solidFill>
                  <a:schemeClr val="tx1"/>
                </a:solidFill>
                <a:latin typeface="#9Slide02 Noi dung dai"/>
              </a:defRPr>
            </a:lvl3pPr>
            <a:lvl4pPr marL="1600200" indent="-228600">
              <a:defRPr>
                <a:solidFill>
                  <a:schemeClr val="tx1"/>
                </a:solidFill>
                <a:latin typeface="#9Slide02 Noi dung dai"/>
              </a:defRPr>
            </a:lvl4pPr>
            <a:lvl5pPr marL="2057400" indent="-228600">
              <a:defRPr>
                <a:solidFill>
                  <a:schemeClr val="tx1"/>
                </a:solidFill>
                <a:latin typeface="#9Slide02 Noi dung da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/>
              </a:defRPr>
            </a:lvl9pPr>
          </a:lstStyle>
          <a:p>
            <a:pPr algn="ctr" eaLnBrk="1" hangingPunct="1"/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33: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60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30033" t="42658" r="26468" b="34155"/>
          <a:stretch>
            <a:fillRect/>
          </a:stretch>
        </p:blipFill>
        <p:spPr>
          <a:xfrm>
            <a:off x="0" y="1"/>
            <a:ext cx="9144000" cy="5883275"/>
          </a:xfrm>
          <a:prstGeom prst="rect">
            <a:avLst/>
          </a:prstGeom>
        </p:spPr>
      </p:pic>
      <p:pic>
        <p:nvPicPr>
          <p:cNvPr id="5" name="Content Placeholder 1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050" b="73257" l="38677" r="53741"/>
                    </a14:imgEffect>
                  </a14:imgLayer>
                </a14:imgProps>
              </a:ext>
            </a:extLst>
          </a:blip>
          <a:srcRect l="46183" t="65891" r="47815" b="28361"/>
          <a:stretch>
            <a:fillRect/>
          </a:stretch>
        </p:blipFill>
        <p:spPr>
          <a:xfrm rot="5400000">
            <a:off x="1980883" y="1655763"/>
            <a:ext cx="1954213" cy="776288"/>
          </a:xfrm>
          <a:prstGeom prst="rect">
            <a:avLst/>
          </a:prstGeom>
        </p:spPr>
      </p:pic>
      <p:pic>
        <p:nvPicPr>
          <p:cNvPr id="7" name="Content Placeholder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34" b="73366" l="54883" r="64206"/>
                    </a14:imgEffect>
                  </a14:imgLayer>
                </a14:imgProps>
              </a:ext>
            </a:extLst>
          </a:blip>
          <a:srcRect l="53718" t="65601" r="37765" b="25592"/>
          <a:stretch>
            <a:fillRect/>
          </a:stretch>
        </p:blipFill>
        <p:spPr>
          <a:xfrm rot="5400000">
            <a:off x="2154873" y="1685766"/>
            <a:ext cx="2622550" cy="1016318"/>
          </a:xfrm>
          <a:prstGeom prst="rect">
            <a:avLst/>
          </a:prstGeom>
        </p:spPr>
      </p:pic>
      <p:pic>
        <p:nvPicPr>
          <p:cNvPr id="8" name="Content Placeholder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377" b="73182" l="63017" r="72364"/>
                    </a14:imgEffect>
                  </a14:imgLayer>
                </a14:imgProps>
              </a:ext>
            </a:extLst>
          </a:blip>
          <a:srcRect l="64482" t="65862" r="29517" b="28325"/>
          <a:stretch>
            <a:fillRect/>
          </a:stretch>
        </p:blipFill>
        <p:spPr>
          <a:xfrm rot="5400000">
            <a:off x="3453130" y="1684655"/>
            <a:ext cx="1574800" cy="7162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676401" y="5958208"/>
            <a:ext cx="4952999" cy="778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   -      3      =     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62B2A0-3558-43E0-BD9F-4F92E11132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28" y="0"/>
            <a:ext cx="1312780" cy="77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3.05556E-6 0.21782 C -3.05556E-6 0.31481 0.13386 0.43565 0.24341 0.43565 L 0.48768 0.4356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217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2.5E-6 0.25625 C 2.5E-6 0.37106 0.1309 0.51319 0.2375 0.51319 L 0.47656 0.51319 " pathEditMode="relative" rAng="0" ptsTypes="FfFF">
                                      <p:cBhvr>
                                        <p:cTn id="8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9" y="256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3.33333E-6 0.20671 C -3.33333E-6 0.29907 0.13559 0.41342 0.24549 0.41342 L 0.49167 0.41342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58027" y="5382263"/>
            <a:ext cx="3645567" cy="778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   -      3      =      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322945" cy="561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361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58027" y="5382263"/>
            <a:ext cx="3645567" cy="778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   -      3      =      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322945" cy="561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350645" y="5791200"/>
            <a:ext cx="6019800" cy="778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     -      2      =      3</a:t>
            </a:r>
          </a:p>
        </p:txBody>
      </p:sp>
    </p:spTree>
    <p:extLst>
      <p:ext uri="{BB962C8B-B14F-4D97-AF65-F5344CB8AC3E}">
        <p14:creationId xmlns:p14="http://schemas.microsoft.com/office/powerpoint/2010/main" val="1500975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" y="1174750"/>
            <a:ext cx="5623322" cy="4953000"/>
          </a:xfrm>
        </p:spPr>
        <p:txBody>
          <a:bodyPr/>
          <a:lstStyle/>
          <a:p>
            <a:pPr marL="0" indent="0" algn="ctr">
              <a:buNone/>
            </a:pPr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1" name="Content Placeholder 100"/>
          <p:cNvPicPr>
            <a:picLocks noGrp="1"/>
          </p:cNvPicPr>
          <p:nvPr>
            <p:ph sz="half" idx="4294967295"/>
          </p:nvPr>
        </p:nvPicPr>
        <p:blipFill>
          <a:blip r:embed="rId2"/>
          <a:srcRect l="21548" t="9761" r="18127" b="2928"/>
          <a:stretch>
            <a:fillRect/>
          </a:stretch>
        </p:blipFill>
        <p:spPr>
          <a:xfrm>
            <a:off x="4876800" y="2107428"/>
            <a:ext cx="1854994" cy="340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53" y="3594923"/>
            <a:ext cx="837724" cy="14331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68" y="5005706"/>
            <a:ext cx="392906" cy="8382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3488150" y="1094218"/>
            <a:ext cx="762000" cy="101441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71600" y="1665447"/>
            <a:ext cx="542549" cy="8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Đúng điền Đ, sai điền S vào ô trống: Một người xếp mỗi hộp có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81"/>
          <a:stretch>
            <a:fillRect/>
          </a:stretch>
        </p:blipFill>
        <p:spPr bwMode="auto">
          <a:xfrm>
            <a:off x="0" y="1776414"/>
            <a:ext cx="2471738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Đúng điền Đ, sai điền S vào ô trống: Một người xếp mỗi hộp có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6" t="47021"/>
          <a:stretch>
            <a:fillRect/>
          </a:stretch>
        </p:blipFill>
        <p:spPr bwMode="auto">
          <a:xfrm>
            <a:off x="0" y="2894014"/>
            <a:ext cx="895350" cy="10445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Đúng điền Đ, sai điền S vào ô trống: Một người xếp mỗi hộp có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7" t="45378" r="34663"/>
          <a:stretch>
            <a:fillRect/>
          </a:stretch>
        </p:blipFill>
        <p:spPr bwMode="auto">
          <a:xfrm>
            <a:off x="2185036" y="2872105"/>
            <a:ext cx="773906" cy="107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5782628" y="1600200"/>
            <a:ext cx="2934251" cy="481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Đúng điền Đ, sai điền S vào ô trống: Một người xếp mỗi hộp có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83" r="68671"/>
          <a:stretch>
            <a:fillRect/>
          </a:stretch>
        </p:blipFill>
        <p:spPr bwMode="auto">
          <a:xfrm>
            <a:off x="1203960" y="2745740"/>
            <a:ext cx="774383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87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083 0.00194444 L 0.295 -0.0122222 " pathEditMode="relative" rAng="0" ptsTypes="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8401 -0.00203704 " pathEditMode="relative" rAng="0" ptsTypes="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46246" y="487680"/>
            <a:ext cx="22698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1.          ?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136" y="486681"/>
            <a:ext cx="835013" cy="52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" y="1576071"/>
            <a:ext cx="3164205" cy="197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44" y="1612205"/>
            <a:ext cx="3627527" cy="198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8" y="4188461"/>
            <a:ext cx="3164681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154" y="4173221"/>
            <a:ext cx="3559016" cy="20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317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897835"/>
            <a:ext cx="22484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428750" y="1600200"/>
            <a:ext cx="2514600" cy="571500"/>
            <a:chOff x="609600" y="1981200"/>
            <a:chExt cx="3352800" cy="762000"/>
          </a:xfrm>
        </p:grpSpPr>
        <p:sp>
          <p:nvSpPr>
            <p:cNvPr id="21" name="Rectangle 20"/>
            <p:cNvSpPr/>
            <p:nvPr/>
          </p:nvSpPr>
          <p:spPr>
            <a:xfrm>
              <a:off x="609600" y="1981200"/>
              <a:ext cx="33528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738116" y="2056263"/>
              <a:ext cx="557284" cy="6107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400032" y="2056262"/>
              <a:ext cx="557284" cy="6107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009632" y="2055126"/>
              <a:ext cx="557284" cy="6107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252716" y="2055125"/>
              <a:ext cx="557284" cy="6107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643116" y="2056263"/>
              <a:ext cx="557284" cy="6107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</p:grp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1525137" y="2343150"/>
            <a:ext cx="1160913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5 – 1 = 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3411087" y="1656498"/>
            <a:ext cx="417963" cy="458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914900" y="1600200"/>
            <a:ext cx="2971800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Oval 34"/>
          <p:cNvSpPr/>
          <p:nvPr/>
        </p:nvSpPr>
        <p:spPr>
          <a:xfrm>
            <a:off x="5011287" y="1656498"/>
            <a:ext cx="417963" cy="4580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07724" y="1656498"/>
            <a:ext cx="417963" cy="4580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964924" y="1655646"/>
            <a:ext cx="417963" cy="4580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897237" y="1655645"/>
            <a:ext cx="417963" cy="4580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440037" y="1656498"/>
            <a:ext cx="417963" cy="4580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40" name="Title 27"/>
          <p:cNvSpPr txBox="1">
            <a:spLocks/>
          </p:cNvSpPr>
          <p:nvPr/>
        </p:nvSpPr>
        <p:spPr>
          <a:xfrm>
            <a:off x="5011287" y="2343150"/>
            <a:ext cx="1162619" cy="4572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6 – 2 =  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6874207" y="1656924"/>
            <a:ext cx="417963" cy="458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27"/>
          <p:cNvSpPr txBox="1">
            <a:spLocks/>
          </p:cNvSpPr>
          <p:nvPr/>
        </p:nvSpPr>
        <p:spPr>
          <a:xfrm>
            <a:off x="2514600" y="2343150"/>
            <a:ext cx="439287" cy="457200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3" name="Oval 42"/>
          <p:cNvSpPr/>
          <p:nvPr/>
        </p:nvSpPr>
        <p:spPr>
          <a:xfrm>
            <a:off x="7372350" y="1656924"/>
            <a:ext cx="417963" cy="4580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7383439" y="1656498"/>
            <a:ext cx="417963" cy="458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27"/>
          <p:cNvSpPr txBox="1">
            <a:spLocks/>
          </p:cNvSpPr>
          <p:nvPr/>
        </p:nvSpPr>
        <p:spPr>
          <a:xfrm>
            <a:off x="6101401" y="2343150"/>
            <a:ext cx="299399" cy="4572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371600" y="4000500"/>
            <a:ext cx="2039487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Oval 47"/>
          <p:cNvSpPr/>
          <p:nvPr/>
        </p:nvSpPr>
        <p:spPr>
          <a:xfrm>
            <a:off x="1467987" y="4056798"/>
            <a:ext cx="417963" cy="4580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964424" y="4056798"/>
            <a:ext cx="417963" cy="4580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2421624" y="4055946"/>
            <a:ext cx="417963" cy="4580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896737" y="4056798"/>
            <a:ext cx="417963" cy="4580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53" name="Title 27"/>
          <p:cNvSpPr txBox="1">
            <a:spLocks/>
          </p:cNvSpPr>
          <p:nvPr/>
        </p:nvSpPr>
        <p:spPr>
          <a:xfrm>
            <a:off x="1467987" y="4743450"/>
            <a:ext cx="1160913" cy="4572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4 – 4 = 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2889913" y="4055944"/>
            <a:ext cx="417963" cy="458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857750" y="4000500"/>
            <a:ext cx="2971800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Oval 55"/>
          <p:cNvSpPr/>
          <p:nvPr/>
        </p:nvSpPr>
        <p:spPr>
          <a:xfrm>
            <a:off x="4954137" y="4056798"/>
            <a:ext cx="417963" cy="4580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5450574" y="4056798"/>
            <a:ext cx="417963" cy="4580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5907774" y="4055946"/>
            <a:ext cx="417963" cy="4580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6840087" y="4055945"/>
            <a:ext cx="417963" cy="4580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6382887" y="4056798"/>
            <a:ext cx="417963" cy="4580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61" name="Title 27"/>
          <p:cNvSpPr txBox="1">
            <a:spLocks/>
          </p:cNvSpPr>
          <p:nvPr/>
        </p:nvSpPr>
        <p:spPr>
          <a:xfrm>
            <a:off x="4954137" y="4743450"/>
            <a:ext cx="1162619" cy="4572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6 – 5 =  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6817057" y="4057224"/>
            <a:ext cx="417963" cy="458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le 27"/>
          <p:cNvSpPr txBox="1">
            <a:spLocks/>
          </p:cNvSpPr>
          <p:nvPr/>
        </p:nvSpPr>
        <p:spPr>
          <a:xfrm>
            <a:off x="2500951" y="4743450"/>
            <a:ext cx="299399" cy="4572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4" name="Oval 63"/>
          <p:cNvSpPr/>
          <p:nvPr/>
        </p:nvSpPr>
        <p:spPr>
          <a:xfrm>
            <a:off x="7315200" y="4057224"/>
            <a:ext cx="417963" cy="4580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7326289" y="4056798"/>
            <a:ext cx="417963" cy="458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27"/>
          <p:cNvSpPr txBox="1">
            <a:spLocks/>
          </p:cNvSpPr>
          <p:nvPr/>
        </p:nvSpPr>
        <p:spPr>
          <a:xfrm>
            <a:off x="6044251" y="4743450"/>
            <a:ext cx="299399" cy="4572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2460008" y="4055943"/>
            <a:ext cx="417963" cy="458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964424" y="4078122"/>
            <a:ext cx="417963" cy="458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428750" y="4077696"/>
            <a:ext cx="417963" cy="458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324600" y="4038600"/>
            <a:ext cx="439287" cy="5143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886450" y="4057651"/>
            <a:ext cx="417963" cy="458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445456" y="4070872"/>
            <a:ext cx="417963" cy="458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12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6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7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2" grpId="0"/>
      <p:bldP spid="43" grpId="0" animBg="1"/>
      <p:bldP spid="45" grpId="0"/>
      <p:bldP spid="47" grpId="0" animBg="1"/>
      <p:bldP spid="48" grpId="0" animBg="1"/>
      <p:bldP spid="49" grpId="0" animBg="1"/>
      <p:bldP spid="50" grpId="0" animBg="1"/>
      <p:bldP spid="52" grpId="0" animBg="1"/>
      <p:bldP spid="53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3" grpId="0"/>
      <p:bldP spid="64" grpId="0" animBg="1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27"/>
          <p:cNvSpPr txBox="1">
            <a:spLocks/>
          </p:cNvSpPr>
          <p:nvPr/>
        </p:nvSpPr>
        <p:spPr>
          <a:xfrm>
            <a:off x="2710036" y="2743200"/>
            <a:ext cx="2795772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4 – 4 =  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itle 27"/>
          <p:cNvSpPr txBox="1">
            <a:spLocks/>
          </p:cNvSpPr>
          <p:nvPr/>
        </p:nvSpPr>
        <p:spPr>
          <a:xfrm>
            <a:off x="5505808" y="2743200"/>
            <a:ext cx="47539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7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itle 27"/>
          <p:cNvSpPr txBox="1">
            <a:spLocks/>
          </p:cNvSpPr>
          <p:nvPr/>
        </p:nvSpPr>
        <p:spPr>
          <a:xfrm>
            <a:off x="2703218" y="2743200"/>
            <a:ext cx="420982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itle 27"/>
          <p:cNvSpPr txBox="1">
            <a:spLocks/>
          </p:cNvSpPr>
          <p:nvPr/>
        </p:nvSpPr>
        <p:spPr>
          <a:xfrm>
            <a:off x="4074818" y="2743200"/>
            <a:ext cx="420982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2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" y="1576071"/>
            <a:ext cx="3164205" cy="197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44" y="1612205"/>
            <a:ext cx="3627527" cy="198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2716054" y="2815513"/>
            <a:ext cx="514348" cy="5614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252037" y="2711135"/>
            <a:ext cx="514348" cy="5614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8" y="4188461"/>
            <a:ext cx="3164681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2824268" y="5386804"/>
            <a:ext cx="514348" cy="5614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154" y="4173221"/>
            <a:ext cx="3559016" cy="20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7290137" y="5386804"/>
            <a:ext cx="514348" cy="5614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0909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178719" y="1471930"/>
            <a:ext cx="1545908" cy="31813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 – 1 </a:t>
            </a:r>
          </a:p>
          <a:p>
            <a:pPr algn="ctr">
              <a:lnSpc>
                <a:spcPct val="200000"/>
              </a:lnSpc>
            </a:pP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 – 1</a:t>
            </a:r>
          </a:p>
          <a:p>
            <a:pPr algn="ctr">
              <a:lnSpc>
                <a:spcPct val="200000"/>
              </a:lnSpc>
            </a:pP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 – 1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37121" y="1471930"/>
            <a:ext cx="1545908" cy="31813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 – 2 </a:t>
            </a:r>
          </a:p>
          <a:p>
            <a:pPr algn="ctr">
              <a:lnSpc>
                <a:spcPct val="200000"/>
              </a:lnSpc>
            </a:pP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 – 1</a:t>
            </a:r>
          </a:p>
          <a:p>
            <a:pPr algn="ctr">
              <a:lnSpc>
                <a:spcPct val="200000"/>
              </a:lnSpc>
            </a:pP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 – 2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5047" y="1471931"/>
            <a:ext cx="1545908" cy="318071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 – 4 </a:t>
            </a:r>
          </a:p>
          <a:p>
            <a:pPr algn="ctr">
              <a:lnSpc>
                <a:spcPct val="200000"/>
              </a:lnSpc>
            </a:pP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 – 1</a:t>
            </a:r>
          </a:p>
          <a:p>
            <a:pPr algn="ctr">
              <a:lnSpc>
                <a:spcPct val="200000"/>
              </a:lnSpc>
            </a:pP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 – 3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50" name="图片 3249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1"/>
          <a:stretch>
            <a:fillRect/>
          </a:stretch>
        </p:blipFill>
        <p:spPr>
          <a:xfrm>
            <a:off x="1" y="5157471"/>
            <a:ext cx="9143999" cy="1700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219200" y="16764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631" y="609600"/>
            <a:ext cx="2168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90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6" grpId="0" bldLvl="0" animBg="1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"/>
          <a:stretch>
            <a:fillRect/>
          </a:stretch>
        </p:blipFill>
        <p:spPr bwMode="auto">
          <a:xfrm>
            <a:off x="531971" y="1812926"/>
            <a:ext cx="8234363" cy="427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230" y="609600"/>
            <a:ext cx="902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1855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"/>
          <a:stretch/>
        </p:blipFill>
        <p:spPr bwMode="auto">
          <a:xfrm>
            <a:off x="2995895" y="2311401"/>
            <a:ext cx="6081932" cy="428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09" y="838200"/>
            <a:ext cx="2196191" cy="124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400"/>
            <a:ext cx="1981200" cy="150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381" y="1066800"/>
            <a:ext cx="1851619" cy="150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177318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94" y="5315884"/>
            <a:ext cx="1880702" cy="154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52800"/>
            <a:ext cx="1682868" cy="196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523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05486 0.3625 " pathEditMode="relative" rAng="0" ptsTypes="AA">
                                      <p:cBhvr>
                                        <p:cTn id="6" dur="6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00277 0.2338 " pathEditMode="relative" rAng="0" ptsTypes="AA">
                                      <p:cBhvr>
                                        <p:cTn id="10" dur="7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11788 0.31227 " pathEditMode="relative" rAng="0" ptsTypes="AA">
                                      <p:cBhvr>
                                        <p:cTn id="14" dur="7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2198 0.21783 " pathEditMode="relative" rAng="0" ptsTypes="AA">
                                      <p:cBhvr>
                                        <p:cTn id="18" dur="7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46632 -0.30972 " pathEditMode="relative" rAng="0" ptsTypes="AA">
                                      <p:cBhvr>
                                        <p:cTn id="22" dur="7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6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0.56702 -0.43194 " pathEditMode="relative" rAng="0" ptsTypes="AA">
                                      <p:cBhvr>
                                        <p:cTn id="26" dur="6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1" y="-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30033" t="42658" r="26468" b="25592"/>
          <a:stretch>
            <a:fillRect/>
          </a:stretch>
        </p:blipFill>
        <p:spPr>
          <a:xfrm>
            <a:off x="1219200" y="1374141"/>
            <a:ext cx="7239000" cy="2382837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7"/>
          <a:stretch>
            <a:fillRect/>
          </a:stretch>
        </p:blipFill>
        <p:spPr bwMode="auto">
          <a:xfrm>
            <a:off x="1077753" y="4030662"/>
            <a:ext cx="7532847" cy="254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/>
          <p:nvPr/>
        </p:nvSpPr>
        <p:spPr>
          <a:xfrm>
            <a:off x="167164" y="1180466"/>
            <a:ext cx="1509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43364" y="3915411"/>
            <a:ext cx="1509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9600"/>
            <a:ext cx="902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9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162</Words>
  <Application>Microsoft Office PowerPoint</Application>
  <PresentationFormat>On-screen Show (4:3)</PresentationFormat>
  <Paragraphs>51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5 – 1 =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– 1 = </dc:title>
  <dc:creator>Admin</dc:creator>
  <cp:lastModifiedBy>sony</cp:lastModifiedBy>
  <cp:revision>48</cp:revision>
  <dcterms:created xsi:type="dcterms:W3CDTF">2006-08-16T00:00:00Z</dcterms:created>
  <dcterms:modified xsi:type="dcterms:W3CDTF">2022-11-12T04:47:46Z</dcterms:modified>
</cp:coreProperties>
</file>