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676" r:id="rId1"/>
  </p:sldMasterIdLst>
  <p:notesMasterIdLst>
    <p:notesMasterId r:id="rId20"/>
  </p:notesMasterIdLst>
  <p:sldIdLst>
    <p:sldId id="327" r:id="rId2"/>
    <p:sldId id="378" r:id="rId3"/>
    <p:sldId id="375" r:id="rId4"/>
    <p:sldId id="279" r:id="rId5"/>
    <p:sldId id="299" r:id="rId6"/>
    <p:sldId id="273" r:id="rId7"/>
    <p:sldId id="275" r:id="rId8"/>
    <p:sldId id="376" r:id="rId9"/>
    <p:sldId id="342" r:id="rId10"/>
    <p:sldId id="343" r:id="rId11"/>
    <p:sldId id="344" r:id="rId12"/>
    <p:sldId id="345" r:id="rId13"/>
    <p:sldId id="346" r:id="rId14"/>
    <p:sldId id="348" r:id="rId15"/>
    <p:sldId id="352" r:id="rId16"/>
    <p:sldId id="366" r:id="rId17"/>
    <p:sldId id="277" r:id="rId18"/>
    <p:sldId id="36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DAB"/>
    <a:srgbClr val="00FF00"/>
    <a:srgbClr val="00CC00"/>
    <a:srgbClr val="FF9900"/>
    <a:srgbClr val="120060"/>
    <a:srgbClr val="06165A"/>
    <a:srgbClr val="FFFF00"/>
    <a:srgbClr val="F6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306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1C93-7DF0-4589-B37A-75A1AFE0F2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5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2F8E-CE64-6547-DDD6-6A409A922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304F9-EB5D-835E-8D02-67EE1D9EB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F0A2-CB0B-9231-DB44-5068A947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8943-AEA5-FFF0-BFB1-EEAE9638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DC056-5D74-BD3F-A25E-15CBD2C1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CBB2-9489-B7D8-BB5F-B69E2EDD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037F4-4D8A-2CFB-3A9C-2473163DC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F137-3B2A-3D65-5F67-1DE1D9AB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1B68-FD8E-3CFA-2E7F-722812A2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07F65-6CC4-644F-FFCB-CD559EAA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8044D-B3CF-CDB0-6F03-1041DE754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98C49-88F1-9D46-7556-A52778CC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DE65A-ACD2-B650-9682-052647B9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8FB93-2988-4094-ECB8-7F00A523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37967-8A79-3748-E246-70FCB1ED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1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4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2698-75B8-3DF3-9868-F5F1663F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15FC-2971-81D2-CB09-D788B8DF4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2D6FA-0CED-14A0-4723-479115DC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266E0-B98E-BC9D-6D41-6454177D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E3FC-8BA2-5F59-3B94-65741031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7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9E84-6A7B-B74C-989E-8ABACAA3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AAF41-ABD9-4617-CC32-0C93A292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304BD-1DD5-7AB9-7A04-5F3E4834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8E642-D4B3-7102-D980-3775B9D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B3401-56CA-587F-201E-3FCFABE9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AAEC-714E-72B1-D3B4-5BA26663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89292-31F3-9D06-1A35-D8901CAAE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0C449-75CC-C738-CE3E-434E83253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33ED1-2333-076A-1D4E-DA1CC9FC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547B0-3CA1-B23C-4D97-EA53633F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4B2BB-CE0B-37DB-9081-C8F8EA9E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63F5-BAE9-918F-2D56-3C51563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50D03-205A-E452-CA0C-E2FC1873D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B4D9C-7A30-8029-B99B-3930D49C2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B0A93-A84F-C3B8-6627-67F4DC2AD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2D14D-0A91-4756-E0DE-C222B2681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F137F-D0A1-79A5-EF5C-A4D7945D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03F9-AA46-F09B-3443-7E60BB86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0EA54-510C-B5EA-68BD-4C1E7D5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5763-9AEE-C921-DE0A-61D14315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27B08-1EC9-0E8F-620B-99C9C6C1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1FA13-1B42-2FA6-BB35-647046C4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208FD-0CA2-F83C-5538-8952648A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22A15-C3B7-E81C-CAE4-11565195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78997-9F05-8E09-A374-62011798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F5517-50BC-F3CB-21BC-2C76B7FA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DEEE-D55D-5F92-BF22-7521EC92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172A-EC89-D625-420D-2A9F35FD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D411-6DE3-6F5E-B8E3-FEF60897B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ADFB9-536A-FCFF-15FE-83FDDE28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021A-9632-3810-B701-1A8A88C0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B7681-503F-31B5-2887-6A08A27A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94CF-900D-0B27-46DE-E8B72799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C33BD-15B5-57DE-6C38-A0DA5DCE0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2FE7E-BB67-9449-DF1C-689D3320C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F0748-9648-0B0C-A1B4-D50A08CF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CDD1B-874C-8D6B-8014-CFC0AD5A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B6E92-5869-48BA-9026-7CC5DBF1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C6D30-7C3B-5F2E-2DBE-EDCE8FC1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2FA81-EB1A-7666-D436-83508697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1F84-23F6-C744-A63A-54A09EB57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DE22-4EB0-75E9-D45B-B25122A94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F2A1-5EB4-F694-C774-2BA8A1560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49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49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audio" Target="../media/media1.WAV"/><Relationship Id="rId21" Type="http://schemas.openxmlformats.org/officeDocument/2006/relationships/image" Target="../media/image21.gif"/><Relationship Id="rId7" Type="http://schemas.openxmlformats.org/officeDocument/2006/relationships/image" Target="../media/image9.jpeg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microsoft.com/office/2007/relationships/media" Target="../media/media1.WAV"/><Relationship Id="rId16" Type="http://schemas.openxmlformats.org/officeDocument/2006/relationships/image" Target="../media/image16.gif"/><Relationship Id="rId20" Type="http://schemas.openxmlformats.org/officeDocument/2006/relationships/image" Target="../media/image20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1.gif"/><Relationship Id="rId24" Type="http://schemas.openxmlformats.org/officeDocument/2006/relationships/image" Target="../media/image24.gif"/><Relationship Id="rId5" Type="http://schemas.openxmlformats.org/officeDocument/2006/relationships/audio" Target="file:///D:\usb%20nam\Rung%20chuong%20vang%20-%20Buc%20Tuong%20%5bNCT%200445427527%5d.mp3" TargetMode="External"/><Relationship Id="rId15" Type="http://schemas.openxmlformats.org/officeDocument/2006/relationships/image" Target="../media/image15.gif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audio" Target="../media/audio1.wav"/><Relationship Id="rId14" Type="http://schemas.openxmlformats.org/officeDocument/2006/relationships/image" Target="../media/image14.gif"/><Relationship Id="rId22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slide" Target="slide10.xml"/><Relationship Id="rId26" Type="http://schemas.openxmlformats.org/officeDocument/2006/relationships/slide" Target="slide14.xml"/><Relationship Id="rId3" Type="http://schemas.openxmlformats.org/officeDocument/2006/relationships/image" Target="../media/image29.png"/><Relationship Id="rId21" Type="http://schemas.openxmlformats.org/officeDocument/2006/relationships/image" Target="../media/image44.png"/><Relationship Id="rId7" Type="http://schemas.openxmlformats.org/officeDocument/2006/relationships/image" Target="../media/image33.png"/><Relationship Id="rId12" Type="http://schemas.openxmlformats.org/officeDocument/2006/relationships/image" Target="../media/image38.gif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2" Type="http://schemas.openxmlformats.org/officeDocument/2006/relationships/image" Target="../media/image28.jpg"/><Relationship Id="rId16" Type="http://schemas.openxmlformats.org/officeDocument/2006/relationships/image" Target="../media/image41.png"/><Relationship Id="rId20" Type="http://schemas.openxmlformats.org/officeDocument/2006/relationships/slide" Target="slide11.xm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24" Type="http://schemas.openxmlformats.org/officeDocument/2006/relationships/slide" Target="slide13.xml"/><Relationship Id="rId5" Type="http://schemas.openxmlformats.org/officeDocument/2006/relationships/image" Target="../media/image31.png"/><Relationship Id="rId15" Type="http://schemas.openxmlformats.org/officeDocument/2006/relationships/slide" Target="slide16.xml"/><Relationship Id="rId23" Type="http://schemas.openxmlformats.org/officeDocument/2006/relationships/image" Target="../media/image45.png"/><Relationship Id="rId28" Type="http://schemas.openxmlformats.org/officeDocument/2006/relationships/slide" Target="slide15.xml"/><Relationship Id="rId10" Type="http://schemas.openxmlformats.org/officeDocument/2006/relationships/image" Target="../media/image36.gif"/><Relationship Id="rId19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gif"/><Relationship Id="rId22" Type="http://schemas.openxmlformats.org/officeDocument/2006/relationships/slide" Target="slide12.xml"/><Relationship Id="rId27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BFC7FA41-8AFD-EC86-E15E-EAC118C2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5" t="90521" b="291"/>
          <a:stretch>
            <a:fillRect/>
          </a:stretch>
        </p:blipFill>
        <p:spPr bwMode="auto">
          <a:xfrm>
            <a:off x="1838345" y="1853793"/>
            <a:ext cx="171233" cy="30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81908330-0CEA-06E7-8CFF-585A5B1CA7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69281" r="90521"/>
          <a:stretch>
            <a:fillRect/>
          </a:stretch>
        </p:blipFill>
        <p:spPr bwMode="auto">
          <a:xfrm>
            <a:off x="1915529" y="4793287"/>
            <a:ext cx="3139265" cy="16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5F3598C7-4940-3030-DF7B-F277716F8C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5" t="90521" b="291"/>
          <a:stretch>
            <a:fillRect/>
          </a:stretch>
        </p:blipFill>
        <p:spPr bwMode="auto">
          <a:xfrm>
            <a:off x="10262660" y="383840"/>
            <a:ext cx="171233" cy="15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FB9174EF-B55F-D1F9-71BC-4CF3A6FC8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69281" r="90521"/>
          <a:stretch>
            <a:fillRect/>
          </a:stretch>
        </p:blipFill>
        <p:spPr bwMode="auto">
          <a:xfrm>
            <a:off x="8307863" y="298818"/>
            <a:ext cx="2050036" cy="17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B3A6D5-C1FD-BCFA-1E95-8B3AC8B5C4B6}"/>
              </a:ext>
            </a:extLst>
          </p:cNvPr>
          <p:cNvSpPr/>
          <p:nvPr/>
        </p:nvSpPr>
        <p:spPr>
          <a:xfrm>
            <a:off x="2787127" y="1608314"/>
            <a:ext cx="6765435" cy="1526166"/>
          </a:xfrm>
          <a:prstGeom prst="rect">
            <a:avLst/>
          </a:prstGeom>
          <a:noFill/>
        </p:spPr>
        <p:txBody>
          <a:bodyPr spcFirstLastPara="1" wrap="none" lIns="68493" tIns="34247" rIns="68493" bIns="34247" numCol="1">
            <a:prstTxWarp prst="textArchUp">
              <a:avLst>
                <a:gd name="adj" fmla="val 11072197"/>
              </a:avLst>
            </a:prstTxWarp>
            <a:spAutoFit/>
          </a:bodyPr>
          <a:lstStyle/>
          <a:p>
            <a:pPr algn="ctr" defTabSz="342435"/>
            <a:r>
              <a:rPr lang="en-US" sz="12433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NHIỆT LIỆT CHÀO MỪNG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748003-5B8E-9FE0-206E-11E3A9F352AC}"/>
              </a:ext>
            </a:extLst>
          </p:cNvPr>
          <p:cNvSpPr/>
          <p:nvPr/>
        </p:nvSpPr>
        <p:spPr>
          <a:xfrm>
            <a:off x="4666868" y="3697844"/>
            <a:ext cx="2871444" cy="530187"/>
          </a:xfrm>
          <a:prstGeom prst="rect">
            <a:avLst/>
          </a:prstGeom>
          <a:noFill/>
        </p:spPr>
        <p:txBody>
          <a:bodyPr wrap="none" lIns="68493" tIns="34247" rIns="68493" bIns="34247">
            <a:spAutoFit/>
          </a:bodyPr>
          <a:lstStyle/>
          <a:p>
            <a:pPr algn="ctr" defTabSz="342435"/>
            <a:r>
              <a:rPr lang="en-US" sz="29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MÔN TOÁN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7689B-1765-41A2-3F52-BB8321BF67B8}"/>
              </a:ext>
            </a:extLst>
          </p:cNvPr>
          <p:cNvSpPr/>
          <p:nvPr/>
        </p:nvSpPr>
        <p:spPr>
          <a:xfrm>
            <a:off x="2703987" y="5257363"/>
            <a:ext cx="3669594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435">
              <a:spcBef>
                <a:spcPct val="0"/>
              </a:spcBef>
            </a:pPr>
            <a:r>
              <a:rPr lang="vi-VN" altLang="zh-CN" sz="2397" b="1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2397" b="1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Giang </a:t>
            </a:r>
            <a:r>
              <a:rPr lang="en-US" altLang="zh-CN" sz="2397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2397" b="1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F62A5BA-3E12-D2EF-E6FF-CE8DC4B31159}"/>
              </a:ext>
            </a:extLst>
          </p:cNvPr>
          <p:cNvSpPr txBox="1">
            <a:spLocks/>
          </p:cNvSpPr>
          <p:nvPr/>
        </p:nvSpPr>
        <p:spPr>
          <a:xfrm>
            <a:off x="3604077" y="2421610"/>
            <a:ext cx="4997026" cy="981849"/>
          </a:xfrm>
          <a:prstGeom prst="rect">
            <a:avLst/>
          </a:prstGeom>
          <a:noFill/>
        </p:spPr>
        <p:txBody>
          <a:bodyPr vert="horz" wrap="none" lIns="68493" tIns="34247" rIns="68493" bIns="34247" rtlCol="0">
            <a:spAutoFit/>
          </a:bodyPr>
          <a:lstStyle>
            <a:lvl1pPr marL="538163" indent="-5381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6813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400">
                <a:solidFill>
                  <a:schemeClr val="tx1"/>
                </a:solidFill>
                <a:latin typeface="+mn-lt"/>
              </a:defRPr>
            </a:lvl2pPr>
            <a:lvl3pPr marL="179546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>
                <a:solidFill>
                  <a:schemeClr val="tx1"/>
                </a:solidFill>
                <a:latin typeface="+mn-lt"/>
              </a:defRPr>
            </a:lvl3pPr>
            <a:lvl4pPr marL="25130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4pPr>
            <a:lvl5pPr marL="32321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+mn-lt"/>
              </a:defRPr>
            </a:lvl5pPr>
            <a:lvl6pPr marL="3951442" indent="-3592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+mn-lt"/>
              </a:defRPr>
            </a:lvl6pPr>
            <a:lvl7pPr marL="4669887" indent="-3592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+mn-lt"/>
              </a:defRPr>
            </a:lvl7pPr>
            <a:lvl8pPr marL="5388331" indent="-3592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+mn-lt"/>
              </a:defRPr>
            </a:lvl8pPr>
            <a:lvl9pPr marL="6106775" indent="-3592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696" b="1" ker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 THẦY CÔ VỀ DỰ GIỜ LỚP 3A3</a:t>
            </a:r>
          </a:p>
          <a:p>
            <a:pPr marL="0" indent="0" algn="ctr">
              <a:buNone/>
            </a:pPr>
            <a:r>
              <a:rPr lang="en-US" sz="2696" b="1" ker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NĂM HỌC 2022 – 2023</a:t>
            </a:r>
            <a:endParaRPr lang="en-US" sz="2696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9A79E-5D36-7C9D-A029-9AC73E1460DD}"/>
              </a:ext>
            </a:extLst>
          </p:cNvPr>
          <p:cNvCxnSpPr/>
          <p:nvPr/>
        </p:nvCxnSpPr>
        <p:spPr>
          <a:xfrm>
            <a:off x="5227373" y="625527"/>
            <a:ext cx="21940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87975"/>
            <a:ext cx="24003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72831" y="1746797"/>
            <a:ext cx="162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3 154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5623" y="2460838"/>
            <a:ext cx="193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1 328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1475" y="2048113"/>
            <a:ext cx="109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396631" y="3352801"/>
            <a:ext cx="1570388" cy="55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7326" y="3342510"/>
            <a:ext cx="15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1 826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610" y="456437"/>
            <a:ext cx="5463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00675-3350-2EE5-5D9C-FEAD5ECD3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330" y="1907937"/>
            <a:ext cx="2767426" cy="29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5389562"/>
            <a:ext cx="24003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06276" y="2097770"/>
            <a:ext cx="2589257" cy="1605117"/>
            <a:chOff x="4828762" y="2438400"/>
            <a:chExt cx="2112045" cy="1605117"/>
          </a:xfrm>
        </p:grpSpPr>
        <p:sp>
          <p:nvSpPr>
            <p:cNvPr id="7" name="TextBox 6"/>
            <p:cNvSpPr txBox="1"/>
            <p:nvPr/>
          </p:nvSpPr>
          <p:spPr>
            <a:xfrm>
              <a:off x="5056909" y="2438400"/>
              <a:ext cx="18838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64 173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13378" y="3195546"/>
              <a:ext cx="18128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20 516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8762" y="2853898"/>
              <a:ext cx="1091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>
                  <a:solidFill>
                    <a:srgbClr val="06165A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5008957" y="4043517"/>
              <a:ext cx="15549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927186" y="3759763"/>
            <a:ext cx="190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43 657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391" y="633418"/>
            <a:ext cx="606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3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87975"/>
            <a:ext cx="24003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5479" y="1640979"/>
            <a:ext cx="188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15 380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3210" y="2391277"/>
            <a:ext cx="190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9 203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1172" y="2003899"/>
            <a:ext cx="109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6919279" y="3166976"/>
            <a:ext cx="1870755" cy="22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21942" y="3162835"/>
            <a:ext cx="51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192" y="617336"/>
            <a:ext cx="460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6374" y="317681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7675157" y="317681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6716-7101-10DA-2374-0547DB3D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02" y="1678004"/>
            <a:ext cx="2875347" cy="32381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D53F62-E44A-C275-7E74-D33CFFBD77A3}"/>
              </a:ext>
            </a:extLst>
          </p:cNvPr>
          <p:cNvSpPr/>
          <p:nvPr/>
        </p:nvSpPr>
        <p:spPr>
          <a:xfrm>
            <a:off x="7249847" y="3189559"/>
            <a:ext cx="59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92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2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87975"/>
            <a:ext cx="24003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78222" y="3123375"/>
            <a:ext cx="46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632" y="850137"/>
            <a:ext cx="4892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Đặt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tính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+mn-lt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0309" y="3129549"/>
            <a:ext cx="49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1711" y="3117135"/>
            <a:ext cx="49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1519" y="1636083"/>
            <a:ext cx="191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18 618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3704" y="2359944"/>
            <a:ext cx="19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 9 584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0086" y="1945452"/>
            <a:ext cx="49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6165A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061721" y="3187032"/>
            <a:ext cx="17144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3F0E89-6D21-C949-D433-52E2F10A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156" y="2035277"/>
            <a:ext cx="2674374" cy="2890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31FD6-0B65-FC5C-6996-8305AD340956}"/>
              </a:ext>
            </a:extLst>
          </p:cNvPr>
          <p:cNvSpPr txBox="1"/>
          <p:nvPr/>
        </p:nvSpPr>
        <p:spPr>
          <a:xfrm>
            <a:off x="7265576" y="3154038"/>
            <a:ext cx="49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974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3" grpId="0"/>
      <p:bldP spid="16" grpId="0"/>
      <p:bldP spid="1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858172" y="305210"/>
            <a:ext cx="10523538" cy="2228850"/>
          </a:xfrm>
          <a:prstGeom prst="snip2Diag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87975"/>
            <a:ext cx="24003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14" y="2703871"/>
            <a:ext cx="3864171" cy="38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5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858172" y="305210"/>
            <a:ext cx="10523538" cy="2228850"/>
          </a:xfrm>
          <a:prstGeom prst="snip2Diag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387975"/>
            <a:ext cx="24003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4" y="2754775"/>
            <a:ext cx="3831221" cy="35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847101" y="543964"/>
            <a:ext cx="3026809" cy="107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1828" y="1725443"/>
            <a:ext cx="288184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110DAB"/>
                </a:solidFill>
              </a:rPr>
              <a:t>5 638 – 3 154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0219" y="2759873"/>
            <a:ext cx="128118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/>
              <a:t>3 154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86874" y="2546683"/>
            <a:ext cx="31290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/>
              <a:t>-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93272" y="3239175"/>
            <a:ext cx="1120541" cy="190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90663" y="3286740"/>
            <a:ext cx="39786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9168" y="1732606"/>
            <a:ext cx="382100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110DAB"/>
                </a:solidFill>
              </a:rPr>
              <a:t>59 283 – 5 764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2880" y="2393891"/>
            <a:ext cx="1680275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/>
              <a:t>5 638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05201" y="4028812"/>
            <a:ext cx="339126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110DAB"/>
                </a:solidFill>
              </a:rPr>
              <a:t>69 182+ 58 246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69168" y="4034365"/>
            <a:ext cx="316518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110DAB"/>
                </a:solidFill>
              </a:rPr>
              <a:t>89 610 - 807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207046" y="2434469"/>
            <a:ext cx="2400498" cy="1417825"/>
            <a:chOff x="7362739" y="4535319"/>
            <a:chExt cx="2256011" cy="1892832"/>
          </a:xfrm>
        </p:grpSpPr>
        <p:sp>
          <p:nvSpPr>
            <p:cNvPr id="45" name="TextBox 44"/>
            <p:cNvSpPr txBox="1"/>
            <p:nvPr/>
          </p:nvSpPr>
          <p:spPr>
            <a:xfrm>
              <a:off x="7695512" y="4535319"/>
              <a:ext cx="1923238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96" b="1" dirty="0"/>
                <a:t>59 283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2" y="5073928"/>
              <a:ext cx="1694639" cy="135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96" b="1" dirty="0"/>
                <a:t>  5 764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62739" y="4784971"/>
              <a:ext cx="417738" cy="738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96" b="1" dirty="0"/>
                <a:t>-</a:t>
              </a:r>
            </a:p>
          </p:txBody>
        </p: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7737245" y="5729118"/>
              <a:ext cx="1180330" cy="219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317558" y="3319476"/>
            <a:ext cx="180355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FF0000"/>
                </a:solidFill>
              </a:rPr>
              <a:t>  53 519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492818" y="4591731"/>
            <a:ext cx="1995902" cy="1426401"/>
            <a:chOff x="7106460" y="4531793"/>
            <a:chExt cx="1828800" cy="1904281"/>
          </a:xfrm>
        </p:grpSpPr>
        <p:sp>
          <p:nvSpPr>
            <p:cNvPr id="51" name="TextBox 50"/>
            <p:cNvSpPr txBox="1"/>
            <p:nvPr/>
          </p:nvSpPr>
          <p:spPr>
            <a:xfrm>
              <a:off x="7205146" y="4531793"/>
              <a:ext cx="1713894" cy="135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996" b="1" dirty="0"/>
                <a:t>69 182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30899" y="5081851"/>
              <a:ext cx="1697150" cy="135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996" b="1" dirty="0"/>
                <a:t>58 246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17738" cy="738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96" b="1" dirty="0"/>
                <a:t>-</a:t>
              </a:r>
            </a:p>
          </p:txBody>
        </p:sp>
        <p:cxnSp>
          <p:nvCxnSpPr>
            <p:cNvPr id="54" name="Straight Connector 53"/>
            <p:cNvCxnSpPr>
              <a:cxnSpLocks/>
            </p:cNvCxnSpPr>
            <p:nvPr/>
          </p:nvCxnSpPr>
          <p:spPr>
            <a:xfrm>
              <a:off x="7665126" y="5758961"/>
              <a:ext cx="1270134" cy="151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266243" y="5553845"/>
            <a:ext cx="217784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solidFill>
                  <a:srgbClr val="FF0000"/>
                </a:solidFill>
              </a:rPr>
              <a:t>10 936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123396" y="5594899"/>
            <a:ext cx="182648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96" b="1" dirty="0">
                <a:solidFill>
                  <a:srgbClr val="FF0000"/>
                </a:solidFill>
              </a:rPr>
              <a:t>88 803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173966" y="4632425"/>
            <a:ext cx="1735697" cy="1014380"/>
            <a:chOff x="7346230" y="4535319"/>
            <a:chExt cx="1872746" cy="1354224"/>
          </a:xfrm>
        </p:grpSpPr>
        <p:sp>
          <p:nvSpPr>
            <p:cNvPr id="57" name="TextBox 56"/>
            <p:cNvSpPr txBox="1"/>
            <p:nvPr/>
          </p:nvSpPr>
          <p:spPr>
            <a:xfrm>
              <a:off x="7435826" y="4535319"/>
              <a:ext cx="1783150" cy="135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996" b="1" dirty="0"/>
                <a:t>89 610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35826" y="5073927"/>
              <a:ext cx="1783150" cy="7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996" b="1" dirty="0"/>
                <a:t>807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46230" y="4781423"/>
              <a:ext cx="417738" cy="738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96" b="1" dirty="0"/>
                <a:t>-</a:t>
              </a:r>
            </a:p>
          </p:txBody>
        </p:sp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7811877" y="5743949"/>
              <a:ext cx="1355092" cy="166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2102531" y="3286740"/>
            <a:ext cx="50526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44414" y="3307923"/>
            <a:ext cx="243931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43449" y="3296849"/>
            <a:ext cx="397866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18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2" grpId="0"/>
      <p:bldP spid="33" grpId="0"/>
      <p:bldP spid="34" grpId="0"/>
      <p:bldP spid="42" grpId="0"/>
      <p:bldP spid="49" grpId="0"/>
      <p:bldP spid="55" grpId="0"/>
      <p:bldP spid="8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5CBE53-892D-B028-79ED-2E0938B082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endParaRPr lang="en-US" altLang="en-US" sz="4000"/>
          </a:p>
        </p:txBody>
      </p:sp>
      <p:pic>
        <p:nvPicPr>
          <p:cNvPr id="3075" name="Picture 2" descr="chuong12">
            <a:extLst>
              <a:ext uri="{FF2B5EF4-FFF2-40B4-BE49-F238E27FC236}">
                <a16:creationId xmlns:a16="http://schemas.microsoft.com/office/drawing/2014/main" id="{088F1660-9808-66AB-9971-D0C5CDB1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ENTER1">
            <a:hlinkClick r:id="rId8" action="ppaction://hlinksldjump" tooltip="Nhấn Enter">
              <a:snd r:embed="rId9" name="push.wav"/>
            </a:hlinkClick>
            <a:extLst>
              <a:ext uri="{FF2B5EF4-FFF2-40B4-BE49-F238E27FC236}">
                <a16:creationId xmlns:a16="http://schemas.microsoft.com/office/drawing/2014/main" id="{7895B464-CBB1-D950-50AD-780D76F5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65722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4">
            <a:extLst>
              <a:ext uri="{FF2B5EF4-FFF2-40B4-BE49-F238E27FC236}">
                <a16:creationId xmlns:a16="http://schemas.microsoft.com/office/drawing/2014/main" id="{098F5E00-342D-2337-8598-776C5D233E9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711825"/>
            <a:ext cx="7721600" cy="1028700"/>
            <a:chOff x="560" y="3384"/>
            <a:chExt cx="4864" cy="648"/>
          </a:xfrm>
        </p:grpSpPr>
        <p:pic>
          <p:nvPicPr>
            <p:cNvPr id="3095" name="Picture 5" descr="4408">
              <a:extLst>
                <a:ext uri="{FF2B5EF4-FFF2-40B4-BE49-F238E27FC236}">
                  <a16:creationId xmlns:a16="http://schemas.microsoft.com/office/drawing/2014/main" id="{DD667807-E030-D5EE-732A-7F9C6DB50F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20"/>
              <a:ext cx="672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6" descr="4635">
              <a:extLst>
                <a:ext uri="{FF2B5EF4-FFF2-40B4-BE49-F238E27FC236}">
                  <a16:creationId xmlns:a16="http://schemas.microsoft.com/office/drawing/2014/main" id="{F3DABB67-2252-083A-4C87-AD3D7321CD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520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7" descr="boo7">
              <a:extLst>
                <a:ext uri="{FF2B5EF4-FFF2-40B4-BE49-F238E27FC236}">
                  <a16:creationId xmlns:a16="http://schemas.microsoft.com/office/drawing/2014/main" id="{CBCBF3AA-09C4-BE11-B41B-4DD3659296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8" descr="email001">
              <a:extLst>
                <a:ext uri="{FF2B5EF4-FFF2-40B4-BE49-F238E27FC236}">
                  <a16:creationId xmlns:a16="http://schemas.microsoft.com/office/drawing/2014/main" id="{081F8A2B-4740-30AD-3F47-2515D2B2ED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3386"/>
              <a:ext cx="848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9" descr="et5">
              <a:extLst>
                <a:ext uri="{FF2B5EF4-FFF2-40B4-BE49-F238E27FC236}">
                  <a16:creationId xmlns:a16="http://schemas.microsoft.com/office/drawing/2014/main" id="{702469CE-D579-A50B-A59B-97B9A1AEE40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55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10" descr="glob_anm">
              <a:extLst>
                <a:ext uri="{FF2B5EF4-FFF2-40B4-BE49-F238E27FC236}">
                  <a16:creationId xmlns:a16="http://schemas.microsoft.com/office/drawing/2014/main" id="{FBB8A961-3E5C-C29B-CDB9-E79E8618E1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12" descr="mu37">
              <a:extLst>
                <a:ext uri="{FF2B5EF4-FFF2-40B4-BE49-F238E27FC236}">
                  <a16:creationId xmlns:a16="http://schemas.microsoft.com/office/drawing/2014/main" id="{4ED2164E-1DC6-A8B2-0075-69E1AD5113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14" descr="an30">
            <a:extLst>
              <a:ext uri="{FF2B5EF4-FFF2-40B4-BE49-F238E27FC236}">
                <a16:creationId xmlns:a16="http://schemas.microsoft.com/office/drawing/2014/main" id="{D5F16754-AB32-50D0-2577-36092FD8B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03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13">
            <a:extLst>
              <a:ext uri="{FF2B5EF4-FFF2-40B4-BE49-F238E27FC236}">
                <a16:creationId xmlns:a16="http://schemas.microsoft.com/office/drawing/2014/main" id="{17CB21C5-4EA3-DFA4-F51C-325795A64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79575" y="457200"/>
            <a:ext cx="396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13">
            <a:extLst>
              <a:ext uri="{FF2B5EF4-FFF2-40B4-BE49-F238E27FC236}">
                <a16:creationId xmlns:a16="http://schemas.microsoft.com/office/drawing/2014/main" id="{5D4E32FF-8DFC-10DF-AFD5-2685A48522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858001" y="533400"/>
            <a:ext cx="3800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6D922A4B-487E-E4FE-0D94-9098872EECB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81.wav">
            <a:hlinkClick r:id="" action="ppaction://media"/>
            <a:extLst>
              <a:ext uri="{FF2B5EF4-FFF2-40B4-BE49-F238E27FC236}">
                <a16:creationId xmlns:a16="http://schemas.microsoft.com/office/drawing/2014/main" id="{A0A7EBE1-3747-4618-8BC7-F80286DD5F62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007DA1D9-50B3-2A3C-ABEE-4A2C4F4A42D1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2" descr="Book-09-june">
            <a:extLst>
              <a:ext uri="{FF2B5EF4-FFF2-40B4-BE49-F238E27FC236}">
                <a16:creationId xmlns:a16="http://schemas.microsoft.com/office/drawing/2014/main" id="{F2CCC92B-F177-8401-320E-B2D2210FF8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6" y="5791200"/>
            <a:ext cx="1304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0" descr="20070910003329640">
            <a:extLst>
              <a:ext uri="{FF2B5EF4-FFF2-40B4-BE49-F238E27FC236}">
                <a16:creationId xmlns:a16="http://schemas.microsoft.com/office/drawing/2014/main" id="{464210F6-B80A-71A6-872E-6A7E831E24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91" descr="20070910003329640">
            <a:extLst>
              <a:ext uri="{FF2B5EF4-FFF2-40B4-BE49-F238E27FC236}">
                <a16:creationId xmlns:a16="http://schemas.microsoft.com/office/drawing/2014/main" id="{95315C13-81FE-4967-50C4-8A4DC328FC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9144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1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F7CD8B18-9A80-92FE-330F-AEA467581D85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2" name="WordArt 94">
            <a:extLst>
              <a:ext uri="{FF2B5EF4-FFF2-40B4-BE49-F238E27FC236}">
                <a16:creationId xmlns:a16="http://schemas.microsoft.com/office/drawing/2014/main" id="{62CFA477-4A9C-6677-553C-81ED10F0CB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43434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</a:t>
            </a:r>
          </a:p>
        </p:txBody>
      </p:sp>
      <p:sp>
        <p:nvSpPr>
          <p:cNvPr id="2144" name="WordArt 96">
            <a:extLst>
              <a:ext uri="{FF2B5EF4-FFF2-40B4-BE49-F238E27FC236}">
                <a16:creationId xmlns:a16="http://schemas.microsoft.com/office/drawing/2014/main" id="{B9BD402F-B8CF-677E-E362-F4960F544E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743" y="4378325"/>
            <a:ext cx="7239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</a:t>
            </a:r>
            <a:r>
              <a:rPr lang="en-US" sz="3600" kern="10" dirty="0" err="1"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chu«ng</a:t>
            </a:r>
            <a:r>
              <a:rPr lang="en-US" sz="3600" kern="10" dirty="0"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vµng</a:t>
            </a:r>
            <a:r>
              <a:rPr lang="en-US" sz="3600" kern="10" dirty="0"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pic>
        <p:nvPicPr>
          <p:cNvPr id="2145" name="Picture 97" descr="11">
            <a:extLst>
              <a:ext uri="{FF2B5EF4-FFF2-40B4-BE49-F238E27FC236}">
                <a16:creationId xmlns:a16="http://schemas.microsoft.com/office/drawing/2014/main" id="{6BD631AF-6DC3-E81F-454D-3F6D668D3B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-457200"/>
            <a:ext cx="1352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9" name="Picture 101" descr="11">
            <a:extLst>
              <a:ext uri="{FF2B5EF4-FFF2-40B4-BE49-F238E27FC236}">
                <a16:creationId xmlns:a16="http://schemas.microsoft.com/office/drawing/2014/main" id="{38968C09-1F9C-006E-C93F-7CB56A111F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-304800"/>
            <a:ext cx="1352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6" descr="13">
            <a:extLst>
              <a:ext uri="{FF2B5EF4-FFF2-40B4-BE49-F238E27FC236}">
                <a16:creationId xmlns:a16="http://schemas.microsoft.com/office/drawing/2014/main" id="{8BAA9B4D-EB28-35A3-98D2-4281E0C0D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828800" y="609600"/>
            <a:ext cx="396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1D8EF501-7EBB-1743-2FFF-D1339F5046C3}"/>
              </a:ext>
            </a:extLst>
          </p:cNvPr>
          <p:cNvSpPr txBox="1"/>
          <p:nvPr/>
        </p:nvSpPr>
        <p:spPr>
          <a:xfrm>
            <a:off x="4240393" y="3601521"/>
            <a:ext cx="3409588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#9Slide03 AllRoundGothic" panose="020B0703020202020104" pitchFamily="34" charset="0"/>
              </a:rPr>
              <a:t>TRÒ CHƠI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22643-2B15-EE47-9334-4F4C62595F62}"/>
              </a:ext>
            </a:extLst>
          </p:cNvPr>
          <p:cNvSpPr txBox="1"/>
          <p:nvPr/>
        </p:nvSpPr>
        <p:spPr>
          <a:xfrm>
            <a:off x="4114800" y="3581400"/>
            <a:ext cx="3048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4993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89" fill="hold"/>
                                        <p:tgtEl>
                                          <p:spTgt spid="2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21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extLst>
              <a:ext uri="{FF2B5EF4-FFF2-40B4-BE49-F238E27FC236}">
                <a16:creationId xmlns:a16="http://schemas.microsoft.com/office/drawing/2014/main" id="{BF1F5D2F-DD34-1DA1-0881-94200C4E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068" y="2765324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28 754</a:t>
            </a:r>
            <a:endParaRPr lang="en-US" altLang="en-US" sz="36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5FCDD8DC-9043-485E-B63D-3FB0ACD8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282" y="2801838"/>
            <a:ext cx="15001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30811B15-8485-AA1B-565A-A26CE2262C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0858" y="29875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802E33FD-7838-6245-28C2-C38683F5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24" y="3779726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28 744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90493ED-C69D-D953-54CF-3DEDF002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232" y="3792438"/>
            <a:ext cx="15001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FEB659A7-A647-D85F-B75B-F84BC0017D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1808" y="39781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83812D01-6E16-3C48-9EF6-D8B64614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480" y="4791729"/>
            <a:ext cx="530977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28 740</a:t>
            </a:r>
          </a:p>
        </p:txBody>
      </p:sp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E9E2F7F3-89B2-692F-27C9-3AF5D9DA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232" y="4783038"/>
            <a:ext cx="15001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E673CDE8-7BC5-669E-AE79-8F10E3CDD0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1808" y="49687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EAB9B6B1-4D65-97BB-471D-E921DF8A2713}"/>
              </a:ext>
            </a:extLst>
          </p:cNvPr>
          <p:cNvGrpSpPr>
            <a:grpSpLocks/>
          </p:cNvGrpSpPr>
          <p:nvPr/>
        </p:nvGrpSpPr>
        <p:grpSpPr bwMode="auto">
          <a:xfrm>
            <a:off x="8961668" y="2003324"/>
            <a:ext cx="1752600" cy="1752600"/>
            <a:chOff x="4320" y="2928"/>
            <a:chExt cx="1104" cy="1104"/>
          </a:xfrm>
        </p:grpSpPr>
        <p:sp>
          <p:nvSpPr>
            <p:cNvPr id="5153" name="AutoShape 34">
              <a:extLst>
                <a:ext uri="{FF2B5EF4-FFF2-40B4-BE49-F238E27FC236}">
                  <a16:creationId xmlns:a16="http://schemas.microsoft.com/office/drawing/2014/main" id="{CD82A5A6-6894-4BE5-96B8-23457FBD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154" name="WordArt 35">
              <a:extLst>
                <a:ext uri="{FF2B5EF4-FFF2-40B4-BE49-F238E27FC236}">
                  <a16:creationId xmlns:a16="http://schemas.microsoft.com/office/drawing/2014/main" id="{B61C3920-AA3E-E9B5-EEF1-ADAFF17522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EA61F4D6-9536-EF4F-D8E9-1843AA085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AAA8C83D-C6F0-95A0-3D6D-50A4C2F85B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5E5D7AD-8AC8-63EB-ADEC-EE7352324C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3169" y="39035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2E50D1B-C0FB-EAA8-FDF6-0FCBD5FC5D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3219E106-5963-7838-CFAF-AF206544E4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6032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9A1CA7AF-360A-8935-3CBF-A37813DACD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42694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FA376566-D4EA-02FE-02BF-F1C8498ED4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65CA725C-E479-4324-B4DF-5F4B8B80DA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BAE20117-B4BF-931D-6987-F8ED018941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3169" y="39178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507563C7-85C9-13B5-7418-844F8F61FA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76584E99-C5B8-44DF-3E2F-5FB93A57B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53410534-C875-EF7F-9EA0-D64E9A5C34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048855F0-B9B3-FFAB-349F-68989E1A4E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4F4A3C89-6D91-0312-783D-487C868A8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18882" y="3913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53DA4D2C-296D-DD94-E2D1-B3628089B8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22AA49E1-F1B1-3452-19D8-342737EE3C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8407" y="39321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E4761C-FF9A-1899-F336-993450FC7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81" y="247293"/>
            <a:ext cx="33420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CFE75-02F4-6200-BFA8-31C6F5F9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81" y="244116"/>
            <a:ext cx="9392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DD26B-971C-0ABE-6E8E-34E2F350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302" y="494444"/>
            <a:ext cx="25284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16 135 </a:t>
            </a:r>
          </a:p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12 619 </a:t>
            </a:r>
          </a:p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5AFA0E-6C22-86DF-8420-9EE28F249F33}"/>
              </a:ext>
            </a:extLst>
          </p:cNvPr>
          <p:cNvCxnSpPr/>
          <p:nvPr/>
        </p:nvCxnSpPr>
        <p:spPr>
          <a:xfrm>
            <a:off x="4660490" y="1791483"/>
            <a:ext cx="1435510" cy="0"/>
          </a:xfrm>
          <a:prstGeom prst="line">
            <a:avLst/>
          </a:prstGeom>
          <a:ln w="38100">
            <a:solidFill>
              <a:srgbClr val="110D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E2133EB-A5E8-AFFB-1991-D8E2D95F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549" y="795107"/>
            <a:ext cx="370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3.7037E-7 L -2.08333E-7 -0.07222 " pathEditMode="relative" rAng="0" ptsTypes="AA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0" grpId="0"/>
      <p:bldP spid="5" grpId="0"/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1">
            <a:extLst>
              <a:ext uri="{FF2B5EF4-FFF2-40B4-BE49-F238E27FC236}">
                <a16:creationId xmlns:a16="http://schemas.microsoft.com/office/drawing/2014/main" id="{2E4CA204-AE87-8A76-C377-CFB5A797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209" y="2587409"/>
            <a:ext cx="2741561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25 185</a:t>
            </a:r>
            <a:endParaRPr lang="en-US" altLang="en-US" sz="2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A61CA926-7C65-4577-89C7-C2933DBE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5170" y="2620351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EC6CCD53-E17B-0BA6-D933-F4FE0DAF6D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27746" y="2806087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7DB03F4-CB69-3152-F5CE-DF044594D5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27746" y="38744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0A68681-8855-D9E1-5458-1D879C19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571" y="3723970"/>
            <a:ext cx="2743199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 26 025</a:t>
            </a:r>
          </a:p>
        </p:txBody>
      </p:sp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6959AF0-CCE0-54C2-6F5A-E3CAAEAB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8970" y="3790337"/>
            <a:ext cx="15001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070B8C34-CDBF-0E40-6A27-5EF55D9941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7570" y="4018937"/>
            <a:ext cx="585788" cy="381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CDA2A1EE-5C38-CBDF-1773-F73DF1BB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771" y="4857137"/>
            <a:ext cx="2743199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26 185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F69690B8-BCE9-4659-C96B-3FBBF090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8970" y="5009537"/>
            <a:ext cx="15446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" name="WordArt 226">
            <a:extLst>
              <a:ext uri="{FF2B5EF4-FFF2-40B4-BE49-F238E27FC236}">
                <a16:creationId xmlns:a16="http://schemas.microsoft.com/office/drawing/2014/main" id="{F19C5BD1-EE15-DFA7-7500-2C2103675F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7570" y="5161937"/>
            <a:ext cx="533400" cy="533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8224" name="WordArt 32">
            <a:extLst>
              <a:ext uri="{FF2B5EF4-FFF2-40B4-BE49-F238E27FC236}">
                <a16:creationId xmlns:a16="http://schemas.microsoft.com/office/drawing/2014/main" id="{6D8AE593-7CC1-D60E-19C6-EF997056A3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8225" name="WordArt 33">
            <a:extLst>
              <a:ext uri="{FF2B5EF4-FFF2-40B4-BE49-F238E27FC236}">
                <a16:creationId xmlns:a16="http://schemas.microsoft.com/office/drawing/2014/main" id="{8FA408AA-7433-4682-3D75-F10A21C381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226" name="WordArt 34">
            <a:extLst>
              <a:ext uri="{FF2B5EF4-FFF2-40B4-BE49-F238E27FC236}">
                <a16:creationId xmlns:a16="http://schemas.microsoft.com/office/drawing/2014/main" id="{BB0A1942-429D-9B7D-CC37-0EDE225C8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31858" y="56191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8227" name="WordArt 35">
            <a:extLst>
              <a:ext uri="{FF2B5EF4-FFF2-40B4-BE49-F238E27FC236}">
                <a16:creationId xmlns:a16="http://schemas.microsoft.com/office/drawing/2014/main" id="{1756CAB0-BC2E-F839-115D-D078FF541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8228" name="WordArt 36">
            <a:extLst>
              <a:ext uri="{FF2B5EF4-FFF2-40B4-BE49-F238E27FC236}">
                <a16:creationId xmlns:a16="http://schemas.microsoft.com/office/drawing/2014/main" id="{50AF568C-276B-CADE-7BF2-15AAA66269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74720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8229" name="WordArt 37">
            <a:extLst>
              <a:ext uri="{FF2B5EF4-FFF2-40B4-BE49-F238E27FC236}">
                <a16:creationId xmlns:a16="http://schemas.microsoft.com/office/drawing/2014/main" id="{9300E067-6BA3-9E43-9F41-B3B14489B4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41384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8230" name="WordArt 38">
            <a:extLst>
              <a:ext uri="{FF2B5EF4-FFF2-40B4-BE49-F238E27FC236}">
                <a16:creationId xmlns:a16="http://schemas.microsoft.com/office/drawing/2014/main" id="{C608DC2E-9643-F933-E152-AABB9AA105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231" name="WordArt 39">
            <a:extLst>
              <a:ext uri="{FF2B5EF4-FFF2-40B4-BE49-F238E27FC236}">
                <a16:creationId xmlns:a16="http://schemas.microsoft.com/office/drawing/2014/main" id="{779613FC-0CD4-F7A3-3FD6-47DE47A77C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232" name="WordArt 40">
            <a:extLst>
              <a:ext uri="{FF2B5EF4-FFF2-40B4-BE49-F238E27FC236}">
                <a16:creationId xmlns:a16="http://schemas.microsoft.com/office/drawing/2014/main" id="{841E474D-356B-9079-2AA0-2D61E7F704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31858" y="56334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33" name="WordArt 41">
            <a:extLst>
              <a:ext uri="{FF2B5EF4-FFF2-40B4-BE49-F238E27FC236}">
                <a16:creationId xmlns:a16="http://schemas.microsoft.com/office/drawing/2014/main" id="{70860397-EBE9-DC5F-40A9-D5B5EE2181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234" name="WordArt 42">
            <a:extLst>
              <a:ext uri="{FF2B5EF4-FFF2-40B4-BE49-F238E27FC236}">
                <a16:creationId xmlns:a16="http://schemas.microsoft.com/office/drawing/2014/main" id="{E4C327F0-CF13-1E56-F8EA-F90EB63FB3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235" name="WordArt 43">
            <a:extLst>
              <a:ext uri="{FF2B5EF4-FFF2-40B4-BE49-F238E27FC236}">
                <a16:creationId xmlns:a16="http://schemas.microsoft.com/office/drawing/2014/main" id="{49418D7F-44A5-DB6A-731F-1DB4078BFA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236" name="WordArt 44">
            <a:extLst>
              <a:ext uri="{FF2B5EF4-FFF2-40B4-BE49-F238E27FC236}">
                <a16:creationId xmlns:a16="http://schemas.microsoft.com/office/drawing/2014/main" id="{4D399B8E-64A0-EFBA-067E-95CEDCFD7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237" name="WordArt 45">
            <a:extLst>
              <a:ext uri="{FF2B5EF4-FFF2-40B4-BE49-F238E27FC236}">
                <a16:creationId xmlns:a16="http://schemas.microsoft.com/office/drawing/2014/main" id="{B3A19639-9A68-A5A8-3798-C4C892A614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17570" y="5628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238" name="WordArt 46">
            <a:extLst>
              <a:ext uri="{FF2B5EF4-FFF2-40B4-BE49-F238E27FC236}">
                <a16:creationId xmlns:a16="http://schemas.microsoft.com/office/drawing/2014/main" id="{9953ACA2-36C7-8920-C398-A309F98D9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239" name="WordArt 47">
            <a:extLst>
              <a:ext uri="{FF2B5EF4-FFF2-40B4-BE49-F238E27FC236}">
                <a16:creationId xmlns:a16="http://schemas.microsoft.com/office/drawing/2014/main" id="{D11D312C-8F6E-44D9-7A47-DDD46AFDCB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27096" y="56477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AE5BDE8E-EE98-9583-91FC-2E5799AC2DAA}"/>
              </a:ext>
            </a:extLst>
          </p:cNvPr>
          <p:cNvGrpSpPr>
            <a:grpSpLocks/>
          </p:cNvGrpSpPr>
          <p:nvPr/>
        </p:nvGrpSpPr>
        <p:grpSpPr bwMode="auto">
          <a:xfrm>
            <a:off x="8869413" y="3485537"/>
            <a:ext cx="2514600" cy="1828800"/>
            <a:chOff x="4320" y="2928"/>
            <a:chExt cx="1104" cy="1104"/>
          </a:xfrm>
        </p:grpSpPr>
        <p:sp>
          <p:nvSpPr>
            <p:cNvPr id="8223" name="AutoShape 49">
              <a:extLst>
                <a:ext uri="{FF2B5EF4-FFF2-40B4-BE49-F238E27FC236}">
                  <a16:creationId xmlns:a16="http://schemas.microsoft.com/office/drawing/2014/main" id="{169A01CA-0696-BB5B-4139-68175D7C0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" name="WordArt 50">
              <a:extLst>
                <a:ext uri="{FF2B5EF4-FFF2-40B4-BE49-F238E27FC236}">
                  <a16:creationId xmlns:a16="http://schemas.microsoft.com/office/drawing/2014/main" id="{822EB65A-43E5-3250-4712-7112C464C6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72" name="Rectangle 40">
            <a:extLst>
              <a:ext uri="{FF2B5EF4-FFF2-40B4-BE49-F238E27FC236}">
                <a16:creationId xmlns:a16="http://schemas.microsoft.com/office/drawing/2014/main" id="{B50518DD-628E-4F8B-097C-72098C8E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395" y="338889"/>
            <a:ext cx="36903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41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68808D-81B5-2C11-3BF8-6A036BF3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264" y="497210"/>
            <a:ext cx="25284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24 951 </a:t>
            </a:r>
          </a:p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1 234 </a:t>
            </a:r>
          </a:p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763B3-1117-065D-2699-73B99880A7C0}"/>
              </a:ext>
            </a:extLst>
          </p:cNvPr>
          <p:cNvCxnSpPr/>
          <p:nvPr/>
        </p:nvCxnSpPr>
        <p:spPr>
          <a:xfrm>
            <a:off x="4369158" y="1792608"/>
            <a:ext cx="1435510" cy="0"/>
          </a:xfrm>
          <a:prstGeom prst="line">
            <a:avLst/>
          </a:prstGeom>
          <a:ln w="38100">
            <a:solidFill>
              <a:srgbClr val="110D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76B1D4-6E47-BF75-5D0E-5A83AE57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759" y="771734"/>
            <a:ext cx="370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hangingPunct="1"/>
            <a:r>
              <a:rPr lang="en-US" altLang="en-US" sz="4000" b="1" dirty="0">
                <a:ln>
                  <a:solidFill>
                    <a:srgbClr val="110DAB"/>
                  </a:solidFill>
                </a:ln>
                <a:solidFill>
                  <a:srgbClr val="11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27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51">
            <a:extLst>
              <a:ext uri="{FF2B5EF4-FFF2-40B4-BE49-F238E27FC236}">
                <a16:creationId xmlns:a16="http://schemas.microsoft.com/office/drawing/2014/main" id="{EFC9EAEC-10C2-27E7-2767-32C5AF256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40" y="2539180"/>
            <a:ext cx="439896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 </a:t>
            </a:r>
          </a:p>
          <a:p>
            <a:pPr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27 010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4000" b="1" dirty="0">
              <a:solidFill>
                <a:schemeClr val="bg1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61463903-234C-5776-8183-5014B714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2539180"/>
            <a:ext cx="15001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DDDCEB7F-C13D-0B9E-0C95-953249D78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269158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DC3B794D-1FB8-AA19-610E-E7985156B5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4" y="276778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504BD338-6813-22C5-A8BD-AD376D8A1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90" y="3986980"/>
            <a:ext cx="439896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28 010</a:t>
            </a: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CD27AE4C-8AD0-59C3-5257-71A26BD4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3986980"/>
            <a:ext cx="15001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BF3F5F2-E009-B3D4-2FB8-A1135785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406318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37F297CE-7FD1-B3A7-AB11-1C3150CADB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214" y="421558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382D2EEB-AC22-CCF2-2F77-D73D103D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90" y="5566543"/>
            <a:ext cx="439896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VNI-Times" pitchFamily="2" charset="0"/>
                <a:cs typeface="Arial" charset="0"/>
              </a:rPr>
              <a:t>   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28 000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3600" b="1" dirty="0">
              <a:solidFill>
                <a:schemeClr val="bg1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D5052FA3-CADF-4250-676C-D58BE1CB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603055"/>
            <a:ext cx="15001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FB50E423-95E5-B673-8DA3-0B43AEED3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563163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958603AB-13EC-0041-3912-54B38B3B72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214" y="578879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E9B300D9-01DE-C62E-0DF1-10AE448DFC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81C2715A-324F-D38C-33B6-BED1F171EE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29755475-8178-74E3-D1BF-A2D1984225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72588" y="309163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8EDCD13E-F8B2-70ED-BBB9-2E33B02EF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72C0DA55-9C8D-A6AB-6541-D641E43F87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5450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8A25826A-3F9C-E243-D719-AEC17DC946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2114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18260690-262F-9F7C-B37F-1FDA94547D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8BAFB3C5-E482-AB18-83FF-4BF5BB57B9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7F5EE0C4-7171-9525-76AE-C98DAD71DB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72588" y="310591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E142CE97-0BEA-45D2-A620-5799B9036D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6F8B27B4-308D-2912-D88B-C85585089E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4" name="WordArt 44">
            <a:extLst>
              <a:ext uri="{FF2B5EF4-FFF2-40B4-BE49-F238E27FC236}">
                <a16:creationId xmlns:a16="http://schemas.microsoft.com/office/drawing/2014/main" id="{5458AEFF-482D-F2A5-CF9E-125F7278C5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5" name="WordArt 45">
            <a:extLst>
              <a:ext uri="{FF2B5EF4-FFF2-40B4-BE49-F238E27FC236}">
                <a16:creationId xmlns:a16="http://schemas.microsoft.com/office/drawing/2014/main" id="{83CE9F58-C09A-EE60-ECFB-C827CCC6BC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6" name="WordArt 46">
            <a:extLst>
              <a:ext uri="{FF2B5EF4-FFF2-40B4-BE49-F238E27FC236}">
                <a16:creationId xmlns:a16="http://schemas.microsoft.com/office/drawing/2014/main" id="{1F5157E7-0AEC-1CF8-8B2C-BD5D89ECB3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58300" y="31011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7" name="WordArt 47">
            <a:extLst>
              <a:ext uri="{FF2B5EF4-FFF2-40B4-BE49-F238E27FC236}">
                <a16:creationId xmlns:a16="http://schemas.microsoft.com/office/drawing/2014/main" id="{0FBACCE5-FDFF-EA96-0852-B83810134B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8" name="WordArt 48">
            <a:extLst>
              <a:ext uri="{FF2B5EF4-FFF2-40B4-BE49-F238E27FC236}">
                <a16:creationId xmlns:a16="http://schemas.microsoft.com/office/drawing/2014/main" id="{7DDCD372-8CC0-A7D0-C708-9AB02C30DE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6" y="312020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2F26C0CA-1EA4-E1B1-B0F6-EE653EC17336}"/>
              </a:ext>
            </a:extLst>
          </p:cNvPr>
          <p:cNvGrpSpPr>
            <a:grpSpLocks/>
          </p:cNvGrpSpPr>
          <p:nvPr/>
        </p:nvGrpSpPr>
        <p:grpSpPr bwMode="auto">
          <a:xfrm>
            <a:off x="8729663" y="4234631"/>
            <a:ext cx="1752600" cy="1179513"/>
            <a:chOff x="4320" y="2928"/>
            <a:chExt cx="1104" cy="1104"/>
          </a:xfrm>
        </p:grpSpPr>
        <p:sp>
          <p:nvSpPr>
            <p:cNvPr id="6177" name="AutoShape 50">
              <a:extLst>
                <a:ext uri="{FF2B5EF4-FFF2-40B4-BE49-F238E27FC236}">
                  <a16:creationId xmlns:a16="http://schemas.microsoft.com/office/drawing/2014/main" id="{D29C4F03-6A21-8FC3-006F-1C80718CB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78" name="WordArt 51">
              <a:extLst>
                <a:ext uri="{FF2B5EF4-FFF2-40B4-BE49-F238E27FC236}">
                  <a16:creationId xmlns:a16="http://schemas.microsoft.com/office/drawing/2014/main" id="{776C2B88-E293-D781-68D6-07BF5FE66F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C4C5070-AA2A-A25B-D5B5-C97C7CB4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10" y="418457"/>
            <a:ext cx="108303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628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13 510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14 500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2" grpId="1" animBg="1"/>
      <p:bldP spid="45" grpId="0" animBg="1"/>
      <p:bldP spid="50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26596" y="111814"/>
            <a:ext cx="4280815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45" b="1" dirty="0">
                <a:solidFill>
                  <a:srgbClr val="FF0000"/>
                </a:solidFill>
              </a:rPr>
              <a:t>25 285 - 11 436 =?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" y="780602"/>
            <a:ext cx="12089142" cy="61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1819" y="203616"/>
            <a:ext cx="554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25 285 - 11 436 = ?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71193" y="2444104"/>
            <a:ext cx="14256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17156" y="2493264"/>
            <a:ext cx="21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33102" y="2493264"/>
            <a:ext cx="318314" cy="651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7736" y="2498770"/>
            <a:ext cx="21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88373" y="2488938"/>
            <a:ext cx="16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2018" y="2503096"/>
            <a:ext cx="21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 flipH="1">
            <a:off x="1229560" y="1797773"/>
            <a:ext cx="85617" cy="1141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Oval 32"/>
          <p:cNvSpPr/>
          <p:nvPr/>
        </p:nvSpPr>
        <p:spPr>
          <a:xfrm flipH="1">
            <a:off x="1925276" y="1792099"/>
            <a:ext cx="85617" cy="1141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4" name="TextBox 33"/>
          <p:cNvSpPr txBox="1"/>
          <p:nvPr/>
        </p:nvSpPr>
        <p:spPr>
          <a:xfrm>
            <a:off x="782490" y="1190660"/>
            <a:ext cx="169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25 285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471" y="1775192"/>
            <a:ext cx="177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11 436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7881" y="1460813"/>
            <a:ext cx="32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15467" y="1003434"/>
            <a:ext cx="92765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735A1-B8A8-535A-E450-041FF447B9C1}"/>
              </a:ext>
            </a:extLst>
          </p:cNvPr>
          <p:cNvSpPr txBox="1"/>
          <p:nvPr/>
        </p:nvSpPr>
        <p:spPr>
          <a:xfrm>
            <a:off x="635226" y="5367992"/>
            <a:ext cx="665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25 285 – 11 436 = 13 849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89BBE-EC5D-78A6-C33B-80DCC0C12176}"/>
              </a:ext>
            </a:extLst>
          </p:cNvPr>
          <p:cNvSpPr txBox="1"/>
          <p:nvPr/>
        </p:nvSpPr>
        <p:spPr>
          <a:xfrm>
            <a:off x="2884658" y="2120607"/>
            <a:ext cx="9276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443" indent="-342443">
              <a:buFontTx/>
              <a:buChar char="-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4, 8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E14AA9-797E-9A97-B3F4-0D03B654EE51}"/>
              </a:ext>
            </a:extLst>
          </p:cNvPr>
          <p:cNvSpPr txBox="1"/>
          <p:nvPr/>
        </p:nvSpPr>
        <p:spPr>
          <a:xfrm>
            <a:off x="2915467" y="3813837"/>
            <a:ext cx="9276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443" indent="-342443">
              <a:buFontTx/>
              <a:buChar char="-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2, 5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D4D38-7E99-342E-FB2B-51AD32EDD2B8}"/>
              </a:ext>
            </a:extLst>
          </p:cNvPr>
          <p:cNvSpPr txBox="1"/>
          <p:nvPr/>
        </p:nvSpPr>
        <p:spPr>
          <a:xfrm>
            <a:off x="2915466" y="2791246"/>
            <a:ext cx="92765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443" indent="-342443">
              <a:buFontTx/>
              <a:buChar char="-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6200D-962B-3CE0-49B4-BF16DBA62583}"/>
              </a:ext>
            </a:extLst>
          </p:cNvPr>
          <p:cNvSpPr txBox="1"/>
          <p:nvPr/>
        </p:nvSpPr>
        <p:spPr>
          <a:xfrm>
            <a:off x="2884657" y="4383223"/>
            <a:ext cx="9276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443" indent="-342443">
              <a:buFontTx/>
              <a:buChar char="-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6681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8" grpId="0"/>
      <p:bldP spid="30" grpId="0" animBg="1"/>
      <p:bldP spid="30" grpId="1" animBg="1"/>
      <p:bldP spid="33" grpId="0" animBg="1"/>
      <p:bldP spid="33" grpId="1" animBg="1"/>
      <p:bldP spid="34" grpId="0"/>
      <p:bldP spid="35" grpId="0"/>
      <p:bldP spid="36" grpId="0"/>
      <p:bldP spid="38" grpId="0"/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E637010-AF02-F6F7-FBFB-646ACACDF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20613"/>
            <a:ext cx="10905066" cy="38167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01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ase of pink roses&#10;&#10;Description automatically generated with medium confidence">
            <a:extLst>
              <a:ext uri="{FF2B5EF4-FFF2-40B4-BE49-F238E27FC236}">
                <a16:creationId xmlns:a16="http://schemas.microsoft.com/office/drawing/2014/main" id="{368B1C7B-D9FD-A8F9-53CE-697F6436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209" y="1282700"/>
            <a:ext cx="7901896" cy="4959349"/>
          </a:xfrm>
          <a:prstGeom prst="rect">
            <a:avLst/>
          </a:prstGeom>
        </p:spPr>
      </p:pic>
      <p:pic>
        <p:nvPicPr>
          <p:cNvPr id="4099" name="Picture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1872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8363" y="1316038"/>
            <a:ext cx="26527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2838" y="1666875"/>
            <a:ext cx="2640013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8275" y="1314450"/>
            <a:ext cx="26400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0788" y="3595688"/>
            <a:ext cx="265271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5263" y="3948113"/>
            <a:ext cx="26400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3875" y="3595688"/>
            <a:ext cx="26527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101725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" y="966788"/>
            <a:ext cx="10604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738313"/>
            <a:ext cx="11287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-2403475"/>
            <a:ext cx="1762125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5084763"/>
            <a:ext cx="26876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63" y="5851525"/>
            <a:ext cx="11811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vuidehoc">
            <a:hlinkClick r:id="" action="ppaction://media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71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28" y="654843"/>
            <a:ext cx="26527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53" y="1007268"/>
            <a:ext cx="26336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28" y="654843"/>
            <a:ext cx="26400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703" y="2934493"/>
            <a:ext cx="26527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28" y="3296443"/>
            <a:ext cx="26336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mau6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528" y="2934493"/>
            <a:ext cx="26527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0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02976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433</Words>
  <Application>Microsoft Office PowerPoint</Application>
  <PresentationFormat>Widescreen</PresentationFormat>
  <Paragraphs>161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#9Slide03 AllRoundGothic</vt:lpstr>
      <vt:lpstr>.VnBahamasBH</vt:lpstr>
      <vt:lpstr>.VnHelvetInsH</vt:lpstr>
      <vt:lpstr>.VnTime</vt:lpstr>
      <vt:lpstr>.VnTimeH</vt:lpstr>
      <vt:lpstr>Arial</vt:lpstr>
      <vt:lpstr>Arial Black</vt:lpstr>
      <vt:lpstr>Calibri</vt:lpstr>
      <vt:lpstr>Calibri Light</vt:lpstr>
      <vt:lpstr>Impact</vt:lpstr>
      <vt:lpstr>Times New Roman</vt:lpstr>
      <vt:lpstr>VNI-Times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243</cp:revision>
  <dcterms:created xsi:type="dcterms:W3CDTF">2021-02-20T02:56:00Z</dcterms:created>
  <dcterms:modified xsi:type="dcterms:W3CDTF">2023-03-08T16:32:08Z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