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  <p:sldMasterId id="2147483817" r:id="rId2"/>
    <p:sldMasterId id="2147483834" r:id="rId3"/>
  </p:sldMasterIdLst>
  <p:notesMasterIdLst>
    <p:notesMasterId r:id="rId10"/>
  </p:notesMasterIdLst>
  <p:sldIdLst>
    <p:sldId id="256" r:id="rId4"/>
    <p:sldId id="257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4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F71BE-EEA4-482A-9CA5-6EDFC346C3B1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6F9F4D-3B1C-4303-81DF-C48057D9E5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43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F9F4D-3B1C-4303-81DF-C48057D9E5B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33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9EEA-EB67-48C3-AC1B-1F09EB83F6B0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689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DE52-9C41-4CC2-A6DB-6850230103F2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23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749E-E2D9-48E5-A6BA-6B4BF25B20BC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844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69EE5-7816-471D-BC74-EE5F402A7F6C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03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43CB-AE23-41C3-928A-353C7C336F1D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0545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D1E08-458F-45CD-875B-D73B4C361F3A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793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8AEBC-9B52-4FAB-B736-5E51FCFE02B1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90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CBE0-6998-4021-9670-5AE7FFAF1786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2795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C532A-7869-49E5-8F57-55D950F45CD9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623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E6334-9068-4444-A562-FE7EF3279D6F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03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F84E-E049-4076-A8D0-291B51B85820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71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64BF1-6862-46FC-8BDD-3A030593D556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271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8DF4-3831-4478-82D3-020E7088D2EA}" type="datetime1">
              <a:rPr lang="vi-VN" smtClean="0"/>
              <a:t>03/03/2022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938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D3D2-7908-47DB-A83B-B574CF522A1A}" type="datetime1">
              <a:rPr lang="vi-VN" smtClean="0"/>
              <a:t>03/03/2022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935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0156-B2A2-41B7-B2EE-5D78DE96B765}" type="datetime1">
              <a:rPr lang="vi-VN" smtClean="0"/>
              <a:t>03/03/2022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496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B452-4B15-4ABD-ADAF-BCF89F7A0019}" type="datetime1">
              <a:rPr lang="vi-VN" smtClean="0"/>
              <a:t>03/03/2022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057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9A4D-0F47-4894-BA01-9138BDDCBFB0}" type="datetime1">
              <a:rPr lang="vi-VN" smtClean="0"/>
              <a:t>03/03/2022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170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8270-8248-4BEB-AC5D-A14D61513E14}" type="datetime1">
              <a:rPr lang="vi-VN" smtClean="0"/>
              <a:t>03/03/2022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3365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02203-34F4-4571-BA56-F1DCD58035A8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34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ED1D-DF96-488E-9650-81DD953F8D7F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2105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ACE4D-7F08-4A66-88B4-D141FF0E0B6F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7806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FB8B-638B-4522-9442-130977BF8949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890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39B64-A956-4235-A82B-8E73E2AE1F44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334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39FC7-09EE-492C-887C-932B9457DE25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8752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51C88-8E76-4CC3-B880-3E835E0CA6B4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0044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4360A-6765-4894-884C-823F545942E3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9717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7EBD-0144-4340-A3A7-925E61DB5AED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8562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B541-16FC-47C7-B47F-0B5B8281D357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664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CA04-4919-4F47-9C8E-0C0EED3DFE1E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9563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290C-C58F-4C15-BFAB-4C363D1B6E0B}" type="datetime1">
              <a:rPr lang="vi-VN" smtClean="0"/>
              <a:t>03/03/2022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525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B1A4-C24E-4E1A-AF46-0A5022DB6EFE}" type="datetime1">
              <a:rPr lang="vi-VN" smtClean="0"/>
              <a:t>03/03/2022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356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E0C2-5D1B-4E1F-A970-9CF4DF32EDC6}" type="datetime1">
              <a:rPr lang="vi-VN" smtClean="0"/>
              <a:t>03/03/2022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3654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45BB-E42B-4823-89BA-ED18A01F3698}" type="datetime1">
              <a:rPr lang="vi-VN" smtClean="0"/>
              <a:t>03/03/2022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1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3630-D98F-40D0-8D4B-EA8C8E4DFC6C}" type="datetime1">
              <a:rPr lang="vi-VN" smtClean="0"/>
              <a:t>03/03/2022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307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A55F-7C75-4E9F-8BAD-7493B69F2AEB}" type="datetime1">
              <a:rPr lang="vi-VN" smtClean="0"/>
              <a:t>03/03/2022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017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0806F-C81A-44F7-ADFF-524944782AF2}" type="datetime1">
              <a:rPr lang="vi-VN" smtClean="0"/>
              <a:t>03/03/2022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542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6EA4-BE22-4954-A666-B10AF7E1BAB3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2466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77C9E-A666-4CD1-8AF7-A86F63770B3D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39747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EBA7A-CDB1-488F-B967-06E58320FDF8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9715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A398-FC29-4B5A-A8F8-335864785981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320783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3E697-61CB-40C3-9284-6E1EA7AD2B21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782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C0EEC-80C9-4621-9190-F10BC3E3C883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1518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26B7E-7490-4038-BE64-7150B3476F5A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007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5D70-4791-4108-B2F6-CFA28F6747AE}" type="datetime1">
              <a:rPr lang="vi-VN" smtClean="0"/>
              <a:t>03/03/2022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19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E8628-8F05-4A16-A15C-3FF88158B9D3}" type="datetime1">
              <a:rPr lang="vi-VN" smtClean="0"/>
              <a:t>03/03/2022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87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6E889-BE3B-4987-BE93-20B759A29FFC}" type="datetime1">
              <a:rPr lang="vi-VN" smtClean="0"/>
              <a:t>03/03/2022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2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3475-7A77-4996-A1FE-C9BE295D2781}" type="datetime1">
              <a:rPr lang="vi-VN" smtClean="0"/>
              <a:t>03/03/2022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021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EFC9-525F-4FC0-82E7-7635D36AC092}" type="datetime1">
              <a:rPr lang="vi-VN" smtClean="0"/>
              <a:t>03/03/2022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605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FB1E8-E7AA-499C-9188-D22672D3B70E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74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DC6F5-885A-4F7E-98A9-F5729FE69A00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742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  <p:sldLayoutId id="2147483830" r:id="rId13"/>
    <p:sldLayoutId id="2147483831" r:id="rId14"/>
    <p:sldLayoutId id="2147483832" r:id="rId15"/>
    <p:sldLayoutId id="2147483833" r:id="rId16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CF073-2EE5-4D51-B74E-CF03731F97CD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B89EA1E-5116-4596-A07E-CDFB90930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744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1300" y="3034714"/>
            <a:ext cx="92608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BÀI 1 NHỮNG GÌ EM ĐÃ </a:t>
            </a:r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BiẾT</a:t>
            </a: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z="1800" smtClean="0"/>
              <a:pPr/>
              <a:t>1</a:t>
            </a:fld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94228" y="1069145"/>
            <a:ext cx="8243668" cy="1569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 ĐỀ 4: THIẾT KẾ BÀI TRÌNH CHIẾU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93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477" y="238157"/>
            <a:ext cx="2684089" cy="754996"/>
          </a:xfrm>
          <a:prstGeom prst="rect">
            <a:avLst/>
          </a:prstGeom>
          <a:effectLst>
            <a:glow rad="101600">
              <a:srgbClr val="0070C0">
                <a:alpha val="60000"/>
              </a:srgbClr>
            </a:glo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121" y="1206658"/>
            <a:ext cx="1016934" cy="933217"/>
          </a:xfrm>
          <a:prstGeom prst="rect">
            <a:avLst/>
          </a:prstGeom>
          <a:effectLst>
            <a:glow rad="101600">
              <a:schemeClr val="accent4">
                <a:lumMod val="50000"/>
                <a:alpha val="60000"/>
              </a:schemeClr>
            </a:glo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170" y="2325845"/>
            <a:ext cx="1016935" cy="1117584"/>
          </a:xfrm>
          <a:prstGeom prst="rect">
            <a:avLst/>
          </a:prstGeom>
          <a:effectLst>
            <a:glow rad="101600">
              <a:srgbClr val="FFC000">
                <a:alpha val="60000"/>
              </a:srgbClr>
            </a:glo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9626" y="3620467"/>
            <a:ext cx="1030101" cy="1025746"/>
          </a:xfrm>
          <a:prstGeom prst="rect">
            <a:avLst/>
          </a:prstGeom>
          <a:ln>
            <a:solidFill>
              <a:srgbClr val="7030A0"/>
            </a:solidFill>
          </a:ln>
          <a:effectLst>
            <a:glow rad="101600">
              <a:srgbClr val="7030A0">
                <a:alpha val="60000"/>
              </a:srgbClr>
            </a:glo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6311" y="4879804"/>
            <a:ext cx="1030102" cy="687277"/>
          </a:xfrm>
          <a:prstGeom prst="rect">
            <a:avLst/>
          </a:prstGeom>
          <a:effectLst>
            <a:glow rad="101600">
              <a:srgbClr val="FF0000">
                <a:alpha val="60000"/>
              </a:srgbClr>
            </a:glo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6311" y="5768785"/>
            <a:ext cx="1016934" cy="658907"/>
          </a:xfrm>
          <a:prstGeom prst="rect">
            <a:avLst/>
          </a:prstGeom>
          <a:noFill/>
          <a:effectLst>
            <a:glow rad="101600">
              <a:srgbClr val="C00000">
                <a:alpha val="60000"/>
              </a:srgbClr>
            </a:glow>
          </a:effectLst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686263"/>
              </p:ext>
            </p:extLst>
          </p:nvPr>
        </p:nvGraphicFramePr>
        <p:xfrm>
          <a:off x="4882778" y="1599379"/>
          <a:ext cx="4489821" cy="31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9821"/>
              </a:tblGrid>
              <a:tr h="510635">
                <a:tc>
                  <a:txBody>
                    <a:bodyPr/>
                    <a:lstStyle/>
                    <a:p>
                      <a:r>
                        <a:rPr lang="en-US" sz="2800" b="0" i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Mở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bài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trình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chiếu</a:t>
                      </a:r>
                      <a:endParaRPr lang="en-US" sz="2800" b="0" i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Aachen" panose="02020500000000000000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0635">
                <a:tc>
                  <a:txBody>
                    <a:bodyPr/>
                    <a:lstStyle/>
                    <a:p>
                      <a:r>
                        <a:rPr lang="en-US" sz="2800" b="0" i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Tạo</a:t>
                      </a:r>
                      <a:r>
                        <a:rPr lang="en-US" sz="2800" b="0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trang</a:t>
                      </a:r>
                      <a:r>
                        <a:rPr lang="en-US" sz="2800" b="0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trình</a:t>
                      </a:r>
                      <a:r>
                        <a:rPr lang="en-US" sz="2800" b="0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chiếu</a:t>
                      </a:r>
                      <a:r>
                        <a:rPr lang="en-US" sz="2800" b="0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mới</a:t>
                      </a:r>
                      <a:endParaRPr lang="en-US" sz="28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Aachen" panose="02020500000000000000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0635">
                <a:tc>
                  <a:txBody>
                    <a:bodyPr/>
                    <a:lstStyle/>
                    <a:p>
                      <a:r>
                        <a:rPr lang="en-US" sz="2800" b="0" i="0" dirty="0" err="1" smtClean="0">
                          <a:solidFill>
                            <a:srgbClr val="FFC000"/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Chèn</a:t>
                      </a:r>
                      <a:r>
                        <a:rPr lang="en-US" sz="2800" b="0" i="0" baseline="0" dirty="0" smtClean="0">
                          <a:solidFill>
                            <a:srgbClr val="FFC000"/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baseline="0" dirty="0" err="1" smtClean="0">
                          <a:solidFill>
                            <a:srgbClr val="FFC000"/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hình</a:t>
                      </a:r>
                      <a:endParaRPr lang="en-US" sz="2800" b="0" i="0" baseline="0" dirty="0" smtClean="0">
                        <a:solidFill>
                          <a:srgbClr val="FFC000"/>
                        </a:solidFill>
                        <a:latin typeface="Arial" panose="020B0604020202020204" pitchFamily="34" charset="0"/>
                        <a:ea typeface="Aachen" panose="02020500000000000000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0635">
                <a:tc>
                  <a:txBody>
                    <a:bodyPr/>
                    <a:lstStyle/>
                    <a:p>
                      <a:r>
                        <a:rPr lang="en-US" sz="2800" b="0" i="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Chèn</a:t>
                      </a:r>
                      <a:r>
                        <a:rPr lang="en-US" sz="2800" b="0" i="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baseline="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hình</a:t>
                      </a:r>
                      <a:r>
                        <a:rPr lang="en-US" sz="2800" b="0" i="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baseline="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ảnh</a:t>
                      </a:r>
                      <a:endParaRPr lang="en-US" sz="2800" b="0" i="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Aachen" panose="02020500000000000000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0635">
                <a:tc>
                  <a:txBody>
                    <a:bodyPr/>
                    <a:lstStyle/>
                    <a:p>
                      <a:r>
                        <a:rPr lang="en-US" sz="2800" b="0" i="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Lưu</a:t>
                      </a:r>
                      <a:r>
                        <a:rPr lang="en-US" sz="2800" b="0" i="0" baseline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baseline="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bài</a:t>
                      </a:r>
                      <a:r>
                        <a:rPr lang="en-US" sz="2800" b="0" i="0" baseline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baseline="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trình</a:t>
                      </a:r>
                      <a:r>
                        <a:rPr lang="en-US" sz="2800" b="0" i="0" baseline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baseline="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chiếu</a:t>
                      </a:r>
                      <a:endParaRPr lang="en-US" sz="2800" b="0" i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Aachen" panose="02020500000000000000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0635">
                <a:tc>
                  <a:txBody>
                    <a:bodyPr/>
                    <a:lstStyle/>
                    <a:p>
                      <a:r>
                        <a:rPr lang="en-US" sz="2800" b="0" i="0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Chèn</a:t>
                      </a:r>
                      <a:r>
                        <a:rPr lang="en-US" sz="2800" b="0" i="0" baseline="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0" i="0" baseline="0" dirty="0" err="1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ea typeface="Aachen" panose="02020500000000000000" pitchFamily="18" charset="0"/>
                          <a:cs typeface="Arial" panose="020B0604020202020204" pitchFamily="34" charset="0"/>
                        </a:rPr>
                        <a:t>bảng</a:t>
                      </a:r>
                      <a:endParaRPr lang="en-US" sz="2800" b="0" i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Aachen" panose="02020500000000000000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4" name="Straight Arrow Connector 13"/>
          <p:cNvCxnSpPr>
            <a:endCxn id="8" idx="3"/>
          </p:cNvCxnSpPr>
          <p:nvPr/>
        </p:nvCxnSpPr>
        <p:spPr>
          <a:xfrm flipH="1">
            <a:off x="1546413" y="1896035"/>
            <a:ext cx="3321422" cy="332740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3200402" y="696337"/>
            <a:ext cx="1702903" cy="1689054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1519728" y="2915478"/>
            <a:ext cx="3357072" cy="257576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5" idx="3"/>
          </p:cNvCxnSpPr>
          <p:nvPr/>
        </p:nvCxnSpPr>
        <p:spPr>
          <a:xfrm rot="10800000">
            <a:off x="1544056" y="1673267"/>
            <a:ext cx="3359249" cy="1785550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9" idx="3"/>
          </p:cNvCxnSpPr>
          <p:nvPr/>
        </p:nvCxnSpPr>
        <p:spPr>
          <a:xfrm flipH="1">
            <a:off x="1533245" y="3971802"/>
            <a:ext cx="3349533" cy="2126437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7" idx="3"/>
          </p:cNvCxnSpPr>
          <p:nvPr/>
        </p:nvCxnSpPr>
        <p:spPr>
          <a:xfrm flipH="1" flipV="1">
            <a:off x="1519727" y="4133340"/>
            <a:ext cx="3348108" cy="297538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9399494" y="1603274"/>
            <a:ext cx="537882" cy="466608"/>
          </a:xfrm>
          <a:prstGeom prst="ellipse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extrusionH="76200" contourW="44450" prstMaterial="matte">
            <a:bevelT w="63500" h="63500" prst="artDeco"/>
            <a:extrusionClr>
              <a:schemeClr val="tx1"/>
            </a:extrusionClr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/>
              <a:t>1</a:t>
            </a:r>
            <a:endParaRPr lang="en-US" sz="3200"/>
          </a:p>
        </p:txBody>
      </p:sp>
      <p:sp>
        <p:nvSpPr>
          <p:cNvPr id="32" name="Oval 31"/>
          <p:cNvSpPr/>
          <p:nvPr/>
        </p:nvSpPr>
        <p:spPr>
          <a:xfrm>
            <a:off x="9399494" y="2145262"/>
            <a:ext cx="537882" cy="46660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95000"/>
                <a:lumOff val="5000"/>
                <a:alpha val="93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/>
              <a:t>2</a:t>
            </a:r>
            <a:endParaRPr lang="en-US" sz="3200"/>
          </a:p>
        </p:txBody>
      </p:sp>
      <p:sp>
        <p:nvSpPr>
          <p:cNvPr id="33" name="Oval 32"/>
          <p:cNvSpPr/>
          <p:nvPr/>
        </p:nvSpPr>
        <p:spPr>
          <a:xfrm>
            <a:off x="9399494" y="2687251"/>
            <a:ext cx="537882" cy="466608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/>
              <a:t>3</a:t>
            </a:r>
            <a:endParaRPr lang="en-US" sz="3200"/>
          </a:p>
        </p:txBody>
      </p:sp>
      <p:sp>
        <p:nvSpPr>
          <p:cNvPr id="34" name="Oval 33"/>
          <p:cNvSpPr/>
          <p:nvPr/>
        </p:nvSpPr>
        <p:spPr>
          <a:xfrm>
            <a:off x="9386047" y="3229240"/>
            <a:ext cx="537882" cy="466608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/>
              <a:t>4</a:t>
            </a:r>
            <a:endParaRPr lang="en-US" sz="3200"/>
          </a:p>
        </p:txBody>
      </p:sp>
      <p:sp>
        <p:nvSpPr>
          <p:cNvPr id="35" name="Oval 34"/>
          <p:cNvSpPr/>
          <p:nvPr/>
        </p:nvSpPr>
        <p:spPr>
          <a:xfrm>
            <a:off x="9399494" y="3772799"/>
            <a:ext cx="537882" cy="46660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/>
              <a:t>5</a:t>
            </a:r>
            <a:endParaRPr lang="en-US" sz="3200"/>
          </a:p>
        </p:txBody>
      </p:sp>
      <p:sp>
        <p:nvSpPr>
          <p:cNvPr id="36" name="Oval 35"/>
          <p:cNvSpPr/>
          <p:nvPr/>
        </p:nvSpPr>
        <p:spPr>
          <a:xfrm>
            <a:off x="9399494" y="4313217"/>
            <a:ext cx="537882" cy="466608"/>
          </a:xfrm>
          <a:prstGeom prst="ellipse">
            <a:avLst/>
          </a:prstGeom>
          <a:solidFill>
            <a:srgbClr val="00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/>
              <a:t>6</a:t>
            </a:r>
            <a:endParaRPr lang="en-US" sz="3200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92B1-C068-4D4D-8819-09A31A3D46D9}" type="datetime1">
              <a:rPr lang="vi-VN" smtClean="0"/>
              <a:t>03/03/2022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240972" y="209005"/>
            <a:ext cx="3997234" cy="770708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smtClean="0"/>
              <a:t>BÀI TẬP ĐÚNG SAI</a:t>
            </a:r>
            <a:endParaRPr lang="en-US" sz="3600"/>
          </a:p>
        </p:txBody>
      </p:sp>
      <p:sp>
        <p:nvSpPr>
          <p:cNvPr id="5" name="Rounded Rectangle 4"/>
          <p:cNvSpPr/>
          <p:nvPr/>
        </p:nvSpPr>
        <p:spPr>
          <a:xfrm>
            <a:off x="431073" y="1724295"/>
            <a:ext cx="6400800" cy="78377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 có thể tạo được 1 trang trình chiếu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78822" y="2978330"/>
            <a:ext cx="6400800" cy="78377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 thể chèn văn bản, hình vẽ vào trang trình chiếu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04946" y="4167051"/>
            <a:ext cx="6400800" cy="78377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 chèn được số trang trên trang trình chiếu đầu tiên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91884" y="5303520"/>
            <a:ext cx="6400800" cy="78377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trang trình chiếu có chung một màu nền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55334" y="715617"/>
            <a:ext cx="1084217" cy="77070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ĐÚNG</a:t>
            </a:r>
            <a:endParaRPr lang="en-US" sz="2400"/>
          </a:p>
        </p:txBody>
      </p:sp>
      <p:sp>
        <p:nvSpPr>
          <p:cNvPr id="11" name="Rectangle 10"/>
          <p:cNvSpPr/>
          <p:nvPr/>
        </p:nvSpPr>
        <p:spPr>
          <a:xfrm>
            <a:off x="8702700" y="728870"/>
            <a:ext cx="1084217" cy="77070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SAI</a:t>
            </a:r>
            <a:endParaRPr lang="en-US" sz="2400"/>
          </a:p>
        </p:txBody>
      </p:sp>
      <p:sp>
        <p:nvSpPr>
          <p:cNvPr id="24" name="Rectangle 23"/>
          <p:cNvSpPr/>
          <p:nvPr/>
        </p:nvSpPr>
        <p:spPr>
          <a:xfrm>
            <a:off x="7235686" y="1709530"/>
            <a:ext cx="2570923" cy="43864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rot="16200000" flipH="1">
            <a:off x="6327913" y="3902765"/>
            <a:ext cx="4386470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248939" y="2756452"/>
            <a:ext cx="2584174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235687" y="4002157"/>
            <a:ext cx="2531165" cy="26504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262191" y="5035826"/>
            <a:ext cx="2517913" cy="39757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8662943" y="1842053"/>
            <a:ext cx="1084217" cy="77070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SAI</a:t>
            </a:r>
            <a:endParaRPr lang="en-US" sz="2400"/>
          </a:p>
        </p:txBody>
      </p:sp>
      <p:sp>
        <p:nvSpPr>
          <p:cNvPr id="49" name="Rectangle 48"/>
          <p:cNvSpPr/>
          <p:nvPr/>
        </p:nvSpPr>
        <p:spPr>
          <a:xfrm>
            <a:off x="7328830" y="2994991"/>
            <a:ext cx="1084217" cy="77070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ĐÚNG</a:t>
            </a:r>
            <a:endParaRPr lang="en-US" sz="2400"/>
          </a:p>
        </p:txBody>
      </p:sp>
      <p:sp>
        <p:nvSpPr>
          <p:cNvPr id="51" name="Rectangle 50"/>
          <p:cNvSpPr/>
          <p:nvPr/>
        </p:nvSpPr>
        <p:spPr>
          <a:xfrm>
            <a:off x="8609934" y="5181601"/>
            <a:ext cx="1084217" cy="77070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SAI</a:t>
            </a:r>
            <a:endParaRPr lang="en-US" sz="2400"/>
          </a:p>
        </p:txBody>
      </p:sp>
      <p:sp>
        <p:nvSpPr>
          <p:cNvPr id="53" name="Rectangle 52"/>
          <p:cNvSpPr/>
          <p:nvPr/>
        </p:nvSpPr>
        <p:spPr>
          <a:xfrm>
            <a:off x="8609934" y="4134679"/>
            <a:ext cx="1084217" cy="77070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SAI</a:t>
            </a:r>
            <a:endParaRPr lang="en-US" sz="240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EFAA-878C-477F-A1A1-11DA75A664E8}" type="datetime1">
              <a:rPr lang="vi-VN" smtClean="0"/>
              <a:t>03/03/2022</a:t>
            </a:fld>
            <a:endParaRPr lang="en-US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0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5814906" cy="827314"/>
          </a:xfrm>
        </p:spPr>
        <p:txBody>
          <a:bodyPr/>
          <a:lstStyle/>
          <a:p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chiếu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1025" y="1690326"/>
            <a:ext cx="8375226" cy="2646541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Tạo</a:t>
            </a:r>
            <a:r>
              <a:rPr lang="en-US" sz="3600" dirty="0" smtClean="0"/>
              <a:t> </a:t>
            </a:r>
            <a:r>
              <a:rPr lang="en-US" sz="3600" dirty="0" err="1" smtClean="0"/>
              <a:t>trang</a:t>
            </a:r>
            <a:r>
              <a:rPr lang="en-US" sz="3600" dirty="0" smtClean="0"/>
              <a:t> </a:t>
            </a:r>
            <a:r>
              <a:rPr lang="en-US" sz="3600" dirty="0" err="1" smtClean="0"/>
              <a:t>mới</a:t>
            </a:r>
            <a:r>
              <a:rPr lang="en-US" sz="3600" dirty="0" smtClean="0"/>
              <a:t>  </a:t>
            </a:r>
            <a:r>
              <a:rPr lang="en-US" sz="3600" dirty="0" smtClean="0">
                <a:solidFill>
                  <a:srgbClr val="FF0000"/>
                </a:solidFill>
              </a:rPr>
              <a:t>New Slide</a:t>
            </a:r>
          </a:p>
          <a:p>
            <a:r>
              <a:rPr lang="en-US" sz="3600" dirty="0" err="1" smtClean="0"/>
              <a:t>Chèn</a:t>
            </a:r>
            <a:r>
              <a:rPr lang="en-US" sz="3600" dirty="0" smtClean="0"/>
              <a:t> </a:t>
            </a:r>
            <a:r>
              <a:rPr lang="en-US" sz="3600" dirty="0" err="1" smtClean="0"/>
              <a:t>hình</a:t>
            </a:r>
            <a:r>
              <a:rPr lang="en-US" sz="3600" dirty="0" smtClean="0"/>
              <a:t> </a:t>
            </a:r>
            <a:r>
              <a:rPr lang="en-US" sz="3600" dirty="0" err="1" smtClean="0"/>
              <a:t>ảnh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Picture</a:t>
            </a:r>
          </a:p>
          <a:p>
            <a:r>
              <a:rPr lang="en-US" sz="3600" dirty="0" err="1" smtClean="0"/>
              <a:t>Chèn</a:t>
            </a:r>
            <a:r>
              <a:rPr lang="en-US" sz="3600" dirty="0" smtClean="0"/>
              <a:t> </a:t>
            </a:r>
            <a:r>
              <a:rPr lang="en-US" sz="3600" dirty="0" err="1" smtClean="0"/>
              <a:t>hình</a:t>
            </a:r>
            <a:r>
              <a:rPr lang="en-US" sz="3600" dirty="0" smtClean="0"/>
              <a:t>  </a:t>
            </a:r>
            <a:r>
              <a:rPr lang="en-US" sz="3600" dirty="0" smtClean="0">
                <a:solidFill>
                  <a:srgbClr val="FF0000"/>
                </a:solidFill>
              </a:rPr>
              <a:t>Shapes</a:t>
            </a:r>
          </a:p>
          <a:p>
            <a:r>
              <a:rPr lang="en-US" sz="3600" dirty="0" err="1" smtClean="0"/>
              <a:t>Lưu</a:t>
            </a:r>
            <a:r>
              <a:rPr lang="en-US" sz="3600" dirty="0" smtClean="0"/>
              <a:t> </a:t>
            </a:r>
            <a:r>
              <a:rPr lang="en-US" sz="3600" dirty="0" err="1" smtClean="0"/>
              <a:t>bài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Save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1900" y="1413814"/>
            <a:ext cx="2684089" cy="754996"/>
          </a:xfrm>
          <a:prstGeom prst="rect">
            <a:avLst/>
          </a:prstGeom>
          <a:effectLst>
            <a:glow rad="101600">
              <a:srgbClr val="0070C0">
                <a:alpha val="60000"/>
              </a:srgbClr>
            </a:glo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9543" y="2343127"/>
            <a:ext cx="1016934" cy="582953"/>
          </a:xfrm>
          <a:prstGeom prst="rect">
            <a:avLst/>
          </a:prstGeom>
          <a:effectLst>
            <a:glow rad="101600">
              <a:schemeClr val="accent4">
                <a:lumMod val="50000"/>
                <a:alpha val="60000"/>
              </a:schemeClr>
            </a:glo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2128" y="3108960"/>
            <a:ext cx="819643" cy="600892"/>
          </a:xfrm>
          <a:prstGeom prst="rect">
            <a:avLst/>
          </a:prstGeom>
          <a:effectLst>
            <a:glow rad="101600">
              <a:srgbClr val="FFC000">
                <a:alpha val="60000"/>
              </a:srgbClr>
            </a:glo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86483" y="3861608"/>
            <a:ext cx="1016934" cy="658907"/>
          </a:xfrm>
          <a:prstGeom prst="rect">
            <a:avLst/>
          </a:prstGeom>
          <a:noFill/>
          <a:effectLst>
            <a:glow rad="101600">
              <a:srgbClr val="C00000">
                <a:alpha val="60000"/>
              </a:srgbClr>
            </a:glow>
          </a:effectLst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791A-8541-4B62-851C-9A38182FB797}" type="datetime1">
              <a:rPr lang="vi-VN" smtClean="0"/>
              <a:t>03/03/2022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9190" y="397426"/>
            <a:ext cx="8596668" cy="1320800"/>
          </a:xfrm>
        </p:spPr>
        <p:txBody>
          <a:bodyPr/>
          <a:lstStyle/>
          <a:p>
            <a:pPr algn="ctr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lang="en-US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6941" y="1828799"/>
            <a:ext cx="891891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 smtClean="0">
                <a:solidFill>
                  <a:srgbClr val="0070C0"/>
                </a:solidFill>
              </a:rPr>
              <a:t> Slide 1: </a:t>
            </a:r>
            <a:r>
              <a:rPr lang="en-US" sz="3200" dirty="0" err="1" smtClean="0"/>
              <a:t>Tên</a:t>
            </a:r>
            <a:r>
              <a:rPr lang="en-US" sz="3200" dirty="0" smtClean="0"/>
              <a:t> </a:t>
            </a:r>
            <a:r>
              <a:rPr lang="en-US" sz="3200" dirty="0" err="1" smtClean="0"/>
              <a:t>Chủ</a:t>
            </a:r>
            <a:r>
              <a:rPr lang="en-US" sz="3200" dirty="0" smtClean="0"/>
              <a:t> </a:t>
            </a:r>
            <a:r>
              <a:rPr lang="en-US" sz="3200" dirty="0" err="1" smtClean="0"/>
              <a:t>Đề</a:t>
            </a:r>
            <a:r>
              <a:rPr lang="en-US" sz="3200" dirty="0" smtClean="0"/>
              <a:t>, </a:t>
            </a:r>
            <a:r>
              <a:rPr lang="en-US" sz="3200" dirty="0" err="1" smtClean="0"/>
              <a:t>Hình</a:t>
            </a:r>
            <a:r>
              <a:rPr lang="en-US" sz="3200" dirty="0" smtClean="0"/>
              <a:t> </a:t>
            </a:r>
            <a:r>
              <a:rPr lang="en-US" sz="3200" dirty="0" err="1" smtClean="0"/>
              <a:t>Ảnh</a:t>
            </a:r>
            <a:r>
              <a:rPr lang="en-US" sz="3200" dirty="0" smtClean="0"/>
              <a:t> Minh </a:t>
            </a:r>
            <a:r>
              <a:rPr lang="en-US" sz="3200" dirty="0" err="1" smtClean="0"/>
              <a:t>Họa</a:t>
            </a:r>
            <a:endParaRPr lang="en-US" sz="3200" dirty="0" smtClean="0"/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solidFill>
                  <a:srgbClr val="0070C0"/>
                </a:solidFill>
              </a:rPr>
              <a:t> Slide 2: </a:t>
            </a:r>
            <a:r>
              <a:rPr lang="en-US" sz="3200" dirty="0" err="1" smtClean="0"/>
              <a:t>Giới</a:t>
            </a:r>
            <a:r>
              <a:rPr lang="en-US" sz="3200" dirty="0" smtClean="0"/>
              <a:t> </a:t>
            </a:r>
            <a:r>
              <a:rPr lang="en-US" sz="3200" dirty="0" err="1" smtClean="0"/>
              <a:t>thiệu</a:t>
            </a:r>
            <a:r>
              <a:rPr lang="en-US" sz="3200" dirty="0" smtClean="0"/>
              <a:t> </a:t>
            </a:r>
            <a:r>
              <a:rPr lang="en-US" sz="3200" dirty="0" err="1" smtClean="0"/>
              <a:t>về</a:t>
            </a:r>
            <a:r>
              <a:rPr lang="en-US" sz="3200" dirty="0" smtClean="0"/>
              <a:t> </a:t>
            </a:r>
            <a:r>
              <a:rPr lang="en-US" sz="3200" dirty="0" err="1" smtClean="0"/>
              <a:t>trường</a:t>
            </a:r>
            <a:r>
              <a:rPr lang="en-US" sz="3200" dirty="0" smtClean="0"/>
              <a:t>: </a:t>
            </a:r>
            <a:r>
              <a:rPr lang="en-US" sz="3200" dirty="0" err="1" smtClean="0"/>
              <a:t>tên</a:t>
            </a:r>
            <a:r>
              <a:rPr lang="en-US" sz="3200" dirty="0" smtClean="0"/>
              <a:t> </a:t>
            </a:r>
            <a:r>
              <a:rPr lang="en-US" sz="3200" dirty="0" err="1" smtClean="0"/>
              <a:t>trường</a:t>
            </a:r>
            <a:r>
              <a:rPr lang="en-US" sz="3200" dirty="0" smtClean="0"/>
              <a:t> </a:t>
            </a:r>
            <a:r>
              <a:rPr lang="en-US" sz="3200" dirty="0" err="1" smtClean="0"/>
              <a:t>thầy</a:t>
            </a:r>
            <a:r>
              <a:rPr lang="en-US" sz="3200" dirty="0" smtClean="0"/>
              <a:t> </a:t>
            </a:r>
            <a:r>
              <a:rPr lang="en-US" sz="3200" dirty="0" err="1" smtClean="0"/>
              <a:t>cô</a:t>
            </a:r>
            <a:r>
              <a:rPr lang="en-US" sz="3200" dirty="0" smtClean="0"/>
              <a:t> </a:t>
            </a:r>
            <a:r>
              <a:rPr lang="en-US" sz="3200" dirty="0" err="1" smtClean="0"/>
              <a:t>giáo</a:t>
            </a:r>
            <a:r>
              <a:rPr lang="en-US" sz="3200" dirty="0" smtClean="0"/>
              <a:t> </a:t>
            </a:r>
            <a:r>
              <a:rPr lang="en-US" sz="3200" dirty="0" err="1" smtClean="0"/>
              <a:t>em</a:t>
            </a:r>
            <a:r>
              <a:rPr lang="en-US" sz="3200" dirty="0" smtClean="0"/>
              <a:t> </a:t>
            </a:r>
            <a:r>
              <a:rPr lang="en-US" sz="3200" dirty="0" err="1" smtClean="0"/>
              <a:t>yêu</a:t>
            </a:r>
            <a:r>
              <a:rPr lang="en-US" sz="3200" dirty="0" smtClean="0"/>
              <a:t> </a:t>
            </a:r>
            <a:r>
              <a:rPr lang="en-US" sz="3200" dirty="0" err="1" smtClean="0"/>
              <a:t>mến</a:t>
            </a:r>
            <a:r>
              <a:rPr lang="en-US" sz="3200" dirty="0" smtClean="0"/>
              <a:t>….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solidFill>
                  <a:srgbClr val="0070C0"/>
                </a:solidFill>
              </a:rPr>
              <a:t> Slide 3: </a:t>
            </a:r>
            <a:r>
              <a:rPr lang="en-US" sz="3200" dirty="0" err="1" smtClean="0"/>
              <a:t>Thành</a:t>
            </a:r>
            <a:r>
              <a:rPr lang="en-US" sz="3200" dirty="0" smtClean="0"/>
              <a:t> </a:t>
            </a:r>
            <a:r>
              <a:rPr lang="en-US" sz="3200" dirty="0" err="1" smtClean="0"/>
              <a:t>tích</a:t>
            </a:r>
            <a:r>
              <a:rPr lang="en-US" sz="3200" dirty="0" smtClean="0"/>
              <a:t> , </a:t>
            </a:r>
            <a:r>
              <a:rPr lang="en-US" sz="3200" dirty="0" err="1" smtClean="0"/>
              <a:t>điểm</a:t>
            </a:r>
            <a:r>
              <a:rPr lang="en-US" sz="3200" dirty="0" smtClean="0"/>
              <a:t> </a:t>
            </a:r>
            <a:r>
              <a:rPr lang="en-US" sz="3200" dirty="0" err="1" smtClean="0"/>
              <a:t>nổi</a:t>
            </a:r>
            <a:r>
              <a:rPr lang="en-US" sz="3200" dirty="0" smtClean="0"/>
              <a:t> </a:t>
            </a:r>
            <a:r>
              <a:rPr lang="en-US" sz="3200" dirty="0" err="1" smtClean="0"/>
              <a:t>bật</a:t>
            </a:r>
            <a:r>
              <a:rPr lang="en-US" sz="3200" dirty="0" smtClean="0"/>
              <a:t> </a:t>
            </a:r>
            <a:r>
              <a:rPr lang="en-US" sz="3200" dirty="0" err="1" smtClean="0"/>
              <a:t>trường</a:t>
            </a:r>
            <a:r>
              <a:rPr lang="en-US" sz="3200" dirty="0" smtClean="0"/>
              <a:t>….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solidFill>
                  <a:srgbClr val="0070C0"/>
                </a:solidFill>
              </a:rPr>
              <a:t> Slide 4: </a:t>
            </a:r>
            <a:r>
              <a:rPr lang="en-US" sz="3200" dirty="0" err="1" smtClean="0"/>
              <a:t>Viết</a:t>
            </a:r>
            <a:r>
              <a:rPr lang="en-US" sz="3200" dirty="0" smtClean="0"/>
              <a:t> </a:t>
            </a:r>
            <a:r>
              <a:rPr lang="en-US" sz="3200" dirty="0" err="1" smtClean="0"/>
              <a:t>lời</a:t>
            </a:r>
            <a:r>
              <a:rPr lang="en-US" sz="3200" dirty="0" smtClean="0"/>
              <a:t> </a:t>
            </a:r>
            <a:r>
              <a:rPr lang="en-US" sz="3200" dirty="0" err="1" smtClean="0"/>
              <a:t>cảm</a:t>
            </a:r>
            <a:r>
              <a:rPr lang="en-US" sz="3200" dirty="0" smtClean="0"/>
              <a:t> </a:t>
            </a:r>
            <a:r>
              <a:rPr lang="en-US" sz="3200" dirty="0" err="1" smtClean="0"/>
              <a:t>ơn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239616" y="4810539"/>
            <a:ext cx="50225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Ngày tạo, người tạo và đánh số trang</a:t>
            </a:r>
          </a:p>
          <a:p>
            <a:pPr>
              <a:buFont typeface="Wingdings" pitchFamily="2" charset="2"/>
              <a:buChar char="§"/>
            </a:pPr>
            <a:r>
              <a:rPr lang="en-US" sz="24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Nhấn F5 kiểm tra bài trình chiếu</a:t>
            </a:r>
          </a:p>
          <a:p>
            <a:pPr>
              <a:buFont typeface="Wingdings" pitchFamily="2" charset="2"/>
              <a:buChar char="§"/>
            </a:pPr>
            <a:r>
              <a:rPr lang="en-US" sz="24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Đặt tên bài trình chiếu</a:t>
            </a:r>
          </a:p>
          <a:p>
            <a:pPr>
              <a:buFont typeface="Wingdings" pitchFamily="2" charset="2"/>
              <a:buChar char="§"/>
            </a:pPr>
            <a:r>
              <a:rPr lang="en-US" sz="2400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Lưu vào thư mục</a:t>
            </a:r>
            <a:endParaRPr lang="en-US" sz="2400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5747-5F04-44C7-A177-4727196BBA95}" type="datetime1">
              <a:rPr lang="vi-VN" smtClean="0"/>
              <a:t>03/03/2022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959223"/>
            <a:ext cx="8596668" cy="1320800"/>
          </a:xfrm>
        </p:spPr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EM CẦN GHI NHỚ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690348" cy="3880773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quá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chèn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minh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sẵn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kiếm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Internet.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E6334-9068-4444-A562-FE7EF3279D6F}" type="datetime1">
              <a:rPr lang="vi-VN" smtClean="0"/>
              <a:t>03/03/2022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EA1E-5116-4596-A07E-CDFB909307C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1744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2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ppt/theme/theme3.xml><?xml version="1.0" encoding="utf-8"?>
<a:theme xmlns:a="http://schemas.openxmlformats.org/drawingml/2006/main" name="1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525</TotalTime>
  <Words>243</Words>
  <Application>Microsoft Office PowerPoint</Application>
  <PresentationFormat>Custom</PresentationFormat>
  <Paragraphs>54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Facet</vt:lpstr>
      <vt:lpstr>2_Facet</vt:lpstr>
      <vt:lpstr>1_Facet</vt:lpstr>
      <vt:lpstr>PowerPoint Presentation</vt:lpstr>
      <vt:lpstr>PowerPoint Presentation</vt:lpstr>
      <vt:lpstr>PowerPoint Presentation</vt:lpstr>
      <vt:lpstr>Cách tạo trang trình chiếu</vt:lpstr>
      <vt:lpstr>Hướng Dẫn Học Sinh Tạo Bài Trình Chiếu Giới Thiệu Về Trường Em</vt:lpstr>
      <vt:lpstr>EM CẦN GHI NHỚ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</cp:lastModifiedBy>
  <cp:revision>43</cp:revision>
  <dcterms:created xsi:type="dcterms:W3CDTF">2019-02-12T22:01:37Z</dcterms:created>
  <dcterms:modified xsi:type="dcterms:W3CDTF">2022-03-03T07:47:11Z</dcterms:modified>
</cp:coreProperties>
</file>