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6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2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5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6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9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7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9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7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19249-E2BE-4369-9970-9BCEC342F62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C8128-C6D6-4191-89A2-6BE28113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4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1008" y="5867400"/>
            <a:ext cx="3809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 Tat Van Primary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school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 Thị Bích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2514600"/>
            <a:ext cx="40866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 2: THANK YOU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Section A4,5,6,7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257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Listen and check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76646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14947" y="657748"/>
            <a:ext cx="2445603" cy="3401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15975" y="691654"/>
            <a:ext cx="2362201" cy="35261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36576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5159" y="3591328"/>
            <a:ext cx="2557793" cy="34290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62112" y="3586687"/>
            <a:ext cx="2469926" cy="35261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97075" y="319029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534" y="6113177"/>
            <a:ext cx="4079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2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1858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Say it right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64658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ee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see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Meet                           Alan                                read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919" y="3276600"/>
            <a:ext cx="1815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et’s write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257" y="4350603"/>
            <a:ext cx="4869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How……………………………. 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 I’m……………., ………….. You.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6542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55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</cp:lastModifiedBy>
  <cp:revision>6</cp:revision>
  <dcterms:created xsi:type="dcterms:W3CDTF">2018-09-24T11:33:10Z</dcterms:created>
  <dcterms:modified xsi:type="dcterms:W3CDTF">2022-03-03T07:29:20Z</dcterms:modified>
</cp:coreProperties>
</file>