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358" r:id="rId3"/>
    <p:sldId id="330" r:id="rId4"/>
    <p:sldId id="340" r:id="rId5"/>
    <p:sldId id="338" r:id="rId6"/>
    <p:sldId id="341" r:id="rId7"/>
    <p:sldId id="342" r:id="rId8"/>
    <p:sldId id="339" r:id="rId9"/>
    <p:sldId id="343" r:id="rId10"/>
    <p:sldId id="357" r:id="rId11"/>
    <p:sldId id="360" r:id="rId12"/>
    <p:sldId id="362" r:id="rId13"/>
    <p:sldId id="361" r:id="rId14"/>
    <p:sldId id="363" r:id="rId15"/>
    <p:sldId id="372" r:id="rId16"/>
    <p:sldId id="364" r:id="rId17"/>
    <p:sldId id="365" r:id="rId18"/>
    <p:sldId id="371" r:id="rId19"/>
    <p:sldId id="373" r:id="rId20"/>
    <p:sldId id="374" r:id="rId21"/>
    <p:sldId id="366" r:id="rId22"/>
    <p:sldId id="368" r:id="rId23"/>
    <p:sldId id="369" r:id="rId24"/>
    <p:sldId id="367" r:id="rId25"/>
    <p:sldId id="370" r:id="rId26"/>
    <p:sldId id="276" r:id="rId2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66B3"/>
    <a:srgbClr val="000000"/>
    <a:srgbClr val="126449"/>
    <a:srgbClr val="99CC00"/>
    <a:srgbClr val="DDDDDD"/>
    <a:srgbClr val="C1D1D3"/>
    <a:srgbClr val="5AABCC"/>
    <a:srgbClr val="BD9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autoAdjust="0"/>
  </p:normalViewPr>
  <p:slideViewPr>
    <p:cSldViewPr>
      <p:cViewPr varScale="1">
        <p:scale>
          <a:sx n="75" d="100"/>
          <a:sy n="75" d="100"/>
        </p:scale>
        <p:origin x="456" y="6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375B88-1463-446C-9079-D6CCD2525D8E}"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35810401-A491-4DFB-90B2-AF04744066D0}">
      <dgm:prSet phldrT="[Text]"/>
      <dgm:spPr>
        <a:solidFill>
          <a:srgbClr val="00B050"/>
        </a:solidFill>
      </dgm:spPr>
      <dgm:t>
        <a:bodyPr/>
        <a:lstStyle/>
        <a:p>
          <a:r>
            <a:rPr lang="en-US" dirty="0" err="1" smtClean="0"/>
            <a:t>Giáo</a:t>
          </a:r>
          <a:r>
            <a:rPr lang="en-US" dirty="0" smtClean="0"/>
            <a:t> </a:t>
          </a:r>
          <a:r>
            <a:rPr lang="en-US" dirty="0" err="1" smtClean="0"/>
            <a:t>dục</a:t>
          </a:r>
          <a:r>
            <a:rPr lang="en-US" dirty="0" smtClean="0"/>
            <a:t> </a:t>
          </a:r>
          <a:r>
            <a:rPr lang="en-US" dirty="0" err="1" smtClean="0"/>
            <a:t>địa</a:t>
          </a:r>
          <a:r>
            <a:rPr lang="en-US" dirty="0" smtClean="0"/>
            <a:t> phương</a:t>
          </a:r>
          <a:endParaRPr lang="en-US" dirty="0"/>
        </a:p>
      </dgm:t>
    </dgm:pt>
    <dgm:pt modelId="{841624FF-63FC-4841-A016-3F5AE0A9E787}" type="parTrans" cxnId="{BCDA27C1-EA89-49BA-A4DC-CC89C145D73E}">
      <dgm:prSet/>
      <dgm:spPr/>
      <dgm:t>
        <a:bodyPr/>
        <a:lstStyle/>
        <a:p>
          <a:endParaRPr lang="en-US"/>
        </a:p>
      </dgm:t>
    </dgm:pt>
    <dgm:pt modelId="{8994FC31-6177-49BF-A0DA-D556BC1541F8}" type="sibTrans" cxnId="{BCDA27C1-EA89-49BA-A4DC-CC89C145D73E}">
      <dgm:prSet/>
      <dgm:spPr/>
      <dgm:t>
        <a:bodyPr/>
        <a:lstStyle/>
        <a:p>
          <a:endParaRPr lang="en-US"/>
        </a:p>
      </dgm:t>
    </dgm:pt>
    <dgm:pt modelId="{B15BA1C7-3ADE-41C3-95C3-BF2E453079E7}" type="asst">
      <dgm:prSet phldrT="[Text]"/>
      <dgm:spPr>
        <a:solidFill>
          <a:srgbClr val="00B050"/>
        </a:solidFill>
      </dgm:spPr>
      <dgm:t>
        <a:bodyPr/>
        <a:lstStyle/>
        <a:p>
          <a:r>
            <a:rPr lang="en-US" dirty="0" err="1" smtClean="0"/>
            <a:t>Tích</a:t>
          </a:r>
          <a:r>
            <a:rPr lang="en-US" dirty="0" smtClean="0"/>
            <a:t> </a:t>
          </a:r>
          <a:r>
            <a:rPr lang="en-US" dirty="0" err="1" smtClean="0"/>
            <a:t>hợp</a:t>
          </a:r>
          <a:endParaRPr lang="en-US" dirty="0"/>
        </a:p>
      </dgm:t>
    </dgm:pt>
    <dgm:pt modelId="{A844726A-A870-4181-A760-B7695EB8CEF4}" type="parTrans" cxnId="{1AD5407D-69A9-44FC-BBFF-63033E7AFF7B}">
      <dgm:prSet/>
      <dgm:spPr/>
      <dgm:t>
        <a:bodyPr/>
        <a:lstStyle/>
        <a:p>
          <a:endParaRPr lang="en-US"/>
        </a:p>
      </dgm:t>
    </dgm:pt>
    <dgm:pt modelId="{68285EAF-A85B-40EA-AED8-AF65BF806979}" type="sibTrans" cxnId="{1AD5407D-69A9-44FC-BBFF-63033E7AFF7B}">
      <dgm:prSet/>
      <dgm:spPr/>
      <dgm:t>
        <a:bodyPr/>
        <a:lstStyle/>
        <a:p>
          <a:endParaRPr lang="en-US"/>
        </a:p>
      </dgm:t>
    </dgm:pt>
    <dgm:pt modelId="{773384DF-E965-4673-9D85-AB22F822C83C}">
      <dgm:prSet phldrT="[Text]"/>
      <dgm:spPr>
        <a:solidFill>
          <a:srgbClr val="00B050"/>
        </a:solidFill>
      </dgm:spPr>
      <dgm:t>
        <a:bodyPr/>
        <a:lstStyle/>
        <a:p>
          <a:r>
            <a:rPr lang="en-US" dirty="0" err="1" smtClean="0"/>
            <a:t>Các</a:t>
          </a:r>
          <a:r>
            <a:rPr lang="en-US" dirty="0" smtClean="0"/>
            <a:t> môn ở </a:t>
          </a:r>
          <a:r>
            <a:rPr lang="en-US" dirty="0" err="1" smtClean="0"/>
            <a:t>lớp</a:t>
          </a:r>
          <a:endParaRPr lang="en-US" dirty="0"/>
        </a:p>
      </dgm:t>
    </dgm:pt>
    <dgm:pt modelId="{82F4EE01-6555-4CBF-B177-4BD72354E53C}" type="parTrans" cxnId="{4125621B-FD9F-45B9-AA5B-296BF49EF1A7}">
      <dgm:prSet/>
      <dgm:spPr/>
      <dgm:t>
        <a:bodyPr/>
        <a:lstStyle/>
        <a:p>
          <a:endParaRPr lang="en-US"/>
        </a:p>
      </dgm:t>
    </dgm:pt>
    <dgm:pt modelId="{93A1A297-F397-4325-B7EE-AE05820FBF91}" type="sibTrans" cxnId="{4125621B-FD9F-45B9-AA5B-296BF49EF1A7}">
      <dgm:prSet/>
      <dgm:spPr/>
      <dgm:t>
        <a:bodyPr/>
        <a:lstStyle/>
        <a:p>
          <a:endParaRPr lang="en-US"/>
        </a:p>
      </dgm:t>
    </dgm:pt>
    <dgm:pt modelId="{DC7FF770-9540-4BC9-8A46-A6524390B1E6}">
      <dgm:prSet phldrT="[Text]"/>
      <dgm:spPr>
        <a:solidFill>
          <a:srgbClr val="00B050"/>
        </a:solidFill>
      </dgm:spPr>
      <dgm:t>
        <a:bodyPr/>
        <a:lstStyle/>
        <a:p>
          <a:r>
            <a:rPr lang="en-US" dirty="0" err="1" smtClean="0"/>
            <a:t>Hoạt</a:t>
          </a:r>
          <a:r>
            <a:rPr lang="en-US" dirty="0" smtClean="0"/>
            <a:t> </a:t>
          </a:r>
          <a:r>
            <a:rPr lang="en-US" dirty="0" err="1" smtClean="0"/>
            <a:t>động</a:t>
          </a:r>
          <a:r>
            <a:rPr lang="en-US" dirty="0" smtClean="0"/>
            <a:t> </a:t>
          </a:r>
          <a:r>
            <a:rPr lang="en-US" dirty="0" err="1" smtClean="0"/>
            <a:t>trải</a:t>
          </a:r>
          <a:r>
            <a:rPr lang="en-US" dirty="0" smtClean="0"/>
            <a:t> </a:t>
          </a:r>
          <a:r>
            <a:rPr lang="en-US" dirty="0" err="1" smtClean="0"/>
            <a:t>nghiệm</a:t>
          </a:r>
          <a:endParaRPr lang="en-US" dirty="0"/>
        </a:p>
      </dgm:t>
    </dgm:pt>
    <dgm:pt modelId="{E4EF2066-F508-4AC2-A449-90E204B752DB}" type="parTrans" cxnId="{A6D96092-425B-47D5-9DF6-989CB5D57E11}">
      <dgm:prSet/>
      <dgm:spPr/>
      <dgm:t>
        <a:bodyPr/>
        <a:lstStyle/>
        <a:p>
          <a:endParaRPr lang="en-US"/>
        </a:p>
      </dgm:t>
    </dgm:pt>
    <dgm:pt modelId="{887CCB00-8181-462B-99B8-690B0001743D}" type="sibTrans" cxnId="{A6D96092-425B-47D5-9DF6-989CB5D57E11}">
      <dgm:prSet/>
      <dgm:spPr/>
      <dgm:t>
        <a:bodyPr/>
        <a:lstStyle/>
        <a:p>
          <a:endParaRPr lang="en-US"/>
        </a:p>
      </dgm:t>
    </dgm:pt>
    <dgm:pt modelId="{F55B585C-A73E-4C55-9C67-A1DCD849C5D0}">
      <dgm:prSet phldrT="[Text]"/>
      <dgm:spPr>
        <a:solidFill>
          <a:srgbClr val="00B050"/>
        </a:solidFill>
      </dgm:spPr>
      <dgm:t>
        <a:bodyPr/>
        <a:lstStyle/>
        <a:p>
          <a:r>
            <a:rPr lang="en-US" dirty="0" err="1" smtClean="0"/>
            <a:t>Hoạt</a:t>
          </a:r>
          <a:r>
            <a:rPr lang="en-US" dirty="0" smtClean="0"/>
            <a:t> </a:t>
          </a:r>
          <a:r>
            <a:rPr lang="en-US" dirty="0" err="1" smtClean="0"/>
            <a:t>động</a:t>
          </a:r>
          <a:r>
            <a:rPr lang="en-US" dirty="0" smtClean="0"/>
            <a:t> </a:t>
          </a:r>
          <a:r>
            <a:rPr lang="en-US" dirty="0" err="1" smtClean="0"/>
            <a:t>giáo</a:t>
          </a:r>
          <a:r>
            <a:rPr lang="en-US" dirty="0" smtClean="0"/>
            <a:t> </a:t>
          </a:r>
          <a:r>
            <a:rPr lang="en-US" dirty="0" err="1" smtClean="0"/>
            <a:t>dục</a:t>
          </a:r>
          <a:endParaRPr lang="en-US" dirty="0"/>
        </a:p>
      </dgm:t>
    </dgm:pt>
    <dgm:pt modelId="{B265E988-D0D2-4A0A-8932-E66469816658}" type="parTrans" cxnId="{2555F33D-608B-43D5-8D10-69AB8CCA92D8}">
      <dgm:prSet/>
      <dgm:spPr/>
      <dgm:t>
        <a:bodyPr/>
        <a:lstStyle/>
        <a:p>
          <a:endParaRPr lang="en-US"/>
        </a:p>
      </dgm:t>
    </dgm:pt>
    <dgm:pt modelId="{98C0AE04-B63A-4638-8352-F30057D92BC7}" type="sibTrans" cxnId="{2555F33D-608B-43D5-8D10-69AB8CCA92D8}">
      <dgm:prSet/>
      <dgm:spPr/>
      <dgm:t>
        <a:bodyPr/>
        <a:lstStyle/>
        <a:p>
          <a:endParaRPr lang="en-US"/>
        </a:p>
      </dgm:t>
    </dgm:pt>
    <dgm:pt modelId="{51383FF9-56C3-4D14-8B4B-B1C1F363ECB4}" type="pres">
      <dgm:prSet presAssocID="{62375B88-1463-446C-9079-D6CCD2525D8E}" presName="hierChild1" presStyleCnt="0">
        <dgm:presLayoutVars>
          <dgm:orgChart val="1"/>
          <dgm:chPref val="1"/>
          <dgm:dir/>
          <dgm:animOne val="branch"/>
          <dgm:animLvl val="lvl"/>
          <dgm:resizeHandles/>
        </dgm:presLayoutVars>
      </dgm:prSet>
      <dgm:spPr/>
      <dgm:t>
        <a:bodyPr/>
        <a:lstStyle/>
        <a:p>
          <a:endParaRPr lang="en-US"/>
        </a:p>
      </dgm:t>
    </dgm:pt>
    <dgm:pt modelId="{2DCDC5D8-D2A0-46EE-8492-BB9B32340F5A}" type="pres">
      <dgm:prSet presAssocID="{35810401-A491-4DFB-90B2-AF04744066D0}" presName="hierRoot1" presStyleCnt="0">
        <dgm:presLayoutVars>
          <dgm:hierBranch val="init"/>
        </dgm:presLayoutVars>
      </dgm:prSet>
      <dgm:spPr/>
    </dgm:pt>
    <dgm:pt modelId="{62588948-1292-4DBB-9C1A-73393B3489FA}" type="pres">
      <dgm:prSet presAssocID="{35810401-A491-4DFB-90B2-AF04744066D0}" presName="rootComposite1" presStyleCnt="0"/>
      <dgm:spPr/>
    </dgm:pt>
    <dgm:pt modelId="{ACA40F14-E624-410F-88EA-BEB2DF0EE402}" type="pres">
      <dgm:prSet presAssocID="{35810401-A491-4DFB-90B2-AF04744066D0}" presName="rootText1" presStyleLbl="node0" presStyleIdx="0" presStyleCnt="1" custScaleX="104453">
        <dgm:presLayoutVars>
          <dgm:chPref val="3"/>
        </dgm:presLayoutVars>
      </dgm:prSet>
      <dgm:spPr/>
      <dgm:t>
        <a:bodyPr/>
        <a:lstStyle/>
        <a:p>
          <a:endParaRPr lang="en-US"/>
        </a:p>
      </dgm:t>
    </dgm:pt>
    <dgm:pt modelId="{1115AD4E-CF4C-4DF7-B41A-DDEE62BD3A54}" type="pres">
      <dgm:prSet presAssocID="{35810401-A491-4DFB-90B2-AF04744066D0}" presName="rootConnector1" presStyleLbl="node1" presStyleIdx="0" presStyleCnt="0"/>
      <dgm:spPr/>
      <dgm:t>
        <a:bodyPr/>
        <a:lstStyle/>
        <a:p>
          <a:endParaRPr lang="en-US"/>
        </a:p>
      </dgm:t>
    </dgm:pt>
    <dgm:pt modelId="{035BA463-BD2A-4306-ABF1-58EE784221A3}" type="pres">
      <dgm:prSet presAssocID="{35810401-A491-4DFB-90B2-AF04744066D0}" presName="hierChild2" presStyleCnt="0"/>
      <dgm:spPr/>
    </dgm:pt>
    <dgm:pt modelId="{EC9F159C-A24B-4BB6-AA43-F4DA6379B6BD}" type="pres">
      <dgm:prSet presAssocID="{82F4EE01-6555-4CBF-B177-4BD72354E53C}" presName="Name64" presStyleLbl="parChTrans1D2" presStyleIdx="0" presStyleCnt="4"/>
      <dgm:spPr/>
      <dgm:t>
        <a:bodyPr/>
        <a:lstStyle/>
        <a:p>
          <a:endParaRPr lang="en-US"/>
        </a:p>
      </dgm:t>
    </dgm:pt>
    <dgm:pt modelId="{30241956-A5F2-4CF6-A660-023D9272F402}" type="pres">
      <dgm:prSet presAssocID="{773384DF-E965-4673-9D85-AB22F822C83C}" presName="hierRoot2" presStyleCnt="0">
        <dgm:presLayoutVars>
          <dgm:hierBranch val="init"/>
        </dgm:presLayoutVars>
      </dgm:prSet>
      <dgm:spPr/>
    </dgm:pt>
    <dgm:pt modelId="{27DBDB75-2887-4FB4-8127-9373F568EC65}" type="pres">
      <dgm:prSet presAssocID="{773384DF-E965-4673-9D85-AB22F822C83C}" presName="rootComposite" presStyleCnt="0"/>
      <dgm:spPr/>
    </dgm:pt>
    <dgm:pt modelId="{064215A8-0EDB-40A7-9F16-9A06E32172DC}" type="pres">
      <dgm:prSet presAssocID="{773384DF-E965-4673-9D85-AB22F822C83C}" presName="rootText" presStyleLbl="node2" presStyleIdx="0" presStyleCnt="3" custScaleX="123794">
        <dgm:presLayoutVars>
          <dgm:chPref val="3"/>
        </dgm:presLayoutVars>
      </dgm:prSet>
      <dgm:spPr/>
      <dgm:t>
        <a:bodyPr/>
        <a:lstStyle/>
        <a:p>
          <a:endParaRPr lang="en-US"/>
        </a:p>
      </dgm:t>
    </dgm:pt>
    <dgm:pt modelId="{018BCE1F-A52A-414A-9A35-A065DDD95932}" type="pres">
      <dgm:prSet presAssocID="{773384DF-E965-4673-9D85-AB22F822C83C}" presName="rootConnector" presStyleLbl="node2" presStyleIdx="0" presStyleCnt="3"/>
      <dgm:spPr/>
      <dgm:t>
        <a:bodyPr/>
        <a:lstStyle/>
        <a:p>
          <a:endParaRPr lang="en-US"/>
        </a:p>
      </dgm:t>
    </dgm:pt>
    <dgm:pt modelId="{B2694911-1409-4BCA-AFAE-833E7F996D4C}" type="pres">
      <dgm:prSet presAssocID="{773384DF-E965-4673-9D85-AB22F822C83C}" presName="hierChild4" presStyleCnt="0"/>
      <dgm:spPr/>
    </dgm:pt>
    <dgm:pt modelId="{1ABE75F6-897A-438F-BFC5-1E591B23261B}" type="pres">
      <dgm:prSet presAssocID="{773384DF-E965-4673-9D85-AB22F822C83C}" presName="hierChild5" presStyleCnt="0"/>
      <dgm:spPr/>
    </dgm:pt>
    <dgm:pt modelId="{0730B463-52C3-4EFD-9576-B3F23BA4F8F5}" type="pres">
      <dgm:prSet presAssocID="{E4EF2066-F508-4AC2-A449-90E204B752DB}" presName="Name64" presStyleLbl="parChTrans1D2" presStyleIdx="1" presStyleCnt="4"/>
      <dgm:spPr/>
      <dgm:t>
        <a:bodyPr/>
        <a:lstStyle/>
        <a:p>
          <a:endParaRPr lang="en-US"/>
        </a:p>
      </dgm:t>
    </dgm:pt>
    <dgm:pt modelId="{FFE94557-B521-48B0-AE4A-46FD65DCB13F}" type="pres">
      <dgm:prSet presAssocID="{DC7FF770-9540-4BC9-8A46-A6524390B1E6}" presName="hierRoot2" presStyleCnt="0">
        <dgm:presLayoutVars>
          <dgm:hierBranch val="init"/>
        </dgm:presLayoutVars>
      </dgm:prSet>
      <dgm:spPr/>
    </dgm:pt>
    <dgm:pt modelId="{8F63496A-20A5-457A-8328-DA9D5AC4B530}" type="pres">
      <dgm:prSet presAssocID="{DC7FF770-9540-4BC9-8A46-A6524390B1E6}" presName="rootComposite" presStyleCnt="0"/>
      <dgm:spPr/>
    </dgm:pt>
    <dgm:pt modelId="{4969E935-5D59-4AD9-B1C7-A05E751D3B5A}" type="pres">
      <dgm:prSet presAssocID="{DC7FF770-9540-4BC9-8A46-A6524390B1E6}" presName="rootText" presStyleLbl="node2" presStyleIdx="1" presStyleCnt="3" custScaleX="125184">
        <dgm:presLayoutVars>
          <dgm:chPref val="3"/>
        </dgm:presLayoutVars>
      </dgm:prSet>
      <dgm:spPr/>
      <dgm:t>
        <a:bodyPr/>
        <a:lstStyle/>
        <a:p>
          <a:endParaRPr lang="en-US"/>
        </a:p>
      </dgm:t>
    </dgm:pt>
    <dgm:pt modelId="{55F6FCEC-7D93-4063-B6D6-30E48F2DDD1E}" type="pres">
      <dgm:prSet presAssocID="{DC7FF770-9540-4BC9-8A46-A6524390B1E6}" presName="rootConnector" presStyleLbl="node2" presStyleIdx="1" presStyleCnt="3"/>
      <dgm:spPr/>
      <dgm:t>
        <a:bodyPr/>
        <a:lstStyle/>
        <a:p>
          <a:endParaRPr lang="en-US"/>
        </a:p>
      </dgm:t>
    </dgm:pt>
    <dgm:pt modelId="{FA4D0A15-A673-4D46-92A4-2F1483060471}" type="pres">
      <dgm:prSet presAssocID="{DC7FF770-9540-4BC9-8A46-A6524390B1E6}" presName="hierChild4" presStyleCnt="0"/>
      <dgm:spPr/>
    </dgm:pt>
    <dgm:pt modelId="{74E89501-7B53-4994-A88E-C4F18A2894FE}" type="pres">
      <dgm:prSet presAssocID="{DC7FF770-9540-4BC9-8A46-A6524390B1E6}" presName="hierChild5" presStyleCnt="0"/>
      <dgm:spPr/>
    </dgm:pt>
    <dgm:pt modelId="{B6D467D6-23FF-4412-8B3B-29EDFFD27AD7}" type="pres">
      <dgm:prSet presAssocID="{B265E988-D0D2-4A0A-8932-E66469816658}" presName="Name64" presStyleLbl="parChTrans1D2" presStyleIdx="2" presStyleCnt="4"/>
      <dgm:spPr/>
      <dgm:t>
        <a:bodyPr/>
        <a:lstStyle/>
        <a:p>
          <a:endParaRPr lang="en-US"/>
        </a:p>
      </dgm:t>
    </dgm:pt>
    <dgm:pt modelId="{A2B9F3DD-3E06-4703-9899-4C7520CDA342}" type="pres">
      <dgm:prSet presAssocID="{F55B585C-A73E-4C55-9C67-A1DCD849C5D0}" presName="hierRoot2" presStyleCnt="0">
        <dgm:presLayoutVars>
          <dgm:hierBranch val="init"/>
        </dgm:presLayoutVars>
      </dgm:prSet>
      <dgm:spPr/>
    </dgm:pt>
    <dgm:pt modelId="{CFAAC626-18AE-4CF7-A295-560FBD19EE80}" type="pres">
      <dgm:prSet presAssocID="{F55B585C-A73E-4C55-9C67-A1DCD849C5D0}" presName="rootComposite" presStyleCnt="0"/>
      <dgm:spPr/>
    </dgm:pt>
    <dgm:pt modelId="{E6CF36A6-ECFB-40F1-8199-CCF07FFC648B}" type="pres">
      <dgm:prSet presAssocID="{F55B585C-A73E-4C55-9C67-A1DCD849C5D0}" presName="rootText" presStyleLbl="node2" presStyleIdx="2" presStyleCnt="3" custScaleX="124387">
        <dgm:presLayoutVars>
          <dgm:chPref val="3"/>
        </dgm:presLayoutVars>
      </dgm:prSet>
      <dgm:spPr/>
      <dgm:t>
        <a:bodyPr/>
        <a:lstStyle/>
        <a:p>
          <a:endParaRPr lang="en-US"/>
        </a:p>
      </dgm:t>
    </dgm:pt>
    <dgm:pt modelId="{E7C35B8A-EBF8-4D8F-B490-9B266B8DB0E1}" type="pres">
      <dgm:prSet presAssocID="{F55B585C-A73E-4C55-9C67-A1DCD849C5D0}" presName="rootConnector" presStyleLbl="node2" presStyleIdx="2" presStyleCnt="3"/>
      <dgm:spPr/>
      <dgm:t>
        <a:bodyPr/>
        <a:lstStyle/>
        <a:p>
          <a:endParaRPr lang="en-US"/>
        </a:p>
      </dgm:t>
    </dgm:pt>
    <dgm:pt modelId="{8384780B-3277-43A4-86E7-CECF33488D3E}" type="pres">
      <dgm:prSet presAssocID="{F55B585C-A73E-4C55-9C67-A1DCD849C5D0}" presName="hierChild4" presStyleCnt="0"/>
      <dgm:spPr/>
    </dgm:pt>
    <dgm:pt modelId="{6ED682C6-853D-4FBF-99E1-A2BDEBB51007}" type="pres">
      <dgm:prSet presAssocID="{F55B585C-A73E-4C55-9C67-A1DCD849C5D0}" presName="hierChild5" presStyleCnt="0"/>
      <dgm:spPr/>
    </dgm:pt>
    <dgm:pt modelId="{86DF0E23-58BD-407D-9B0B-C01299CDE714}" type="pres">
      <dgm:prSet presAssocID="{35810401-A491-4DFB-90B2-AF04744066D0}" presName="hierChild3" presStyleCnt="0"/>
      <dgm:spPr/>
    </dgm:pt>
    <dgm:pt modelId="{26886E6C-30CA-4AF0-A9FB-FD50549AA279}" type="pres">
      <dgm:prSet presAssocID="{A844726A-A870-4181-A760-B7695EB8CEF4}" presName="Name115" presStyleLbl="parChTrans1D2" presStyleIdx="3" presStyleCnt="4"/>
      <dgm:spPr/>
      <dgm:t>
        <a:bodyPr/>
        <a:lstStyle/>
        <a:p>
          <a:endParaRPr lang="en-US"/>
        </a:p>
      </dgm:t>
    </dgm:pt>
    <dgm:pt modelId="{47A82C71-A9EA-471B-BB0B-D57125D74369}" type="pres">
      <dgm:prSet presAssocID="{B15BA1C7-3ADE-41C3-95C3-BF2E453079E7}" presName="hierRoot3" presStyleCnt="0">
        <dgm:presLayoutVars>
          <dgm:hierBranch val="init"/>
        </dgm:presLayoutVars>
      </dgm:prSet>
      <dgm:spPr/>
    </dgm:pt>
    <dgm:pt modelId="{78CDA8CD-11B0-4D8E-9400-92A71986D90D}" type="pres">
      <dgm:prSet presAssocID="{B15BA1C7-3ADE-41C3-95C3-BF2E453079E7}" presName="rootComposite3" presStyleCnt="0"/>
      <dgm:spPr/>
    </dgm:pt>
    <dgm:pt modelId="{05834164-C0E3-4255-A85C-9A5E28902380}" type="pres">
      <dgm:prSet presAssocID="{B15BA1C7-3ADE-41C3-95C3-BF2E453079E7}" presName="rootText3" presStyleLbl="asst1" presStyleIdx="0" presStyleCnt="1" custScaleX="88105">
        <dgm:presLayoutVars>
          <dgm:chPref val="3"/>
        </dgm:presLayoutVars>
      </dgm:prSet>
      <dgm:spPr/>
      <dgm:t>
        <a:bodyPr/>
        <a:lstStyle/>
        <a:p>
          <a:endParaRPr lang="en-US"/>
        </a:p>
      </dgm:t>
    </dgm:pt>
    <dgm:pt modelId="{4D6F7BA0-E81F-4561-81A7-A6DBD8DBA3BF}" type="pres">
      <dgm:prSet presAssocID="{B15BA1C7-3ADE-41C3-95C3-BF2E453079E7}" presName="rootConnector3" presStyleLbl="asst1" presStyleIdx="0" presStyleCnt="1"/>
      <dgm:spPr/>
      <dgm:t>
        <a:bodyPr/>
        <a:lstStyle/>
        <a:p>
          <a:endParaRPr lang="en-US"/>
        </a:p>
      </dgm:t>
    </dgm:pt>
    <dgm:pt modelId="{B19CE13A-3516-49D9-84F4-AC7D0EB17C5D}" type="pres">
      <dgm:prSet presAssocID="{B15BA1C7-3ADE-41C3-95C3-BF2E453079E7}" presName="hierChild6" presStyleCnt="0"/>
      <dgm:spPr/>
    </dgm:pt>
    <dgm:pt modelId="{B6B88BB8-95B3-4CDB-9C2E-10FA068C7DBE}" type="pres">
      <dgm:prSet presAssocID="{B15BA1C7-3ADE-41C3-95C3-BF2E453079E7}" presName="hierChild7" presStyleCnt="0"/>
      <dgm:spPr/>
    </dgm:pt>
  </dgm:ptLst>
  <dgm:cxnLst>
    <dgm:cxn modelId="{9F39F67B-7FD2-4E61-84FA-F4E474883536}" type="presOf" srcId="{B265E988-D0D2-4A0A-8932-E66469816658}" destId="{B6D467D6-23FF-4412-8B3B-29EDFFD27AD7}" srcOrd="0" destOrd="0" presId="urn:microsoft.com/office/officeart/2009/3/layout/HorizontalOrganizationChart"/>
    <dgm:cxn modelId="{2E3388D4-6318-487A-ADCD-EBD2296AD833}" type="presOf" srcId="{F55B585C-A73E-4C55-9C67-A1DCD849C5D0}" destId="{E6CF36A6-ECFB-40F1-8199-CCF07FFC648B}" srcOrd="0" destOrd="0" presId="urn:microsoft.com/office/officeart/2009/3/layout/HorizontalOrganizationChart"/>
    <dgm:cxn modelId="{80AF29EC-2F57-477A-B48E-B3014E02DE65}" type="presOf" srcId="{773384DF-E965-4673-9D85-AB22F822C83C}" destId="{018BCE1F-A52A-414A-9A35-A065DDD95932}" srcOrd="1" destOrd="0" presId="urn:microsoft.com/office/officeart/2009/3/layout/HorizontalOrganizationChart"/>
    <dgm:cxn modelId="{BCDA27C1-EA89-49BA-A4DC-CC89C145D73E}" srcId="{62375B88-1463-446C-9079-D6CCD2525D8E}" destId="{35810401-A491-4DFB-90B2-AF04744066D0}" srcOrd="0" destOrd="0" parTransId="{841624FF-63FC-4841-A016-3F5AE0A9E787}" sibTransId="{8994FC31-6177-49BF-A0DA-D556BC1541F8}"/>
    <dgm:cxn modelId="{4AA0CA2E-7CFB-45EB-99E2-22923F472DAF}" type="presOf" srcId="{35810401-A491-4DFB-90B2-AF04744066D0}" destId="{1115AD4E-CF4C-4DF7-B41A-DDEE62BD3A54}" srcOrd="1" destOrd="0" presId="urn:microsoft.com/office/officeart/2009/3/layout/HorizontalOrganizationChart"/>
    <dgm:cxn modelId="{9D4BD966-9071-47A7-99D0-FF923D3B4C10}" type="presOf" srcId="{62375B88-1463-446C-9079-D6CCD2525D8E}" destId="{51383FF9-56C3-4D14-8B4B-B1C1F363ECB4}" srcOrd="0" destOrd="0" presId="urn:microsoft.com/office/officeart/2009/3/layout/HorizontalOrganizationChart"/>
    <dgm:cxn modelId="{50970643-F693-4FD1-8AA9-270CC44EDA88}" type="presOf" srcId="{B15BA1C7-3ADE-41C3-95C3-BF2E453079E7}" destId="{05834164-C0E3-4255-A85C-9A5E28902380}" srcOrd="0" destOrd="0" presId="urn:microsoft.com/office/officeart/2009/3/layout/HorizontalOrganizationChart"/>
    <dgm:cxn modelId="{2725C7F0-2A2F-42FF-A6FF-F74922380908}" type="presOf" srcId="{DC7FF770-9540-4BC9-8A46-A6524390B1E6}" destId="{4969E935-5D59-4AD9-B1C7-A05E751D3B5A}" srcOrd="0" destOrd="0" presId="urn:microsoft.com/office/officeart/2009/3/layout/HorizontalOrganizationChart"/>
    <dgm:cxn modelId="{1C12E1AD-48D5-45F4-9506-A0CF10BB62F9}" type="presOf" srcId="{DC7FF770-9540-4BC9-8A46-A6524390B1E6}" destId="{55F6FCEC-7D93-4063-B6D6-30E48F2DDD1E}" srcOrd="1" destOrd="0" presId="urn:microsoft.com/office/officeart/2009/3/layout/HorizontalOrganizationChart"/>
    <dgm:cxn modelId="{0721F849-7F6D-4FB1-AA97-F3132679FF56}" type="presOf" srcId="{82F4EE01-6555-4CBF-B177-4BD72354E53C}" destId="{EC9F159C-A24B-4BB6-AA43-F4DA6379B6BD}" srcOrd="0" destOrd="0" presId="urn:microsoft.com/office/officeart/2009/3/layout/HorizontalOrganizationChart"/>
    <dgm:cxn modelId="{6847AC58-DC6D-4AFD-9FD1-B69D800CC36D}" type="presOf" srcId="{F55B585C-A73E-4C55-9C67-A1DCD849C5D0}" destId="{E7C35B8A-EBF8-4D8F-B490-9B266B8DB0E1}" srcOrd="1" destOrd="0" presId="urn:microsoft.com/office/officeart/2009/3/layout/HorizontalOrganizationChart"/>
    <dgm:cxn modelId="{4125621B-FD9F-45B9-AA5B-296BF49EF1A7}" srcId="{35810401-A491-4DFB-90B2-AF04744066D0}" destId="{773384DF-E965-4673-9D85-AB22F822C83C}" srcOrd="1" destOrd="0" parTransId="{82F4EE01-6555-4CBF-B177-4BD72354E53C}" sibTransId="{93A1A297-F397-4325-B7EE-AE05820FBF91}"/>
    <dgm:cxn modelId="{31F5BE47-B41E-402E-A26B-6854459064C0}" type="presOf" srcId="{E4EF2066-F508-4AC2-A449-90E204B752DB}" destId="{0730B463-52C3-4EFD-9576-B3F23BA4F8F5}" srcOrd="0" destOrd="0" presId="urn:microsoft.com/office/officeart/2009/3/layout/HorizontalOrganizationChart"/>
    <dgm:cxn modelId="{DE6281CC-96B9-4095-8425-E9A2D5EBBF96}" type="presOf" srcId="{A844726A-A870-4181-A760-B7695EB8CEF4}" destId="{26886E6C-30CA-4AF0-A9FB-FD50549AA279}" srcOrd="0" destOrd="0" presId="urn:microsoft.com/office/officeart/2009/3/layout/HorizontalOrganizationChart"/>
    <dgm:cxn modelId="{E7A000E0-D4A2-4412-B048-39468A05A3BD}" type="presOf" srcId="{B15BA1C7-3ADE-41C3-95C3-BF2E453079E7}" destId="{4D6F7BA0-E81F-4561-81A7-A6DBD8DBA3BF}" srcOrd="1" destOrd="0" presId="urn:microsoft.com/office/officeart/2009/3/layout/HorizontalOrganizationChart"/>
    <dgm:cxn modelId="{1AD5407D-69A9-44FC-BBFF-63033E7AFF7B}" srcId="{35810401-A491-4DFB-90B2-AF04744066D0}" destId="{B15BA1C7-3ADE-41C3-95C3-BF2E453079E7}" srcOrd="0" destOrd="0" parTransId="{A844726A-A870-4181-A760-B7695EB8CEF4}" sibTransId="{68285EAF-A85B-40EA-AED8-AF65BF806979}"/>
    <dgm:cxn modelId="{2555F33D-608B-43D5-8D10-69AB8CCA92D8}" srcId="{35810401-A491-4DFB-90B2-AF04744066D0}" destId="{F55B585C-A73E-4C55-9C67-A1DCD849C5D0}" srcOrd="3" destOrd="0" parTransId="{B265E988-D0D2-4A0A-8932-E66469816658}" sibTransId="{98C0AE04-B63A-4638-8352-F30057D92BC7}"/>
    <dgm:cxn modelId="{12AE13EF-C92F-4EB2-8ACB-7D742E087AB0}" type="presOf" srcId="{773384DF-E965-4673-9D85-AB22F822C83C}" destId="{064215A8-0EDB-40A7-9F16-9A06E32172DC}" srcOrd="0" destOrd="0" presId="urn:microsoft.com/office/officeart/2009/3/layout/HorizontalOrganizationChart"/>
    <dgm:cxn modelId="{2731A288-EF6F-4371-97CF-C93ACD65BADE}" type="presOf" srcId="{35810401-A491-4DFB-90B2-AF04744066D0}" destId="{ACA40F14-E624-410F-88EA-BEB2DF0EE402}" srcOrd="0" destOrd="0" presId="urn:microsoft.com/office/officeart/2009/3/layout/HorizontalOrganizationChart"/>
    <dgm:cxn modelId="{A6D96092-425B-47D5-9DF6-989CB5D57E11}" srcId="{35810401-A491-4DFB-90B2-AF04744066D0}" destId="{DC7FF770-9540-4BC9-8A46-A6524390B1E6}" srcOrd="2" destOrd="0" parTransId="{E4EF2066-F508-4AC2-A449-90E204B752DB}" sibTransId="{887CCB00-8181-462B-99B8-690B0001743D}"/>
    <dgm:cxn modelId="{94D7D68E-2DC6-47CF-AF00-AAA8D35BC822}" type="presParOf" srcId="{51383FF9-56C3-4D14-8B4B-B1C1F363ECB4}" destId="{2DCDC5D8-D2A0-46EE-8492-BB9B32340F5A}" srcOrd="0" destOrd="0" presId="urn:microsoft.com/office/officeart/2009/3/layout/HorizontalOrganizationChart"/>
    <dgm:cxn modelId="{9F00B4F4-1B60-496E-BAD6-E95AEF1C4392}" type="presParOf" srcId="{2DCDC5D8-D2A0-46EE-8492-BB9B32340F5A}" destId="{62588948-1292-4DBB-9C1A-73393B3489FA}" srcOrd="0" destOrd="0" presId="urn:microsoft.com/office/officeart/2009/3/layout/HorizontalOrganizationChart"/>
    <dgm:cxn modelId="{31271E0D-4BC0-4D8C-B4E3-75952E73AE87}" type="presParOf" srcId="{62588948-1292-4DBB-9C1A-73393B3489FA}" destId="{ACA40F14-E624-410F-88EA-BEB2DF0EE402}" srcOrd="0" destOrd="0" presId="urn:microsoft.com/office/officeart/2009/3/layout/HorizontalOrganizationChart"/>
    <dgm:cxn modelId="{8B06F46C-2EC7-4538-9581-70259C7DEF08}" type="presParOf" srcId="{62588948-1292-4DBB-9C1A-73393B3489FA}" destId="{1115AD4E-CF4C-4DF7-B41A-DDEE62BD3A54}" srcOrd="1" destOrd="0" presId="urn:microsoft.com/office/officeart/2009/3/layout/HorizontalOrganizationChart"/>
    <dgm:cxn modelId="{35FDDDAC-A71A-4FE9-9C65-9FA9FED0B6B0}" type="presParOf" srcId="{2DCDC5D8-D2A0-46EE-8492-BB9B32340F5A}" destId="{035BA463-BD2A-4306-ABF1-58EE784221A3}" srcOrd="1" destOrd="0" presId="urn:microsoft.com/office/officeart/2009/3/layout/HorizontalOrganizationChart"/>
    <dgm:cxn modelId="{2097A6FF-431C-44D9-9625-654D435EDEED}" type="presParOf" srcId="{035BA463-BD2A-4306-ABF1-58EE784221A3}" destId="{EC9F159C-A24B-4BB6-AA43-F4DA6379B6BD}" srcOrd="0" destOrd="0" presId="urn:microsoft.com/office/officeart/2009/3/layout/HorizontalOrganizationChart"/>
    <dgm:cxn modelId="{FC6EEE32-8FC2-4DA2-8652-F12731C6B780}" type="presParOf" srcId="{035BA463-BD2A-4306-ABF1-58EE784221A3}" destId="{30241956-A5F2-4CF6-A660-023D9272F402}" srcOrd="1" destOrd="0" presId="urn:microsoft.com/office/officeart/2009/3/layout/HorizontalOrganizationChart"/>
    <dgm:cxn modelId="{3F29F110-CBBD-4896-AEE4-4738F5B55EB6}" type="presParOf" srcId="{30241956-A5F2-4CF6-A660-023D9272F402}" destId="{27DBDB75-2887-4FB4-8127-9373F568EC65}" srcOrd="0" destOrd="0" presId="urn:microsoft.com/office/officeart/2009/3/layout/HorizontalOrganizationChart"/>
    <dgm:cxn modelId="{50D79908-8E48-4206-8727-477A1EC2B713}" type="presParOf" srcId="{27DBDB75-2887-4FB4-8127-9373F568EC65}" destId="{064215A8-0EDB-40A7-9F16-9A06E32172DC}" srcOrd="0" destOrd="0" presId="urn:microsoft.com/office/officeart/2009/3/layout/HorizontalOrganizationChart"/>
    <dgm:cxn modelId="{CEA2294B-4D8B-4C79-94A5-F67A9BA69CD4}" type="presParOf" srcId="{27DBDB75-2887-4FB4-8127-9373F568EC65}" destId="{018BCE1F-A52A-414A-9A35-A065DDD95932}" srcOrd="1" destOrd="0" presId="urn:microsoft.com/office/officeart/2009/3/layout/HorizontalOrganizationChart"/>
    <dgm:cxn modelId="{13688B50-2FB9-40EA-81D2-C6F8D37B9D46}" type="presParOf" srcId="{30241956-A5F2-4CF6-A660-023D9272F402}" destId="{B2694911-1409-4BCA-AFAE-833E7F996D4C}" srcOrd="1" destOrd="0" presId="urn:microsoft.com/office/officeart/2009/3/layout/HorizontalOrganizationChart"/>
    <dgm:cxn modelId="{0C3B09F4-6B6E-45A6-B566-174AF4A04E16}" type="presParOf" srcId="{30241956-A5F2-4CF6-A660-023D9272F402}" destId="{1ABE75F6-897A-438F-BFC5-1E591B23261B}" srcOrd="2" destOrd="0" presId="urn:microsoft.com/office/officeart/2009/3/layout/HorizontalOrganizationChart"/>
    <dgm:cxn modelId="{FE2A2CC3-80BC-4ED5-9AC5-0C7B77C19CED}" type="presParOf" srcId="{035BA463-BD2A-4306-ABF1-58EE784221A3}" destId="{0730B463-52C3-4EFD-9576-B3F23BA4F8F5}" srcOrd="2" destOrd="0" presId="urn:microsoft.com/office/officeart/2009/3/layout/HorizontalOrganizationChart"/>
    <dgm:cxn modelId="{BAE34F38-092F-4CE3-BC92-A6308EA2F0D0}" type="presParOf" srcId="{035BA463-BD2A-4306-ABF1-58EE784221A3}" destId="{FFE94557-B521-48B0-AE4A-46FD65DCB13F}" srcOrd="3" destOrd="0" presId="urn:microsoft.com/office/officeart/2009/3/layout/HorizontalOrganizationChart"/>
    <dgm:cxn modelId="{EDDE9F8C-16D4-4FE3-A66E-0FAAE1C10CD8}" type="presParOf" srcId="{FFE94557-B521-48B0-AE4A-46FD65DCB13F}" destId="{8F63496A-20A5-457A-8328-DA9D5AC4B530}" srcOrd="0" destOrd="0" presId="urn:microsoft.com/office/officeart/2009/3/layout/HorizontalOrganizationChart"/>
    <dgm:cxn modelId="{A3CD4B5F-C04D-4C32-9846-ABC3734FEF6E}" type="presParOf" srcId="{8F63496A-20A5-457A-8328-DA9D5AC4B530}" destId="{4969E935-5D59-4AD9-B1C7-A05E751D3B5A}" srcOrd="0" destOrd="0" presId="urn:microsoft.com/office/officeart/2009/3/layout/HorizontalOrganizationChart"/>
    <dgm:cxn modelId="{6D19C283-6FB3-4FA9-93B2-E7926BA1F689}" type="presParOf" srcId="{8F63496A-20A5-457A-8328-DA9D5AC4B530}" destId="{55F6FCEC-7D93-4063-B6D6-30E48F2DDD1E}" srcOrd="1" destOrd="0" presId="urn:microsoft.com/office/officeart/2009/3/layout/HorizontalOrganizationChart"/>
    <dgm:cxn modelId="{5D6C26D3-A502-4492-A713-F21BC977B5A4}" type="presParOf" srcId="{FFE94557-B521-48B0-AE4A-46FD65DCB13F}" destId="{FA4D0A15-A673-4D46-92A4-2F1483060471}" srcOrd="1" destOrd="0" presId="urn:microsoft.com/office/officeart/2009/3/layout/HorizontalOrganizationChart"/>
    <dgm:cxn modelId="{8E19785F-261F-4CEE-8570-14E64BBA78C8}" type="presParOf" srcId="{FFE94557-B521-48B0-AE4A-46FD65DCB13F}" destId="{74E89501-7B53-4994-A88E-C4F18A2894FE}" srcOrd="2" destOrd="0" presId="urn:microsoft.com/office/officeart/2009/3/layout/HorizontalOrganizationChart"/>
    <dgm:cxn modelId="{0E437381-5352-4FE8-AD68-4227AFBD6EB2}" type="presParOf" srcId="{035BA463-BD2A-4306-ABF1-58EE784221A3}" destId="{B6D467D6-23FF-4412-8B3B-29EDFFD27AD7}" srcOrd="4" destOrd="0" presId="urn:microsoft.com/office/officeart/2009/3/layout/HorizontalOrganizationChart"/>
    <dgm:cxn modelId="{8EF24605-D876-4697-846C-7C4C8108F800}" type="presParOf" srcId="{035BA463-BD2A-4306-ABF1-58EE784221A3}" destId="{A2B9F3DD-3E06-4703-9899-4C7520CDA342}" srcOrd="5" destOrd="0" presId="urn:microsoft.com/office/officeart/2009/3/layout/HorizontalOrganizationChart"/>
    <dgm:cxn modelId="{37B58BD3-7CBF-43CC-A809-8CD0067EF7E6}" type="presParOf" srcId="{A2B9F3DD-3E06-4703-9899-4C7520CDA342}" destId="{CFAAC626-18AE-4CF7-A295-560FBD19EE80}" srcOrd="0" destOrd="0" presId="urn:microsoft.com/office/officeart/2009/3/layout/HorizontalOrganizationChart"/>
    <dgm:cxn modelId="{60623B9C-78D2-455E-BC79-A7F28B969A0F}" type="presParOf" srcId="{CFAAC626-18AE-4CF7-A295-560FBD19EE80}" destId="{E6CF36A6-ECFB-40F1-8199-CCF07FFC648B}" srcOrd="0" destOrd="0" presId="urn:microsoft.com/office/officeart/2009/3/layout/HorizontalOrganizationChart"/>
    <dgm:cxn modelId="{355EAE1A-5904-4B2C-82AB-57D809E0DA96}" type="presParOf" srcId="{CFAAC626-18AE-4CF7-A295-560FBD19EE80}" destId="{E7C35B8A-EBF8-4D8F-B490-9B266B8DB0E1}" srcOrd="1" destOrd="0" presId="urn:microsoft.com/office/officeart/2009/3/layout/HorizontalOrganizationChart"/>
    <dgm:cxn modelId="{5EF070F5-7B39-48AB-96E6-6E26CBE544CB}" type="presParOf" srcId="{A2B9F3DD-3E06-4703-9899-4C7520CDA342}" destId="{8384780B-3277-43A4-86E7-CECF33488D3E}" srcOrd="1" destOrd="0" presId="urn:microsoft.com/office/officeart/2009/3/layout/HorizontalOrganizationChart"/>
    <dgm:cxn modelId="{368EBD33-9F3E-4DB4-8819-C8A906C2E1C1}" type="presParOf" srcId="{A2B9F3DD-3E06-4703-9899-4C7520CDA342}" destId="{6ED682C6-853D-4FBF-99E1-A2BDEBB51007}" srcOrd="2" destOrd="0" presId="urn:microsoft.com/office/officeart/2009/3/layout/HorizontalOrganizationChart"/>
    <dgm:cxn modelId="{2F4FD9D2-0CA0-4D92-963A-BE3B27CB5F34}" type="presParOf" srcId="{2DCDC5D8-D2A0-46EE-8492-BB9B32340F5A}" destId="{86DF0E23-58BD-407D-9B0B-C01299CDE714}" srcOrd="2" destOrd="0" presId="urn:microsoft.com/office/officeart/2009/3/layout/HorizontalOrganizationChart"/>
    <dgm:cxn modelId="{DB6ECF7F-ED5C-4350-98CA-756888EC7823}" type="presParOf" srcId="{86DF0E23-58BD-407D-9B0B-C01299CDE714}" destId="{26886E6C-30CA-4AF0-A9FB-FD50549AA279}" srcOrd="0" destOrd="0" presId="urn:microsoft.com/office/officeart/2009/3/layout/HorizontalOrganizationChart"/>
    <dgm:cxn modelId="{90C5DE31-0C30-49D0-B326-4F4C242F118E}" type="presParOf" srcId="{86DF0E23-58BD-407D-9B0B-C01299CDE714}" destId="{47A82C71-A9EA-471B-BB0B-D57125D74369}" srcOrd="1" destOrd="0" presId="urn:microsoft.com/office/officeart/2009/3/layout/HorizontalOrganizationChart"/>
    <dgm:cxn modelId="{E63CCAC8-15BF-41DC-9A6F-529A95EC6528}" type="presParOf" srcId="{47A82C71-A9EA-471B-BB0B-D57125D74369}" destId="{78CDA8CD-11B0-4D8E-9400-92A71986D90D}" srcOrd="0" destOrd="0" presId="urn:microsoft.com/office/officeart/2009/3/layout/HorizontalOrganizationChart"/>
    <dgm:cxn modelId="{40EDE9D7-1639-4EE4-8DA4-5BFCB475A456}" type="presParOf" srcId="{78CDA8CD-11B0-4D8E-9400-92A71986D90D}" destId="{05834164-C0E3-4255-A85C-9A5E28902380}" srcOrd="0" destOrd="0" presId="urn:microsoft.com/office/officeart/2009/3/layout/HorizontalOrganizationChart"/>
    <dgm:cxn modelId="{BE4D93C4-A97C-4545-9107-9BFD2FBACEA2}" type="presParOf" srcId="{78CDA8CD-11B0-4D8E-9400-92A71986D90D}" destId="{4D6F7BA0-E81F-4561-81A7-A6DBD8DBA3BF}" srcOrd="1" destOrd="0" presId="urn:microsoft.com/office/officeart/2009/3/layout/HorizontalOrganizationChart"/>
    <dgm:cxn modelId="{4CD6E10C-5E0D-44C0-8F6A-964DB3EECEA8}" type="presParOf" srcId="{47A82C71-A9EA-471B-BB0B-D57125D74369}" destId="{B19CE13A-3516-49D9-84F4-AC7D0EB17C5D}" srcOrd="1" destOrd="0" presId="urn:microsoft.com/office/officeart/2009/3/layout/HorizontalOrganizationChart"/>
    <dgm:cxn modelId="{85F8C771-8D90-41AE-948A-D2CF6F263801}" type="presParOf" srcId="{47A82C71-A9EA-471B-BB0B-D57125D74369}" destId="{B6B88BB8-95B3-4CDB-9C2E-10FA068C7DBE}"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55D4B3-DE0B-452C-8DEF-9710021AC8F0}"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US"/>
        </a:p>
      </dgm:t>
    </dgm:pt>
    <dgm:pt modelId="{67C415A8-1F48-437F-99F0-D6BB0EF5C5C8}">
      <dgm:prSet phldrT="[Text]"/>
      <dgm:spPr/>
      <dgm:t>
        <a:bodyPr/>
        <a:lstStyle/>
        <a:p>
          <a:r>
            <a:rPr lang="en-US" dirty="0" err="1" smtClean="0"/>
            <a:t>Giáo</a:t>
          </a:r>
          <a:r>
            <a:rPr lang="en-US" dirty="0" smtClean="0"/>
            <a:t> viên</a:t>
          </a:r>
          <a:endParaRPr lang="en-US" dirty="0"/>
        </a:p>
      </dgm:t>
    </dgm:pt>
    <dgm:pt modelId="{382B4DD4-955F-457E-AC65-851AA082E6D2}" type="parTrans" cxnId="{02D70B59-8160-44FF-83B8-32B3935363C0}">
      <dgm:prSet/>
      <dgm:spPr/>
      <dgm:t>
        <a:bodyPr/>
        <a:lstStyle/>
        <a:p>
          <a:endParaRPr lang="en-US"/>
        </a:p>
      </dgm:t>
    </dgm:pt>
    <dgm:pt modelId="{3C8BFEA9-9609-472D-A686-166E1135BBDE}" type="sibTrans" cxnId="{02D70B59-8160-44FF-83B8-32B3935363C0}">
      <dgm:prSet/>
      <dgm:spPr/>
      <dgm:t>
        <a:bodyPr/>
        <a:lstStyle/>
        <a:p>
          <a:endParaRPr lang="en-US"/>
        </a:p>
      </dgm:t>
    </dgm:pt>
    <dgm:pt modelId="{E62ACB3E-694C-4E8A-83CD-5AE20B82A5F1}">
      <dgm:prSet phldrT="[Text]"/>
      <dgm:spPr/>
      <dgm:t>
        <a:bodyPr/>
        <a:lstStyle/>
        <a:p>
          <a:r>
            <a:rPr lang="en-US" dirty="0" err="1" smtClean="0"/>
            <a:t>Tìm</a:t>
          </a:r>
          <a:r>
            <a:rPr lang="en-US" dirty="0" smtClean="0"/>
            <a:t> </a:t>
          </a:r>
          <a:r>
            <a:rPr lang="en-US" dirty="0" err="1" smtClean="0"/>
            <a:t>hiểu</a:t>
          </a:r>
          <a:r>
            <a:rPr lang="en-US" dirty="0" smtClean="0"/>
            <a:t> </a:t>
          </a:r>
          <a:r>
            <a:rPr lang="en-US" dirty="0" err="1" smtClean="0"/>
            <a:t>nội</a:t>
          </a:r>
          <a:r>
            <a:rPr lang="en-US" dirty="0" smtClean="0"/>
            <a:t> dung </a:t>
          </a:r>
          <a:r>
            <a:rPr lang="en-US" dirty="0" err="1" smtClean="0"/>
            <a:t>tích</a:t>
          </a:r>
          <a:r>
            <a:rPr lang="en-US" dirty="0" smtClean="0"/>
            <a:t> </a:t>
          </a:r>
          <a:r>
            <a:rPr lang="en-US" dirty="0" err="1" smtClean="0"/>
            <a:t>hợp</a:t>
          </a:r>
          <a:r>
            <a:rPr lang="en-US" dirty="0" smtClean="0"/>
            <a:t> ở </a:t>
          </a:r>
          <a:r>
            <a:rPr lang="en-US" dirty="0" err="1" smtClean="0"/>
            <a:t>các</a:t>
          </a:r>
          <a:r>
            <a:rPr lang="en-US" dirty="0" smtClean="0"/>
            <a:t> môn </a:t>
          </a:r>
          <a:r>
            <a:rPr lang="en-US" dirty="0" err="1" smtClean="0"/>
            <a:t>học</a:t>
          </a:r>
          <a:endParaRPr lang="en-US" dirty="0"/>
        </a:p>
      </dgm:t>
    </dgm:pt>
    <dgm:pt modelId="{3643DCF2-C451-45E8-81C7-23B1C80EA169}" type="parTrans" cxnId="{6E9C2852-8FED-4B51-9490-9AB9864A66A6}">
      <dgm:prSet/>
      <dgm:spPr/>
      <dgm:t>
        <a:bodyPr/>
        <a:lstStyle/>
        <a:p>
          <a:endParaRPr lang="en-US"/>
        </a:p>
      </dgm:t>
    </dgm:pt>
    <dgm:pt modelId="{144EAE6D-AE80-4261-8FBB-389E9A047A6A}" type="sibTrans" cxnId="{6E9C2852-8FED-4B51-9490-9AB9864A66A6}">
      <dgm:prSet/>
      <dgm:spPr/>
      <dgm:t>
        <a:bodyPr/>
        <a:lstStyle/>
        <a:p>
          <a:endParaRPr lang="en-US"/>
        </a:p>
      </dgm:t>
    </dgm:pt>
    <dgm:pt modelId="{428C3B7E-6D38-4E25-87AD-9606ED1CB54B}">
      <dgm:prSet phldrT="[Text]"/>
      <dgm:spPr/>
      <dgm:t>
        <a:bodyPr/>
        <a:lstStyle/>
        <a:p>
          <a:r>
            <a:rPr lang="en-US" dirty="0" err="1" smtClean="0"/>
            <a:t>Kết</a:t>
          </a:r>
          <a:r>
            <a:rPr lang="en-US" dirty="0" smtClean="0"/>
            <a:t> </a:t>
          </a:r>
          <a:r>
            <a:rPr lang="en-US" dirty="0" err="1" smtClean="0"/>
            <a:t>nối</a:t>
          </a:r>
          <a:r>
            <a:rPr lang="en-US" dirty="0" smtClean="0"/>
            <a:t> </a:t>
          </a:r>
          <a:r>
            <a:rPr lang="en-US" dirty="0" err="1" smtClean="0"/>
            <a:t>hoạt</a:t>
          </a:r>
          <a:r>
            <a:rPr lang="en-US" dirty="0" smtClean="0"/>
            <a:t> </a:t>
          </a:r>
          <a:r>
            <a:rPr lang="en-US" dirty="0" err="1" smtClean="0"/>
            <a:t>động</a:t>
          </a:r>
          <a:r>
            <a:rPr lang="en-US" dirty="0" smtClean="0"/>
            <a:t> </a:t>
          </a:r>
          <a:r>
            <a:rPr lang="en-US" dirty="0" err="1" smtClean="0"/>
            <a:t>của</a:t>
          </a:r>
          <a:r>
            <a:rPr lang="en-US" dirty="0" smtClean="0"/>
            <a:t> </a:t>
          </a:r>
          <a:r>
            <a:rPr lang="en-US" dirty="0" err="1" smtClean="0"/>
            <a:t>khối</a:t>
          </a:r>
          <a:r>
            <a:rPr lang="en-US" dirty="0" smtClean="0"/>
            <a:t>, </a:t>
          </a:r>
          <a:r>
            <a:rPr lang="en-US" dirty="0" err="1" smtClean="0"/>
            <a:t>của</a:t>
          </a:r>
          <a:r>
            <a:rPr lang="en-US" dirty="0" smtClean="0"/>
            <a:t> </a:t>
          </a:r>
          <a:r>
            <a:rPr lang="en-US" dirty="0" err="1" smtClean="0"/>
            <a:t>trường</a:t>
          </a:r>
          <a:endParaRPr lang="en-US" dirty="0"/>
        </a:p>
      </dgm:t>
    </dgm:pt>
    <dgm:pt modelId="{9DC801AE-2079-413A-873A-78786CBB7886}" type="parTrans" cxnId="{CCAB4293-9500-4DA7-B8A7-DFD559ABEE52}">
      <dgm:prSet/>
      <dgm:spPr/>
      <dgm:t>
        <a:bodyPr/>
        <a:lstStyle/>
        <a:p>
          <a:endParaRPr lang="en-US"/>
        </a:p>
      </dgm:t>
    </dgm:pt>
    <dgm:pt modelId="{8F16F230-76A3-4F6B-AE0A-B168F6E8E9B4}" type="sibTrans" cxnId="{CCAB4293-9500-4DA7-B8A7-DFD559ABEE52}">
      <dgm:prSet/>
      <dgm:spPr/>
      <dgm:t>
        <a:bodyPr/>
        <a:lstStyle/>
        <a:p>
          <a:endParaRPr lang="en-US"/>
        </a:p>
      </dgm:t>
    </dgm:pt>
    <dgm:pt modelId="{6194CDA0-DAAE-4EF1-8C60-1FF8B213B0BD}">
      <dgm:prSet phldrT="[Text]"/>
      <dgm:spPr/>
      <dgm:t>
        <a:bodyPr/>
        <a:lstStyle/>
        <a:p>
          <a:r>
            <a:rPr lang="en-US" dirty="0" smtClean="0"/>
            <a:t>Tổ chuyên môn</a:t>
          </a:r>
          <a:endParaRPr lang="en-US" dirty="0"/>
        </a:p>
      </dgm:t>
    </dgm:pt>
    <dgm:pt modelId="{92972B69-B102-4333-862C-E8AD75B3DC7F}" type="parTrans" cxnId="{5A7515BF-FE88-42BB-AE16-54B1DE505728}">
      <dgm:prSet/>
      <dgm:spPr/>
      <dgm:t>
        <a:bodyPr/>
        <a:lstStyle/>
        <a:p>
          <a:endParaRPr lang="en-US"/>
        </a:p>
      </dgm:t>
    </dgm:pt>
    <dgm:pt modelId="{4A46C7BB-2780-46F7-98F7-33CE40849061}" type="sibTrans" cxnId="{5A7515BF-FE88-42BB-AE16-54B1DE505728}">
      <dgm:prSet/>
      <dgm:spPr/>
      <dgm:t>
        <a:bodyPr/>
        <a:lstStyle/>
        <a:p>
          <a:endParaRPr lang="en-US"/>
        </a:p>
      </dgm:t>
    </dgm:pt>
    <dgm:pt modelId="{6713A859-8B69-4400-AB26-8BD8E57020B5}">
      <dgm:prSet phldrT="[Text]"/>
      <dgm:spPr/>
      <dgm:t>
        <a:bodyPr/>
        <a:lstStyle/>
        <a:p>
          <a:r>
            <a:rPr lang="en-US" dirty="0" smtClean="0"/>
            <a:t>Xây </a:t>
          </a:r>
          <a:r>
            <a:rPr lang="en-US" dirty="0" err="1" smtClean="0"/>
            <a:t>dựng</a:t>
          </a:r>
          <a:r>
            <a:rPr lang="en-US" dirty="0" smtClean="0"/>
            <a:t> </a:t>
          </a:r>
          <a:r>
            <a:rPr lang="en-US" dirty="0" err="1" smtClean="0"/>
            <a:t>các</a:t>
          </a:r>
          <a:r>
            <a:rPr lang="en-US" dirty="0" smtClean="0"/>
            <a:t> </a:t>
          </a:r>
          <a:r>
            <a:rPr lang="en-US" dirty="0" err="1" smtClean="0"/>
            <a:t>hoạt</a:t>
          </a:r>
          <a:r>
            <a:rPr lang="en-US" dirty="0" smtClean="0"/>
            <a:t> </a:t>
          </a:r>
          <a:r>
            <a:rPr lang="en-US" dirty="0" err="1" smtClean="0"/>
            <a:t>động</a:t>
          </a:r>
          <a:r>
            <a:rPr lang="en-US" dirty="0" smtClean="0"/>
            <a:t> </a:t>
          </a:r>
          <a:r>
            <a:rPr lang="en-US" dirty="0" err="1" smtClean="0"/>
            <a:t>của</a:t>
          </a:r>
          <a:r>
            <a:rPr lang="en-US" dirty="0" smtClean="0"/>
            <a:t> </a:t>
          </a:r>
          <a:r>
            <a:rPr lang="en-US" dirty="0" err="1" smtClean="0"/>
            <a:t>khối</a:t>
          </a:r>
          <a:endParaRPr lang="en-US" dirty="0"/>
        </a:p>
      </dgm:t>
    </dgm:pt>
    <dgm:pt modelId="{7669DC0D-A11D-4D6D-9DE5-5F975A50573B}" type="parTrans" cxnId="{72E3CF77-8440-425F-8F56-E624777C3E8B}">
      <dgm:prSet/>
      <dgm:spPr/>
      <dgm:t>
        <a:bodyPr/>
        <a:lstStyle/>
        <a:p>
          <a:endParaRPr lang="en-US"/>
        </a:p>
      </dgm:t>
    </dgm:pt>
    <dgm:pt modelId="{B1874408-1E86-486B-A188-3F667F9D234C}" type="sibTrans" cxnId="{72E3CF77-8440-425F-8F56-E624777C3E8B}">
      <dgm:prSet/>
      <dgm:spPr/>
      <dgm:t>
        <a:bodyPr/>
        <a:lstStyle/>
        <a:p>
          <a:endParaRPr lang="en-US"/>
        </a:p>
      </dgm:t>
    </dgm:pt>
    <dgm:pt modelId="{0D6B6ED1-D3DE-4A8C-98A9-87F3F4874F7A}">
      <dgm:prSet phldrT="[Text]"/>
      <dgm:spPr/>
      <dgm:t>
        <a:bodyPr/>
        <a:lstStyle/>
        <a:p>
          <a:r>
            <a:rPr lang="en-US" dirty="0" err="1" smtClean="0"/>
            <a:t>Kết</a:t>
          </a:r>
          <a:r>
            <a:rPr lang="en-US" dirty="0" smtClean="0"/>
            <a:t> </a:t>
          </a:r>
          <a:r>
            <a:rPr lang="en-US" dirty="0" err="1" smtClean="0"/>
            <a:t>nối</a:t>
          </a:r>
          <a:r>
            <a:rPr lang="en-US" dirty="0" smtClean="0"/>
            <a:t> </a:t>
          </a:r>
          <a:r>
            <a:rPr lang="en-US" dirty="0" err="1" smtClean="0"/>
            <a:t>các</a:t>
          </a:r>
          <a:r>
            <a:rPr lang="en-US" dirty="0" smtClean="0"/>
            <a:t> </a:t>
          </a:r>
          <a:r>
            <a:rPr lang="en-US" dirty="0" err="1" smtClean="0"/>
            <a:t>hoạt</a:t>
          </a:r>
          <a:r>
            <a:rPr lang="en-US" dirty="0" smtClean="0"/>
            <a:t> </a:t>
          </a:r>
          <a:r>
            <a:rPr lang="en-US" dirty="0" err="1" smtClean="0"/>
            <a:t>động</a:t>
          </a:r>
          <a:r>
            <a:rPr lang="en-US" dirty="0" smtClean="0"/>
            <a:t> </a:t>
          </a:r>
          <a:r>
            <a:rPr lang="en-US" dirty="0" err="1" smtClean="0"/>
            <a:t>của</a:t>
          </a:r>
          <a:r>
            <a:rPr lang="en-US" dirty="0" smtClean="0"/>
            <a:t> </a:t>
          </a:r>
          <a:r>
            <a:rPr lang="en-US" dirty="0" err="1" smtClean="0"/>
            <a:t>trường</a:t>
          </a:r>
          <a:endParaRPr lang="en-US" dirty="0"/>
        </a:p>
      </dgm:t>
    </dgm:pt>
    <dgm:pt modelId="{5DB1FB35-5AC6-4725-9DE6-808383E3D8DE}" type="parTrans" cxnId="{B1C0A3D2-D571-4351-B87D-5AD70D341A74}">
      <dgm:prSet/>
      <dgm:spPr/>
      <dgm:t>
        <a:bodyPr/>
        <a:lstStyle/>
        <a:p>
          <a:endParaRPr lang="en-US"/>
        </a:p>
      </dgm:t>
    </dgm:pt>
    <dgm:pt modelId="{F5F36D7B-F471-4E1F-A3A7-316BB0EF373D}" type="sibTrans" cxnId="{B1C0A3D2-D571-4351-B87D-5AD70D341A74}">
      <dgm:prSet/>
      <dgm:spPr/>
      <dgm:t>
        <a:bodyPr/>
        <a:lstStyle/>
        <a:p>
          <a:endParaRPr lang="en-US"/>
        </a:p>
      </dgm:t>
    </dgm:pt>
    <dgm:pt modelId="{DC88A6D1-52E4-4BFD-87E9-B6CBCE61FE5F}">
      <dgm:prSet phldrT="[Text]"/>
      <dgm:spPr/>
      <dgm:t>
        <a:bodyPr/>
        <a:lstStyle/>
        <a:p>
          <a:r>
            <a:rPr lang="en-US" dirty="0" smtClean="0"/>
            <a:t>Nhà </a:t>
          </a:r>
          <a:r>
            <a:rPr lang="en-US" dirty="0" err="1" smtClean="0"/>
            <a:t>trường</a:t>
          </a:r>
          <a:endParaRPr lang="en-US" dirty="0"/>
        </a:p>
      </dgm:t>
    </dgm:pt>
    <dgm:pt modelId="{85DDF397-5783-4C75-9919-E7EE02273885}" type="parTrans" cxnId="{39C2E649-254A-44FE-A9C1-F8C98829D09C}">
      <dgm:prSet/>
      <dgm:spPr/>
      <dgm:t>
        <a:bodyPr/>
        <a:lstStyle/>
        <a:p>
          <a:endParaRPr lang="en-US"/>
        </a:p>
      </dgm:t>
    </dgm:pt>
    <dgm:pt modelId="{D5EB8ACE-3DF4-4B76-81FF-67A3807A8A5A}" type="sibTrans" cxnId="{39C2E649-254A-44FE-A9C1-F8C98829D09C}">
      <dgm:prSet/>
      <dgm:spPr/>
      <dgm:t>
        <a:bodyPr/>
        <a:lstStyle/>
        <a:p>
          <a:endParaRPr lang="en-US"/>
        </a:p>
      </dgm:t>
    </dgm:pt>
    <dgm:pt modelId="{5F53A179-897C-4E52-AA75-1605196CCE06}">
      <dgm:prSet phldrT="[Text]"/>
      <dgm:spPr/>
      <dgm:t>
        <a:bodyPr/>
        <a:lstStyle/>
        <a:p>
          <a:r>
            <a:rPr lang="en-US" dirty="0" smtClean="0"/>
            <a:t>Xây </a:t>
          </a:r>
          <a:r>
            <a:rPr lang="en-US" dirty="0" err="1" smtClean="0"/>
            <a:t>dựng</a:t>
          </a:r>
          <a:r>
            <a:rPr lang="en-US" dirty="0" smtClean="0"/>
            <a:t> </a:t>
          </a:r>
          <a:r>
            <a:rPr lang="en-US" dirty="0" err="1" smtClean="0"/>
            <a:t>các</a:t>
          </a:r>
          <a:r>
            <a:rPr lang="en-US" dirty="0" smtClean="0"/>
            <a:t> </a:t>
          </a:r>
          <a:r>
            <a:rPr lang="en-US" dirty="0" err="1" smtClean="0"/>
            <a:t>hoạt</a:t>
          </a:r>
          <a:r>
            <a:rPr lang="en-US" dirty="0" smtClean="0"/>
            <a:t> </a:t>
          </a:r>
          <a:r>
            <a:rPr lang="en-US" dirty="0" err="1" smtClean="0"/>
            <a:t>động</a:t>
          </a:r>
          <a:r>
            <a:rPr lang="en-US" dirty="0" smtClean="0"/>
            <a:t> </a:t>
          </a:r>
          <a:r>
            <a:rPr lang="en-US" dirty="0" err="1" smtClean="0"/>
            <a:t>trải</a:t>
          </a:r>
          <a:r>
            <a:rPr lang="en-US" dirty="0" smtClean="0"/>
            <a:t> </a:t>
          </a:r>
          <a:r>
            <a:rPr lang="en-US" dirty="0" err="1" smtClean="0"/>
            <a:t>nghiệm</a:t>
          </a:r>
          <a:r>
            <a:rPr lang="en-US" dirty="0" smtClean="0"/>
            <a:t>, </a:t>
          </a:r>
          <a:r>
            <a:rPr lang="en-US" dirty="0" err="1" smtClean="0"/>
            <a:t>hoạt</a:t>
          </a:r>
          <a:r>
            <a:rPr lang="en-US" dirty="0" smtClean="0"/>
            <a:t> </a:t>
          </a:r>
          <a:r>
            <a:rPr lang="en-US" dirty="0" err="1" smtClean="0"/>
            <a:t>động</a:t>
          </a:r>
          <a:r>
            <a:rPr lang="en-US" dirty="0" smtClean="0"/>
            <a:t> </a:t>
          </a:r>
          <a:r>
            <a:rPr lang="en-US" dirty="0" err="1" smtClean="0"/>
            <a:t>giáo</a:t>
          </a:r>
          <a:r>
            <a:rPr lang="en-US" dirty="0" smtClean="0"/>
            <a:t> </a:t>
          </a:r>
          <a:r>
            <a:rPr lang="en-US" dirty="0" err="1" smtClean="0"/>
            <a:t>dục</a:t>
          </a:r>
          <a:r>
            <a:rPr lang="en-US" dirty="0" smtClean="0"/>
            <a:t> </a:t>
          </a:r>
          <a:r>
            <a:rPr lang="en-US" dirty="0" err="1" smtClean="0"/>
            <a:t>của</a:t>
          </a:r>
          <a:r>
            <a:rPr lang="en-US" dirty="0" smtClean="0"/>
            <a:t> </a:t>
          </a:r>
          <a:r>
            <a:rPr lang="en-US" dirty="0" err="1" smtClean="0"/>
            <a:t>trường</a:t>
          </a:r>
          <a:endParaRPr lang="en-US" dirty="0"/>
        </a:p>
      </dgm:t>
    </dgm:pt>
    <dgm:pt modelId="{C1B6C0DE-3436-4805-BC9A-AE3CE941B9EF}" type="parTrans" cxnId="{7A4B1EA9-036B-4037-BB5C-4FDCDECF153B}">
      <dgm:prSet/>
      <dgm:spPr/>
      <dgm:t>
        <a:bodyPr/>
        <a:lstStyle/>
        <a:p>
          <a:endParaRPr lang="en-US"/>
        </a:p>
      </dgm:t>
    </dgm:pt>
    <dgm:pt modelId="{8F01AB72-38D8-4E34-916D-7C8BF51BA497}" type="sibTrans" cxnId="{7A4B1EA9-036B-4037-BB5C-4FDCDECF153B}">
      <dgm:prSet/>
      <dgm:spPr/>
      <dgm:t>
        <a:bodyPr/>
        <a:lstStyle/>
        <a:p>
          <a:endParaRPr lang="en-US"/>
        </a:p>
      </dgm:t>
    </dgm:pt>
    <dgm:pt modelId="{BD35DC6B-50C5-4CFD-86D5-127FEE3E29D0}">
      <dgm:prSet phldrT="[Text]"/>
      <dgm:spPr/>
      <dgm:t>
        <a:bodyPr/>
        <a:lstStyle/>
        <a:p>
          <a:r>
            <a:rPr lang="en-US" dirty="0" err="1" smtClean="0"/>
            <a:t>Gửi</a:t>
          </a:r>
          <a:r>
            <a:rPr lang="en-US" dirty="0" smtClean="0"/>
            <a:t> kế </a:t>
          </a:r>
          <a:r>
            <a:rPr lang="en-US" dirty="0" err="1" smtClean="0"/>
            <a:t>hoạch</a:t>
          </a:r>
          <a:r>
            <a:rPr lang="en-US" dirty="0" smtClean="0"/>
            <a:t> về </a:t>
          </a:r>
          <a:r>
            <a:rPr lang="en-US" dirty="0" err="1" smtClean="0"/>
            <a:t>các</a:t>
          </a:r>
          <a:r>
            <a:rPr lang="en-US" dirty="0" smtClean="0"/>
            <a:t> tổ chuyên môn, về </a:t>
          </a:r>
          <a:r>
            <a:rPr lang="en-US" dirty="0" err="1" smtClean="0"/>
            <a:t>lớp</a:t>
          </a:r>
          <a:endParaRPr lang="en-US" dirty="0"/>
        </a:p>
      </dgm:t>
    </dgm:pt>
    <dgm:pt modelId="{5D38311D-2FFE-4FFF-81E4-EF1BC22FDAD2}" type="parTrans" cxnId="{B5CCD808-566E-44B9-973F-5E175123BB60}">
      <dgm:prSet/>
      <dgm:spPr/>
      <dgm:t>
        <a:bodyPr/>
        <a:lstStyle/>
        <a:p>
          <a:endParaRPr lang="en-US"/>
        </a:p>
      </dgm:t>
    </dgm:pt>
    <dgm:pt modelId="{A8DA39FD-99DC-4FE3-BA20-A1E00D17E8BC}" type="sibTrans" cxnId="{B5CCD808-566E-44B9-973F-5E175123BB60}">
      <dgm:prSet/>
      <dgm:spPr/>
      <dgm:t>
        <a:bodyPr/>
        <a:lstStyle/>
        <a:p>
          <a:endParaRPr lang="en-US"/>
        </a:p>
      </dgm:t>
    </dgm:pt>
    <dgm:pt modelId="{0F4FDE9A-F0A8-4833-B707-951EDBECADE6}" type="pres">
      <dgm:prSet presAssocID="{9855D4B3-DE0B-452C-8DEF-9710021AC8F0}" presName="Name0" presStyleCnt="0">
        <dgm:presLayoutVars>
          <dgm:dir/>
          <dgm:animLvl val="lvl"/>
          <dgm:resizeHandles val="exact"/>
        </dgm:presLayoutVars>
      </dgm:prSet>
      <dgm:spPr/>
      <dgm:t>
        <a:bodyPr/>
        <a:lstStyle/>
        <a:p>
          <a:endParaRPr lang="en-US"/>
        </a:p>
      </dgm:t>
    </dgm:pt>
    <dgm:pt modelId="{E6F3BC76-8DAD-45B1-9F18-2F67CBA80195}" type="pres">
      <dgm:prSet presAssocID="{67C415A8-1F48-437F-99F0-D6BB0EF5C5C8}" presName="linNode" presStyleCnt="0"/>
      <dgm:spPr/>
    </dgm:pt>
    <dgm:pt modelId="{376CEA1B-80A0-4232-8F9E-BB823A9C6DF0}" type="pres">
      <dgm:prSet presAssocID="{67C415A8-1F48-437F-99F0-D6BB0EF5C5C8}" presName="parentText" presStyleLbl="node1" presStyleIdx="0" presStyleCnt="3">
        <dgm:presLayoutVars>
          <dgm:chMax val="1"/>
          <dgm:bulletEnabled val="1"/>
        </dgm:presLayoutVars>
      </dgm:prSet>
      <dgm:spPr/>
      <dgm:t>
        <a:bodyPr/>
        <a:lstStyle/>
        <a:p>
          <a:endParaRPr lang="en-US"/>
        </a:p>
      </dgm:t>
    </dgm:pt>
    <dgm:pt modelId="{83EAE75C-F585-435A-B824-AF41BA5C1F06}" type="pres">
      <dgm:prSet presAssocID="{67C415A8-1F48-437F-99F0-D6BB0EF5C5C8}" presName="descendantText" presStyleLbl="alignAccFollowNode1" presStyleIdx="0" presStyleCnt="3">
        <dgm:presLayoutVars>
          <dgm:bulletEnabled val="1"/>
        </dgm:presLayoutVars>
      </dgm:prSet>
      <dgm:spPr/>
      <dgm:t>
        <a:bodyPr/>
        <a:lstStyle/>
        <a:p>
          <a:endParaRPr lang="en-US"/>
        </a:p>
      </dgm:t>
    </dgm:pt>
    <dgm:pt modelId="{637A585F-00F5-45BF-8469-0AE6F468B174}" type="pres">
      <dgm:prSet presAssocID="{3C8BFEA9-9609-472D-A686-166E1135BBDE}" presName="sp" presStyleCnt="0"/>
      <dgm:spPr/>
    </dgm:pt>
    <dgm:pt modelId="{D722868A-DE99-429D-8499-74EAD5B41ED6}" type="pres">
      <dgm:prSet presAssocID="{6194CDA0-DAAE-4EF1-8C60-1FF8B213B0BD}" presName="linNode" presStyleCnt="0"/>
      <dgm:spPr/>
    </dgm:pt>
    <dgm:pt modelId="{C700B324-5ECF-4F37-A5EB-49D859F78FAD}" type="pres">
      <dgm:prSet presAssocID="{6194CDA0-DAAE-4EF1-8C60-1FF8B213B0BD}" presName="parentText" presStyleLbl="node1" presStyleIdx="1" presStyleCnt="3">
        <dgm:presLayoutVars>
          <dgm:chMax val="1"/>
          <dgm:bulletEnabled val="1"/>
        </dgm:presLayoutVars>
      </dgm:prSet>
      <dgm:spPr/>
      <dgm:t>
        <a:bodyPr/>
        <a:lstStyle/>
        <a:p>
          <a:endParaRPr lang="en-US"/>
        </a:p>
      </dgm:t>
    </dgm:pt>
    <dgm:pt modelId="{B0CCD630-A2BC-49E0-AC7E-B31B0FA3B780}" type="pres">
      <dgm:prSet presAssocID="{6194CDA0-DAAE-4EF1-8C60-1FF8B213B0BD}" presName="descendantText" presStyleLbl="alignAccFollowNode1" presStyleIdx="1" presStyleCnt="3">
        <dgm:presLayoutVars>
          <dgm:bulletEnabled val="1"/>
        </dgm:presLayoutVars>
      </dgm:prSet>
      <dgm:spPr/>
      <dgm:t>
        <a:bodyPr/>
        <a:lstStyle/>
        <a:p>
          <a:endParaRPr lang="en-US"/>
        </a:p>
      </dgm:t>
    </dgm:pt>
    <dgm:pt modelId="{6A677F8E-17D4-4CB8-9758-6C37ACE1ED37}" type="pres">
      <dgm:prSet presAssocID="{4A46C7BB-2780-46F7-98F7-33CE40849061}" presName="sp" presStyleCnt="0"/>
      <dgm:spPr/>
    </dgm:pt>
    <dgm:pt modelId="{BCF33B8B-7E04-4385-882A-5531FD08ADED}" type="pres">
      <dgm:prSet presAssocID="{DC88A6D1-52E4-4BFD-87E9-B6CBCE61FE5F}" presName="linNode" presStyleCnt="0"/>
      <dgm:spPr/>
    </dgm:pt>
    <dgm:pt modelId="{AD726914-924C-4E61-A710-A95D5FE84111}" type="pres">
      <dgm:prSet presAssocID="{DC88A6D1-52E4-4BFD-87E9-B6CBCE61FE5F}" presName="parentText" presStyleLbl="node1" presStyleIdx="2" presStyleCnt="3">
        <dgm:presLayoutVars>
          <dgm:chMax val="1"/>
          <dgm:bulletEnabled val="1"/>
        </dgm:presLayoutVars>
      </dgm:prSet>
      <dgm:spPr/>
      <dgm:t>
        <a:bodyPr/>
        <a:lstStyle/>
        <a:p>
          <a:endParaRPr lang="en-US"/>
        </a:p>
      </dgm:t>
    </dgm:pt>
    <dgm:pt modelId="{1F8EC8AE-D2B1-4136-ACBD-58F9F8AB2A22}" type="pres">
      <dgm:prSet presAssocID="{DC88A6D1-52E4-4BFD-87E9-B6CBCE61FE5F}" presName="descendantText" presStyleLbl="alignAccFollowNode1" presStyleIdx="2" presStyleCnt="3">
        <dgm:presLayoutVars>
          <dgm:bulletEnabled val="1"/>
        </dgm:presLayoutVars>
      </dgm:prSet>
      <dgm:spPr/>
      <dgm:t>
        <a:bodyPr/>
        <a:lstStyle/>
        <a:p>
          <a:endParaRPr lang="en-US"/>
        </a:p>
      </dgm:t>
    </dgm:pt>
  </dgm:ptLst>
  <dgm:cxnLst>
    <dgm:cxn modelId="{72E3CF77-8440-425F-8F56-E624777C3E8B}" srcId="{6194CDA0-DAAE-4EF1-8C60-1FF8B213B0BD}" destId="{6713A859-8B69-4400-AB26-8BD8E57020B5}" srcOrd="0" destOrd="0" parTransId="{7669DC0D-A11D-4D6D-9DE5-5F975A50573B}" sibTransId="{B1874408-1E86-486B-A188-3F667F9D234C}"/>
    <dgm:cxn modelId="{6E9C2852-8FED-4B51-9490-9AB9864A66A6}" srcId="{67C415A8-1F48-437F-99F0-D6BB0EF5C5C8}" destId="{E62ACB3E-694C-4E8A-83CD-5AE20B82A5F1}" srcOrd="0" destOrd="0" parTransId="{3643DCF2-C451-45E8-81C7-23B1C80EA169}" sibTransId="{144EAE6D-AE80-4261-8FBB-389E9A047A6A}"/>
    <dgm:cxn modelId="{02D70B59-8160-44FF-83B8-32B3935363C0}" srcId="{9855D4B3-DE0B-452C-8DEF-9710021AC8F0}" destId="{67C415A8-1F48-437F-99F0-D6BB0EF5C5C8}" srcOrd="0" destOrd="0" parTransId="{382B4DD4-955F-457E-AC65-851AA082E6D2}" sibTransId="{3C8BFEA9-9609-472D-A686-166E1135BBDE}"/>
    <dgm:cxn modelId="{B1C0A3D2-D571-4351-B87D-5AD70D341A74}" srcId="{6194CDA0-DAAE-4EF1-8C60-1FF8B213B0BD}" destId="{0D6B6ED1-D3DE-4A8C-98A9-87F3F4874F7A}" srcOrd="1" destOrd="0" parTransId="{5DB1FB35-5AC6-4725-9DE6-808383E3D8DE}" sibTransId="{F5F36D7B-F471-4E1F-A3A7-316BB0EF373D}"/>
    <dgm:cxn modelId="{6640FC2B-656F-4095-8A7B-8B70EC26AE08}" type="presOf" srcId="{9855D4B3-DE0B-452C-8DEF-9710021AC8F0}" destId="{0F4FDE9A-F0A8-4833-B707-951EDBECADE6}" srcOrd="0" destOrd="0" presId="urn:microsoft.com/office/officeart/2005/8/layout/vList5"/>
    <dgm:cxn modelId="{CCAB4293-9500-4DA7-B8A7-DFD559ABEE52}" srcId="{67C415A8-1F48-437F-99F0-D6BB0EF5C5C8}" destId="{428C3B7E-6D38-4E25-87AD-9606ED1CB54B}" srcOrd="1" destOrd="0" parTransId="{9DC801AE-2079-413A-873A-78786CBB7886}" sibTransId="{8F16F230-76A3-4F6B-AE0A-B168F6E8E9B4}"/>
    <dgm:cxn modelId="{39C2E649-254A-44FE-A9C1-F8C98829D09C}" srcId="{9855D4B3-DE0B-452C-8DEF-9710021AC8F0}" destId="{DC88A6D1-52E4-4BFD-87E9-B6CBCE61FE5F}" srcOrd="2" destOrd="0" parTransId="{85DDF397-5783-4C75-9919-E7EE02273885}" sibTransId="{D5EB8ACE-3DF4-4B76-81FF-67A3807A8A5A}"/>
    <dgm:cxn modelId="{9556E854-02D7-418B-8FB1-0D3478500D8F}" type="presOf" srcId="{5F53A179-897C-4E52-AA75-1605196CCE06}" destId="{1F8EC8AE-D2B1-4136-ACBD-58F9F8AB2A22}" srcOrd="0" destOrd="0" presId="urn:microsoft.com/office/officeart/2005/8/layout/vList5"/>
    <dgm:cxn modelId="{B5CCD808-566E-44B9-973F-5E175123BB60}" srcId="{DC88A6D1-52E4-4BFD-87E9-B6CBCE61FE5F}" destId="{BD35DC6B-50C5-4CFD-86D5-127FEE3E29D0}" srcOrd="1" destOrd="0" parTransId="{5D38311D-2FFE-4FFF-81E4-EF1BC22FDAD2}" sibTransId="{A8DA39FD-99DC-4FE3-BA20-A1E00D17E8BC}"/>
    <dgm:cxn modelId="{4DF143EF-5A83-4A5E-8F6C-DAA9CD6B46C5}" type="presOf" srcId="{DC88A6D1-52E4-4BFD-87E9-B6CBCE61FE5F}" destId="{AD726914-924C-4E61-A710-A95D5FE84111}" srcOrd="0" destOrd="0" presId="urn:microsoft.com/office/officeart/2005/8/layout/vList5"/>
    <dgm:cxn modelId="{5A7515BF-FE88-42BB-AE16-54B1DE505728}" srcId="{9855D4B3-DE0B-452C-8DEF-9710021AC8F0}" destId="{6194CDA0-DAAE-4EF1-8C60-1FF8B213B0BD}" srcOrd="1" destOrd="0" parTransId="{92972B69-B102-4333-862C-E8AD75B3DC7F}" sibTransId="{4A46C7BB-2780-46F7-98F7-33CE40849061}"/>
    <dgm:cxn modelId="{00E20C33-5BD8-4657-BB72-D62E03F18B0D}" type="presOf" srcId="{BD35DC6B-50C5-4CFD-86D5-127FEE3E29D0}" destId="{1F8EC8AE-D2B1-4136-ACBD-58F9F8AB2A22}" srcOrd="0" destOrd="1" presId="urn:microsoft.com/office/officeart/2005/8/layout/vList5"/>
    <dgm:cxn modelId="{B94E35B9-BAF8-499F-A81E-F7BD572663F9}" type="presOf" srcId="{428C3B7E-6D38-4E25-87AD-9606ED1CB54B}" destId="{83EAE75C-F585-435A-B824-AF41BA5C1F06}" srcOrd="0" destOrd="1" presId="urn:microsoft.com/office/officeart/2005/8/layout/vList5"/>
    <dgm:cxn modelId="{BE6F2EA7-A212-4D16-96CE-997489B8C2EC}" type="presOf" srcId="{0D6B6ED1-D3DE-4A8C-98A9-87F3F4874F7A}" destId="{B0CCD630-A2BC-49E0-AC7E-B31B0FA3B780}" srcOrd="0" destOrd="1" presId="urn:microsoft.com/office/officeart/2005/8/layout/vList5"/>
    <dgm:cxn modelId="{FAD15D08-C2AE-4CD4-9B5F-526D98810B77}" type="presOf" srcId="{6194CDA0-DAAE-4EF1-8C60-1FF8B213B0BD}" destId="{C700B324-5ECF-4F37-A5EB-49D859F78FAD}" srcOrd="0" destOrd="0" presId="urn:microsoft.com/office/officeart/2005/8/layout/vList5"/>
    <dgm:cxn modelId="{7A4B1EA9-036B-4037-BB5C-4FDCDECF153B}" srcId="{DC88A6D1-52E4-4BFD-87E9-B6CBCE61FE5F}" destId="{5F53A179-897C-4E52-AA75-1605196CCE06}" srcOrd="0" destOrd="0" parTransId="{C1B6C0DE-3436-4805-BC9A-AE3CE941B9EF}" sibTransId="{8F01AB72-38D8-4E34-916D-7C8BF51BA497}"/>
    <dgm:cxn modelId="{7648D023-5250-415A-8FBD-7BC30B661EC0}" type="presOf" srcId="{67C415A8-1F48-437F-99F0-D6BB0EF5C5C8}" destId="{376CEA1B-80A0-4232-8F9E-BB823A9C6DF0}" srcOrd="0" destOrd="0" presId="urn:microsoft.com/office/officeart/2005/8/layout/vList5"/>
    <dgm:cxn modelId="{335D778D-AC90-40EE-925A-D6457BD3B9DD}" type="presOf" srcId="{E62ACB3E-694C-4E8A-83CD-5AE20B82A5F1}" destId="{83EAE75C-F585-435A-B824-AF41BA5C1F06}" srcOrd="0" destOrd="0" presId="urn:microsoft.com/office/officeart/2005/8/layout/vList5"/>
    <dgm:cxn modelId="{2BFED810-1531-49F6-A2EF-9C2EAC4B9B6F}" type="presOf" srcId="{6713A859-8B69-4400-AB26-8BD8E57020B5}" destId="{B0CCD630-A2BC-49E0-AC7E-B31B0FA3B780}" srcOrd="0" destOrd="0" presId="urn:microsoft.com/office/officeart/2005/8/layout/vList5"/>
    <dgm:cxn modelId="{B3447F0E-34B0-4829-BEDD-8A1B50D0DCE7}" type="presParOf" srcId="{0F4FDE9A-F0A8-4833-B707-951EDBECADE6}" destId="{E6F3BC76-8DAD-45B1-9F18-2F67CBA80195}" srcOrd="0" destOrd="0" presId="urn:microsoft.com/office/officeart/2005/8/layout/vList5"/>
    <dgm:cxn modelId="{FF62E765-D0CC-48C1-9C9A-E2316518FB39}" type="presParOf" srcId="{E6F3BC76-8DAD-45B1-9F18-2F67CBA80195}" destId="{376CEA1B-80A0-4232-8F9E-BB823A9C6DF0}" srcOrd="0" destOrd="0" presId="urn:microsoft.com/office/officeart/2005/8/layout/vList5"/>
    <dgm:cxn modelId="{63C7C769-05E5-4048-8A3F-B54323AD0DF4}" type="presParOf" srcId="{E6F3BC76-8DAD-45B1-9F18-2F67CBA80195}" destId="{83EAE75C-F585-435A-B824-AF41BA5C1F06}" srcOrd="1" destOrd="0" presId="urn:microsoft.com/office/officeart/2005/8/layout/vList5"/>
    <dgm:cxn modelId="{0C68C628-6044-422A-AB25-998485655695}" type="presParOf" srcId="{0F4FDE9A-F0A8-4833-B707-951EDBECADE6}" destId="{637A585F-00F5-45BF-8469-0AE6F468B174}" srcOrd="1" destOrd="0" presId="urn:microsoft.com/office/officeart/2005/8/layout/vList5"/>
    <dgm:cxn modelId="{08D03D73-16B6-4A40-95A8-E05DA1E4852C}" type="presParOf" srcId="{0F4FDE9A-F0A8-4833-B707-951EDBECADE6}" destId="{D722868A-DE99-429D-8499-74EAD5B41ED6}" srcOrd="2" destOrd="0" presId="urn:microsoft.com/office/officeart/2005/8/layout/vList5"/>
    <dgm:cxn modelId="{696C09AC-FCD7-4968-B209-D81683D94F54}" type="presParOf" srcId="{D722868A-DE99-429D-8499-74EAD5B41ED6}" destId="{C700B324-5ECF-4F37-A5EB-49D859F78FAD}" srcOrd="0" destOrd="0" presId="urn:microsoft.com/office/officeart/2005/8/layout/vList5"/>
    <dgm:cxn modelId="{C28CF360-23F5-499A-9F0E-3202C428C419}" type="presParOf" srcId="{D722868A-DE99-429D-8499-74EAD5B41ED6}" destId="{B0CCD630-A2BC-49E0-AC7E-B31B0FA3B780}" srcOrd="1" destOrd="0" presId="urn:microsoft.com/office/officeart/2005/8/layout/vList5"/>
    <dgm:cxn modelId="{F32E90FE-E8C5-4A60-9763-E4D05B848015}" type="presParOf" srcId="{0F4FDE9A-F0A8-4833-B707-951EDBECADE6}" destId="{6A677F8E-17D4-4CB8-9758-6C37ACE1ED37}" srcOrd="3" destOrd="0" presId="urn:microsoft.com/office/officeart/2005/8/layout/vList5"/>
    <dgm:cxn modelId="{9D8F86F8-A0E5-4455-8BBA-23F2C039B97E}" type="presParOf" srcId="{0F4FDE9A-F0A8-4833-B707-951EDBECADE6}" destId="{BCF33B8B-7E04-4385-882A-5531FD08ADED}" srcOrd="4" destOrd="0" presId="urn:microsoft.com/office/officeart/2005/8/layout/vList5"/>
    <dgm:cxn modelId="{A0C0196F-64B2-47AD-9C37-43BBD58392D0}" type="presParOf" srcId="{BCF33B8B-7E04-4385-882A-5531FD08ADED}" destId="{AD726914-924C-4E61-A710-A95D5FE84111}" srcOrd="0" destOrd="0" presId="urn:microsoft.com/office/officeart/2005/8/layout/vList5"/>
    <dgm:cxn modelId="{3B52BBD2-8FC6-4502-A50A-D07CC552F15B}" type="presParOf" srcId="{BCF33B8B-7E04-4385-882A-5531FD08ADED}" destId="{1F8EC8AE-D2B1-4136-ACBD-58F9F8AB2A2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C00EBC-AC04-4A19-AEF6-852E1ED61D5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269B26E-81B6-4D30-A9A4-DAFDDAE70AA7}">
      <dgm:prSet phldrT="[Text]"/>
      <dgm:spPr/>
      <dgm:t>
        <a:bodyPr/>
        <a:lstStyle/>
        <a:p>
          <a:r>
            <a:rPr lang="en-US" dirty="0" err="1" smtClean="0"/>
            <a:t>Nội</a:t>
          </a:r>
          <a:r>
            <a:rPr lang="en-US" dirty="0" smtClean="0"/>
            <a:t> dung</a:t>
          </a:r>
          <a:endParaRPr lang="en-US" dirty="0"/>
        </a:p>
      </dgm:t>
    </dgm:pt>
    <dgm:pt modelId="{9C90140A-596F-433C-846F-8CD31AA34099}" type="parTrans" cxnId="{48C05883-A6E0-4379-A2E0-A959EE12097C}">
      <dgm:prSet/>
      <dgm:spPr/>
      <dgm:t>
        <a:bodyPr/>
        <a:lstStyle/>
        <a:p>
          <a:endParaRPr lang="en-US"/>
        </a:p>
      </dgm:t>
    </dgm:pt>
    <dgm:pt modelId="{E0678A79-59BB-4704-BF92-757FE069BCBD}" type="sibTrans" cxnId="{48C05883-A6E0-4379-A2E0-A959EE12097C}">
      <dgm:prSet/>
      <dgm:spPr/>
      <dgm:t>
        <a:bodyPr/>
        <a:lstStyle/>
        <a:p>
          <a:endParaRPr lang="en-US"/>
        </a:p>
      </dgm:t>
    </dgm:pt>
    <dgm:pt modelId="{817FE2AD-AB85-4B5F-AEF6-1F2F38DE6086}">
      <dgm:prSet phldrT="[Text]"/>
      <dgm:spPr/>
      <dgm:t>
        <a:bodyPr/>
        <a:lstStyle/>
        <a:p>
          <a:r>
            <a:rPr lang="en-US" dirty="0" err="1" smtClean="0"/>
            <a:t>Lựa</a:t>
          </a:r>
          <a:r>
            <a:rPr lang="en-US" dirty="0" smtClean="0"/>
            <a:t> </a:t>
          </a:r>
          <a:r>
            <a:rPr lang="en-US" dirty="0" err="1" smtClean="0"/>
            <a:t>chọn</a:t>
          </a:r>
          <a:r>
            <a:rPr lang="en-US" dirty="0" smtClean="0"/>
            <a:t> chủ đề </a:t>
          </a:r>
          <a:r>
            <a:rPr lang="en-US" dirty="0" err="1" smtClean="0"/>
            <a:t>giáo</a:t>
          </a:r>
          <a:r>
            <a:rPr lang="en-US" dirty="0" smtClean="0"/>
            <a:t> </a:t>
          </a:r>
          <a:r>
            <a:rPr lang="en-US" dirty="0" err="1" smtClean="0"/>
            <a:t>dục</a:t>
          </a:r>
          <a:r>
            <a:rPr lang="en-US" dirty="0" smtClean="0"/>
            <a:t> </a:t>
          </a:r>
          <a:r>
            <a:rPr lang="en-US" dirty="0" err="1" smtClean="0"/>
            <a:t>địa</a:t>
          </a:r>
          <a:r>
            <a:rPr lang="en-US" dirty="0" smtClean="0"/>
            <a:t> phương</a:t>
          </a:r>
          <a:endParaRPr lang="en-US" dirty="0"/>
        </a:p>
      </dgm:t>
    </dgm:pt>
    <dgm:pt modelId="{77E52826-969D-419E-ADD0-553EC90BEA91}" type="parTrans" cxnId="{66B8834A-7B27-4FC5-A533-52481EDBAAB2}">
      <dgm:prSet/>
      <dgm:spPr/>
      <dgm:t>
        <a:bodyPr/>
        <a:lstStyle/>
        <a:p>
          <a:endParaRPr lang="en-US"/>
        </a:p>
      </dgm:t>
    </dgm:pt>
    <dgm:pt modelId="{F9CAFCB8-7A0E-46CC-81D1-6FD292A4DC75}" type="sibTrans" cxnId="{66B8834A-7B27-4FC5-A533-52481EDBAAB2}">
      <dgm:prSet/>
      <dgm:spPr/>
      <dgm:t>
        <a:bodyPr/>
        <a:lstStyle/>
        <a:p>
          <a:endParaRPr lang="en-US"/>
        </a:p>
      </dgm:t>
    </dgm:pt>
    <dgm:pt modelId="{2DE2DA3A-1BFC-4929-BCEB-3267ADB80A19}">
      <dgm:prSet phldrT="[Text]"/>
      <dgm:spPr/>
      <dgm:t>
        <a:bodyPr/>
        <a:lstStyle/>
        <a:p>
          <a:r>
            <a:rPr lang="en-US" dirty="0" smtClean="0"/>
            <a:t>Nghiên </a:t>
          </a:r>
          <a:r>
            <a:rPr lang="en-US" dirty="0" err="1" smtClean="0"/>
            <a:t>cứu</a:t>
          </a:r>
          <a:r>
            <a:rPr lang="en-US" dirty="0" smtClean="0"/>
            <a:t> </a:t>
          </a:r>
          <a:r>
            <a:rPr lang="en-US" dirty="0" err="1" smtClean="0"/>
            <a:t>nội</a:t>
          </a:r>
          <a:r>
            <a:rPr lang="en-US" dirty="0" smtClean="0"/>
            <a:t> dung </a:t>
          </a:r>
          <a:r>
            <a:rPr lang="en-US" dirty="0" err="1" smtClean="0"/>
            <a:t>tích</a:t>
          </a:r>
          <a:r>
            <a:rPr lang="en-US" dirty="0" smtClean="0"/>
            <a:t> </a:t>
          </a:r>
          <a:r>
            <a:rPr lang="en-US" dirty="0" err="1" smtClean="0"/>
            <a:t>hợp</a:t>
          </a:r>
          <a:endParaRPr lang="en-US" dirty="0"/>
        </a:p>
      </dgm:t>
    </dgm:pt>
    <dgm:pt modelId="{728F0BAD-18FE-400D-8574-4BF314E5CA6E}" type="parTrans" cxnId="{5BD34CC6-9403-4464-82BB-E69E3963A72B}">
      <dgm:prSet/>
      <dgm:spPr/>
      <dgm:t>
        <a:bodyPr/>
        <a:lstStyle/>
        <a:p>
          <a:endParaRPr lang="en-US"/>
        </a:p>
      </dgm:t>
    </dgm:pt>
    <dgm:pt modelId="{5A854C09-3F9D-4495-B8BC-60BCFB66AD70}" type="sibTrans" cxnId="{5BD34CC6-9403-4464-82BB-E69E3963A72B}">
      <dgm:prSet/>
      <dgm:spPr/>
      <dgm:t>
        <a:bodyPr/>
        <a:lstStyle/>
        <a:p>
          <a:endParaRPr lang="en-US"/>
        </a:p>
      </dgm:t>
    </dgm:pt>
    <dgm:pt modelId="{B48A5F3D-61E1-4A9F-822F-C67F0653EC03}">
      <dgm:prSet phldrT="[Text]"/>
      <dgm:spPr/>
      <dgm:t>
        <a:bodyPr/>
        <a:lstStyle/>
        <a:p>
          <a:r>
            <a:rPr lang="en-US" dirty="0" smtClean="0"/>
            <a:t>Phương </a:t>
          </a:r>
          <a:r>
            <a:rPr lang="en-US" dirty="0" err="1" smtClean="0"/>
            <a:t>pháp</a:t>
          </a:r>
          <a:endParaRPr lang="en-US" dirty="0"/>
        </a:p>
      </dgm:t>
    </dgm:pt>
    <dgm:pt modelId="{4B702EB5-FB87-4501-B8CF-2ED81B02FA8F}" type="parTrans" cxnId="{C0D605D4-E434-4082-9E3F-D06193794CE9}">
      <dgm:prSet/>
      <dgm:spPr/>
      <dgm:t>
        <a:bodyPr/>
        <a:lstStyle/>
        <a:p>
          <a:endParaRPr lang="en-US"/>
        </a:p>
      </dgm:t>
    </dgm:pt>
    <dgm:pt modelId="{2B160F85-79C6-405E-ABF4-F9DDFD04B2FB}" type="sibTrans" cxnId="{C0D605D4-E434-4082-9E3F-D06193794CE9}">
      <dgm:prSet/>
      <dgm:spPr/>
      <dgm:t>
        <a:bodyPr/>
        <a:lstStyle/>
        <a:p>
          <a:endParaRPr lang="en-US"/>
        </a:p>
      </dgm:t>
    </dgm:pt>
    <dgm:pt modelId="{B4E70184-3A5A-485C-8BF6-4765EB660D3A}">
      <dgm:prSet phldrT="[Text]"/>
      <dgm:spPr/>
      <dgm:t>
        <a:bodyPr/>
        <a:lstStyle/>
        <a:p>
          <a:r>
            <a:rPr lang="en-US" dirty="0" err="1" smtClean="0"/>
            <a:t>Xác</a:t>
          </a:r>
          <a:r>
            <a:rPr lang="en-US" dirty="0" smtClean="0"/>
            <a:t> </a:t>
          </a:r>
          <a:r>
            <a:rPr lang="en-US" dirty="0" err="1" smtClean="0"/>
            <a:t>định</a:t>
          </a:r>
          <a:r>
            <a:rPr lang="en-US" dirty="0" smtClean="0"/>
            <a:t> </a:t>
          </a:r>
          <a:r>
            <a:rPr lang="en-US" dirty="0" err="1" smtClean="0"/>
            <a:t>nhận</a:t>
          </a:r>
          <a:r>
            <a:rPr lang="en-US" dirty="0" smtClean="0"/>
            <a:t> </a:t>
          </a:r>
          <a:r>
            <a:rPr lang="en-US" dirty="0" err="1" smtClean="0"/>
            <a:t>thức</a:t>
          </a:r>
          <a:r>
            <a:rPr lang="en-US" dirty="0" smtClean="0"/>
            <a:t> </a:t>
          </a:r>
          <a:r>
            <a:rPr lang="en-US" dirty="0" err="1" smtClean="0"/>
            <a:t>của</a:t>
          </a:r>
          <a:r>
            <a:rPr lang="en-US" dirty="0" smtClean="0"/>
            <a:t> </a:t>
          </a:r>
          <a:r>
            <a:rPr lang="en-US" dirty="0" err="1" smtClean="0"/>
            <a:t>học</a:t>
          </a:r>
          <a:r>
            <a:rPr lang="en-US" dirty="0" smtClean="0"/>
            <a:t> sinh</a:t>
          </a:r>
          <a:endParaRPr lang="en-US" dirty="0"/>
        </a:p>
      </dgm:t>
    </dgm:pt>
    <dgm:pt modelId="{187C918A-7F9C-4B94-BD10-400CB5FD5C2F}" type="parTrans" cxnId="{B5007BE3-097B-4435-85A8-8B2335D3584A}">
      <dgm:prSet/>
      <dgm:spPr/>
      <dgm:t>
        <a:bodyPr/>
        <a:lstStyle/>
        <a:p>
          <a:endParaRPr lang="en-US"/>
        </a:p>
      </dgm:t>
    </dgm:pt>
    <dgm:pt modelId="{1C3CF808-93C5-44FD-A978-51226149C134}" type="sibTrans" cxnId="{B5007BE3-097B-4435-85A8-8B2335D3584A}">
      <dgm:prSet/>
      <dgm:spPr/>
      <dgm:t>
        <a:bodyPr/>
        <a:lstStyle/>
        <a:p>
          <a:endParaRPr lang="en-US"/>
        </a:p>
      </dgm:t>
    </dgm:pt>
    <dgm:pt modelId="{593F7ED5-A89D-476D-A6CB-90718740FACC}">
      <dgm:prSet phldrT="[Text]"/>
      <dgm:spPr/>
      <dgm:t>
        <a:bodyPr/>
        <a:lstStyle/>
        <a:p>
          <a:r>
            <a:rPr lang="en-US" dirty="0" err="1" smtClean="0"/>
            <a:t>Xác</a:t>
          </a:r>
          <a:r>
            <a:rPr lang="en-US" dirty="0" smtClean="0"/>
            <a:t> </a:t>
          </a:r>
          <a:r>
            <a:rPr lang="en-US" dirty="0" err="1" smtClean="0"/>
            <a:t>định</a:t>
          </a:r>
          <a:r>
            <a:rPr lang="en-US" dirty="0" smtClean="0"/>
            <a:t> phương </a:t>
          </a:r>
          <a:r>
            <a:rPr lang="en-US" dirty="0" err="1" smtClean="0"/>
            <a:t>pháp</a:t>
          </a:r>
          <a:r>
            <a:rPr lang="en-US" dirty="0" smtClean="0"/>
            <a:t> </a:t>
          </a:r>
          <a:r>
            <a:rPr lang="en-US" dirty="0" err="1" smtClean="0"/>
            <a:t>thực</a:t>
          </a:r>
          <a:r>
            <a:rPr lang="en-US" dirty="0" smtClean="0"/>
            <a:t> </a:t>
          </a:r>
          <a:r>
            <a:rPr lang="en-US" dirty="0" err="1" smtClean="0"/>
            <a:t>hiện</a:t>
          </a:r>
          <a:endParaRPr lang="en-US" dirty="0"/>
        </a:p>
      </dgm:t>
    </dgm:pt>
    <dgm:pt modelId="{4197CE83-A7F6-44E3-B7A3-CE78F448F806}" type="parTrans" cxnId="{2B0F7F41-AE6D-42A9-8831-9BD91C037D1B}">
      <dgm:prSet/>
      <dgm:spPr/>
      <dgm:t>
        <a:bodyPr/>
        <a:lstStyle/>
        <a:p>
          <a:endParaRPr lang="en-US"/>
        </a:p>
      </dgm:t>
    </dgm:pt>
    <dgm:pt modelId="{7A6A0A09-693E-496E-AE9E-B8EBD867E518}" type="sibTrans" cxnId="{2B0F7F41-AE6D-42A9-8831-9BD91C037D1B}">
      <dgm:prSet/>
      <dgm:spPr/>
      <dgm:t>
        <a:bodyPr/>
        <a:lstStyle/>
        <a:p>
          <a:endParaRPr lang="en-US"/>
        </a:p>
      </dgm:t>
    </dgm:pt>
    <dgm:pt modelId="{940ACBB7-7DA1-431A-B0C4-96DA08853C5E}">
      <dgm:prSet phldrT="[Text]"/>
      <dgm:spPr/>
      <dgm:t>
        <a:bodyPr/>
        <a:lstStyle/>
        <a:p>
          <a:r>
            <a:rPr lang="en-US" dirty="0" err="1" smtClean="0"/>
            <a:t>Hình</a:t>
          </a:r>
          <a:r>
            <a:rPr lang="en-US" dirty="0" smtClean="0"/>
            <a:t> </a:t>
          </a:r>
          <a:r>
            <a:rPr lang="en-US" dirty="0" err="1" smtClean="0"/>
            <a:t>thức</a:t>
          </a:r>
          <a:endParaRPr lang="en-US" dirty="0"/>
        </a:p>
      </dgm:t>
    </dgm:pt>
    <dgm:pt modelId="{3BF674FD-5F76-456F-942C-E5E689AE5ABC}" type="parTrans" cxnId="{8280750F-33C8-4BD3-823E-759BDE121017}">
      <dgm:prSet/>
      <dgm:spPr/>
      <dgm:t>
        <a:bodyPr/>
        <a:lstStyle/>
        <a:p>
          <a:endParaRPr lang="en-US"/>
        </a:p>
      </dgm:t>
    </dgm:pt>
    <dgm:pt modelId="{E4616A5E-67F0-4009-8399-EA3B0B1EF618}" type="sibTrans" cxnId="{8280750F-33C8-4BD3-823E-759BDE121017}">
      <dgm:prSet/>
      <dgm:spPr/>
      <dgm:t>
        <a:bodyPr/>
        <a:lstStyle/>
        <a:p>
          <a:endParaRPr lang="en-US"/>
        </a:p>
      </dgm:t>
    </dgm:pt>
    <dgm:pt modelId="{555A83BB-ABD6-4D6E-9B94-D97E8DCB9A62}">
      <dgm:prSet phldrT="[Text]"/>
      <dgm:spPr/>
      <dgm:t>
        <a:bodyPr/>
        <a:lstStyle/>
        <a:p>
          <a:endParaRPr lang="en-US" dirty="0"/>
        </a:p>
      </dgm:t>
    </dgm:pt>
    <dgm:pt modelId="{2A574216-FD7A-4966-B960-235BF6DA168E}" type="parTrans" cxnId="{9B5D762A-1A35-447B-B667-B793C6527EE4}">
      <dgm:prSet/>
      <dgm:spPr/>
      <dgm:t>
        <a:bodyPr/>
        <a:lstStyle/>
        <a:p>
          <a:endParaRPr lang="en-US"/>
        </a:p>
      </dgm:t>
    </dgm:pt>
    <dgm:pt modelId="{A5E98261-C281-4D97-A28B-0BFE93B61EE2}" type="sibTrans" cxnId="{9B5D762A-1A35-447B-B667-B793C6527EE4}">
      <dgm:prSet/>
      <dgm:spPr/>
      <dgm:t>
        <a:bodyPr/>
        <a:lstStyle/>
        <a:p>
          <a:endParaRPr lang="en-US"/>
        </a:p>
      </dgm:t>
    </dgm:pt>
    <dgm:pt modelId="{05B70201-1C26-4AF9-92B8-8D61369E7A6E}">
      <dgm:prSet phldrT="[Text]"/>
      <dgm:spPr/>
      <dgm:t>
        <a:bodyPr/>
        <a:lstStyle/>
        <a:p>
          <a:r>
            <a:rPr lang="en-US" dirty="0" err="1" smtClean="0"/>
            <a:t>Hoạt</a:t>
          </a:r>
          <a:r>
            <a:rPr lang="en-US" dirty="0" smtClean="0"/>
            <a:t> </a:t>
          </a:r>
          <a:r>
            <a:rPr lang="en-US" dirty="0" err="1" smtClean="0"/>
            <a:t>động</a:t>
          </a:r>
          <a:endParaRPr lang="en-US" dirty="0"/>
        </a:p>
      </dgm:t>
    </dgm:pt>
    <dgm:pt modelId="{8B6A1D1D-F79E-4E37-B2D9-B0B387B7F866}" type="parTrans" cxnId="{AB787417-02FE-4E7F-B4EB-86F2C0135408}">
      <dgm:prSet/>
      <dgm:spPr/>
    </dgm:pt>
    <dgm:pt modelId="{3E45F4F7-A59A-4F74-90A1-074D3BCEA0C5}" type="sibTrans" cxnId="{AB787417-02FE-4E7F-B4EB-86F2C0135408}">
      <dgm:prSet/>
      <dgm:spPr/>
    </dgm:pt>
    <dgm:pt modelId="{8E1DE2C2-76E5-4F44-AC3A-FD1F90B189E2}">
      <dgm:prSet phldrT="[Text]"/>
      <dgm:spPr/>
      <dgm:t>
        <a:bodyPr/>
        <a:lstStyle/>
        <a:p>
          <a:r>
            <a:rPr lang="en-US" dirty="0" smtClean="0"/>
            <a:t>Quy mô: </a:t>
          </a:r>
          <a:r>
            <a:rPr lang="en-US" dirty="0" err="1" smtClean="0"/>
            <a:t>Lớp</a:t>
          </a:r>
          <a:r>
            <a:rPr lang="en-US" dirty="0" smtClean="0"/>
            <a:t>, </a:t>
          </a:r>
          <a:r>
            <a:rPr lang="en-US" dirty="0" err="1" smtClean="0"/>
            <a:t>khối</a:t>
          </a:r>
          <a:r>
            <a:rPr lang="en-US" dirty="0" smtClean="0"/>
            <a:t>, </a:t>
          </a:r>
          <a:r>
            <a:rPr lang="en-US" dirty="0" err="1" smtClean="0"/>
            <a:t>trường</a:t>
          </a:r>
          <a:endParaRPr lang="en-US" dirty="0"/>
        </a:p>
      </dgm:t>
    </dgm:pt>
    <dgm:pt modelId="{3146C73D-04E7-404A-84F0-280D4BAAC6E6}" type="parTrans" cxnId="{C1DE8A3C-AF87-4543-8193-CE7511188945}">
      <dgm:prSet/>
      <dgm:spPr/>
    </dgm:pt>
    <dgm:pt modelId="{F2CD8AC5-F495-4384-A0C1-53F93D24F1D7}" type="sibTrans" cxnId="{C1DE8A3C-AF87-4543-8193-CE7511188945}">
      <dgm:prSet/>
      <dgm:spPr/>
    </dgm:pt>
    <dgm:pt modelId="{725F883F-1E9D-49AB-A902-B9E133338815}">
      <dgm:prSet phldrT="[Text]"/>
      <dgm:spPr/>
      <dgm:t>
        <a:bodyPr/>
        <a:lstStyle/>
        <a:p>
          <a:r>
            <a:rPr lang="en-US" dirty="0" err="1" smtClean="0"/>
            <a:t>Trải</a:t>
          </a:r>
          <a:r>
            <a:rPr lang="en-US" dirty="0" smtClean="0"/>
            <a:t> </a:t>
          </a:r>
          <a:r>
            <a:rPr lang="en-US" dirty="0" err="1" smtClean="0"/>
            <a:t>nghiệm</a:t>
          </a:r>
          <a:endParaRPr lang="en-US" dirty="0"/>
        </a:p>
      </dgm:t>
    </dgm:pt>
    <dgm:pt modelId="{4BB3826C-DEAE-4A37-BCB8-16C2B8FB5608}" type="parTrans" cxnId="{F8DC2788-1F5B-4B7C-9931-488D28677F70}">
      <dgm:prSet/>
      <dgm:spPr/>
    </dgm:pt>
    <dgm:pt modelId="{CE8CAE58-58B3-4041-87DB-ECEB6A68C943}" type="sibTrans" cxnId="{F8DC2788-1F5B-4B7C-9931-488D28677F70}">
      <dgm:prSet/>
      <dgm:spPr/>
    </dgm:pt>
    <dgm:pt modelId="{9E8639B6-8167-430B-A09B-E82704809515}" type="pres">
      <dgm:prSet presAssocID="{1FC00EBC-AC04-4A19-AEF6-852E1ED61D50}" presName="Name0" presStyleCnt="0">
        <dgm:presLayoutVars>
          <dgm:dir/>
          <dgm:animLvl val="lvl"/>
          <dgm:resizeHandles val="exact"/>
        </dgm:presLayoutVars>
      </dgm:prSet>
      <dgm:spPr/>
    </dgm:pt>
    <dgm:pt modelId="{8015D997-90F4-4574-B871-146EBAA95774}" type="pres">
      <dgm:prSet presAssocID="{7269B26E-81B6-4D30-A9A4-DAFDDAE70AA7}" presName="composite" presStyleCnt="0"/>
      <dgm:spPr/>
    </dgm:pt>
    <dgm:pt modelId="{AB02FF5F-B280-429E-872B-313C5ECCC16F}" type="pres">
      <dgm:prSet presAssocID="{7269B26E-81B6-4D30-A9A4-DAFDDAE70AA7}" presName="parTx" presStyleLbl="alignNode1" presStyleIdx="0" presStyleCnt="3">
        <dgm:presLayoutVars>
          <dgm:chMax val="0"/>
          <dgm:chPref val="0"/>
          <dgm:bulletEnabled val="1"/>
        </dgm:presLayoutVars>
      </dgm:prSet>
      <dgm:spPr/>
      <dgm:t>
        <a:bodyPr/>
        <a:lstStyle/>
        <a:p>
          <a:endParaRPr lang="en-US"/>
        </a:p>
      </dgm:t>
    </dgm:pt>
    <dgm:pt modelId="{3F502BFE-98F2-4381-B241-033F7AADA19D}" type="pres">
      <dgm:prSet presAssocID="{7269B26E-81B6-4D30-A9A4-DAFDDAE70AA7}" presName="desTx" presStyleLbl="alignAccFollowNode1" presStyleIdx="0" presStyleCnt="3">
        <dgm:presLayoutVars>
          <dgm:bulletEnabled val="1"/>
        </dgm:presLayoutVars>
      </dgm:prSet>
      <dgm:spPr/>
      <dgm:t>
        <a:bodyPr/>
        <a:lstStyle/>
        <a:p>
          <a:endParaRPr lang="en-US"/>
        </a:p>
      </dgm:t>
    </dgm:pt>
    <dgm:pt modelId="{0B00A845-7E98-45D4-97AC-DA2CD68DF42B}" type="pres">
      <dgm:prSet presAssocID="{E0678A79-59BB-4704-BF92-757FE069BCBD}" presName="space" presStyleCnt="0"/>
      <dgm:spPr/>
    </dgm:pt>
    <dgm:pt modelId="{E8AF325B-756B-474F-9EAE-EA3CAEDB7D91}" type="pres">
      <dgm:prSet presAssocID="{B48A5F3D-61E1-4A9F-822F-C67F0653EC03}" presName="composite" presStyleCnt="0"/>
      <dgm:spPr/>
    </dgm:pt>
    <dgm:pt modelId="{45FF78FE-A5AE-4CB9-B0BC-B330335C7F23}" type="pres">
      <dgm:prSet presAssocID="{B48A5F3D-61E1-4A9F-822F-C67F0653EC03}" presName="parTx" presStyleLbl="alignNode1" presStyleIdx="1" presStyleCnt="3">
        <dgm:presLayoutVars>
          <dgm:chMax val="0"/>
          <dgm:chPref val="0"/>
          <dgm:bulletEnabled val="1"/>
        </dgm:presLayoutVars>
      </dgm:prSet>
      <dgm:spPr/>
      <dgm:t>
        <a:bodyPr/>
        <a:lstStyle/>
        <a:p>
          <a:endParaRPr lang="en-US"/>
        </a:p>
      </dgm:t>
    </dgm:pt>
    <dgm:pt modelId="{EBA9A98B-6320-4F00-AA52-863180339710}" type="pres">
      <dgm:prSet presAssocID="{B48A5F3D-61E1-4A9F-822F-C67F0653EC03}" presName="desTx" presStyleLbl="alignAccFollowNode1" presStyleIdx="1" presStyleCnt="3">
        <dgm:presLayoutVars>
          <dgm:bulletEnabled val="1"/>
        </dgm:presLayoutVars>
      </dgm:prSet>
      <dgm:spPr/>
      <dgm:t>
        <a:bodyPr/>
        <a:lstStyle/>
        <a:p>
          <a:endParaRPr lang="en-US"/>
        </a:p>
      </dgm:t>
    </dgm:pt>
    <dgm:pt modelId="{3B2452C0-B7F7-46A2-B32E-EA6CA47DFB52}" type="pres">
      <dgm:prSet presAssocID="{2B160F85-79C6-405E-ABF4-F9DDFD04B2FB}" presName="space" presStyleCnt="0"/>
      <dgm:spPr/>
    </dgm:pt>
    <dgm:pt modelId="{4A39C884-FAAC-49A6-8724-FA7FF3275941}" type="pres">
      <dgm:prSet presAssocID="{940ACBB7-7DA1-431A-B0C4-96DA08853C5E}" presName="composite" presStyleCnt="0"/>
      <dgm:spPr/>
    </dgm:pt>
    <dgm:pt modelId="{9764B74D-5821-4FBB-845C-2424AA9932DD}" type="pres">
      <dgm:prSet presAssocID="{940ACBB7-7DA1-431A-B0C4-96DA08853C5E}" presName="parTx" presStyleLbl="alignNode1" presStyleIdx="2" presStyleCnt="3">
        <dgm:presLayoutVars>
          <dgm:chMax val="0"/>
          <dgm:chPref val="0"/>
          <dgm:bulletEnabled val="1"/>
        </dgm:presLayoutVars>
      </dgm:prSet>
      <dgm:spPr/>
      <dgm:t>
        <a:bodyPr/>
        <a:lstStyle/>
        <a:p>
          <a:endParaRPr lang="en-US"/>
        </a:p>
      </dgm:t>
    </dgm:pt>
    <dgm:pt modelId="{D404EF7F-536E-4430-AD27-18DFC75FE462}" type="pres">
      <dgm:prSet presAssocID="{940ACBB7-7DA1-431A-B0C4-96DA08853C5E}" presName="desTx" presStyleLbl="alignAccFollowNode1" presStyleIdx="2" presStyleCnt="3">
        <dgm:presLayoutVars>
          <dgm:bulletEnabled val="1"/>
        </dgm:presLayoutVars>
      </dgm:prSet>
      <dgm:spPr/>
      <dgm:t>
        <a:bodyPr/>
        <a:lstStyle/>
        <a:p>
          <a:endParaRPr lang="en-US"/>
        </a:p>
      </dgm:t>
    </dgm:pt>
  </dgm:ptLst>
  <dgm:cxnLst>
    <dgm:cxn modelId="{F8DC2788-1F5B-4B7C-9931-488D28677F70}" srcId="{940ACBB7-7DA1-431A-B0C4-96DA08853C5E}" destId="{725F883F-1E9D-49AB-A902-B9E133338815}" srcOrd="0" destOrd="0" parTransId="{4BB3826C-DEAE-4A37-BCB8-16C2B8FB5608}" sibTransId="{CE8CAE58-58B3-4041-87DB-ECEB6A68C943}"/>
    <dgm:cxn modelId="{AB787417-02FE-4E7F-B4EB-86F2C0135408}" srcId="{940ACBB7-7DA1-431A-B0C4-96DA08853C5E}" destId="{05B70201-1C26-4AF9-92B8-8D61369E7A6E}" srcOrd="1" destOrd="0" parTransId="{8B6A1D1D-F79E-4E37-B2D9-B0B387B7F866}" sibTransId="{3E45F4F7-A59A-4F74-90A1-074D3BCEA0C5}"/>
    <dgm:cxn modelId="{2B0F7F41-AE6D-42A9-8831-9BD91C037D1B}" srcId="{B48A5F3D-61E1-4A9F-822F-C67F0653EC03}" destId="{593F7ED5-A89D-476D-A6CB-90718740FACC}" srcOrd="1" destOrd="0" parTransId="{4197CE83-A7F6-44E3-B7A3-CE78F448F806}" sibTransId="{7A6A0A09-693E-496E-AE9E-B8EBD867E518}"/>
    <dgm:cxn modelId="{E7ACEE37-93F4-4973-96A2-6DC21F33BA41}" type="presOf" srcId="{2DE2DA3A-1BFC-4929-BCEB-3267ADB80A19}" destId="{3F502BFE-98F2-4381-B241-033F7AADA19D}" srcOrd="0" destOrd="1" presId="urn:microsoft.com/office/officeart/2005/8/layout/hList1"/>
    <dgm:cxn modelId="{0D8A78EF-F746-491B-8F3A-81C46FE47E81}" type="presOf" srcId="{725F883F-1E9D-49AB-A902-B9E133338815}" destId="{D404EF7F-536E-4430-AD27-18DFC75FE462}" srcOrd="0" destOrd="0" presId="urn:microsoft.com/office/officeart/2005/8/layout/hList1"/>
    <dgm:cxn modelId="{C0D605D4-E434-4082-9E3F-D06193794CE9}" srcId="{1FC00EBC-AC04-4A19-AEF6-852E1ED61D50}" destId="{B48A5F3D-61E1-4A9F-822F-C67F0653EC03}" srcOrd="1" destOrd="0" parTransId="{4B702EB5-FB87-4501-B8CF-2ED81B02FA8F}" sibTransId="{2B160F85-79C6-405E-ABF4-F9DDFD04B2FB}"/>
    <dgm:cxn modelId="{C1DE8A3C-AF87-4543-8193-CE7511188945}" srcId="{940ACBB7-7DA1-431A-B0C4-96DA08853C5E}" destId="{8E1DE2C2-76E5-4F44-AC3A-FD1F90B189E2}" srcOrd="2" destOrd="0" parTransId="{3146C73D-04E7-404A-84F0-280D4BAAC6E6}" sibTransId="{F2CD8AC5-F495-4384-A0C1-53F93D24F1D7}"/>
    <dgm:cxn modelId="{66B8834A-7B27-4FC5-A533-52481EDBAAB2}" srcId="{7269B26E-81B6-4D30-A9A4-DAFDDAE70AA7}" destId="{817FE2AD-AB85-4B5F-AEF6-1F2F38DE6086}" srcOrd="0" destOrd="0" parTransId="{77E52826-969D-419E-ADD0-553EC90BEA91}" sibTransId="{F9CAFCB8-7A0E-46CC-81D1-6FD292A4DC75}"/>
    <dgm:cxn modelId="{9DEA78F5-EDD0-455B-B38A-3AF091F21B6B}" type="presOf" srcId="{555A83BB-ABD6-4D6E-9B94-D97E8DCB9A62}" destId="{D404EF7F-536E-4430-AD27-18DFC75FE462}" srcOrd="0" destOrd="3" presId="urn:microsoft.com/office/officeart/2005/8/layout/hList1"/>
    <dgm:cxn modelId="{DD69FF09-D2F4-4DAF-A6EF-F3FAA95FD277}" type="presOf" srcId="{7269B26E-81B6-4D30-A9A4-DAFDDAE70AA7}" destId="{AB02FF5F-B280-429E-872B-313C5ECCC16F}" srcOrd="0" destOrd="0" presId="urn:microsoft.com/office/officeart/2005/8/layout/hList1"/>
    <dgm:cxn modelId="{5BD34CC6-9403-4464-82BB-E69E3963A72B}" srcId="{7269B26E-81B6-4D30-A9A4-DAFDDAE70AA7}" destId="{2DE2DA3A-1BFC-4929-BCEB-3267ADB80A19}" srcOrd="1" destOrd="0" parTransId="{728F0BAD-18FE-400D-8574-4BF314E5CA6E}" sibTransId="{5A854C09-3F9D-4495-B8BC-60BCFB66AD70}"/>
    <dgm:cxn modelId="{48C05883-A6E0-4379-A2E0-A959EE12097C}" srcId="{1FC00EBC-AC04-4A19-AEF6-852E1ED61D50}" destId="{7269B26E-81B6-4D30-A9A4-DAFDDAE70AA7}" srcOrd="0" destOrd="0" parTransId="{9C90140A-596F-433C-846F-8CD31AA34099}" sibTransId="{E0678A79-59BB-4704-BF92-757FE069BCBD}"/>
    <dgm:cxn modelId="{34685728-475C-4B0C-BF13-A771F43093A2}" type="presOf" srcId="{593F7ED5-A89D-476D-A6CB-90718740FACC}" destId="{EBA9A98B-6320-4F00-AA52-863180339710}" srcOrd="0" destOrd="1" presId="urn:microsoft.com/office/officeart/2005/8/layout/hList1"/>
    <dgm:cxn modelId="{800B59F8-6D74-4365-ABB5-472B7787CBD4}" type="presOf" srcId="{940ACBB7-7DA1-431A-B0C4-96DA08853C5E}" destId="{9764B74D-5821-4FBB-845C-2424AA9932DD}" srcOrd="0" destOrd="0" presId="urn:microsoft.com/office/officeart/2005/8/layout/hList1"/>
    <dgm:cxn modelId="{2B494ECF-D49B-4332-A21F-8C108F956EB0}" type="presOf" srcId="{1FC00EBC-AC04-4A19-AEF6-852E1ED61D50}" destId="{9E8639B6-8167-430B-A09B-E82704809515}" srcOrd="0" destOrd="0" presId="urn:microsoft.com/office/officeart/2005/8/layout/hList1"/>
    <dgm:cxn modelId="{B5007BE3-097B-4435-85A8-8B2335D3584A}" srcId="{B48A5F3D-61E1-4A9F-822F-C67F0653EC03}" destId="{B4E70184-3A5A-485C-8BF6-4765EB660D3A}" srcOrd="0" destOrd="0" parTransId="{187C918A-7F9C-4B94-BD10-400CB5FD5C2F}" sibTransId="{1C3CF808-93C5-44FD-A978-51226149C134}"/>
    <dgm:cxn modelId="{9069A17C-0653-47BE-B9E9-F93DA9059BB2}" type="presOf" srcId="{8E1DE2C2-76E5-4F44-AC3A-FD1F90B189E2}" destId="{D404EF7F-536E-4430-AD27-18DFC75FE462}" srcOrd="0" destOrd="2" presId="urn:microsoft.com/office/officeart/2005/8/layout/hList1"/>
    <dgm:cxn modelId="{255BB021-81E8-4A01-9B7B-A97928F78669}" type="presOf" srcId="{817FE2AD-AB85-4B5F-AEF6-1F2F38DE6086}" destId="{3F502BFE-98F2-4381-B241-033F7AADA19D}" srcOrd="0" destOrd="0" presId="urn:microsoft.com/office/officeart/2005/8/layout/hList1"/>
    <dgm:cxn modelId="{9B5D762A-1A35-447B-B667-B793C6527EE4}" srcId="{940ACBB7-7DA1-431A-B0C4-96DA08853C5E}" destId="{555A83BB-ABD6-4D6E-9B94-D97E8DCB9A62}" srcOrd="3" destOrd="0" parTransId="{2A574216-FD7A-4966-B960-235BF6DA168E}" sibTransId="{A5E98261-C281-4D97-A28B-0BFE93B61EE2}"/>
    <dgm:cxn modelId="{8280750F-33C8-4BD3-823E-759BDE121017}" srcId="{1FC00EBC-AC04-4A19-AEF6-852E1ED61D50}" destId="{940ACBB7-7DA1-431A-B0C4-96DA08853C5E}" srcOrd="2" destOrd="0" parTransId="{3BF674FD-5F76-456F-942C-E5E689AE5ABC}" sibTransId="{E4616A5E-67F0-4009-8399-EA3B0B1EF618}"/>
    <dgm:cxn modelId="{DDE1893B-628F-4C17-B68E-2DA5D5FF3DA9}" type="presOf" srcId="{B4E70184-3A5A-485C-8BF6-4765EB660D3A}" destId="{EBA9A98B-6320-4F00-AA52-863180339710}" srcOrd="0" destOrd="0" presId="urn:microsoft.com/office/officeart/2005/8/layout/hList1"/>
    <dgm:cxn modelId="{E58F7C79-0542-41EC-811D-E1EF1E9F18DF}" type="presOf" srcId="{B48A5F3D-61E1-4A9F-822F-C67F0653EC03}" destId="{45FF78FE-A5AE-4CB9-B0BC-B330335C7F23}" srcOrd="0" destOrd="0" presId="urn:microsoft.com/office/officeart/2005/8/layout/hList1"/>
    <dgm:cxn modelId="{0ABC48B4-4267-4E28-B964-D19E64C43A3E}" type="presOf" srcId="{05B70201-1C26-4AF9-92B8-8D61369E7A6E}" destId="{D404EF7F-536E-4430-AD27-18DFC75FE462}" srcOrd="0" destOrd="1" presId="urn:microsoft.com/office/officeart/2005/8/layout/hList1"/>
    <dgm:cxn modelId="{5454184F-AA2D-44FF-8566-23B787261836}" type="presParOf" srcId="{9E8639B6-8167-430B-A09B-E82704809515}" destId="{8015D997-90F4-4574-B871-146EBAA95774}" srcOrd="0" destOrd="0" presId="urn:microsoft.com/office/officeart/2005/8/layout/hList1"/>
    <dgm:cxn modelId="{AAC97344-0BE0-44DC-AD4C-C1C724CEBD15}" type="presParOf" srcId="{8015D997-90F4-4574-B871-146EBAA95774}" destId="{AB02FF5F-B280-429E-872B-313C5ECCC16F}" srcOrd="0" destOrd="0" presId="urn:microsoft.com/office/officeart/2005/8/layout/hList1"/>
    <dgm:cxn modelId="{BEC561F6-90AD-4714-BBCD-F25BC982BD40}" type="presParOf" srcId="{8015D997-90F4-4574-B871-146EBAA95774}" destId="{3F502BFE-98F2-4381-B241-033F7AADA19D}" srcOrd="1" destOrd="0" presId="urn:microsoft.com/office/officeart/2005/8/layout/hList1"/>
    <dgm:cxn modelId="{76644483-EC19-4C48-B2BE-F974BAFCDB97}" type="presParOf" srcId="{9E8639B6-8167-430B-A09B-E82704809515}" destId="{0B00A845-7E98-45D4-97AC-DA2CD68DF42B}" srcOrd="1" destOrd="0" presId="urn:microsoft.com/office/officeart/2005/8/layout/hList1"/>
    <dgm:cxn modelId="{3CC2F7C7-440D-42BA-B76B-90E77CDFBC12}" type="presParOf" srcId="{9E8639B6-8167-430B-A09B-E82704809515}" destId="{E8AF325B-756B-474F-9EAE-EA3CAEDB7D91}" srcOrd="2" destOrd="0" presId="urn:microsoft.com/office/officeart/2005/8/layout/hList1"/>
    <dgm:cxn modelId="{49D14537-8A5A-44A5-8269-8C825AAE0BA3}" type="presParOf" srcId="{E8AF325B-756B-474F-9EAE-EA3CAEDB7D91}" destId="{45FF78FE-A5AE-4CB9-B0BC-B330335C7F23}" srcOrd="0" destOrd="0" presId="urn:microsoft.com/office/officeart/2005/8/layout/hList1"/>
    <dgm:cxn modelId="{0C23F8F3-DEF1-46C3-88B6-5F875D705063}" type="presParOf" srcId="{E8AF325B-756B-474F-9EAE-EA3CAEDB7D91}" destId="{EBA9A98B-6320-4F00-AA52-863180339710}" srcOrd="1" destOrd="0" presId="urn:microsoft.com/office/officeart/2005/8/layout/hList1"/>
    <dgm:cxn modelId="{EBB96D8A-BC7B-4420-8A02-A702344B1277}" type="presParOf" srcId="{9E8639B6-8167-430B-A09B-E82704809515}" destId="{3B2452C0-B7F7-46A2-B32E-EA6CA47DFB52}" srcOrd="3" destOrd="0" presId="urn:microsoft.com/office/officeart/2005/8/layout/hList1"/>
    <dgm:cxn modelId="{4323076A-3ED7-47EF-89CB-04B9DC7BF00A}" type="presParOf" srcId="{9E8639B6-8167-430B-A09B-E82704809515}" destId="{4A39C884-FAAC-49A6-8724-FA7FF3275941}" srcOrd="4" destOrd="0" presId="urn:microsoft.com/office/officeart/2005/8/layout/hList1"/>
    <dgm:cxn modelId="{4C0CBE1D-052F-45E6-B61D-4DBE4D1493D3}" type="presParOf" srcId="{4A39C884-FAAC-49A6-8724-FA7FF3275941}" destId="{9764B74D-5821-4FBB-845C-2424AA9932DD}" srcOrd="0" destOrd="0" presId="urn:microsoft.com/office/officeart/2005/8/layout/hList1"/>
    <dgm:cxn modelId="{92E715D7-55D2-49FF-8E2B-2ADC2944AE0F}" type="presParOf" srcId="{4A39C884-FAAC-49A6-8724-FA7FF3275941}" destId="{D404EF7F-536E-4430-AD27-18DFC75FE46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4C16D7-3E68-4700-BDBF-6A20C2214D8A}"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79320416-2BAF-455F-AAAA-75A8E00A25B1}">
      <dgm:prSet phldrT="[Text]"/>
      <dgm:spPr/>
      <dgm:t>
        <a:bodyPr/>
        <a:lstStyle/>
        <a:p>
          <a:r>
            <a:rPr lang="en-US" dirty="0" err="1" smtClean="0"/>
            <a:t>Ngoài</a:t>
          </a:r>
          <a:r>
            <a:rPr lang="en-US" dirty="0" smtClean="0"/>
            <a:t> </a:t>
          </a:r>
          <a:r>
            <a:rPr lang="en-US" dirty="0" err="1" smtClean="0"/>
            <a:t>tầm</a:t>
          </a:r>
          <a:r>
            <a:rPr lang="en-US" dirty="0" smtClean="0"/>
            <a:t> </a:t>
          </a:r>
          <a:r>
            <a:rPr lang="en-US" dirty="0" err="1" smtClean="0"/>
            <a:t>với</a:t>
          </a:r>
          <a:endParaRPr lang="en-US" dirty="0"/>
        </a:p>
      </dgm:t>
    </dgm:pt>
    <dgm:pt modelId="{F7D0DEDB-4A2F-4223-AFBA-54C6B97A586D}" type="parTrans" cxnId="{2492B7CC-9962-4D43-86A8-BE79CC42F1E2}">
      <dgm:prSet/>
      <dgm:spPr/>
      <dgm:t>
        <a:bodyPr/>
        <a:lstStyle/>
        <a:p>
          <a:endParaRPr lang="en-US"/>
        </a:p>
      </dgm:t>
    </dgm:pt>
    <dgm:pt modelId="{74DEEAC8-4D70-4F5A-8718-703E68D3D6EC}" type="sibTrans" cxnId="{2492B7CC-9962-4D43-86A8-BE79CC42F1E2}">
      <dgm:prSet/>
      <dgm:spPr/>
      <dgm:t>
        <a:bodyPr/>
        <a:lstStyle/>
        <a:p>
          <a:endParaRPr lang="en-US"/>
        </a:p>
      </dgm:t>
    </dgm:pt>
    <dgm:pt modelId="{B9B55CD9-1862-48B8-B0AF-AC3EE5B307C7}">
      <dgm:prSet phldrT="[Text]"/>
      <dgm:spPr/>
      <dgm:t>
        <a:bodyPr/>
        <a:lstStyle/>
        <a:p>
          <a:r>
            <a:rPr lang="en-US" dirty="0" err="1" smtClean="0"/>
            <a:t>Viết</a:t>
          </a:r>
          <a:r>
            <a:rPr lang="en-US" dirty="0" smtClean="0"/>
            <a:t> </a:t>
          </a:r>
          <a:r>
            <a:rPr lang="en-US" dirty="0" err="1" smtClean="0"/>
            <a:t>đoạn</a:t>
          </a:r>
          <a:r>
            <a:rPr lang="en-US" dirty="0" smtClean="0"/>
            <a:t> văn, </a:t>
          </a:r>
          <a:r>
            <a:rPr lang="en-US" dirty="0" err="1" smtClean="0"/>
            <a:t>bài</a:t>
          </a:r>
          <a:r>
            <a:rPr lang="en-US" dirty="0" smtClean="0"/>
            <a:t> văn </a:t>
          </a:r>
          <a:r>
            <a:rPr lang="en-US" dirty="0" err="1" smtClean="0"/>
            <a:t>giới</a:t>
          </a:r>
          <a:r>
            <a:rPr lang="en-US" dirty="0" smtClean="0"/>
            <a:t> </a:t>
          </a:r>
          <a:r>
            <a:rPr lang="en-US" dirty="0" err="1" smtClean="0"/>
            <a:t>thiệu</a:t>
          </a:r>
          <a:r>
            <a:rPr lang="en-US" dirty="0" smtClean="0"/>
            <a:t> chi </a:t>
          </a:r>
          <a:r>
            <a:rPr lang="en-US" dirty="0" err="1" smtClean="0"/>
            <a:t>tiết</a:t>
          </a:r>
          <a:r>
            <a:rPr lang="en-US" dirty="0" smtClean="0"/>
            <a:t> </a:t>
          </a:r>
          <a:r>
            <a:rPr lang="en-US" dirty="0" err="1" smtClean="0"/>
            <a:t>món</a:t>
          </a:r>
          <a:r>
            <a:rPr lang="en-US" dirty="0" smtClean="0"/>
            <a:t> ăn như </a:t>
          </a:r>
          <a:r>
            <a:rPr lang="en-US" dirty="0" err="1" smtClean="0"/>
            <a:t>bài</a:t>
          </a:r>
          <a:r>
            <a:rPr lang="en-US" dirty="0" smtClean="0"/>
            <a:t> </a:t>
          </a:r>
          <a:r>
            <a:rPr lang="en-US" dirty="0" err="1" smtClean="0"/>
            <a:t>quảng</a:t>
          </a:r>
          <a:r>
            <a:rPr lang="en-US" dirty="0" smtClean="0"/>
            <a:t> </a:t>
          </a:r>
          <a:r>
            <a:rPr lang="en-US" dirty="0" err="1" smtClean="0"/>
            <a:t>cáo</a:t>
          </a:r>
          <a:endParaRPr lang="en-US" dirty="0"/>
        </a:p>
      </dgm:t>
    </dgm:pt>
    <dgm:pt modelId="{B79E6B15-C5A6-482D-A19A-2DCB73B8F761}" type="parTrans" cxnId="{74BA3918-9418-4D15-A62F-A130F259C181}">
      <dgm:prSet/>
      <dgm:spPr/>
      <dgm:t>
        <a:bodyPr/>
        <a:lstStyle/>
        <a:p>
          <a:endParaRPr lang="en-US"/>
        </a:p>
      </dgm:t>
    </dgm:pt>
    <dgm:pt modelId="{A05DA73D-1E84-4993-8E7A-257A9633E4C2}" type="sibTrans" cxnId="{74BA3918-9418-4D15-A62F-A130F259C181}">
      <dgm:prSet/>
      <dgm:spPr/>
      <dgm:t>
        <a:bodyPr/>
        <a:lstStyle/>
        <a:p>
          <a:endParaRPr lang="en-US"/>
        </a:p>
      </dgm:t>
    </dgm:pt>
    <dgm:pt modelId="{D5854D4D-709F-4353-85A1-70C32318C2A2}">
      <dgm:prSet phldrT="[Text]"/>
      <dgm:spPr/>
      <dgm:t>
        <a:bodyPr/>
        <a:lstStyle/>
        <a:p>
          <a:r>
            <a:rPr lang="en-US" dirty="0" smtClean="0"/>
            <a:t>Tự </a:t>
          </a:r>
          <a:r>
            <a:rPr lang="en-US" dirty="0" err="1" smtClean="0"/>
            <a:t>làm</a:t>
          </a:r>
          <a:r>
            <a:rPr lang="en-US" dirty="0" smtClean="0"/>
            <a:t> </a:t>
          </a:r>
          <a:r>
            <a:rPr lang="en-US" dirty="0" err="1" smtClean="0"/>
            <a:t>món</a:t>
          </a:r>
          <a:r>
            <a:rPr lang="en-US" dirty="0" smtClean="0"/>
            <a:t> ăn là </a:t>
          </a:r>
          <a:r>
            <a:rPr lang="en-US" dirty="0" err="1" smtClean="0"/>
            <a:t>đặc</a:t>
          </a:r>
          <a:r>
            <a:rPr lang="en-US" dirty="0" smtClean="0"/>
            <a:t> </a:t>
          </a:r>
          <a:r>
            <a:rPr lang="en-US" dirty="0" err="1" smtClean="0"/>
            <a:t>sản</a:t>
          </a:r>
          <a:r>
            <a:rPr lang="en-US" dirty="0" smtClean="0"/>
            <a:t> </a:t>
          </a:r>
          <a:r>
            <a:rPr lang="en-US" dirty="0" err="1" smtClean="0"/>
            <a:t>Hải</a:t>
          </a:r>
          <a:r>
            <a:rPr lang="en-US" dirty="0" smtClean="0"/>
            <a:t> </a:t>
          </a:r>
          <a:r>
            <a:rPr lang="en-US" dirty="0" err="1" smtClean="0"/>
            <a:t>Phòng</a:t>
          </a:r>
          <a:endParaRPr lang="en-US" dirty="0"/>
        </a:p>
      </dgm:t>
    </dgm:pt>
    <dgm:pt modelId="{2C6FC199-E28C-4F26-88FE-163AC2D58D06}" type="parTrans" cxnId="{9D2668A5-9C69-4238-9FC8-3AA7E830D9FF}">
      <dgm:prSet/>
      <dgm:spPr/>
      <dgm:t>
        <a:bodyPr/>
        <a:lstStyle/>
        <a:p>
          <a:endParaRPr lang="en-US"/>
        </a:p>
      </dgm:t>
    </dgm:pt>
    <dgm:pt modelId="{F387273A-0B4D-4BFA-B8F0-6187EA37D724}" type="sibTrans" cxnId="{9D2668A5-9C69-4238-9FC8-3AA7E830D9FF}">
      <dgm:prSet/>
      <dgm:spPr/>
      <dgm:t>
        <a:bodyPr/>
        <a:lstStyle/>
        <a:p>
          <a:endParaRPr lang="en-US"/>
        </a:p>
      </dgm:t>
    </dgm:pt>
    <dgm:pt modelId="{C95779EC-A88B-4E75-A61C-325A36E024C1}">
      <dgm:prSet phldrT="[Text]"/>
      <dgm:spPr/>
      <dgm:t>
        <a:bodyPr/>
        <a:lstStyle/>
        <a:p>
          <a:r>
            <a:rPr lang="en-US" dirty="0" err="1" smtClean="0"/>
            <a:t>Học</a:t>
          </a:r>
          <a:r>
            <a:rPr lang="en-US" dirty="0" smtClean="0"/>
            <a:t> </a:t>
          </a:r>
          <a:r>
            <a:rPr lang="en-US" dirty="0" err="1" smtClean="0"/>
            <a:t>với</a:t>
          </a:r>
          <a:r>
            <a:rPr lang="en-US" dirty="0" smtClean="0"/>
            <a:t> trợ </a:t>
          </a:r>
          <a:r>
            <a:rPr lang="en-US" dirty="0" err="1" smtClean="0"/>
            <a:t>giúp</a:t>
          </a:r>
          <a:endParaRPr lang="en-US" dirty="0"/>
        </a:p>
      </dgm:t>
    </dgm:pt>
    <dgm:pt modelId="{18420056-C492-480D-A93C-C7E2B29B83C1}" type="parTrans" cxnId="{1540C18A-DBFB-410C-B808-37A50B2D9726}">
      <dgm:prSet/>
      <dgm:spPr/>
      <dgm:t>
        <a:bodyPr/>
        <a:lstStyle/>
        <a:p>
          <a:endParaRPr lang="en-US"/>
        </a:p>
      </dgm:t>
    </dgm:pt>
    <dgm:pt modelId="{BCDD4886-3795-431E-83AA-66ABB1916DED}" type="sibTrans" cxnId="{1540C18A-DBFB-410C-B808-37A50B2D9726}">
      <dgm:prSet/>
      <dgm:spPr/>
      <dgm:t>
        <a:bodyPr/>
        <a:lstStyle/>
        <a:p>
          <a:endParaRPr lang="en-US"/>
        </a:p>
      </dgm:t>
    </dgm:pt>
    <dgm:pt modelId="{54334D95-BACA-475A-AAD6-D4621BA26D74}">
      <dgm:prSet phldrT="[Text]"/>
      <dgm:spPr/>
      <dgm:t>
        <a:bodyPr/>
        <a:lstStyle/>
        <a:p>
          <a:r>
            <a:rPr lang="en-US" dirty="0" err="1" smtClean="0"/>
            <a:t>Món</a:t>
          </a:r>
          <a:r>
            <a:rPr lang="en-US" dirty="0" smtClean="0"/>
            <a:t> ăn là </a:t>
          </a:r>
          <a:r>
            <a:rPr lang="en-US" dirty="0" err="1" smtClean="0"/>
            <a:t>đặc</a:t>
          </a:r>
          <a:r>
            <a:rPr lang="en-US" dirty="0" smtClean="0"/>
            <a:t> </a:t>
          </a:r>
          <a:r>
            <a:rPr lang="en-US" dirty="0" err="1" smtClean="0"/>
            <a:t>sản</a:t>
          </a:r>
          <a:r>
            <a:rPr lang="en-US" dirty="0" smtClean="0"/>
            <a:t> </a:t>
          </a:r>
          <a:r>
            <a:rPr lang="en-US" dirty="0" err="1" smtClean="0"/>
            <a:t>Hải</a:t>
          </a:r>
          <a:r>
            <a:rPr lang="en-US" dirty="0" smtClean="0"/>
            <a:t> </a:t>
          </a:r>
          <a:r>
            <a:rPr lang="en-US" dirty="0" err="1" smtClean="0"/>
            <a:t>Phòng</a:t>
          </a:r>
          <a:r>
            <a:rPr lang="en-US" dirty="0" smtClean="0"/>
            <a:t>, phân </a:t>
          </a:r>
          <a:r>
            <a:rPr lang="en-US" dirty="0" err="1" smtClean="0"/>
            <a:t>biệt</a:t>
          </a:r>
          <a:r>
            <a:rPr lang="en-US" dirty="0" smtClean="0"/>
            <a:t> </a:t>
          </a:r>
          <a:r>
            <a:rPr lang="en-US" dirty="0" err="1" smtClean="0"/>
            <a:t>với</a:t>
          </a:r>
          <a:r>
            <a:rPr lang="en-US" dirty="0" smtClean="0"/>
            <a:t> </a:t>
          </a:r>
          <a:r>
            <a:rPr lang="en-US" dirty="0" err="1" smtClean="0"/>
            <a:t>đặc</a:t>
          </a:r>
          <a:r>
            <a:rPr lang="en-US" dirty="0" smtClean="0"/>
            <a:t> </a:t>
          </a:r>
          <a:r>
            <a:rPr lang="en-US" dirty="0" err="1" smtClean="0"/>
            <a:t>sản</a:t>
          </a:r>
          <a:r>
            <a:rPr lang="en-US" dirty="0" smtClean="0"/>
            <a:t> là nguyên </a:t>
          </a:r>
          <a:r>
            <a:rPr lang="en-US" dirty="0" err="1" smtClean="0"/>
            <a:t>liệu</a:t>
          </a:r>
          <a:r>
            <a:rPr lang="en-US" dirty="0" smtClean="0"/>
            <a:t> </a:t>
          </a:r>
          <a:r>
            <a:rPr lang="en-US" dirty="0" err="1" smtClean="0"/>
            <a:t>truyền</a:t>
          </a:r>
          <a:r>
            <a:rPr lang="en-US" dirty="0" smtClean="0"/>
            <a:t> </a:t>
          </a:r>
          <a:r>
            <a:rPr lang="en-US" dirty="0" err="1" smtClean="0"/>
            <a:t>thống</a:t>
          </a:r>
          <a:endParaRPr lang="en-US" dirty="0"/>
        </a:p>
      </dgm:t>
    </dgm:pt>
    <dgm:pt modelId="{AD531886-74FE-4B11-8AC0-AA7982F4DAE9}" type="parTrans" cxnId="{A1DEA897-11D3-4AF3-B2CC-615D7F87B481}">
      <dgm:prSet/>
      <dgm:spPr/>
      <dgm:t>
        <a:bodyPr/>
        <a:lstStyle/>
        <a:p>
          <a:endParaRPr lang="en-US"/>
        </a:p>
      </dgm:t>
    </dgm:pt>
    <dgm:pt modelId="{D3B53717-4785-4A1B-86EB-40856B16D75F}" type="sibTrans" cxnId="{A1DEA897-11D3-4AF3-B2CC-615D7F87B481}">
      <dgm:prSet/>
      <dgm:spPr/>
      <dgm:t>
        <a:bodyPr/>
        <a:lstStyle/>
        <a:p>
          <a:endParaRPr lang="en-US"/>
        </a:p>
      </dgm:t>
    </dgm:pt>
    <dgm:pt modelId="{189AE2D0-D8FA-4A8F-B833-B54E6E74D016}">
      <dgm:prSet phldrT="[Text]"/>
      <dgm:spPr/>
      <dgm:t>
        <a:bodyPr/>
        <a:lstStyle/>
        <a:p>
          <a:r>
            <a:rPr lang="en-US" dirty="0" smtClean="0"/>
            <a:t>Vẽ </a:t>
          </a:r>
          <a:r>
            <a:rPr lang="en-US" dirty="0" err="1" smtClean="0"/>
            <a:t>hình</a:t>
          </a:r>
          <a:r>
            <a:rPr lang="en-US" dirty="0" smtClean="0"/>
            <a:t>, </a:t>
          </a:r>
          <a:r>
            <a:rPr lang="en-US" dirty="0" err="1" smtClean="0"/>
            <a:t>chụp</a:t>
          </a:r>
          <a:r>
            <a:rPr lang="en-US" dirty="0" smtClean="0"/>
            <a:t> </a:t>
          </a:r>
          <a:r>
            <a:rPr lang="en-US" dirty="0" err="1" smtClean="0"/>
            <a:t>ảnh</a:t>
          </a:r>
          <a:r>
            <a:rPr lang="en-US" dirty="0" smtClean="0"/>
            <a:t>, mô tả </a:t>
          </a:r>
          <a:r>
            <a:rPr lang="en-US" dirty="0" err="1" smtClean="0"/>
            <a:t>ngắn</a:t>
          </a:r>
          <a:r>
            <a:rPr lang="en-US" dirty="0" smtClean="0"/>
            <a:t> về </a:t>
          </a:r>
          <a:r>
            <a:rPr lang="en-US" dirty="0" err="1" smtClean="0"/>
            <a:t>đặc</a:t>
          </a:r>
          <a:r>
            <a:rPr lang="en-US" dirty="0" smtClean="0"/>
            <a:t> </a:t>
          </a:r>
          <a:r>
            <a:rPr lang="en-US" dirty="0" err="1" smtClean="0"/>
            <a:t>sản</a:t>
          </a:r>
          <a:endParaRPr lang="en-US" dirty="0"/>
        </a:p>
      </dgm:t>
    </dgm:pt>
    <dgm:pt modelId="{6E5F9751-FD0B-42ED-B956-7D9BF0723148}" type="parTrans" cxnId="{78D68F96-806A-4F46-93DA-860A72AA037D}">
      <dgm:prSet/>
      <dgm:spPr/>
      <dgm:t>
        <a:bodyPr/>
        <a:lstStyle/>
        <a:p>
          <a:endParaRPr lang="en-US"/>
        </a:p>
      </dgm:t>
    </dgm:pt>
    <dgm:pt modelId="{4CCAC901-522D-49FF-8D37-5121EAB214CB}" type="sibTrans" cxnId="{78D68F96-806A-4F46-93DA-860A72AA037D}">
      <dgm:prSet/>
      <dgm:spPr/>
      <dgm:t>
        <a:bodyPr/>
        <a:lstStyle/>
        <a:p>
          <a:endParaRPr lang="en-US"/>
        </a:p>
      </dgm:t>
    </dgm:pt>
    <dgm:pt modelId="{40E78D28-7FF5-4BCA-8835-42C0A1DEDADA}">
      <dgm:prSet phldrT="[Text]"/>
      <dgm:spPr/>
      <dgm:t>
        <a:bodyPr/>
        <a:lstStyle/>
        <a:p>
          <a:r>
            <a:rPr lang="en-US" dirty="0" err="1" smtClean="0"/>
            <a:t>Học</a:t>
          </a:r>
          <a:r>
            <a:rPr lang="en-US" dirty="0" smtClean="0"/>
            <a:t> 1 </a:t>
          </a:r>
          <a:r>
            <a:rPr lang="en-US" dirty="0" err="1" smtClean="0"/>
            <a:t>mình</a:t>
          </a:r>
          <a:endParaRPr lang="en-US" dirty="0"/>
        </a:p>
      </dgm:t>
    </dgm:pt>
    <dgm:pt modelId="{F9FC4837-15FB-4B2B-AC54-6D2AEBA289DC}" type="parTrans" cxnId="{952ABD8A-8599-47C8-8A9B-0E77BAE0AB7E}">
      <dgm:prSet/>
      <dgm:spPr/>
      <dgm:t>
        <a:bodyPr/>
        <a:lstStyle/>
        <a:p>
          <a:endParaRPr lang="en-US"/>
        </a:p>
      </dgm:t>
    </dgm:pt>
    <dgm:pt modelId="{B714B728-B3D1-409B-977C-CEDD72A64E7E}" type="sibTrans" cxnId="{952ABD8A-8599-47C8-8A9B-0E77BAE0AB7E}">
      <dgm:prSet/>
      <dgm:spPr/>
      <dgm:t>
        <a:bodyPr/>
        <a:lstStyle/>
        <a:p>
          <a:endParaRPr lang="en-US"/>
        </a:p>
      </dgm:t>
    </dgm:pt>
    <dgm:pt modelId="{DA37B803-28AC-44F6-A9B9-0976CF5D884D}">
      <dgm:prSet phldrT="[Text]"/>
      <dgm:spPr/>
      <dgm:t>
        <a:bodyPr/>
        <a:lstStyle/>
        <a:p>
          <a:r>
            <a:rPr lang="en-US" dirty="0" err="1" smtClean="0"/>
            <a:t>Món</a:t>
          </a:r>
          <a:r>
            <a:rPr lang="en-US" dirty="0" smtClean="0"/>
            <a:t> ăn </a:t>
          </a:r>
          <a:r>
            <a:rPr lang="en-US" dirty="0" err="1" smtClean="0"/>
            <a:t>hàng</a:t>
          </a:r>
          <a:r>
            <a:rPr lang="en-US" dirty="0" smtClean="0"/>
            <a:t> </a:t>
          </a:r>
          <a:r>
            <a:rPr lang="en-US" dirty="0" err="1" smtClean="0"/>
            <a:t>ngày</a:t>
          </a:r>
          <a:endParaRPr lang="en-US" dirty="0"/>
        </a:p>
      </dgm:t>
    </dgm:pt>
    <dgm:pt modelId="{C0AF7E1F-9A39-46CE-B339-7FDCAB834A88}" type="parTrans" cxnId="{5DE43779-0323-4201-8A29-A0C9F5DF7C98}">
      <dgm:prSet/>
      <dgm:spPr/>
      <dgm:t>
        <a:bodyPr/>
        <a:lstStyle/>
        <a:p>
          <a:endParaRPr lang="en-US"/>
        </a:p>
      </dgm:t>
    </dgm:pt>
    <dgm:pt modelId="{867F9D30-9334-47F1-BD0D-28AF388064BE}" type="sibTrans" cxnId="{5DE43779-0323-4201-8A29-A0C9F5DF7C98}">
      <dgm:prSet/>
      <dgm:spPr/>
      <dgm:t>
        <a:bodyPr/>
        <a:lstStyle/>
        <a:p>
          <a:endParaRPr lang="en-US"/>
        </a:p>
      </dgm:t>
    </dgm:pt>
    <dgm:pt modelId="{04252D23-A0E6-426A-BCF4-E739AFCEDEE0}">
      <dgm:prSet phldrT="[Text]"/>
      <dgm:spPr/>
      <dgm:t>
        <a:bodyPr/>
        <a:lstStyle/>
        <a:p>
          <a:r>
            <a:rPr lang="en-US" dirty="0" smtClean="0"/>
            <a:t>Chơi </a:t>
          </a:r>
          <a:r>
            <a:rPr lang="en-US" dirty="0" err="1" smtClean="0"/>
            <a:t>bán</a:t>
          </a:r>
          <a:r>
            <a:rPr lang="en-US" dirty="0" smtClean="0"/>
            <a:t> </a:t>
          </a:r>
          <a:r>
            <a:rPr lang="en-US" dirty="0" err="1" smtClean="0"/>
            <a:t>hàng</a:t>
          </a:r>
          <a:r>
            <a:rPr lang="en-US" dirty="0" smtClean="0"/>
            <a:t> </a:t>
          </a:r>
          <a:r>
            <a:rPr lang="en-US" dirty="0" err="1" smtClean="0"/>
            <a:t>bằng</a:t>
          </a:r>
          <a:r>
            <a:rPr lang="en-US" dirty="0" smtClean="0"/>
            <a:t> </a:t>
          </a:r>
          <a:r>
            <a:rPr lang="en-US" dirty="0" err="1" smtClean="0"/>
            <a:t>cách</a:t>
          </a:r>
          <a:r>
            <a:rPr lang="en-US" dirty="0" smtClean="0"/>
            <a:t> </a:t>
          </a:r>
          <a:r>
            <a:rPr lang="en-US" dirty="0" err="1" smtClean="0"/>
            <a:t>tạo</a:t>
          </a:r>
          <a:r>
            <a:rPr lang="en-US" dirty="0" smtClean="0"/>
            <a:t> </a:t>
          </a:r>
          <a:r>
            <a:rPr lang="en-US" dirty="0" err="1" smtClean="0"/>
            <a:t>hình</a:t>
          </a:r>
          <a:r>
            <a:rPr lang="en-US" dirty="0" smtClean="0"/>
            <a:t> </a:t>
          </a:r>
          <a:r>
            <a:rPr lang="en-US" dirty="0" err="1" smtClean="0"/>
            <a:t>đặc</a:t>
          </a:r>
          <a:r>
            <a:rPr lang="en-US" dirty="0" smtClean="0"/>
            <a:t> </a:t>
          </a:r>
          <a:r>
            <a:rPr lang="en-US" dirty="0" err="1" smtClean="0"/>
            <a:t>sản</a:t>
          </a:r>
          <a:r>
            <a:rPr lang="en-US" dirty="0" smtClean="0"/>
            <a:t> </a:t>
          </a:r>
          <a:r>
            <a:rPr lang="en-US" dirty="0" err="1" smtClean="0"/>
            <a:t>bằng</a:t>
          </a:r>
          <a:r>
            <a:rPr lang="en-US" dirty="0" smtClean="0"/>
            <a:t> </a:t>
          </a:r>
          <a:r>
            <a:rPr lang="en-US" dirty="0" err="1" smtClean="0"/>
            <a:t>giấy</a:t>
          </a:r>
          <a:r>
            <a:rPr lang="en-US" dirty="0" smtClean="0"/>
            <a:t> </a:t>
          </a:r>
          <a:r>
            <a:rPr lang="en-US" dirty="0" err="1" smtClean="0"/>
            <a:t>màu</a:t>
          </a:r>
          <a:r>
            <a:rPr lang="en-US" dirty="0" smtClean="0"/>
            <a:t>, </a:t>
          </a:r>
          <a:r>
            <a:rPr lang="en-US" dirty="0" err="1" smtClean="0"/>
            <a:t>đất</a:t>
          </a:r>
          <a:r>
            <a:rPr lang="en-US" dirty="0" smtClean="0"/>
            <a:t> </a:t>
          </a:r>
          <a:r>
            <a:rPr lang="en-US" dirty="0" err="1" smtClean="0"/>
            <a:t>nặn</a:t>
          </a:r>
          <a:r>
            <a:rPr lang="en-US" dirty="0" smtClean="0"/>
            <a:t>, …</a:t>
          </a:r>
          <a:endParaRPr lang="en-US" dirty="0"/>
        </a:p>
      </dgm:t>
    </dgm:pt>
    <dgm:pt modelId="{248A77F0-F3B2-4410-A790-75FBD83C9922}" type="parTrans" cxnId="{646E377C-DABC-4D1F-B000-4976B0E96A0E}">
      <dgm:prSet/>
      <dgm:spPr/>
      <dgm:t>
        <a:bodyPr/>
        <a:lstStyle/>
        <a:p>
          <a:endParaRPr lang="en-US"/>
        </a:p>
      </dgm:t>
    </dgm:pt>
    <dgm:pt modelId="{7D5EAB4F-01EE-4479-B308-D9D66F2EC1B9}" type="sibTrans" cxnId="{646E377C-DABC-4D1F-B000-4976B0E96A0E}">
      <dgm:prSet/>
      <dgm:spPr/>
      <dgm:t>
        <a:bodyPr/>
        <a:lstStyle/>
        <a:p>
          <a:endParaRPr lang="en-US"/>
        </a:p>
      </dgm:t>
    </dgm:pt>
    <dgm:pt modelId="{34D206B4-3E75-492F-8073-4E0F910D2DEB}">
      <dgm:prSet phldrT="[Text]"/>
      <dgm:spPr/>
      <dgm:t>
        <a:bodyPr/>
        <a:lstStyle/>
        <a:p>
          <a:r>
            <a:rPr lang="en-US" dirty="0" smtClean="0"/>
            <a:t>Phân </a:t>
          </a:r>
          <a:r>
            <a:rPr lang="en-US" dirty="0" err="1" smtClean="0"/>
            <a:t>biệt</a:t>
          </a:r>
          <a:r>
            <a:rPr lang="en-US" dirty="0" smtClean="0"/>
            <a:t> </a:t>
          </a:r>
          <a:r>
            <a:rPr lang="en-US" dirty="0" err="1" smtClean="0"/>
            <a:t>món</a:t>
          </a:r>
          <a:r>
            <a:rPr lang="en-US" dirty="0" smtClean="0"/>
            <a:t> ăn và nguyên </a:t>
          </a:r>
          <a:r>
            <a:rPr lang="en-US" dirty="0" err="1" smtClean="0"/>
            <a:t>liệu</a:t>
          </a:r>
          <a:r>
            <a:rPr lang="en-US" dirty="0" smtClean="0"/>
            <a:t> </a:t>
          </a:r>
          <a:r>
            <a:rPr lang="en-US" dirty="0" err="1" smtClean="0"/>
            <a:t>nấu</a:t>
          </a:r>
          <a:r>
            <a:rPr lang="en-US" dirty="0" smtClean="0"/>
            <a:t> ăn</a:t>
          </a:r>
          <a:endParaRPr lang="en-US" dirty="0"/>
        </a:p>
      </dgm:t>
    </dgm:pt>
    <dgm:pt modelId="{4651F9E1-EA38-4D4A-B508-546D898B37DF}" type="parTrans" cxnId="{EF2252A8-9D11-4194-99CD-C4AC63A8BF0F}">
      <dgm:prSet/>
      <dgm:spPr/>
      <dgm:t>
        <a:bodyPr/>
        <a:lstStyle/>
        <a:p>
          <a:endParaRPr lang="en-US"/>
        </a:p>
      </dgm:t>
    </dgm:pt>
    <dgm:pt modelId="{28CD3518-6120-46F6-A5EB-BCBD87D74CEB}" type="sibTrans" cxnId="{EF2252A8-9D11-4194-99CD-C4AC63A8BF0F}">
      <dgm:prSet/>
      <dgm:spPr/>
      <dgm:t>
        <a:bodyPr/>
        <a:lstStyle/>
        <a:p>
          <a:endParaRPr lang="en-US"/>
        </a:p>
      </dgm:t>
    </dgm:pt>
    <dgm:pt modelId="{586774B0-0907-4C6F-B70D-8C1C7716DBCA}" type="pres">
      <dgm:prSet presAssocID="{E54C16D7-3E68-4700-BDBF-6A20C2214D8A}" presName="Name0" presStyleCnt="0">
        <dgm:presLayoutVars>
          <dgm:chMax val="7"/>
          <dgm:dir/>
          <dgm:animLvl val="lvl"/>
          <dgm:resizeHandles val="exact"/>
        </dgm:presLayoutVars>
      </dgm:prSet>
      <dgm:spPr/>
    </dgm:pt>
    <dgm:pt modelId="{FFED23A7-148F-4FB3-BFFA-06C289B51368}" type="pres">
      <dgm:prSet presAssocID="{79320416-2BAF-455F-AAAA-75A8E00A25B1}" presName="circle1" presStyleLbl="node1" presStyleIdx="0" presStyleCnt="3"/>
      <dgm:spPr>
        <a:solidFill>
          <a:schemeClr val="bg1"/>
        </a:solidFill>
        <a:ln w="57150">
          <a:solidFill>
            <a:schemeClr val="accent6">
              <a:lumMod val="75000"/>
            </a:schemeClr>
          </a:solidFill>
        </a:ln>
      </dgm:spPr>
    </dgm:pt>
    <dgm:pt modelId="{ED1AFB88-977A-479A-96A4-811111C0D401}" type="pres">
      <dgm:prSet presAssocID="{79320416-2BAF-455F-AAAA-75A8E00A25B1}" presName="space" presStyleCnt="0"/>
      <dgm:spPr/>
    </dgm:pt>
    <dgm:pt modelId="{DB14BD2E-D9CB-4F9E-B5F1-0EB1097F2186}" type="pres">
      <dgm:prSet presAssocID="{79320416-2BAF-455F-AAAA-75A8E00A25B1}" presName="rect1" presStyleLbl="alignAcc1" presStyleIdx="0" presStyleCnt="3"/>
      <dgm:spPr/>
      <dgm:t>
        <a:bodyPr/>
        <a:lstStyle/>
        <a:p>
          <a:endParaRPr lang="en-US"/>
        </a:p>
      </dgm:t>
    </dgm:pt>
    <dgm:pt modelId="{37ED4476-34B3-490B-9F8D-871E72EA0602}" type="pres">
      <dgm:prSet presAssocID="{C95779EC-A88B-4E75-A61C-325A36E024C1}" presName="vertSpace2" presStyleLbl="node1" presStyleIdx="0" presStyleCnt="3"/>
      <dgm:spPr/>
    </dgm:pt>
    <dgm:pt modelId="{E1EA7EF2-BF14-4511-BE0B-FC30F3816E08}" type="pres">
      <dgm:prSet presAssocID="{C95779EC-A88B-4E75-A61C-325A36E024C1}" presName="circle2" presStyleLbl="node1" presStyleIdx="1" presStyleCnt="3"/>
      <dgm:spPr>
        <a:solidFill>
          <a:schemeClr val="bg1">
            <a:lumMod val="75000"/>
          </a:schemeClr>
        </a:solidFill>
        <a:ln w="57150">
          <a:solidFill>
            <a:schemeClr val="accent6">
              <a:lumMod val="75000"/>
            </a:schemeClr>
          </a:solidFill>
        </a:ln>
      </dgm:spPr>
    </dgm:pt>
    <dgm:pt modelId="{FEDBA6CD-F62D-47E1-BDC3-C5E2B586941E}" type="pres">
      <dgm:prSet presAssocID="{C95779EC-A88B-4E75-A61C-325A36E024C1}" presName="rect2" presStyleLbl="alignAcc1" presStyleIdx="1" presStyleCnt="3"/>
      <dgm:spPr/>
      <dgm:t>
        <a:bodyPr/>
        <a:lstStyle/>
        <a:p>
          <a:endParaRPr lang="en-US"/>
        </a:p>
      </dgm:t>
    </dgm:pt>
    <dgm:pt modelId="{9D5CF6A7-712A-4109-91C2-EA4CBC94D0AC}" type="pres">
      <dgm:prSet presAssocID="{40E78D28-7FF5-4BCA-8835-42C0A1DEDADA}" presName="vertSpace3" presStyleLbl="node1" presStyleIdx="1" presStyleCnt="3"/>
      <dgm:spPr/>
    </dgm:pt>
    <dgm:pt modelId="{AAD0F5FA-E7C0-49BC-935C-DBD8458B6608}" type="pres">
      <dgm:prSet presAssocID="{40E78D28-7FF5-4BCA-8835-42C0A1DEDADA}" presName="circle3" presStyleLbl="node1" presStyleIdx="2" presStyleCnt="3"/>
      <dgm:spPr>
        <a:solidFill>
          <a:srgbClr val="1966B3"/>
        </a:solidFill>
        <a:ln w="57150">
          <a:solidFill>
            <a:schemeClr val="accent6">
              <a:lumMod val="75000"/>
            </a:schemeClr>
          </a:solidFill>
        </a:ln>
      </dgm:spPr>
    </dgm:pt>
    <dgm:pt modelId="{892DE751-B8A6-415A-B96C-0E89B2163C85}" type="pres">
      <dgm:prSet presAssocID="{40E78D28-7FF5-4BCA-8835-42C0A1DEDADA}" presName="rect3" presStyleLbl="alignAcc1" presStyleIdx="2" presStyleCnt="3"/>
      <dgm:spPr/>
      <dgm:t>
        <a:bodyPr/>
        <a:lstStyle/>
        <a:p>
          <a:endParaRPr lang="en-US"/>
        </a:p>
      </dgm:t>
    </dgm:pt>
    <dgm:pt modelId="{6C1B0AD9-098E-496F-ABC3-CC27FA6E94E3}" type="pres">
      <dgm:prSet presAssocID="{79320416-2BAF-455F-AAAA-75A8E00A25B1}" presName="rect1ParTx" presStyleLbl="alignAcc1" presStyleIdx="2" presStyleCnt="3">
        <dgm:presLayoutVars>
          <dgm:chMax val="1"/>
          <dgm:bulletEnabled val="1"/>
        </dgm:presLayoutVars>
      </dgm:prSet>
      <dgm:spPr/>
      <dgm:t>
        <a:bodyPr/>
        <a:lstStyle/>
        <a:p>
          <a:endParaRPr lang="en-US"/>
        </a:p>
      </dgm:t>
    </dgm:pt>
    <dgm:pt modelId="{8C4C9E62-C448-4FEC-82A5-F9805D5E76FD}" type="pres">
      <dgm:prSet presAssocID="{79320416-2BAF-455F-AAAA-75A8E00A25B1}" presName="rect1ChTx" presStyleLbl="alignAcc1" presStyleIdx="2" presStyleCnt="3">
        <dgm:presLayoutVars>
          <dgm:bulletEnabled val="1"/>
        </dgm:presLayoutVars>
      </dgm:prSet>
      <dgm:spPr/>
      <dgm:t>
        <a:bodyPr/>
        <a:lstStyle/>
        <a:p>
          <a:endParaRPr lang="en-US"/>
        </a:p>
      </dgm:t>
    </dgm:pt>
    <dgm:pt modelId="{423854A3-57FF-4DFA-9752-F154EAC6BA9A}" type="pres">
      <dgm:prSet presAssocID="{C95779EC-A88B-4E75-A61C-325A36E024C1}" presName="rect2ParTx" presStyleLbl="alignAcc1" presStyleIdx="2" presStyleCnt="3">
        <dgm:presLayoutVars>
          <dgm:chMax val="1"/>
          <dgm:bulletEnabled val="1"/>
        </dgm:presLayoutVars>
      </dgm:prSet>
      <dgm:spPr/>
      <dgm:t>
        <a:bodyPr/>
        <a:lstStyle/>
        <a:p>
          <a:endParaRPr lang="en-US"/>
        </a:p>
      </dgm:t>
    </dgm:pt>
    <dgm:pt modelId="{7A0020D9-7CD1-4435-AC60-1F8BD691A4AD}" type="pres">
      <dgm:prSet presAssocID="{C95779EC-A88B-4E75-A61C-325A36E024C1}" presName="rect2ChTx" presStyleLbl="alignAcc1" presStyleIdx="2" presStyleCnt="3">
        <dgm:presLayoutVars>
          <dgm:bulletEnabled val="1"/>
        </dgm:presLayoutVars>
      </dgm:prSet>
      <dgm:spPr/>
      <dgm:t>
        <a:bodyPr/>
        <a:lstStyle/>
        <a:p>
          <a:endParaRPr lang="en-US"/>
        </a:p>
      </dgm:t>
    </dgm:pt>
    <dgm:pt modelId="{DFA21FA2-660F-4B18-8BE2-436DDC3957E9}" type="pres">
      <dgm:prSet presAssocID="{40E78D28-7FF5-4BCA-8835-42C0A1DEDADA}" presName="rect3ParTx" presStyleLbl="alignAcc1" presStyleIdx="2" presStyleCnt="3">
        <dgm:presLayoutVars>
          <dgm:chMax val="1"/>
          <dgm:bulletEnabled val="1"/>
        </dgm:presLayoutVars>
      </dgm:prSet>
      <dgm:spPr/>
      <dgm:t>
        <a:bodyPr/>
        <a:lstStyle/>
        <a:p>
          <a:endParaRPr lang="en-US"/>
        </a:p>
      </dgm:t>
    </dgm:pt>
    <dgm:pt modelId="{CCE1C7D5-46E3-4224-BB82-4C14A7CF9754}" type="pres">
      <dgm:prSet presAssocID="{40E78D28-7FF5-4BCA-8835-42C0A1DEDADA}" presName="rect3ChTx" presStyleLbl="alignAcc1" presStyleIdx="2" presStyleCnt="3">
        <dgm:presLayoutVars>
          <dgm:bulletEnabled val="1"/>
        </dgm:presLayoutVars>
      </dgm:prSet>
      <dgm:spPr/>
      <dgm:t>
        <a:bodyPr/>
        <a:lstStyle/>
        <a:p>
          <a:endParaRPr lang="en-US"/>
        </a:p>
      </dgm:t>
    </dgm:pt>
  </dgm:ptLst>
  <dgm:cxnLst>
    <dgm:cxn modelId="{06D53373-BEFF-4FDF-87EF-D0CFBD5A9B5E}" type="presOf" srcId="{34D206B4-3E75-492F-8073-4E0F910D2DEB}" destId="{CCE1C7D5-46E3-4224-BB82-4C14A7CF9754}" srcOrd="0" destOrd="1" presId="urn:microsoft.com/office/officeart/2005/8/layout/target3"/>
    <dgm:cxn modelId="{9802B645-0165-4AE7-9F86-BAC8EAF1D99A}" type="presOf" srcId="{E54C16D7-3E68-4700-BDBF-6A20C2214D8A}" destId="{586774B0-0907-4C6F-B70D-8C1C7716DBCA}" srcOrd="0" destOrd="0" presId="urn:microsoft.com/office/officeart/2005/8/layout/target3"/>
    <dgm:cxn modelId="{2492B7CC-9962-4D43-86A8-BE79CC42F1E2}" srcId="{E54C16D7-3E68-4700-BDBF-6A20C2214D8A}" destId="{79320416-2BAF-455F-AAAA-75A8E00A25B1}" srcOrd="0" destOrd="0" parTransId="{F7D0DEDB-4A2F-4223-AFBA-54C6B97A586D}" sibTransId="{74DEEAC8-4D70-4F5A-8718-703E68D3D6EC}"/>
    <dgm:cxn modelId="{94200176-962E-43EE-B507-72963443395A}" type="presOf" srcId="{B9B55CD9-1862-48B8-B0AF-AC3EE5B307C7}" destId="{8C4C9E62-C448-4FEC-82A5-F9805D5E76FD}" srcOrd="0" destOrd="0" presId="urn:microsoft.com/office/officeart/2005/8/layout/target3"/>
    <dgm:cxn modelId="{5DE43779-0323-4201-8A29-A0C9F5DF7C98}" srcId="{40E78D28-7FF5-4BCA-8835-42C0A1DEDADA}" destId="{DA37B803-28AC-44F6-A9B9-0976CF5D884D}" srcOrd="0" destOrd="0" parTransId="{C0AF7E1F-9A39-46CE-B339-7FDCAB834A88}" sibTransId="{867F9D30-9334-47F1-BD0D-28AF388064BE}"/>
    <dgm:cxn modelId="{1540C18A-DBFB-410C-B808-37A50B2D9726}" srcId="{E54C16D7-3E68-4700-BDBF-6A20C2214D8A}" destId="{C95779EC-A88B-4E75-A61C-325A36E024C1}" srcOrd="1" destOrd="0" parTransId="{18420056-C492-480D-A93C-C7E2B29B83C1}" sibTransId="{BCDD4886-3795-431E-83AA-66ABB1916DED}"/>
    <dgm:cxn modelId="{9D2668A5-9C69-4238-9FC8-3AA7E830D9FF}" srcId="{79320416-2BAF-455F-AAAA-75A8E00A25B1}" destId="{D5854D4D-709F-4353-85A1-70C32318C2A2}" srcOrd="1" destOrd="0" parTransId="{2C6FC199-E28C-4F26-88FE-163AC2D58D06}" sibTransId="{F387273A-0B4D-4BFA-B8F0-6187EA37D724}"/>
    <dgm:cxn modelId="{3D08EF2F-80B6-4EBF-BE60-EF6355CFD3F6}" type="presOf" srcId="{189AE2D0-D8FA-4A8F-B833-B54E6E74D016}" destId="{7A0020D9-7CD1-4435-AC60-1F8BD691A4AD}" srcOrd="0" destOrd="1" presId="urn:microsoft.com/office/officeart/2005/8/layout/target3"/>
    <dgm:cxn modelId="{A1DEA897-11D3-4AF3-B2CC-615D7F87B481}" srcId="{C95779EC-A88B-4E75-A61C-325A36E024C1}" destId="{54334D95-BACA-475A-AAD6-D4621BA26D74}" srcOrd="0" destOrd="0" parTransId="{AD531886-74FE-4B11-8AC0-AA7982F4DAE9}" sibTransId="{D3B53717-4785-4A1B-86EB-40856B16D75F}"/>
    <dgm:cxn modelId="{78D68F96-806A-4F46-93DA-860A72AA037D}" srcId="{C95779EC-A88B-4E75-A61C-325A36E024C1}" destId="{189AE2D0-D8FA-4A8F-B833-B54E6E74D016}" srcOrd="1" destOrd="0" parTransId="{6E5F9751-FD0B-42ED-B956-7D9BF0723148}" sibTransId="{4CCAC901-522D-49FF-8D37-5121EAB214CB}"/>
    <dgm:cxn modelId="{DEA48850-F45F-4B07-9011-79079E890352}" type="presOf" srcId="{C95779EC-A88B-4E75-A61C-325A36E024C1}" destId="{FEDBA6CD-F62D-47E1-BDC3-C5E2B586941E}" srcOrd="0" destOrd="0" presId="urn:microsoft.com/office/officeart/2005/8/layout/target3"/>
    <dgm:cxn modelId="{3DB1DD72-9CAC-4529-8961-72B778F8850E}" type="presOf" srcId="{79320416-2BAF-455F-AAAA-75A8E00A25B1}" destId="{6C1B0AD9-098E-496F-ABC3-CC27FA6E94E3}" srcOrd="1" destOrd="0" presId="urn:microsoft.com/office/officeart/2005/8/layout/target3"/>
    <dgm:cxn modelId="{C750E39E-4B86-491D-AB87-88EBA8B431BE}" type="presOf" srcId="{D5854D4D-709F-4353-85A1-70C32318C2A2}" destId="{8C4C9E62-C448-4FEC-82A5-F9805D5E76FD}" srcOrd="0" destOrd="1" presId="urn:microsoft.com/office/officeart/2005/8/layout/target3"/>
    <dgm:cxn modelId="{350CB4C8-EFFB-4419-B104-5BC3CA2DA574}" type="presOf" srcId="{DA37B803-28AC-44F6-A9B9-0976CF5D884D}" destId="{CCE1C7D5-46E3-4224-BB82-4C14A7CF9754}" srcOrd="0" destOrd="0" presId="urn:microsoft.com/office/officeart/2005/8/layout/target3"/>
    <dgm:cxn modelId="{952ABD8A-8599-47C8-8A9B-0E77BAE0AB7E}" srcId="{E54C16D7-3E68-4700-BDBF-6A20C2214D8A}" destId="{40E78D28-7FF5-4BCA-8835-42C0A1DEDADA}" srcOrd="2" destOrd="0" parTransId="{F9FC4837-15FB-4B2B-AC54-6D2AEBA289DC}" sibTransId="{B714B728-B3D1-409B-977C-CEDD72A64E7E}"/>
    <dgm:cxn modelId="{74BA3918-9418-4D15-A62F-A130F259C181}" srcId="{79320416-2BAF-455F-AAAA-75A8E00A25B1}" destId="{B9B55CD9-1862-48B8-B0AF-AC3EE5B307C7}" srcOrd="0" destOrd="0" parTransId="{B79E6B15-C5A6-482D-A19A-2DCB73B8F761}" sibTransId="{A05DA73D-1E84-4993-8E7A-257A9633E4C2}"/>
    <dgm:cxn modelId="{E40EBF46-1CF8-4D02-9EB1-3B98AF86280C}" type="presOf" srcId="{C95779EC-A88B-4E75-A61C-325A36E024C1}" destId="{423854A3-57FF-4DFA-9752-F154EAC6BA9A}" srcOrd="1" destOrd="0" presId="urn:microsoft.com/office/officeart/2005/8/layout/target3"/>
    <dgm:cxn modelId="{B55567B7-1264-49DA-8BA4-99A671643CCD}" type="presOf" srcId="{40E78D28-7FF5-4BCA-8835-42C0A1DEDADA}" destId="{DFA21FA2-660F-4B18-8BE2-436DDC3957E9}" srcOrd="1" destOrd="0" presId="urn:microsoft.com/office/officeart/2005/8/layout/target3"/>
    <dgm:cxn modelId="{2BBC570C-7BAA-440C-B61C-FB233F77F881}" type="presOf" srcId="{04252D23-A0E6-426A-BCF4-E739AFCEDEE0}" destId="{7A0020D9-7CD1-4435-AC60-1F8BD691A4AD}" srcOrd="0" destOrd="2" presId="urn:microsoft.com/office/officeart/2005/8/layout/target3"/>
    <dgm:cxn modelId="{6361FC26-DCA1-4114-9BBD-27F5A883894C}" type="presOf" srcId="{79320416-2BAF-455F-AAAA-75A8E00A25B1}" destId="{DB14BD2E-D9CB-4F9E-B5F1-0EB1097F2186}" srcOrd="0" destOrd="0" presId="urn:microsoft.com/office/officeart/2005/8/layout/target3"/>
    <dgm:cxn modelId="{EF2252A8-9D11-4194-99CD-C4AC63A8BF0F}" srcId="{40E78D28-7FF5-4BCA-8835-42C0A1DEDADA}" destId="{34D206B4-3E75-492F-8073-4E0F910D2DEB}" srcOrd="1" destOrd="0" parTransId="{4651F9E1-EA38-4D4A-B508-546D898B37DF}" sibTransId="{28CD3518-6120-46F6-A5EB-BCBD87D74CEB}"/>
    <dgm:cxn modelId="{7B86D0A9-EEF7-495D-AA0D-8FC1769AD562}" type="presOf" srcId="{54334D95-BACA-475A-AAD6-D4621BA26D74}" destId="{7A0020D9-7CD1-4435-AC60-1F8BD691A4AD}" srcOrd="0" destOrd="0" presId="urn:microsoft.com/office/officeart/2005/8/layout/target3"/>
    <dgm:cxn modelId="{21B5ECDD-FFF0-4929-BB98-C693FFAC9190}" type="presOf" srcId="{40E78D28-7FF5-4BCA-8835-42C0A1DEDADA}" destId="{892DE751-B8A6-415A-B96C-0E89B2163C85}" srcOrd="0" destOrd="0" presId="urn:microsoft.com/office/officeart/2005/8/layout/target3"/>
    <dgm:cxn modelId="{646E377C-DABC-4D1F-B000-4976B0E96A0E}" srcId="{C95779EC-A88B-4E75-A61C-325A36E024C1}" destId="{04252D23-A0E6-426A-BCF4-E739AFCEDEE0}" srcOrd="2" destOrd="0" parTransId="{248A77F0-F3B2-4410-A790-75FBD83C9922}" sibTransId="{7D5EAB4F-01EE-4479-B308-D9D66F2EC1B9}"/>
    <dgm:cxn modelId="{068F9807-69AF-460A-A985-B0F910BECF0C}" type="presParOf" srcId="{586774B0-0907-4C6F-B70D-8C1C7716DBCA}" destId="{FFED23A7-148F-4FB3-BFFA-06C289B51368}" srcOrd="0" destOrd="0" presId="urn:microsoft.com/office/officeart/2005/8/layout/target3"/>
    <dgm:cxn modelId="{02CC1E5A-2321-411F-A48C-45222B49AD96}" type="presParOf" srcId="{586774B0-0907-4C6F-B70D-8C1C7716DBCA}" destId="{ED1AFB88-977A-479A-96A4-811111C0D401}" srcOrd="1" destOrd="0" presId="urn:microsoft.com/office/officeart/2005/8/layout/target3"/>
    <dgm:cxn modelId="{D35AB3BB-CCAC-4844-AB15-CC3A36870717}" type="presParOf" srcId="{586774B0-0907-4C6F-B70D-8C1C7716DBCA}" destId="{DB14BD2E-D9CB-4F9E-B5F1-0EB1097F2186}" srcOrd="2" destOrd="0" presId="urn:microsoft.com/office/officeart/2005/8/layout/target3"/>
    <dgm:cxn modelId="{DAB01284-0131-4974-82E4-C8BFD3EF4E24}" type="presParOf" srcId="{586774B0-0907-4C6F-B70D-8C1C7716DBCA}" destId="{37ED4476-34B3-490B-9F8D-871E72EA0602}" srcOrd="3" destOrd="0" presId="urn:microsoft.com/office/officeart/2005/8/layout/target3"/>
    <dgm:cxn modelId="{2BF45AF7-5AE1-44B1-AF06-93902CCA53A5}" type="presParOf" srcId="{586774B0-0907-4C6F-B70D-8C1C7716DBCA}" destId="{E1EA7EF2-BF14-4511-BE0B-FC30F3816E08}" srcOrd="4" destOrd="0" presId="urn:microsoft.com/office/officeart/2005/8/layout/target3"/>
    <dgm:cxn modelId="{9136D2AA-297A-4FC9-B712-61803E103F20}" type="presParOf" srcId="{586774B0-0907-4C6F-B70D-8C1C7716DBCA}" destId="{FEDBA6CD-F62D-47E1-BDC3-C5E2B586941E}" srcOrd="5" destOrd="0" presId="urn:microsoft.com/office/officeart/2005/8/layout/target3"/>
    <dgm:cxn modelId="{5E0B34D3-3609-45D6-85E2-4D78E4794BBC}" type="presParOf" srcId="{586774B0-0907-4C6F-B70D-8C1C7716DBCA}" destId="{9D5CF6A7-712A-4109-91C2-EA4CBC94D0AC}" srcOrd="6" destOrd="0" presId="urn:microsoft.com/office/officeart/2005/8/layout/target3"/>
    <dgm:cxn modelId="{DB8879E6-DBF5-4305-AC55-EA4E8ED37EF1}" type="presParOf" srcId="{586774B0-0907-4C6F-B70D-8C1C7716DBCA}" destId="{AAD0F5FA-E7C0-49BC-935C-DBD8458B6608}" srcOrd="7" destOrd="0" presId="urn:microsoft.com/office/officeart/2005/8/layout/target3"/>
    <dgm:cxn modelId="{9A76F3F8-C596-40C9-8F40-9116709F173D}" type="presParOf" srcId="{586774B0-0907-4C6F-B70D-8C1C7716DBCA}" destId="{892DE751-B8A6-415A-B96C-0E89B2163C85}" srcOrd="8" destOrd="0" presId="urn:microsoft.com/office/officeart/2005/8/layout/target3"/>
    <dgm:cxn modelId="{C388C1B3-BE80-4CAA-8833-B098ACA09F89}" type="presParOf" srcId="{586774B0-0907-4C6F-B70D-8C1C7716DBCA}" destId="{6C1B0AD9-098E-496F-ABC3-CC27FA6E94E3}" srcOrd="9" destOrd="0" presId="urn:microsoft.com/office/officeart/2005/8/layout/target3"/>
    <dgm:cxn modelId="{447DA223-CB2A-4DE7-9EAA-1EADA4DDC63F}" type="presParOf" srcId="{586774B0-0907-4C6F-B70D-8C1C7716DBCA}" destId="{8C4C9E62-C448-4FEC-82A5-F9805D5E76FD}" srcOrd="10" destOrd="0" presId="urn:microsoft.com/office/officeart/2005/8/layout/target3"/>
    <dgm:cxn modelId="{41598938-638D-4A5B-8F13-1BD5D7365477}" type="presParOf" srcId="{586774B0-0907-4C6F-B70D-8C1C7716DBCA}" destId="{423854A3-57FF-4DFA-9752-F154EAC6BA9A}" srcOrd="11" destOrd="0" presId="urn:microsoft.com/office/officeart/2005/8/layout/target3"/>
    <dgm:cxn modelId="{CF79C284-738C-44A2-A854-E08E7589DD84}" type="presParOf" srcId="{586774B0-0907-4C6F-B70D-8C1C7716DBCA}" destId="{7A0020D9-7CD1-4435-AC60-1F8BD691A4AD}" srcOrd="12" destOrd="0" presId="urn:microsoft.com/office/officeart/2005/8/layout/target3"/>
    <dgm:cxn modelId="{0F2A3992-2FD7-423D-B987-67F9F3056468}" type="presParOf" srcId="{586774B0-0907-4C6F-B70D-8C1C7716DBCA}" destId="{DFA21FA2-660F-4B18-8BE2-436DDC3957E9}" srcOrd="13" destOrd="0" presId="urn:microsoft.com/office/officeart/2005/8/layout/target3"/>
    <dgm:cxn modelId="{EAC06F6E-92AD-4B88-9354-071368806B31}" type="presParOf" srcId="{586774B0-0907-4C6F-B70D-8C1C7716DBCA}" destId="{CCE1C7D5-46E3-4224-BB82-4C14A7CF9754}"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86E6C-30CA-4AF0-A9FB-FD50549AA279}">
      <dsp:nvSpPr>
        <dsp:cNvPr id="0" name=""/>
        <dsp:cNvSpPr/>
      </dsp:nvSpPr>
      <dsp:spPr>
        <a:xfrm>
          <a:off x="2891158" y="2431629"/>
          <a:ext cx="1933835" cy="172663"/>
        </a:xfrm>
        <a:custGeom>
          <a:avLst/>
          <a:gdLst/>
          <a:ahLst/>
          <a:cxnLst/>
          <a:rect l="0" t="0" r="0" b="0"/>
          <a:pathLst>
            <a:path>
              <a:moveTo>
                <a:pt x="0" y="172663"/>
              </a:moveTo>
              <a:lnTo>
                <a:pt x="1933835" y="172663"/>
              </a:lnTo>
              <a:lnTo>
                <a:pt x="1933835"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D467D6-23FF-4412-8B3B-29EDFFD27AD7}">
      <dsp:nvSpPr>
        <dsp:cNvPr id="0" name=""/>
        <dsp:cNvSpPr/>
      </dsp:nvSpPr>
      <dsp:spPr>
        <a:xfrm>
          <a:off x="2891158" y="2604293"/>
          <a:ext cx="3703363" cy="1187927"/>
        </a:xfrm>
        <a:custGeom>
          <a:avLst/>
          <a:gdLst/>
          <a:ahLst/>
          <a:cxnLst/>
          <a:rect l="0" t="0" r="0" b="0"/>
          <a:pathLst>
            <a:path>
              <a:moveTo>
                <a:pt x="0" y="0"/>
              </a:moveTo>
              <a:lnTo>
                <a:pt x="3427101" y="0"/>
              </a:lnTo>
              <a:lnTo>
                <a:pt x="3427101" y="1187927"/>
              </a:lnTo>
              <a:lnTo>
                <a:pt x="3703363" y="11879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30B463-52C3-4EFD-9576-B3F23BA4F8F5}">
      <dsp:nvSpPr>
        <dsp:cNvPr id="0" name=""/>
        <dsp:cNvSpPr/>
      </dsp:nvSpPr>
      <dsp:spPr>
        <a:xfrm>
          <a:off x="2891158" y="2558573"/>
          <a:ext cx="3703363" cy="91440"/>
        </a:xfrm>
        <a:custGeom>
          <a:avLst/>
          <a:gdLst/>
          <a:ahLst/>
          <a:cxnLst/>
          <a:rect l="0" t="0" r="0" b="0"/>
          <a:pathLst>
            <a:path>
              <a:moveTo>
                <a:pt x="0" y="45720"/>
              </a:moveTo>
              <a:lnTo>
                <a:pt x="3703363" y="457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9F159C-A24B-4BB6-AA43-F4DA6379B6BD}">
      <dsp:nvSpPr>
        <dsp:cNvPr id="0" name=""/>
        <dsp:cNvSpPr/>
      </dsp:nvSpPr>
      <dsp:spPr>
        <a:xfrm>
          <a:off x="2891158" y="1416366"/>
          <a:ext cx="3703363" cy="1187927"/>
        </a:xfrm>
        <a:custGeom>
          <a:avLst/>
          <a:gdLst/>
          <a:ahLst/>
          <a:cxnLst/>
          <a:rect l="0" t="0" r="0" b="0"/>
          <a:pathLst>
            <a:path>
              <a:moveTo>
                <a:pt x="0" y="1187927"/>
              </a:moveTo>
              <a:lnTo>
                <a:pt x="3427101" y="1187927"/>
              </a:lnTo>
              <a:lnTo>
                <a:pt x="3427101" y="0"/>
              </a:lnTo>
              <a:lnTo>
                <a:pt x="3703363"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A40F14-E624-410F-88EA-BEB2DF0EE402}">
      <dsp:nvSpPr>
        <dsp:cNvPr id="0" name=""/>
        <dsp:cNvSpPr/>
      </dsp:nvSpPr>
      <dsp:spPr>
        <a:xfrm>
          <a:off x="5516" y="2182993"/>
          <a:ext cx="2885641" cy="842599"/>
        </a:xfrm>
        <a:prstGeom prst="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t>Giáo</a:t>
          </a:r>
          <a:r>
            <a:rPr lang="en-US" sz="2800" kern="1200" dirty="0" smtClean="0"/>
            <a:t> </a:t>
          </a:r>
          <a:r>
            <a:rPr lang="en-US" sz="2800" kern="1200" dirty="0" err="1" smtClean="0"/>
            <a:t>dục</a:t>
          </a:r>
          <a:r>
            <a:rPr lang="en-US" sz="2800" kern="1200" dirty="0" smtClean="0"/>
            <a:t> </a:t>
          </a:r>
          <a:r>
            <a:rPr lang="en-US" sz="2800" kern="1200" dirty="0" err="1" smtClean="0"/>
            <a:t>địa</a:t>
          </a:r>
          <a:r>
            <a:rPr lang="en-US" sz="2800" kern="1200" dirty="0" smtClean="0"/>
            <a:t> phương</a:t>
          </a:r>
          <a:endParaRPr lang="en-US" sz="2800" kern="1200" dirty="0"/>
        </a:p>
      </dsp:txBody>
      <dsp:txXfrm>
        <a:off x="5516" y="2182993"/>
        <a:ext cx="2885641" cy="842599"/>
      </dsp:txXfrm>
    </dsp:sp>
    <dsp:sp modelId="{064215A8-0EDB-40A7-9F16-9A06E32172DC}">
      <dsp:nvSpPr>
        <dsp:cNvPr id="0" name=""/>
        <dsp:cNvSpPr/>
      </dsp:nvSpPr>
      <dsp:spPr>
        <a:xfrm>
          <a:off x="6594522" y="995066"/>
          <a:ext cx="3419960" cy="842599"/>
        </a:xfrm>
        <a:prstGeom prst="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t>Các</a:t>
          </a:r>
          <a:r>
            <a:rPr lang="en-US" sz="2800" kern="1200" dirty="0" smtClean="0"/>
            <a:t> môn ở </a:t>
          </a:r>
          <a:r>
            <a:rPr lang="en-US" sz="2800" kern="1200" dirty="0" err="1" smtClean="0"/>
            <a:t>lớp</a:t>
          </a:r>
          <a:endParaRPr lang="en-US" sz="2800" kern="1200" dirty="0"/>
        </a:p>
      </dsp:txBody>
      <dsp:txXfrm>
        <a:off x="6594522" y="995066"/>
        <a:ext cx="3419960" cy="842599"/>
      </dsp:txXfrm>
    </dsp:sp>
    <dsp:sp modelId="{4969E935-5D59-4AD9-B1C7-A05E751D3B5A}">
      <dsp:nvSpPr>
        <dsp:cNvPr id="0" name=""/>
        <dsp:cNvSpPr/>
      </dsp:nvSpPr>
      <dsp:spPr>
        <a:xfrm>
          <a:off x="6594522" y="2182993"/>
          <a:ext cx="3458360" cy="842599"/>
        </a:xfrm>
        <a:prstGeom prst="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t>Hoạt</a:t>
          </a:r>
          <a:r>
            <a:rPr lang="en-US" sz="2800" kern="1200" dirty="0" smtClean="0"/>
            <a:t> </a:t>
          </a:r>
          <a:r>
            <a:rPr lang="en-US" sz="2800" kern="1200" dirty="0" err="1" smtClean="0"/>
            <a:t>động</a:t>
          </a:r>
          <a:r>
            <a:rPr lang="en-US" sz="2800" kern="1200" dirty="0" smtClean="0"/>
            <a:t> </a:t>
          </a:r>
          <a:r>
            <a:rPr lang="en-US" sz="2800" kern="1200" dirty="0" err="1" smtClean="0"/>
            <a:t>trải</a:t>
          </a:r>
          <a:r>
            <a:rPr lang="en-US" sz="2800" kern="1200" dirty="0" smtClean="0"/>
            <a:t> </a:t>
          </a:r>
          <a:r>
            <a:rPr lang="en-US" sz="2800" kern="1200" dirty="0" err="1" smtClean="0"/>
            <a:t>nghiệm</a:t>
          </a:r>
          <a:endParaRPr lang="en-US" sz="2800" kern="1200" dirty="0"/>
        </a:p>
      </dsp:txBody>
      <dsp:txXfrm>
        <a:off x="6594522" y="2182993"/>
        <a:ext cx="3458360" cy="842599"/>
      </dsp:txXfrm>
    </dsp:sp>
    <dsp:sp modelId="{E6CF36A6-ECFB-40F1-8199-CCF07FFC648B}">
      <dsp:nvSpPr>
        <dsp:cNvPr id="0" name=""/>
        <dsp:cNvSpPr/>
      </dsp:nvSpPr>
      <dsp:spPr>
        <a:xfrm>
          <a:off x="6594522" y="3370921"/>
          <a:ext cx="3436342" cy="842599"/>
        </a:xfrm>
        <a:prstGeom prst="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t>Hoạt</a:t>
          </a:r>
          <a:r>
            <a:rPr lang="en-US" sz="2800" kern="1200" dirty="0" smtClean="0"/>
            <a:t> </a:t>
          </a:r>
          <a:r>
            <a:rPr lang="en-US" sz="2800" kern="1200" dirty="0" err="1" smtClean="0"/>
            <a:t>động</a:t>
          </a:r>
          <a:r>
            <a:rPr lang="en-US" sz="2800" kern="1200" dirty="0" smtClean="0"/>
            <a:t> </a:t>
          </a:r>
          <a:r>
            <a:rPr lang="en-US" sz="2800" kern="1200" dirty="0" err="1" smtClean="0"/>
            <a:t>giáo</a:t>
          </a:r>
          <a:r>
            <a:rPr lang="en-US" sz="2800" kern="1200" dirty="0" smtClean="0"/>
            <a:t> </a:t>
          </a:r>
          <a:r>
            <a:rPr lang="en-US" sz="2800" kern="1200" dirty="0" err="1" smtClean="0"/>
            <a:t>dục</a:t>
          </a:r>
          <a:endParaRPr lang="en-US" sz="2800" kern="1200" dirty="0"/>
        </a:p>
      </dsp:txBody>
      <dsp:txXfrm>
        <a:off x="6594522" y="3370921"/>
        <a:ext cx="3436342" cy="842599"/>
      </dsp:txXfrm>
    </dsp:sp>
    <dsp:sp modelId="{05834164-C0E3-4255-A85C-9A5E28902380}">
      <dsp:nvSpPr>
        <dsp:cNvPr id="0" name=""/>
        <dsp:cNvSpPr/>
      </dsp:nvSpPr>
      <dsp:spPr>
        <a:xfrm>
          <a:off x="3607989" y="1589029"/>
          <a:ext cx="2434008" cy="842599"/>
        </a:xfrm>
        <a:prstGeom prst="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t>Tích</a:t>
          </a:r>
          <a:r>
            <a:rPr lang="en-US" sz="2800" kern="1200" dirty="0" smtClean="0"/>
            <a:t> </a:t>
          </a:r>
          <a:r>
            <a:rPr lang="en-US" sz="2800" kern="1200" dirty="0" err="1" smtClean="0"/>
            <a:t>hợp</a:t>
          </a:r>
          <a:endParaRPr lang="en-US" sz="2800" kern="1200" dirty="0"/>
        </a:p>
      </dsp:txBody>
      <dsp:txXfrm>
        <a:off x="3607989" y="1589029"/>
        <a:ext cx="2434008" cy="8425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AE75C-F585-435A-B824-AF41BA5C1F06}">
      <dsp:nvSpPr>
        <dsp:cNvPr id="0" name=""/>
        <dsp:cNvSpPr/>
      </dsp:nvSpPr>
      <dsp:spPr>
        <a:xfrm rot="5400000">
          <a:off x="6168292" y="-2376870"/>
          <a:ext cx="1342838" cy="64373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err="1" smtClean="0"/>
            <a:t>Tìm</a:t>
          </a:r>
          <a:r>
            <a:rPr lang="en-US" sz="2500" kern="1200" dirty="0" smtClean="0"/>
            <a:t> </a:t>
          </a:r>
          <a:r>
            <a:rPr lang="en-US" sz="2500" kern="1200" dirty="0" err="1" smtClean="0"/>
            <a:t>hiểu</a:t>
          </a:r>
          <a:r>
            <a:rPr lang="en-US" sz="2500" kern="1200" dirty="0" smtClean="0"/>
            <a:t> </a:t>
          </a:r>
          <a:r>
            <a:rPr lang="en-US" sz="2500" kern="1200" dirty="0" err="1" smtClean="0"/>
            <a:t>nội</a:t>
          </a:r>
          <a:r>
            <a:rPr lang="en-US" sz="2500" kern="1200" dirty="0" smtClean="0"/>
            <a:t> dung </a:t>
          </a:r>
          <a:r>
            <a:rPr lang="en-US" sz="2500" kern="1200" dirty="0" err="1" smtClean="0"/>
            <a:t>tích</a:t>
          </a:r>
          <a:r>
            <a:rPr lang="en-US" sz="2500" kern="1200" dirty="0" smtClean="0"/>
            <a:t> </a:t>
          </a:r>
          <a:r>
            <a:rPr lang="en-US" sz="2500" kern="1200" dirty="0" err="1" smtClean="0"/>
            <a:t>hợp</a:t>
          </a:r>
          <a:r>
            <a:rPr lang="en-US" sz="2500" kern="1200" dirty="0" smtClean="0"/>
            <a:t> ở </a:t>
          </a:r>
          <a:r>
            <a:rPr lang="en-US" sz="2500" kern="1200" dirty="0" err="1" smtClean="0"/>
            <a:t>các</a:t>
          </a:r>
          <a:r>
            <a:rPr lang="en-US" sz="2500" kern="1200" dirty="0" smtClean="0"/>
            <a:t> môn </a:t>
          </a:r>
          <a:r>
            <a:rPr lang="en-US" sz="2500" kern="1200" dirty="0" err="1" smtClean="0"/>
            <a:t>học</a:t>
          </a:r>
          <a:endParaRPr lang="en-US" sz="2500" kern="1200" dirty="0"/>
        </a:p>
        <a:p>
          <a:pPr marL="228600" lvl="1" indent="-228600" algn="l" defTabSz="1111250">
            <a:lnSpc>
              <a:spcPct val="90000"/>
            </a:lnSpc>
            <a:spcBef>
              <a:spcPct val="0"/>
            </a:spcBef>
            <a:spcAft>
              <a:spcPct val="15000"/>
            </a:spcAft>
            <a:buChar char="••"/>
          </a:pPr>
          <a:r>
            <a:rPr lang="en-US" sz="2500" kern="1200" dirty="0" err="1" smtClean="0"/>
            <a:t>Kết</a:t>
          </a:r>
          <a:r>
            <a:rPr lang="en-US" sz="2500" kern="1200" dirty="0" smtClean="0"/>
            <a:t> </a:t>
          </a:r>
          <a:r>
            <a:rPr lang="en-US" sz="2500" kern="1200" dirty="0" err="1" smtClean="0"/>
            <a:t>nối</a:t>
          </a:r>
          <a:r>
            <a:rPr lang="en-US" sz="2500" kern="1200" dirty="0" smtClean="0"/>
            <a:t> </a:t>
          </a:r>
          <a:r>
            <a:rPr lang="en-US" sz="2500" kern="1200" dirty="0" err="1" smtClean="0"/>
            <a:t>hoạt</a:t>
          </a:r>
          <a:r>
            <a:rPr lang="en-US" sz="2500" kern="1200" dirty="0" smtClean="0"/>
            <a:t> </a:t>
          </a:r>
          <a:r>
            <a:rPr lang="en-US" sz="2500" kern="1200" dirty="0" err="1" smtClean="0"/>
            <a:t>động</a:t>
          </a:r>
          <a:r>
            <a:rPr lang="en-US" sz="2500" kern="1200" dirty="0" smtClean="0"/>
            <a:t> </a:t>
          </a:r>
          <a:r>
            <a:rPr lang="en-US" sz="2500" kern="1200" dirty="0" err="1" smtClean="0"/>
            <a:t>của</a:t>
          </a:r>
          <a:r>
            <a:rPr lang="en-US" sz="2500" kern="1200" dirty="0" smtClean="0"/>
            <a:t> </a:t>
          </a:r>
          <a:r>
            <a:rPr lang="en-US" sz="2500" kern="1200" dirty="0" err="1" smtClean="0"/>
            <a:t>khối</a:t>
          </a:r>
          <a:r>
            <a:rPr lang="en-US" sz="2500" kern="1200" dirty="0" smtClean="0"/>
            <a:t>, </a:t>
          </a:r>
          <a:r>
            <a:rPr lang="en-US" sz="2500" kern="1200" dirty="0" err="1" smtClean="0"/>
            <a:t>của</a:t>
          </a:r>
          <a:r>
            <a:rPr lang="en-US" sz="2500" kern="1200" dirty="0" smtClean="0"/>
            <a:t> </a:t>
          </a:r>
          <a:r>
            <a:rPr lang="en-US" sz="2500" kern="1200" dirty="0" err="1" smtClean="0"/>
            <a:t>trường</a:t>
          </a:r>
          <a:endParaRPr lang="en-US" sz="2500" kern="1200" dirty="0"/>
        </a:p>
      </dsp:txBody>
      <dsp:txXfrm rot="-5400000">
        <a:off x="3621023" y="235951"/>
        <a:ext cx="6371824" cy="1211734"/>
      </dsp:txXfrm>
    </dsp:sp>
    <dsp:sp modelId="{376CEA1B-80A0-4232-8F9E-BB823A9C6DF0}">
      <dsp:nvSpPr>
        <dsp:cNvPr id="0" name=""/>
        <dsp:cNvSpPr/>
      </dsp:nvSpPr>
      <dsp:spPr>
        <a:xfrm>
          <a:off x="0" y="2543"/>
          <a:ext cx="3621024" cy="1678548"/>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en-US" sz="4700" kern="1200" dirty="0" err="1" smtClean="0"/>
            <a:t>Giáo</a:t>
          </a:r>
          <a:r>
            <a:rPr lang="en-US" sz="4700" kern="1200" dirty="0" smtClean="0"/>
            <a:t> viên</a:t>
          </a:r>
          <a:endParaRPr lang="en-US" sz="4700" kern="1200" dirty="0"/>
        </a:p>
      </dsp:txBody>
      <dsp:txXfrm>
        <a:off x="81940" y="84483"/>
        <a:ext cx="3457144" cy="1514668"/>
      </dsp:txXfrm>
    </dsp:sp>
    <dsp:sp modelId="{B0CCD630-A2BC-49E0-AC7E-B31B0FA3B780}">
      <dsp:nvSpPr>
        <dsp:cNvPr id="0" name=""/>
        <dsp:cNvSpPr/>
      </dsp:nvSpPr>
      <dsp:spPr>
        <a:xfrm rot="5400000">
          <a:off x="6168292" y="-614394"/>
          <a:ext cx="1342838" cy="64373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Xây </a:t>
          </a:r>
          <a:r>
            <a:rPr lang="en-US" sz="2500" kern="1200" dirty="0" err="1" smtClean="0"/>
            <a:t>dựng</a:t>
          </a:r>
          <a:r>
            <a:rPr lang="en-US" sz="2500" kern="1200" dirty="0" smtClean="0"/>
            <a:t> </a:t>
          </a:r>
          <a:r>
            <a:rPr lang="en-US" sz="2500" kern="1200" dirty="0" err="1" smtClean="0"/>
            <a:t>các</a:t>
          </a:r>
          <a:r>
            <a:rPr lang="en-US" sz="2500" kern="1200" dirty="0" smtClean="0"/>
            <a:t> </a:t>
          </a:r>
          <a:r>
            <a:rPr lang="en-US" sz="2500" kern="1200" dirty="0" err="1" smtClean="0"/>
            <a:t>hoạt</a:t>
          </a:r>
          <a:r>
            <a:rPr lang="en-US" sz="2500" kern="1200" dirty="0" smtClean="0"/>
            <a:t> </a:t>
          </a:r>
          <a:r>
            <a:rPr lang="en-US" sz="2500" kern="1200" dirty="0" err="1" smtClean="0"/>
            <a:t>động</a:t>
          </a:r>
          <a:r>
            <a:rPr lang="en-US" sz="2500" kern="1200" dirty="0" smtClean="0"/>
            <a:t> </a:t>
          </a:r>
          <a:r>
            <a:rPr lang="en-US" sz="2500" kern="1200" dirty="0" err="1" smtClean="0"/>
            <a:t>của</a:t>
          </a:r>
          <a:r>
            <a:rPr lang="en-US" sz="2500" kern="1200" dirty="0" smtClean="0"/>
            <a:t> </a:t>
          </a:r>
          <a:r>
            <a:rPr lang="en-US" sz="2500" kern="1200" dirty="0" err="1" smtClean="0"/>
            <a:t>khối</a:t>
          </a:r>
          <a:endParaRPr lang="en-US" sz="2500" kern="1200" dirty="0"/>
        </a:p>
        <a:p>
          <a:pPr marL="228600" lvl="1" indent="-228600" algn="l" defTabSz="1111250">
            <a:lnSpc>
              <a:spcPct val="90000"/>
            </a:lnSpc>
            <a:spcBef>
              <a:spcPct val="0"/>
            </a:spcBef>
            <a:spcAft>
              <a:spcPct val="15000"/>
            </a:spcAft>
            <a:buChar char="••"/>
          </a:pPr>
          <a:r>
            <a:rPr lang="en-US" sz="2500" kern="1200" dirty="0" err="1" smtClean="0"/>
            <a:t>Kết</a:t>
          </a:r>
          <a:r>
            <a:rPr lang="en-US" sz="2500" kern="1200" dirty="0" smtClean="0"/>
            <a:t> </a:t>
          </a:r>
          <a:r>
            <a:rPr lang="en-US" sz="2500" kern="1200" dirty="0" err="1" smtClean="0"/>
            <a:t>nối</a:t>
          </a:r>
          <a:r>
            <a:rPr lang="en-US" sz="2500" kern="1200" dirty="0" smtClean="0"/>
            <a:t> </a:t>
          </a:r>
          <a:r>
            <a:rPr lang="en-US" sz="2500" kern="1200" dirty="0" err="1" smtClean="0"/>
            <a:t>các</a:t>
          </a:r>
          <a:r>
            <a:rPr lang="en-US" sz="2500" kern="1200" dirty="0" smtClean="0"/>
            <a:t> </a:t>
          </a:r>
          <a:r>
            <a:rPr lang="en-US" sz="2500" kern="1200" dirty="0" err="1" smtClean="0"/>
            <a:t>hoạt</a:t>
          </a:r>
          <a:r>
            <a:rPr lang="en-US" sz="2500" kern="1200" dirty="0" smtClean="0"/>
            <a:t> </a:t>
          </a:r>
          <a:r>
            <a:rPr lang="en-US" sz="2500" kern="1200" dirty="0" err="1" smtClean="0"/>
            <a:t>động</a:t>
          </a:r>
          <a:r>
            <a:rPr lang="en-US" sz="2500" kern="1200" dirty="0" smtClean="0"/>
            <a:t> </a:t>
          </a:r>
          <a:r>
            <a:rPr lang="en-US" sz="2500" kern="1200" dirty="0" err="1" smtClean="0"/>
            <a:t>của</a:t>
          </a:r>
          <a:r>
            <a:rPr lang="en-US" sz="2500" kern="1200" dirty="0" smtClean="0"/>
            <a:t> </a:t>
          </a:r>
          <a:r>
            <a:rPr lang="en-US" sz="2500" kern="1200" dirty="0" err="1" smtClean="0"/>
            <a:t>trường</a:t>
          </a:r>
          <a:endParaRPr lang="en-US" sz="2500" kern="1200" dirty="0"/>
        </a:p>
      </dsp:txBody>
      <dsp:txXfrm rot="-5400000">
        <a:off x="3621023" y="1998427"/>
        <a:ext cx="6371824" cy="1211734"/>
      </dsp:txXfrm>
    </dsp:sp>
    <dsp:sp modelId="{C700B324-5ECF-4F37-A5EB-49D859F78FAD}">
      <dsp:nvSpPr>
        <dsp:cNvPr id="0" name=""/>
        <dsp:cNvSpPr/>
      </dsp:nvSpPr>
      <dsp:spPr>
        <a:xfrm>
          <a:off x="0" y="1765019"/>
          <a:ext cx="3621024" cy="1678548"/>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en-US" sz="4700" kern="1200" dirty="0" smtClean="0"/>
            <a:t>Tổ chuyên môn</a:t>
          </a:r>
          <a:endParaRPr lang="en-US" sz="4700" kern="1200" dirty="0"/>
        </a:p>
      </dsp:txBody>
      <dsp:txXfrm>
        <a:off x="81940" y="1846959"/>
        <a:ext cx="3457144" cy="1514668"/>
      </dsp:txXfrm>
    </dsp:sp>
    <dsp:sp modelId="{1F8EC8AE-D2B1-4136-ACBD-58F9F8AB2A22}">
      <dsp:nvSpPr>
        <dsp:cNvPr id="0" name=""/>
        <dsp:cNvSpPr/>
      </dsp:nvSpPr>
      <dsp:spPr>
        <a:xfrm rot="5400000">
          <a:off x="6168292" y="1148081"/>
          <a:ext cx="1342838" cy="64373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Xây </a:t>
          </a:r>
          <a:r>
            <a:rPr lang="en-US" sz="2500" kern="1200" dirty="0" err="1" smtClean="0"/>
            <a:t>dựng</a:t>
          </a:r>
          <a:r>
            <a:rPr lang="en-US" sz="2500" kern="1200" dirty="0" smtClean="0"/>
            <a:t> </a:t>
          </a:r>
          <a:r>
            <a:rPr lang="en-US" sz="2500" kern="1200" dirty="0" err="1" smtClean="0"/>
            <a:t>các</a:t>
          </a:r>
          <a:r>
            <a:rPr lang="en-US" sz="2500" kern="1200" dirty="0" smtClean="0"/>
            <a:t> </a:t>
          </a:r>
          <a:r>
            <a:rPr lang="en-US" sz="2500" kern="1200" dirty="0" err="1" smtClean="0"/>
            <a:t>hoạt</a:t>
          </a:r>
          <a:r>
            <a:rPr lang="en-US" sz="2500" kern="1200" dirty="0" smtClean="0"/>
            <a:t> </a:t>
          </a:r>
          <a:r>
            <a:rPr lang="en-US" sz="2500" kern="1200" dirty="0" err="1" smtClean="0"/>
            <a:t>động</a:t>
          </a:r>
          <a:r>
            <a:rPr lang="en-US" sz="2500" kern="1200" dirty="0" smtClean="0"/>
            <a:t> </a:t>
          </a:r>
          <a:r>
            <a:rPr lang="en-US" sz="2500" kern="1200" dirty="0" err="1" smtClean="0"/>
            <a:t>trải</a:t>
          </a:r>
          <a:r>
            <a:rPr lang="en-US" sz="2500" kern="1200" dirty="0" smtClean="0"/>
            <a:t> </a:t>
          </a:r>
          <a:r>
            <a:rPr lang="en-US" sz="2500" kern="1200" dirty="0" err="1" smtClean="0"/>
            <a:t>nghiệm</a:t>
          </a:r>
          <a:r>
            <a:rPr lang="en-US" sz="2500" kern="1200" dirty="0" smtClean="0"/>
            <a:t>, </a:t>
          </a:r>
          <a:r>
            <a:rPr lang="en-US" sz="2500" kern="1200" dirty="0" err="1" smtClean="0"/>
            <a:t>hoạt</a:t>
          </a:r>
          <a:r>
            <a:rPr lang="en-US" sz="2500" kern="1200" dirty="0" smtClean="0"/>
            <a:t> </a:t>
          </a:r>
          <a:r>
            <a:rPr lang="en-US" sz="2500" kern="1200" dirty="0" err="1" smtClean="0"/>
            <a:t>động</a:t>
          </a:r>
          <a:r>
            <a:rPr lang="en-US" sz="2500" kern="1200" dirty="0" smtClean="0"/>
            <a:t> </a:t>
          </a:r>
          <a:r>
            <a:rPr lang="en-US" sz="2500" kern="1200" dirty="0" err="1" smtClean="0"/>
            <a:t>giáo</a:t>
          </a:r>
          <a:r>
            <a:rPr lang="en-US" sz="2500" kern="1200" dirty="0" smtClean="0"/>
            <a:t> </a:t>
          </a:r>
          <a:r>
            <a:rPr lang="en-US" sz="2500" kern="1200" dirty="0" err="1" smtClean="0"/>
            <a:t>dục</a:t>
          </a:r>
          <a:r>
            <a:rPr lang="en-US" sz="2500" kern="1200" dirty="0" smtClean="0"/>
            <a:t> </a:t>
          </a:r>
          <a:r>
            <a:rPr lang="en-US" sz="2500" kern="1200" dirty="0" err="1" smtClean="0"/>
            <a:t>của</a:t>
          </a:r>
          <a:r>
            <a:rPr lang="en-US" sz="2500" kern="1200" dirty="0" smtClean="0"/>
            <a:t> </a:t>
          </a:r>
          <a:r>
            <a:rPr lang="en-US" sz="2500" kern="1200" dirty="0" err="1" smtClean="0"/>
            <a:t>trường</a:t>
          </a:r>
          <a:endParaRPr lang="en-US" sz="2500" kern="1200" dirty="0"/>
        </a:p>
        <a:p>
          <a:pPr marL="228600" lvl="1" indent="-228600" algn="l" defTabSz="1111250">
            <a:lnSpc>
              <a:spcPct val="90000"/>
            </a:lnSpc>
            <a:spcBef>
              <a:spcPct val="0"/>
            </a:spcBef>
            <a:spcAft>
              <a:spcPct val="15000"/>
            </a:spcAft>
            <a:buChar char="••"/>
          </a:pPr>
          <a:r>
            <a:rPr lang="en-US" sz="2500" kern="1200" dirty="0" err="1" smtClean="0"/>
            <a:t>Gửi</a:t>
          </a:r>
          <a:r>
            <a:rPr lang="en-US" sz="2500" kern="1200" dirty="0" smtClean="0"/>
            <a:t> kế </a:t>
          </a:r>
          <a:r>
            <a:rPr lang="en-US" sz="2500" kern="1200" dirty="0" err="1" smtClean="0"/>
            <a:t>hoạch</a:t>
          </a:r>
          <a:r>
            <a:rPr lang="en-US" sz="2500" kern="1200" dirty="0" smtClean="0"/>
            <a:t> về </a:t>
          </a:r>
          <a:r>
            <a:rPr lang="en-US" sz="2500" kern="1200" dirty="0" err="1" smtClean="0"/>
            <a:t>các</a:t>
          </a:r>
          <a:r>
            <a:rPr lang="en-US" sz="2500" kern="1200" dirty="0" smtClean="0"/>
            <a:t> tổ chuyên môn, về </a:t>
          </a:r>
          <a:r>
            <a:rPr lang="en-US" sz="2500" kern="1200" dirty="0" err="1" smtClean="0"/>
            <a:t>lớp</a:t>
          </a:r>
          <a:endParaRPr lang="en-US" sz="2500" kern="1200" dirty="0"/>
        </a:p>
      </dsp:txBody>
      <dsp:txXfrm rot="-5400000">
        <a:off x="3621023" y="3760902"/>
        <a:ext cx="6371824" cy="1211734"/>
      </dsp:txXfrm>
    </dsp:sp>
    <dsp:sp modelId="{AD726914-924C-4E61-A710-A95D5FE84111}">
      <dsp:nvSpPr>
        <dsp:cNvPr id="0" name=""/>
        <dsp:cNvSpPr/>
      </dsp:nvSpPr>
      <dsp:spPr>
        <a:xfrm>
          <a:off x="0" y="3527495"/>
          <a:ext cx="3621024" cy="1678548"/>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en-US" sz="4700" kern="1200" dirty="0" smtClean="0"/>
            <a:t>Nhà </a:t>
          </a:r>
          <a:r>
            <a:rPr lang="en-US" sz="4700" kern="1200" dirty="0" err="1" smtClean="0"/>
            <a:t>trường</a:t>
          </a:r>
          <a:endParaRPr lang="en-US" sz="4700" kern="1200" dirty="0"/>
        </a:p>
      </dsp:txBody>
      <dsp:txXfrm>
        <a:off x="81940" y="3609435"/>
        <a:ext cx="3457144" cy="15146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2FF5F-B280-429E-872B-313C5ECCC16F}">
      <dsp:nvSpPr>
        <dsp:cNvPr id="0" name=""/>
        <dsp:cNvSpPr/>
      </dsp:nvSpPr>
      <dsp:spPr>
        <a:xfrm>
          <a:off x="3143" y="10673"/>
          <a:ext cx="3064668" cy="1036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en-US" sz="3600" kern="1200" dirty="0" err="1" smtClean="0"/>
            <a:t>Nội</a:t>
          </a:r>
          <a:r>
            <a:rPr lang="en-US" sz="3600" kern="1200" dirty="0" smtClean="0"/>
            <a:t> dung</a:t>
          </a:r>
          <a:endParaRPr lang="en-US" sz="3600" kern="1200" dirty="0"/>
        </a:p>
      </dsp:txBody>
      <dsp:txXfrm>
        <a:off x="3143" y="10673"/>
        <a:ext cx="3064668" cy="1036800"/>
      </dsp:txXfrm>
    </dsp:sp>
    <dsp:sp modelId="{3F502BFE-98F2-4381-B241-033F7AADA19D}">
      <dsp:nvSpPr>
        <dsp:cNvPr id="0" name=""/>
        <dsp:cNvSpPr/>
      </dsp:nvSpPr>
      <dsp:spPr>
        <a:xfrm>
          <a:off x="3143" y="1047473"/>
          <a:ext cx="3064668" cy="415044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n-US" sz="3600" kern="1200" dirty="0" err="1" smtClean="0"/>
            <a:t>Lựa</a:t>
          </a:r>
          <a:r>
            <a:rPr lang="en-US" sz="3600" kern="1200" dirty="0" smtClean="0"/>
            <a:t> </a:t>
          </a:r>
          <a:r>
            <a:rPr lang="en-US" sz="3600" kern="1200" dirty="0" err="1" smtClean="0"/>
            <a:t>chọn</a:t>
          </a:r>
          <a:r>
            <a:rPr lang="en-US" sz="3600" kern="1200" dirty="0" smtClean="0"/>
            <a:t> chủ đề </a:t>
          </a:r>
          <a:r>
            <a:rPr lang="en-US" sz="3600" kern="1200" dirty="0" err="1" smtClean="0"/>
            <a:t>giáo</a:t>
          </a:r>
          <a:r>
            <a:rPr lang="en-US" sz="3600" kern="1200" dirty="0" smtClean="0"/>
            <a:t> </a:t>
          </a:r>
          <a:r>
            <a:rPr lang="en-US" sz="3600" kern="1200" dirty="0" err="1" smtClean="0"/>
            <a:t>dục</a:t>
          </a:r>
          <a:r>
            <a:rPr lang="en-US" sz="3600" kern="1200" dirty="0" smtClean="0"/>
            <a:t> </a:t>
          </a:r>
          <a:r>
            <a:rPr lang="en-US" sz="3600" kern="1200" dirty="0" err="1" smtClean="0"/>
            <a:t>địa</a:t>
          </a:r>
          <a:r>
            <a:rPr lang="en-US" sz="3600" kern="1200" dirty="0" smtClean="0"/>
            <a:t> phương</a:t>
          </a:r>
          <a:endParaRPr lang="en-US" sz="3600" kern="1200" dirty="0"/>
        </a:p>
        <a:p>
          <a:pPr marL="285750" lvl="1" indent="-285750" algn="l" defTabSz="1600200">
            <a:lnSpc>
              <a:spcPct val="90000"/>
            </a:lnSpc>
            <a:spcBef>
              <a:spcPct val="0"/>
            </a:spcBef>
            <a:spcAft>
              <a:spcPct val="15000"/>
            </a:spcAft>
            <a:buChar char="••"/>
          </a:pPr>
          <a:r>
            <a:rPr lang="en-US" sz="3600" kern="1200" dirty="0" smtClean="0"/>
            <a:t>Nghiên </a:t>
          </a:r>
          <a:r>
            <a:rPr lang="en-US" sz="3600" kern="1200" dirty="0" err="1" smtClean="0"/>
            <a:t>cứu</a:t>
          </a:r>
          <a:r>
            <a:rPr lang="en-US" sz="3600" kern="1200" dirty="0" smtClean="0"/>
            <a:t> </a:t>
          </a:r>
          <a:r>
            <a:rPr lang="en-US" sz="3600" kern="1200" dirty="0" err="1" smtClean="0"/>
            <a:t>nội</a:t>
          </a:r>
          <a:r>
            <a:rPr lang="en-US" sz="3600" kern="1200" dirty="0" smtClean="0"/>
            <a:t> dung </a:t>
          </a:r>
          <a:r>
            <a:rPr lang="en-US" sz="3600" kern="1200" dirty="0" err="1" smtClean="0"/>
            <a:t>tích</a:t>
          </a:r>
          <a:r>
            <a:rPr lang="en-US" sz="3600" kern="1200" dirty="0" smtClean="0"/>
            <a:t> </a:t>
          </a:r>
          <a:r>
            <a:rPr lang="en-US" sz="3600" kern="1200" dirty="0" err="1" smtClean="0"/>
            <a:t>hợp</a:t>
          </a:r>
          <a:endParaRPr lang="en-US" sz="3600" kern="1200" dirty="0"/>
        </a:p>
      </dsp:txBody>
      <dsp:txXfrm>
        <a:off x="3143" y="1047473"/>
        <a:ext cx="3064668" cy="4150440"/>
      </dsp:txXfrm>
    </dsp:sp>
    <dsp:sp modelId="{45FF78FE-A5AE-4CB9-B0BC-B330335C7F23}">
      <dsp:nvSpPr>
        <dsp:cNvPr id="0" name=""/>
        <dsp:cNvSpPr/>
      </dsp:nvSpPr>
      <dsp:spPr>
        <a:xfrm>
          <a:off x="3496865" y="10673"/>
          <a:ext cx="3064668" cy="1036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en-US" sz="3600" kern="1200" dirty="0" smtClean="0"/>
            <a:t>Phương </a:t>
          </a:r>
          <a:r>
            <a:rPr lang="en-US" sz="3600" kern="1200" dirty="0" err="1" smtClean="0"/>
            <a:t>pháp</a:t>
          </a:r>
          <a:endParaRPr lang="en-US" sz="3600" kern="1200" dirty="0"/>
        </a:p>
      </dsp:txBody>
      <dsp:txXfrm>
        <a:off x="3496865" y="10673"/>
        <a:ext cx="3064668" cy="1036800"/>
      </dsp:txXfrm>
    </dsp:sp>
    <dsp:sp modelId="{EBA9A98B-6320-4F00-AA52-863180339710}">
      <dsp:nvSpPr>
        <dsp:cNvPr id="0" name=""/>
        <dsp:cNvSpPr/>
      </dsp:nvSpPr>
      <dsp:spPr>
        <a:xfrm>
          <a:off x="3496865" y="1047473"/>
          <a:ext cx="3064668" cy="415044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n-US" sz="3600" kern="1200" dirty="0" err="1" smtClean="0"/>
            <a:t>Xác</a:t>
          </a:r>
          <a:r>
            <a:rPr lang="en-US" sz="3600" kern="1200" dirty="0" smtClean="0"/>
            <a:t> </a:t>
          </a:r>
          <a:r>
            <a:rPr lang="en-US" sz="3600" kern="1200" dirty="0" err="1" smtClean="0"/>
            <a:t>định</a:t>
          </a:r>
          <a:r>
            <a:rPr lang="en-US" sz="3600" kern="1200" dirty="0" smtClean="0"/>
            <a:t> </a:t>
          </a:r>
          <a:r>
            <a:rPr lang="en-US" sz="3600" kern="1200" dirty="0" err="1" smtClean="0"/>
            <a:t>nhận</a:t>
          </a:r>
          <a:r>
            <a:rPr lang="en-US" sz="3600" kern="1200" dirty="0" smtClean="0"/>
            <a:t> </a:t>
          </a:r>
          <a:r>
            <a:rPr lang="en-US" sz="3600" kern="1200" dirty="0" err="1" smtClean="0"/>
            <a:t>thức</a:t>
          </a:r>
          <a:r>
            <a:rPr lang="en-US" sz="3600" kern="1200" dirty="0" smtClean="0"/>
            <a:t> </a:t>
          </a:r>
          <a:r>
            <a:rPr lang="en-US" sz="3600" kern="1200" dirty="0" err="1" smtClean="0"/>
            <a:t>của</a:t>
          </a:r>
          <a:r>
            <a:rPr lang="en-US" sz="3600" kern="1200" dirty="0" smtClean="0"/>
            <a:t> </a:t>
          </a:r>
          <a:r>
            <a:rPr lang="en-US" sz="3600" kern="1200" dirty="0" err="1" smtClean="0"/>
            <a:t>học</a:t>
          </a:r>
          <a:r>
            <a:rPr lang="en-US" sz="3600" kern="1200" dirty="0" smtClean="0"/>
            <a:t> sinh</a:t>
          </a:r>
          <a:endParaRPr lang="en-US" sz="3600" kern="1200" dirty="0"/>
        </a:p>
        <a:p>
          <a:pPr marL="285750" lvl="1" indent="-285750" algn="l" defTabSz="1600200">
            <a:lnSpc>
              <a:spcPct val="90000"/>
            </a:lnSpc>
            <a:spcBef>
              <a:spcPct val="0"/>
            </a:spcBef>
            <a:spcAft>
              <a:spcPct val="15000"/>
            </a:spcAft>
            <a:buChar char="••"/>
          </a:pPr>
          <a:r>
            <a:rPr lang="en-US" sz="3600" kern="1200" dirty="0" err="1" smtClean="0"/>
            <a:t>Xác</a:t>
          </a:r>
          <a:r>
            <a:rPr lang="en-US" sz="3600" kern="1200" dirty="0" smtClean="0"/>
            <a:t> </a:t>
          </a:r>
          <a:r>
            <a:rPr lang="en-US" sz="3600" kern="1200" dirty="0" err="1" smtClean="0"/>
            <a:t>định</a:t>
          </a:r>
          <a:r>
            <a:rPr lang="en-US" sz="3600" kern="1200" dirty="0" smtClean="0"/>
            <a:t> phương </a:t>
          </a:r>
          <a:r>
            <a:rPr lang="en-US" sz="3600" kern="1200" dirty="0" err="1" smtClean="0"/>
            <a:t>pháp</a:t>
          </a:r>
          <a:r>
            <a:rPr lang="en-US" sz="3600" kern="1200" dirty="0" smtClean="0"/>
            <a:t> </a:t>
          </a:r>
          <a:r>
            <a:rPr lang="en-US" sz="3600" kern="1200" dirty="0" err="1" smtClean="0"/>
            <a:t>thực</a:t>
          </a:r>
          <a:r>
            <a:rPr lang="en-US" sz="3600" kern="1200" dirty="0" smtClean="0"/>
            <a:t> </a:t>
          </a:r>
          <a:r>
            <a:rPr lang="en-US" sz="3600" kern="1200" dirty="0" err="1" smtClean="0"/>
            <a:t>hiện</a:t>
          </a:r>
          <a:endParaRPr lang="en-US" sz="3600" kern="1200" dirty="0"/>
        </a:p>
      </dsp:txBody>
      <dsp:txXfrm>
        <a:off x="3496865" y="1047473"/>
        <a:ext cx="3064668" cy="4150440"/>
      </dsp:txXfrm>
    </dsp:sp>
    <dsp:sp modelId="{9764B74D-5821-4FBB-845C-2424AA9932DD}">
      <dsp:nvSpPr>
        <dsp:cNvPr id="0" name=""/>
        <dsp:cNvSpPr/>
      </dsp:nvSpPr>
      <dsp:spPr>
        <a:xfrm>
          <a:off x="6990588" y="10673"/>
          <a:ext cx="3064668" cy="1036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en-US" sz="3600" kern="1200" dirty="0" err="1" smtClean="0"/>
            <a:t>Hình</a:t>
          </a:r>
          <a:r>
            <a:rPr lang="en-US" sz="3600" kern="1200" dirty="0" smtClean="0"/>
            <a:t> </a:t>
          </a:r>
          <a:r>
            <a:rPr lang="en-US" sz="3600" kern="1200" dirty="0" err="1" smtClean="0"/>
            <a:t>thức</a:t>
          </a:r>
          <a:endParaRPr lang="en-US" sz="3600" kern="1200" dirty="0"/>
        </a:p>
      </dsp:txBody>
      <dsp:txXfrm>
        <a:off x="6990588" y="10673"/>
        <a:ext cx="3064668" cy="1036800"/>
      </dsp:txXfrm>
    </dsp:sp>
    <dsp:sp modelId="{D404EF7F-536E-4430-AD27-18DFC75FE462}">
      <dsp:nvSpPr>
        <dsp:cNvPr id="0" name=""/>
        <dsp:cNvSpPr/>
      </dsp:nvSpPr>
      <dsp:spPr>
        <a:xfrm>
          <a:off x="6990588" y="1047473"/>
          <a:ext cx="3064668" cy="415044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n-US" sz="3600" kern="1200" dirty="0" err="1" smtClean="0"/>
            <a:t>Trải</a:t>
          </a:r>
          <a:r>
            <a:rPr lang="en-US" sz="3600" kern="1200" dirty="0" smtClean="0"/>
            <a:t> </a:t>
          </a:r>
          <a:r>
            <a:rPr lang="en-US" sz="3600" kern="1200" dirty="0" err="1" smtClean="0"/>
            <a:t>nghiệm</a:t>
          </a:r>
          <a:endParaRPr lang="en-US" sz="3600" kern="1200" dirty="0"/>
        </a:p>
        <a:p>
          <a:pPr marL="285750" lvl="1" indent="-285750" algn="l" defTabSz="1600200">
            <a:lnSpc>
              <a:spcPct val="90000"/>
            </a:lnSpc>
            <a:spcBef>
              <a:spcPct val="0"/>
            </a:spcBef>
            <a:spcAft>
              <a:spcPct val="15000"/>
            </a:spcAft>
            <a:buChar char="••"/>
          </a:pPr>
          <a:r>
            <a:rPr lang="en-US" sz="3600" kern="1200" dirty="0" err="1" smtClean="0"/>
            <a:t>Hoạt</a:t>
          </a:r>
          <a:r>
            <a:rPr lang="en-US" sz="3600" kern="1200" dirty="0" smtClean="0"/>
            <a:t> </a:t>
          </a:r>
          <a:r>
            <a:rPr lang="en-US" sz="3600" kern="1200" dirty="0" err="1" smtClean="0"/>
            <a:t>động</a:t>
          </a:r>
          <a:endParaRPr lang="en-US" sz="3600" kern="1200" dirty="0"/>
        </a:p>
        <a:p>
          <a:pPr marL="285750" lvl="1" indent="-285750" algn="l" defTabSz="1600200">
            <a:lnSpc>
              <a:spcPct val="90000"/>
            </a:lnSpc>
            <a:spcBef>
              <a:spcPct val="0"/>
            </a:spcBef>
            <a:spcAft>
              <a:spcPct val="15000"/>
            </a:spcAft>
            <a:buChar char="••"/>
          </a:pPr>
          <a:r>
            <a:rPr lang="en-US" sz="3600" kern="1200" dirty="0" smtClean="0"/>
            <a:t>Quy mô: </a:t>
          </a:r>
          <a:r>
            <a:rPr lang="en-US" sz="3600" kern="1200" dirty="0" err="1" smtClean="0"/>
            <a:t>Lớp</a:t>
          </a:r>
          <a:r>
            <a:rPr lang="en-US" sz="3600" kern="1200" dirty="0" smtClean="0"/>
            <a:t>, </a:t>
          </a:r>
          <a:r>
            <a:rPr lang="en-US" sz="3600" kern="1200" dirty="0" err="1" smtClean="0"/>
            <a:t>khối</a:t>
          </a:r>
          <a:r>
            <a:rPr lang="en-US" sz="3600" kern="1200" dirty="0" smtClean="0"/>
            <a:t>, </a:t>
          </a:r>
          <a:r>
            <a:rPr lang="en-US" sz="3600" kern="1200" dirty="0" err="1" smtClean="0"/>
            <a:t>trường</a:t>
          </a:r>
          <a:endParaRPr lang="en-US" sz="3600" kern="1200" dirty="0"/>
        </a:p>
        <a:p>
          <a:pPr marL="285750" lvl="1" indent="-285750" algn="l" defTabSz="1600200">
            <a:lnSpc>
              <a:spcPct val="90000"/>
            </a:lnSpc>
            <a:spcBef>
              <a:spcPct val="0"/>
            </a:spcBef>
            <a:spcAft>
              <a:spcPct val="15000"/>
            </a:spcAft>
            <a:buChar char="••"/>
          </a:pPr>
          <a:endParaRPr lang="en-US" sz="3600" kern="1200" dirty="0"/>
        </a:p>
      </dsp:txBody>
      <dsp:txXfrm>
        <a:off x="6990588" y="1047473"/>
        <a:ext cx="3064668" cy="41504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D23A7-148F-4FB3-BFFA-06C289B51368}">
      <dsp:nvSpPr>
        <dsp:cNvPr id="0" name=""/>
        <dsp:cNvSpPr/>
      </dsp:nvSpPr>
      <dsp:spPr>
        <a:xfrm>
          <a:off x="0" y="0"/>
          <a:ext cx="5208587" cy="5208587"/>
        </a:xfrm>
        <a:prstGeom prst="pie">
          <a:avLst>
            <a:gd name="adj1" fmla="val 5400000"/>
            <a:gd name="adj2" fmla="val 16200000"/>
          </a:avLst>
        </a:prstGeom>
        <a:solidFill>
          <a:schemeClr val="bg1"/>
        </a:solidFill>
        <a:ln w="5715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DB14BD2E-D9CB-4F9E-B5F1-0EB1097F2186}">
      <dsp:nvSpPr>
        <dsp:cNvPr id="0" name=""/>
        <dsp:cNvSpPr/>
      </dsp:nvSpPr>
      <dsp:spPr>
        <a:xfrm>
          <a:off x="2604293" y="0"/>
          <a:ext cx="7454106" cy="5208587"/>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err="1" smtClean="0"/>
            <a:t>Ngoài</a:t>
          </a:r>
          <a:r>
            <a:rPr lang="en-US" sz="4300" kern="1200" dirty="0" smtClean="0"/>
            <a:t> </a:t>
          </a:r>
          <a:r>
            <a:rPr lang="en-US" sz="4300" kern="1200" dirty="0" err="1" smtClean="0"/>
            <a:t>tầm</a:t>
          </a:r>
          <a:r>
            <a:rPr lang="en-US" sz="4300" kern="1200" dirty="0" smtClean="0"/>
            <a:t> </a:t>
          </a:r>
          <a:r>
            <a:rPr lang="en-US" sz="4300" kern="1200" dirty="0" err="1" smtClean="0"/>
            <a:t>với</a:t>
          </a:r>
          <a:endParaRPr lang="en-US" sz="4300" kern="1200" dirty="0"/>
        </a:p>
      </dsp:txBody>
      <dsp:txXfrm>
        <a:off x="2604293" y="0"/>
        <a:ext cx="3727053" cy="1562579"/>
      </dsp:txXfrm>
    </dsp:sp>
    <dsp:sp modelId="{E1EA7EF2-BF14-4511-BE0B-FC30F3816E08}">
      <dsp:nvSpPr>
        <dsp:cNvPr id="0" name=""/>
        <dsp:cNvSpPr/>
      </dsp:nvSpPr>
      <dsp:spPr>
        <a:xfrm>
          <a:off x="911504" y="1562579"/>
          <a:ext cx="3385578" cy="3385578"/>
        </a:xfrm>
        <a:prstGeom prst="pie">
          <a:avLst>
            <a:gd name="adj1" fmla="val 5400000"/>
            <a:gd name="adj2" fmla="val 16200000"/>
          </a:avLst>
        </a:prstGeom>
        <a:solidFill>
          <a:schemeClr val="bg1">
            <a:lumMod val="75000"/>
          </a:schemeClr>
        </a:solidFill>
        <a:ln w="5715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FEDBA6CD-F62D-47E1-BDC3-C5E2B586941E}">
      <dsp:nvSpPr>
        <dsp:cNvPr id="0" name=""/>
        <dsp:cNvSpPr/>
      </dsp:nvSpPr>
      <dsp:spPr>
        <a:xfrm>
          <a:off x="2604293" y="1562579"/>
          <a:ext cx="7454106" cy="3385578"/>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err="1" smtClean="0"/>
            <a:t>Học</a:t>
          </a:r>
          <a:r>
            <a:rPr lang="en-US" sz="4300" kern="1200" dirty="0" smtClean="0"/>
            <a:t> </a:t>
          </a:r>
          <a:r>
            <a:rPr lang="en-US" sz="4300" kern="1200" dirty="0" err="1" smtClean="0"/>
            <a:t>với</a:t>
          </a:r>
          <a:r>
            <a:rPr lang="en-US" sz="4300" kern="1200" dirty="0" smtClean="0"/>
            <a:t> trợ </a:t>
          </a:r>
          <a:r>
            <a:rPr lang="en-US" sz="4300" kern="1200" dirty="0" err="1" smtClean="0"/>
            <a:t>giúp</a:t>
          </a:r>
          <a:endParaRPr lang="en-US" sz="4300" kern="1200" dirty="0"/>
        </a:p>
      </dsp:txBody>
      <dsp:txXfrm>
        <a:off x="2604293" y="1562579"/>
        <a:ext cx="3727053" cy="1562574"/>
      </dsp:txXfrm>
    </dsp:sp>
    <dsp:sp modelId="{AAD0F5FA-E7C0-49BC-935C-DBD8458B6608}">
      <dsp:nvSpPr>
        <dsp:cNvPr id="0" name=""/>
        <dsp:cNvSpPr/>
      </dsp:nvSpPr>
      <dsp:spPr>
        <a:xfrm>
          <a:off x="1823006" y="3125153"/>
          <a:ext cx="1562574" cy="1562574"/>
        </a:xfrm>
        <a:prstGeom prst="pie">
          <a:avLst>
            <a:gd name="adj1" fmla="val 5400000"/>
            <a:gd name="adj2" fmla="val 16200000"/>
          </a:avLst>
        </a:prstGeom>
        <a:solidFill>
          <a:srgbClr val="1966B3"/>
        </a:solidFill>
        <a:ln w="5715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892DE751-B8A6-415A-B96C-0E89B2163C85}">
      <dsp:nvSpPr>
        <dsp:cNvPr id="0" name=""/>
        <dsp:cNvSpPr/>
      </dsp:nvSpPr>
      <dsp:spPr>
        <a:xfrm>
          <a:off x="2604293" y="3125153"/>
          <a:ext cx="7454106" cy="1562574"/>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err="1" smtClean="0"/>
            <a:t>Học</a:t>
          </a:r>
          <a:r>
            <a:rPr lang="en-US" sz="4300" kern="1200" dirty="0" smtClean="0"/>
            <a:t> 1 </a:t>
          </a:r>
          <a:r>
            <a:rPr lang="en-US" sz="4300" kern="1200" dirty="0" err="1" smtClean="0"/>
            <a:t>mình</a:t>
          </a:r>
          <a:endParaRPr lang="en-US" sz="4300" kern="1200" dirty="0"/>
        </a:p>
      </dsp:txBody>
      <dsp:txXfrm>
        <a:off x="2604293" y="3125153"/>
        <a:ext cx="3727053" cy="1562574"/>
      </dsp:txXfrm>
    </dsp:sp>
    <dsp:sp modelId="{8C4C9E62-C448-4FEC-82A5-F9805D5E76FD}">
      <dsp:nvSpPr>
        <dsp:cNvPr id="0" name=""/>
        <dsp:cNvSpPr/>
      </dsp:nvSpPr>
      <dsp:spPr>
        <a:xfrm>
          <a:off x="6331346" y="0"/>
          <a:ext cx="3727053" cy="156257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err="1" smtClean="0"/>
            <a:t>Viết</a:t>
          </a:r>
          <a:r>
            <a:rPr lang="en-US" sz="1600" kern="1200" dirty="0" smtClean="0"/>
            <a:t> </a:t>
          </a:r>
          <a:r>
            <a:rPr lang="en-US" sz="1600" kern="1200" dirty="0" err="1" smtClean="0"/>
            <a:t>đoạn</a:t>
          </a:r>
          <a:r>
            <a:rPr lang="en-US" sz="1600" kern="1200" dirty="0" smtClean="0"/>
            <a:t> văn, </a:t>
          </a:r>
          <a:r>
            <a:rPr lang="en-US" sz="1600" kern="1200" dirty="0" err="1" smtClean="0"/>
            <a:t>bài</a:t>
          </a:r>
          <a:r>
            <a:rPr lang="en-US" sz="1600" kern="1200" dirty="0" smtClean="0"/>
            <a:t> văn </a:t>
          </a:r>
          <a:r>
            <a:rPr lang="en-US" sz="1600" kern="1200" dirty="0" err="1" smtClean="0"/>
            <a:t>giới</a:t>
          </a:r>
          <a:r>
            <a:rPr lang="en-US" sz="1600" kern="1200" dirty="0" smtClean="0"/>
            <a:t> </a:t>
          </a:r>
          <a:r>
            <a:rPr lang="en-US" sz="1600" kern="1200" dirty="0" err="1" smtClean="0"/>
            <a:t>thiệu</a:t>
          </a:r>
          <a:r>
            <a:rPr lang="en-US" sz="1600" kern="1200" dirty="0" smtClean="0"/>
            <a:t> chi </a:t>
          </a:r>
          <a:r>
            <a:rPr lang="en-US" sz="1600" kern="1200" dirty="0" err="1" smtClean="0"/>
            <a:t>tiết</a:t>
          </a:r>
          <a:r>
            <a:rPr lang="en-US" sz="1600" kern="1200" dirty="0" smtClean="0"/>
            <a:t> </a:t>
          </a:r>
          <a:r>
            <a:rPr lang="en-US" sz="1600" kern="1200" dirty="0" err="1" smtClean="0"/>
            <a:t>món</a:t>
          </a:r>
          <a:r>
            <a:rPr lang="en-US" sz="1600" kern="1200" dirty="0" smtClean="0"/>
            <a:t> ăn như </a:t>
          </a:r>
          <a:r>
            <a:rPr lang="en-US" sz="1600" kern="1200" dirty="0" err="1" smtClean="0"/>
            <a:t>bài</a:t>
          </a:r>
          <a:r>
            <a:rPr lang="en-US" sz="1600" kern="1200" dirty="0" smtClean="0"/>
            <a:t> </a:t>
          </a:r>
          <a:r>
            <a:rPr lang="en-US" sz="1600" kern="1200" dirty="0" err="1" smtClean="0"/>
            <a:t>quảng</a:t>
          </a:r>
          <a:r>
            <a:rPr lang="en-US" sz="1600" kern="1200" dirty="0" smtClean="0"/>
            <a:t> </a:t>
          </a:r>
          <a:r>
            <a:rPr lang="en-US" sz="1600" kern="1200" dirty="0" err="1" smtClean="0"/>
            <a:t>cáo</a:t>
          </a:r>
          <a:endParaRPr lang="en-US" sz="1600" kern="1200" dirty="0"/>
        </a:p>
        <a:p>
          <a:pPr marL="171450" lvl="1" indent="-171450" algn="l" defTabSz="711200">
            <a:lnSpc>
              <a:spcPct val="90000"/>
            </a:lnSpc>
            <a:spcBef>
              <a:spcPct val="0"/>
            </a:spcBef>
            <a:spcAft>
              <a:spcPct val="15000"/>
            </a:spcAft>
            <a:buChar char="••"/>
          </a:pPr>
          <a:r>
            <a:rPr lang="en-US" sz="1600" kern="1200" dirty="0" smtClean="0"/>
            <a:t>Tự </a:t>
          </a:r>
          <a:r>
            <a:rPr lang="en-US" sz="1600" kern="1200" dirty="0" err="1" smtClean="0"/>
            <a:t>làm</a:t>
          </a:r>
          <a:r>
            <a:rPr lang="en-US" sz="1600" kern="1200" dirty="0" smtClean="0"/>
            <a:t> </a:t>
          </a:r>
          <a:r>
            <a:rPr lang="en-US" sz="1600" kern="1200" dirty="0" err="1" smtClean="0"/>
            <a:t>món</a:t>
          </a:r>
          <a:r>
            <a:rPr lang="en-US" sz="1600" kern="1200" dirty="0" smtClean="0"/>
            <a:t> ăn là </a:t>
          </a:r>
          <a:r>
            <a:rPr lang="en-US" sz="1600" kern="1200" dirty="0" err="1" smtClean="0"/>
            <a:t>đặc</a:t>
          </a:r>
          <a:r>
            <a:rPr lang="en-US" sz="1600" kern="1200" dirty="0" smtClean="0"/>
            <a:t> </a:t>
          </a:r>
          <a:r>
            <a:rPr lang="en-US" sz="1600" kern="1200" dirty="0" err="1" smtClean="0"/>
            <a:t>sản</a:t>
          </a:r>
          <a:r>
            <a:rPr lang="en-US" sz="1600" kern="1200" dirty="0" smtClean="0"/>
            <a:t> </a:t>
          </a:r>
          <a:r>
            <a:rPr lang="en-US" sz="1600" kern="1200" dirty="0" err="1" smtClean="0"/>
            <a:t>Hải</a:t>
          </a:r>
          <a:r>
            <a:rPr lang="en-US" sz="1600" kern="1200" dirty="0" smtClean="0"/>
            <a:t> </a:t>
          </a:r>
          <a:r>
            <a:rPr lang="en-US" sz="1600" kern="1200" dirty="0" err="1" smtClean="0"/>
            <a:t>Phòng</a:t>
          </a:r>
          <a:endParaRPr lang="en-US" sz="1600" kern="1200" dirty="0"/>
        </a:p>
      </dsp:txBody>
      <dsp:txXfrm>
        <a:off x="6331346" y="0"/>
        <a:ext cx="3727053" cy="1562579"/>
      </dsp:txXfrm>
    </dsp:sp>
    <dsp:sp modelId="{7A0020D9-7CD1-4435-AC60-1F8BD691A4AD}">
      <dsp:nvSpPr>
        <dsp:cNvPr id="0" name=""/>
        <dsp:cNvSpPr/>
      </dsp:nvSpPr>
      <dsp:spPr>
        <a:xfrm>
          <a:off x="6331346" y="1562579"/>
          <a:ext cx="3727053" cy="156257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err="1" smtClean="0"/>
            <a:t>Món</a:t>
          </a:r>
          <a:r>
            <a:rPr lang="en-US" sz="1600" kern="1200" dirty="0" smtClean="0"/>
            <a:t> ăn là </a:t>
          </a:r>
          <a:r>
            <a:rPr lang="en-US" sz="1600" kern="1200" dirty="0" err="1" smtClean="0"/>
            <a:t>đặc</a:t>
          </a:r>
          <a:r>
            <a:rPr lang="en-US" sz="1600" kern="1200" dirty="0" smtClean="0"/>
            <a:t> </a:t>
          </a:r>
          <a:r>
            <a:rPr lang="en-US" sz="1600" kern="1200" dirty="0" err="1" smtClean="0"/>
            <a:t>sản</a:t>
          </a:r>
          <a:r>
            <a:rPr lang="en-US" sz="1600" kern="1200" dirty="0" smtClean="0"/>
            <a:t> </a:t>
          </a:r>
          <a:r>
            <a:rPr lang="en-US" sz="1600" kern="1200" dirty="0" err="1" smtClean="0"/>
            <a:t>Hải</a:t>
          </a:r>
          <a:r>
            <a:rPr lang="en-US" sz="1600" kern="1200" dirty="0" smtClean="0"/>
            <a:t> </a:t>
          </a:r>
          <a:r>
            <a:rPr lang="en-US" sz="1600" kern="1200" dirty="0" err="1" smtClean="0"/>
            <a:t>Phòng</a:t>
          </a:r>
          <a:r>
            <a:rPr lang="en-US" sz="1600" kern="1200" dirty="0" smtClean="0"/>
            <a:t>, phân </a:t>
          </a:r>
          <a:r>
            <a:rPr lang="en-US" sz="1600" kern="1200" dirty="0" err="1" smtClean="0"/>
            <a:t>biệt</a:t>
          </a:r>
          <a:r>
            <a:rPr lang="en-US" sz="1600" kern="1200" dirty="0" smtClean="0"/>
            <a:t> </a:t>
          </a:r>
          <a:r>
            <a:rPr lang="en-US" sz="1600" kern="1200" dirty="0" err="1" smtClean="0"/>
            <a:t>với</a:t>
          </a:r>
          <a:r>
            <a:rPr lang="en-US" sz="1600" kern="1200" dirty="0" smtClean="0"/>
            <a:t> </a:t>
          </a:r>
          <a:r>
            <a:rPr lang="en-US" sz="1600" kern="1200" dirty="0" err="1" smtClean="0"/>
            <a:t>đặc</a:t>
          </a:r>
          <a:r>
            <a:rPr lang="en-US" sz="1600" kern="1200" dirty="0" smtClean="0"/>
            <a:t> </a:t>
          </a:r>
          <a:r>
            <a:rPr lang="en-US" sz="1600" kern="1200" dirty="0" err="1" smtClean="0"/>
            <a:t>sản</a:t>
          </a:r>
          <a:r>
            <a:rPr lang="en-US" sz="1600" kern="1200" dirty="0" smtClean="0"/>
            <a:t> là nguyên </a:t>
          </a:r>
          <a:r>
            <a:rPr lang="en-US" sz="1600" kern="1200" dirty="0" err="1" smtClean="0"/>
            <a:t>liệu</a:t>
          </a:r>
          <a:r>
            <a:rPr lang="en-US" sz="1600" kern="1200" dirty="0" smtClean="0"/>
            <a:t> </a:t>
          </a:r>
          <a:r>
            <a:rPr lang="en-US" sz="1600" kern="1200" dirty="0" err="1" smtClean="0"/>
            <a:t>truyền</a:t>
          </a:r>
          <a:r>
            <a:rPr lang="en-US" sz="1600" kern="1200" dirty="0" smtClean="0"/>
            <a:t> </a:t>
          </a:r>
          <a:r>
            <a:rPr lang="en-US" sz="1600" kern="1200" dirty="0" err="1" smtClean="0"/>
            <a:t>thống</a:t>
          </a:r>
          <a:endParaRPr lang="en-US" sz="1600" kern="1200" dirty="0"/>
        </a:p>
        <a:p>
          <a:pPr marL="171450" lvl="1" indent="-171450" algn="l" defTabSz="711200">
            <a:lnSpc>
              <a:spcPct val="90000"/>
            </a:lnSpc>
            <a:spcBef>
              <a:spcPct val="0"/>
            </a:spcBef>
            <a:spcAft>
              <a:spcPct val="15000"/>
            </a:spcAft>
            <a:buChar char="••"/>
          </a:pPr>
          <a:r>
            <a:rPr lang="en-US" sz="1600" kern="1200" dirty="0" smtClean="0"/>
            <a:t>Vẽ </a:t>
          </a:r>
          <a:r>
            <a:rPr lang="en-US" sz="1600" kern="1200" dirty="0" err="1" smtClean="0"/>
            <a:t>hình</a:t>
          </a:r>
          <a:r>
            <a:rPr lang="en-US" sz="1600" kern="1200" dirty="0" smtClean="0"/>
            <a:t>, </a:t>
          </a:r>
          <a:r>
            <a:rPr lang="en-US" sz="1600" kern="1200" dirty="0" err="1" smtClean="0"/>
            <a:t>chụp</a:t>
          </a:r>
          <a:r>
            <a:rPr lang="en-US" sz="1600" kern="1200" dirty="0" smtClean="0"/>
            <a:t> </a:t>
          </a:r>
          <a:r>
            <a:rPr lang="en-US" sz="1600" kern="1200" dirty="0" err="1" smtClean="0"/>
            <a:t>ảnh</a:t>
          </a:r>
          <a:r>
            <a:rPr lang="en-US" sz="1600" kern="1200" dirty="0" smtClean="0"/>
            <a:t>, mô tả </a:t>
          </a:r>
          <a:r>
            <a:rPr lang="en-US" sz="1600" kern="1200" dirty="0" err="1" smtClean="0"/>
            <a:t>ngắn</a:t>
          </a:r>
          <a:r>
            <a:rPr lang="en-US" sz="1600" kern="1200" dirty="0" smtClean="0"/>
            <a:t> về </a:t>
          </a:r>
          <a:r>
            <a:rPr lang="en-US" sz="1600" kern="1200" dirty="0" err="1" smtClean="0"/>
            <a:t>đặc</a:t>
          </a:r>
          <a:r>
            <a:rPr lang="en-US" sz="1600" kern="1200" dirty="0" smtClean="0"/>
            <a:t> </a:t>
          </a:r>
          <a:r>
            <a:rPr lang="en-US" sz="1600" kern="1200" dirty="0" err="1" smtClean="0"/>
            <a:t>sản</a:t>
          </a:r>
          <a:endParaRPr lang="en-US" sz="1600" kern="1200" dirty="0"/>
        </a:p>
        <a:p>
          <a:pPr marL="171450" lvl="1" indent="-171450" algn="l" defTabSz="711200">
            <a:lnSpc>
              <a:spcPct val="90000"/>
            </a:lnSpc>
            <a:spcBef>
              <a:spcPct val="0"/>
            </a:spcBef>
            <a:spcAft>
              <a:spcPct val="15000"/>
            </a:spcAft>
            <a:buChar char="••"/>
          </a:pPr>
          <a:r>
            <a:rPr lang="en-US" sz="1600" kern="1200" dirty="0" smtClean="0"/>
            <a:t>Chơi </a:t>
          </a:r>
          <a:r>
            <a:rPr lang="en-US" sz="1600" kern="1200" dirty="0" err="1" smtClean="0"/>
            <a:t>bán</a:t>
          </a:r>
          <a:r>
            <a:rPr lang="en-US" sz="1600" kern="1200" dirty="0" smtClean="0"/>
            <a:t> </a:t>
          </a:r>
          <a:r>
            <a:rPr lang="en-US" sz="1600" kern="1200" dirty="0" err="1" smtClean="0"/>
            <a:t>hàng</a:t>
          </a:r>
          <a:r>
            <a:rPr lang="en-US" sz="1600" kern="1200" dirty="0" smtClean="0"/>
            <a:t> </a:t>
          </a:r>
          <a:r>
            <a:rPr lang="en-US" sz="1600" kern="1200" dirty="0" err="1" smtClean="0"/>
            <a:t>bằng</a:t>
          </a:r>
          <a:r>
            <a:rPr lang="en-US" sz="1600" kern="1200" dirty="0" smtClean="0"/>
            <a:t> </a:t>
          </a:r>
          <a:r>
            <a:rPr lang="en-US" sz="1600" kern="1200" dirty="0" err="1" smtClean="0"/>
            <a:t>cách</a:t>
          </a:r>
          <a:r>
            <a:rPr lang="en-US" sz="1600" kern="1200" dirty="0" smtClean="0"/>
            <a:t> </a:t>
          </a:r>
          <a:r>
            <a:rPr lang="en-US" sz="1600" kern="1200" dirty="0" err="1" smtClean="0"/>
            <a:t>tạo</a:t>
          </a:r>
          <a:r>
            <a:rPr lang="en-US" sz="1600" kern="1200" dirty="0" smtClean="0"/>
            <a:t> </a:t>
          </a:r>
          <a:r>
            <a:rPr lang="en-US" sz="1600" kern="1200" dirty="0" err="1" smtClean="0"/>
            <a:t>hình</a:t>
          </a:r>
          <a:r>
            <a:rPr lang="en-US" sz="1600" kern="1200" dirty="0" smtClean="0"/>
            <a:t> </a:t>
          </a:r>
          <a:r>
            <a:rPr lang="en-US" sz="1600" kern="1200" dirty="0" err="1" smtClean="0"/>
            <a:t>đặc</a:t>
          </a:r>
          <a:r>
            <a:rPr lang="en-US" sz="1600" kern="1200" dirty="0" smtClean="0"/>
            <a:t> </a:t>
          </a:r>
          <a:r>
            <a:rPr lang="en-US" sz="1600" kern="1200" dirty="0" err="1" smtClean="0"/>
            <a:t>sản</a:t>
          </a:r>
          <a:r>
            <a:rPr lang="en-US" sz="1600" kern="1200" dirty="0" smtClean="0"/>
            <a:t> </a:t>
          </a:r>
          <a:r>
            <a:rPr lang="en-US" sz="1600" kern="1200" dirty="0" err="1" smtClean="0"/>
            <a:t>bằng</a:t>
          </a:r>
          <a:r>
            <a:rPr lang="en-US" sz="1600" kern="1200" dirty="0" smtClean="0"/>
            <a:t> </a:t>
          </a:r>
          <a:r>
            <a:rPr lang="en-US" sz="1600" kern="1200" dirty="0" err="1" smtClean="0"/>
            <a:t>giấy</a:t>
          </a:r>
          <a:r>
            <a:rPr lang="en-US" sz="1600" kern="1200" dirty="0" smtClean="0"/>
            <a:t> </a:t>
          </a:r>
          <a:r>
            <a:rPr lang="en-US" sz="1600" kern="1200" dirty="0" err="1" smtClean="0"/>
            <a:t>màu</a:t>
          </a:r>
          <a:r>
            <a:rPr lang="en-US" sz="1600" kern="1200" dirty="0" smtClean="0"/>
            <a:t>, </a:t>
          </a:r>
          <a:r>
            <a:rPr lang="en-US" sz="1600" kern="1200" dirty="0" err="1" smtClean="0"/>
            <a:t>đất</a:t>
          </a:r>
          <a:r>
            <a:rPr lang="en-US" sz="1600" kern="1200" dirty="0" smtClean="0"/>
            <a:t> </a:t>
          </a:r>
          <a:r>
            <a:rPr lang="en-US" sz="1600" kern="1200" dirty="0" err="1" smtClean="0"/>
            <a:t>nặn</a:t>
          </a:r>
          <a:r>
            <a:rPr lang="en-US" sz="1600" kern="1200" dirty="0" smtClean="0"/>
            <a:t>, …</a:t>
          </a:r>
          <a:endParaRPr lang="en-US" sz="1600" kern="1200" dirty="0"/>
        </a:p>
      </dsp:txBody>
      <dsp:txXfrm>
        <a:off x="6331346" y="1562579"/>
        <a:ext cx="3727053" cy="1562574"/>
      </dsp:txXfrm>
    </dsp:sp>
    <dsp:sp modelId="{CCE1C7D5-46E3-4224-BB82-4C14A7CF9754}">
      <dsp:nvSpPr>
        <dsp:cNvPr id="0" name=""/>
        <dsp:cNvSpPr/>
      </dsp:nvSpPr>
      <dsp:spPr>
        <a:xfrm>
          <a:off x="6331346" y="3125153"/>
          <a:ext cx="3727053" cy="156257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err="1" smtClean="0"/>
            <a:t>Món</a:t>
          </a:r>
          <a:r>
            <a:rPr lang="en-US" sz="1600" kern="1200" dirty="0" smtClean="0"/>
            <a:t> ăn </a:t>
          </a:r>
          <a:r>
            <a:rPr lang="en-US" sz="1600" kern="1200" dirty="0" err="1" smtClean="0"/>
            <a:t>hàng</a:t>
          </a:r>
          <a:r>
            <a:rPr lang="en-US" sz="1600" kern="1200" dirty="0" smtClean="0"/>
            <a:t> </a:t>
          </a:r>
          <a:r>
            <a:rPr lang="en-US" sz="1600" kern="1200" dirty="0" err="1" smtClean="0"/>
            <a:t>ngày</a:t>
          </a:r>
          <a:endParaRPr lang="en-US" sz="1600" kern="1200" dirty="0"/>
        </a:p>
        <a:p>
          <a:pPr marL="171450" lvl="1" indent="-171450" algn="l" defTabSz="711200">
            <a:lnSpc>
              <a:spcPct val="90000"/>
            </a:lnSpc>
            <a:spcBef>
              <a:spcPct val="0"/>
            </a:spcBef>
            <a:spcAft>
              <a:spcPct val="15000"/>
            </a:spcAft>
            <a:buChar char="••"/>
          </a:pPr>
          <a:r>
            <a:rPr lang="en-US" sz="1600" kern="1200" dirty="0" smtClean="0"/>
            <a:t>Phân </a:t>
          </a:r>
          <a:r>
            <a:rPr lang="en-US" sz="1600" kern="1200" dirty="0" err="1" smtClean="0"/>
            <a:t>biệt</a:t>
          </a:r>
          <a:r>
            <a:rPr lang="en-US" sz="1600" kern="1200" dirty="0" smtClean="0"/>
            <a:t> </a:t>
          </a:r>
          <a:r>
            <a:rPr lang="en-US" sz="1600" kern="1200" dirty="0" err="1" smtClean="0"/>
            <a:t>món</a:t>
          </a:r>
          <a:r>
            <a:rPr lang="en-US" sz="1600" kern="1200" dirty="0" smtClean="0"/>
            <a:t> ăn và nguyên </a:t>
          </a:r>
          <a:r>
            <a:rPr lang="en-US" sz="1600" kern="1200" dirty="0" err="1" smtClean="0"/>
            <a:t>liệu</a:t>
          </a:r>
          <a:r>
            <a:rPr lang="en-US" sz="1600" kern="1200" dirty="0" smtClean="0"/>
            <a:t> </a:t>
          </a:r>
          <a:r>
            <a:rPr lang="en-US" sz="1600" kern="1200" dirty="0" err="1" smtClean="0"/>
            <a:t>nấu</a:t>
          </a:r>
          <a:r>
            <a:rPr lang="en-US" sz="1600" kern="1200" dirty="0" smtClean="0"/>
            <a:t> ăn</a:t>
          </a:r>
          <a:endParaRPr lang="en-US" sz="1600" kern="1200" dirty="0"/>
        </a:p>
      </dsp:txBody>
      <dsp:txXfrm>
        <a:off x="6331346" y="3125153"/>
        <a:ext cx="3727053" cy="1562574"/>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C764DE79-268F-4C1A-8933-263129D2AF90}" type="datetimeFigureOut">
              <a:rPr lang="en-US" smtClean="0"/>
              <a:t>7/20/2022</a:t>
            </a:fld>
            <a:endParaRPr lang="en-US" dirty="0"/>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48F63A3B-78C7-47BE-AE5E-E10140E0464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120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r>
              <a:rPr lang="en-US" altLang="vi-VN" smtClean="0"/>
              <a:t>www.themegallery.com</a:t>
            </a:r>
            <a:endParaRPr lang="en-US" altLang="vi-VN"/>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r>
              <a:rPr lang="en-US" altLang="vi-VN" smtClean="0"/>
              <a:t>Company  Logo</a:t>
            </a:r>
            <a:endParaRPr lang="en-US" altLang="vi-VN"/>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393E9A34-67F7-442B-8A64-2115F3C5A464}" type="slidenum">
              <a:rPr lang="en-US" altLang="vi-VN" smtClean="0"/>
              <a:pPr/>
              <a:t>‹#›</a:t>
            </a:fld>
            <a:endParaRPr lang="en-US" altLang="vi-VN"/>
          </a:p>
        </p:txBody>
      </p:sp>
    </p:spTree>
    <p:extLst>
      <p:ext uri="{BB962C8B-B14F-4D97-AF65-F5344CB8AC3E}">
        <p14:creationId xmlns:p14="http://schemas.microsoft.com/office/powerpoint/2010/main" val="399772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r>
              <a:rPr lang="en-US" altLang="vi-VN" smtClean="0"/>
              <a:t>www.themegallery.com</a:t>
            </a:r>
            <a:endParaRPr lang="en-US" altLang="vi-VN"/>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r>
              <a:rPr lang="en-US" altLang="vi-VN" smtClean="0"/>
              <a:t>Company  Logo</a:t>
            </a:r>
            <a:endParaRPr lang="en-US" altLang="vi-VN"/>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C4CDA0AF-0A56-49E7-BFAA-830BDE730A6A}" type="slidenum">
              <a:rPr lang="en-US" altLang="vi-VN" smtClean="0"/>
              <a:pPr/>
              <a:t>‹#›</a:t>
            </a:fld>
            <a:endParaRPr lang="en-US" altLang="vi-VN"/>
          </a:p>
        </p:txBody>
      </p:sp>
    </p:spTree>
    <p:extLst>
      <p:ext uri="{BB962C8B-B14F-4D97-AF65-F5344CB8AC3E}">
        <p14:creationId xmlns:p14="http://schemas.microsoft.com/office/powerpoint/2010/main" val="4007306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116632"/>
            <a:ext cx="10058400" cy="694125"/>
          </a:xfrm>
        </p:spPr>
        <p:txBody>
          <a:bodyPr/>
          <a:lstStyle>
            <a:lvl1pPr marL="0">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600"/>
              </a:spcBef>
              <a:spcAft>
                <a:spcPts val="200"/>
              </a:spcAft>
              <a:defRPr>
                <a:latin typeface="Arial" panose="020B0604020202020204" pitchFamily="34" charset="0"/>
                <a:cs typeface="Arial" panose="020B0604020202020204" pitchFamily="34" charset="0"/>
              </a:defRPr>
            </a:lvl1pPr>
            <a:lvl2pPr>
              <a:spcBef>
                <a:spcPts val="600"/>
              </a:spcBef>
              <a:spcAft>
                <a:spcPts val="200"/>
              </a:spcAft>
              <a:defRPr>
                <a:latin typeface="Arial" panose="020B0604020202020204" pitchFamily="34" charset="0"/>
                <a:cs typeface="Arial" panose="020B0604020202020204" pitchFamily="34" charset="0"/>
              </a:defRPr>
            </a:lvl2pPr>
            <a:lvl3pPr>
              <a:spcBef>
                <a:spcPts val="600"/>
              </a:spcBef>
              <a:spcAft>
                <a:spcPts val="200"/>
              </a:spcAft>
              <a:defRPr>
                <a:latin typeface="Arial" panose="020B0604020202020204" pitchFamily="34" charset="0"/>
                <a:cs typeface="Arial" panose="020B0604020202020204" pitchFamily="34" charset="0"/>
              </a:defRPr>
            </a:lvl3pPr>
            <a:lvl4pPr>
              <a:spcBef>
                <a:spcPts val="600"/>
              </a:spcBef>
              <a:spcAft>
                <a:spcPts val="200"/>
              </a:spcAft>
              <a:defRPr>
                <a:latin typeface="Arial" panose="020B0604020202020204" pitchFamily="34" charset="0"/>
                <a:cs typeface="Arial" panose="020B0604020202020204" pitchFamily="34" charset="0"/>
              </a:defRPr>
            </a:lvl4pPr>
            <a:lvl5pPr>
              <a:spcBef>
                <a:spcPts val="600"/>
              </a:spcBef>
              <a:spcAft>
                <a:spcPts val="200"/>
              </a:spcAft>
              <a:defRPr>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r>
              <a:rPr lang="en-US" altLang="vi-VN" smtClean="0"/>
              <a:t>www.themegallery.com</a:t>
            </a:r>
            <a:endParaRPr lang="en-US" altLang="vi-VN"/>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r>
              <a:rPr lang="en-US" altLang="vi-VN" smtClean="0"/>
              <a:t>Company  Logo</a:t>
            </a:r>
            <a:endParaRPr lang="en-US" altLang="vi-VN"/>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567F38EE-B6FA-4354-A911-C2C49A8C5075}" type="slidenum">
              <a:rPr lang="en-US" altLang="vi-VN" smtClean="0"/>
              <a:pPr/>
              <a:t>‹#›</a:t>
            </a:fld>
            <a:endParaRPr lang="en-US" altLang="vi-VN"/>
          </a:p>
        </p:txBody>
      </p:sp>
    </p:spTree>
    <p:extLst>
      <p:ext uri="{BB962C8B-B14F-4D97-AF65-F5344CB8AC3E}">
        <p14:creationId xmlns:p14="http://schemas.microsoft.com/office/powerpoint/2010/main" val="1948934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r>
              <a:rPr lang="en-US" altLang="vi-VN" smtClean="0"/>
              <a:t>www.themegallery.com</a:t>
            </a:r>
            <a:endParaRPr lang="en-US" altLang="vi-VN"/>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r>
              <a:rPr lang="en-US" altLang="vi-VN" smtClean="0"/>
              <a:t>Company  Logo</a:t>
            </a:r>
            <a:endParaRPr lang="en-US" altLang="vi-VN"/>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BFE84F2F-8AA8-4916-92B8-363BE1AF6DB6}" type="slidenum">
              <a:rPr lang="en-US" altLang="vi-VN" smtClean="0"/>
              <a:pPr/>
              <a:t>‹#›</a:t>
            </a:fld>
            <a:endParaRPr lang="en-US" altLang="vi-V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299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r>
              <a:rPr lang="en-US" altLang="vi-VN" smtClean="0"/>
              <a:t>www.themegallery.com</a:t>
            </a:r>
            <a:endParaRPr lang="en-US" altLang="vi-VN"/>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r>
              <a:rPr lang="en-US" altLang="vi-VN" smtClean="0"/>
              <a:t>Company  Logo</a:t>
            </a:r>
            <a:endParaRPr lang="en-US" altLang="vi-VN"/>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8783984E-156A-4D06-BACB-B4D1FE97276D}" type="slidenum">
              <a:rPr lang="en-US" altLang="vi-VN" smtClean="0"/>
              <a:pPr/>
              <a:t>‹#›</a:t>
            </a:fld>
            <a:endParaRPr lang="en-US" altLang="vi-VN"/>
          </a:p>
        </p:txBody>
      </p:sp>
    </p:spTree>
    <p:extLst>
      <p:ext uri="{BB962C8B-B14F-4D97-AF65-F5344CB8AC3E}">
        <p14:creationId xmlns:p14="http://schemas.microsoft.com/office/powerpoint/2010/main" val="1915453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r>
              <a:rPr lang="en-US" altLang="vi-VN" smtClean="0"/>
              <a:t>www.themegallery.com</a:t>
            </a:r>
            <a:endParaRPr lang="en-US" altLang="vi-VN"/>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r>
              <a:rPr lang="en-US" altLang="vi-VN" smtClean="0"/>
              <a:t>Company  Logo</a:t>
            </a:r>
            <a:endParaRPr lang="en-US" altLang="vi-VN"/>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F9FD0C7E-4E0D-4157-848C-92CE8D1A1780}" type="slidenum">
              <a:rPr lang="en-US" altLang="vi-VN" smtClean="0"/>
              <a:pPr/>
              <a:t>‹#›</a:t>
            </a:fld>
            <a:endParaRPr lang="en-US" altLang="vi-VN"/>
          </a:p>
        </p:txBody>
      </p:sp>
    </p:spTree>
    <p:extLst>
      <p:ext uri="{BB962C8B-B14F-4D97-AF65-F5344CB8AC3E}">
        <p14:creationId xmlns:p14="http://schemas.microsoft.com/office/powerpoint/2010/main" val="3184013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r>
              <a:rPr lang="en-US" altLang="vi-VN" smtClean="0"/>
              <a:t>www.themegallery.com</a:t>
            </a:r>
            <a:endParaRPr lang="en-US" altLang="vi-VN"/>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r>
              <a:rPr lang="en-US" altLang="vi-VN" smtClean="0"/>
              <a:t>Company  Logo</a:t>
            </a:r>
            <a:endParaRPr lang="en-US" altLang="vi-VN"/>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B51108E6-5377-4EFD-BA07-E9ED32A561C7}" type="slidenum">
              <a:rPr lang="en-US" altLang="vi-VN" smtClean="0"/>
              <a:pPr/>
              <a:t>‹#›</a:t>
            </a:fld>
            <a:endParaRPr lang="en-US" altLang="vi-VN"/>
          </a:p>
        </p:txBody>
      </p:sp>
    </p:spTree>
    <p:extLst>
      <p:ext uri="{BB962C8B-B14F-4D97-AF65-F5344CB8AC3E}">
        <p14:creationId xmlns:p14="http://schemas.microsoft.com/office/powerpoint/2010/main" val="426533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r>
              <a:rPr lang="en-US" altLang="vi-VN" smtClean="0"/>
              <a:t>www.themegallery.com</a:t>
            </a:r>
            <a:endParaRPr lang="en-US" altLang="vi-VN"/>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r>
              <a:rPr lang="en-US" altLang="vi-VN" smtClean="0"/>
              <a:t>Company  Logo</a:t>
            </a:r>
            <a:endParaRPr lang="en-US" altLang="vi-VN"/>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19C5ADB4-D146-4BD4-AE64-2A77EBC4DF56}" type="slidenum">
              <a:rPr lang="en-US" altLang="vi-VN" smtClean="0"/>
              <a:pPr/>
              <a:t>‹#›</a:t>
            </a:fld>
            <a:endParaRPr lang="en-US" altLang="vi-VN"/>
          </a:p>
        </p:txBody>
      </p:sp>
    </p:spTree>
    <p:extLst>
      <p:ext uri="{BB962C8B-B14F-4D97-AF65-F5344CB8AC3E}">
        <p14:creationId xmlns:p14="http://schemas.microsoft.com/office/powerpoint/2010/main" val="2832884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r>
              <a:rPr lang="en-US" altLang="vi-VN" smtClean="0"/>
              <a:t>www.themegallery.com</a:t>
            </a:r>
            <a:endParaRPr lang="en-US" altLang="vi-VN"/>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r>
              <a:rPr lang="en-US" altLang="vi-VN" smtClean="0"/>
              <a:t>Company  Logo</a:t>
            </a:r>
            <a:endParaRPr lang="en-US" altLang="vi-VN"/>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a:solidFill>
                  <a:schemeClr val="tx2"/>
                </a:solidFill>
              </a:defRPr>
            </a:lvl1pPr>
          </a:lstStyle>
          <a:p>
            <a:fld id="{7F06434C-C466-4852-9A84-B2C9D6C3C509}" type="slidenum">
              <a:rPr lang="en-US" altLang="vi-VN" smtClean="0"/>
              <a:pPr/>
              <a:t>‹#›</a:t>
            </a:fld>
            <a:endParaRPr lang="en-US" altLang="vi-VN"/>
          </a:p>
        </p:txBody>
      </p:sp>
    </p:spTree>
    <p:extLst>
      <p:ext uri="{BB962C8B-B14F-4D97-AF65-F5344CB8AC3E}">
        <p14:creationId xmlns:p14="http://schemas.microsoft.com/office/powerpoint/2010/main" val="254574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r>
              <a:rPr lang="en-US" altLang="vi-VN" smtClean="0"/>
              <a:t>www.themegallery.com</a:t>
            </a:r>
            <a:endParaRPr lang="en-US" altLang="vi-VN"/>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r>
              <a:rPr lang="en-US" altLang="vi-VN" smtClean="0"/>
              <a:t>Company  Logo</a:t>
            </a:r>
            <a:endParaRPr lang="en-US" altLang="vi-VN"/>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507AB771-DB10-4BCA-A1D9-DDECE6DCFC40}" type="slidenum">
              <a:rPr lang="en-US" altLang="vi-VN" smtClean="0"/>
              <a:pPr/>
              <a:t>‹#›</a:t>
            </a:fld>
            <a:endParaRPr lang="en-US" altLang="vi-VN"/>
          </a:p>
        </p:txBody>
      </p:sp>
    </p:spTree>
    <p:extLst>
      <p:ext uri="{BB962C8B-B14F-4D97-AF65-F5344CB8AC3E}">
        <p14:creationId xmlns:p14="http://schemas.microsoft.com/office/powerpoint/2010/main" val="290858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07622"/>
            <a:ext cx="12192001" cy="65998"/>
          </a:xfrm>
          <a:prstGeom prst="rect">
            <a:avLst/>
          </a:prstGeom>
          <a:solidFill>
            <a:srgbClr val="12644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116632"/>
            <a:ext cx="10058400" cy="694125"/>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065667"/>
            <a:ext cx="10058400" cy="5208865"/>
          </a:xfrm>
          <a:prstGeom prst="rect">
            <a:avLst/>
          </a:prstGeom>
        </p:spPr>
        <p:txBody>
          <a:bodyPr vert="horz" lIns="0" tIns="45720" rIns="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10"/>
          <p:cNvSpPr/>
          <p:nvPr userDrawn="1"/>
        </p:nvSpPr>
        <p:spPr>
          <a:xfrm>
            <a:off x="1097280" y="895696"/>
            <a:ext cx="10115203" cy="85032"/>
          </a:xfrm>
          <a:prstGeom prst="rect">
            <a:avLst/>
          </a:prstGeom>
          <a:solidFill>
            <a:srgbClr val="126449"/>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2194158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n-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Calibri" pitchFamily="34" charset="0"/>
        <a:buChar char="◦"/>
        <a:defRPr sz="3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Calibri" pitchFamily="34" charset="0"/>
        <a:buChar char="◦"/>
        <a:defRPr sz="3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Calibri" pitchFamily="34" charset="0"/>
        <a:buChar char="◦"/>
        <a:defRPr sz="3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Calibri" pitchFamily="34" charset="0"/>
        <a:buChar char="◦"/>
        <a:defRPr sz="3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hyperlink" Target="https://drive.google.com/drive/folders/1TairUqQKPvnVQcwK-mzxSt57H_jLdXcC?usp=sharin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51384" y="2420888"/>
            <a:ext cx="11161240" cy="1767648"/>
          </a:xfrm>
        </p:spPr>
        <p:txBody>
          <a:bodyPr>
            <a:normAutofit fontScale="90000"/>
          </a:bodyPr>
          <a:lstStyle/>
          <a:p>
            <a:pPr algn="ctr"/>
            <a:r>
              <a:rPr lang="en-US" altLang="vi-VN" sz="4400" dirty="0" smtClean="0">
                <a:latin typeface="Times New Roman" panose="02020603050405020304" pitchFamily="18" charset="0"/>
                <a:cs typeface="Times New Roman" panose="02020603050405020304" pitchFamily="18" charset="0"/>
              </a:rPr>
              <a:t>TẬP HUẤN </a:t>
            </a:r>
            <a:br>
              <a:rPr lang="en-US" altLang="vi-VN" sz="4400" dirty="0" smtClean="0">
                <a:latin typeface="Times New Roman" panose="02020603050405020304" pitchFamily="18" charset="0"/>
                <a:cs typeface="Times New Roman" panose="02020603050405020304" pitchFamily="18" charset="0"/>
              </a:rPr>
            </a:br>
            <a:r>
              <a:rPr lang="en-US" altLang="vi-VN" sz="4400" dirty="0" smtClean="0">
                <a:latin typeface="Times New Roman" panose="02020603050405020304" pitchFamily="18" charset="0"/>
                <a:cs typeface="Times New Roman" panose="02020603050405020304" pitchFamily="18" charset="0"/>
              </a:rPr>
              <a:t>TÀI LIỆU</a:t>
            </a:r>
            <a:r>
              <a:rPr lang="en-US" altLang="vi-VN" sz="4400" i="0" dirty="0" smtClean="0">
                <a:latin typeface="Times New Roman" panose="02020603050405020304" pitchFamily="18" charset="0"/>
                <a:cs typeface="Times New Roman" panose="02020603050405020304" pitchFamily="18" charset="0"/>
              </a:rPr>
              <a:t> GIÁO DỤC ĐỊA PHƯƠNG THÀNH PHỐ HẢI PHÒNG LỚP </a:t>
            </a:r>
            <a:r>
              <a:rPr lang="en-US" altLang="vi-VN" sz="4400" i="0" dirty="0" smtClean="0">
                <a:latin typeface="Times New Roman" panose="02020603050405020304" pitchFamily="18" charset="0"/>
                <a:cs typeface="Times New Roman" panose="02020603050405020304" pitchFamily="18" charset="0"/>
              </a:rPr>
              <a:t>2</a:t>
            </a:r>
            <a:endParaRPr lang="en-US" altLang="vi-VN" sz="4400" i="0" dirty="0">
              <a:latin typeface="Times New Roman" panose="02020603050405020304" pitchFamily="18" charset="0"/>
              <a:cs typeface="Times New Roman" panose="02020603050405020304" pitchFamily="18" charset="0"/>
            </a:endParaRPr>
          </a:p>
        </p:txBody>
      </p:sp>
      <p:sp>
        <p:nvSpPr>
          <p:cNvPr id="2051" name="Rectangle 3"/>
          <p:cNvSpPr>
            <a:spLocks noGrp="1" noChangeArrowheads="1"/>
          </p:cNvSpPr>
          <p:nvPr>
            <p:ph type="subTitle" idx="1"/>
          </p:nvPr>
        </p:nvSpPr>
        <p:spPr>
          <a:xfrm>
            <a:off x="1127448" y="476672"/>
            <a:ext cx="9865096" cy="792088"/>
          </a:xfrm>
        </p:spPr>
        <p:txBody>
          <a:bodyPr>
            <a:noAutofit/>
          </a:bodyPr>
          <a:lstStyle/>
          <a:p>
            <a:pPr algn="ctr">
              <a:spcBef>
                <a:spcPts val="0"/>
              </a:spcBef>
              <a:spcAft>
                <a:spcPts val="0"/>
              </a:spcAft>
            </a:pPr>
            <a:r>
              <a:rPr lang="en-US" altLang="vi-VN" sz="2800" b="1" dirty="0">
                <a:solidFill>
                  <a:srgbClr val="000000"/>
                </a:solidFill>
                <a:latin typeface="Times New Roman" panose="02020603050405020304" pitchFamily="18" charset="0"/>
                <a:cs typeface="Times New Roman" panose="02020603050405020304" pitchFamily="18" charset="0"/>
              </a:rPr>
              <a:t>ỦY BAN NHÂN DÂN THÀNH PHỐ HẢI PHÒNG</a:t>
            </a:r>
          </a:p>
          <a:p>
            <a:pPr algn="ctr">
              <a:spcBef>
                <a:spcPts val="0"/>
              </a:spcBef>
              <a:spcAft>
                <a:spcPts val="0"/>
              </a:spcAft>
            </a:pPr>
            <a:r>
              <a:rPr lang="en-US" altLang="vi-VN" sz="2800" b="1" dirty="0">
                <a:solidFill>
                  <a:srgbClr val="000000"/>
                </a:solidFill>
                <a:latin typeface="Times New Roman" panose="02020603050405020304" pitchFamily="18" charset="0"/>
                <a:cs typeface="Times New Roman" panose="02020603050405020304" pitchFamily="18" charset="0"/>
              </a:rPr>
              <a:t>SỞ GIÁO DỤC VÀ ĐÀO TẠO</a:t>
            </a:r>
          </a:p>
        </p:txBody>
      </p:sp>
      <p:sp>
        <p:nvSpPr>
          <p:cNvPr id="4" name="Rectangle 3"/>
          <p:cNvSpPr txBox="1">
            <a:spLocks noChangeArrowheads="1"/>
          </p:cNvSpPr>
          <p:nvPr/>
        </p:nvSpPr>
        <p:spPr bwMode="gray">
          <a:xfrm>
            <a:off x="1199456" y="4941168"/>
            <a:ext cx="9937104"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hlink"/>
              </a:buClr>
              <a:buFont typeface="Wingdings" panose="05000000000000000000" pitchFamily="2" charset="2"/>
              <a:buNone/>
              <a:defRPr sz="1800" b="1"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vi-VN" sz="3200" dirty="0"/>
              <a:t>Hải Phòng, ngày </a:t>
            </a:r>
            <a:r>
              <a:rPr lang="en-US" altLang="vi-VN" sz="3200" dirty="0" smtClean="0"/>
              <a:t>21 </a:t>
            </a:r>
            <a:r>
              <a:rPr lang="en-US" altLang="vi-VN" sz="3200" dirty="0"/>
              <a:t>tháng </a:t>
            </a:r>
            <a:r>
              <a:rPr lang="en-US" altLang="vi-VN" sz="3200" dirty="0" smtClean="0"/>
              <a:t>7 </a:t>
            </a:r>
            <a:r>
              <a:rPr lang="en-US" altLang="vi-VN" sz="3200" dirty="0"/>
              <a:t>năm </a:t>
            </a:r>
            <a:r>
              <a:rPr lang="en-US" altLang="vi-VN" sz="3200" dirty="0" smtClean="0"/>
              <a:t>2022</a:t>
            </a:r>
            <a:endParaRPr lang="en-US" altLang="vi-VN" sz="3200" dirty="0"/>
          </a:p>
        </p:txBody>
      </p:sp>
      <p:cxnSp>
        <p:nvCxnSpPr>
          <p:cNvPr id="3" name="Straight Connector 2"/>
          <p:cNvCxnSpPr/>
          <p:nvPr/>
        </p:nvCxnSpPr>
        <p:spPr>
          <a:xfrm>
            <a:off x="4295800" y="1412776"/>
            <a:ext cx="3600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CÁCH THỨC TRIỂN KHAI</a:t>
            </a:r>
            <a:endParaRPr lang="vi-VN"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5508" y="980728"/>
            <a:ext cx="10585176" cy="5328592"/>
          </a:xfrm>
        </p:spPr>
      </p:pic>
    </p:spTree>
    <p:extLst>
      <p:ext uri="{BB962C8B-B14F-4D97-AF65-F5344CB8AC3E}">
        <p14:creationId xmlns:p14="http://schemas.microsoft.com/office/powerpoint/2010/main" val="246882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CÁCH THỨC TRIỂN KHAI</a:t>
            </a:r>
            <a:endParaRPr lang="vi-VN" dirty="0"/>
          </a:p>
        </p:txBody>
      </p:sp>
      <p:sp>
        <p:nvSpPr>
          <p:cNvPr id="3" name="Content Placeholder 2"/>
          <p:cNvSpPr>
            <a:spLocks noGrp="1"/>
          </p:cNvSpPr>
          <p:nvPr>
            <p:ph idx="1"/>
          </p:nvPr>
        </p:nvSpPr>
        <p:spPr/>
        <p:txBody>
          <a:bodyPr>
            <a:normAutofit lnSpcReduction="10000"/>
          </a:bodyPr>
          <a:lstStyle/>
          <a:p>
            <a:pPr marL="0" indent="0" algn="just">
              <a:buNone/>
            </a:pPr>
            <a:r>
              <a:rPr lang="en-US" b="1" dirty="0" smtClean="0"/>
              <a:t>Công văn 3536/BGDĐT-GDTH </a:t>
            </a:r>
            <a:r>
              <a:rPr lang="en-US" b="1" dirty="0" err="1" smtClean="0"/>
              <a:t>ngày</a:t>
            </a:r>
            <a:r>
              <a:rPr lang="en-US" b="1" dirty="0" smtClean="0"/>
              <a:t> 19/8/2019</a:t>
            </a:r>
          </a:p>
          <a:p>
            <a:pPr marL="0" indent="622300" algn="just">
              <a:buNone/>
            </a:pPr>
            <a:r>
              <a:rPr lang="en-US" dirty="0" smtClean="0"/>
              <a:t>Ở </a:t>
            </a:r>
            <a:r>
              <a:rPr lang="en-US" dirty="0" err="1" smtClean="0"/>
              <a:t>cấp</a:t>
            </a:r>
            <a:r>
              <a:rPr lang="en-US" dirty="0" smtClean="0"/>
              <a:t> </a:t>
            </a:r>
            <a:r>
              <a:rPr lang="en-US" dirty="0" err="1" smtClean="0"/>
              <a:t>tiểu</a:t>
            </a:r>
            <a:r>
              <a:rPr lang="en-US" dirty="0" smtClean="0"/>
              <a:t> </a:t>
            </a:r>
            <a:r>
              <a:rPr lang="en-US" dirty="0" err="1" smtClean="0"/>
              <a:t>học</a:t>
            </a:r>
            <a:r>
              <a:rPr lang="en-US" dirty="0" smtClean="0"/>
              <a:t>, </a:t>
            </a:r>
            <a:r>
              <a:rPr lang="en-US" dirty="0" err="1" smtClean="0"/>
              <a:t>nội</a:t>
            </a:r>
            <a:r>
              <a:rPr lang="en-US" dirty="0" smtClean="0"/>
              <a:t> dung </a:t>
            </a:r>
            <a:r>
              <a:rPr lang="en-US" dirty="0" err="1" smtClean="0"/>
              <a:t>giáo</a:t>
            </a:r>
            <a:r>
              <a:rPr lang="en-US" dirty="0" smtClean="0"/>
              <a:t> </a:t>
            </a:r>
            <a:r>
              <a:rPr lang="en-US" dirty="0" err="1" smtClean="0"/>
              <a:t>dục</a:t>
            </a:r>
            <a:r>
              <a:rPr lang="en-US" dirty="0" smtClean="0"/>
              <a:t> </a:t>
            </a:r>
            <a:r>
              <a:rPr lang="en-US" dirty="0" err="1" smtClean="0"/>
              <a:t>địa</a:t>
            </a:r>
            <a:r>
              <a:rPr lang="en-US" dirty="0" smtClean="0"/>
              <a:t> phương </a:t>
            </a:r>
            <a:r>
              <a:rPr lang="en-US" dirty="0" err="1" smtClean="0"/>
              <a:t>được</a:t>
            </a:r>
            <a:r>
              <a:rPr lang="en-US" dirty="0" smtClean="0"/>
              <a:t> </a:t>
            </a:r>
            <a:r>
              <a:rPr lang="en-US" b="1" dirty="0" err="1" smtClean="0">
                <a:solidFill>
                  <a:srgbClr val="FF0000"/>
                </a:solidFill>
              </a:rPr>
              <a:t>tích</a:t>
            </a:r>
            <a:r>
              <a:rPr lang="en-US" b="1" dirty="0" smtClean="0">
                <a:solidFill>
                  <a:srgbClr val="FF0000"/>
                </a:solidFill>
              </a:rPr>
              <a:t> </a:t>
            </a:r>
            <a:r>
              <a:rPr lang="en-US" b="1" dirty="0" err="1" smtClean="0">
                <a:solidFill>
                  <a:srgbClr val="FF0000"/>
                </a:solidFill>
              </a:rPr>
              <a:t>hợp</a:t>
            </a:r>
            <a:r>
              <a:rPr lang="en-US" b="1" dirty="0" smtClean="0">
                <a:solidFill>
                  <a:srgbClr val="FF0000"/>
                </a:solidFill>
              </a:rPr>
              <a:t> </a:t>
            </a:r>
            <a:r>
              <a:rPr lang="en-US" dirty="0" smtClean="0"/>
              <a:t>trong </a:t>
            </a:r>
            <a:r>
              <a:rPr lang="en-US" dirty="0" err="1" smtClean="0"/>
              <a:t>Hoạt</a:t>
            </a:r>
            <a:r>
              <a:rPr lang="en-US" dirty="0" smtClean="0"/>
              <a:t> </a:t>
            </a:r>
            <a:r>
              <a:rPr lang="en-US" dirty="0" err="1" smtClean="0"/>
              <a:t>động</a:t>
            </a:r>
            <a:r>
              <a:rPr lang="en-US" dirty="0" smtClean="0"/>
              <a:t> </a:t>
            </a:r>
            <a:r>
              <a:rPr lang="en-US" dirty="0" err="1" smtClean="0"/>
              <a:t>trải</a:t>
            </a:r>
            <a:r>
              <a:rPr lang="en-US" dirty="0" smtClean="0"/>
              <a:t> </a:t>
            </a:r>
            <a:r>
              <a:rPr lang="en-US" dirty="0" err="1" smtClean="0"/>
              <a:t>nghiệm</a:t>
            </a:r>
            <a:r>
              <a:rPr lang="en-US" dirty="0" smtClean="0"/>
              <a:t>. </a:t>
            </a:r>
            <a:r>
              <a:rPr lang="en-US" dirty="0" err="1" smtClean="0"/>
              <a:t>Nội</a:t>
            </a:r>
            <a:r>
              <a:rPr lang="en-US" dirty="0" smtClean="0"/>
              <a:t> dung </a:t>
            </a:r>
            <a:r>
              <a:rPr lang="en-US" dirty="0" err="1" smtClean="0"/>
              <a:t>giáo</a:t>
            </a:r>
            <a:r>
              <a:rPr lang="en-US" dirty="0" smtClean="0"/>
              <a:t> </a:t>
            </a:r>
            <a:r>
              <a:rPr lang="en-US" dirty="0" err="1" smtClean="0"/>
              <a:t>dục</a:t>
            </a:r>
            <a:r>
              <a:rPr lang="en-US" dirty="0" smtClean="0"/>
              <a:t> </a:t>
            </a:r>
            <a:r>
              <a:rPr lang="en-US" dirty="0" err="1" smtClean="0"/>
              <a:t>địa</a:t>
            </a:r>
            <a:r>
              <a:rPr lang="en-US" dirty="0" smtClean="0"/>
              <a:t> phương </a:t>
            </a:r>
            <a:r>
              <a:rPr lang="en-US" dirty="0" err="1" smtClean="0"/>
              <a:t>cấp</a:t>
            </a:r>
            <a:r>
              <a:rPr lang="en-US" dirty="0" smtClean="0"/>
              <a:t> </a:t>
            </a:r>
            <a:r>
              <a:rPr lang="en-US" dirty="0" err="1" smtClean="0"/>
              <a:t>tiểu</a:t>
            </a:r>
            <a:r>
              <a:rPr lang="en-US" dirty="0" smtClean="0"/>
              <a:t> </a:t>
            </a:r>
            <a:r>
              <a:rPr lang="en-US" dirty="0" err="1" smtClean="0"/>
              <a:t>học</a:t>
            </a:r>
            <a:r>
              <a:rPr lang="en-US" dirty="0" smtClean="0"/>
              <a:t> </a:t>
            </a:r>
            <a:r>
              <a:rPr lang="en-US" dirty="0" err="1" smtClean="0"/>
              <a:t>còn</a:t>
            </a:r>
            <a:r>
              <a:rPr lang="en-US" dirty="0" smtClean="0"/>
              <a:t> </a:t>
            </a:r>
            <a:r>
              <a:rPr lang="en-US" dirty="0" err="1" smtClean="0"/>
              <a:t>được</a:t>
            </a:r>
            <a:r>
              <a:rPr lang="en-US" dirty="0" smtClean="0"/>
              <a:t> </a:t>
            </a:r>
            <a:r>
              <a:rPr lang="en-US" b="1" dirty="0" err="1" smtClean="0">
                <a:solidFill>
                  <a:srgbClr val="FF0000"/>
                </a:solidFill>
              </a:rPr>
              <a:t>tích</a:t>
            </a:r>
            <a:r>
              <a:rPr lang="en-US" b="1" dirty="0" smtClean="0">
                <a:solidFill>
                  <a:srgbClr val="FF0000"/>
                </a:solidFill>
              </a:rPr>
              <a:t> </a:t>
            </a:r>
            <a:r>
              <a:rPr lang="en-US" b="1" dirty="0" err="1" smtClean="0">
                <a:solidFill>
                  <a:srgbClr val="FF0000"/>
                </a:solidFill>
              </a:rPr>
              <a:t>hợp</a:t>
            </a:r>
            <a:r>
              <a:rPr lang="en-US" b="1" dirty="0" smtClean="0">
                <a:solidFill>
                  <a:srgbClr val="FF0000"/>
                </a:solidFill>
              </a:rPr>
              <a:t> </a:t>
            </a:r>
            <a:r>
              <a:rPr lang="en-US" dirty="0" err="1" smtClean="0"/>
              <a:t>hoặc</a:t>
            </a:r>
            <a:r>
              <a:rPr lang="en-US" dirty="0" smtClean="0"/>
              <a:t> sử </a:t>
            </a:r>
            <a:r>
              <a:rPr lang="en-US" dirty="0" err="1" smtClean="0"/>
              <a:t>dụng</a:t>
            </a:r>
            <a:r>
              <a:rPr lang="en-US" dirty="0" smtClean="0"/>
              <a:t> trong </a:t>
            </a:r>
            <a:r>
              <a:rPr lang="en-US" dirty="0" err="1" smtClean="0"/>
              <a:t>dạy</a:t>
            </a:r>
            <a:r>
              <a:rPr lang="en-US" dirty="0" smtClean="0"/>
              <a:t> </a:t>
            </a:r>
            <a:r>
              <a:rPr lang="en-US" dirty="0" err="1" smtClean="0"/>
              <a:t>học</a:t>
            </a:r>
            <a:r>
              <a:rPr lang="en-US" dirty="0" smtClean="0"/>
              <a:t> </a:t>
            </a:r>
            <a:r>
              <a:rPr lang="en-US" dirty="0" err="1" smtClean="0"/>
              <a:t>các</a:t>
            </a:r>
            <a:r>
              <a:rPr lang="en-US" dirty="0" smtClean="0"/>
              <a:t> môn </a:t>
            </a:r>
            <a:r>
              <a:rPr lang="en-US" dirty="0" err="1" smtClean="0"/>
              <a:t>học</a:t>
            </a:r>
            <a:r>
              <a:rPr lang="en-US" dirty="0" smtClean="0"/>
              <a:t> ở </a:t>
            </a:r>
            <a:r>
              <a:rPr lang="en-US" dirty="0" err="1" smtClean="0"/>
              <a:t>từng</a:t>
            </a:r>
            <a:r>
              <a:rPr lang="en-US" dirty="0" smtClean="0"/>
              <a:t> </a:t>
            </a:r>
            <a:r>
              <a:rPr lang="en-US" dirty="0" err="1" smtClean="0"/>
              <a:t>lớp</a:t>
            </a:r>
            <a:r>
              <a:rPr lang="en-US" dirty="0" smtClean="0"/>
              <a:t> </a:t>
            </a:r>
            <a:r>
              <a:rPr lang="en-US" dirty="0" err="1" smtClean="0"/>
              <a:t>gắn</a:t>
            </a:r>
            <a:r>
              <a:rPr lang="en-US" dirty="0" smtClean="0"/>
              <a:t> </a:t>
            </a:r>
            <a:r>
              <a:rPr lang="en-US" dirty="0" err="1" smtClean="0"/>
              <a:t>với</a:t>
            </a:r>
            <a:r>
              <a:rPr lang="en-US" dirty="0" smtClean="0"/>
              <a:t> </a:t>
            </a:r>
            <a:r>
              <a:rPr lang="en-US" dirty="0" err="1" smtClean="0"/>
              <a:t>điều</a:t>
            </a:r>
            <a:r>
              <a:rPr lang="en-US" dirty="0" smtClean="0"/>
              <a:t> </a:t>
            </a:r>
            <a:r>
              <a:rPr lang="en-US" dirty="0" err="1" smtClean="0"/>
              <a:t>kiện</a:t>
            </a:r>
            <a:r>
              <a:rPr lang="en-US" dirty="0" smtClean="0"/>
              <a:t> tự nhiên, kinh tế, xã </a:t>
            </a:r>
            <a:r>
              <a:rPr lang="en-US" dirty="0" err="1" smtClean="0"/>
              <a:t>hội</a:t>
            </a:r>
            <a:r>
              <a:rPr lang="en-US" dirty="0" smtClean="0"/>
              <a:t> </a:t>
            </a:r>
            <a:r>
              <a:rPr lang="en-US" dirty="0" err="1" smtClean="0"/>
              <a:t>của</a:t>
            </a:r>
            <a:r>
              <a:rPr lang="en-US" dirty="0" smtClean="0"/>
              <a:t> </a:t>
            </a:r>
            <a:r>
              <a:rPr lang="en-US" dirty="0" err="1" smtClean="0"/>
              <a:t>địa</a:t>
            </a:r>
            <a:r>
              <a:rPr lang="en-US" dirty="0" smtClean="0"/>
              <a:t> phương, </a:t>
            </a:r>
            <a:r>
              <a:rPr lang="en-US" dirty="0" err="1" smtClean="0"/>
              <a:t>đất</a:t>
            </a:r>
            <a:r>
              <a:rPr lang="en-US" dirty="0" smtClean="0"/>
              <a:t> </a:t>
            </a:r>
            <a:r>
              <a:rPr lang="en-US" dirty="0" err="1" smtClean="0"/>
              <a:t>nước</a:t>
            </a:r>
            <a:r>
              <a:rPr lang="en-US" dirty="0" smtClean="0"/>
              <a:t>; </a:t>
            </a:r>
            <a:r>
              <a:rPr lang="en-US" dirty="0" err="1" smtClean="0"/>
              <a:t>các</a:t>
            </a:r>
            <a:r>
              <a:rPr lang="en-US" dirty="0" smtClean="0"/>
              <a:t> </a:t>
            </a:r>
            <a:r>
              <a:rPr lang="en-US" dirty="0" err="1" smtClean="0"/>
              <a:t>hoạt</a:t>
            </a:r>
            <a:r>
              <a:rPr lang="en-US" dirty="0" smtClean="0"/>
              <a:t> </a:t>
            </a:r>
            <a:r>
              <a:rPr lang="en-US" dirty="0" err="1" smtClean="0"/>
              <a:t>động</a:t>
            </a:r>
            <a:r>
              <a:rPr lang="en-US" dirty="0" smtClean="0"/>
              <a:t> </a:t>
            </a:r>
            <a:r>
              <a:rPr lang="en-US" dirty="0" err="1" smtClean="0"/>
              <a:t>giáo</a:t>
            </a:r>
            <a:r>
              <a:rPr lang="en-US" dirty="0" smtClean="0"/>
              <a:t> </a:t>
            </a:r>
            <a:r>
              <a:rPr lang="en-US" dirty="0" err="1" smtClean="0"/>
              <a:t>dục</a:t>
            </a:r>
            <a:r>
              <a:rPr lang="en-US" dirty="0" smtClean="0"/>
              <a:t> tư </a:t>
            </a:r>
            <a:r>
              <a:rPr lang="en-US" dirty="0" err="1" smtClean="0"/>
              <a:t>tưởng</a:t>
            </a:r>
            <a:r>
              <a:rPr lang="en-US" dirty="0" smtClean="0"/>
              <a:t> </a:t>
            </a:r>
            <a:r>
              <a:rPr lang="en-US" dirty="0" err="1" smtClean="0"/>
              <a:t>chính</a:t>
            </a:r>
            <a:r>
              <a:rPr lang="en-US" dirty="0" smtClean="0"/>
              <a:t> trị, từ </a:t>
            </a:r>
            <a:r>
              <a:rPr lang="en-US" dirty="0" err="1" smtClean="0"/>
              <a:t>thiện</a:t>
            </a:r>
            <a:r>
              <a:rPr lang="en-US" dirty="0" smtClean="0"/>
              <a:t> vì </a:t>
            </a:r>
            <a:r>
              <a:rPr lang="en-US" dirty="0" err="1" smtClean="0"/>
              <a:t>cộng</a:t>
            </a:r>
            <a:r>
              <a:rPr lang="en-US" dirty="0" smtClean="0"/>
              <a:t> </a:t>
            </a:r>
            <a:r>
              <a:rPr lang="en-US" dirty="0" err="1" smtClean="0"/>
              <a:t>đồng</a:t>
            </a:r>
            <a:r>
              <a:rPr lang="en-US" dirty="0" smtClean="0"/>
              <a:t> </a:t>
            </a:r>
            <a:r>
              <a:rPr lang="en-US" dirty="0" err="1" smtClean="0"/>
              <a:t>tại</a:t>
            </a:r>
            <a:r>
              <a:rPr lang="en-US" dirty="0" smtClean="0"/>
              <a:t> </a:t>
            </a:r>
            <a:r>
              <a:rPr lang="en-US" dirty="0" err="1" smtClean="0"/>
              <a:t>địa</a:t>
            </a:r>
            <a:r>
              <a:rPr lang="en-US" dirty="0" smtClean="0"/>
              <a:t> phương; </a:t>
            </a:r>
            <a:r>
              <a:rPr lang="en-US" dirty="0" err="1" smtClean="0"/>
              <a:t>các</a:t>
            </a:r>
            <a:r>
              <a:rPr lang="en-US" dirty="0" smtClean="0"/>
              <a:t> </a:t>
            </a:r>
            <a:r>
              <a:rPr lang="en-US" dirty="0" err="1" smtClean="0"/>
              <a:t>hoạt</a:t>
            </a:r>
            <a:r>
              <a:rPr lang="en-US" dirty="0" smtClean="0"/>
              <a:t> </a:t>
            </a:r>
            <a:r>
              <a:rPr lang="en-US" dirty="0" err="1" smtClean="0"/>
              <a:t>động</a:t>
            </a:r>
            <a:r>
              <a:rPr lang="en-US" dirty="0" smtClean="0"/>
              <a:t> xã </a:t>
            </a:r>
            <a:r>
              <a:rPr lang="en-US" dirty="0" err="1" smtClean="0"/>
              <a:t>hội</a:t>
            </a:r>
            <a:r>
              <a:rPr lang="en-US" dirty="0" smtClean="0"/>
              <a:t> và </a:t>
            </a:r>
            <a:r>
              <a:rPr lang="en-US" dirty="0" err="1" smtClean="0"/>
              <a:t>tìm</a:t>
            </a:r>
            <a:r>
              <a:rPr lang="en-US" dirty="0" smtClean="0"/>
              <a:t> </a:t>
            </a:r>
            <a:r>
              <a:rPr lang="en-US" dirty="0" err="1" smtClean="0"/>
              <a:t>hiểu</a:t>
            </a:r>
            <a:r>
              <a:rPr lang="en-US" dirty="0" smtClean="0"/>
              <a:t> </a:t>
            </a:r>
            <a:r>
              <a:rPr lang="en-US" dirty="0" err="1" smtClean="0"/>
              <a:t>một</a:t>
            </a:r>
            <a:r>
              <a:rPr lang="en-US" dirty="0" smtClean="0"/>
              <a:t> số nghề </a:t>
            </a:r>
            <a:r>
              <a:rPr lang="en-US" dirty="0" err="1" smtClean="0"/>
              <a:t>nghiệp</a:t>
            </a:r>
            <a:r>
              <a:rPr lang="en-US" dirty="0" smtClean="0"/>
              <a:t> </a:t>
            </a:r>
            <a:r>
              <a:rPr lang="en-US" dirty="0" err="1" smtClean="0"/>
              <a:t>gần</a:t>
            </a:r>
            <a:r>
              <a:rPr lang="en-US" dirty="0" smtClean="0"/>
              <a:t> </a:t>
            </a:r>
            <a:r>
              <a:rPr lang="en-US" dirty="0" err="1" smtClean="0"/>
              <a:t>gũi</a:t>
            </a:r>
            <a:r>
              <a:rPr lang="en-US" dirty="0" smtClean="0"/>
              <a:t> </a:t>
            </a:r>
            <a:r>
              <a:rPr lang="en-US" dirty="0" err="1" smtClean="0"/>
              <a:t>với</a:t>
            </a:r>
            <a:r>
              <a:rPr lang="en-US" dirty="0" smtClean="0"/>
              <a:t> </a:t>
            </a:r>
            <a:r>
              <a:rPr lang="en-US" dirty="0" err="1" smtClean="0"/>
              <a:t>học</a:t>
            </a:r>
            <a:r>
              <a:rPr lang="en-US" dirty="0" smtClean="0"/>
              <a:t> sinh … </a:t>
            </a:r>
            <a:r>
              <a:rPr lang="en-US" dirty="0" err="1" smtClean="0"/>
              <a:t>góp</a:t>
            </a:r>
            <a:r>
              <a:rPr lang="en-US" dirty="0" smtClean="0"/>
              <a:t> </a:t>
            </a:r>
            <a:r>
              <a:rPr lang="en-US" dirty="0" err="1" smtClean="0"/>
              <a:t>phần</a:t>
            </a:r>
            <a:r>
              <a:rPr lang="en-US" dirty="0" smtClean="0"/>
              <a:t> </a:t>
            </a:r>
            <a:r>
              <a:rPr lang="en-US" dirty="0" err="1" smtClean="0"/>
              <a:t>hình</a:t>
            </a:r>
            <a:r>
              <a:rPr lang="en-US" dirty="0" smtClean="0"/>
              <a:t> </a:t>
            </a:r>
            <a:r>
              <a:rPr lang="en-US" dirty="0" err="1" smtClean="0"/>
              <a:t>thành</a:t>
            </a:r>
            <a:r>
              <a:rPr lang="en-US" dirty="0" smtClean="0"/>
              <a:t> và </a:t>
            </a:r>
            <a:r>
              <a:rPr lang="en-US" dirty="0" err="1" smtClean="0"/>
              <a:t>phát</a:t>
            </a:r>
            <a:r>
              <a:rPr lang="en-US" dirty="0" smtClean="0"/>
              <a:t> </a:t>
            </a:r>
            <a:r>
              <a:rPr lang="en-US" dirty="0" err="1" smtClean="0"/>
              <a:t>triển</a:t>
            </a:r>
            <a:r>
              <a:rPr lang="en-US" dirty="0" smtClean="0"/>
              <a:t> </a:t>
            </a:r>
            <a:r>
              <a:rPr lang="en-US" dirty="0" err="1" smtClean="0"/>
              <a:t>phẩm</a:t>
            </a:r>
            <a:r>
              <a:rPr lang="en-US" dirty="0" smtClean="0"/>
              <a:t> </a:t>
            </a:r>
            <a:r>
              <a:rPr lang="en-US" dirty="0" err="1" smtClean="0"/>
              <a:t>chất</a:t>
            </a:r>
            <a:r>
              <a:rPr lang="en-US" dirty="0" smtClean="0"/>
              <a:t> chủ </a:t>
            </a:r>
            <a:r>
              <a:rPr lang="en-US" dirty="0" err="1" smtClean="0"/>
              <a:t>yếu</a:t>
            </a:r>
            <a:r>
              <a:rPr lang="en-US" dirty="0" smtClean="0"/>
              <a:t> và năng </a:t>
            </a:r>
            <a:r>
              <a:rPr lang="en-US" dirty="0" err="1" smtClean="0"/>
              <a:t>lực</a:t>
            </a:r>
            <a:r>
              <a:rPr lang="en-US" dirty="0" smtClean="0"/>
              <a:t> </a:t>
            </a:r>
            <a:r>
              <a:rPr lang="en-US" dirty="0" err="1" smtClean="0"/>
              <a:t>cốt</a:t>
            </a:r>
            <a:r>
              <a:rPr lang="en-US" dirty="0" smtClean="0"/>
              <a:t> </a:t>
            </a:r>
            <a:r>
              <a:rPr lang="en-US" dirty="0" err="1" smtClean="0"/>
              <a:t>lõi</a:t>
            </a:r>
            <a:r>
              <a:rPr lang="en-US" dirty="0" smtClean="0"/>
              <a:t> </a:t>
            </a:r>
            <a:r>
              <a:rPr lang="en-US" dirty="0" err="1" smtClean="0"/>
              <a:t>của</a:t>
            </a:r>
            <a:r>
              <a:rPr lang="en-US" dirty="0" smtClean="0"/>
              <a:t> </a:t>
            </a:r>
            <a:r>
              <a:rPr lang="en-US" dirty="0" err="1" smtClean="0"/>
              <a:t>học</a:t>
            </a:r>
            <a:r>
              <a:rPr lang="en-US" dirty="0" smtClean="0"/>
              <a:t> sinh </a:t>
            </a:r>
            <a:r>
              <a:rPr lang="en-US" dirty="0" err="1" smtClean="0"/>
              <a:t>tiểu</a:t>
            </a:r>
            <a:r>
              <a:rPr lang="en-US" dirty="0" smtClean="0"/>
              <a:t> </a:t>
            </a:r>
            <a:r>
              <a:rPr lang="en-US" dirty="0" err="1" smtClean="0"/>
              <a:t>học</a:t>
            </a:r>
            <a:r>
              <a:rPr lang="en-US" dirty="0" smtClean="0"/>
              <a:t>. </a:t>
            </a:r>
          </a:p>
        </p:txBody>
      </p:sp>
    </p:spTree>
    <p:extLst>
      <p:ext uri="{BB962C8B-B14F-4D97-AF65-F5344CB8AC3E}">
        <p14:creationId xmlns:p14="http://schemas.microsoft.com/office/powerpoint/2010/main" val="2970996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 TRÍ CỦA GIÁO DỤC ĐỊA PHƯƠNG</a:t>
            </a:r>
            <a:endParaRPr lang="vi-V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8589128"/>
              </p:ext>
            </p:extLst>
          </p:nvPr>
        </p:nvGraphicFramePr>
        <p:xfrm>
          <a:off x="1096963" y="1065213"/>
          <a:ext cx="10058400" cy="5208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1882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Các</a:t>
            </a:r>
            <a:r>
              <a:rPr lang="en-US" dirty="0" smtClean="0"/>
              <a:t> </a:t>
            </a:r>
            <a:r>
              <a:rPr lang="en-US" dirty="0" err="1" smtClean="0"/>
              <a:t>hoạt</a:t>
            </a:r>
            <a:r>
              <a:rPr lang="en-US" dirty="0" smtClean="0"/>
              <a:t> </a:t>
            </a:r>
            <a:r>
              <a:rPr lang="en-US" dirty="0" err="1" smtClean="0"/>
              <a:t>động</a:t>
            </a:r>
            <a:r>
              <a:rPr lang="en-US" dirty="0" smtClean="0"/>
              <a:t> </a:t>
            </a:r>
            <a:r>
              <a:rPr lang="en-US" dirty="0" err="1" smtClean="0"/>
              <a:t>tích</a:t>
            </a:r>
            <a:r>
              <a:rPr lang="en-US" dirty="0" smtClean="0"/>
              <a:t> </a:t>
            </a:r>
            <a:r>
              <a:rPr lang="en-US" dirty="0" err="1" smtClean="0"/>
              <a:t>hợp</a:t>
            </a:r>
            <a:endParaRPr lang="vi-VN"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3432" y="908720"/>
            <a:ext cx="10369151" cy="5400599"/>
          </a:xfrm>
        </p:spPr>
      </p:pic>
    </p:spTree>
    <p:extLst>
      <p:ext uri="{BB962C8B-B14F-4D97-AF65-F5344CB8AC3E}">
        <p14:creationId xmlns:p14="http://schemas.microsoft.com/office/powerpoint/2010/main" val="1478153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CÁCH THỨC TRIỂN KHAI</a:t>
            </a:r>
            <a:endParaRPr lang="vi-V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15484615"/>
              </p:ext>
            </p:extLst>
          </p:nvPr>
        </p:nvGraphicFramePr>
        <p:xfrm>
          <a:off x="1096963" y="1065213"/>
          <a:ext cx="10058400" cy="5208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8349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GIÁO VIÊN</a:t>
            </a:r>
            <a:endParaRPr lang="vi-VN"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82250770"/>
              </p:ext>
            </p:extLst>
          </p:nvPr>
        </p:nvGraphicFramePr>
        <p:xfrm>
          <a:off x="1096963" y="1065213"/>
          <a:ext cx="10058400" cy="5208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1470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NỘI DUNG</a:t>
            </a:r>
            <a:endParaRPr lang="vi-VN"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939799"/>
            <a:ext cx="10183296" cy="5334001"/>
          </a:xfrm>
        </p:spPr>
      </p:pic>
    </p:spTree>
    <p:extLst>
      <p:ext uri="{BB962C8B-B14F-4D97-AF65-F5344CB8AC3E}">
        <p14:creationId xmlns:p14="http://schemas.microsoft.com/office/powerpoint/2010/main" val="616206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GIÁO VIÊN</a:t>
            </a:r>
            <a:endParaRPr lang="vi-VN" dirty="0"/>
          </a:p>
        </p:txBody>
      </p:sp>
      <p:grpSp>
        <p:nvGrpSpPr>
          <p:cNvPr id="11" name="Group 10"/>
          <p:cNvGrpSpPr/>
          <p:nvPr/>
        </p:nvGrpSpPr>
        <p:grpSpPr>
          <a:xfrm>
            <a:off x="1100356" y="1214276"/>
            <a:ext cx="10055324" cy="5527092"/>
            <a:chOff x="1100356" y="1214276"/>
            <a:chExt cx="10055324" cy="5527092"/>
          </a:xfrm>
        </p:grpSpPr>
        <p:pic>
          <p:nvPicPr>
            <p:cNvPr id="8" name="Picture 7"/>
            <p:cNvPicPr>
              <a:picLocks noChangeAspect="1"/>
            </p:cNvPicPr>
            <p:nvPr/>
          </p:nvPicPr>
          <p:blipFill>
            <a:blip r:embed="rId2"/>
            <a:stretch>
              <a:fillRect/>
            </a:stretch>
          </p:blipFill>
          <p:spPr>
            <a:xfrm>
              <a:off x="1100356" y="1214276"/>
              <a:ext cx="10055324" cy="5527092"/>
            </a:xfrm>
            <a:prstGeom prst="rect">
              <a:avLst/>
            </a:prstGeom>
          </p:spPr>
        </p:pic>
        <p:cxnSp>
          <p:nvCxnSpPr>
            <p:cNvPr id="10" name="Straight Connector 9"/>
            <p:cNvCxnSpPr/>
            <p:nvPr/>
          </p:nvCxnSpPr>
          <p:spPr>
            <a:xfrm>
              <a:off x="9984432" y="1214276"/>
              <a:ext cx="0" cy="4951028"/>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909640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Thuyết</a:t>
            </a:r>
            <a:r>
              <a:rPr lang="en-US" dirty="0" smtClean="0"/>
              <a:t> </a:t>
            </a:r>
            <a:r>
              <a:rPr lang="en-US" dirty="0" err="1" smtClean="0"/>
              <a:t>vùng</a:t>
            </a:r>
            <a:r>
              <a:rPr lang="en-US" dirty="0" smtClean="0"/>
              <a:t> </a:t>
            </a:r>
            <a:r>
              <a:rPr lang="en-US" dirty="0" err="1" smtClean="0"/>
              <a:t>phát</a:t>
            </a:r>
            <a:r>
              <a:rPr lang="en-US" dirty="0" smtClean="0"/>
              <a:t> </a:t>
            </a:r>
            <a:r>
              <a:rPr lang="en-US" dirty="0" err="1" smtClean="0"/>
              <a:t>triển</a:t>
            </a:r>
            <a:r>
              <a:rPr lang="en-US" dirty="0" smtClean="0"/>
              <a:t> </a:t>
            </a:r>
            <a:r>
              <a:rPr lang="en-US" dirty="0" err="1" smtClean="0"/>
              <a:t>gần</a:t>
            </a:r>
            <a:endParaRPr lang="vi-VN"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847528" y="980728"/>
            <a:ext cx="8496944" cy="5256584"/>
          </a:xfrm>
          <a:prstGeom prst="rect">
            <a:avLst/>
          </a:prstGeom>
        </p:spPr>
      </p:pic>
    </p:spTree>
    <p:extLst>
      <p:ext uri="{BB962C8B-B14F-4D97-AF65-F5344CB8AC3E}">
        <p14:creationId xmlns:p14="http://schemas.microsoft.com/office/powerpoint/2010/main" val="2900981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Xác</a:t>
            </a:r>
            <a:r>
              <a:rPr lang="en-US" dirty="0" smtClean="0"/>
              <a:t> </a:t>
            </a:r>
            <a:r>
              <a:rPr lang="en-US" dirty="0" err="1" smtClean="0"/>
              <a:t>định</a:t>
            </a:r>
            <a:r>
              <a:rPr lang="en-US" dirty="0" smtClean="0"/>
              <a:t> </a:t>
            </a:r>
            <a:r>
              <a:rPr lang="en-US" dirty="0" err="1" smtClean="0"/>
              <a:t>nhận</a:t>
            </a:r>
            <a:r>
              <a:rPr lang="en-US" dirty="0" smtClean="0"/>
              <a:t> </a:t>
            </a:r>
            <a:r>
              <a:rPr lang="en-US" dirty="0" err="1" smtClean="0"/>
              <a:t>thức</a:t>
            </a:r>
            <a:r>
              <a:rPr lang="en-US" dirty="0" smtClean="0"/>
              <a:t> </a:t>
            </a:r>
            <a:r>
              <a:rPr lang="en-US" dirty="0" err="1" smtClean="0"/>
              <a:t>của</a:t>
            </a:r>
            <a:r>
              <a:rPr lang="en-US" dirty="0" smtClean="0"/>
              <a:t> </a:t>
            </a:r>
            <a:r>
              <a:rPr lang="en-US" dirty="0" err="1" smtClean="0"/>
              <a:t>học</a:t>
            </a:r>
            <a:r>
              <a:rPr lang="en-US" dirty="0" smtClean="0"/>
              <a:t> sinh</a:t>
            </a:r>
            <a:endParaRPr lang="vi-V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30080178"/>
              </p:ext>
            </p:extLst>
          </p:nvPr>
        </p:nvGraphicFramePr>
        <p:xfrm>
          <a:off x="1096963" y="1065213"/>
          <a:ext cx="10058400" cy="5208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7844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TÀI LIỆU GIÁO DỤC ĐỊA PHƯƠNG LỚP 2</a:t>
            </a:r>
            <a:endParaRPr lang="vi-VN" sz="3400" dirty="0"/>
          </a:p>
        </p:txBody>
      </p:sp>
      <p:sp>
        <p:nvSpPr>
          <p:cNvPr id="3" name="Content Placeholder 2"/>
          <p:cNvSpPr>
            <a:spLocks noGrp="1"/>
          </p:cNvSpPr>
          <p:nvPr>
            <p:ph idx="1"/>
          </p:nvPr>
        </p:nvSpPr>
        <p:spPr/>
        <p:txBody>
          <a:bodyPr>
            <a:normAutofit lnSpcReduction="10000"/>
          </a:bodyPr>
          <a:lstStyle/>
          <a:p>
            <a:pPr algn="just"/>
            <a:r>
              <a:rPr lang="en-US" dirty="0" smtClean="0"/>
              <a:t>- Căn cứ </a:t>
            </a:r>
            <a:r>
              <a:rPr lang="en-US" dirty="0" err="1" smtClean="0"/>
              <a:t>pháp</a:t>
            </a:r>
            <a:r>
              <a:rPr lang="en-US" dirty="0" smtClean="0"/>
              <a:t> lý: </a:t>
            </a:r>
            <a:r>
              <a:rPr lang="en-AU" dirty="0" err="1"/>
              <a:t>Quyết</a:t>
            </a:r>
            <a:r>
              <a:rPr lang="en-AU" dirty="0"/>
              <a:t> </a:t>
            </a:r>
            <a:r>
              <a:rPr lang="en-AU" dirty="0" err="1"/>
              <a:t>định</a:t>
            </a:r>
            <a:r>
              <a:rPr lang="en-AU" dirty="0"/>
              <a:t> số 1472/QĐ-BGDĐT </a:t>
            </a:r>
            <a:r>
              <a:rPr lang="en-AU" dirty="0" err="1"/>
              <a:t>ngày</a:t>
            </a:r>
            <a:r>
              <a:rPr lang="en-AU" dirty="0"/>
              <a:t> </a:t>
            </a:r>
            <a:r>
              <a:rPr lang="en-AU" dirty="0" smtClean="0"/>
              <a:t>07/6/2022; </a:t>
            </a:r>
            <a:r>
              <a:rPr lang="en-AU" dirty="0"/>
              <a:t>Công văn số 1092/UBND-VX </a:t>
            </a:r>
            <a:r>
              <a:rPr lang="en-AU" dirty="0" err="1"/>
              <a:t>ngày</a:t>
            </a:r>
            <a:r>
              <a:rPr lang="en-AU" dirty="0"/>
              <a:t> </a:t>
            </a:r>
            <a:r>
              <a:rPr lang="en-AU" dirty="0" smtClean="0"/>
              <a:t>09/6/2022 </a:t>
            </a:r>
            <a:r>
              <a:rPr lang="en-AU" dirty="0" err="1"/>
              <a:t>của</a:t>
            </a:r>
            <a:r>
              <a:rPr lang="en-AU" dirty="0"/>
              <a:t> </a:t>
            </a:r>
            <a:r>
              <a:rPr lang="en-AU" dirty="0" err="1"/>
              <a:t>Ủy</a:t>
            </a:r>
            <a:r>
              <a:rPr lang="en-AU" dirty="0"/>
              <a:t> ban nhân dân </a:t>
            </a:r>
            <a:r>
              <a:rPr lang="en-AU" dirty="0" err="1"/>
              <a:t>thành</a:t>
            </a:r>
            <a:r>
              <a:rPr lang="en-AU" dirty="0"/>
              <a:t> phố </a:t>
            </a:r>
            <a:r>
              <a:rPr lang="en-AU" dirty="0" err="1"/>
              <a:t>Hải</a:t>
            </a:r>
            <a:r>
              <a:rPr lang="en-AU" dirty="0"/>
              <a:t> </a:t>
            </a:r>
            <a:r>
              <a:rPr lang="en-AU" dirty="0" err="1" smtClean="0"/>
              <a:t>Phòng</a:t>
            </a:r>
            <a:endParaRPr lang="en-AU" dirty="0" smtClean="0"/>
          </a:p>
          <a:p>
            <a:pPr algn="just"/>
            <a:r>
              <a:rPr lang="en-AU" dirty="0" smtClean="0"/>
              <a:t>- Nguyên </a:t>
            </a:r>
            <a:r>
              <a:rPr lang="en-AU" dirty="0" err="1" smtClean="0"/>
              <a:t>tắc</a:t>
            </a:r>
            <a:r>
              <a:rPr lang="en-AU" dirty="0" smtClean="0"/>
              <a:t> xây </a:t>
            </a:r>
            <a:r>
              <a:rPr lang="en-AU" dirty="0" err="1" smtClean="0"/>
              <a:t>dựng</a:t>
            </a:r>
            <a:r>
              <a:rPr lang="en-AU" dirty="0" smtClean="0"/>
              <a:t> </a:t>
            </a:r>
            <a:r>
              <a:rPr lang="en-AU" dirty="0" err="1" smtClean="0"/>
              <a:t>tài</a:t>
            </a:r>
            <a:r>
              <a:rPr lang="en-AU" dirty="0" smtClean="0"/>
              <a:t> </a:t>
            </a:r>
            <a:r>
              <a:rPr lang="en-AU" dirty="0" err="1" smtClean="0"/>
              <a:t>liệu</a:t>
            </a:r>
            <a:r>
              <a:rPr lang="en-AU" dirty="0" smtClean="0"/>
              <a:t>.</a:t>
            </a:r>
          </a:p>
          <a:p>
            <a:pPr algn="just"/>
            <a:r>
              <a:rPr lang="en-AU" dirty="0" smtClean="0"/>
              <a:t>- </a:t>
            </a:r>
            <a:r>
              <a:rPr lang="en-AU" dirty="0" err="1" smtClean="0"/>
              <a:t>Mục</a:t>
            </a:r>
            <a:r>
              <a:rPr lang="en-AU" dirty="0" smtClean="0"/>
              <a:t> tiêu </a:t>
            </a:r>
            <a:r>
              <a:rPr lang="en-AU" dirty="0" err="1" smtClean="0"/>
              <a:t>của</a:t>
            </a:r>
            <a:r>
              <a:rPr lang="en-AU" dirty="0" smtClean="0"/>
              <a:t> chương </a:t>
            </a:r>
            <a:r>
              <a:rPr lang="en-AU" dirty="0" err="1" smtClean="0"/>
              <a:t>trình</a:t>
            </a:r>
            <a:r>
              <a:rPr lang="en-AU" dirty="0" smtClean="0"/>
              <a:t>.</a:t>
            </a:r>
          </a:p>
          <a:p>
            <a:pPr algn="just"/>
            <a:r>
              <a:rPr lang="en-AU" dirty="0" smtClean="0"/>
              <a:t>- </a:t>
            </a:r>
            <a:r>
              <a:rPr lang="en-AU" dirty="0" err="1" smtClean="0"/>
              <a:t>Mảng</a:t>
            </a:r>
            <a:r>
              <a:rPr lang="en-AU" dirty="0" smtClean="0"/>
              <a:t> </a:t>
            </a:r>
            <a:r>
              <a:rPr lang="en-AU" dirty="0" err="1" smtClean="0"/>
              <a:t>nội</a:t>
            </a:r>
            <a:r>
              <a:rPr lang="en-AU" dirty="0" smtClean="0"/>
              <a:t> dung </a:t>
            </a:r>
            <a:r>
              <a:rPr lang="en-AU" dirty="0" err="1" smtClean="0"/>
              <a:t>giáo</a:t>
            </a:r>
            <a:r>
              <a:rPr lang="en-AU" dirty="0" smtClean="0"/>
              <a:t> </a:t>
            </a:r>
            <a:r>
              <a:rPr lang="en-AU" dirty="0" err="1" smtClean="0"/>
              <a:t>dục</a:t>
            </a:r>
            <a:r>
              <a:rPr lang="en-AU" dirty="0" smtClean="0"/>
              <a:t> </a:t>
            </a:r>
            <a:r>
              <a:rPr lang="en-AU" dirty="0" err="1" smtClean="0"/>
              <a:t>địa</a:t>
            </a:r>
            <a:r>
              <a:rPr lang="en-AU" dirty="0" smtClean="0"/>
              <a:t> phương </a:t>
            </a:r>
            <a:r>
              <a:rPr lang="en-AU" dirty="0" err="1" smtClean="0"/>
              <a:t>thành</a:t>
            </a:r>
            <a:r>
              <a:rPr lang="en-AU" dirty="0" smtClean="0"/>
              <a:t> phố </a:t>
            </a:r>
            <a:r>
              <a:rPr lang="en-AU" dirty="0" err="1" smtClean="0"/>
              <a:t>Hải</a:t>
            </a:r>
            <a:r>
              <a:rPr lang="en-AU" dirty="0" smtClean="0"/>
              <a:t> </a:t>
            </a:r>
            <a:r>
              <a:rPr lang="en-AU" dirty="0" err="1" smtClean="0"/>
              <a:t>Phòng</a:t>
            </a:r>
            <a:r>
              <a:rPr lang="en-AU" dirty="0" smtClean="0"/>
              <a:t>.</a:t>
            </a:r>
          </a:p>
          <a:p>
            <a:pPr algn="just"/>
            <a:r>
              <a:rPr lang="en-AU" dirty="0" smtClean="0"/>
              <a:t>- Yêu </a:t>
            </a:r>
            <a:r>
              <a:rPr lang="en-AU" dirty="0" err="1" smtClean="0"/>
              <a:t>cầu</a:t>
            </a:r>
            <a:r>
              <a:rPr lang="en-AU" dirty="0" smtClean="0"/>
              <a:t> </a:t>
            </a:r>
            <a:r>
              <a:rPr lang="en-AU" dirty="0" err="1" smtClean="0"/>
              <a:t>cần</a:t>
            </a:r>
            <a:r>
              <a:rPr lang="en-AU" dirty="0" smtClean="0"/>
              <a:t> </a:t>
            </a:r>
            <a:r>
              <a:rPr lang="en-AU" dirty="0" err="1" smtClean="0"/>
              <a:t>đạt</a:t>
            </a:r>
            <a:r>
              <a:rPr lang="en-AU" dirty="0" smtClean="0"/>
              <a:t> </a:t>
            </a:r>
            <a:r>
              <a:rPr lang="en-AU" dirty="0" err="1" smtClean="0"/>
              <a:t>đối</a:t>
            </a:r>
            <a:r>
              <a:rPr lang="en-AU" dirty="0" smtClean="0"/>
              <a:t> </a:t>
            </a:r>
            <a:r>
              <a:rPr lang="en-AU" dirty="0" err="1" smtClean="0"/>
              <a:t>với</a:t>
            </a:r>
            <a:r>
              <a:rPr lang="en-AU" dirty="0" smtClean="0"/>
              <a:t> </a:t>
            </a:r>
            <a:r>
              <a:rPr lang="en-AU" dirty="0" err="1" smtClean="0"/>
              <a:t>từng</a:t>
            </a:r>
            <a:r>
              <a:rPr lang="en-AU" dirty="0" smtClean="0"/>
              <a:t> chủ đề.</a:t>
            </a:r>
          </a:p>
          <a:p>
            <a:pPr algn="just"/>
            <a:r>
              <a:rPr lang="vi-VN" dirty="0">
                <a:hlinkClick r:id="rId2"/>
              </a:rPr>
              <a:t>https://</a:t>
            </a:r>
            <a:r>
              <a:rPr lang="vi-VN" dirty="0" smtClean="0">
                <a:hlinkClick r:id="rId2"/>
              </a:rPr>
              <a:t>drive.google.com/drive/folders/1TairUqQKPvnVQcwK-mzxSt57H_jLdXcC?usp=sharing</a:t>
            </a:r>
            <a:endParaRPr lang="en-US" dirty="0" smtClean="0"/>
          </a:p>
          <a:p>
            <a:pPr algn="just"/>
            <a:endParaRPr lang="vi-VN" dirty="0"/>
          </a:p>
        </p:txBody>
      </p:sp>
    </p:spTree>
    <p:extLst>
      <p:ext uri="{BB962C8B-B14F-4D97-AF65-F5344CB8AC3E}">
        <p14:creationId xmlns:p14="http://schemas.microsoft.com/office/powerpoint/2010/main" val="2261952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Xác</a:t>
            </a:r>
            <a:r>
              <a:rPr lang="en-US" dirty="0" smtClean="0"/>
              <a:t> </a:t>
            </a:r>
            <a:r>
              <a:rPr lang="en-US" dirty="0" err="1" smtClean="0"/>
              <a:t>định</a:t>
            </a:r>
            <a:r>
              <a:rPr lang="en-US" dirty="0" smtClean="0"/>
              <a:t> sự trợ </a:t>
            </a:r>
            <a:r>
              <a:rPr lang="en-US" dirty="0" err="1" smtClean="0"/>
              <a:t>giúp</a:t>
            </a:r>
            <a:endParaRPr lang="vi-VN" dirty="0"/>
          </a:p>
        </p:txBody>
      </p:sp>
      <p:sp>
        <p:nvSpPr>
          <p:cNvPr id="3" name="Content Placeholder 2"/>
          <p:cNvSpPr>
            <a:spLocks noGrp="1"/>
          </p:cNvSpPr>
          <p:nvPr>
            <p:ph idx="1"/>
          </p:nvPr>
        </p:nvSpPr>
        <p:spPr/>
        <p:txBody>
          <a:bodyPr>
            <a:normAutofit fontScale="92500" lnSpcReduction="20000"/>
          </a:bodyPr>
          <a:lstStyle/>
          <a:p>
            <a:pPr marL="444500" indent="-444500" algn="just">
              <a:buFont typeface="Wingdings" panose="05000000000000000000" pitchFamily="2" charset="2"/>
              <a:buChar char="Ø"/>
            </a:pPr>
            <a:r>
              <a:rPr lang="en-US" dirty="0" smtClean="0"/>
              <a:t>Cung </a:t>
            </a:r>
            <a:r>
              <a:rPr lang="en-US" dirty="0" err="1" smtClean="0"/>
              <a:t>cấp</a:t>
            </a:r>
            <a:r>
              <a:rPr lang="en-US" dirty="0" smtClean="0"/>
              <a:t> tư </a:t>
            </a:r>
            <a:r>
              <a:rPr lang="en-US" dirty="0" err="1" smtClean="0"/>
              <a:t>liệu</a:t>
            </a:r>
            <a:r>
              <a:rPr lang="en-US" dirty="0" smtClean="0"/>
              <a:t> cho </a:t>
            </a:r>
            <a:r>
              <a:rPr lang="en-US" dirty="0" err="1" smtClean="0"/>
              <a:t>học</a:t>
            </a:r>
            <a:r>
              <a:rPr lang="en-US" dirty="0" smtClean="0"/>
              <a:t> sinh: Tư </a:t>
            </a:r>
            <a:r>
              <a:rPr lang="en-US" dirty="0" err="1" smtClean="0"/>
              <a:t>liệu</a:t>
            </a:r>
            <a:r>
              <a:rPr lang="en-US" dirty="0" smtClean="0"/>
              <a:t> in (</a:t>
            </a:r>
            <a:r>
              <a:rPr lang="en-US" dirty="0" err="1" smtClean="0"/>
              <a:t>Tài</a:t>
            </a:r>
            <a:r>
              <a:rPr lang="en-US" dirty="0" smtClean="0"/>
              <a:t> </a:t>
            </a:r>
            <a:r>
              <a:rPr lang="en-US" dirty="0" err="1" smtClean="0"/>
              <a:t>liệu</a:t>
            </a:r>
            <a:r>
              <a:rPr lang="en-US" dirty="0" smtClean="0"/>
              <a:t> GD </a:t>
            </a:r>
            <a:r>
              <a:rPr lang="en-US" dirty="0" err="1" smtClean="0"/>
              <a:t>địa</a:t>
            </a:r>
            <a:r>
              <a:rPr lang="en-US" dirty="0" smtClean="0"/>
              <a:t> phương, </a:t>
            </a:r>
            <a:r>
              <a:rPr lang="en-US" dirty="0" err="1" smtClean="0"/>
              <a:t>bản</a:t>
            </a:r>
            <a:r>
              <a:rPr lang="en-US" dirty="0" smtClean="0"/>
              <a:t> in </a:t>
            </a:r>
            <a:r>
              <a:rPr lang="en-US" dirty="0" err="1" smtClean="0"/>
              <a:t>của</a:t>
            </a:r>
            <a:r>
              <a:rPr lang="en-US" dirty="0" smtClean="0"/>
              <a:t> </a:t>
            </a:r>
            <a:r>
              <a:rPr lang="en-US" dirty="0" err="1" smtClean="0"/>
              <a:t>giáo</a:t>
            </a:r>
            <a:r>
              <a:rPr lang="en-US" dirty="0" smtClean="0"/>
              <a:t> viên, …); Tư </a:t>
            </a:r>
            <a:r>
              <a:rPr lang="en-US" dirty="0" err="1" smtClean="0"/>
              <a:t>liệu</a:t>
            </a:r>
            <a:r>
              <a:rPr lang="en-US" dirty="0" smtClean="0"/>
              <a:t> web (link </a:t>
            </a:r>
            <a:r>
              <a:rPr lang="en-US" dirty="0" err="1" smtClean="0"/>
              <a:t>của</a:t>
            </a:r>
            <a:r>
              <a:rPr lang="en-US" dirty="0" smtClean="0"/>
              <a:t> </a:t>
            </a:r>
            <a:r>
              <a:rPr lang="en-US" dirty="0" err="1" smtClean="0"/>
              <a:t>các</a:t>
            </a:r>
            <a:r>
              <a:rPr lang="en-US" dirty="0" smtClean="0"/>
              <a:t> </a:t>
            </a:r>
            <a:r>
              <a:rPr lang="en-US" dirty="0" err="1" smtClean="0"/>
              <a:t>bài</a:t>
            </a:r>
            <a:r>
              <a:rPr lang="en-US" dirty="0" smtClean="0"/>
              <a:t> </a:t>
            </a:r>
            <a:r>
              <a:rPr lang="en-US" dirty="0" err="1" smtClean="0"/>
              <a:t>báo</a:t>
            </a:r>
            <a:r>
              <a:rPr lang="en-US" dirty="0" smtClean="0"/>
              <a:t> về </a:t>
            </a:r>
            <a:r>
              <a:rPr lang="en-US" dirty="0" err="1" smtClean="0"/>
              <a:t>đặc</a:t>
            </a:r>
            <a:r>
              <a:rPr lang="en-US" dirty="0" smtClean="0"/>
              <a:t> </a:t>
            </a:r>
            <a:r>
              <a:rPr lang="en-US" dirty="0" err="1" smtClean="0"/>
              <a:t>sản</a:t>
            </a:r>
            <a:r>
              <a:rPr lang="en-US" dirty="0" smtClean="0"/>
              <a:t> </a:t>
            </a:r>
            <a:r>
              <a:rPr lang="en-US" dirty="0" err="1" smtClean="0"/>
              <a:t>Hải</a:t>
            </a:r>
            <a:r>
              <a:rPr lang="en-US" dirty="0" smtClean="0"/>
              <a:t> </a:t>
            </a:r>
            <a:r>
              <a:rPr lang="en-US" dirty="0" err="1" smtClean="0"/>
              <a:t>phòng</a:t>
            </a:r>
            <a:r>
              <a:rPr lang="en-US" dirty="0" smtClean="0"/>
              <a:t>);</a:t>
            </a:r>
          </a:p>
          <a:p>
            <a:pPr marL="444500" indent="-444500" algn="just">
              <a:buFont typeface="Wingdings" panose="05000000000000000000" pitchFamily="2" charset="2"/>
              <a:buChar char="Ø"/>
            </a:pPr>
            <a:r>
              <a:rPr lang="en-US" dirty="0" smtClean="0"/>
              <a:t>Cung </a:t>
            </a:r>
            <a:r>
              <a:rPr lang="en-US" dirty="0" err="1" smtClean="0"/>
              <a:t>cấp</a:t>
            </a:r>
            <a:r>
              <a:rPr lang="en-US" dirty="0" smtClean="0"/>
              <a:t> </a:t>
            </a:r>
            <a:r>
              <a:rPr lang="en-US" dirty="0" err="1" smtClean="0"/>
              <a:t>mẫu</a:t>
            </a:r>
            <a:r>
              <a:rPr lang="en-US" dirty="0" smtClean="0"/>
              <a:t> ghi </a:t>
            </a:r>
            <a:r>
              <a:rPr lang="en-US" dirty="0" err="1" smtClean="0"/>
              <a:t>chép</a:t>
            </a:r>
            <a:r>
              <a:rPr lang="en-US" dirty="0" smtClean="0"/>
              <a:t> để HS </a:t>
            </a:r>
            <a:r>
              <a:rPr lang="en-US" dirty="0" err="1" smtClean="0"/>
              <a:t>tìm</a:t>
            </a:r>
            <a:r>
              <a:rPr lang="en-US" dirty="0" smtClean="0"/>
              <a:t> </a:t>
            </a:r>
            <a:r>
              <a:rPr lang="en-US" dirty="0" err="1" smtClean="0"/>
              <a:t>hiểu</a:t>
            </a:r>
            <a:r>
              <a:rPr lang="en-US" dirty="0" smtClean="0"/>
              <a:t> thông qua bao bì, </a:t>
            </a:r>
            <a:r>
              <a:rPr lang="en-US" dirty="0" err="1" smtClean="0"/>
              <a:t>nhãn</a:t>
            </a:r>
            <a:r>
              <a:rPr lang="en-US" dirty="0" smtClean="0"/>
              <a:t> </a:t>
            </a:r>
            <a:r>
              <a:rPr lang="en-US" dirty="0" err="1" smtClean="0"/>
              <a:t>mác</a:t>
            </a:r>
            <a:r>
              <a:rPr lang="en-US" dirty="0" smtClean="0"/>
              <a:t>, </a:t>
            </a:r>
            <a:r>
              <a:rPr lang="en-US" dirty="0" err="1" smtClean="0"/>
              <a:t>sản</a:t>
            </a:r>
            <a:r>
              <a:rPr lang="en-US" dirty="0" smtClean="0"/>
              <a:t> </a:t>
            </a:r>
            <a:r>
              <a:rPr lang="en-US" dirty="0" err="1" smtClean="0"/>
              <a:t>phẩm</a:t>
            </a:r>
            <a:r>
              <a:rPr lang="en-US" dirty="0" smtClean="0"/>
              <a:t> </a:t>
            </a:r>
            <a:r>
              <a:rPr lang="en-US" dirty="0" err="1" smtClean="0"/>
              <a:t>thực</a:t>
            </a:r>
            <a:r>
              <a:rPr lang="en-US" dirty="0" smtClean="0"/>
              <a:t>, </a:t>
            </a:r>
            <a:r>
              <a:rPr lang="en-US" dirty="0" err="1" smtClean="0"/>
              <a:t>hoặc</a:t>
            </a:r>
            <a:r>
              <a:rPr lang="en-US" dirty="0" smtClean="0"/>
              <a:t> thông qua nơi </a:t>
            </a:r>
            <a:r>
              <a:rPr lang="en-US" dirty="0" err="1" smtClean="0"/>
              <a:t>sản</a:t>
            </a:r>
            <a:r>
              <a:rPr lang="en-US" dirty="0" smtClean="0"/>
              <a:t> </a:t>
            </a:r>
            <a:r>
              <a:rPr lang="en-US" dirty="0" err="1" smtClean="0"/>
              <a:t>xuất</a:t>
            </a:r>
            <a:r>
              <a:rPr lang="en-US" dirty="0" smtClean="0"/>
              <a:t> (</a:t>
            </a:r>
            <a:r>
              <a:rPr lang="en-US" dirty="0" err="1" smtClean="0"/>
              <a:t>nếu</a:t>
            </a:r>
            <a:r>
              <a:rPr lang="en-US" dirty="0" smtClean="0"/>
              <a:t> </a:t>
            </a:r>
            <a:r>
              <a:rPr lang="en-US" dirty="0" err="1" smtClean="0"/>
              <a:t>gần</a:t>
            </a:r>
            <a:r>
              <a:rPr lang="en-US" dirty="0" smtClean="0"/>
              <a:t> nhà </a:t>
            </a:r>
            <a:r>
              <a:rPr lang="en-US" dirty="0" err="1" smtClean="0"/>
              <a:t>học</a:t>
            </a:r>
            <a:r>
              <a:rPr lang="en-US" dirty="0" smtClean="0"/>
              <a:t> sinh);</a:t>
            </a:r>
          </a:p>
          <a:p>
            <a:pPr marL="444500" indent="-444500" algn="just">
              <a:buFont typeface="Wingdings" panose="05000000000000000000" pitchFamily="2" charset="2"/>
              <a:buChar char="Ø"/>
            </a:pPr>
            <a:r>
              <a:rPr lang="en-US" dirty="0" err="1" smtClean="0"/>
              <a:t>Thiết</a:t>
            </a:r>
            <a:r>
              <a:rPr lang="en-US" dirty="0" smtClean="0"/>
              <a:t> kế trò chơi: </a:t>
            </a:r>
            <a:r>
              <a:rPr lang="en-US" dirty="0" err="1" smtClean="0"/>
              <a:t>Hội</a:t>
            </a:r>
            <a:r>
              <a:rPr lang="en-US" dirty="0" smtClean="0"/>
              <a:t> chợ, </a:t>
            </a:r>
            <a:r>
              <a:rPr lang="en-US" dirty="0" err="1" smtClean="0"/>
              <a:t>bán</a:t>
            </a:r>
            <a:r>
              <a:rPr lang="en-US" dirty="0" smtClean="0"/>
              <a:t> </a:t>
            </a:r>
            <a:r>
              <a:rPr lang="en-US" dirty="0" err="1" smtClean="0"/>
              <a:t>hàng</a:t>
            </a:r>
            <a:r>
              <a:rPr lang="en-US" dirty="0" smtClean="0"/>
              <a:t>, thi mô </a:t>
            </a:r>
            <a:r>
              <a:rPr lang="en-US" dirty="0" err="1" smtClean="0"/>
              <a:t>hình</a:t>
            </a:r>
            <a:r>
              <a:rPr lang="en-US" dirty="0" smtClean="0"/>
              <a:t> </a:t>
            </a:r>
            <a:r>
              <a:rPr lang="en-US" dirty="0" err="1" smtClean="0"/>
              <a:t>món</a:t>
            </a:r>
            <a:r>
              <a:rPr lang="en-US" dirty="0" smtClean="0"/>
              <a:t> ăn, …</a:t>
            </a:r>
          </a:p>
          <a:p>
            <a:pPr marL="444500" indent="-444500" algn="just">
              <a:buFont typeface="Wingdings" panose="05000000000000000000" pitchFamily="2" charset="2"/>
              <a:buChar char="Ø"/>
            </a:pPr>
            <a:r>
              <a:rPr lang="en-US" dirty="0" err="1" smtClean="0"/>
              <a:t>Thiết</a:t>
            </a:r>
            <a:r>
              <a:rPr lang="en-US" dirty="0" smtClean="0"/>
              <a:t> kế </a:t>
            </a:r>
            <a:r>
              <a:rPr lang="en-US" dirty="0" err="1" smtClean="0"/>
              <a:t>hoạt</a:t>
            </a:r>
            <a:r>
              <a:rPr lang="en-US" dirty="0" smtClean="0"/>
              <a:t> </a:t>
            </a:r>
            <a:r>
              <a:rPr lang="en-US" dirty="0" err="1" smtClean="0"/>
              <a:t>động</a:t>
            </a:r>
            <a:r>
              <a:rPr lang="en-US" dirty="0" smtClean="0"/>
              <a:t> </a:t>
            </a:r>
            <a:r>
              <a:rPr lang="en-US" dirty="0" err="1" smtClean="0"/>
              <a:t>trải</a:t>
            </a:r>
            <a:r>
              <a:rPr lang="en-US" dirty="0" smtClean="0"/>
              <a:t> </a:t>
            </a:r>
            <a:r>
              <a:rPr lang="en-US" dirty="0" err="1" smtClean="0"/>
              <a:t>nghiệm</a:t>
            </a:r>
            <a:r>
              <a:rPr lang="en-US" dirty="0" smtClean="0"/>
              <a:t> </a:t>
            </a:r>
            <a:r>
              <a:rPr lang="en-US" dirty="0" err="1" smtClean="0"/>
              <a:t>tại</a:t>
            </a:r>
            <a:r>
              <a:rPr lang="en-US" dirty="0" smtClean="0"/>
              <a:t> nhà: HS ghi </a:t>
            </a:r>
            <a:r>
              <a:rPr lang="en-US" dirty="0" err="1" smtClean="0"/>
              <a:t>chép</a:t>
            </a:r>
            <a:r>
              <a:rPr lang="en-US" dirty="0" smtClean="0"/>
              <a:t> </a:t>
            </a:r>
            <a:r>
              <a:rPr lang="en-US" dirty="0" err="1" smtClean="0"/>
              <a:t>nhật</a:t>
            </a:r>
            <a:r>
              <a:rPr lang="en-US" dirty="0" smtClean="0"/>
              <a:t> </a:t>
            </a:r>
            <a:r>
              <a:rPr lang="en-US" dirty="0" err="1" smtClean="0"/>
              <a:t>ky</a:t>
            </a:r>
            <a:r>
              <a:rPr lang="en-US" dirty="0" smtClean="0"/>
              <a:t>́ chế </a:t>
            </a:r>
            <a:r>
              <a:rPr lang="en-US" dirty="0" err="1" smtClean="0"/>
              <a:t>biến</a:t>
            </a:r>
            <a:r>
              <a:rPr lang="en-US" dirty="0" smtClean="0"/>
              <a:t> 1 </a:t>
            </a:r>
            <a:r>
              <a:rPr lang="en-US" dirty="0" err="1" smtClean="0"/>
              <a:t>đặc</a:t>
            </a:r>
            <a:r>
              <a:rPr lang="en-US" dirty="0" smtClean="0"/>
              <a:t> </a:t>
            </a:r>
            <a:r>
              <a:rPr lang="en-US" dirty="0" err="1" smtClean="0"/>
              <a:t>sản</a:t>
            </a:r>
            <a:r>
              <a:rPr lang="en-US" dirty="0" smtClean="0"/>
              <a:t> </a:t>
            </a:r>
            <a:r>
              <a:rPr lang="en-US" dirty="0" err="1" smtClean="0"/>
              <a:t>Hải</a:t>
            </a:r>
            <a:r>
              <a:rPr lang="en-US" dirty="0" smtClean="0"/>
              <a:t> </a:t>
            </a:r>
            <a:r>
              <a:rPr lang="en-US" dirty="0" err="1" smtClean="0"/>
              <a:t>Phòng</a:t>
            </a:r>
            <a:r>
              <a:rPr lang="en-US" dirty="0" smtClean="0"/>
              <a:t> </a:t>
            </a:r>
            <a:r>
              <a:rPr lang="en-US" dirty="0" err="1" smtClean="0"/>
              <a:t>cùng</a:t>
            </a:r>
            <a:r>
              <a:rPr lang="en-US" dirty="0" smtClean="0"/>
              <a:t> gia </a:t>
            </a:r>
            <a:r>
              <a:rPr lang="en-US" dirty="0" err="1" smtClean="0"/>
              <a:t>đình</a:t>
            </a:r>
            <a:r>
              <a:rPr lang="en-US" dirty="0" smtClean="0"/>
              <a:t>; HS vẽ tranh về </a:t>
            </a:r>
            <a:r>
              <a:rPr lang="en-US" dirty="0" err="1" smtClean="0"/>
              <a:t>đặc</a:t>
            </a:r>
            <a:r>
              <a:rPr lang="en-US" dirty="0" smtClean="0"/>
              <a:t> </a:t>
            </a:r>
            <a:r>
              <a:rPr lang="en-US" dirty="0" err="1" smtClean="0"/>
              <a:t>sản</a:t>
            </a:r>
            <a:r>
              <a:rPr lang="en-US" dirty="0" smtClean="0"/>
              <a:t> </a:t>
            </a:r>
            <a:r>
              <a:rPr lang="en-US" dirty="0" err="1" smtClean="0"/>
              <a:t>Hải</a:t>
            </a:r>
            <a:r>
              <a:rPr lang="en-US" dirty="0" smtClean="0"/>
              <a:t> </a:t>
            </a:r>
            <a:r>
              <a:rPr lang="en-US" dirty="0" err="1" smtClean="0"/>
              <a:t>Phòng</a:t>
            </a:r>
            <a:r>
              <a:rPr lang="en-US" dirty="0" smtClean="0"/>
              <a:t>, …</a:t>
            </a:r>
          </a:p>
          <a:p>
            <a:pPr marL="444500" indent="-444500" algn="just">
              <a:buFont typeface="Wingdings" panose="05000000000000000000" pitchFamily="2" charset="2"/>
              <a:buChar char="Ø"/>
            </a:pPr>
            <a:r>
              <a:rPr lang="en-US" dirty="0" smtClean="0"/>
              <a:t>…</a:t>
            </a:r>
            <a:endParaRPr lang="vi-VN" dirty="0"/>
          </a:p>
        </p:txBody>
      </p:sp>
    </p:spTree>
    <p:extLst>
      <p:ext uri="{BB962C8B-B14F-4D97-AF65-F5344CB8AC3E}">
        <p14:creationId xmlns:p14="http://schemas.microsoft.com/office/powerpoint/2010/main" val="27601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DỰ ÁN QUẢNG BÁ ĐẶC SẢN HẢI PHÒNG</a:t>
            </a:r>
            <a:endParaRPr lang="vi-VN" sz="4000" dirty="0"/>
          </a:p>
        </p:txBody>
      </p:sp>
      <p:pic>
        <p:nvPicPr>
          <p:cNvPr id="6" name="Picture 5"/>
          <p:cNvPicPr>
            <a:picLocks noChangeAspect="1"/>
          </p:cNvPicPr>
          <p:nvPr/>
        </p:nvPicPr>
        <p:blipFill>
          <a:blip r:embed="rId2"/>
          <a:stretch>
            <a:fillRect/>
          </a:stretch>
        </p:blipFill>
        <p:spPr>
          <a:xfrm>
            <a:off x="1097280" y="1124744"/>
            <a:ext cx="10058400" cy="5112568"/>
          </a:xfrm>
          <a:prstGeom prst="rect">
            <a:avLst/>
          </a:prstGeom>
        </p:spPr>
      </p:pic>
    </p:spTree>
    <p:extLst>
      <p:ext uri="{BB962C8B-B14F-4D97-AF65-F5344CB8AC3E}">
        <p14:creationId xmlns:p14="http://schemas.microsoft.com/office/powerpoint/2010/main" val="184136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TỔ CHUYÊN MÔN</a:t>
            </a:r>
            <a:endParaRPr lang="vi-VN" dirty="0"/>
          </a:p>
        </p:txBody>
      </p:sp>
      <p:grpSp>
        <p:nvGrpSpPr>
          <p:cNvPr id="12" name="Group 11"/>
          <p:cNvGrpSpPr/>
          <p:nvPr/>
        </p:nvGrpSpPr>
        <p:grpSpPr>
          <a:xfrm>
            <a:off x="1767736" y="1124744"/>
            <a:ext cx="9152800" cy="5508777"/>
            <a:chOff x="1767736" y="1124744"/>
            <a:chExt cx="9152800" cy="5508777"/>
          </a:xfrm>
        </p:grpSpPr>
        <p:pic>
          <p:nvPicPr>
            <p:cNvPr id="6" name="Picture 5"/>
            <p:cNvPicPr>
              <a:picLocks noChangeAspect="1"/>
            </p:cNvPicPr>
            <p:nvPr/>
          </p:nvPicPr>
          <p:blipFill>
            <a:blip r:embed="rId2"/>
            <a:stretch>
              <a:fillRect/>
            </a:stretch>
          </p:blipFill>
          <p:spPr>
            <a:xfrm>
              <a:off x="1767736" y="1124744"/>
              <a:ext cx="9152800" cy="5508777"/>
            </a:xfrm>
            <a:prstGeom prst="rect">
              <a:avLst/>
            </a:prstGeom>
          </p:spPr>
        </p:pic>
        <p:cxnSp>
          <p:nvCxnSpPr>
            <p:cNvPr id="8" name="Straight Connector 7"/>
            <p:cNvCxnSpPr/>
            <p:nvPr/>
          </p:nvCxnSpPr>
          <p:spPr>
            <a:xfrm>
              <a:off x="1767736" y="1484784"/>
              <a:ext cx="9152800"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10920536" y="1124744"/>
              <a:ext cx="0" cy="4968552"/>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52541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NHÀ TRƯỜNG</a:t>
            </a:r>
            <a:endParaRPr lang="vi-VN" dirty="0"/>
          </a:p>
        </p:txBody>
      </p:sp>
      <p:grpSp>
        <p:nvGrpSpPr>
          <p:cNvPr id="17" name="Group 16"/>
          <p:cNvGrpSpPr/>
          <p:nvPr/>
        </p:nvGrpSpPr>
        <p:grpSpPr>
          <a:xfrm>
            <a:off x="1559496" y="1124743"/>
            <a:ext cx="9217024" cy="5493361"/>
            <a:chOff x="1559496" y="1124743"/>
            <a:chExt cx="9217024" cy="5493361"/>
          </a:xfrm>
        </p:grpSpPr>
        <p:grpSp>
          <p:nvGrpSpPr>
            <p:cNvPr id="9" name="Group 8"/>
            <p:cNvGrpSpPr/>
            <p:nvPr/>
          </p:nvGrpSpPr>
          <p:grpSpPr>
            <a:xfrm>
              <a:off x="1559496" y="1124743"/>
              <a:ext cx="9217024" cy="5493361"/>
              <a:chOff x="1559496" y="1124743"/>
              <a:chExt cx="9217024" cy="5493361"/>
            </a:xfrm>
          </p:grpSpPr>
          <p:pic>
            <p:nvPicPr>
              <p:cNvPr id="6" name="Picture 5"/>
              <p:cNvPicPr>
                <a:picLocks noChangeAspect="1"/>
              </p:cNvPicPr>
              <p:nvPr/>
            </p:nvPicPr>
            <p:blipFill>
              <a:blip r:embed="rId2"/>
              <a:stretch>
                <a:fillRect/>
              </a:stretch>
            </p:blipFill>
            <p:spPr>
              <a:xfrm>
                <a:off x="1559496" y="1124743"/>
                <a:ext cx="9217024" cy="5493361"/>
              </a:xfrm>
              <a:prstGeom prst="rect">
                <a:avLst/>
              </a:prstGeom>
            </p:spPr>
          </p:pic>
          <p:cxnSp>
            <p:nvCxnSpPr>
              <p:cNvPr id="8" name="Straight Connector 7"/>
              <p:cNvCxnSpPr/>
              <p:nvPr/>
            </p:nvCxnSpPr>
            <p:spPr>
              <a:xfrm>
                <a:off x="10776520" y="1124743"/>
                <a:ext cx="0" cy="5112569"/>
              </a:xfrm>
              <a:prstGeom prst="line">
                <a:avLst/>
              </a:prstGeom>
            </p:spPr>
            <p:style>
              <a:lnRef idx="1">
                <a:schemeClr val="dk1"/>
              </a:lnRef>
              <a:fillRef idx="0">
                <a:schemeClr val="dk1"/>
              </a:fillRef>
              <a:effectRef idx="0">
                <a:schemeClr val="dk1"/>
              </a:effectRef>
              <a:fontRef idx="minor">
                <a:schemeClr val="tx1"/>
              </a:fontRef>
            </p:style>
          </p:cxnSp>
        </p:grpSp>
        <p:cxnSp>
          <p:nvCxnSpPr>
            <p:cNvPr id="11" name="Straight Connector 10"/>
            <p:cNvCxnSpPr/>
            <p:nvPr/>
          </p:nvCxnSpPr>
          <p:spPr>
            <a:xfrm>
              <a:off x="1559496" y="1412776"/>
              <a:ext cx="9217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59496" y="1700808"/>
              <a:ext cx="9217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59496" y="2302272"/>
              <a:ext cx="9217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59496" y="4903068"/>
              <a:ext cx="9217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59496" y="5491832"/>
              <a:ext cx="9217024"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28351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108988" y="116632"/>
            <a:ext cx="10099580" cy="6624736"/>
            <a:chOff x="1108988" y="116632"/>
            <a:chExt cx="10099580" cy="6624736"/>
          </a:xfrm>
        </p:grpSpPr>
        <p:pic>
          <p:nvPicPr>
            <p:cNvPr id="6" name="Picture 5"/>
            <p:cNvPicPr>
              <a:picLocks noChangeAspect="1"/>
            </p:cNvPicPr>
            <p:nvPr/>
          </p:nvPicPr>
          <p:blipFill>
            <a:blip r:embed="rId2"/>
            <a:stretch>
              <a:fillRect/>
            </a:stretch>
          </p:blipFill>
          <p:spPr>
            <a:xfrm>
              <a:off x="1108988" y="116632"/>
              <a:ext cx="10099580" cy="6624736"/>
            </a:xfrm>
            <a:prstGeom prst="rect">
              <a:avLst/>
            </a:prstGeom>
          </p:spPr>
        </p:pic>
        <p:cxnSp>
          <p:nvCxnSpPr>
            <p:cNvPr id="8" name="Straight Connector 7"/>
            <p:cNvCxnSpPr>
              <a:stCxn id="6" idx="0"/>
            </p:cNvCxnSpPr>
            <p:nvPr/>
          </p:nvCxnSpPr>
          <p:spPr>
            <a:xfrm>
              <a:off x="6158778" y="116632"/>
              <a:ext cx="9230" cy="619268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4176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SẢN PHẨM MINH CHỨNG</a:t>
            </a:r>
            <a:endParaRPr lang="vi-VN" dirty="0"/>
          </a:p>
        </p:txBody>
      </p:sp>
      <p:sp>
        <p:nvSpPr>
          <p:cNvPr id="3" name="Content Placeholder 2"/>
          <p:cNvSpPr>
            <a:spLocks noGrp="1"/>
          </p:cNvSpPr>
          <p:nvPr>
            <p:ph idx="1"/>
          </p:nvPr>
        </p:nvSpPr>
        <p:spPr/>
        <p:txBody>
          <a:bodyPr/>
          <a:lstStyle/>
          <a:p>
            <a:pPr algn="just"/>
            <a:r>
              <a:rPr lang="en-US" dirty="0" smtClean="0"/>
              <a:t>1. Kế </a:t>
            </a:r>
            <a:r>
              <a:rPr lang="en-US" dirty="0" err="1" smtClean="0"/>
              <a:t>hoạch</a:t>
            </a:r>
            <a:r>
              <a:rPr lang="en-US" dirty="0" smtClean="0"/>
              <a:t> </a:t>
            </a:r>
            <a:r>
              <a:rPr lang="en-US" dirty="0" err="1" smtClean="0"/>
              <a:t>bài</a:t>
            </a:r>
            <a:r>
              <a:rPr lang="en-US" dirty="0" smtClean="0"/>
              <a:t> </a:t>
            </a:r>
            <a:r>
              <a:rPr lang="en-US" dirty="0" err="1" smtClean="0"/>
              <a:t>dạy</a:t>
            </a:r>
            <a:r>
              <a:rPr lang="en-US" dirty="0" smtClean="0"/>
              <a:t> (</a:t>
            </a:r>
            <a:r>
              <a:rPr lang="en-US" dirty="0" err="1" smtClean="0"/>
              <a:t>đối</a:t>
            </a:r>
            <a:r>
              <a:rPr lang="en-US" dirty="0" smtClean="0"/>
              <a:t> </a:t>
            </a:r>
            <a:r>
              <a:rPr lang="en-US" dirty="0" err="1" smtClean="0"/>
              <a:t>với</a:t>
            </a:r>
            <a:r>
              <a:rPr lang="en-US" dirty="0" smtClean="0"/>
              <a:t> </a:t>
            </a:r>
            <a:r>
              <a:rPr lang="en-US" dirty="0" err="1" smtClean="0"/>
              <a:t>hoạt</a:t>
            </a:r>
            <a:r>
              <a:rPr lang="en-US" dirty="0" smtClean="0"/>
              <a:t> </a:t>
            </a:r>
            <a:r>
              <a:rPr lang="en-US" dirty="0" err="1" smtClean="0"/>
              <a:t>động</a:t>
            </a:r>
            <a:r>
              <a:rPr lang="en-US" dirty="0" smtClean="0"/>
              <a:t> trên </a:t>
            </a:r>
            <a:r>
              <a:rPr lang="en-US" dirty="0" err="1" smtClean="0"/>
              <a:t>lớp</a:t>
            </a:r>
            <a:r>
              <a:rPr lang="en-US" dirty="0" smtClean="0"/>
              <a:t>)</a:t>
            </a:r>
          </a:p>
          <a:p>
            <a:pPr algn="just"/>
            <a:r>
              <a:rPr lang="en-US" dirty="0" smtClean="0"/>
              <a:t>2. Kế </a:t>
            </a:r>
            <a:r>
              <a:rPr lang="en-US" dirty="0" err="1" smtClean="0"/>
              <a:t>hoạch</a:t>
            </a:r>
            <a:r>
              <a:rPr lang="en-US" dirty="0" smtClean="0"/>
              <a:t> </a:t>
            </a:r>
            <a:r>
              <a:rPr lang="en-US" dirty="0" err="1" smtClean="0"/>
              <a:t>hoạt</a:t>
            </a:r>
            <a:r>
              <a:rPr lang="en-US" dirty="0" smtClean="0"/>
              <a:t> </a:t>
            </a:r>
            <a:r>
              <a:rPr lang="en-US" dirty="0" err="1" smtClean="0"/>
              <a:t>động</a:t>
            </a:r>
            <a:r>
              <a:rPr lang="en-US" dirty="0" smtClean="0"/>
              <a:t> </a:t>
            </a:r>
            <a:r>
              <a:rPr lang="en-US" dirty="0" err="1" smtClean="0"/>
              <a:t>của</a:t>
            </a:r>
            <a:r>
              <a:rPr lang="en-US" dirty="0" smtClean="0"/>
              <a:t> tổ chuyên môn có liên quan </a:t>
            </a:r>
            <a:r>
              <a:rPr lang="en-US" dirty="0" err="1" smtClean="0"/>
              <a:t>đến</a:t>
            </a:r>
            <a:r>
              <a:rPr lang="en-US" dirty="0" smtClean="0"/>
              <a:t> </a:t>
            </a:r>
            <a:r>
              <a:rPr lang="en-US" dirty="0" err="1" smtClean="0"/>
              <a:t>nội</a:t>
            </a:r>
            <a:r>
              <a:rPr lang="en-US" dirty="0" smtClean="0"/>
              <a:t> dung </a:t>
            </a:r>
            <a:r>
              <a:rPr lang="en-US" dirty="0" err="1" smtClean="0"/>
              <a:t>tích</a:t>
            </a:r>
            <a:r>
              <a:rPr lang="en-US" dirty="0" smtClean="0"/>
              <a:t> </a:t>
            </a:r>
            <a:r>
              <a:rPr lang="en-US" dirty="0" err="1" smtClean="0"/>
              <a:t>hợp</a:t>
            </a:r>
            <a:r>
              <a:rPr lang="en-US" dirty="0" smtClean="0"/>
              <a:t> </a:t>
            </a:r>
            <a:r>
              <a:rPr lang="en-US" dirty="0" err="1" smtClean="0"/>
              <a:t>giáo</a:t>
            </a:r>
            <a:r>
              <a:rPr lang="en-US" dirty="0" smtClean="0"/>
              <a:t> </a:t>
            </a:r>
            <a:r>
              <a:rPr lang="en-US" dirty="0" err="1" smtClean="0"/>
              <a:t>dục</a:t>
            </a:r>
            <a:r>
              <a:rPr lang="en-US" dirty="0" smtClean="0"/>
              <a:t> </a:t>
            </a:r>
            <a:r>
              <a:rPr lang="en-US" dirty="0" err="1" smtClean="0"/>
              <a:t>địa</a:t>
            </a:r>
            <a:r>
              <a:rPr lang="en-US" dirty="0" smtClean="0"/>
              <a:t> phương (</a:t>
            </a:r>
            <a:r>
              <a:rPr lang="en-US" dirty="0" err="1" smtClean="0"/>
              <a:t>đối</a:t>
            </a:r>
            <a:r>
              <a:rPr lang="en-US" dirty="0" smtClean="0"/>
              <a:t> </a:t>
            </a:r>
            <a:r>
              <a:rPr lang="en-US" dirty="0" err="1" smtClean="0"/>
              <a:t>với</a:t>
            </a:r>
            <a:r>
              <a:rPr lang="en-US" dirty="0" smtClean="0"/>
              <a:t> </a:t>
            </a:r>
            <a:r>
              <a:rPr lang="en-US" dirty="0" err="1" smtClean="0"/>
              <a:t>hoạt</a:t>
            </a:r>
            <a:r>
              <a:rPr lang="en-US" dirty="0" smtClean="0"/>
              <a:t> </a:t>
            </a:r>
            <a:r>
              <a:rPr lang="en-US" dirty="0" err="1" smtClean="0"/>
              <a:t>động</a:t>
            </a:r>
            <a:r>
              <a:rPr lang="en-US" dirty="0" smtClean="0"/>
              <a:t> tổ/</a:t>
            </a:r>
            <a:r>
              <a:rPr lang="en-US" dirty="0" err="1" smtClean="0"/>
              <a:t>khối</a:t>
            </a:r>
            <a:r>
              <a:rPr lang="en-US" dirty="0" smtClean="0"/>
              <a:t>)</a:t>
            </a:r>
          </a:p>
          <a:p>
            <a:pPr algn="just"/>
            <a:r>
              <a:rPr lang="en-US" dirty="0" smtClean="0"/>
              <a:t>3. Kế </a:t>
            </a:r>
            <a:r>
              <a:rPr lang="en-US" dirty="0" err="1" smtClean="0"/>
              <a:t>hoạch</a:t>
            </a:r>
            <a:r>
              <a:rPr lang="en-US" dirty="0" smtClean="0"/>
              <a:t> </a:t>
            </a:r>
            <a:r>
              <a:rPr lang="en-US" dirty="0" err="1" smtClean="0"/>
              <a:t>hoạt</a:t>
            </a:r>
            <a:r>
              <a:rPr lang="en-US" dirty="0" smtClean="0"/>
              <a:t> </a:t>
            </a:r>
            <a:r>
              <a:rPr lang="en-US" dirty="0" err="1" smtClean="0"/>
              <a:t>động</a:t>
            </a:r>
            <a:r>
              <a:rPr lang="en-US" dirty="0" smtClean="0"/>
              <a:t> </a:t>
            </a:r>
            <a:r>
              <a:rPr lang="en-US" dirty="0" err="1" smtClean="0"/>
              <a:t>trải</a:t>
            </a:r>
            <a:r>
              <a:rPr lang="en-US" dirty="0" smtClean="0"/>
              <a:t> </a:t>
            </a:r>
            <a:r>
              <a:rPr lang="en-US" dirty="0" err="1" smtClean="0"/>
              <a:t>nghiệm</a:t>
            </a:r>
            <a:r>
              <a:rPr lang="en-US" dirty="0" smtClean="0"/>
              <a:t>/</a:t>
            </a:r>
            <a:r>
              <a:rPr lang="en-US" dirty="0" err="1" smtClean="0"/>
              <a:t>hoạt</a:t>
            </a:r>
            <a:r>
              <a:rPr lang="en-US" dirty="0" smtClean="0"/>
              <a:t> </a:t>
            </a:r>
            <a:r>
              <a:rPr lang="en-US" dirty="0" err="1" smtClean="0"/>
              <a:t>động</a:t>
            </a:r>
            <a:r>
              <a:rPr lang="en-US" dirty="0" smtClean="0"/>
              <a:t> </a:t>
            </a:r>
            <a:r>
              <a:rPr lang="en-US" dirty="0" err="1" smtClean="0"/>
              <a:t>giáo</a:t>
            </a:r>
            <a:r>
              <a:rPr lang="en-US" dirty="0" smtClean="0"/>
              <a:t> </a:t>
            </a:r>
            <a:r>
              <a:rPr lang="en-US" dirty="0" err="1" smtClean="0"/>
              <a:t>dục</a:t>
            </a:r>
            <a:r>
              <a:rPr lang="en-US" dirty="0" smtClean="0"/>
              <a:t> </a:t>
            </a:r>
            <a:r>
              <a:rPr lang="en-US" dirty="0" err="1" smtClean="0"/>
              <a:t>của</a:t>
            </a:r>
            <a:r>
              <a:rPr lang="en-US" dirty="0" smtClean="0"/>
              <a:t> nhà </a:t>
            </a:r>
            <a:r>
              <a:rPr lang="en-US" dirty="0" err="1" smtClean="0"/>
              <a:t>trường</a:t>
            </a:r>
            <a:r>
              <a:rPr lang="en-US" dirty="0" smtClean="0"/>
              <a:t> </a:t>
            </a:r>
            <a:r>
              <a:rPr lang="en-US" dirty="0"/>
              <a:t>có liên quan </a:t>
            </a:r>
            <a:r>
              <a:rPr lang="en-US" dirty="0" err="1"/>
              <a:t>đến</a:t>
            </a:r>
            <a:r>
              <a:rPr lang="en-US" dirty="0"/>
              <a:t> </a:t>
            </a:r>
            <a:r>
              <a:rPr lang="en-US" dirty="0" err="1"/>
              <a:t>nội</a:t>
            </a:r>
            <a:r>
              <a:rPr lang="en-US" dirty="0"/>
              <a:t> dung </a:t>
            </a:r>
            <a:r>
              <a:rPr lang="en-US" dirty="0" err="1"/>
              <a:t>tích</a:t>
            </a:r>
            <a:r>
              <a:rPr lang="en-US" dirty="0"/>
              <a:t> </a:t>
            </a:r>
            <a:r>
              <a:rPr lang="en-US" dirty="0" err="1"/>
              <a:t>hợp</a:t>
            </a:r>
            <a:r>
              <a:rPr lang="en-US" dirty="0"/>
              <a:t> </a:t>
            </a:r>
            <a:r>
              <a:rPr lang="en-US" dirty="0" err="1"/>
              <a:t>giáo</a:t>
            </a:r>
            <a:r>
              <a:rPr lang="en-US" dirty="0"/>
              <a:t> </a:t>
            </a:r>
            <a:r>
              <a:rPr lang="en-US" dirty="0" err="1"/>
              <a:t>dục</a:t>
            </a:r>
            <a:r>
              <a:rPr lang="en-US" dirty="0"/>
              <a:t> </a:t>
            </a:r>
            <a:r>
              <a:rPr lang="en-US" dirty="0" err="1"/>
              <a:t>địa</a:t>
            </a:r>
            <a:r>
              <a:rPr lang="en-US" dirty="0"/>
              <a:t> phương </a:t>
            </a:r>
            <a:r>
              <a:rPr lang="en-US" dirty="0" smtClean="0"/>
              <a:t>(</a:t>
            </a:r>
            <a:r>
              <a:rPr lang="en-US" dirty="0" err="1"/>
              <a:t>đối</a:t>
            </a:r>
            <a:r>
              <a:rPr lang="en-US" dirty="0"/>
              <a:t> </a:t>
            </a:r>
            <a:r>
              <a:rPr lang="en-US" dirty="0" err="1"/>
              <a:t>với</a:t>
            </a:r>
            <a:r>
              <a:rPr lang="en-US" dirty="0"/>
              <a:t> </a:t>
            </a:r>
            <a:r>
              <a:rPr lang="en-US" dirty="0" err="1"/>
              <a:t>hoạt</a:t>
            </a:r>
            <a:r>
              <a:rPr lang="en-US" dirty="0"/>
              <a:t> </a:t>
            </a:r>
            <a:r>
              <a:rPr lang="en-US" dirty="0" err="1"/>
              <a:t>động</a:t>
            </a:r>
            <a:r>
              <a:rPr lang="en-US" dirty="0"/>
              <a:t> </a:t>
            </a:r>
            <a:r>
              <a:rPr lang="en-US" dirty="0" smtClean="0"/>
              <a:t>theo </a:t>
            </a:r>
            <a:r>
              <a:rPr lang="en-US" dirty="0" err="1" smtClean="0"/>
              <a:t>trường</a:t>
            </a:r>
            <a:r>
              <a:rPr lang="en-US" dirty="0" smtClean="0"/>
              <a:t>)</a:t>
            </a:r>
          </a:p>
          <a:p>
            <a:pPr algn="just"/>
            <a:r>
              <a:rPr lang="en-US" dirty="0" smtClean="0"/>
              <a:t>4. Sổ </a:t>
            </a:r>
            <a:r>
              <a:rPr lang="en-US" dirty="0" err="1" smtClean="0"/>
              <a:t>báo</a:t>
            </a:r>
            <a:r>
              <a:rPr lang="en-US" dirty="0" smtClean="0"/>
              <a:t> </a:t>
            </a:r>
            <a:r>
              <a:rPr lang="en-US" dirty="0" err="1" smtClean="0"/>
              <a:t>giảng</a:t>
            </a:r>
            <a:r>
              <a:rPr lang="en-US" dirty="0" smtClean="0"/>
              <a:t> </a:t>
            </a:r>
            <a:r>
              <a:rPr lang="en-US" dirty="0" err="1" smtClean="0"/>
              <a:t>các</a:t>
            </a:r>
            <a:r>
              <a:rPr lang="en-US" dirty="0" smtClean="0"/>
              <a:t> </a:t>
            </a:r>
            <a:r>
              <a:rPr lang="en-US" dirty="0" err="1" smtClean="0"/>
              <a:t>hoạt</a:t>
            </a:r>
            <a:r>
              <a:rPr lang="en-US" dirty="0" smtClean="0"/>
              <a:t> </a:t>
            </a:r>
            <a:r>
              <a:rPr lang="en-US" dirty="0" err="1" smtClean="0"/>
              <a:t>động</a:t>
            </a:r>
            <a:endParaRPr lang="vi-VN" dirty="0"/>
          </a:p>
        </p:txBody>
      </p:sp>
    </p:spTree>
    <p:extLst>
      <p:ext uri="{BB962C8B-B14F-4D97-AF65-F5344CB8AC3E}">
        <p14:creationId xmlns:p14="http://schemas.microsoft.com/office/powerpoint/2010/main" val="3722951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WordArt 4"/>
          <p:cNvSpPr>
            <a:spLocks noChangeArrowheads="1" noChangeShapeType="1" noTextEdit="1"/>
          </p:cNvSpPr>
          <p:nvPr/>
        </p:nvSpPr>
        <p:spPr bwMode="gray">
          <a:xfrm>
            <a:off x="1176095" y="2895604"/>
            <a:ext cx="9960466" cy="1152525"/>
          </a:xfrm>
          <a:prstGeom prst="rect">
            <a:avLst/>
          </a:prstGeom>
        </p:spPr>
        <p:txBody>
          <a:bodyPr wrap="none" fromWordArt="1">
            <a:prstTxWarp prst="textDeflate">
              <a:avLst>
                <a:gd name="adj" fmla="val 18870"/>
              </a:avLst>
            </a:prstTxWarp>
          </a:bodyPr>
          <a:lstStyle/>
          <a:p>
            <a:pPr algn="ctr"/>
            <a:r>
              <a:rPr lang="vi-VN" sz="3600" b="1" kern="10" dirty="0">
                <a:ln w="28575">
                  <a:solidFill>
                    <a:schemeClr val="bg1"/>
                  </a:solidFill>
                  <a:round/>
                  <a:headEnd/>
                  <a:tailEnd/>
                </a:ln>
                <a:gradFill rotWithShape="1">
                  <a:gsLst>
                    <a:gs pos="0">
                      <a:schemeClr val="hlink"/>
                    </a:gs>
                    <a:gs pos="100000">
                      <a:schemeClr val="accent1"/>
                    </a:gs>
                  </a:gsLst>
                  <a:lin ang="0" scaled="1"/>
                </a:gradFill>
                <a:effectLst>
                  <a:outerShdw dist="53882" dir="2700000" algn="ctr" rotWithShape="0">
                    <a:srgbClr val="868686">
                      <a:alpha val="50000"/>
                    </a:srgbClr>
                  </a:outerShdw>
                </a:effectLst>
                <a:cs typeface="Arial" panose="020B0604020202020204" pitchFamily="34" charset="0"/>
              </a:rPr>
              <a:t>Xin </a:t>
            </a:r>
            <a:r>
              <a:rPr lang="vi-VN" sz="3600" b="1" kern="10" dirty="0" smtClean="0">
                <a:ln w="28575">
                  <a:solidFill>
                    <a:schemeClr val="bg1"/>
                  </a:solidFill>
                  <a:round/>
                  <a:headEnd/>
                  <a:tailEnd/>
                </a:ln>
                <a:gradFill rotWithShape="1">
                  <a:gsLst>
                    <a:gs pos="0">
                      <a:schemeClr val="hlink"/>
                    </a:gs>
                    <a:gs pos="100000">
                      <a:schemeClr val="accent1"/>
                    </a:gs>
                  </a:gsLst>
                  <a:lin ang="0" scaled="1"/>
                </a:gradFill>
                <a:effectLst>
                  <a:outerShdw dist="53882" dir="2700000" algn="ctr" rotWithShape="0">
                    <a:srgbClr val="868686">
                      <a:alpha val="50000"/>
                    </a:srgbClr>
                  </a:outerShdw>
                </a:effectLst>
                <a:cs typeface="Arial" panose="020B0604020202020204" pitchFamily="34" charset="0"/>
              </a:rPr>
              <a:t>chân thành cảm </a:t>
            </a:r>
            <a:r>
              <a:rPr lang="vi-VN" sz="3600" b="1" kern="10" dirty="0">
                <a:ln w="28575">
                  <a:solidFill>
                    <a:schemeClr val="bg1"/>
                  </a:solidFill>
                  <a:round/>
                  <a:headEnd/>
                  <a:tailEnd/>
                </a:ln>
                <a:gradFill rotWithShape="1">
                  <a:gsLst>
                    <a:gs pos="0">
                      <a:schemeClr val="hlink"/>
                    </a:gs>
                    <a:gs pos="100000">
                      <a:schemeClr val="accent1"/>
                    </a:gs>
                  </a:gsLst>
                  <a:lin ang="0" scaled="1"/>
                </a:gradFill>
                <a:effectLst>
                  <a:outerShdw dist="53882" dir="2700000" algn="ctr" rotWithShape="0">
                    <a:srgbClr val="868686">
                      <a:alpha val="50000"/>
                    </a:srgbClr>
                  </a:outerShdw>
                </a:effectLst>
                <a:cs typeface="Arial" panose="020B0604020202020204" pitchFamily="34" charset="0"/>
              </a:rPr>
              <a:t>ơn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84996"/>
                                        </p:tgtEl>
                                        <p:attrNameLst>
                                          <p:attrName>style.visibility</p:attrName>
                                        </p:attrNameLst>
                                      </p:cBhvr>
                                      <p:to>
                                        <p:strVal val="visible"/>
                                      </p:to>
                                    </p:set>
                                    <p:anim calcmode="lin" valueType="num">
                                      <p:cBhvr>
                                        <p:cTn id="7" dur="500" fill="hold"/>
                                        <p:tgtEl>
                                          <p:spTgt spid="84996"/>
                                        </p:tgtEl>
                                        <p:attrNameLst>
                                          <p:attrName>ppt_w</p:attrName>
                                        </p:attrNameLst>
                                      </p:cBhvr>
                                      <p:tavLst>
                                        <p:tav tm="0">
                                          <p:val>
                                            <p:fltVal val="0"/>
                                          </p:val>
                                        </p:tav>
                                        <p:tav tm="100000">
                                          <p:val>
                                            <p:strVal val="#ppt_w"/>
                                          </p:val>
                                        </p:tav>
                                      </p:tavLst>
                                    </p:anim>
                                    <p:anim calcmode="lin" valueType="num">
                                      <p:cBhvr>
                                        <p:cTn id="8" dur="500" fill="hold"/>
                                        <p:tgtEl>
                                          <p:spTgt spid="84996"/>
                                        </p:tgtEl>
                                        <p:attrNameLst>
                                          <p:attrName>ppt_h</p:attrName>
                                        </p:attrNameLst>
                                      </p:cBhvr>
                                      <p:tavLst>
                                        <p:tav tm="0">
                                          <p:val>
                                            <p:fltVal val="0"/>
                                          </p:val>
                                        </p:tav>
                                        <p:tav tm="100000">
                                          <p:val>
                                            <p:strVal val="#ppt_h"/>
                                          </p:val>
                                        </p:tav>
                                      </p:tavLst>
                                    </p:anim>
                                    <p:animEffect transition="in" filter="fade">
                                      <p:cBhvr>
                                        <p:cTn id="9" dur="5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MẢNG NỘI DUNG GIÁO DỤC ĐỊA PHƯƠNG</a:t>
            </a:r>
            <a:endParaRPr lang="vi-VN" sz="4000" dirty="0"/>
          </a:p>
        </p:txBody>
      </p:sp>
      <p:sp>
        <p:nvSpPr>
          <p:cNvPr id="3" name="Content Placeholder 2"/>
          <p:cNvSpPr>
            <a:spLocks noGrp="1"/>
          </p:cNvSpPr>
          <p:nvPr>
            <p:ph idx="1"/>
          </p:nvPr>
        </p:nvSpPr>
        <p:spPr/>
        <p:txBody>
          <a:bodyPr>
            <a:normAutofit fontScale="92500" lnSpcReduction="10000"/>
          </a:bodyPr>
          <a:lstStyle/>
          <a:p>
            <a:r>
              <a:rPr lang="vi-VN" b="1" dirty="0" smtClean="0"/>
              <a:t>1. Truyền thống, </a:t>
            </a:r>
            <a:r>
              <a:rPr lang="vi-VN" b="1" dirty="0"/>
              <a:t>di tích lịch sử, phong tục tập </a:t>
            </a:r>
            <a:r>
              <a:rPr lang="vi-VN" b="1" dirty="0" smtClean="0"/>
              <a:t>quán</a:t>
            </a:r>
          </a:p>
          <a:p>
            <a:r>
              <a:rPr lang="vi-VN" dirty="0" smtClean="0"/>
              <a:t>- Lịch sử hình thành và phát triển thành phố</a:t>
            </a:r>
          </a:p>
          <a:p>
            <a:r>
              <a:rPr lang="vi-VN" dirty="0" smtClean="0"/>
              <a:t>- Lễ hội, nghệ thuật truyền thống của thành phố</a:t>
            </a:r>
          </a:p>
          <a:p>
            <a:r>
              <a:rPr lang="vi-VN" dirty="0" smtClean="0"/>
              <a:t>- Di tích lịch sử của thành phố</a:t>
            </a:r>
          </a:p>
          <a:p>
            <a:r>
              <a:rPr lang="vi-VN" b="1" dirty="0" smtClean="0"/>
              <a:t>2. Thiên nhiên, con người</a:t>
            </a:r>
          </a:p>
          <a:p>
            <a:r>
              <a:rPr lang="vi-VN" dirty="0" smtClean="0"/>
              <a:t>- Địa lý, dân cư, môi trường, cảnh quan;</a:t>
            </a:r>
          </a:p>
          <a:p>
            <a:r>
              <a:rPr lang="vi-VN" dirty="0" smtClean="0"/>
              <a:t>- Lối sống con người Hải Phòng</a:t>
            </a:r>
          </a:p>
          <a:p>
            <a:r>
              <a:rPr lang="vi-VN" b="1" dirty="0" smtClean="0"/>
              <a:t>3. Hoạt động kinh tế, các chính sách an sinh xã hội</a:t>
            </a:r>
          </a:p>
          <a:p>
            <a:r>
              <a:rPr lang="vi-VN" dirty="0"/>
              <a:t>- Làng nghề truyền thống, kinh tế địa </a:t>
            </a:r>
            <a:r>
              <a:rPr lang="vi-VN" dirty="0" smtClean="0"/>
              <a:t>phương</a:t>
            </a:r>
          </a:p>
          <a:p>
            <a:r>
              <a:rPr lang="vi-VN" dirty="0" smtClean="0"/>
              <a:t>- Chính sách an sinh xã hội</a:t>
            </a:r>
            <a:endParaRPr lang="vi-VN" dirty="0"/>
          </a:p>
        </p:txBody>
      </p:sp>
    </p:spTree>
    <p:extLst>
      <p:ext uri="{BB962C8B-B14F-4D97-AF65-F5344CB8AC3E}">
        <p14:creationId xmlns:p14="http://schemas.microsoft.com/office/powerpoint/2010/main" val="362559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dirty="0" smtClean="0"/>
              <a:t>Truyền thống lịch sử, phong tục tập quán</a:t>
            </a:r>
            <a:endParaRPr lang="vi-VN" dirty="0"/>
          </a:p>
        </p:txBody>
      </p:sp>
      <p:sp>
        <p:nvSpPr>
          <p:cNvPr id="3" name="Content Placeholder 2"/>
          <p:cNvSpPr>
            <a:spLocks noGrp="1"/>
          </p:cNvSpPr>
          <p:nvPr>
            <p:ph idx="1"/>
          </p:nvPr>
        </p:nvSpPr>
        <p:spPr/>
        <p:txBody>
          <a:bodyPr>
            <a:normAutofit fontScale="92500" lnSpcReduction="10000"/>
          </a:bodyPr>
          <a:lstStyle/>
          <a:p>
            <a:pPr marL="0" indent="0" algn="just">
              <a:buNone/>
            </a:pPr>
            <a:r>
              <a:rPr lang="vi-VN" b="1" dirty="0" smtClean="0"/>
              <a:t>Lịch sử hình thành và phát triển của thành phố</a:t>
            </a:r>
          </a:p>
          <a:p>
            <a:pPr marL="514350" indent="-514350" algn="just">
              <a:buFont typeface="+mj-lt"/>
              <a:buAutoNum type="arabicPeriod"/>
            </a:pPr>
            <a:r>
              <a:rPr lang="vi-VN" dirty="0" smtClean="0"/>
              <a:t>Nữ </a:t>
            </a:r>
            <a:r>
              <a:rPr lang="vi-VN" dirty="0"/>
              <a:t>tướng Lê Chân trong lịch sử hình thành thành phố Hải </a:t>
            </a:r>
            <a:r>
              <a:rPr lang="vi-VN" dirty="0" smtClean="0"/>
              <a:t>Phòng;</a:t>
            </a:r>
          </a:p>
          <a:p>
            <a:pPr marL="514350" indent="-514350" algn="just">
              <a:buFont typeface="+mj-lt"/>
              <a:buAutoNum type="arabicPeriod"/>
            </a:pPr>
            <a:r>
              <a:rPr lang="vi-VN" dirty="0" smtClean="0"/>
              <a:t>Bí </a:t>
            </a:r>
            <a:r>
              <a:rPr lang="vi-VN" dirty="0"/>
              <a:t>thư đầu tiên của thành phố Hải Phòng (Chiến sĩ cách mạng Nguyễn Đức Cảnh</a:t>
            </a:r>
            <a:r>
              <a:rPr lang="vi-VN" dirty="0" smtClean="0"/>
              <a:t>);</a:t>
            </a:r>
          </a:p>
          <a:p>
            <a:pPr marL="514350" indent="-514350" algn="just">
              <a:buFont typeface="+mj-lt"/>
              <a:buAutoNum type="arabicPeriod"/>
            </a:pPr>
            <a:r>
              <a:rPr lang="vi-VN" dirty="0" smtClean="0"/>
              <a:t>Sơ </a:t>
            </a:r>
            <a:r>
              <a:rPr lang="vi-VN" dirty="0"/>
              <a:t>lược chặng đường hình thành và phát triển của thành phố Hải </a:t>
            </a:r>
            <a:r>
              <a:rPr lang="vi-VN" dirty="0" smtClean="0"/>
              <a:t>Phòng;</a:t>
            </a:r>
          </a:p>
          <a:p>
            <a:pPr marL="514350" indent="-514350" algn="just">
              <a:buFont typeface="+mj-lt"/>
              <a:buAutoNum type="arabicPeriod"/>
            </a:pPr>
            <a:r>
              <a:rPr lang="vi-VN" dirty="0" smtClean="0"/>
              <a:t>Sơ </a:t>
            </a:r>
            <a:r>
              <a:rPr lang="vi-VN" dirty="0"/>
              <a:t>lược truyền thống khoa bảng của thành phố Hải </a:t>
            </a:r>
            <a:r>
              <a:rPr lang="vi-VN" dirty="0" smtClean="0"/>
              <a:t>Phòng;</a:t>
            </a:r>
          </a:p>
          <a:p>
            <a:pPr marL="514350" indent="-514350" algn="just">
              <a:buFont typeface="+mj-lt"/>
              <a:buAutoNum type="arabicPeriod"/>
            </a:pPr>
            <a:r>
              <a:rPr lang="vi-VN" dirty="0" smtClean="0"/>
              <a:t>Một </a:t>
            </a:r>
            <a:r>
              <a:rPr lang="vi-VN" dirty="0"/>
              <a:t>số sự kiện lịch sử tiêu biểu tại Hải Phòng </a:t>
            </a:r>
            <a:r>
              <a:rPr lang="vi-VN" dirty="0" smtClean="0"/>
              <a:t>gắn </a:t>
            </a:r>
            <a:r>
              <a:rPr lang="vi-VN" dirty="0"/>
              <a:t>liền với những danh nhân tiêu </a:t>
            </a:r>
            <a:r>
              <a:rPr lang="vi-VN" dirty="0" smtClean="0"/>
              <a:t>biểu.</a:t>
            </a:r>
            <a:endParaRPr lang="vi-VN" dirty="0"/>
          </a:p>
        </p:txBody>
      </p:sp>
    </p:spTree>
    <p:extLst>
      <p:ext uri="{BB962C8B-B14F-4D97-AF65-F5344CB8AC3E}">
        <p14:creationId xmlns:p14="http://schemas.microsoft.com/office/powerpoint/2010/main" val="1506287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dirty="0" smtClean="0"/>
              <a:t>Truyền thống lịch sử, phong tục tập quán</a:t>
            </a:r>
            <a:endParaRPr lang="vi-VN" dirty="0"/>
          </a:p>
        </p:txBody>
      </p:sp>
      <p:sp>
        <p:nvSpPr>
          <p:cNvPr id="3" name="Content Placeholder 2"/>
          <p:cNvSpPr>
            <a:spLocks noGrp="1"/>
          </p:cNvSpPr>
          <p:nvPr>
            <p:ph idx="1"/>
          </p:nvPr>
        </p:nvSpPr>
        <p:spPr/>
        <p:txBody>
          <a:bodyPr>
            <a:normAutofit fontScale="92500" lnSpcReduction="20000"/>
          </a:bodyPr>
          <a:lstStyle/>
          <a:p>
            <a:pPr marL="0" indent="0" algn="just">
              <a:buNone/>
            </a:pPr>
            <a:r>
              <a:rPr lang="vi-VN" b="1" dirty="0" smtClean="0"/>
              <a:t>Lễ hội, nghệ thuật truyền thống ̉</a:t>
            </a:r>
          </a:p>
          <a:p>
            <a:pPr marL="514350" indent="-514350" algn="just">
              <a:buFont typeface="+mj-lt"/>
              <a:buAutoNum type="arabicPeriod"/>
            </a:pPr>
            <a:r>
              <a:rPr lang="vi-VN" dirty="0" smtClean="0"/>
              <a:t>Lễ hội, nghệ </a:t>
            </a:r>
            <a:r>
              <a:rPr lang="vi-VN" dirty="0"/>
              <a:t>thuật truyền thống: Trung </a:t>
            </a:r>
            <a:r>
              <a:rPr lang="vi-VN" dirty="0" smtClean="0"/>
              <a:t>thu, múa lân, múa sư tử.</a:t>
            </a:r>
          </a:p>
          <a:p>
            <a:pPr marL="514350" indent="-514350" algn="just">
              <a:buFont typeface="+mj-lt"/>
              <a:buAutoNum type="arabicPeriod"/>
            </a:pPr>
            <a:r>
              <a:rPr lang="vi-VN" dirty="0" smtClean="0"/>
              <a:t>Một số trò chơi dân gian trong lễ hội;</a:t>
            </a:r>
          </a:p>
          <a:p>
            <a:pPr marL="514350" indent="-514350" algn="just">
              <a:buFont typeface="+mj-lt"/>
              <a:buAutoNum type="arabicPeriod"/>
            </a:pPr>
            <a:r>
              <a:rPr lang="vi-VN" dirty="0" smtClean="0"/>
              <a:t>Một số lễ hội truyền thống ở Hải Phòng: Lễ hội Nữ tướng Lê Chân, Lễ hội chọi trâu Đồ Sơn, </a:t>
            </a:r>
            <a:r>
              <a:rPr lang="vi-VN" dirty="0"/>
              <a:t>Lễ hội Trạng trình Nguyễn Bỉnh Khiêm (Vĩnh Bảo</a:t>
            </a:r>
            <a:r>
              <a:rPr lang="vi-VN" dirty="0" smtClean="0"/>
              <a:t>), </a:t>
            </a:r>
            <a:r>
              <a:rPr lang="vi-VN" dirty="0"/>
              <a:t>Lễ hội Hoa phượng </a:t>
            </a:r>
            <a:r>
              <a:rPr lang="vi-VN" dirty="0" smtClean="0"/>
              <a:t>đỏ, ...;</a:t>
            </a:r>
          </a:p>
          <a:p>
            <a:pPr marL="0" indent="0" algn="just">
              <a:buNone/>
            </a:pPr>
            <a:r>
              <a:rPr lang="vi-VN" b="1" dirty="0"/>
              <a:t>Di tích lịch </a:t>
            </a:r>
            <a:r>
              <a:rPr lang="vi-VN" b="1" dirty="0" smtClean="0"/>
              <a:t>sử: </a:t>
            </a:r>
            <a:r>
              <a:rPr lang="en-US" dirty="0"/>
              <a:t>Khu di tích Bạch Đằng Giang (Thủy Nguyên); Khu tưởng niệm chiến sĩ cách mạng </a:t>
            </a:r>
            <a:r>
              <a:rPr lang="en-US" dirty="0" err="1"/>
              <a:t>Nguyễn</a:t>
            </a:r>
            <a:r>
              <a:rPr lang="en-US" dirty="0"/>
              <a:t> Đức Cảnh (Lê Chân); Đền Nghè; Đền Trạng trình </a:t>
            </a:r>
            <a:r>
              <a:rPr lang="en-US" dirty="0" err="1"/>
              <a:t>Nguyễn</a:t>
            </a:r>
            <a:r>
              <a:rPr lang="en-US" dirty="0"/>
              <a:t> Bỉnh Khiêm (Vĩnh Bảo</a:t>
            </a:r>
            <a:r>
              <a:rPr lang="en-US" dirty="0" smtClean="0"/>
              <a:t>)</a:t>
            </a:r>
            <a:r>
              <a:rPr lang="vi-VN" dirty="0" smtClean="0"/>
              <a:t>; Bến nghiêng Đồ Sơn.</a:t>
            </a:r>
            <a:endParaRPr lang="vi-VN" b="1" dirty="0" smtClean="0"/>
          </a:p>
          <a:p>
            <a:pPr marL="0" indent="0" algn="just">
              <a:buNone/>
            </a:pPr>
            <a:endParaRPr lang="vi-VN" dirty="0"/>
          </a:p>
        </p:txBody>
      </p:sp>
    </p:spTree>
    <p:extLst>
      <p:ext uri="{BB962C8B-B14F-4D97-AF65-F5344CB8AC3E}">
        <p14:creationId xmlns:p14="http://schemas.microsoft.com/office/powerpoint/2010/main" val="3931278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dirty="0" smtClean="0"/>
              <a:t>Thiên nhiên, con người</a:t>
            </a:r>
            <a:endParaRPr lang="vi-VN" b="1" dirty="0"/>
          </a:p>
        </p:txBody>
      </p:sp>
      <p:sp>
        <p:nvSpPr>
          <p:cNvPr id="3" name="Content Placeholder 2"/>
          <p:cNvSpPr>
            <a:spLocks noGrp="1"/>
          </p:cNvSpPr>
          <p:nvPr>
            <p:ph idx="1"/>
          </p:nvPr>
        </p:nvSpPr>
        <p:spPr/>
        <p:txBody>
          <a:bodyPr>
            <a:normAutofit lnSpcReduction="10000"/>
          </a:bodyPr>
          <a:lstStyle/>
          <a:p>
            <a:pPr marL="0" indent="0" algn="just">
              <a:buNone/>
            </a:pPr>
            <a:r>
              <a:rPr lang="vi-VN" b="1" dirty="0"/>
              <a:t>Địa lý, dân cư, môi trường, cảnh quan</a:t>
            </a:r>
            <a:endParaRPr lang="vi-VN" b="1" dirty="0" smtClean="0"/>
          </a:p>
          <a:p>
            <a:pPr marL="514350" indent="-514350" algn="just">
              <a:buFont typeface="+mj-lt"/>
              <a:buAutoNum type="arabicPeriod"/>
            </a:pPr>
            <a:r>
              <a:rPr lang="vi-VN" dirty="0" smtClean="0"/>
              <a:t>Một số cảnh đẹp, danh lam thắng cảnh Hải Phòng;</a:t>
            </a:r>
          </a:p>
          <a:p>
            <a:pPr marL="514350" indent="-514350" algn="just">
              <a:buFont typeface="+mj-lt"/>
              <a:buAutoNum type="arabicPeriod"/>
            </a:pPr>
            <a:r>
              <a:rPr lang="en-US" dirty="0"/>
              <a:t>Vườn quốc gia Cát Bà và </a:t>
            </a:r>
            <a:r>
              <a:rPr lang="en-US" dirty="0" err="1" smtClean="0"/>
              <a:t>một</a:t>
            </a:r>
            <a:r>
              <a:rPr lang="en-US" dirty="0" smtClean="0"/>
              <a:t> số loài </a:t>
            </a:r>
            <a:r>
              <a:rPr lang="en-US" dirty="0"/>
              <a:t>động </a:t>
            </a:r>
            <a:r>
              <a:rPr lang="en-US" dirty="0" smtClean="0"/>
              <a:t>vật, </a:t>
            </a:r>
            <a:r>
              <a:rPr lang="en-US" dirty="0" err="1" smtClean="0"/>
              <a:t>thực</a:t>
            </a:r>
            <a:r>
              <a:rPr lang="en-US" dirty="0" smtClean="0"/>
              <a:t> </a:t>
            </a:r>
            <a:r>
              <a:rPr lang="en-US" dirty="0" err="1" smtClean="0"/>
              <a:t>vật</a:t>
            </a:r>
            <a:r>
              <a:rPr lang="en-US" dirty="0" smtClean="0"/>
              <a:t> </a:t>
            </a:r>
            <a:r>
              <a:rPr lang="en-US" dirty="0"/>
              <a:t>đặc </a:t>
            </a:r>
            <a:r>
              <a:rPr lang="en-US" dirty="0" smtClean="0"/>
              <a:t>hữu</a:t>
            </a:r>
            <a:r>
              <a:rPr lang="vi-VN" dirty="0" smtClean="0"/>
              <a:t>;</a:t>
            </a:r>
          </a:p>
          <a:p>
            <a:pPr marL="514350" indent="-514350" algn="just">
              <a:buFont typeface="+mj-lt"/>
              <a:buAutoNum type="arabicPeriod"/>
            </a:pPr>
            <a:r>
              <a:rPr lang="vi-VN" dirty="0" smtClean="0"/>
              <a:t>Một số sông ngòi bao quanh thành phố, nông thôn, thành thị, các hoạt động gắn với nông thôn, thành thị;</a:t>
            </a:r>
          </a:p>
          <a:p>
            <a:pPr marL="514350" indent="-514350" algn="just">
              <a:buFont typeface="+mj-lt"/>
              <a:buAutoNum type="arabicPeriod"/>
            </a:pPr>
            <a:r>
              <a:rPr lang="vi-VN" dirty="0" smtClean="0"/>
              <a:t>Sơ </a:t>
            </a:r>
            <a:r>
              <a:rPr lang="vi-VN" dirty="0"/>
              <a:t>lược </a:t>
            </a:r>
            <a:r>
              <a:rPr lang="vi-VN" dirty="0" smtClean="0"/>
              <a:t>về vị trí đị lý, địa hình, khí hậu Hải Phòng; dân cư và sự phân bố dân cư của Hải Phòng;</a:t>
            </a:r>
          </a:p>
          <a:p>
            <a:pPr marL="514350" indent="-514350" algn="just">
              <a:buFont typeface="+mj-lt"/>
              <a:buAutoNum type="arabicPeriod"/>
            </a:pPr>
            <a:r>
              <a:rPr lang="vi-VN" dirty="0" smtClean="0"/>
              <a:t>Biển đảo Hải Phòng, vị trí quốc phòng, an ninh.</a:t>
            </a:r>
            <a:endParaRPr lang="vi-VN" dirty="0"/>
          </a:p>
        </p:txBody>
      </p:sp>
    </p:spTree>
    <p:extLst>
      <p:ext uri="{BB962C8B-B14F-4D97-AF65-F5344CB8AC3E}">
        <p14:creationId xmlns:p14="http://schemas.microsoft.com/office/powerpoint/2010/main" val="1813726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dirty="0" smtClean="0"/>
              <a:t>Thiên nhiên, con người</a:t>
            </a:r>
            <a:endParaRPr lang="vi-VN" b="1" dirty="0"/>
          </a:p>
        </p:txBody>
      </p:sp>
      <p:sp>
        <p:nvSpPr>
          <p:cNvPr id="3" name="Content Placeholder 2"/>
          <p:cNvSpPr>
            <a:spLocks noGrp="1"/>
          </p:cNvSpPr>
          <p:nvPr>
            <p:ph idx="1"/>
          </p:nvPr>
        </p:nvSpPr>
        <p:spPr/>
        <p:txBody>
          <a:bodyPr>
            <a:normAutofit fontScale="92500" lnSpcReduction="20000"/>
          </a:bodyPr>
          <a:lstStyle/>
          <a:p>
            <a:pPr marL="0" indent="0" algn="just">
              <a:buNone/>
            </a:pPr>
            <a:r>
              <a:rPr lang="vi-VN" b="1" dirty="0" smtClean="0"/>
              <a:t>Lối sống con người Hải Phòng</a:t>
            </a:r>
          </a:p>
          <a:p>
            <a:pPr marL="514350" indent="-514350" algn="just">
              <a:buFont typeface="+mj-lt"/>
              <a:buAutoNum type="arabicPeriod"/>
            </a:pPr>
            <a:r>
              <a:rPr lang="en-US" dirty="0"/>
              <a:t>Một số món ăn quen thuộc, món ăn truyền thống, đặc sản</a:t>
            </a:r>
            <a:r>
              <a:rPr lang="vi-VN" dirty="0" smtClean="0"/>
              <a:t> Hải Phòng;</a:t>
            </a:r>
          </a:p>
          <a:p>
            <a:pPr marL="514350" indent="-514350" algn="just">
              <a:buFont typeface="+mj-lt"/>
              <a:buAutoNum type="arabicPeriod"/>
            </a:pPr>
            <a:r>
              <a:rPr lang="en-US" dirty="0"/>
              <a:t>Chợ phiên tại các vùng nông thôn, chợ hoa, chợ phiên ngày tết, chợ phiên đặc thù trong lòng thành phố (chợ Hàng - Lê Chân)</a:t>
            </a:r>
            <a:r>
              <a:rPr lang="vi-VN" dirty="0" smtClean="0"/>
              <a:t>;</a:t>
            </a:r>
          </a:p>
          <a:p>
            <a:pPr marL="514350" indent="-514350" algn="just">
              <a:buFont typeface="+mj-lt"/>
              <a:buAutoNum type="arabicPeriod"/>
            </a:pPr>
            <a:r>
              <a:rPr lang="en-US" dirty="0"/>
              <a:t>Một số công trình kiến trúc Pháp cổ tại Hải Phòng: Nhà hát lớn Hải Phòng, Bảo tàng Hải Phòng, Trạm khí tượng thủy văn Phù Liễn</a:t>
            </a:r>
            <a:r>
              <a:rPr lang="vi-VN" dirty="0" smtClean="0"/>
              <a:t>;</a:t>
            </a:r>
          </a:p>
          <a:p>
            <a:pPr marL="514350" indent="-514350" algn="just">
              <a:buFont typeface="+mj-lt"/>
              <a:buAutoNum type="arabicPeriod"/>
            </a:pPr>
            <a:r>
              <a:rPr lang="en-US" dirty="0"/>
              <a:t>Danh nhân văn hóa tiêu biểu trong văn học nghệ thuật của Hải Phòng: Văn Cao, Hà Giang, Nguyên Hồng, Trần Văn Cẩn</a:t>
            </a:r>
            <a:r>
              <a:rPr lang="vi-VN" dirty="0" smtClean="0"/>
              <a:t>.</a:t>
            </a:r>
            <a:endParaRPr lang="vi-VN" dirty="0"/>
          </a:p>
        </p:txBody>
      </p:sp>
    </p:spTree>
    <p:extLst>
      <p:ext uri="{BB962C8B-B14F-4D97-AF65-F5344CB8AC3E}">
        <p14:creationId xmlns:p14="http://schemas.microsoft.com/office/powerpoint/2010/main" val="3596029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Làng</a:t>
            </a:r>
            <a:r>
              <a:rPr lang="en-US" dirty="0" smtClean="0"/>
              <a:t> nghề </a:t>
            </a:r>
            <a:r>
              <a:rPr lang="en-US" dirty="0" err="1" smtClean="0"/>
              <a:t>truyền</a:t>
            </a:r>
            <a:r>
              <a:rPr lang="en-US" dirty="0" smtClean="0"/>
              <a:t> </a:t>
            </a:r>
            <a:r>
              <a:rPr lang="en-US" dirty="0" err="1" smtClean="0"/>
              <a:t>thống</a:t>
            </a:r>
            <a:r>
              <a:rPr lang="en-US" dirty="0" smtClean="0"/>
              <a:t>, kinh tế </a:t>
            </a:r>
            <a:r>
              <a:rPr lang="en-US" dirty="0" err="1" smtClean="0"/>
              <a:t>địa</a:t>
            </a:r>
            <a:r>
              <a:rPr lang="en-US" dirty="0" smtClean="0"/>
              <a:t> phương</a:t>
            </a:r>
            <a:endParaRPr lang="vi-VN" dirty="0"/>
          </a:p>
        </p:txBody>
      </p:sp>
      <p:sp>
        <p:nvSpPr>
          <p:cNvPr id="3" name="Content Placeholder 2"/>
          <p:cNvSpPr>
            <a:spLocks noGrp="1"/>
          </p:cNvSpPr>
          <p:nvPr>
            <p:ph idx="1"/>
          </p:nvPr>
        </p:nvSpPr>
        <p:spPr/>
        <p:txBody>
          <a:bodyPr/>
          <a:lstStyle/>
          <a:p>
            <a:pPr marL="514350" indent="-514350" algn="just">
              <a:buFont typeface="+mj-lt"/>
              <a:buAutoNum type="arabicPeriod"/>
            </a:pPr>
            <a:r>
              <a:rPr lang="vi-VN" dirty="0" smtClean="0"/>
              <a:t>Nhận </a:t>
            </a:r>
            <a:r>
              <a:rPr lang="vi-VN" dirty="0"/>
              <a:t>biết các làng nghề truyền thống của địa phương: Làng hoa Hạ Lũng (Hải An), Làng chài Cát Hải (Cát Hải), Đúc Mỹ Đồng (Thủy Nguyên), Tạc tượng Đồng Minh (Vĩnh Bảo); Mộc Kha Lâm (Kiến An); Làng hoa Đặng Cương (An Dương</a:t>
            </a:r>
            <a:r>
              <a:rPr lang="vi-VN" dirty="0" smtClean="0"/>
              <a:t>)</a:t>
            </a:r>
          </a:p>
          <a:p>
            <a:pPr marL="514350" indent="-514350" algn="just">
              <a:buFont typeface="+mj-lt"/>
              <a:buAutoNum type="arabicPeriod"/>
            </a:pPr>
            <a:r>
              <a:rPr lang="vi-VN" dirty="0"/>
              <a:t>Một số cảng biển Hải Phòng; một số hoạt động vận tải biển, công nghiệp đóng </a:t>
            </a:r>
            <a:r>
              <a:rPr lang="vi-VN" dirty="0" smtClean="0"/>
              <a:t>tàu</a:t>
            </a:r>
          </a:p>
          <a:p>
            <a:pPr marL="514350" indent="-514350" algn="just">
              <a:buFont typeface="+mj-lt"/>
              <a:buAutoNum type="arabicPeriod"/>
            </a:pPr>
            <a:r>
              <a:rPr lang="vi-VN" dirty="0"/>
              <a:t>Một số hoạt động </a:t>
            </a:r>
            <a:r>
              <a:rPr lang="vi-VN" dirty="0" smtClean="0"/>
              <a:t>trong khu </a:t>
            </a:r>
            <a:r>
              <a:rPr lang="vi-VN" dirty="0"/>
              <a:t>công nghiệp tại Hải </a:t>
            </a:r>
            <a:r>
              <a:rPr lang="vi-VN" dirty="0" smtClean="0"/>
              <a:t>Phòng.</a:t>
            </a:r>
            <a:endParaRPr lang="en-US" dirty="0" smtClean="0"/>
          </a:p>
        </p:txBody>
      </p:sp>
    </p:spTree>
    <p:extLst>
      <p:ext uri="{BB962C8B-B14F-4D97-AF65-F5344CB8AC3E}">
        <p14:creationId xmlns:p14="http://schemas.microsoft.com/office/powerpoint/2010/main" val="2941150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Chính</a:t>
            </a:r>
            <a:r>
              <a:rPr lang="en-US" dirty="0" smtClean="0"/>
              <a:t> </a:t>
            </a:r>
            <a:r>
              <a:rPr lang="en-US" dirty="0" err="1" smtClean="0"/>
              <a:t>sách</a:t>
            </a:r>
            <a:r>
              <a:rPr lang="en-US" dirty="0" smtClean="0"/>
              <a:t> an sinh xã </a:t>
            </a:r>
            <a:r>
              <a:rPr lang="en-US" dirty="0" err="1" smtClean="0"/>
              <a:t>hội</a:t>
            </a:r>
            <a:endParaRPr lang="vi-VN" dirty="0"/>
          </a:p>
        </p:txBody>
      </p:sp>
      <p:sp>
        <p:nvSpPr>
          <p:cNvPr id="3" name="Content Placeholder 2"/>
          <p:cNvSpPr>
            <a:spLocks noGrp="1"/>
          </p:cNvSpPr>
          <p:nvPr>
            <p:ph idx="1"/>
          </p:nvPr>
        </p:nvSpPr>
        <p:spPr/>
        <p:txBody>
          <a:bodyPr>
            <a:normAutofit fontScale="92500" lnSpcReduction="20000"/>
          </a:bodyPr>
          <a:lstStyle/>
          <a:p>
            <a:pPr marL="514350" indent="-514350" algn="just">
              <a:buFont typeface="+mj-lt"/>
              <a:buAutoNum type="arabicPeriod"/>
            </a:pPr>
            <a:r>
              <a:rPr lang="en-US" dirty="0" err="1" smtClean="0"/>
              <a:t>Hoạt</a:t>
            </a:r>
            <a:r>
              <a:rPr lang="en-US" dirty="0" smtClean="0"/>
              <a:t> </a:t>
            </a:r>
            <a:r>
              <a:rPr lang="en-US" dirty="0" err="1" smtClean="0"/>
              <a:t>động</a:t>
            </a:r>
            <a:r>
              <a:rPr lang="en-US" dirty="0" smtClean="0"/>
              <a:t> nhân </a:t>
            </a:r>
            <a:r>
              <a:rPr lang="en-US" dirty="0"/>
              <a:t>ái tại trường lớp (Phong trào nuôi lợn siêu trọng</a:t>
            </a:r>
            <a:r>
              <a:rPr lang="en-US" dirty="0" smtClean="0"/>
              <a:t>)</a:t>
            </a:r>
            <a:r>
              <a:rPr lang="vi-VN" dirty="0" smtClean="0"/>
              <a:t>;</a:t>
            </a:r>
          </a:p>
          <a:p>
            <a:pPr marL="514350" indent="-514350" algn="just">
              <a:buFont typeface="+mj-lt"/>
              <a:buAutoNum type="arabicPeriod"/>
            </a:pPr>
            <a:r>
              <a:rPr lang="en-US" dirty="0" smtClean="0"/>
              <a:t>Chia sẻ </a:t>
            </a:r>
            <a:r>
              <a:rPr lang="en-US" dirty="0"/>
              <a:t>với trẻ em có hoàn cảnh khó khăn thông qua các cơ sở giáo dục chuyên biệt trong thành phố (Trường nuôi dạy trẻ khiếm thị, Trường Khiếm thính Hải Phòng</a:t>
            </a:r>
            <a:r>
              <a:rPr lang="en-US" dirty="0" smtClean="0"/>
              <a:t>)</a:t>
            </a:r>
            <a:r>
              <a:rPr lang="vi-VN" dirty="0" smtClean="0"/>
              <a:t>; </a:t>
            </a:r>
          </a:p>
          <a:p>
            <a:pPr marL="514350" indent="-514350" algn="just">
              <a:buFont typeface="+mj-lt"/>
              <a:buAutoNum type="arabicPeriod"/>
            </a:pPr>
            <a:r>
              <a:rPr lang="en-US" dirty="0"/>
              <a:t>Hội Khuyến học Hải Phòng, quá trình hình thành phong trào khuyến học và chính sách khuyến học đối với học sinh tiểu học Hải Phòng trong chương trình nông thôn mới; Tổ chức hội khuyến học tại địa phương: thôn/xóm, phường/xã, </a:t>
            </a:r>
            <a:r>
              <a:rPr lang="en-US" dirty="0" smtClean="0"/>
              <a:t>quận/huyện</a:t>
            </a:r>
            <a:r>
              <a:rPr lang="vi-VN" dirty="0" smtClean="0"/>
              <a:t>;</a:t>
            </a:r>
          </a:p>
          <a:p>
            <a:pPr marL="514350" indent="-514350" algn="just">
              <a:buFont typeface="+mj-lt"/>
              <a:buAutoNum type="arabicPeriod"/>
            </a:pPr>
            <a:r>
              <a:rPr lang="en-US" dirty="0"/>
              <a:t>Chính sách xã hội xây dựng đường làng và khu dân cư văn hóa</a:t>
            </a:r>
            <a:r>
              <a:rPr lang="vi-VN" dirty="0" smtClean="0"/>
              <a:t>.</a:t>
            </a:r>
            <a:endParaRPr lang="en-US" dirty="0" smtClean="0"/>
          </a:p>
        </p:txBody>
      </p:sp>
    </p:spTree>
    <p:extLst>
      <p:ext uri="{BB962C8B-B14F-4D97-AF65-F5344CB8AC3E}">
        <p14:creationId xmlns:p14="http://schemas.microsoft.com/office/powerpoint/2010/main" val="512356623"/>
      </p:ext>
    </p:extLst>
  </p:cSld>
  <p:clrMapOvr>
    <a:masterClrMapping/>
  </p:clrMapOvr>
</p:sld>
</file>

<file path=ppt/theme/theme1.xml><?xml version="1.0" encoding="utf-8"?>
<a:theme xmlns:a="http://schemas.openxmlformats.org/drawingml/2006/main" name="Retrospec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3917</TotalTime>
  <Words>1529</Words>
  <Application>Microsoft Office PowerPoint</Application>
  <PresentationFormat>Widescreen</PresentationFormat>
  <Paragraphs>118</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Times New Roman</vt:lpstr>
      <vt:lpstr>Wingdings</vt:lpstr>
      <vt:lpstr>Retrospect</vt:lpstr>
      <vt:lpstr>TẬP HUẤN  TÀI LIỆU GIÁO DỤC ĐỊA PHƯƠNG THÀNH PHỐ HẢI PHÒNG LỚP 2</vt:lpstr>
      <vt:lpstr>TÀI LIỆU GIÁO DỤC ĐỊA PHƯƠNG LỚP 2</vt:lpstr>
      <vt:lpstr>MẢNG NỘI DUNG GIÁO DỤC ĐỊA PHƯƠNG</vt:lpstr>
      <vt:lpstr>Truyền thống lịch sử, phong tục tập quán</vt:lpstr>
      <vt:lpstr>Truyền thống lịch sử, phong tục tập quán</vt:lpstr>
      <vt:lpstr>Thiên nhiên, con người</vt:lpstr>
      <vt:lpstr>Thiên nhiên, con người</vt:lpstr>
      <vt:lpstr>Làng nghề truyền thống, kinh tế địa phương</vt:lpstr>
      <vt:lpstr>Chính sách an sinh xã hội</vt:lpstr>
      <vt:lpstr>CÁCH THỨC TRIỂN KHAI</vt:lpstr>
      <vt:lpstr>CÁCH THỨC TRIỂN KHAI</vt:lpstr>
      <vt:lpstr>VỊ TRÍ CỦA GIÁO DỤC ĐỊA PHƯƠNG</vt:lpstr>
      <vt:lpstr>Các hoạt động tích hợp</vt:lpstr>
      <vt:lpstr>CÁCH THỨC TRIỂN KHAI</vt:lpstr>
      <vt:lpstr>GIÁO VIÊN</vt:lpstr>
      <vt:lpstr>NỘI DUNG</vt:lpstr>
      <vt:lpstr>GIÁO VIÊN</vt:lpstr>
      <vt:lpstr>Thuyết vùng phát triển gần</vt:lpstr>
      <vt:lpstr>Xác định nhận thức của học sinh</vt:lpstr>
      <vt:lpstr>Xác định sự trợ giúp</vt:lpstr>
      <vt:lpstr>DỰ ÁN QUẢNG BÁ ĐẶC SẢN HẢI PHÒNG</vt:lpstr>
      <vt:lpstr>TỔ CHUYÊN MÔN</vt:lpstr>
      <vt:lpstr>NHÀ TRƯỜNG</vt:lpstr>
      <vt:lpstr>PowerPoint Presentation</vt:lpstr>
      <vt:lpstr>SẢN PHẨM MINH CHỨNG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MyPC</dc:creator>
  <cp:lastModifiedBy>MyPC</cp:lastModifiedBy>
  <cp:revision>147</cp:revision>
  <cp:lastPrinted>2022-01-18T01:33:12Z</cp:lastPrinted>
  <dcterms:created xsi:type="dcterms:W3CDTF">2019-08-24T16:08:41Z</dcterms:created>
  <dcterms:modified xsi:type="dcterms:W3CDTF">2022-07-20T08:59:30Z</dcterms:modified>
</cp:coreProperties>
</file>