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8" r:id="rId3"/>
    <p:sldMasterId id="2147483780" r:id="rId4"/>
    <p:sldMasterId id="2147483810" r:id="rId5"/>
  </p:sldMasterIdLst>
  <p:notesMasterIdLst>
    <p:notesMasterId r:id="rId33"/>
  </p:notesMasterIdLst>
  <p:sldIdLst>
    <p:sldId id="775" r:id="rId6"/>
    <p:sldId id="262" r:id="rId7"/>
    <p:sldId id="765" r:id="rId8"/>
    <p:sldId id="777" r:id="rId9"/>
    <p:sldId id="294" r:id="rId10"/>
    <p:sldId id="746" r:id="rId11"/>
    <p:sldId id="747" r:id="rId12"/>
    <p:sldId id="740" r:id="rId13"/>
    <p:sldId id="741" r:id="rId14"/>
    <p:sldId id="742" r:id="rId15"/>
    <p:sldId id="760" r:id="rId16"/>
    <p:sldId id="762" r:id="rId17"/>
    <p:sldId id="763" r:id="rId18"/>
    <p:sldId id="764" r:id="rId19"/>
    <p:sldId id="743" r:id="rId20"/>
    <p:sldId id="769" r:id="rId21"/>
    <p:sldId id="761" r:id="rId22"/>
    <p:sldId id="745" r:id="rId23"/>
    <p:sldId id="327" r:id="rId24"/>
    <p:sldId id="768" r:id="rId25"/>
    <p:sldId id="779" r:id="rId26"/>
    <p:sldId id="751" r:id="rId27"/>
    <p:sldId id="771" r:id="rId28"/>
    <p:sldId id="774" r:id="rId29"/>
    <p:sldId id="773" r:id="rId30"/>
    <p:sldId id="778" r:id="rId31"/>
    <p:sldId id="32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EAC5"/>
    <a:srgbClr val="DA70BC"/>
    <a:srgbClr val="EE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66853-5F4A-4499-995E-4AA9A232BA6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B3FCB-D5AE-4728-B3E1-0AA22524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C53E3-26FA-47A0-A998-119ECA58C2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5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02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32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61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85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929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3c76f9931_0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e3c76f9931_0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40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C53E3-26FA-47A0-A998-119ECA58C2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9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3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6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99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73EF8-45AF-4F64-A1C1-92B752BBFFE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51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E462BA-DA64-4AAE-BC40-1BFDCF9629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00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73EF8-45AF-4F64-A1C1-92B752BBFFE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9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F194-DE1F-41A7-ABF8-B79E01FCA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DA30C-3B01-4EFE-8593-B83363F34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C4FC-6119-4874-A809-A06EB581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BE1C-CCF5-4C84-A89F-F61762D7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B58E-3604-4FA5-A5FA-F36599AC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7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999B-B3C7-4E76-BDB6-64BC4436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C4E4C-372D-4A38-8E13-23ADB1A86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00D9C-4B63-4D50-811B-4D612396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A101-DAFA-477B-85E0-E2D2BDB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B16F-FCD7-4E4A-8121-2F51D52E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6945B-B3A7-45AB-A2B0-D4E8515E8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E7278-AD39-4C47-9B49-D71D6101F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DC1A-8CD8-49BC-9F72-71602319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7D7E0-4A2F-4DB9-9AC7-180E917C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58922-B3E4-4700-AC17-AD95A501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1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08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10/30/2023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11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286B2-DCE3-416A-81EB-57F23438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2023/10/30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FACE8-14CD-4BD9-BC65-210E0A91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78E53-7DF9-418C-9B46-F4854255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5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87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64B6-A733-4508-8446-A59480F7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1098-A298-40D4-B8BB-202ED460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6BF8F-2F5C-42D7-9353-79D6D5D1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E487-EA61-4D76-9E14-641A7DF2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F5998-529F-4511-84CA-A84FF740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83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618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40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68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77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51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36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8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A6C-1FE1-47D3-95F1-8693A29D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E39A-4909-405D-B0D1-E76A4D79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A56C7-7921-43CC-84C5-A753C039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0D69-CE44-46BE-B545-8056F014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6AB97-FFDE-45B2-ABA1-46F8D3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61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1796967"/>
            <a:ext cx="7790736" cy="4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-1750467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33800" y="1554600"/>
            <a:ext cx="9924400" cy="374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092400" y="48504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44467" y="1801333"/>
            <a:ext cx="950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07200" y="4983267"/>
            <a:ext cx="57776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1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41700" y="765100"/>
            <a:ext cx="10108600" cy="5846549"/>
            <a:chOff x="781275" y="573825"/>
            <a:chExt cx="7581450" cy="4384912"/>
          </a:xfrm>
        </p:grpSpPr>
        <p:pic>
          <p:nvPicPr>
            <p:cNvPr id="17" name="Google Shape;1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850" y="949063"/>
              <a:ext cx="7128300" cy="4009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268900" y="1721850"/>
              <a:ext cx="4606200" cy="22584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7325" y="3645200"/>
              <a:ext cx="4505400" cy="663300"/>
            </a:xfrm>
            <a:prstGeom prst="rect">
              <a:avLst/>
            </a:pr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781275" y="573825"/>
              <a:ext cx="2175000" cy="17433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91800" y="3240200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169067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051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8D22E-EFF5-4083-B68E-79ADA9DDC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98DF0-5830-4B34-9940-9ADC1E86D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80C005-7131-4F40-91CE-7A5AE54729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796B6-35CC-4042-BAFD-788ECC846C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75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086400" y="1794200"/>
            <a:ext cx="10019200" cy="41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AutoNum type="arabicPeriod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154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2283983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2283983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560467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60467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42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38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4335433" y="1111633"/>
            <a:ext cx="6896400" cy="473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601833" y="1661800"/>
            <a:ext cx="5324800" cy="3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 rot="5120417">
            <a:off x="-1800684" y="-2256400"/>
            <a:ext cx="5685931" cy="60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960000" y="1998600"/>
            <a:ext cx="4282000" cy="286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72567" y="2703800"/>
            <a:ext cx="40424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966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486400" y="1442800"/>
            <a:ext cx="9219200" cy="3972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850800" y="1658000"/>
            <a:ext cx="8490400" cy="3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8298184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3267634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074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22321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/>
          <p:nvPr/>
        </p:nvSpPr>
        <p:spPr>
          <a:xfrm>
            <a:off x="1133800" y="2294767"/>
            <a:ext cx="9924400" cy="3443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2529200" y="1291400"/>
            <a:ext cx="7133600" cy="211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671000" y="1358600"/>
            <a:ext cx="685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887200" y="3696133"/>
            <a:ext cx="8392000" cy="1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38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2882868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960000" y="5024900"/>
            <a:ext cx="10272000" cy="11132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096800" y="51781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67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220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67" y="5435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1133800" y="3985833"/>
            <a:ext cx="9924400" cy="1752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1865033" y="1291400"/>
            <a:ext cx="8462000" cy="32060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65000" y="1585400"/>
            <a:ext cx="846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54367" y="4859733"/>
            <a:ext cx="84620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8806185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69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18BB-CD50-412C-AB9E-2A5232C5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4E6E1-47DB-48E4-B173-8DA802BA6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BE8B1-B67A-4224-B92E-4E3342951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D4C69-FA82-4E16-BE36-6FEE5F88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EC32D-7DEB-4673-82D8-A16C8947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5BA9A-44A3-4181-A6BA-4FA768D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60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7" y="592067"/>
            <a:ext cx="9705336" cy="54592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1251633" y="1003733"/>
            <a:ext cx="7999600" cy="407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5634000" y="4428133"/>
            <a:ext cx="5598000" cy="1395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714633" y="1667533"/>
            <a:ext cx="7242800" cy="2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2"/>
          </p:nvPr>
        </p:nvSpPr>
        <p:spPr>
          <a:xfrm>
            <a:off x="5707333" y="4734733"/>
            <a:ext cx="5480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ngers"/>
              <a:buNone/>
              <a:defRPr sz="32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019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97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1655368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2"/>
          </p:nvPr>
        </p:nvSpPr>
        <p:spPr>
          <a:xfrm>
            <a:off x="1655368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3"/>
          </p:nvPr>
        </p:nvSpPr>
        <p:spPr>
          <a:xfrm>
            <a:off x="4700401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4"/>
          </p:nvPr>
        </p:nvSpPr>
        <p:spPr>
          <a:xfrm>
            <a:off x="4700401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5"/>
          </p:nvPr>
        </p:nvSpPr>
        <p:spPr>
          <a:xfrm>
            <a:off x="7745435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6"/>
          </p:nvPr>
        </p:nvSpPr>
        <p:spPr>
          <a:xfrm>
            <a:off x="7745435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518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655368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2"/>
          </p:nvPr>
        </p:nvSpPr>
        <p:spPr>
          <a:xfrm>
            <a:off x="1655368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>
            <a:off x="4700401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4"/>
          </p:nvPr>
        </p:nvSpPr>
        <p:spPr>
          <a:xfrm>
            <a:off x="4700401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5"/>
          </p:nvPr>
        </p:nvSpPr>
        <p:spPr>
          <a:xfrm>
            <a:off x="7745435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6"/>
          </p:nvPr>
        </p:nvSpPr>
        <p:spPr>
          <a:xfrm>
            <a:off x="7745435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7"/>
          </p:nvPr>
        </p:nvSpPr>
        <p:spPr>
          <a:xfrm>
            <a:off x="1655368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8"/>
          </p:nvPr>
        </p:nvSpPr>
        <p:spPr>
          <a:xfrm>
            <a:off x="1655368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9"/>
          </p:nvPr>
        </p:nvSpPr>
        <p:spPr>
          <a:xfrm>
            <a:off x="4700401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3"/>
          </p:nvPr>
        </p:nvSpPr>
        <p:spPr>
          <a:xfrm>
            <a:off x="4700401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4"/>
          </p:nvPr>
        </p:nvSpPr>
        <p:spPr>
          <a:xfrm>
            <a:off x="7745435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5"/>
          </p:nvPr>
        </p:nvSpPr>
        <p:spPr>
          <a:xfrm>
            <a:off x="7745435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52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2576308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2"/>
          </p:nvPr>
        </p:nvSpPr>
        <p:spPr>
          <a:xfrm>
            <a:off x="2576308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3"/>
          </p:nvPr>
        </p:nvSpPr>
        <p:spPr>
          <a:xfrm>
            <a:off x="7049575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4"/>
          </p:nvPr>
        </p:nvSpPr>
        <p:spPr>
          <a:xfrm>
            <a:off x="7049575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5"/>
          </p:nvPr>
        </p:nvSpPr>
        <p:spPr>
          <a:xfrm>
            <a:off x="2576308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6"/>
          </p:nvPr>
        </p:nvSpPr>
        <p:spPr>
          <a:xfrm>
            <a:off x="2576308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7"/>
          </p:nvPr>
        </p:nvSpPr>
        <p:spPr>
          <a:xfrm>
            <a:off x="7049575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8"/>
          </p:nvPr>
        </p:nvSpPr>
        <p:spPr>
          <a:xfrm>
            <a:off x="7049575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46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1851484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1851484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360516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7360516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1851484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1851484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7360516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7360516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2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1999984" y="2890300"/>
            <a:ext cx="3255200" cy="1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214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5892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960000" y="1579233"/>
            <a:ext cx="10272000" cy="391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655368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2"/>
          </p:nvPr>
        </p:nvSpPr>
        <p:spPr>
          <a:xfrm>
            <a:off x="1655368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700401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4"/>
          </p:nvPr>
        </p:nvSpPr>
        <p:spPr>
          <a:xfrm>
            <a:off x="4700401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7745435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6"/>
          </p:nvPr>
        </p:nvSpPr>
        <p:spPr>
          <a:xfrm>
            <a:off x="7745435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 hasCustomPrompt="1"/>
          </p:nvPr>
        </p:nvSpPr>
        <p:spPr>
          <a:xfrm>
            <a:off x="1810167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7" hasCustomPrompt="1"/>
          </p:nvPr>
        </p:nvSpPr>
        <p:spPr>
          <a:xfrm>
            <a:off x="4855200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 idx="8" hasCustomPrompt="1"/>
          </p:nvPr>
        </p:nvSpPr>
        <p:spPr>
          <a:xfrm>
            <a:off x="7900233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73241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1655368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2"/>
          </p:nvPr>
        </p:nvSpPr>
        <p:spPr>
          <a:xfrm>
            <a:off x="1655368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3"/>
          </p:nvPr>
        </p:nvSpPr>
        <p:spPr>
          <a:xfrm>
            <a:off x="4700401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4700401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5"/>
          </p:nvPr>
        </p:nvSpPr>
        <p:spPr>
          <a:xfrm>
            <a:off x="7745435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6"/>
          </p:nvPr>
        </p:nvSpPr>
        <p:spPr>
          <a:xfrm>
            <a:off x="7745435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7" hasCustomPrompt="1"/>
          </p:nvPr>
        </p:nvSpPr>
        <p:spPr>
          <a:xfrm>
            <a:off x="1810167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title" idx="8" hasCustomPrompt="1"/>
          </p:nvPr>
        </p:nvSpPr>
        <p:spPr>
          <a:xfrm>
            <a:off x="4855200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9" hasCustomPrompt="1"/>
          </p:nvPr>
        </p:nvSpPr>
        <p:spPr>
          <a:xfrm>
            <a:off x="7900233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12439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600" y="12774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>
            <a:off x="3025200" y="21586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" name="Google Shape;194;p23"/>
          <p:cNvSpPr/>
          <p:nvPr/>
        </p:nvSpPr>
        <p:spPr>
          <a:xfrm>
            <a:off x="960000" y="48602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7745167" y="765100"/>
            <a:ext cx="2900000" cy="2324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3191800" y="31030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2" hasCustomPrompt="1"/>
          </p:nvPr>
        </p:nvSpPr>
        <p:spPr>
          <a:xfrm>
            <a:off x="7872533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10220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60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E592-02D1-416C-B52E-D5DD34A4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B5AB-DF4D-4941-A5B0-900103E31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26192-EF1B-49E4-BDB6-506F293F6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0C78-8088-4130-9F0F-CA7D9D442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2BB6F-0789-4DC5-A3C1-B3569C0CF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8E26F-843E-46FD-9EFD-5A0F2B89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005BC-E392-49FA-A276-39A6D0B5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4F10A-1C27-48E9-96C4-EF85978C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9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46134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55800" y="5526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/>
          <p:nvPr/>
        </p:nvSpPr>
        <p:spPr>
          <a:xfrm>
            <a:off x="4547267" y="14338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4547267" y="48024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1186433" y="14338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5102167" y="2378267"/>
            <a:ext cx="50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 hasCustomPrompt="1"/>
          </p:nvPr>
        </p:nvSpPr>
        <p:spPr>
          <a:xfrm>
            <a:off x="1388733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1"/>
          </p:nvPr>
        </p:nvSpPr>
        <p:spPr>
          <a:xfrm>
            <a:off x="4676467" y="49606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4222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916633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00" y="4510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1428133" y="13322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1428133" y="47008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7916633" y="13322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594733" y="22766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8120967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1557333" y="48590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628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8" y="350600"/>
            <a:ext cx="11793401" cy="6633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960000" y="3155367"/>
            <a:ext cx="7650800" cy="271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1"/>
          </p:nvPr>
        </p:nvSpPr>
        <p:spPr>
          <a:xfrm>
            <a:off x="1134433" y="3846600"/>
            <a:ext cx="5318800" cy="1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960000" y="814737"/>
            <a:ext cx="7650800" cy="2032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134433" y="1032167"/>
            <a:ext cx="64184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7508300" y="2413668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259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81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682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65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189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4EAFF-2917-4600-BFF9-B9A8D314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13B0D-C881-4089-93D2-C849FC29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939B-79BB-4D03-8508-7E80DCE8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15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F97B5-D353-4DBD-9361-CA0554346A7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26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37285-3D51-4090-8FCB-044C232E722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1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9C8E-F9BB-46CD-B7BE-F377FEF1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704C1-5B2F-42BC-A6D3-3210A358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72A05-0E61-46C4-9E73-ADEFAD4B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5CCAE-601D-4342-AF00-8B63D00D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7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26021-75B1-4820-80F0-8F47C8FCD46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04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C3E3ED-D100-4D35-83B1-D5A24111F6A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50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BCC3D5-5D8F-4556-BF07-0665B3679A8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57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2E266-0EE5-4760-A50E-72BB7889FCB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3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3EFF2-6A9C-4AE6-90F3-B2142ABDB68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70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F90BC-AF50-4436-964B-D2A04A52550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9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95A53-2138-49EB-916E-9256E1B13ED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18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F95F6-5DE9-4D6A-AF7E-58FC1D76C61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919A7-F819-4EBC-A379-75F942D6F94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3229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383360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4EAFF-2917-4600-BFF9-B9A8D314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13B0D-C881-4089-93D2-C849FC29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939B-79BB-4D03-8508-7E80DCE8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0704-2364-40A9-A4C2-41405B10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6F9D7-B58A-4330-A014-7E753E581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94E1E-491A-4FF9-B38F-1547569B9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78596-B572-4896-B42A-66D55EB4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D8EB7-BF49-455C-B13E-085FCD6C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D85B-C418-4960-A9D7-1405F0F4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8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5170-642F-450F-A5E0-2F02B992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40FB5-964C-4818-962B-2863185C9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43825-D605-431E-9E7B-DFA6021C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19D69-4EE8-43C1-B3E9-CBA98EC1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FECF0-4A14-410D-AD05-D0D82E87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01CC3-A33C-47E3-8728-148B3B93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6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image" Target="../media/image1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29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83A57DF-4532-4AD7-BC6C-E76FFDEC36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2023/10/30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9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8" r:id="rId2"/>
    <p:sldLayoutId id="2147483712" r:id="rId3"/>
    <p:sldLayoutId id="2147483713" r:id="rId4"/>
    <p:sldLayoutId id="2147483725" r:id="rId5"/>
    <p:sldLayoutId id="21474837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7C6490-B17F-44AE-87C6-069B0C777C2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4270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03ECB1-3929-40CB-A6E7-207B04051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ED89B-0C96-47F3-BBE1-00F3B89A262D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FAEF-1CFF-4E81-A804-EA783ECBB0F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D504F-85E7-48CC-9E07-74CF05FEA72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DF538-BECA-4A81-B5D6-535680C4521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664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2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81292-60D2-41E4-BFE9-835ABC8F31D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42.png"/><Relationship Id="rId2" Type="http://schemas.openxmlformats.org/officeDocument/2006/relationships/audio" Target="../media/media3.m4a"/><Relationship Id="rId16" Type="http://schemas.openxmlformats.org/officeDocument/2006/relationships/image" Target="../media/image44.png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6.xml"/><Relationship Id="rId5" Type="http://schemas.openxmlformats.org/officeDocument/2006/relationships/image" Target="../media/image38.jpg"/><Relationship Id="rId15" Type="http://schemas.openxmlformats.org/officeDocument/2006/relationships/slide" Target="slide9.xml"/><Relationship Id="rId10" Type="http://schemas.microsoft.com/office/2007/relationships/hdphoto" Target="../media/hdphoto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6.xml"/><Relationship Id="rId5" Type="http://schemas.openxmlformats.org/officeDocument/2006/relationships/image" Target="../media/image38.jp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41.png"/><Relationship Id="rId17" Type="http://schemas.openxmlformats.org/officeDocument/2006/relationships/slide" Target="slide9.xml"/><Relationship Id="rId2" Type="http://schemas.openxmlformats.org/officeDocument/2006/relationships/audio" Target="../media/media3.m4a"/><Relationship Id="rId16" Type="http://schemas.openxmlformats.org/officeDocument/2006/relationships/image" Target="../media/image43.png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5.xml"/><Relationship Id="rId5" Type="http://schemas.openxmlformats.org/officeDocument/2006/relationships/image" Target="../media/image38.jpg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419600"/>
            <a:ext cx="1884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271463" y="4503738"/>
            <a:ext cx="2100262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224918" y="4495690"/>
            <a:ext cx="8458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Ngô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Nguyệt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2C6B7C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6401" y="888513"/>
            <a:ext cx="11963571" cy="1446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82043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6870" y="1814289"/>
            <a:ext cx="10376495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1(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  <a:reflection blurRad="6350" stA="50000" endA="300" endPos="50000" dist="6000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46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66977" y="-101381"/>
            <a:ext cx="11599729" cy="3027460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07852" y="778681"/>
              <a:ext cx="3477509" cy="2241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la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endPara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Trấn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Thọ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Mịt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endPara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63945"/>
              </p:ext>
            </p:extLst>
          </p:nvPr>
        </p:nvGraphicFramePr>
        <p:xfrm>
          <a:off x="270343" y="3254807"/>
          <a:ext cx="11302532" cy="34878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4847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3026166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1593372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927641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556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9666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17656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chày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Trấn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6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Lừa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554" y="-9568"/>
            <a:ext cx="6230652" cy="3840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37978" y="789171"/>
            <a:ext cx="5854022" cy="2218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qua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7763" y="-6025"/>
            <a:ext cx="5986791" cy="384081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7763" y="3405306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43937" y="89168"/>
            <a:ext cx="11386380" cy="1938132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07852" y="911331"/>
              <a:ext cx="3477509" cy="1165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qua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Trinh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black"/>
              </a:solidFill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5781"/>
              </p:ext>
            </p:extLst>
          </p:nvPr>
        </p:nvGraphicFramePr>
        <p:xfrm>
          <a:off x="270343" y="2406294"/>
          <a:ext cx="11767931" cy="43364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6400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2292033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021175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3112796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785527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93949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120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219514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ỉnh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5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96"/>
            <a:ext cx="12133690" cy="694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4725" y="6039463"/>
            <a:ext cx="940294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1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60" y="-6024"/>
            <a:ext cx="6230652" cy="38408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qua </a:t>
            </a:r>
            <a:r>
              <a:rPr lang="en-US" sz="2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Cốn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7931" y="3402541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755369" y="129213"/>
            <a:ext cx="9859618" cy="2121012"/>
            <a:chOff x="4175629" y="173743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173743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18526" y="822756"/>
              <a:ext cx="3477509" cy="166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Lừa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ó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973505"/>
              </p:ext>
            </p:extLst>
          </p:nvPr>
        </p:nvGraphicFramePr>
        <p:xfrm>
          <a:off x="246490" y="2586164"/>
          <a:ext cx="11302532" cy="42082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4847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3026166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1593372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927641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1228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12368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2259144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nàng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Tô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</a:rPr>
                        <a:t>Thị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0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1" y="0"/>
            <a:ext cx="12196681" cy="6798365"/>
          </a:xfrm>
        </p:spPr>
      </p:pic>
    </p:spTree>
    <p:extLst>
      <p:ext uri="{BB962C8B-B14F-4D97-AF65-F5344CB8AC3E}">
        <p14:creationId xmlns:p14="http://schemas.microsoft.com/office/powerpoint/2010/main" val="33358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778" y="3495847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381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85030" y="-101381"/>
            <a:ext cx="10471868" cy="3099023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491041" y="869183"/>
              <a:ext cx="3477509" cy="1955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endPara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lênh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chẳng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kumimoji="0" lang="en-US" sz="3200" b="1" i="0" u="none" strike="noStrike" kern="1200" cap="none" spc="0" normalizeH="0" baseline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22671"/>
              </p:ext>
            </p:extLst>
          </p:nvPr>
        </p:nvGraphicFramePr>
        <p:xfrm>
          <a:off x="270343" y="3254807"/>
          <a:ext cx="11302532" cy="34878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0850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2700163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2386336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134677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556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9666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17656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</a:rPr>
                        <a:t>mưa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</a:rPr>
                        <a:t>nắng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5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BC8E7BB-9088-5856-8A53-4C527E1B3BF5}"/>
              </a:ext>
            </a:extLst>
          </p:cNvPr>
          <p:cNvSpPr/>
          <p:nvPr/>
        </p:nvSpPr>
        <p:spPr>
          <a:xfrm>
            <a:off x="96983" y="170543"/>
            <a:ext cx="11928762" cy="6562766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1434B-FC45-2011-7EDA-1A200A4C3D01}"/>
              </a:ext>
            </a:extLst>
          </p:cNvPr>
          <p:cNvSpPr txBox="1"/>
          <p:nvPr/>
        </p:nvSpPr>
        <p:spPr>
          <a:xfrm>
            <a:off x="386496" y="101268"/>
            <a:ext cx="107437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máy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bay Hà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Nội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Điện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Biên</a:t>
            </a:r>
            <a:endParaRPr lang="en-US" sz="5333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72985-7779-605D-0651-4C38381DBD91}"/>
              </a:ext>
            </a:extLst>
          </p:cNvPr>
          <p:cNvSpPr txBox="1"/>
          <p:nvPr/>
        </p:nvSpPr>
        <p:spPr>
          <a:xfrm>
            <a:off x="624658" y="878907"/>
            <a:ext cx="109426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Từ trên máy bay nhìn xuống, phố xá Hà Nội nhỏ xinh như mô hình triển lãm... Những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ô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ruộng, gò đống, bãi bờ với những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màu xanh, nâu, vàng, trắng và nhiều hình dạng khác nhau gợi ra những bức tranh giàu màu sắc. Núi Thầy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rồi núi Ba Vì, sông Đà, dãy núi Hoà Bình,... triền miên một dải miền tây ẩn hiện dưới làn mây lúc dày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,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lúc mỏng.</a:t>
            </a:r>
            <a:endParaRPr lang="en-US" sz="440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06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FD8CFB-3A3D-61DF-9D67-52F00E1C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91" y="821556"/>
            <a:ext cx="8126672" cy="1463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3"/>
          <a:stretch/>
        </p:blipFill>
        <p:spPr>
          <a:xfrm>
            <a:off x="9639300" y="2036619"/>
            <a:ext cx="2552700" cy="4821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/>
          <a:stretch/>
        </p:blipFill>
        <p:spPr>
          <a:xfrm>
            <a:off x="0" y="2258291"/>
            <a:ext cx="2565400" cy="4599709"/>
          </a:xfrm>
          <a:prstGeom prst="rect">
            <a:avLst/>
          </a:prstGeom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3180874" y="270097"/>
            <a:ext cx="6271329" cy="2014626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FD8CFB-3A3D-61DF-9D67-52F00E1C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30" y="754316"/>
            <a:ext cx="8126672" cy="10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0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BC8E7BB-9088-5856-8A53-4C527E1B3BF5}"/>
              </a:ext>
            </a:extLst>
          </p:cNvPr>
          <p:cNvSpPr/>
          <p:nvPr/>
        </p:nvSpPr>
        <p:spPr>
          <a:xfrm>
            <a:off x="0" y="147617"/>
            <a:ext cx="11928762" cy="6562766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1434B-FC45-2011-7EDA-1A200A4C3D01}"/>
              </a:ext>
            </a:extLst>
          </p:cNvPr>
          <p:cNvSpPr txBox="1"/>
          <p:nvPr/>
        </p:nvSpPr>
        <p:spPr>
          <a:xfrm>
            <a:off x="386496" y="260296"/>
            <a:ext cx="10743757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Nghe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viết</a:t>
            </a:r>
            <a:endParaRPr lang="en-US" sz="6000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  <a:p>
            <a:pPr algn="ctr" defTabSz="1219170">
              <a:spcAft>
                <a:spcPts val="800"/>
              </a:spcAft>
              <a:defRPr/>
            </a:pP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máy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bay Hà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Nội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Điện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Biên</a:t>
            </a:r>
            <a:endParaRPr lang="en-US" sz="6000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72985-7779-605D-0651-4C38381DBD91}"/>
              </a:ext>
            </a:extLst>
          </p:cNvPr>
          <p:cNvSpPr txBox="1"/>
          <p:nvPr/>
        </p:nvSpPr>
        <p:spPr>
          <a:xfrm>
            <a:off x="624658" y="457487"/>
            <a:ext cx="10942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93203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BC8E7BB-9088-5856-8A53-4C527E1B3BF5}"/>
              </a:ext>
            </a:extLst>
          </p:cNvPr>
          <p:cNvSpPr/>
          <p:nvPr/>
        </p:nvSpPr>
        <p:spPr>
          <a:xfrm>
            <a:off x="96983" y="170543"/>
            <a:ext cx="11928762" cy="6562766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marR="0" lvl="0" indent="0" algn="just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1434B-FC45-2011-7EDA-1A200A4C3D01}"/>
              </a:ext>
            </a:extLst>
          </p:cNvPr>
          <p:cNvSpPr txBox="1"/>
          <p:nvPr/>
        </p:nvSpPr>
        <p:spPr>
          <a:xfrm>
            <a:off x="386496" y="101268"/>
            <a:ext cx="107437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-2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</a:t>
            </a:r>
            <a:r>
              <a:rPr kumimoji="0" lang="en-US" sz="5333" b="0" i="0" u="none" strike="noStrike" kern="1200" cap="none" spc="-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5333" b="0" i="0" u="none" strike="noStrike" kern="1200" cap="none" spc="-2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máy</a:t>
            </a:r>
            <a:r>
              <a:rPr kumimoji="0" lang="en-US" sz="5333" b="0" i="0" u="none" strike="noStrike" kern="1200" cap="none" spc="-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bay Hà </a:t>
            </a:r>
            <a:r>
              <a:rPr kumimoji="0" lang="en-US" sz="5333" b="0" i="0" u="none" strike="noStrike" kern="1200" cap="none" spc="-2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Nội</a:t>
            </a:r>
            <a:r>
              <a:rPr kumimoji="0" lang="en-US" sz="5333" b="0" i="0" u="none" strike="noStrike" kern="1200" cap="none" spc="-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kumimoji="0" lang="en-US" sz="5333" b="0" i="0" u="none" strike="noStrike" kern="1200" cap="none" spc="-2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Điện</a:t>
            </a:r>
            <a:r>
              <a:rPr kumimoji="0" lang="en-US" sz="5333" b="0" i="0" u="none" strike="noStrike" kern="1200" cap="none" spc="-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5333" b="0" i="0" u="none" strike="noStrike" kern="1200" cap="none" spc="-2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Biên</a:t>
            </a:r>
            <a:endParaRPr kumimoji="0" lang="en-US" sz="5333" b="0" i="0" u="none" strike="noStrike" kern="1200" cap="none" spc="-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72985-7779-605D-0651-4C38381DBD91}"/>
              </a:ext>
            </a:extLst>
          </p:cNvPr>
          <p:cNvSpPr txBox="1"/>
          <p:nvPr/>
        </p:nvSpPr>
        <p:spPr>
          <a:xfrm>
            <a:off x="624658" y="878907"/>
            <a:ext cx="109426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Từ trên máy bay nhìn xuống, phố xá Hà Nội nhỏ xinh như mô hình triển lãm... 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ô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ruộng, gò đống, bãi bờ với những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màu xanh, nâu, vàng, trắng và nhiều hình dạng khác nhau gợi ra những bức tranh giàu màu sắc. Núi Thầy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rồi núi Ba Vì, sông Đà, dãy núi Hoà Bình,... triền miên một dải miền tây ẩn hiện dưới làn mây lúc dày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,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lúc mỏng.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42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2732579" y="2100915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2729750" y="4515517"/>
            <a:ext cx="3554332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7184169" y="3376936"/>
            <a:ext cx="3505200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143684" y="1808217"/>
            <a:ext cx="1210258" cy="1187340"/>
            <a:chOff x="6897400" y="3081200"/>
            <a:chExt cx="653225" cy="702100"/>
          </a:xfrm>
        </p:grpSpPr>
        <p:sp>
          <p:nvSpPr>
            <p:cNvPr id="11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5907133" y="3128357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1271730" y="4263243"/>
            <a:ext cx="1093371" cy="118269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24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lang="en-US" sz="4400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2373095" y="4502546"/>
            <a:ext cx="4248160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2361337" y="2041756"/>
            <a:ext cx="4259918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1279772" y="4203804"/>
            <a:ext cx="1093371" cy="129935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6787725" y="3303037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3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267780" y="1715735"/>
            <a:ext cx="1286733" cy="1345973"/>
            <a:chOff x="6897400" y="3081200"/>
            <a:chExt cx="653225" cy="702100"/>
          </a:xfrm>
        </p:grpSpPr>
        <p:sp>
          <p:nvSpPr>
            <p:cNvPr id="54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5291248" y="3061709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1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3"/>
          <p:cNvSpPr/>
          <p:nvPr/>
        </p:nvSpPr>
        <p:spPr>
          <a:xfrm>
            <a:off x="64735" y="639270"/>
            <a:ext cx="1484219" cy="1544633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Google Shape;252;p35">
            <a:extLst>
              <a:ext uri="{FF2B5EF4-FFF2-40B4-BE49-F238E27FC236}">
                <a16:creationId xmlns:a16="http://schemas.microsoft.com/office/drawing/2014/main" id="{38CFE76C-E58D-4F33-9090-9EBACB251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9921" y="228600"/>
            <a:ext cx="9872283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niệm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DA93B6C7-FBFA-4FA0-8E53-1E7D8C05A5DE}"/>
              </a:ext>
            </a:extLst>
          </p:cNvPr>
          <p:cNvSpPr/>
          <p:nvPr/>
        </p:nvSpPr>
        <p:spPr>
          <a:xfrm>
            <a:off x="2289462" y="4259887"/>
            <a:ext cx="8739982" cy="1000096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7651DC9A-85CC-4EF2-996C-CAB2C39583FD}"/>
              </a:ext>
            </a:extLst>
          </p:cNvPr>
          <p:cNvSpPr/>
          <p:nvPr/>
        </p:nvSpPr>
        <p:spPr>
          <a:xfrm>
            <a:off x="2197893" y="1885279"/>
            <a:ext cx="8723389" cy="788393"/>
          </a:xfrm>
          <a:prstGeom prst="roundRect">
            <a:avLst/>
          </a:prstGeom>
          <a:solidFill>
            <a:srgbClr val="FF9F0F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oogle Shape;6759;p63">
            <a:extLst>
              <a:ext uri="{FF2B5EF4-FFF2-40B4-BE49-F238E27FC236}">
                <a16:creationId xmlns:a16="http://schemas.microsoft.com/office/drawing/2014/main" id="{103E42EC-E0FD-4AC3-A78A-A23D1C36B17E}"/>
              </a:ext>
            </a:extLst>
          </p:cNvPr>
          <p:cNvGrpSpPr/>
          <p:nvPr/>
        </p:nvGrpSpPr>
        <p:grpSpPr>
          <a:xfrm>
            <a:off x="1327093" y="1780248"/>
            <a:ext cx="1052045" cy="870038"/>
            <a:chOff x="6897400" y="3081200"/>
            <a:chExt cx="653225" cy="702100"/>
          </a:xfrm>
        </p:grpSpPr>
        <p:sp>
          <p:nvSpPr>
            <p:cNvPr id="36" name="Google Shape;6760;p63">
              <a:extLst>
                <a:ext uri="{FF2B5EF4-FFF2-40B4-BE49-F238E27FC236}">
                  <a16:creationId xmlns:a16="http://schemas.microsoft.com/office/drawing/2014/main" id="{08D610E0-DF1D-455E-883B-FF56B518AEA4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761;p63">
              <a:extLst>
                <a:ext uri="{FF2B5EF4-FFF2-40B4-BE49-F238E27FC236}">
                  <a16:creationId xmlns:a16="http://schemas.microsoft.com/office/drawing/2014/main" id="{66D18ACC-724B-4FBB-AB2E-155080E3652F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762;p63">
              <a:extLst>
                <a:ext uri="{FF2B5EF4-FFF2-40B4-BE49-F238E27FC236}">
                  <a16:creationId xmlns:a16="http://schemas.microsoft.com/office/drawing/2014/main" id="{E51C28E8-F647-4817-85CE-643DC59A299A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763;p63">
              <a:extLst>
                <a:ext uri="{FF2B5EF4-FFF2-40B4-BE49-F238E27FC236}">
                  <a16:creationId xmlns:a16="http://schemas.microsoft.com/office/drawing/2014/main" id="{C20C95DC-78BF-4A3D-94BB-500D9B87FB36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764;p63">
              <a:extLst>
                <a:ext uri="{FF2B5EF4-FFF2-40B4-BE49-F238E27FC236}">
                  <a16:creationId xmlns:a16="http://schemas.microsoft.com/office/drawing/2014/main" id="{9DC6C790-7F2B-4D57-B008-9DA2D7CA1FD1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765;p63">
              <a:extLst>
                <a:ext uri="{FF2B5EF4-FFF2-40B4-BE49-F238E27FC236}">
                  <a16:creationId xmlns:a16="http://schemas.microsoft.com/office/drawing/2014/main" id="{8433A627-6532-48FF-AE34-FB42649DD3AC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766;p63">
              <a:extLst>
                <a:ext uri="{FF2B5EF4-FFF2-40B4-BE49-F238E27FC236}">
                  <a16:creationId xmlns:a16="http://schemas.microsoft.com/office/drawing/2014/main" id="{64645925-5952-4C41-91CA-B6E2BA722C72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767;p63">
              <a:extLst>
                <a:ext uri="{FF2B5EF4-FFF2-40B4-BE49-F238E27FC236}">
                  <a16:creationId xmlns:a16="http://schemas.microsoft.com/office/drawing/2014/main" id="{4A683BD6-C1D9-4C0B-A8D1-2A307089109B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768;p63">
              <a:extLst>
                <a:ext uri="{FF2B5EF4-FFF2-40B4-BE49-F238E27FC236}">
                  <a16:creationId xmlns:a16="http://schemas.microsoft.com/office/drawing/2014/main" id="{2DF742E0-35E2-436C-B8BC-2B610D73D943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769;p63">
              <a:extLst>
                <a:ext uri="{FF2B5EF4-FFF2-40B4-BE49-F238E27FC236}">
                  <a16:creationId xmlns:a16="http://schemas.microsoft.com/office/drawing/2014/main" id="{2E27390C-6428-40C1-BF67-5FAB58EDD5D3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770;p63">
              <a:extLst>
                <a:ext uri="{FF2B5EF4-FFF2-40B4-BE49-F238E27FC236}">
                  <a16:creationId xmlns:a16="http://schemas.microsoft.com/office/drawing/2014/main" id="{174FE3B6-4747-4678-96B5-6BAF0E82CCBD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F6DB35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3" name="Rounded Rectangle 15">
            <a:extLst>
              <a:ext uri="{FF2B5EF4-FFF2-40B4-BE49-F238E27FC236}">
                <a16:creationId xmlns:a16="http://schemas.microsoft.com/office/drawing/2014/main" id="{058663AB-5AAE-4D94-AB4C-6A4FD0B677C8}"/>
              </a:ext>
            </a:extLst>
          </p:cNvPr>
          <p:cNvSpPr/>
          <p:nvPr/>
        </p:nvSpPr>
        <p:spPr>
          <a:xfrm>
            <a:off x="2244994" y="3014038"/>
            <a:ext cx="8677182" cy="914400"/>
          </a:xfrm>
          <a:prstGeom prst="roundRect">
            <a:avLst/>
          </a:prstGeom>
          <a:solidFill>
            <a:srgbClr val="EE5454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tím,vàng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4" name="Google Shape;6339;p63">
            <a:extLst>
              <a:ext uri="{FF2B5EF4-FFF2-40B4-BE49-F238E27FC236}">
                <a16:creationId xmlns:a16="http://schemas.microsoft.com/office/drawing/2014/main" id="{EADA4624-097F-46EA-B3DD-DAAD99020342}"/>
              </a:ext>
            </a:extLst>
          </p:cNvPr>
          <p:cNvGrpSpPr/>
          <p:nvPr/>
        </p:nvGrpSpPr>
        <p:grpSpPr>
          <a:xfrm>
            <a:off x="1408553" y="2994131"/>
            <a:ext cx="1197613" cy="912514"/>
            <a:chOff x="6852538" y="1353400"/>
            <a:chExt cx="711800" cy="702050"/>
          </a:xfrm>
        </p:grpSpPr>
        <p:sp>
          <p:nvSpPr>
            <p:cNvPr id="125" name="Google Shape;6340;p63">
              <a:extLst>
                <a:ext uri="{FF2B5EF4-FFF2-40B4-BE49-F238E27FC236}">
                  <a16:creationId xmlns:a16="http://schemas.microsoft.com/office/drawing/2014/main" id="{559C733D-8E50-41CC-8ADA-215411C19686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" name="Google Shape;6341;p63">
              <a:extLst>
                <a:ext uri="{FF2B5EF4-FFF2-40B4-BE49-F238E27FC236}">
                  <a16:creationId xmlns:a16="http://schemas.microsoft.com/office/drawing/2014/main" id="{8B64E782-AA58-485B-91E6-1711430B2DDC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6342;p63">
              <a:extLst>
                <a:ext uri="{FF2B5EF4-FFF2-40B4-BE49-F238E27FC236}">
                  <a16:creationId xmlns:a16="http://schemas.microsoft.com/office/drawing/2014/main" id="{30D8D725-84DE-4367-833C-6A833C0DC6E2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6343;p63">
              <a:extLst>
                <a:ext uri="{FF2B5EF4-FFF2-40B4-BE49-F238E27FC236}">
                  <a16:creationId xmlns:a16="http://schemas.microsoft.com/office/drawing/2014/main" id="{88734181-A5E2-4FE4-86BC-AA4E08DD4167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6344;p63">
              <a:extLst>
                <a:ext uri="{FF2B5EF4-FFF2-40B4-BE49-F238E27FC236}">
                  <a16:creationId xmlns:a16="http://schemas.microsoft.com/office/drawing/2014/main" id="{EAA223CF-ABB2-4390-873D-3093EE61616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6345;p63">
              <a:extLst>
                <a:ext uri="{FF2B5EF4-FFF2-40B4-BE49-F238E27FC236}">
                  <a16:creationId xmlns:a16="http://schemas.microsoft.com/office/drawing/2014/main" id="{87E807D8-478F-40DA-BB2E-6326E304B77F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" name="Google Shape;6346;p63">
              <a:extLst>
                <a:ext uri="{FF2B5EF4-FFF2-40B4-BE49-F238E27FC236}">
                  <a16:creationId xmlns:a16="http://schemas.microsoft.com/office/drawing/2014/main" id="{1BEB7BF0-431E-4199-8D5D-6FFC98806425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" name="Google Shape;6347;p63">
              <a:extLst>
                <a:ext uri="{FF2B5EF4-FFF2-40B4-BE49-F238E27FC236}">
                  <a16:creationId xmlns:a16="http://schemas.microsoft.com/office/drawing/2014/main" id="{68E3AFA9-0746-4FC1-B7AB-424C172A7202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3" name="Google Shape;6348;p63">
              <a:extLst>
                <a:ext uri="{FF2B5EF4-FFF2-40B4-BE49-F238E27FC236}">
                  <a16:creationId xmlns:a16="http://schemas.microsoft.com/office/drawing/2014/main" id="{E0A67E8C-E4EA-48E7-8FCD-6515AF4D402E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4" name="Google Shape;6349;p63">
              <a:extLst>
                <a:ext uri="{FF2B5EF4-FFF2-40B4-BE49-F238E27FC236}">
                  <a16:creationId xmlns:a16="http://schemas.microsoft.com/office/drawing/2014/main" id="{EF1B14A1-C03D-450E-AEEA-CC7F2A8E2278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5" name="Google Shape;6350;p63">
              <a:extLst>
                <a:ext uri="{FF2B5EF4-FFF2-40B4-BE49-F238E27FC236}">
                  <a16:creationId xmlns:a16="http://schemas.microsoft.com/office/drawing/2014/main" id="{6758C73C-F4BB-4CDE-9AE3-628231977BD3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9" name="Google Shape;6351;p63">
            <a:extLst>
              <a:ext uri="{FF2B5EF4-FFF2-40B4-BE49-F238E27FC236}">
                <a16:creationId xmlns:a16="http://schemas.microsoft.com/office/drawing/2014/main" id="{4B9E07C4-EEFD-4692-A372-6DFFCFF58189}"/>
              </a:ext>
            </a:extLst>
          </p:cNvPr>
          <p:cNvGrpSpPr/>
          <p:nvPr/>
        </p:nvGrpSpPr>
        <p:grpSpPr>
          <a:xfrm>
            <a:off x="1376667" y="4202490"/>
            <a:ext cx="894676" cy="1084674"/>
            <a:chOff x="7915773" y="3985101"/>
            <a:chExt cx="501728" cy="618406"/>
          </a:xfrm>
        </p:grpSpPr>
        <p:sp>
          <p:nvSpPr>
            <p:cNvPr id="65" name="Google Shape;6357;p63">
              <a:extLst>
                <a:ext uri="{FF2B5EF4-FFF2-40B4-BE49-F238E27FC236}">
                  <a16:creationId xmlns:a16="http://schemas.microsoft.com/office/drawing/2014/main" id="{48E3D155-3495-4804-B42A-E5A4E2E49A40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352;p63">
              <a:extLst>
                <a:ext uri="{FF2B5EF4-FFF2-40B4-BE49-F238E27FC236}">
                  <a16:creationId xmlns:a16="http://schemas.microsoft.com/office/drawing/2014/main" id="{B5D8ED79-9D2F-4E5A-854A-C87F47EEDAE9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353;p63">
              <a:extLst>
                <a:ext uri="{FF2B5EF4-FFF2-40B4-BE49-F238E27FC236}">
                  <a16:creationId xmlns:a16="http://schemas.microsoft.com/office/drawing/2014/main" id="{58C3BE77-2C9F-48C8-B9DA-6F1CEBC5060F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354;p63">
              <a:extLst>
                <a:ext uri="{FF2B5EF4-FFF2-40B4-BE49-F238E27FC236}">
                  <a16:creationId xmlns:a16="http://schemas.microsoft.com/office/drawing/2014/main" id="{2B595C8A-DAAA-4AB2-A043-712FD2274715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355;p63">
              <a:extLst>
                <a:ext uri="{FF2B5EF4-FFF2-40B4-BE49-F238E27FC236}">
                  <a16:creationId xmlns:a16="http://schemas.microsoft.com/office/drawing/2014/main" id="{FB05DCC2-C7BF-4357-84C6-79A4C990529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356;p63">
              <a:extLst>
                <a:ext uri="{FF2B5EF4-FFF2-40B4-BE49-F238E27FC236}">
                  <a16:creationId xmlns:a16="http://schemas.microsoft.com/office/drawing/2014/main" id="{77C637E4-728C-45FE-B9B8-58B24865D2A9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6360;p63">
              <a:extLst>
                <a:ext uri="{FF2B5EF4-FFF2-40B4-BE49-F238E27FC236}">
                  <a16:creationId xmlns:a16="http://schemas.microsoft.com/office/drawing/2014/main" id="{7491481D-D0A7-4FCA-ACD1-67169C100AC4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6361;p63">
              <a:extLst>
                <a:ext uri="{FF2B5EF4-FFF2-40B4-BE49-F238E27FC236}">
                  <a16:creationId xmlns:a16="http://schemas.microsoft.com/office/drawing/2014/main" id="{CE2BA106-1F82-46D5-AF02-3361EA6B1F9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6362;p63">
              <a:extLst>
                <a:ext uri="{FF2B5EF4-FFF2-40B4-BE49-F238E27FC236}">
                  <a16:creationId xmlns:a16="http://schemas.microsoft.com/office/drawing/2014/main" id="{D9B11B54-DA3F-4D00-A407-D99D4DCD0F76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6363;p63">
              <a:extLst>
                <a:ext uri="{FF2B5EF4-FFF2-40B4-BE49-F238E27FC236}">
                  <a16:creationId xmlns:a16="http://schemas.microsoft.com/office/drawing/2014/main" id="{3B15D05F-AB8A-4AA3-AB40-DD959F0BBAB3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6364;p63">
              <a:extLst>
                <a:ext uri="{FF2B5EF4-FFF2-40B4-BE49-F238E27FC236}">
                  <a16:creationId xmlns:a16="http://schemas.microsoft.com/office/drawing/2014/main" id="{1454A002-686B-48EA-9432-1F9A5BEC3B40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6365;p63">
              <a:extLst>
                <a:ext uri="{FF2B5EF4-FFF2-40B4-BE49-F238E27FC236}">
                  <a16:creationId xmlns:a16="http://schemas.microsoft.com/office/drawing/2014/main" id="{E12DA850-B00A-477A-ABD0-91B2F2FD7190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6366;p63">
              <a:extLst>
                <a:ext uri="{FF2B5EF4-FFF2-40B4-BE49-F238E27FC236}">
                  <a16:creationId xmlns:a16="http://schemas.microsoft.com/office/drawing/2014/main" id="{3F485FC0-BDB3-4015-9102-9287C8B137A7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6367;p63">
              <a:extLst>
                <a:ext uri="{FF2B5EF4-FFF2-40B4-BE49-F238E27FC236}">
                  <a16:creationId xmlns:a16="http://schemas.microsoft.com/office/drawing/2014/main" id="{FF702297-82C0-458D-9941-A4567994FD78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6368;p63">
              <a:extLst>
                <a:ext uri="{FF2B5EF4-FFF2-40B4-BE49-F238E27FC236}">
                  <a16:creationId xmlns:a16="http://schemas.microsoft.com/office/drawing/2014/main" id="{2B2AE180-E62E-4B0A-99DC-AF51F980AB1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6358;p63">
              <a:extLst>
                <a:ext uri="{FF2B5EF4-FFF2-40B4-BE49-F238E27FC236}">
                  <a16:creationId xmlns:a16="http://schemas.microsoft.com/office/drawing/2014/main" id="{317C4A05-8655-4B1D-BDCE-AE6CD39B49F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6359;p63">
              <a:extLst>
                <a:ext uri="{FF2B5EF4-FFF2-40B4-BE49-F238E27FC236}">
                  <a16:creationId xmlns:a16="http://schemas.microsoft.com/office/drawing/2014/main" id="{4B6F802A-7875-44B8-8C8B-2E6D52BB5781}"/>
                </a:ext>
              </a:extLst>
            </p:cNvPr>
            <p:cNvSpPr/>
            <p:nvPr/>
          </p:nvSpPr>
          <p:spPr>
            <a:xfrm>
              <a:off x="7915773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83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2" grpId="1" animBg="1"/>
      <p:bldP spid="34" grpId="0" animBg="1"/>
      <p:bldP spid="34" grpId="1" animBg="1"/>
      <p:bldP spid="34" grpId="2" animBg="1"/>
      <p:bldP spid="123" grpId="0" animBg="1"/>
      <p:bldP spid="123" grpId="1" animBg="1"/>
      <p:bldP spid="123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3"/>
          <a:stretch/>
        </p:blipFill>
        <p:spPr>
          <a:xfrm>
            <a:off x="9639300" y="1524001"/>
            <a:ext cx="2552700" cy="533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/>
          <a:stretch/>
        </p:blipFill>
        <p:spPr>
          <a:xfrm>
            <a:off x="0" y="1676401"/>
            <a:ext cx="2565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5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3"/>
          <a:stretch/>
        </p:blipFill>
        <p:spPr>
          <a:xfrm>
            <a:off x="9639300" y="1524001"/>
            <a:ext cx="2552700" cy="533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/>
          <a:stretch/>
        </p:blipFill>
        <p:spPr>
          <a:xfrm>
            <a:off x="0" y="1676401"/>
            <a:ext cx="2565400" cy="518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2AFD1-4728-490D-A18C-7B8478D4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90" y="415636"/>
            <a:ext cx="7517019" cy="31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4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0593135266462677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00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1" y="4826442"/>
            <a:ext cx="1569960" cy="203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298084" y="4693497"/>
            <a:ext cx="1941812" cy="209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224918" y="4495690"/>
            <a:ext cx="84582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2C6B7C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0748" y="389616"/>
            <a:ext cx="8746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1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F5695-C835-D0A1-D8E5-16904F75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64" y="942110"/>
            <a:ext cx="12870873" cy="6161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27" y="-71135"/>
            <a:ext cx="1167938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zh-CN" altLang="en-US" sz="41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-71135"/>
            <a:ext cx="12163949" cy="1219200"/>
          </a:xfrm>
          <a:prstGeom prst="roundRect">
            <a:avLst/>
          </a:prstGeom>
          <a:solidFill>
            <a:srgbClr val="8AEAC5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4.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chung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riêng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ca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dao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xếp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41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3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9" y="97247"/>
            <a:ext cx="11869941" cy="6663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" y="-40020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F5695-C835-D0A1-D8E5-16904F75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065"/>
            <a:ext cx="12292042" cy="5884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27" y="-71135"/>
            <a:ext cx="1167938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-71135"/>
            <a:ext cx="12163949" cy="1219200"/>
          </a:xfrm>
          <a:prstGeom prst="roundRect">
            <a:avLst/>
          </a:prstGeom>
          <a:solidFill>
            <a:srgbClr val="8AEAC5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riêng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ca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dao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bảng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72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1832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1859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198782" y="4182384"/>
            <a:ext cx="5854022" cy="2218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351955" y="4662188"/>
            <a:ext cx="5533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7294" y="3403535"/>
            <a:ext cx="6214745" cy="38773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0236" y="4287"/>
            <a:ext cx="6230652" cy="3840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047029" y="789171"/>
            <a:ext cx="5854022" cy="2218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133342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15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6101" y="-3006"/>
            <a:ext cx="6048782" cy="3840813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7282" y="3380605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per Comic Book Style Consulting Toolkit by Slidesgo">
  <a:themeElements>
    <a:clrScheme name="Simple Light">
      <a:dk1>
        <a:srgbClr val="000000"/>
      </a:dk1>
      <a:lt1>
        <a:srgbClr val="FFFFFF"/>
      </a:lt1>
      <a:dk2>
        <a:srgbClr val="EC1E6C"/>
      </a:dk2>
      <a:lt2>
        <a:srgbClr val="94E76E"/>
      </a:lt2>
      <a:accent1>
        <a:srgbClr val="51C4F4"/>
      </a:accent1>
      <a:accent2>
        <a:srgbClr val="EFE4C7"/>
      </a:accent2>
      <a:accent3>
        <a:srgbClr val="FAF3E3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1139</Words>
  <Application>Microsoft Office PowerPoint</Application>
  <PresentationFormat>Widescreen</PresentationFormat>
  <Paragraphs>149</Paragraphs>
  <Slides>27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Microsoft YaHei</vt:lpstr>
      <vt:lpstr>Microsoft YaHei</vt:lpstr>
      <vt:lpstr>黑体</vt:lpstr>
      <vt:lpstr>宋体</vt:lpstr>
      <vt:lpstr>Anaheim</vt:lpstr>
      <vt:lpstr>Arial</vt:lpstr>
      <vt:lpstr>Arial Black</vt:lpstr>
      <vt:lpstr>Bangers</vt:lpstr>
      <vt:lpstr>Boogaloo</vt:lpstr>
      <vt:lpstr>Calibri</vt:lpstr>
      <vt:lpstr>Calibri Light</vt:lpstr>
      <vt:lpstr>Cambria</vt:lpstr>
      <vt:lpstr>Comic Neue</vt:lpstr>
      <vt:lpstr>等线</vt:lpstr>
      <vt:lpstr>Pattaya</vt:lpstr>
      <vt:lpstr>Roboto Condensed Light</vt:lpstr>
      <vt:lpstr>Times New Roman</vt:lpstr>
      <vt:lpstr>Verdana</vt:lpstr>
      <vt:lpstr>Wingdings</vt:lpstr>
      <vt:lpstr>字魂27号-布丁体</vt:lpstr>
      <vt:lpstr>微软雅黑 Light</vt:lpstr>
      <vt:lpstr>汉仪小麦体简</vt:lpstr>
      <vt:lpstr>Custom Design</vt:lpstr>
      <vt:lpstr>Office 主题​​</vt:lpstr>
      <vt:lpstr>2_sample</vt:lpstr>
      <vt:lpstr>Super Comic Book Style Consulting Toolkit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nào dưới đây là danh từ</vt:lpstr>
      <vt:lpstr>Từ hôm qua là danh từ chỉ</vt:lpstr>
      <vt:lpstr>Khái niệm nào đúng khi nói về danh từ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NGUYENMEDIA</cp:lastModifiedBy>
  <cp:revision>103</cp:revision>
  <dcterms:created xsi:type="dcterms:W3CDTF">2023-08-11T02:11:34Z</dcterms:created>
  <dcterms:modified xsi:type="dcterms:W3CDTF">2023-10-29T22:55:11Z</dcterms:modified>
</cp:coreProperties>
</file>