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5"/>
  </p:notesMasterIdLst>
  <p:sldIdLst>
    <p:sldId id="775" r:id="rId2"/>
    <p:sldId id="428" r:id="rId3"/>
    <p:sldId id="429" r:id="rId4"/>
    <p:sldId id="338" r:id="rId5"/>
    <p:sldId id="427" r:id="rId6"/>
    <p:sldId id="324" r:id="rId7"/>
    <p:sldId id="420" r:id="rId8"/>
    <p:sldId id="421" r:id="rId9"/>
    <p:sldId id="426" r:id="rId10"/>
    <p:sldId id="423" r:id="rId11"/>
    <p:sldId id="330" r:id="rId12"/>
    <p:sldId id="425" r:id="rId13"/>
    <p:sldId id="419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FFFF99"/>
    <a:srgbClr val="3333FF"/>
    <a:srgbClr val="FEEEEE"/>
    <a:srgbClr val="FF0066"/>
    <a:srgbClr val="F0F4D9"/>
    <a:srgbClr val="C4BD97"/>
    <a:srgbClr val="9E9D96"/>
    <a:srgbClr val="B9CDE5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96EC-D9EA-4172-B1D8-1BBF4CCA5F4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E43ED-685D-428C-8666-A852FA736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4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C53E3-26FA-47A0-A998-119ECA58C2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5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8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1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6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23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0576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87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03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4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23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7215077" y="5975559"/>
            <a:ext cx="475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Tailieudayhoc.vn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  <p:bldP spid="23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9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7215077" y="5975559"/>
            <a:ext cx="475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Tailieudayhoc.vn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  <p:bldP spid="139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7215077" y="5975559"/>
            <a:ext cx="475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+mj-lt"/>
              </a:rPr>
              <a:t>Tailieudayhoc.vn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  <p:bldP spid="225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17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578818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1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15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9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498-AD2E-4B5C-8AA8-F661B5DCD05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8099-A6C5-4E24-8B78-EB2A8655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4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1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2E8FBD-63BA-7074-0535-581ECFE29492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136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662" r:id="rId18"/>
    <p:sldLayoutId id="2147483663" r:id="rId19"/>
    <p:sldLayoutId id="2147483664" r:id="rId20"/>
    <p:sldLayoutId id="2147483665" r:id="rId21"/>
    <p:sldLayoutId id="2147483675" r:id="rId22"/>
    <p:sldLayoutId id="2147483692" r:id="rId23"/>
    <p:sldLayoutId id="2147483694" r:id="rId24"/>
    <p:sldLayoutId id="2147483693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95" r:id="rId31"/>
    <p:sldLayoutId id="2147483696" r:id="rId32"/>
    <p:sldLayoutId id="2147483697" r:id="rId33"/>
    <p:sldLayoutId id="2147483698" r:id="rId34"/>
    <p:sldLayoutId id="2147483719" r:id="rId35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3" Type="http://schemas.microsoft.com/office/2007/relationships/media" Target="../media/media6.m4a"/><Relationship Id="rId7" Type="http://schemas.microsoft.com/office/2007/relationships/media" Target="../media/media8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11.png"/><Relationship Id="rId5" Type="http://schemas.microsoft.com/office/2007/relationships/media" Target="../media/media7.m4a"/><Relationship Id="rId10" Type="http://schemas.openxmlformats.org/officeDocument/2006/relationships/image" Target="../media/image15.pn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419600"/>
            <a:ext cx="1884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8296">
            <a:off x="271463" y="4503738"/>
            <a:ext cx="2100262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742513" y="4489362"/>
            <a:ext cx="84582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Nguyễn Thị Hà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Tiểu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Sơn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4223" y="539728"/>
            <a:ext cx="7475123" cy="29546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15: Ki -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gam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  <a:reflection blurRad="6350" stA="50000" endA="300" endPos="50000" dist="6000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46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BC7F7E-ED32-46DC-9DA8-EBA56FF6B7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899"/>
          <a:stretch/>
        </p:blipFill>
        <p:spPr>
          <a:xfrm>
            <a:off x="1057081" y="1450074"/>
            <a:ext cx="2068256" cy="2989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BC7F7E-ED32-46DC-9DA8-EBA56FF6B7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9" r="31551"/>
          <a:stretch/>
        </p:blipFill>
        <p:spPr>
          <a:xfrm>
            <a:off x="4476466" y="1450073"/>
            <a:ext cx="1351127" cy="2989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BC7F7E-ED32-46DC-9DA8-EBA56FF6B7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06" r="-180"/>
          <a:stretch/>
        </p:blipFill>
        <p:spPr>
          <a:xfrm>
            <a:off x="6987654" y="1450072"/>
            <a:ext cx="1624084" cy="2989621"/>
          </a:xfrm>
          <a:prstGeom prst="rect">
            <a:avLst/>
          </a:prstGeom>
        </p:spPr>
      </p:pic>
      <p:pic>
        <p:nvPicPr>
          <p:cNvPr id="6" name="robot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2281" y="5553501"/>
            <a:ext cx="609600" cy="609600"/>
          </a:xfrm>
          <a:prstGeom prst="rect">
            <a:avLst/>
          </a:prstGeom>
        </p:spPr>
      </p:pic>
      <p:pic>
        <p:nvPicPr>
          <p:cNvPr id="7" name="robot 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83520" y="5523066"/>
            <a:ext cx="609600" cy="609600"/>
          </a:xfrm>
          <a:prstGeom prst="rect">
            <a:avLst/>
          </a:prstGeom>
        </p:spPr>
      </p:pic>
      <p:pic>
        <p:nvPicPr>
          <p:cNvPr id="8" name="robot 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56976" y="5553501"/>
            <a:ext cx="609600" cy="609600"/>
          </a:xfrm>
          <a:prstGeom prst="rect">
            <a:avLst/>
          </a:prstGeom>
        </p:spPr>
      </p:pic>
      <p:pic>
        <p:nvPicPr>
          <p:cNvPr id="9" name="robot 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8215" y="5553501"/>
            <a:ext cx="609600" cy="609600"/>
          </a:xfrm>
          <a:prstGeom prst="rect">
            <a:avLst/>
          </a:prstGeom>
        </p:spPr>
      </p:pic>
      <p:pic>
        <p:nvPicPr>
          <p:cNvPr id="10" name="câu hỏ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9454" y="5553501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7FB860-03C7-4F71-85E5-724BEB7F7EB2}"/>
              </a:ext>
            </a:extLst>
          </p:cNvPr>
          <p:cNvSpPr txBox="1"/>
          <p:nvPr/>
        </p:nvSpPr>
        <p:spPr>
          <a:xfrm>
            <a:off x="1719523" y="926852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</p:spTree>
    <p:extLst>
      <p:ext uri="{BB962C8B-B14F-4D97-AF65-F5344CB8AC3E}">
        <p14:creationId xmlns:p14="http://schemas.microsoft.com/office/powerpoint/2010/main" val="27413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11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36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4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8770792-AA92-4DF7-96D8-7EA56DD56FB4}"/>
              </a:ext>
            </a:extLst>
          </p:cNvPr>
          <p:cNvSpPr txBox="1"/>
          <p:nvPr/>
        </p:nvSpPr>
        <p:spPr>
          <a:xfrm>
            <a:off x="1292787" y="24783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70741EC-71BB-402D-9972-6F4E4437B564}"/>
              </a:ext>
            </a:extLst>
          </p:cNvPr>
          <p:cNvSpPr/>
          <p:nvPr/>
        </p:nvSpPr>
        <p:spPr>
          <a:xfrm>
            <a:off x="769567" y="5381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526" y="3429000"/>
            <a:ext cx="5032148" cy="2989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7FB860-03C7-4F71-85E5-724BEB7F7EB2}"/>
              </a:ext>
            </a:extLst>
          </p:cNvPr>
          <p:cNvSpPr txBox="1"/>
          <p:nvPr/>
        </p:nvSpPr>
        <p:spPr>
          <a:xfrm>
            <a:off x="6879771" y="290578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DEBDE4E-0286-45C9-A00F-0CFED9ADD242}"/>
              </a:ext>
            </a:extLst>
          </p:cNvPr>
          <p:cNvCxnSpPr>
            <a:cxnSpLocks/>
          </p:cNvCxnSpPr>
          <p:nvPr/>
        </p:nvCxnSpPr>
        <p:spPr>
          <a:xfrm>
            <a:off x="5835381" y="770841"/>
            <a:ext cx="3758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9E5E42D-36D0-45AB-9478-06B64D6944BC}"/>
              </a:ext>
            </a:extLst>
          </p:cNvPr>
          <p:cNvCxnSpPr>
            <a:cxnSpLocks/>
          </p:cNvCxnSpPr>
          <p:nvPr/>
        </p:nvCxnSpPr>
        <p:spPr>
          <a:xfrm>
            <a:off x="9728512" y="727299"/>
            <a:ext cx="140394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0E1B0E68-0402-44B8-90A7-5C21DB83BAD3}"/>
              </a:ext>
            </a:extLst>
          </p:cNvPr>
          <p:cNvCxnSpPr>
            <a:cxnSpLocks/>
          </p:cNvCxnSpPr>
          <p:nvPr/>
        </p:nvCxnSpPr>
        <p:spPr>
          <a:xfrm>
            <a:off x="1404569" y="1329641"/>
            <a:ext cx="357383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1973FE2A-2D68-45F9-A532-F7D40D4D5F99}"/>
              </a:ext>
            </a:extLst>
          </p:cNvPr>
          <p:cNvCxnSpPr>
            <a:cxnSpLocks/>
          </p:cNvCxnSpPr>
          <p:nvPr/>
        </p:nvCxnSpPr>
        <p:spPr>
          <a:xfrm>
            <a:off x="5212769" y="1329641"/>
            <a:ext cx="4889174" cy="0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061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BC7F7E-ED32-46DC-9DA8-EBA56FF6B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899"/>
          <a:stretch/>
        </p:blipFill>
        <p:spPr>
          <a:xfrm>
            <a:off x="1057081" y="1450074"/>
            <a:ext cx="2068256" cy="2989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BC7F7E-ED32-46DC-9DA8-EBA56FF6B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9" r="31551"/>
          <a:stretch/>
        </p:blipFill>
        <p:spPr>
          <a:xfrm>
            <a:off x="4476466" y="1450073"/>
            <a:ext cx="1351127" cy="2989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BC7F7E-ED32-46DC-9DA8-EBA56FF6B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06" r="-180"/>
          <a:stretch/>
        </p:blipFill>
        <p:spPr>
          <a:xfrm>
            <a:off x="6987654" y="1450072"/>
            <a:ext cx="1624084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7FB860-03C7-4F71-85E5-724BEB7F7EB2}"/>
              </a:ext>
            </a:extLst>
          </p:cNvPr>
          <p:cNvSpPr txBox="1"/>
          <p:nvPr/>
        </p:nvSpPr>
        <p:spPr>
          <a:xfrm>
            <a:off x="1719523" y="926852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7FB860-03C7-4F71-85E5-724BEB7F7EB2}"/>
              </a:ext>
            </a:extLst>
          </p:cNvPr>
          <p:cNvSpPr txBox="1"/>
          <p:nvPr/>
        </p:nvSpPr>
        <p:spPr>
          <a:xfrm>
            <a:off x="4524138" y="926852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7FB860-03C7-4F71-85E5-724BEB7F7EB2}"/>
              </a:ext>
            </a:extLst>
          </p:cNvPr>
          <p:cNvSpPr txBox="1"/>
          <p:nvPr/>
        </p:nvSpPr>
        <p:spPr>
          <a:xfrm>
            <a:off x="7328753" y="926852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  <p:pic>
        <p:nvPicPr>
          <p:cNvPr id="5" name="kết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0752" y="6031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2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Vector] Trọn bộ tranh ảnh trường Mầm Non, Tiểu Học | Diễn đàn sinh ...">
            <a:extLst>
              <a:ext uri="{FF2B5EF4-FFF2-40B4-BE49-F238E27FC236}">
                <a16:creationId xmlns:a16="http://schemas.microsoft.com/office/drawing/2014/main" xmlns="" id="{475BACDB-C91A-387D-5240-6EA91DAE8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2">
            <a:extLst>
              <a:ext uri="{FF2B5EF4-FFF2-40B4-BE49-F238E27FC236}">
                <a16:creationId xmlns:a16="http://schemas.microsoft.com/office/drawing/2014/main" xmlns="" id="{E0B0CE8A-7D1B-F8CE-61B8-CAA846D02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492" y="1731036"/>
            <a:ext cx="876856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>
                <a:solidFill>
                  <a:srgbClr val="FF0000"/>
                </a:solidFill>
                <a:latin typeface="Jokerman" panose="04090605060006020702" pitchFamily="82" charset="0"/>
              </a:rPr>
              <a:t>Xin trân trọng cảm ơn quý thầy cô và các em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xmlns="" id="{D2A9982A-A188-C9A7-B29F-62967F94E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64" y="0"/>
            <a:ext cx="1191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E5907172-3056-A461-91DB-663CCC23F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22" y="204421"/>
            <a:ext cx="11847443" cy="65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5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AA7B50-C54D-4FF8-A112-C1E6A5FA388A}"/>
              </a:ext>
            </a:extLst>
          </p:cNvPr>
          <p:cNvGrpSpPr/>
          <p:nvPr/>
        </p:nvGrpSpPr>
        <p:grpSpPr>
          <a:xfrm>
            <a:off x="1263524" y="812789"/>
            <a:ext cx="6637904" cy="635866"/>
            <a:chOff x="3740729" y="661336"/>
            <a:chExt cx="6637904" cy="635866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xmlns="" id="{FC72CC7D-E218-4291-AA55-F216BB68CF10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xmlns="" id="{E0C9CD36-4E04-483B-AFB0-317C17891738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Tính</a:t>
              </a:r>
              <a:r>
                <a:rPr lang="en-US" sz="2600" dirty="0"/>
                <a:t> (</a:t>
              </a:r>
              <a:r>
                <a:rPr lang="en-US" sz="2600" dirty="0" err="1"/>
                <a:t>theo</a:t>
              </a:r>
              <a:r>
                <a:rPr lang="en-US" sz="2600" dirty="0"/>
                <a:t> </a:t>
              </a:r>
              <a:r>
                <a:rPr lang="en-US" sz="2600" dirty="0" err="1"/>
                <a:t>mẫu</a:t>
              </a:r>
              <a:r>
                <a:rPr lang="en-US" sz="2600" dirty="0"/>
                <a:t>).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1C9E5584-8C60-40B0-9142-2BBA5DD6771C}"/>
              </a:ext>
            </a:extLst>
          </p:cNvPr>
          <p:cNvSpPr txBox="1"/>
          <p:nvPr/>
        </p:nvSpPr>
        <p:spPr>
          <a:xfrm>
            <a:off x="1638550" y="2269334"/>
            <a:ext cx="8949937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Mẫu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/>
              <a:t>5 kg + 4 kg = 9 kg	</a:t>
            </a:r>
            <a:r>
              <a:rPr lang="en-US" sz="3200" b="1"/>
              <a:t>	10 </a:t>
            </a:r>
            <a:r>
              <a:rPr lang="en-US" sz="3200" b="1" dirty="0"/>
              <a:t>kg – 3 kg = 7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8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D487A7-01CA-96DB-5A7F-09986BF72529}"/>
              </a:ext>
            </a:extLst>
          </p:cNvPr>
          <p:cNvSpPr txBox="1"/>
          <p:nvPr/>
        </p:nvSpPr>
        <p:spPr>
          <a:xfrm>
            <a:off x="2126084" y="960004"/>
            <a:ext cx="7421217" cy="30962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AU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AU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AU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AU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SỨC</a:t>
            </a:r>
          </a:p>
        </p:txBody>
      </p:sp>
      <p:pic>
        <p:nvPicPr>
          <p:cNvPr id="2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5667" y="4557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CFDEC60-8DF6-42B5-9D74-C270FC2780BC}"/>
              </a:ext>
            </a:extLst>
          </p:cNvPr>
          <p:cNvGrpSpPr/>
          <p:nvPr/>
        </p:nvGrpSpPr>
        <p:grpSpPr>
          <a:xfrm>
            <a:off x="1333184" y="250665"/>
            <a:ext cx="1388904" cy="658835"/>
            <a:chOff x="1188041" y="540950"/>
            <a:chExt cx="1388904" cy="65883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43B974B4-8456-47A4-978F-AEE45B4404EA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CBD434B-606C-4051-8F80-1E2592CE2DEF}"/>
                </a:ext>
              </a:extLst>
            </p:cNvPr>
            <p:cNvSpPr txBox="1"/>
            <p:nvPr/>
          </p:nvSpPr>
          <p:spPr>
            <a:xfrm>
              <a:off x="1711261" y="540950"/>
              <a:ext cx="86568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B51AB2A-70E8-45C7-92A5-3C6803F4B5C7}"/>
              </a:ext>
            </a:extLst>
          </p:cNvPr>
          <p:cNvSpPr txBox="1"/>
          <p:nvPr/>
        </p:nvSpPr>
        <p:spPr>
          <a:xfrm>
            <a:off x="894135" y="2622017"/>
            <a:ext cx="53079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/>
              <a:t>Con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      kg.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        kg.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7D7F0BA-7F62-4793-8416-A5BFBC68193B}"/>
              </a:ext>
            </a:extLst>
          </p:cNvPr>
          <p:cNvGrpSpPr/>
          <p:nvPr/>
        </p:nvGrpSpPr>
        <p:grpSpPr>
          <a:xfrm>
            <a:off x="3788229" y="263597"/>
            <a:ext cx="6714950" cy="2382385"/>
            <a:chOff x="2819400" y="800100"/>
            <a:chExt cx="7556501" cy="23720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7E19226-88EC-4BBD-8985-5CADC4758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64CEE92-EE9A-400A-9582-87647681759F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3D065879-84A0-4485-A472-1D2C7D2BFE24}"/>
              </a:ext>
            </a:extLst>
          </p:cNvPr>
          <p:cNvSpPr/>
          <p:nvPr/>
        </p:nvSpPr>
        <p:spPr>
          <a:xfrm>
            <a:off x="4875711" y="2734492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0F26394A-9C5A-46A5-A7FC-74F5D876454E}"/>
              </a:ext>
            </a:extLst>
          </p:cNvPr>
          <p:cNvSpPr/>
          <p:nvPr/>
        </p:nvSpPr>
        <p:spPr>
          <a:xfrm>
            <a:off x="4364082" y="337719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1EE021CD-EA66-4C94-9616-FCF22D64A563}"/>
              </a:ext>
            </a:extLst>
          </p:cNvPr>
          <p:cNvSpPr/>
          <p:nvPr/>
        </p:nvSpPr>
        <p:spPr>
          <a:xfrm>
            <a:off x="4905288" y="27538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605AAA66-279C-41E2-8F0A-B55D811503FF}"/>
              </a:ext>
            </a:extLst>
          </p:cNvPr>
          <p:cNvSpPr/>
          <p:nvPr/>
        </p:nvSpPr>
        <p:spPr>
          <a:xfrm>
            <a:off x="4391186" y="340233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7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E1E8F2D-CC42-47B4-B506-75D42F4A87BF}"/>
              </a:ext>
            </a:extLst>
          </p:cNvPr>
          <p:cNvGrpSpPr/>
          <p:nvPr/>
        </p:nvGrpSpPr>
        <p:grpSpPr>
          <a:xfrm>
            <a:off x="909114" y="956248"/>
            <a:ext cx="6256133" cy="1305165"/>
            <a:chOff x="962462" y="858503"/>
            <a:chExt cx="5546237" cy="1305165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883247BC-FD00-43EF-9557-BEF2CEB227FF}"/>
                </a:ext>
              </a:extLst>
            </p:cNvPr>
            <p:cNvSpPr/>
            <p:nvPr/>
          </p:nvSpPr>
          <p:spPr>
            <a:xfrm>
              <a:off x="962462" y="895170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3FC30FD5-BD72-4325-9736-12F1DF5E56EC}"/>
                </a:ext>
              </a:extLst>
            </p:cNvPr>
            <p:cNvSpPr txBox="1"/>
            <p:nvPr/>
          </p:nvSpPr>
          <p:spPr>
            <a:xfrm>
              <a:off x="1600021" y="858503"/>
              <a:ext cx="4908678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ki – </a:t>
              </a:r>
              <a:r>
                <a:rPr lang="en-US" sz="2800" dirty="0" err="1"/>
                <a:t>lô</a:t>
              </a:r>
              <a:r>
                <a:rPr lang="en-US" sz="2800" dirty="0"/>
                <a:t> – gam </a:t>
              </a:r>
              <a:r>
                <a:rPr lang="en-US" sz="2800" dirty="0" err="1"/>
                <a:t>thóc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bao </a:t>
              </a:r>
              <a:r>
                <a:rPr lang="en-US" sz="2800" dirty="0" err="1"/>
                <a:t>thóc</a:t>
              </a:r>
              <a:r>
                <a:rPr lang="en-US" sz="2800" dirty="0"/>
                <a:t>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9F1F7E-FE83-4EA9-BA04-9313595F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271" y="956248"/>
            <a:ext cx="3810745" cy="2144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3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487A7-01CA-96DB-5A7F-09986BF72529}"/>
              </a:ext>
            </a:extLst>
          </p:cNvPr>
          <p:cNvSpPr txBox="1"/>
          <p:nvPr/>
        </p:nvSpPr>
        <p:spPr>
          <a:xfrm>
            <a:off x="2252868" y="2336418"/>
            <a:ext cx="7421217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AU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GIÃN!</a:t>
            </a:r>
          </a:p>
        </p:txBody>
      </p:sp>
    </p:spTree>
    <p:extLst>
      <p:ext uri="{BB962C8B-B14F-4D97-AF65-F5344CB8AC3E}">
        <p14:creationId xmlns:p14="http://schemas.microsoft.com/office/powerpoint/2010/main" val="598362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092" y="242248"/>
            <a:ext cx="11018435" cy="62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1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5.Kilogam[20210606165332988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4815</TotalTime>
  <Words>185</Words>
  <Application>Microsoft Office PowerPoint</Application>
  <PresentationFormat>Custom</PresentationFormat>
  <Paragraphs>33</Paragraphs>
  <Slides>13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437</cp:revision>
  <dcterms:created xsi:type="dcterms:W3CDTF">2021-06-02T01:34:28Z</dcterms:created>
  <dcterms:modified xsi:type="dcterms:W3CDTF">2023-11-08T13:41:37Z</dcterms:modified>
</cp:coreProperties>
</file>