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308" r:id="rId3"/>
    <p:sldId id="314" r:id="rId4"/>
    <p:sldId id="280" r:id="rId5"/>
    <p:sldId id="315" r:id="rId6"/>
    <p:sldId id="317" r:id="rId7"/>
    <p:sldId id="282" r:id="rId8"/>
    <p:sldId id="289" r:id="rId9"/>
    <p:sldId id="290" r:id="rId10"/>
    <p:sldId id="291" r:id="rId11"/>
    <p:sldId id="292" r:id="rId12"/>
    <p:sldId id="293" r:id="rId13"/>
    <p:sldId id="318" r:id="rId14"/>
    <p:sldId id="323" r:id="rId15"/>
    <p:sldId id="321" r:id="rId16"/>
    <p:sldId id="325" r:id="rId17"/>
    <p:sldId id="324" r:id="rId18"/>
    <p:sldId id="312" r:id="rId19"/>
    <p:sldId id="319" r:id="rId20"/>
    <p:sldId id="299" r:id="rId21"/>
    <p:sldId id="301" r:id="rId22"/>
    <p:sldId id="302" r:id="rId23"/>
    <p:sldId id="320" r:id="rId24"/>
    <p:sldId id="310" r:id="rId25"/>
    <p:sldId id="305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>
      <p:cViewPr varScale="1">
        <p:scale>
          <a:sx n="66" d="100"/>
          <a:sy n="66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FA4F6-0DC2-4F3D-AD8A-EA15E8322FBB}" type="doc">
      <dgm:prSet loTypeId="urn:microsoft.com/office/officeart/2005/8/layout/orgChart1" loCatId="hierarchy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25611BA-4ED2-494D-85D3-E31BFC9987E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40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 </a:t>
          </a:r>
          <a:r>
            <a:rPr lang="en-US" sz="40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40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lượng</a:t>
          </a:r>
        </a:p>
        <a:p>
          <a:r>
            <a:rPr lang="en-US" sz="40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dạy </a:t>
          </a:r>
          <a:r>
            <a:rPr lang="en-US" sz="40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</a:t>
          </a:r>
          <a:r>
            <a: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40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Một</a:t>
          </a:r>
          <a:endParaRPr lang="en-US" sz="2800" dirty="0"/>
        </a:p>
      </dgm:t>
    </dgm:pt>
    <dgm:pt modelId="{0C9B2248-D528-4289-9A77-405D944111AF}" type="parTrans" cxnId="{F0A1DF02-DC49-4F7D-825E-3EF2A923960D}">
      <dgm:prSet/>
      <dgm:spPr/>
      <dgm:t>
        <a:bodyPr/>
        <a:lstStyle/>
        <a:p>
          <a:endParaRPr lang="en-US"/>
        </a:p>
      </dgm:t>
    </dgm:pt>
    <dgm:pt modelId="{E84A47AA-D655-45DD-AFF1-7B7C1286B12E}" type="sibTrans" cxnId="{F0A1DF02-DC49-4F7D-825E-3EF2A923960D}">
      <dgm:prSet/>
      <dgm:spPr/>
      <dgm:t>
        <a:bodyPr/>
        <a:lstStyle/>
        <a:p>
          <a:endParaRPr lang="en-US"/>
        </a:p>
      </dgm:t>
    </dgm:pt>
    <dgm:pt modelId="{7E8862EC-F6A2-4D89-9D8A-3FD22CBD62D6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MỞ ĐẦU</a:t>
          </a:r>
        </a:p>
      </dgm:t>
    </dgm:pt>
    <dgm:pt modelId="{B375D658-6F1F-4598-9C70-F38FEFD3DF6E}" type="parTrans" cxnId="{4FE8A55E-D9DC-48F7-8D9B-BE5B1D72891C}">
      <dgm:prSet/>
      <dgm:spPr/>
      <dgm:t>
        <a:bodyPr/>
        <a:lstStyle/>
        <a:p>
          <a:endParaRPr lang="en-US"/>
        </a:p>
      </dgm:t>
    </dgm:pt>
    <dgm:pt modelId="{CAD1D40D-081B-432A-9793-165B721A0B68}" type="sibTrans" cxnId="{4FE8A55E-D9DC-48F7-8D9B-BE5B1D72891C}">
      <dgm:prSet/>
      <dgm:spPr/>
      <dgm:t>
        <a:bodyPr/>
        <a:lstStyle/>
        <a:p>
          <a:endParaRPr lang="en-US"/>
        </a:p>
      </dgm:t>
    </dgm:pt>
    <dgm:pt modelId="{4DFCD5D8-A1C7-44CF-B1EB-4C825563724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NỘI DUNG</a:t>
          </a:r>
        </a:p>
      </dgm:t>
    </dgm:pt>
    <dgm:pt modelId="{BD8A60F4-613B-4C9F-B5BF-02622B05E32C}" type="parTrans" cxnId="{DA1FA1EC-881E-4C04-A8C0-F351AC23C347}">
      <dgm:prSet/>
      <dgm:spPr/>
      <dgm:t>
        <a:bodyPr/>
        <a:lstStyle/>
        <a:p>
          <a:endParaRPr lang="en-US"/>
        </a:p>
      </dgm:t>
    </dgm:pt>
    <dgm:pt modelId="{61625CE2-C12D-468D-BB33-4D23AEECEAEA}" type="sibTrans" cxnId="{DA1FA1EC-881E-4C04-A8C0-F351AC23C347}">
      <dgm:prSet/>
      <dgm:spPr/>
      <dgm:t>
        <a:bodyPr/>
        <a:lstStyle/>
        <a:p>
          <a:endParaRPr lang="en-US"/>
        </a:p>
      </dgm:t>
    </dgm:pt>
    <dgm:pt modelId="{3376EEC0-7117-48C7-8572-07064494CD7A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THỰC NGHIỆM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A156A8A-3792-48E8-92E9-3BA9D4CA8455}" type="parTrans" cxnId="{425F2E05-4B8A-4D5E-A385-A93C7A16356E}">
      <dgm:prSet/>
      <dgm:spPr/>
      <dgm:t>
        <a:bodyPr/>
        <a:lstStyle/>
        <a:p>
          <a:endParaRPr lang="en-US"/>
        </a:p>
      </dgm:t>
    </dgm:pt>
    <dgm:pt modelId="{3DA70FCB-D58B-4175-A7A4-BFB65983313A}" type="sibTrans" cxnId="{425F2E05-4B8A-4D5E-A385-A93C7A16356E}">
      <dgm:prSet/>
      <dgm:spPr/>
      <dgm:t>
        <a:bodyPr/>
        <a:lstStyle/>
        <a:p>
          <a:endParaRPr lang="en-US"/>
        </a:p>
      </dgm:t>
    </dgm:pt>
    <dgm:pt modelId="{0F45A365-4A0E-43CE-B49E-51E8EE0E7A13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KẾT LUẬN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02199CC-5E02-4666-A9F8-2391BF081341}" type="parTrans" cxnId="{A7780FAA-10A5-4080-A509-97AE36AFAA4D}">
      <dgm:prSet/>
      <dgm:spPr/>
      <dgm:t>
        <a:bodyPr/>
        <a:lstStyle/>
        <a:p>
          <a:endParaRPr lang="en-US"/>
        </a:p>
      </dgm:t>
    </dgm:pt>
    <dgm:pt modelId="{3C8A5DDF-22D6-4D19-8A48-FD9230D3052F}" type="sibTrans" cxnId="{A7780FAA-10A5-4080-A509-97AE36AFAA4D}">
      <dgm:prSet/>
      <dgm:spPr/>
      <dgm:t>
        <a:bodyPr/>
        <a:lstStyle/>
        <a:p>
          <a:endParaRPr lang="en-US"/>
        </a:p>
      </dgm:t>
    </dgm:pt>
    <dgm:pt modelId="{F2EAF63A-6CB7-4CDA-B58B-DB5B7D7C6B8E}" type="pres">
      <dgm:prSet presAssocID="{921FA4F6-0DC2-4F3D-AD8A-EA15E8322F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8E4150-1577-4CDC-91E2-DE53583C131A}" type="pres">
      <dgm:prSet presAssocID="{025611BA-4ED2-494D-85D3-E31BFC9987EA}" presName="hierRoot1" presStyleCnt="0">
        <dgm:presLayoutVars>
          <dgm:hierBranch val="init"/>
        </dgm:presLayoutVars>
      </dgm:prSet>
      <dgm:spPr/>
    </dgm:pt>
    <dgm:pt modelId="{19AD4854-5BEA-4B3F-9A4D-BF366835CF8E}" type="pres">
      <dgm:prSet presAssocID="{025611BA-4ED2-494D-85D3-E31BFC9987EA}" presName="rootComposite1" presStyleCnt="0"/>
      <dgm:spPr/>
    </dgm:pt>
    <dgm:pt modelId="{30C9AB0D-B080-4A14-B0B8-F609A7DDF056}" type="pres">
      <dgm:prSet presAssocID="{025611BA-4ED2-494D-85D3-E31BFC9987EA}" presName="rootText1" presStyleLbl="node0" presStyleIdx="0" presStyleCnt="1" custScaleX="278892" custScaleY="133671" custLinFactNeighborY="-219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B8CF7B-077C-46F4-96F8-2FE23B149614}" type="pres">
      <dgm:prSet presAssocID="{025611BA-4ED2-494D-85D3-E31BFC9987E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C98CF0F-CCEF-4614-91F9-D796DE784632}" type="pres">
      <dgm:prSet presAssocID="{025611BA-4ED2-494D-85D3-E31BFC9987EA}" presName="hierChild2" presStyleCnt="0"/>
      <dgm:spPr/>
    </dgm:pt>
    <dgm:pt modelId="{5E8F40F1-689E-45F5-B0BD-8E236B70275A}" type="pres">
      <dgm:prSet presAssocID="{B375D658-6F1F-4598-9C70-F38FEFD3DF6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CDE6AD9-466D-43FD-956E-AAF8F2039E13}" type="pres">
      <dgm:prSet presAssocID="{7E8862EC-F6A2-4D89-9D8A-3FD22CBD62D6}" presName="hierRoot2" presStyleCnt="0">
        <dgm:presLayoutVars>
          <dgm:hierBranch val="init"/>
        </dgm:presLayoutVars>
      </dgm:prSet>
      <dgm:spPr/>
    </dgm:pt>
    <dgm:pt modelId="{954E152A-808C-4E6C-93DF-49C94BF7EC07}" type="pres">
      <dgm:prSet presAssocID="{7E8862EC-F6A2-4D89-9D8A-3FD22CBD62D6}" presName="rootComposite" presStyleCnt="0"/>
      <dgm:spPr/>
    </dgm:pt>
    <dgm:pt modelId="{D98F1FDA-EE4B-4EC8-985B-32D3231981BA}" type="pres">
      <dgm:prSet presAssocID="{7E8862EC-F6A2-4D89-9D8A-3FD22CBD62D6}" presName="rootText" presStyleLbl="node2" presStyleIdx="0" presStyleCnt="4" custScaleX="477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26747D-98F6-45AE-B9A2-9C09ADC5AB05}" type="pres">
      <dgm:prSet presAssocID="{7E8862EC-F6A2-4D89-9D8A-3FD22CBD62D6}" presName="rootConnector" presStyleLbl="node2" presStyleIdx="0" presStyleCnt="4"/>
      <dgm:spPr/>
      <dgm:t>
        <a:bodyPr/>
        <a:lstStyle/>
        <a:p>
          <a:endParaRPr lang="en-US"/>
        </a:p>
      </dgm:t>
    </dgm:pt>
    <dgm:pt modelId="{CA5CEA3C-8B14-4AF9-9B7B-E1F8768A1CE6}" type="pres">
      <dgm:prSet presAssocID="{7E8862EC-F6A2-4D89-9D8A-3FD22CBD62D6}" presName="hierChild4" presStyleCnt="0"/>
      <dgm:spPr/>
    </dgm:pt>
    <dgm:pt modelId="{F5EECBFC-D479-4BC5-A143-73319552896E}" type="pres">
      <dgm:prSet presAssocID="{7E8862EC-F6A2-4D89-9D8A-3FD22CBD62D6}" presName="hierChild5" presStyleCnt="0"/>
      <dgm:spPr/>
    </dgm:pt>
    <dgm:pt modelId="{A2135164-8C9B-465F-B5B7-649BDD428B46}" type="pres">
      <dgm:prSet presAssocID="{BD8A60F4-613B-4C9F-B5BF-02622B05E32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8D44504-5DCA-4098-80D7-C1EB33EBC841}" type="pres">
      <dgm:prSet presAssocID="{4DFCD5D8-A1C7-44CF-B1EB-4C8255637247}" presName="hierRoot2" presStyleCnt="0">
        <dgm:presLayoutVars>
          <dgm:hierBranch val="init"/>
        </dgm:presLayoutVars>
      </dgm:prSet>
      <dgm:spPr/>
    </dgm:pt>
    <dgm:pt modelId="{29E3BB08-77F1-49C0-9431-21066B87E5B1}" type="pres">
      <dgm:prSet presAssocID="{4DFCD5D8-A1C7-44CF-B1EB-4C8255637247}" presName="rootComposite" presStyleCnt="0"/>
      <dgm:spPr/>
    </dgm:pt>
    <dgm:pt modelId="{038CE72D-76B8-4117-81DB-5493E7D22520}" type="pres">
      <dgm:prSet presAssocID="{4DFCD5D8-A1C7-44CF-B1EB-4C8255637247}" presName="rootText" presStyleLbl="node2" presStyleIdx="1" presStyleCnt="4" custScaleX="55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721EC-02BF-4827-B457-E18C30353DF1}" type="pres">
      <dgm:prSet presAssocID="{4DFCD5D8-A1C7-44CF-B1EB-4C8255637247}" presName="rootConnector" presStyleLbl="node2" presStyleIdx="1" presStyleCnt="4"/>
      <dgm:spPr/>
      <dgm:t>
        <a:bodyPr/>
        <a:lstStyle/>
        <a:p>
          <a:endParaRPr lang="en-US"/>
        </a:p>
      </dgm:t>
    </dgm:pt>
    <dgm:pt modelId="{DD33B915-F261-4161-BCD9-9E129BA15898}" type="pres">
      <dgm:prSet presAssocID="{4DFCD5D8-A1C7-44CF-B1EB-4C8255637247}" presName="hierChild4" presStyleCnt="0"/>
      <dgm:spPr/>
    </dgm:pt>
    <dgm:pt modelId="{89E397B4-EE3A-4AB7-BACA-61915886DB21}" type="pres">
      <dgm:prSet presAssocID="{4DFCD5D8-A1C7-44CF-B1EB-4C8255637247}" presName="hierChild5" presStyleCnt="0"/>
      <dgm:spPr/>
    </dgm:pt>
    <dgm:pt modelId="{E3F05FF0-2C83-44D1-9DAE-D093DBC15989}" type="pres">
      <dgm:prSet presAssocID="{AA156A8A-3792-48E8-92E9-3BA9D4CA8455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22F3A2F-BD3A-45E9-B6D7-19CB4BD2ECC9}" type="pres">
      <dgm:prSet presAssocID="{3376EEC0-7117-48C7-8572-07064494CD7A}" presName="hierRoot2" presStyleCnt="0">
        <dgm:presLayoutVars>
          <dgm:hierBranch val="init"/>
        </dgm:presLayoutVars>
      </dgm:prSet>
      <dgm:spPr/>
    </dgm:pt>
    <dgm:pt modelId="{B30AC338-B4BF-485E-884E-298E4532D076}" type="pres">
      <dgm:prSet presAssocID="{3376EEC0-7117-48C7-8572-07064494CD7A}" presName="rootComposite" presStyleCnt="0"/>
      <dgm:spPr/>
    </dgm:pt>
    <dgm:pt modelId="{D676C65C-377F-4436-AC76-2B3B016D39DC}" type="pres">
      <dgm:prSet presAssocID="{3376EEC0-7117-48C7-8572-07064494CD7A}" presName="rootText" presStyleLbl="node2" presStyleIdx="2" presStyleCnt="4" custScaleX="46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0CD4CC-060A-4B9E-A53D-CE3B66072F4F}" type="pres">
      <dgm:prSet presAssocID="{3376EEC0-7117-48C7-8572-07064494CD7A}" presName="rootConnector" presStyleLbl="node2" presStyleIdx="2" presStyleCnt="4"/>
      <dgm:spPr/>
      <dgm:t>
        <a:bodyPr/>
        <a:lstStyle/>
        <a:p>
          <a:endParaRPr lang="en-US"/>
        </a:p>
      </dgm:t>
    </dgm:pt>
    <dgm:pt modelId="{7CFE06E3-A51A-43C9-93EA-E63C9D3EB632}" type="pres">
      <dgm:prSet presAssocID="{3376EEC0-7117-48C7-8572-07064494CD7A}" presName="hierChild4" presStyleCnt="0"/>
      <dgm:spPr/>
    </dgm:pt>
    <dgm:pt modelId="{9D57CC19-D23A-41F7-959E-0B8AEF654304}" type="pres">
      <dgm:prSet presAssocID="{3376EEC0-7117-48C7-8572-07064494CD7A}" presName="hierChild5" presStyleCnt="0"/>
      <dgm:spPr/>
    </dgm:pt>
    <dgm:pt modelId="{2590B590-965C-4E64-94DA-76888817C1F1}" type="pres">
      <dgm:prSet presAssocID="{102199CC-5E02-4666-A9F8-2391BF081341}" presName="Name37" presStyleLbl="parChTrans1D2" presStyleIdx="3" presStyleCnt="4"/>
      <dgm:spPr/>
      <dgm:t>
        <a:bodyPr/>
        <a:lstStyle/>
        <a:p>
          <a:endParaRPr lang="en-US"/>
        </a:p>
      </dgm:t>
    </dgm:pt>
    <dgm:pt modelId="{5F8A0CE9-7D30-4725-8ABE-4781B0F223C8}" type="pres">
      <dgm:prSet presAssocID="{0F45A365-4A0E-43CE-B49E-51E8EE0E7A13}" presName="hierRoot2" presStyleCnt="0">
        <dgm:presLayoutVars>
          <dgm:hierBranch val="init"/>
        </dgm:presLayoutVars>
      </dgm:prSet>
      <dgm:spPr/>
    </dgm:pt>
    <dgm:pt modelId="{1E94E3C0-7F12-4CB1-835A-DBF0DE63B85D}" type="pres">
      <dgm:prSet presAssocID="{0F45A365-4A0E-43CE-B49E-51E8EE0E7A13}" presName="rootComposite" presStyleCnt="0"/>
      <dgm:spPr/>
    </dgm:pt>
    <dgm:pt modelId="{7ECE84EC-B2E0-49F2-BD16-DAB8D4C36C2F}" type="pres">
      <dgm:prSet presAssocID="{0F45A365-4A0E-43CE-B49E-51E8EE0E7A13}" presName="rootText" presStyleLbl="node2" presStyleIdx="3" presStyleCnt="4" custScaleX="46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02F600-B8D2-4BB6-B5BB-CCF8C74BC32C}" type="pres">
      <dgm:prSet presAssocID="{0F45A365-4A0E-43CE-B49E-51E8EE0E7A13}" presName="rootConnector" presStyleLbl="node2" presStyleIdx="3" presStyleCnt="4"/>
      <dgm:spPr/>
      <dgm:t>
        <a:bodyPr/>
        <a:lstStyle/>
        <a:p>
          <a:endParaRPr lang="en-US"/>
        </a:p>
      </dgm:t>
    </dgm:pt>
    <dgm:pt modelId="{6E7A035C-BDE1-419A-A45B-10E146BAB5C6}" type="pres">
      <dgm:prSet presAssocID="{0F45A365-4A0E-43CE-B49E-51E8EE0E7A13}" presName="hierChild4" presStyleCnt="0"/>
      <dgm:spPr/>
    </dgm:pt>
    <dgm:pt modelId="{14F32901-4CB2-4E4A-8333-B8B5E52E61CE}" type="pres">
      <dgm:prSet presAssocID="{0F45A365-4A0E-43CE-B49E-51E8EE0E7A13}" presName="hierChild5" presStyleCnt="0"/>
      <dgm:spPr/>
    </dgm:pt>
    <dgm:pt modelId="{17D71501-A6E2-425D-AA85-D907B878577F}" type="pres">
      <dgm:prSet presAssocID="{025611BA-4ED2-494D-85D3-E31BFC9987EA}" presName="hierChild3" presStyleCnt="0"/>
      <dgm:spPr/>
    </dgm:pt>
  </dgm:ptLst>
  <dgm:cxnLst>
    <dgm:cxn modelId="{6AC71834-A862-4900-B52E-5D36AF8E6BFB}" type="presOf" srcId="{AA156A8A-3792-48E8-92E9-3BA9D4CA8455}" destId="{E3F05FF0-2C83-44D1-9DAE-D093DBC15989}" srcOrd="0" destOrd="0" presId="urn:microsoft.com/office/officeart/2005/8/layout/orgChart1"/>
    <dgm:cxn modelId="{4F01CFD2-9C2B-4DB6-AB22-A1045C17F60E}" type="presOf" srcId="{BD8A60F4-613B-4C9F-B5BF-02622B05E32C}" destId="{A2135164-8C9B-465F-B5B7-649BDD428B46}" srcOrd="0" destOrd="0" presId="urn:microsoft.com/office/officeart/2005/8/layout/orgChart1"/>
    <dgm:cxn modelId="{4FE8A55E-D9DC-48F7-8D9B-BE5B1D72891C}" srcId="{025611BA-4ED2-494D-85D3-E31BFC9987EA}" destId="{7E8862EC-F6A2-4D89-9D8A-3FD22CBD62D6}" srcOrd="0" destOrd="0" parTransId="{B375D658-6F1F-4598-9C70-F38FEFD3DF6E}" sibTransId="{CAD1D40D-081B-432A-9793-165B721A0B68}"/>
    <dgm:cxn modelId="{716E41A5-32FD-460C-843E-119C27320465}" type="presOf" srcId="{025611BA-4ED2-494D-85D3-E31BFC9987EA}" destId="{30C9AB0D-B080-4A14-B0B8-F609A7DDF056}" srcOrd="0" destOrd="0" presId="urn:microsoft.com/office/officeart/2005/8/layout/orgChart1"/>
    <dgm:cxn modelId="{327AC8D6-2146-42E4-881C-274560DEC246}" type="presOf" srcId="{0F45A365-4A0E-43CE-B49E-51E8EE0E7A13}" destId="{6202F600-B8D2-4BB6-B5BB-CCF8C74BC32C}" srcOrd="1" destOrd="0" presId="urn:microsoft.com/office/officeart/2005/8/layout/orgChart1"/>
    <dgm:cxn modelId="{A7780FAA-10A5-4080-A509-97AE36AFAA4D}" srcId="{025611BA-4ED2-494D-85D3-E31BFC9987EA}" destId="{0F45A365-4A0E-43CE-B49E-51E8EE0E7A13}" srcOrd="3" destOrd="0" parTransId="{102199CC-5E02-4666-A9F8-2391BF081341}" sibTransId="{3C8A5DDF-22D6-4D19-8A48-FD9230D3052F}"/>
    <dgm:cxn modelId="{F335F34B-53E3-4F1C-A1A1-F234B1C30796}" type="presOf" srcId="{7E8862EC-F6A2-4D89-9D8A-3FD22CBD62D6}" destId="{D98F1FDA-EE4B-4EC8-985B-32D3231981BA}" srcOrd="0" destOrd="0" presId="urn:microsoft.com/office/officeart/2005/8/layout/orgChart1"/>
    <dgm:cxn modelId="{8C7E1615-CBEF-482D-A700-CCB48B932756}" type="presOf" srcId="{4DFCD5D8-A1C7-44CF-B1EB-4C8255637247}" destId="{48B721EC-02BF-4827-B457-E18C30353DF1}" srcOrd="1" destOrd="0" presId="urn:microsoft.com/office/officeart/2005/8/layout/orgChart1"/>
    <dgm:cxn modelId="{425F2E05-4B8A-4D5E-A385-A93C7A16356E}" srcId="{025611BA-4ED2-494D-85D3-E31BFC9987EA}" destId="{3376EEC0-7117-48C7-8572-07064494CD7A}" srcOrd="2" destOrd="0" parTransId="{AA156A8A-3792-48E8-92E9-3BA9D4CA8455}" sibTransId="{3DA70FCB-D58B-4175-A7A4-BFB65983313A}"/>
    <dgm:cxn modelId="{1460879C-159E-45CE-B470-E1C11A9661A7}" type="presOf" srcId="{3376EEC0-7117-48C7-8572-07064494CD7A}" destId="{D676C65C-377F-4436-AC76-2B3B016D39DC}" srcOrd="0" destOrd="0" presId="urn:microsoft.com/office/officeart/2005/8/layout/orgChart1"/>
    <dgm:cxn modelId="{B6562323-0BB6-446C-91A5-FF1F4CF3B230}" type="presOf" srcId="{7E8862EC-F6A2-4D89-9D8A-3FD22CBD62D6}" destId="{0C26747D-98F6-45AE-B9A2-9C09ADC5AB05}" srcOrd="1" destOrd="0" presId="urn:microsoft.com/office/officeart/2005/8/layout/orgChart1"/>
    <dgm:cxn modelId="{78609484-0DCC-4F7E-9F69-12A8A94932D9}" type="presOf" srcId="{0F45A365-4A0E-43CE-B49E-51E8EE0E7A13}" destId="{7ECE84EC-B2E0-49F2-BD16-DAB8D4C36C2F}" srcOrd="0" destOrd="0" presId="urn:microsoft.com/office/officeart/2005/8/layout/orgChart1"/>
    <dgm:cxn modelId="{99F6B50D-D62C-40A6-962F-5A54E0351DE9}" type="presOf" srcId="{921FA4F6-0DC2-4F3D-AD8A-EA15E8322FBB}" destId="{F2EAF63A-6CB7-4CDA-B58B-DB5B7D7C6B8E}" srcOrd="0" destOrd="0" presId="urn:microsoft.com/office/officeart/2005/8/layout/orgChart1"/>
    <dgm:cxn modelId="{DA1FA1EC-881E-4C04-A8C0-F351AC23C347}" srcId="{025611BA-4ED2-494D-85D3-E31BFC9987EA}" destId="{4DFCD5D8-A1C7-44CF-B1EB-4C8255637247}" srcOrd="1" destOrd="0" parTransId="{BD8A60F4-613B-4C9F-B5BF-02622B05E32C}" sibTransId="{61625CE2-C12D-468D-BB33-4D23AEECEAEA}"/>
    <dgm:cxn modelId="{EE1619BC-C7FC-4F88-ADA3-474C1F4FFC88}" type="presOf" srcId="{025611BA-4ED2-494D-85D3-E31BFC9987EA}" destId="{2CB8CF7B-077C-46F4-96F8-2FE23B149614}" srcOrd="1" destOrd="0" presId="urn:microsoft.com/office/officeart/2005/8/layout/orgChart1"/>
    <dgm:cxn modelId="{886DB6EF-A875-4656-A4FC-22E009BA43BC}" type="presOf" srcId="{102199CC-5E02-4666-A9F8-2391BF081341}" destId="{2590B590-965C-4E64-94DA-76888817C1F1}" srcOrd="0" destOrd="0" presId="urn:microsoft.com/office/officeart/2005/8/layout/orgChart1"/>
    <dgm:cxn modelId="{8D21EF29-A328-4BEE-8391-AA0913BFC66F}" type="presOf" srcId="{3376EEC0-7117-48C7-8572-07064494CD7A}" destId="{8F0CD4CC-060A-4B9E-A53D-CE3B66072F4F}" srcOrd="1" destOrd="0" presId="urn:microsoft.com/office/officeart/2005/8/layout/orgChart1"/>
    <dgm:cxn modelId="{F0A1DF02-DC49-4F7D-825E-3EF2A923960D}" srcId="{921FA4F6-0DC2-4F3D-AD8A-EA15E8322FBB}" destId="{025611BA-4ED2-494D-85D3-E31BFC9987EA}" srcOrd="0" destOrd="0" parTransId="{0C9B2248-D528-4289-9A77-405D944111AF}" sibTransId="{E84A47AA-D655-45DD-AFF1-7B7C1286B12E}"/>
    <dgm:cxn modelId="{8176D73D-24CB-4DC9-8F76-FAB671A1D593}" type="presOf" srcId="{4DFCD5D8-A1C7-44CF-B1EB-4C8255637247}" destId="{038CE72D-76B8-4117-81DB-5493E7D22520}" srcOrd="0" destOrd="0" presId="urn:microsoft.com/office/officeart/2005/8/layout/orgChart1"/>
    <dgm:cxn modelId="{163C62F1-DFF4-49F1-96CC-03EE0DE98B59}" type="presOf" srcId="{B375D658-6F1F-4598-9C70-F38FEFD3DF6E}" destId="{5E8F40F1-689E-45F5-B0BD-8E236B70275A}" srcOrd="0" destOrd="0" presId="urn:microsoft.com/office/officeart/2005/8/layout/orgChart1"/>
    <dgm:cxn modelId="{39577B35-36A9-4217-B169-844F6FF4C05D}" type="presParOf" srcId="{F2EAF63A-6CB7-4CDA-B58B-DB5B7D7C6B8E}" destId="{A28E4150-1577-4CDC-91E2-DE53583C131A}" srcOrd="0" destOrd="0" presId="urn:microsoft.com/office/officeart/2005/8/layout/orgChart1"/>
    <dgm:cxn modelId="{0D6BFDB6-B8EE-4D60-9AD6-A1C0E44EE35A}" type="presParOf" srcId="{A28E4150-1577-4CDC-91E2-DE53583C131A}" destId="{19AD4854-5BEA-4B3F-9A4D-BF366835CF8E}" srcOrd="0" destOrd="0" presId="urn:microsoft.com/office/officeart/2005/8/layout/orgChart1"/>
    <dgm:cxn modelId="{E85B44FB-5757-446A-9A3F-4F4B55B62F16}" type="presParOf" srcId="{19AD4854-5BEA-4B3F-9A4D-BF366835CF8E}" destId="{30C9AB0D-B080-4A14-B0B8-F609A7DDF056}" srcOrd="0" destOrd="0" presId="urn:microsoft.com/office/officeart/2005/8/layout/orgChart1"/>
    <dgm:cxn modelId="{71214158-705E-408A-9EFB-0989D9B3DD58}" type="presParOf" srcId="{19AD4854-5BEA-4B3F-9A4D-BF366835CF8E}" destId="{2CB8CF7B-077C-46F4-96F8-2FE23B149614}" srcOrd="1" destOrd="0" presId="urn:microsoft.com/office/officeart/2005/8/layout/orgChart1"/>
    <dgm:cxn modelId="{D290A6E2-2703-4B5F-AF26-A210C80EFEA9}" type="presParOf" srcId="{A28E4150-1577-4CDC-91E2-DE53583C131A}" destId="{EC98CF0F-CCEF-4614-91F9-D796DE784632}" srcOrd="1" destOrd="0" presId="urn:microsoft.com/office/officeart/2005/8/layout/orgChart1"/>
    <dgm:cxn modelId="{C0D47170-D98B-474C-98F1-87DA1B8048DD}" type="presParOf" srcId="{EC98CF0F-CCEF-4614-91F9-D796DE784632}" destId="{5E8F40F1-689E-45F5-B0BD-8E236B70275A}" srcOrd="0" destOrd="0" presId="urn:microsoft.com/office/officeart/2005/8/layout/orgChart1"/>
    <dgm:cxn modelId="{883FD538-08D6-4AAD-93D9-A197BCF162C7}" type="presParOf" srcId="{EC98CF0F-CCEF-4614-91F9-D796DE784632}" destId="{1CDE6AD9-466D-43FD-956E-AAF8F2039E13}" srcOrd="1" destOrd="0" presId="urn:microsoft.com/office/officeart/2005/8/layout/orgChart1"/>
    <dgm:cxn modelId="{FEA9189D-5BBF-49FD-85B9-695004BD6BE3}" type="presParOf" srcId="{1CDE6AD9-466D-43FD-956E-AAF8F2039E13}" destId="{954E152A-808C-4E6C-93DF-49C94BF7EC07}" srcOrd="0" destOrd="0" presId="urn:microsoft.com/office/officeart/2005/8/layout/orgChart1"/>
    <dgm:cxn modelId="{266E4378-1889-4553-809C-FAFF7590D2FB}" type="presParOf" srcId="{954E152A-808C-4E6C-93DF-49C94BF7EC07}" destId="{D98F1FDA-EE4B-4EC8-985B-32D3231981BA}" srcOrd="0" destOrd="0" presId="urn:microsoft.com/office/officeart/2005/8/layout/orgChart1"/>
    <dgm:cxn modelId="{10756584-0013-4015-ABEC-FEC49D3B3E2C}" type="presParOf" srcId="{954E152A-808C-4E6C-93DF-49C94BF7EC07}" destId="{0C26747D-98F6-45AE-B9A2-9C09ADC5AB05}" srcOrd="1" destOrd="0" presId="urn:microsoft.com/office/officeart/2005/8/layout/orgChart1"/>
    <dgm:cxn modelId="{1BC49ABB-F8A4-411A-8647-6DD67D2166D4}" type="presParOf" srcId="{1CDE6AD9-466D-43FD-956E-AAF8F2039E13}" destId="{CA5CEA3C-8B14-4AF9-9B7B-E1F8768A1CE6}" srcOrd="1" destOrd="0" presId="urn:microsoft.com/office/officeart/2005/8/layout/orgChart1"/>
    <dgm:cxn modelId="{2C47DED7-39A7-4B5B-9AD4-40277DFDAEF6}" type="presParOf" srcId="{1CDE6AD9-466D-43FD-956E-AAF8F2039E13}" destId="{F5EECBFC-D479-4BC5-A143-73319552896E}" srcOrd="2" destOrd="0" presId="urn:microsoft.com/office/officeart/2005/8/layout/orgChart1"/>
    <dgm:cxn modelId="{D8A14A20-2164-4AB1-B80D-B809E1DA9102}" type="presParOf" srcId="{EC98CF0F-CCEF-4614-91F9-D796DE784632}" destId="{A2135164-8C9B-465F-B5B7-649BDD428B46}" srcOrd="2" destOrd="0" presId="urn:microsoft.com/office/officeart/2005/8/layout/orgChart1"/>
    <dgm:cxn modelId="{E89C0B9D-2134-4C5D-BD02-B2F2D6309205}" type="presParOf" srcId="{EC98CF0F-CCEF-4614-91F9-D796DE784632}" destId="{C8D44504-5DCA-4098-80D7-C1EB33EBC841}" srcOrd="3" destOrd="0" presId="urn:microsoft.com/office/officeart/2005/8/layout/orgChart1"/>
    <dgm:cxn modelId="{97A6D04A-9233-4530-943E-7F974B63D286}" type="presParOf" srcId="{C8D44504-5DCA-4098-80D7-C1EB33EBC841}" destId="{29E3BB08-77F1-49C0-9431-21066B87E5B1}" srcOrd="0" destOrd="0" presId="urn:microsoft.com/office/officeart/2005/8/layout/orgChart1"/>
    <dgm:cxn modelId="{6734B886-807F-4EE2-9498-C7653BB0DAD8}" type="presParOf" srcId="{29E3BB08-77F1-49C0-9431-21066B87E5B1}" destId="{038CE72D-76B8-4117-81DB-5493E7D22520}" srcOrd="0" destOrd="0" presId="urn:microsoft.com/office/officeart/2005/8/layout/orgChart1"/>
    <dgm:cxn modelId="{D846AAFE-47C6-48B6-AA13-82D78D235659}" type="presParOf" srcId="{29E3BB08-77F1-49C0-9431-21066B87E5B1}" destId="{48B721EC-02BF-4827-B457-E18C30353DF1}" srcOrd="1" destOrd="0" presId="urn:microsoft.com/office/officeart/2005/8/layout/orgChart1"/>
    <dgm:cxn modelId="{4C915BE4-8E51-403E-81FA-C95677B6B7A1}" type="presParOf" srcId="{C8D44504-5DCA-4098-80D7-C1EB33EBC841}" destId="{DD33B915-F261-4161-BCD9-9E129BA15898}" srcOrd="1" destOrd="0" presId="urn:microsoft.com/office/officeart/2005/8/layout/orgChart1"/>
    <dgm:cxn modelId="{FBC8DF20-53F5-4957-88D6-001F3DF47CEB}" type="presParOf" srcId="{C8D44504-5DCA-4098-80D7-C1EB33EBC841}" destId="{89E397B4-EE3A-4AB7-BACA-61915886DB21}" srcOrd="2" destOrd="0" presId="urn:microsoft.com/office/officeart/2005/8/layout/orgChart1"/>
    <dgm:cxn modelId="{407A918E-B3B2-4372-92AD-1831060736F9}" type="presParOf" srcId="{EC98CF0F-CCEF-4614-91F9-D796DE784632}" destId="{E3F05FF0-2C83-44D1-9DAE-D093DBC15989}" srcOrd="4" destOrd="0" presId="urn:microsoft.com/office/officeart/2005/8/layout/orgChart1"/>
    <dgm:cxn modelId="{A0804AF7-9479-49C0-8FE9-D485BD0BAEB3}" type="presParOf" srcId="{EC98CF0F-CCEF-4614-91F9-D796DE784632}" destId="{822F3A2F-BD3A-45E9-B6D7-19CB4BD2ECC9}" srcOrd="5" destOrd="0" presId="urn:microsoft.com/office/officeart/2005/8/layout/orgChart1"/>
    <dgm:cxn modelId="{80AB8958-F795-41EE-8262-B2814D3397FC}" type="presParOf" srcId="{822F3A2F-BD3A-45E9-B6D7-19CB4BD2ECC9}" destId="{B30AC338-B4BF-485E-884E-298E4532D076}" srcOrd="0" destOrd="0" presId="urn:microsoft.com/office/officeart/2005/8/layout/orgChart1"/>
    <dgm:cxn modelId="{6D508CD9-6DC7-47CD-890F-882C222B05E7}" type="presParOf" srcId="{B30AC338-B4BF-485E-884E-298E4532D076}" destId="{D676C65C-377F-4436-AC76-2B3B016D39DC}" srcOrd="0" destOrd="0" presId="urn:microsoft.com/office/officeart/2005/8/layout/orgChart1"/>
    <dgm:cxn modelId="{272565B5-EBFD-42FA-91E9-7555D0CDBCC5}" type="presParOf" srcId="{B30AC338-B4BF-485E-884E-298E4532D076}" destId="{8F0CD4CC-060A-4B9E-A53D-CE3B66072F4F}" srcOrd="1" destOrd="0" presId="urn:microsoft.com/office/officeart/2005/8/layout/orgChart1"/>
    <dgm:cxn modelId="{7C1AD5A7-E988-488F-963E-BF3C207FAD42}" type="presParOf" srcId="{822F3A2F-BD3A-45E9-B6D7-19CB4BD2ECC9}" destId="{7CFE06E3-A51A-43C9-93EA-E63C9D3EB632}" srcOrd="1" destOrd="0" presId="urn:microsoft.com/office/officeart/2005/8/layout/orgChart1"/>
    <dgm:cxn modelId="{1736B0AB-B08B-4797-9018-30D9CD2D7A68}" type="presParOf" srcId="{822F3A2F-BD3A-45E9-B6D7-19CB4BD2ECC9}" destId="{9D57CC19-D23A-41F7-959E-0B8AEF654304}" srcOrd="2" destOrd="0" presId="urn:microsoft.com/office/officeart/2005/8/layout/orgChart1"/>
    <dgm:cxn modelId="{34C66A65-D04F-4747-8A39-590F9EF61196}" type="presParOf" srcId="{EC98CF0F-CCEF-4614-91F9-D796DE784632}" destId="{2590B590-965C-4E64-94DA-76888817C1F1}" srcOrd="6" destOrd="0" presId="urn:microsoft.com/office/officeart/2005/8/layout/orgChart1"/>
    <dgm:cxn modelId="{172617E5-8345-4D2B-A095-6A5462BE693C}" type="presParOf" srcId="{EC98CF0F-CCEF-4614-91F9-D796DE784632}" destId="{5F8A0CE9-7D30-4725-8ABE-4781B0F223C8}" srcOrd="7" destOrd="0" presId="urn:microsoft.com/office/officeart/2005/8/layout/orgChart1"/>
    <dgm:cxn modelId="{C87BE0CF-EE0D-45F3-82B2-FD9E7D30CA85}" type="presParOf" srcId="{5F8A0CE9-7D30-4725-8ABE-4781B0F223C8}" destId="{1E94E3C0-7F12-4CB1-835A-DBF0DE63B85D}" srcOrd="0" destOrd="0" presId="urn:microsoft.com/office/officeart/2005/8/layout/orgChart1"/>
    <dgm:cxn modelId="{E23D9BF1-06F8-4DAA-BA0C-F09F8934F684}" type="presParOf" srcId="{1E94E3C0-7F12-4CB1-835A-DBF0DE63B85D}" destId="{7ECE84EC-B2E0-49F2-BD16-DAB8D4C36C2F}" srcOrd="0" destOrd="0" presId="urn:microsoft.com/office/officeart/2005/8/layout/orgChart1"/>
    <dgm:cxn modelId="{3A247351-704A-4529-A2D1-70D69C699CB8}" type="presParOf" srcId="{1E94E3C0-7F12-4CB1-835A-DBF0DE63B85D}" destId="{6202F600-B8D2-4BB6-B5BB-CCF8C74BC32C}" srcOrd="1" destOrd="0" presId="urn:microsoft.com/office/officeart/2005/8/layout/orgChart1"/>
    <dgm:cxn modelId="{B6209026-6BBA-4E40-BD06-104CA4A643AC}" type="presParOf" srcId="{5F8A0CE9-7D30-4725-8ABE-4781B0F223C8}" destId="{6E7A035C-BDE1-419A-A45B-10E146BAB5C6}" srcOrd="1" destOrd="0" presId="urn:microsoft.com/office/officeart/2005/8/layout/orgChart1"/>
    <dgm:cxn modelId="{B821471E-0033-48E1-8C56-81B905C35015}" type="presParOf" srcId="{5F8A0CE9-7D30-4725-8ABE-4781B0F223C8}" destId="{14F32901-4CB2-4E4A-8333-B8B5E52E61CE}" srcOrd="2" destOrd="0" presId="urn:microsoft.com/office/officeart/2005/8/layout/orgChart1"/>
    <dgm:cxn modelId="{053C83FC-9160-4F26-9C24-5B87F4F1F59E}" type="presParOf" srcId="{A28E4150-1577-4CDC-91E2-DE53583C131A}" destId="{17D71501-A6E2-425D-AA85-D907B87857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DC84C0-F0CA-4493-9FC9-81F27132FF84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38656C-B47C-40FA-A521-22D54663D662}">
      <dgm:prSet phldrT="[Text]" custT="1"/>
      <dgm:spPr/>
      <dgm:t>
        <a:bodyPr/>
        <a:lstStyle/>
        <a:p>
          <a:pPr algn="l"/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Đối tượng, nội dung, phương pháp thực nghiệm.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11485-A686-4D58-9EE3-D9732DB127C3}" type="parTrans" cxnId="{97A96FAD-DE3D-4C52-9FF0-53A6D54961FC}">
      <dgm:prSet/>
      <dgm:spPr/>
      <dgm:t>
        <a:bodyPr/>
        <a:lstStyle/>
        <a:p>
          <a:pPr algn="l"/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65592-A693-4D23-8E78-A96116F94DB1}" type="sibTrans" cxnId="{97A96FAD-DE3D-4C52-9FF0-53A6D54961FC}">
      <dgm:prSet/>
      <dgm:spPr/>
      <dgm:t>
        <a:bodyPr/>
        <a:lstStyle/>
        <a:p>
          <a:pPr algn="l"/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12B23-009A-485E-AA21-4DE37793968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Đánh giá kết quả thực nghiệm.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6126A3-B3F8-43DB-98BC-ED5F86AF796A}" type="parTrans" cxnId="{28FF80E6-9FBE-4D8D-9743-8472AA612C2F}">
      <dgm:prSet/>
      <dgm:spPr/>
      <dgm:t>
        <a:bodyPr/>
        <a:lstStyle/>
        <a:p>
          <a:pPr algn="l"/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D0AFF-49EB-4AB8-85EA-51EF9E3E2D02}" type="sibTrans" cxnId="{28FF80E6-9FBE-4D8D-9743-8472AA612C2F}">
      <dgm:prSet/>
      <dgm:spPr/>
      <dgm:t>
        <a:bodyPr/>
        <a:lstStyle/>
        <a:p>
          <a:pPr algn="l"/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0CB4DB-0A7A-4E6C-B809-A73B5027930F}">
      <dgm:prSet phldrT="[Text]" custT="1"/>
      <dgm:spPr/>
      <dgm:t>
        <a:bodyPr/>
        <a:lstStyle/>
        <a:p>
          <a:pPr algn="l"/>
          <a:r>
            <a: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2. Tiến trình thực nghiệm.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031F8-D340-489A-8408-A8C43A1B785F}" type="parTrans" cxnId="{4464C31F-4638-4B7B-A0D7-0E65E0F6EB8C}">
      <dgm:prSet/>
      <dgm:spPr/>
      <dgm:t>
        <a:bodyPr/>
        <a:lstStyle/>
        <a:p>
          <a:pPr algn="l"/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71C5F-8C5D-4AB9-AE98-E3DEB70A973C}" type="sibTrans" cxnId="{4464C31F-4638-4B7B-A0D7-0E65E0F6EB8C}">
      <dgm:prSet/>
      <dgm:spPr/>
      <dgm:t>
        <a:bodyPr/>
        <a:lstStyle/>
        <a:p>
          <a:pPr algn="l"/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F676A-0049-4CF8-909E-EFFFB39E4499}" type="pres">
      <dgm:prSet presAssocID="{4BDC84C0-F0CA-4493-9FC9-81F27132FF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05EDFF-1A27-4F2D-97E8-AEC89CA15A5B}" type="pres">
      <dgm:prSet presAssocID="{5F38656C-B47C-40FA-A521-22D54663D662}" presName="parentLin" presStyleCnt="0"/>
      <dgm:spPr/>
    </dgm:pt>
    <dgm:pt modelId="{1FC45A30-49B8-43CF-B16D-49B827C7E49F}" type="pres">
      <dgm:prSet presAssocID="{5F38656C-B47C-40FA-A521-22D54663D66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B43498-35C9-49A0-BC35-0F1935962B90}" type="pres">
      <dgm:prSet presAssocID="{5F38656C-B47C-40FA-A521-22D54663D662}" presName="parentText" presStyleLbl="node1" presStyleIdx="0" presStyleCnt="3" custScaleX="157296" custLinFactNeighborX="-60146" custLinFactNeighborY="102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A2372-0996-4963-863A-771C2B4C6983}" type="pres">
      <dgm:prSet presAssocID="{5F38656C-B47C-40FA-A521-22D54663D662}" presName="negativeSpace" presStyleCnt="0"/>
      <dgm:spPr/>
    </dgm:pt>
    <dgm:pt modelId="{383E980C-BB5D-4091-9CF3-52B908D3534C}" type="pres">
      <dgm:prSet presAssocID="{5F38656C-B47C-40FA-A521-22D54663D662}" presName="childText" presStyleLbl="conFgAcc1" presStyleIdx="0" presStyleCnt="3">
        <dgm:presLayoutVars>
          <dgm:bulletEnabled val="1"/>
        </dgm:presLayoutVars>
      </dgm:prSet>
      <dgm:spPr/>
    </dgm:pt>
    <dgm:pt modelId="{58D8CD3D-C663-40E0-9796-ACAD3C7E2E96}" type="pres">
      <dgm:prSet presAssocID="{50165592-A693-4D23-8E78-A96116F94DB1}" presName="spaceBetweenRectangles" presStyleCnt="0"/>
      <dgm:spPr/>
    </dgm:pt>
    <dgm:pt modelId="{E62B4F24-5812-47F6-8F6E-18F1717465D0}" type="pres">
      <dgm:prSet presAssocID="{700CB4DB-0A7A-4E6C-B809-A73B5027930F}" presName="parentLin" presStyleCnt="0"/>
      <dgm:spPr/>
    </dgm:pt>
    <dgm:pt modelId="{4F17BD69-423F-42D3-B30C-F9B77C17FCDB}" type="pres">
      <dgm:prSet presAssocID="{700CB4DB-0A7A-4E6C-B809-A73B5027930F}" presName="parentLeftMargin" presStyleLbl="node1" presStyleIdx="0" presStyleCnt="3" custScaleX="123809"/>
      <dgm:spPr/>
      <dgm:t>
        <a:bodyPr/>
        <a:lstStyle/>
        <a:p>
          <a:endParaRPr lang="en-US"/>
        </a:p>
      </dgm:t>
    </dgm:pt>
    <dgm:pt modelId="{7BAEA2B0-55A4-4BAE-951C-76ED2B6F3545}" type="pres">
      <dgm:prSet presAssocID="{700CB4DB-0A7A-4E6C-B809-A73B5027930F}" presName="parentText" presStyleLbl="node1" presStyleIdx="1" presStyleCnt="3" custScaleX="120738" custScaleY="118069" custLinFactNeighborX="-84163" custLinFactNeighborY="66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FB434-1AFD-44D1-8AC2-8C775F78D52D}" type="pres">
      <dgm:prSet presAssocID="{700CB4DB-0A7A-4E6C-B809-A73B5027930F}" presName="negativeSpace" presStyleCnt="0"/>
      <dgm:spPr/>
    </dgm:pt>
    <dgm:pt modelId="{FA47FA84-D383-4F17-A0B7-04BE3B0C35EE}" type="pres">
      <dgm:prSet presAssocID="{700CB4DB-0A7A-4E6C-B809-A73B5027930F}" presName="childText" presStyleLbl="conFgAcc1" presStyleIdx="1" presStyleCnt="3" custScaleX="89620" custLinFactNeighborX="-426" custLinFactNeighborY="23325">
        <dgm:presLayoutVars>
          <dgm:bulletEnabled val="1"/>
        </dgm:presLayoutVars>
      </dgm:prSet>
      <dgm:spPr/>
    </dgm:pt>
    <dgm:pt modelId="{D37E3BAB-B977-4537-8222-B7AC6C2527AF}" type="pres">
      <dgm:prSet presAssocID="{37C71C5F-8C5D-4AB9-AE98-E3DEB70A973C}" presName="spaceBetweenRectangles" presStyleCnt="0"/>
      <dgm:spPr/>
    </dgm:pt>
    <dgm:pt modelId="{D3F7D376-C7B1-4884-9B7E-DFE21F10ED2F}" type="pres">
      <dgm:prSet presAssocID="{F1212B23-009A-485E-AA21-4DE377939682}" presName="parentLin" presStyleCnt="0"/>
      <dgm:spPr/>
    </dgm:pt>
    <dgm:pt modelId="{34B6104D-1180-4F3F-B99B-2287EEBA4325}" type="pres">
      <dgm:prSet presAssocID="{F1212B23-009A-485E-AA21-4DE37793968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362BC4D-42C7-4211-9F70-231FE6B42716}" type="pres">
      <dgm:prSet presAssocID="{F1212B23-009A-485E-AA21-4DE377939682}" presName="parentText" presStyleLbl="node1" presStyleIdx="2" presStyleCnt="3" custScaleX="107043" custLinFactNeighborX="-589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C89B8-3BC9-4C67-859B-1E96F441D3AE}" type="pres">
      <dgm:prSet presAssocID="{F1212B23-009A-485E-AA21-4DE377939682}" presName="negativeSpace" presStyleCnt="0"/>
      <dgm:spPr/>
    </dgm:pt>
    <dgm:pt modelId="{A3E910CD-ED2B-43D0-A37F-B1D276A46E0C}" type="pres">
      <dgm:prSet presAssocID="{F1212B23-009A-485E-AA21-4DE377939682}" presName="childText" presStyleLbl="conFgAcc1" presStyleIdx="2" presStyleCnt="3" custScaleX="79918">
        <dgm:presLayoutVars>
          <dgm:bulletEnabled val="1"/>
        </dgm:presLayoutVars>
      </dgm:prSet>
      <dgm:spPr/>
    </dgm:pt>
  </dgm:ptLst>
  <dgm:cxnLst>
    <dgm:cxn modelId="{7E886E82-C939-4BC0-9CBB-399CD1E9395F}" type="presOf" srcId="{F1212B23-009A-485E-AA21-4DE377939682}" destId="{34B6104D-1180-4F3F-B99B-2287EEBA4325}" srcOrd="0" destOrd="0" presId="urn:microsoft.com/office/officeart/2005/8/layout/list1"/>
    <dgm:cxn modelId="{8F7897C6-5069-4E24-BD66-4721D781981C}" type="presOf" srcId="{5F38656C-B47C-40FA-A521-22D54663D662}" destId="{0CB43498-35C9-49A0-BC35-0F1935962B90}" srcOrd="1" destOrd="0" presId="urn:microsoft.com/office/officeart/2005/8/layout/list1"/>
    <dgm:cxn modelId="{208F730C-546F-4EA0-B189-E1E12ED66AB4}" type="presOf" srcId="{700CB4DB-0A7A-4E6C-B809-A73B5027930F}" destId="{7BAEA2B0-55A4-4BAE-951C-76ED2B6F3545}" srcOrd="1" destOrd="0" presId="urn:microsoft.com/office/officeart/2005/8/layout/list1"/>
    <dgm:cxn modelId="{4464C31F-4638-4B7B-A0D7-0E65E0F6EB8C}" srcId="{4BDC84C0-F0CA-4493-9FC9-81F27132FF84}" destId="{700CB4DB-0A7A-4E6C-B809-A73B5027930F}" srcOrd="1" destOrd="0" parTransId="{D6F031F8-D340-489A-8408-A8C43A1B785F}" sibTransId="{37C71C5F-8C5D-4AB9-AE98-E3DEB70A973C}"/>
    <dgm:cxn modelId="{034E0B05-FF50-443D-9FE0-A56C4EE57811}" type="presOf" srcId="{5F38656C-B47C-40FA-A521-22D54663D662}" destId="{1FC45A30-49B8-43CF-B16D-49B827C7E49F}" srcOrd="0" destOrd="0" presId="urn:microsoft.com/office/officeart/2005/8/layout/list1"/>
    <dgm:cxn modelId="{EE4297C5-358B-48D5-AA68-3AA9E403ACB8}" type="presOf" srcId="{700CB4DB-0A7A-4E6C-B809-A73B5027930F}" destId="{4F17BD69-423F-42D3-B30C-F9B77C17FCDB}" srcOrd="0" destOrd="0" presId="urn:microsoft.com/office/officeart/2005/8/layout/list1"/>
    <dgm:cxn modelId="{97A96FAD-DE3D-4C52-9FF0-53A6D54961FC}" srcId="{4BDC84C0-F0CA-4493-9FC9-81F27132FF84}" destId="{5F38656C-B47C-40FA-A521-22D54663D662}" srcOrd="0" destOrd="0" parTransId="{2DC11485-A686-4D58-9EE3-D9732DB127C3}" sibTransId="{50165592-A693-4D23-8E78-A96116F94DB1}"/>
    <dgm:cxn modelId="{D99093C0-3A62-4D5E-9E80-EDF2F81F4312}" type="presOf" srcId="{F1212B23-009A-485E-AA21-4DE377939682}" destId="{4362BC4D-42C7-4211-9F70-231FE6B42716}" srcOrd="1" destOrd="0" presId="urn:microsoft.com/office/officeart/2005/8/layout/list1"/>
    <dgm:cxn modelId="{28FF80E6-9FBE-4D8D-9743-8472AA612C2F}" srcId="{4BDC84C0-F0CA-4493-9FC9-81F27132FF84}" destId="{F1212B23-009A-485E-AA21-4DE377939682}" srcOrd="2" destOrd="0" parTransId="{256126A3-B3F8-43DB-98BC-ED5F86AF796A}" sibTransId="{579D0AFF-49EB-4AB8-85EA-51EF9E3E2D02}"/>
    <dgm:cxn modelId="{F56FF6C3-608B-4696-B80E-3D8C3B3C2D11}" type="presOf" srcId="{4BDC84C0-F0CA-4493-9FC9-81F27132FF84}" destId="{33BF676A-0049-4CF8-909E-EFFFB39E4499}" srcOrd="0" destOrd="0" presId="urn:microsoft.com/office/officeart/2005/8/layout/list1"/>
    <dgm:cxn modelId="{0A14BB57-DB9E-49FD-B295-64A5F6DF0AD6}" type="presParOf" srcId="{33BF676A-0049-4CF8-909E-EFFFB39E4499}" destId="{3305EDFF-1A27-4F2D-97E8-AEC89CA15A5B}" srcOrd="0" destOrd="0" presId="urn:microsoft.com/office/officeart/2005/8/layout/list1"/>
    <dgm:cxn modelId="{67EE5F02-FDDC-4B4A-8982-85796247443D}" type="presParOf" srcId="{3305EDFF-1A27-4F2D-97E8-AEC89CA15A5B}" destId="{1FC45A30-49B8-43CF-B16D-49B827C7E49F}" srcOrd="0" destOrd="0" presId="urn:microsoft.com/office/officeart/2005/8/layout/list1"/>
    <dgm:cxn modelId="{DF2EBEDB-9157-426F-90A4-9664421291D1}" type="presParOf" srcId="{3305EDFF-1A27-4F2D-97E8-AEC89CA15A5B}" destId="{0CB43498-35C9-49A0-BC35-0F1935962B90}" srcOrd="1" destOrd="0" presId="urn:microsoft.com/office/officeart/2005/8/layout/list1"/>
    <dgm:cxn modelId="{E7190C17-EBDB-46DC-B00F-944CA6324860}" type="presParOf" srcId="{33BF676A-0049-4CF8-909E-EFFFB39E4499}" destId="{896A2372-0996-4963-863A-771C2B4C6983}" srcOrd="1" destOrd="0" presId="urn:microsoft.com/office/officeart/2005/8/layout/list1"/>
    <dgm:cxn modelId="{7B7797ED-560F-4E94-AF9C-0370695BCAD7}" type="presParOf" srcId="{33BF676A-0049-4CF8-909E-EFFFB39E4499}" destId="{383E980C-BB5D-4091-9CF3-52B908D3534C}" srcOrd="2" destOrd="0" presId="urn:microsoft.com/office/officeart/2005/8/layout/list1"/>
    <dgm:cxn modelId="{57FDD8C6-1C80-4ADD-A041-C4F760B27DF4}" type="presParOf" srcId="{33BF676A-0049-4CF8-909E-EFFFB39E4499}" destId="{58D8CD3D-C663-40E0-9796-ACAD3C7E2E96}" srcOrd="3" destOrd="0" presId="urn:microsoft.com/office/officeart/2005/8/layout/list1"/>
    <dgm:cxn modelId="{0E859032-2DFB-472A-A7D8-EBFA3D050162}" type="presParOf" srcId="{33BF676A-0049-4CF8-909E-EFFFB39E4499}" destId="{E62B4F24-5812-47F6-8F6E-18F1717465D0}" srcOrd="4" destOrd="0" presId="urn:microsoft.com/office/officeart/2005/8/layout/list1"/>
    <dgm:cxn modelId="{DA1AAA7A-F30C-4E6A-8A7D-02D7D1FB9BE4}" type="presParOf" srcId="{E62B4F24-5812-47F6-8F6E-18F1717465D0}" destId="{4F17BD69-423F-42D3-B30C-F9B77C17FCDB}" srcOrd="0" destOrd="0" presId="urn:microsoft.com/office/officeart/2005/8/layout/list1"/>
    <dgm:cxn modelId="{488EE98D-7FB1-4FAE-95AF-E447ECC6987F}" type="presParOf" srcId="{E62B4F24-5812-47F6-8F6E-18F1717465D0}" destId="{7BAEA2B0-55A4-4BAE-951C-76ED2B6F3545}" srcOrd="1" destOrd="0" presId="urn:microsoft.com/office/officeart/2005/8/layout/list1"/>
    <dgm:cxn modelId="{58DD0FEB-F48E-4E7A-8E51-5B2815694FDF}" type="presParOf" srcId="{33BF676A-0049-4CF8-909E-EFFFB39E4499}" destId="{B7AFB434-1AFD-44D1-8AC2-8C775F78D52D}" srcOrd="5" destOrd="0" presId="urn:microsoft.com/office/officeart/2005/8/layout/list1"/>
    <dgm:cxn modelId="{BFFF6E25-19AA-4CD1-AD16-31260C743210}" type="presParOf" srcId="{33BF676A-0049-4CF8-909E-EFFFB39E4499}" destId="{FA47FA84-D383-4F17-A0B7-04BE3B0C35EE}" srcOrd="6" destOrd="0" presId="urn:microsoft.com/office/officeart/2005/8/layout/list1"/>
    <dgm:cxn modelId="{2B12EBF0-C7E0-4678-AA29-4BF10DEB8E19}" type="presParOf" srcId="{33BF676A-0049-4CF8-909E-EFFFB39E4499}" destId="{D37E3BAB-B977-4537-8222-B7AC6C2527AF}" srcOrd="7" destOrd="0" presId="urn:microsoft.com/office/officeart/2005/8/layout/list1"/>
    <dgm:cxn modelId="{E62C0934-C7A2-4BDD-A678-D347AB8023D3}" type="presParOf" srcId="{33BF676A-0049-4CF8-909E-EFFFB39E4499}" destId="{D3F7D376-C7B1-4884-9B7E-DFE21F10ED2F}" srcOrd="8" destOrd="0" presId="urn:microsoft.com/office/officeart/2005/8/layout/list1"/>
    <dgm:cxn modelId="{EB1D1B19-4A11-4DC3-B719-49A240A24624}" type="presParOf" srcId="{D3F7D376-C7B1-4884-9B7E-DFE21F10ED2F}" destId="{34B6104D-1180-4F3F-B99B-2287EEBA4325}" srcOrd="0" destOrd="0" presId="urn:microsoft.com/office/officeart/2005/8/layout/list1"/>
    <dgm:cxn modelId="{B34E1EA7-76C4-4094-9BC0-5B7C3A32669F}" type="presParOf" srcId="{D3F7D376-C7B1-4884-9B7E-DFE21F10ED2F}" destId="{4362BC4D-42C7-4211-9F70-231FE6B42716}" srcOrd="1" destOrd="0" presId="urn:microsoft.com/office/officeart/2005/8/layout/list1"/>
    <dgm:cxn modelId="{B2B1E11C-5717-4EBA-A8E7-C484A84A87DE}" type="presParOf" srcId="{33BF676A-0049-4CF8-909E-EFFFB39E4499}" destId="{79AC89B8-3BC9-4C67-859B-1E96F441D3AE}" srcOrd="9" destOrd="0" presId="urn:microsoft.com/office/officeart/2005/8/layout/list1"/>
    <dgm:cxn modelId="{D78B4BE9-8E9F-4C66-93A2-335B333E04DB}" type="presParOf" srcId="{33BF676A-0049-4CF8-909E-EFFFB39E4499}" destId="{A3E910CD-ED2B-43D0-A37F-B1D276A46E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5B9EC-1B86-4E0F-9B1E-F7135DA94F2A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638804-A22E-460A-98B5-449649C239BA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2. Tiến trình thực nghiệm.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0157A-194F-43C0-AAFD-2266F946581C}" type="parTrans" cxnId="{185CD9A4-0F26-440A-960B-690FE1D49C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C9217-DCCB-4516-AC69-EFAA8A1F49A3}" type="sibTrans" cxnId="{185CD9A4-0F26-440A-960B-690FE1D49C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1B55E-A3C2-4F53-9F5A-5B5B946A484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- Giáo viên tích cực trao đổi để nâng cao nhận thức của PH về CT GDPT 2018.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EE6A7-1B7B-4EDD-A31C-D486EF2AEC76}" type="parTrans" cxnId="{DE1FE4F5-EB53-439F-8CCE-0BC0C5B9895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78107-E221-4DE1-BE6E-A61D7B994EC6}" type="sibTrans" cxnId="{DE1FE4F5-EB53-439F-8CCE-0BC0C5B9895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1C025-2ED0-43B3-AE29-BBAD6BCC7C7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- Soạn Kế hoạch bài dạy và chuẩn bị đầy đủ đồ dùng và phương tiện dạy học.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D7A6F-DC61-4178-984B-BAEE69641717}" type="parTrans" cxnId="{957B25B1-7CEC-4C39-A5B8-6BC2BB80019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93B02-C433-4959-8843-618A3308CBB2}" type="sibTrans" cxnId="{957B25B1-7CEC-4C39-A5B8-6BC2BB80019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E8909-0EF6-4A2E-9E25-B25F9080D11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- Tổ chức trò chơi và vận dụng linh hoạt các phương pháp trong dạy học.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93993-C9FD-431D-A838-E0A729D51CF3}" type="parTrans" cxnId="{A5984292-A3D2-499D-B8D9-2621E566C97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12854-807C-4BE0-A3DF-85C99329AA54}" type="sibTrans" cxnId="{A5984292-A3D2-499D-B8D9-2621E566C97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23DC4-15CF-46F9-B534-588E515A84E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- Nghiên cứu kĩ mục tiêu, nội dung bài học.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B9B39-0587-47C1-A529-FA60590BB289}" type="parTrans" cxnId="{A6AF7DA4-C24D-40F8-88B1-8164459266D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E77C6-F338-4A34-8403-596E05EB50F3}" type="sibTrans" cxnId="{A6AF7DA4-C24D-40F8-88B1-8164459266D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D3C84-3943-44A1-A206-5A6CEE091941}" type="pres">
      <dgm:prSet presAssocID="{3DE5B9EC-1B86-4E0F-9B1E-F7135DA94F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CBC94-CA27-4D2E-B089-DF94B5F15748}" type="pres">
      <dgm:prSet presAssocID="{18638804-A22E-460A-98B5-449649C239BA}" presName="centerShape" presStyleLbl="node0" presStyleIdx="0" presStyleCnt="1"/>
      <dgm:spPr/>
      <dgm:t>
        <a:bodyPr/>
        <a:lstStyle/>
        <a:p>
          <a:endParaRPr lang="en-US"/>
        </a:p>
      </dgm:t>
    </dgm:pt>
    <dgm:pt modelId="{ECD1A90D-1AAB-4A21-AADC-864B234D85A9}" type="pres">
      <dgm:prSet presAssocID="{1141B55E-A3C2-4F53-9F5A-5B5B946A484D}" presName="node" presStyleLbl="node1" presStyleIdx="0" presStyleCnt="4" custScaleX="186350" custScaleY="116828" custRadScaleRad="94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C78B0-BD9A-4E68-A655-E202B37B45DE}" type="pres">
      <dgm:prSet presAssocID="{1141B55E-A3C2-4F53-9F5A-5B5B946A484D}" presName="dummy" presStyleCnt="0"/>
      <dgm:spPr/>
    </dgm:pt>
    <dgm:pt modelId="{6676E084-E6AE-40FA-979E-E5099096C4BE}" type="pres">
      <dgm:prSet presAssocID="{3B278107-E221-4DE1-BE6E-A61D7B994E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8EA4F5F-E209-4CD5-B246-035BD5F205B7}" type="pres">
      <dgm:prSet presAssocID="{7C21C025-2ED0-43B3-AE29-BBAD6BCC7C7E}" presName="node" presStyleLbl="node1" presStyleIdx="1" presStyleCnt="4" custScaleX="172435" custScaleY="127000" custRadScaleRad="109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D670F-1DAF-4ED1-8518-2EFAFB5A429D}" type="pres">
      <dgm:prSet presAssocID="{7C21C025-2ED0-43B3-AE29-BBAD6BCC7C7E}" presName="dummy" presStyleCnt="0"/>
      <dgm:spPr/>
    </dgm:pt>
    <dgm:pt modelId="{E30B2E23-985E-4B45-9DA9-7941ECBC0830}" type="pres">
      <dgm:prSet presAssocID="{BE193B02-C433-4959-8843-618A3308CBB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68B4295-FDA2-4C14-AB91-86BAF70D8CD0}" type="pres">
      <dgm:prSet presAssocID="{846E8909-0EF6-4A2E-9E25-B25F9080D11D}" presName="node" presStyleLbl="node1" presStyleIdx="2" presStyleCnt="4" custScaleX="177880" custScaleY="125242" custRadScaleRad="95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CA1D5-E959-49C7-8B31-A1837FFE8B4E}" type="pres">
      <dgm:prSet presAssocID="{846E8909-0EF6-4A2E-9E25-B25F9080D11D}" presName="dummy" presStyleCnt="0"/>
      <dgm:spPr/>
    </dgm:pt>
    <dgm:pt modelId="{E15E150E-77AF-41FB-B2D0-B5294D71D8B4}" type="pres">
      <dgm:prSet presAssocID="{30A12854-807C-4BE0-A3DF-85C99329AA5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57DA1FC-C8BE-4581-AAFA-67C507D75A62}" type="pres">
      <dgm:prSet presAssocID="{B1B23DC4-15CF-46F9-B534-588E515A84E0}" presName="node" presStyleLbl="node1" presStyleIdx="3" presStyleCnt="4" custScaleX="145757" custRadScaleRad="99638" custRadScaleInc="6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E819D-FBFA-4ACD-B32E-02B1C5E45301}" type="pres">
      <dgm:prSet presAssocID="{B1B23DC4-15CF-46F9-B534-588E515A84E0}" presName="dummy" presStyleCnt="0"/>
      <dgm:spPr/>
    </dgm:pt>
    <dgm:pt modelId="{CF18A44C-93EB-41B5-8D4C-748C40C354B2}" type="pres">
      <dgm:prSet presAssocID="{E3BE77C6-F338-4A34-8403-596E05EB50F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6AF7DA4-C24D-40F8-88B1-8164459266DA}" srcId="{18638804-A22E-460A-98B5-449649C239BA}" destId="{B1B23DC4-15CF-46F9-B534-588E515A84E0}" srcOrd="3" destOrd="0" parTransId="{218B9B39-0587-47C1-A529-FA60590BB289}" sibTransId="{E3BE77C6-F338-4A34-8403-596E05EB50F3}"/>
    <dgm:cxn modelId="{9A82E482-FA55-4C9B-906D-A4493503015C}" type="presOf" srcId="{1141B55E-A3C2-4F53-9F5A-5B5B946A484D}" destId="{ECD1A90D-1AAB-4A21-AADC-864B234D85A9}" srcOrd="0" destOrd="0" presId="urn:microsoft.com/office/officeart/2005/8/layout/radial6"/>
    <dgm:cxn modelId="{12B902B4-C524-4181-A86A-86956156457A}" type="presOf" srcId="{E3BE77C6-F338-4A34-8403-596E05EB50F3}" destId="{CF18A44C-93EB-41B5-8D4C-748C40C354B2}" srcOrd="0" destOrd="0" presId="urn:microsoft.com/office/officeart/2005/8/layout/radial6"/>
    <dgm:cxn modelId="{6677D2A1-D4D8-411D-88DE-E26D391C7EF4}" type="presOf" srcId="{BE193B02-C433-4959-8843-618A3308CBB2}" destId="{E30B2E23-985E-4B45-9DA9-7941ECBC0830}" srcOrd="0" destOrd="0" presId="urn:microsoft.com/office/officeart/2005/8/layout/radial6"/>
    <dgm:cxn modelId="{29E3C706-C33E-4D13-9059-F0C9C23A6D4B}" type="presOf" srcId="{3DE5B9EC-1B86-4E0F-9B1E-F7135DA94F2A}" destId="{831D3C84-3943-44A1-A206-5A6CEE091941}" srcOrd="0" destOrd="0" presId="urn:microsoft.com/office/officeart/2005/8/layout/radial6"/>
    <dgm:cxn modelId="{A5984292-A3D2-499D-B8D9-2621E566C979}" srcId="{18638804-A22E-460A-98B5-449649C239BA}" destId="{846E8909-0EF6-4A2E-9E25-B25F9080D11D}" srcOrd="2" destOrd="0" parTransId="{B1D93993-C9FD-431D-A838-E0A729D51CF3}" sibTransId="{30A12854-807C-4BE0-A3DF-85C99329AA54}"/>
    <dgm:cxn modelId="{DEEF747E-50DD-42E3-B01F-E821941247D3}" type="presOf" srcId="{18638804-A22E-460A-98B5-449649C239BA}" destId="{D82CBC94-CA27-4D2E-B089-DF94B5F15748}" srcOrd="0" destOrd="0" presId="urn:microsoft.com/office/officeart/2005/8/layout/radial6"/>
    <dgm:cxn modelId="{E5171665-0C78-4206-AD7A-98C489883507}" type="presOf" srcId="{B1B23DC4-15CF-46F9-B534-588E515A84E0}" destId="{A57DA1FC-C8BE-4581-AAFA-67C507D75A62}" srcOrd="0" destOrd="0" presId="urn:microsoft.com/office/officeart/2005/8/layout/radial6"/>
    <dgm:cxn modelId="{957B25B1-7CEC-4C39-A5B8-6BC2BB800195}" srcId="{18638804-A22E-460A-98B5-449649C239BA}" destId="{7C21C025-2ED0-43B3-AE29-BBAD6BCC7C7E}" srcOrd="1" destOrd="0" parTransId="{A5CD7A6F-DC61-4178-984B-BAEE69641717}" sibTransId="{BE193B02-C433-4959-8843-618A3308CBB2}"/>
    <dgm:cxn modelId="{F82AC222-5C96-49B5-A472-A02596A249C3}" type="presOf" srcId="{3B278107-E221-4DE1-BE6E-A61D7B994EC6}" destId="{6676E084-E6AE-40FA-979E-E5099096C4BE}" srcOrd="0" destOrd="0" presId="urn:microsoft.com/office/officeart/2005/8/layout/radial6"/>
    <dgm:cxn modelId="{185CD9A4-0F26-440A-960B-690FE1D49C36}" srcId="{3DE5B9EC-1B86-4E0F-9B1E-F7135DA94F2A}" destId="{18638804-A22E-460A-98B5-449649C239BA}" srcOrd="0" destOrd="0" parTransId="{5530157A-194F-43C0-AAFD-2266F946581C}" sibTransId="{436C9217-DCCB-4516-AC69-EFAA8A1F49A3}"/>
    <dgm:cxn modelId="{DE1FE4F5-EB53-439F-8CCE-0BC0C5B98952}" srcId="{18638804-A22E-460A-98B5-449649C239BA}" destId="{1141B55E-A3C2-4F53-9F5A-5B5B946A484D}" srcOrd="0" destOrd="0" parTransId="{9EEEE6A7-1B7B-4EDD-A31C-D486EF2AEC76}" sibTransId="{3B278107-E221-4DE1-BE6E-A61D7B994EC6}"/>
    <dgm:cxn modelId="{40E50D79-26B4-44A5-B495-B6E88844A750}" type="presOf" srcId="{30A12854-807C-4BE0-A3DF-85C99329AA54}" destId="{E15E150E-77AF-41FB-B2D0-B5294D71D8B4}" srcOrd="0" destOrd="0" presId="urn:microsoft.com/office/officeart/2005/8/layout/radial6"/>
    <dgm:cxn modelId="{7EA7AA85-4CA8-4A92-8D9D-B22116CC542D}" type="presOf" srcId="{846E8909-0EF6-4A2E-9E25-B25F9080D11D}" destId="{668B4295-FDA2-4C14-AB91-86BAF70D8CD0}" srcOrd="0" destOrd="0" presId="urn:microsoft.com/office/officeart/2005/8/layout/radial6"/>
    <dgm:cxn modelId="{C8C4D4AC-4BC5-49FD-8CC9-93E02310B717}" type="presOf" srcId="{7C21C025-2ED0-43B3-AE29-BBAD6BCC7C7E}" destId="{78EA4F5F-E209-4CD5-B246-035BD5F205B7}" srcOrd="0" destOrd="0" presId="urn:microsoft.com/office/officeart/2005/8/layout/radial6"/>
    <dgm:cxn modelId="{F798652F-92F4-4C08-954F-266AD9BF6A34}" type="presParOf" srcId="{831D3C84-3943-44A1-A206-5A6CEE091941}" destId="{D82CBC94-CA27-4D2E-B089-DF94B5F15748}" srcOrd="0" destOrd="0" presId="urn:microsoft.com/office/officeart/2005/8/layout/radial6"/>
    <dgm:cxn modelId="{D3888789-95D3-458E-B92F-5A7C498996A1}" type="presParOf" srcId="{831D3C84-3943-44A1-A206-5A6CEE091941}" destId="{ECD1A90D-1AAB-4A21-AADC-864B234D85A9}" srcOrd="1" destOrd="0" presId="urn:microsoft.com/office/officeart/2005/8/layout/radial6"/>
    <dgm:cxn modelId="{4C8F8738-B11C-4CCE-B387-C1700C3C3727}" type="presParOf" srcId="{831D3C84-3943-44A1-A206-5A6CEE091941}" destId="{F2DC78B0-BD9A-4E68-A655-E202B37B45DE}" srcOrd="2" destOrd="0" presId="urn:microsoft.com/office/officeart/2005/8/layout/radial6"/>
    <dgm:cxn modelId="{0AEBE952-AB15-463A-8934-621D5E50FB9A}" type="presParOf" srcId="{831D3C84-3943-44A1-A206-5A6CEE091941}" destId="{6676E084-E6AE-40FA-979E-E5099096C4BE}" srcOrd="3" destOrd="0" presId="urn:microsoft.com/office/officeart/2005/8/layout/radial6"/>
    <dgm:cxn modelId="{A317EDBF-9B8E-43EA-9852-5F8254E1A0AA}" type="presParOf" srcId="{831D3C84-3943-44A1-A206-5A6CEE091941}" destId="{78EA4F5F-E209-4CD5-B246-035BD5F205B7}" srcOrd="4" destOrd="0" presId="urn:microsoft.com/office/officeart/2005/8/layout/radial6"/>
    <dgm:cxn modelId="{5615B1CD-857D-4FBB-BD9C-BA70C362E1EE}" type="presParOf" srcId="{831D3C84-3943-44A1-A206-5A6CEE091941}" destId="{38AD670F-1DAF-4ED1-8518-2EFAFB5A429D}" srcOrd="5" destOrd="0" presId="urn:microsoft.com/office/officeart/2005/8/layout/radial6"/>
    <dgm:cxn modelId="{CE6E8C42-F48A-4A48-A6F2-28DD7AD13DE2}" type="presParOf" srcId="{831D3C84-3943-44A1-A206-5A6CEE091941}" destId="{E30B2E23-985E-4B45-9DA9-7941ECBC0830}" srcOrd="6" destOrd="0" presId="urn:microsoft.com/office/officeart/2005/8/layout/radial6"/>
    <dgm:cxn modelId="{514EA716-0CDE-4079-B76C-60A03DBAFB47}" type="presParOf" srcId="{831D3C84-3943-44A1-A206-5A6CEE091941}" destId="{668B4295-FDA2-4C14-AB91-86BAF70D8CD0}" srcOrd="7" destOrd="0" presId="urn:microsoft.com/office/officeart/2005/8/layout/radial6"/>
    <dgm:cxn modelId="{052717BF-3A68-4BF9-A059-E7B856126ED4}" type="presParOf" srcId="{831D3C84-3943-44A1-A206-5A6CEE091941}" destId="{889CA1D5-E959-49C7-8B31-A1837FFE8B4E}" srcOrd="8" destOrd="0" presId="urn:microsoft.com/office/officeart/2005/8/layout/radial6"/>
    <dgm:cxn modelId="{B42D6C4F-4A2A-4C5F-9379-F449951136C5}" type="presParOf" srcId="{831D3C84-3943-44A1-A206-5A6CEE091941}" destId="{E15E150E-77AF-41FB-B2D0-B5294D71D8B4}" srcOrd="9" destOrd="0" presId="urn:microsoft.com/office/officeart/2005/8/layout/radial6"/>
    <dgm:cxn modelId="{598F8604-D237-4BF7-A8BD-FEA5ABF79DC0}" type="presParOf" srcId="{831D3C84-3943-44A1-A206-5A6CEE091941}" destId="{A57DA1FC-C8BE-4581-AAFA-67C507D75A62}" srcOrd="10" destOrd="0" presId="urn:microsoft.com/office/officeart/2005/8/layout/radial6"/>
    <dgm:cxn modelId="{573D94CC-A7C7-4B62-AA77-50124E20E33C}" type="presParOf" srcId="{831D3C84-3943-44A1-A206-5A6CEE091941}" destId="{48CE819D-FBFA-4ACD-B32E-02B1C5E45301}" srcOrd="11" destOrd="0" presId="urn:microsoft.com/office/officeart/2005/8/layout/radial6"/>
    <dgm:cxn modelId="{4BA07C6E-4F09-4DC1-99F0-81A2BF12DA11}" type="presParOf" srcId="{831D3C84-3943-44A1-A206-5A6CEE091941}" destId="{CF18A44C-93EB-41B5-8D4C-748C40C354B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BBC7FC-AD35-448B-AD03-32C37EBF119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257E09-DAB5-4718-BE3D-F4A48E3DBD5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4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 luận.</a:t>
          </a:r>
          <a:endParaRPr lang="en-US" sz="4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85666-F5DD-4EF9-BE20-7717762C8CC1}" type="parTrans" cxnId="{C448A83F-3477-4E1A-9AD2-BB90643CF444}">
      <dgm:prSet/>
      <dgm:spPr/>
      <dgm:t>
        <a:bodyPr/>
        <a:lstStyle/>
        <a:p>
          <a:endParaRPr lang="en-US" sz="2200" b="1">
            <a:solidFill>
              <a:schemeClr val="tx1"/>
            </a:solidFill>
            <a:latin typeface="+mj-lt"/>
          </a:endParaRPr>
        </a:p>
      </dgm:t>
    </dgm:pt>
    <dgm:pt modelId="{8BA4DE56-3E63-4853-AFED-8A4AC78DCFDD}" type="sibTrans" cxnId="{C448A83F-3477-4E1A-9AD2-BB90643CF444}">
      <dgm:prSet/>
      <dgm:spPr/>
      <dgm:t>
        <a:bodyPr/>
        <a:lstStyle/>
        <a:p>
          <a:endParaRPr lang="en-US" sz="2200" b="1">
            <a:solidFill>
              <a:schemeClr val="tx1"/>
            </a:solidFill>
            <a:latin typeface="+mj-lt"/>
          </a:endParaRPr>
        </a:p>
      </dgm:t>
    </dgm:pt>
    <dgm:pt modelId="{12ACC8C6-213D-4184-9EC3-208478CAD524}">
      <dgm:prSet custT="1"/>
      <dgm:spPr/>
      <dgm:t>
        <a:bodyPr/>
        <a:lstStyle/>
        <a:p>
          <a:r>
            <a:rPr lang="en-US" sz="4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 xuất</a:t>
          </a:r>
          <a:endParaRPr lang="en-US" sz="4800" b="1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06459-A50F-4870-A469-8BCA8D75DB02}" type="parTrans" cxnId="{B6B3EE1E-3FE2-43A8-BB36-D21E3BEFE4B7}">
      <dgm:prSet/>
      <dgm:spPr/>
      <dgm:t>
        <a:bodyPr/>
        <a:lstStyle/>
        <a:p>
          <a:endParaRPr lang="en-US"/>
        </a:p>
      </dgm:t>
    </dgm:pt>
    <dgm:pt modelId="{669D7198-ABCE-4823-90B4-78A4F42FFCDE}" type="sibTrans" cxnId="{B6B3EE1E-3FE2-43A8-BB36-D21E3BEFE4B7}">
      <dgm:prSet/>
      <dgm:spPr/>
      <dgm:t>
        <a:bodyPr/>
        <a:lstStyle/>
        <a:p>
          <a:endParaRPr lang="en-US"/>
        </a:p>
      </dgm:t>
    </dgm:pt>
    <dgm:pt modelId="{4B9470FB-CA86-4887-B024-B1109ED1FC90}" type="pres">
      <dgm:prSet presAssocID="{79BBC7FC-AD35-448B-AD03-32C37EBF11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4969281-58BA-4B7F-AB94-52E9BD224CEC}" type="pres">
      <dgm:prSet presAssocID="{79BBC7FC-AD35-448B-AD03-32C37EBF1197}" presName="Name1" presStyleCnt="0"/>
      <dgm:spPr/>
      <dgm:t>
        <a:bodyPr/>
        <a:lstStyle/>
        <a:p>
          <a:endParaRPr lang="en-US"/>
        </a:p>
      </dgm:t>
    </dgm:pt>
    <dgm:pt modelId="{7E709317-700C-46D1-AA03-89E600F89D0A}" type="pres">
      <dgm:prSet presAssocID="{79BBC7FC-AD35-448B-AD03-32C37EBF1197}" presName="cycle" presStyleCnt="0"/>
      <dgm:spPr/>
      <dgm:t>
        <a:bodyPr/>
        <a:lstStyle/>
        <a:p>
          <a:endParaRPr lang="en-US"/>
        </a:p>
      </dgm:t>
    </dgm:pt>
    <dgm:pt modelId="{7FC414BD-80FE-4D9A-9F6E-E624D2C5DBC2}" type="pres">
      <dgm:prSet presAssocID="{79BBC7FC-AD35-448B-AD03-32C37EBF1197}" presName="srcNode" presStyleLbl="node1" presStyleIdx="0" presStyleCnt="2"/>
      <dgm:spPr/>
      <dgm:t>
        <a:bodyPr/>
        <a:lstStyle/>
        <a:p>
          <a:endParaRPr lang="en-US"/>
        </a:p>
      </dgm:t>
    </dgm:pt>
    <dgm:pt modelId="{C5714694-E417-4C05-9F08-FD092F26A388}" type="pres">
      <dgm:prSet presAssocID="{79BBC7FC-AD35-448B-AD03-32C37EBF1197}" presName="conn" presStyleLbl="parChTrans1D2" presStyleIdx="0" presStyleCnt="1"/>
      <dgm:spPr/>
      <dgm:t>
        <a:bodyPr/>
        <a:lstStyle/>
        <a:p>
          <a:endParaRPr lang="en-US"/>
        </a:p>
      </dgm:t>
    </dgm:pt>
    <dgm:pt modelId="{489AE3C4-6704-4113-B727-92F2A46605F3}" type="pres">
      <dgm:prSet presAssocID="{79BBC7FC-AD35-448B-AD03-32C37EBF1197}" presName="extraNode" presStyleLbl="node1" presStyleIdx="0" presStyleCnt="2"/>
      <dgm:spPr/>
      <dgm:t>
        <a:bodyPr/>
        <a:lstStyle/>
        <a:p>
          <a:endParaRPr lang="en-US"/>
        </a:p>
      </dgm:t>
    </dgm:pt>
    <dgm:pt modelId="{47ED61EB-EE91-4713-8546-454F2F4159DD}" type="pres">
      <dgm:prSet presAssocID="{79BBC7FC-AD35-448B-AD03-32C37EBF1197}" presName="dstNode" presStyleLbl="node1" presStyleIdx="0" presStyleCnt="2"/>
      <dgm:spPr/>
      <dgm:t>
        <a:bodyPr/>
        <a:lstStyle/>
        <a:p>
          <a:endParaRPr lang="en-US"/>
        </a:p>
      </dgm:t>
    </dgm:pt>
    <dgm:pt modelId="{F55CADEE-E02E-4AC7-B4DD-CCC8350BE83C}" type="pres">
      <dgm:prSet presAssocID="{84257E09-DAB5-4718-BE3D-F4A48E3DBD5E}" presName="text_1" presStyleLbl="node1" presStyleIdx="0" presStyleCnt="2" custScaleY="117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C102C-C89F-4054-A940-44BA0B85B883}" type="pres">
      <dgm:prSet presAssocID="{84257E09-DAB5-4718-BE3D-F4A48E3DBD5E}" presName="accent_1" presStyleCnt="0"/>
      <dgm:spPr/>
      <dgm:t>
        <a:bodyPr/>
        <a:lstStyle/>
        <a:p>
          <a:endParaRPr lang="en-US"/>
        </a:p>
      </dgm:t>
    </dgm:pt>
    <dgm:pt modelId="{0E26517F-26DB-4DB7-9C24-606FB8A7FACD}" type="pres">
      <dgm:prSet presAssocID="{84257E09-DAB5-4718-BE3D-F4A48E3DBD5E}" presName="accentRepeatNode" presStyleLbl="solidFgAcc1" presStyleIdx="0" presStyleCnt="2" custLinFactNeighborX="-1477" custLinFactNeighborY="147"/>
      <dgm:spPr/>
      <dgm:t>
        <a:bodyPr/>
        <a:lstStyle/>
        <a:p>
          <a:endParaRPr lang="en-US"/>
        </a:p>
      </dgm:t>
    </dgm:pt>
    <dgm:pt modelId="{059C0003-2472-43BC-A956-8039F709697A}" type="pres">
      <dgm:prSet presAssocID="{12ACC8C6-213D-4184-9EC3-208478CAD52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5CEDF-0A00-491C-9FE4-A276C1764352}" type="pres">
      <dgm:prSet presAssocID="{12ACC8C6-213D-4184-9EC3-208478CAD524}" presName="accent_2" presStyleCnt="0"/>
      <dgm:spPr/>
    </dgm:pt>
    <dgm:pt modelId="{B7EAB404-4536-4352-A3E8-068D64BB7B6F}" type="pres">
      <dgm:prSet presAssocID="{12ACC8C6-213D-4184-9EC3-208478CAD524}" presName="accentRepeatNode" presStyleLbl="solidFgAcc1" presStyleIdx="1" presStyleCnt="2"/>
      <dgm:spPr/>
    </dgm:pt>
  </dgm:ptLst>
  <dgm:cxnLst>
    <dgm:cxn modelId="{F47C00A9-A323-4D8A-9507-EE2F88BB257B}" type="presOf" srcId="{8BA4DE56-3E63-4853-AFED-8A4AC78DCFDD}" destId="{C5714694-E417-4C05-9F08-FD092F26A388}" srcOrd="0" destOrd="0" presId="urn:microsoft.com/office/officeart/2008/layout/VerticalCurvedList"/>
    <dgm:cxn modelId="{C448A83F-3477-4E1A-9AD2-BB90643CF444}" srcId="{79BBC7FC-AD35-448B-AD03-32C37EBF1197}" destId="{84257E09-DAB5-4718-BE3D-F4A48E3DBD5E}" srcOrd="0" destOrd="0" parTransId="{8B885666-F5DD-4EF9-BE20-7717762C8CC1}" sibTransId="{8BA4DE56-3E63-4853-AFED-8A4AC78DCFDD}"/>
    <dgm:cxn modelId="{7E2BA142-41AE-4051-9759-2E50127B804B}" type="presOf" srcId="{84257E09-DAB5-4718-BE3D-F4A48E3DBD5E}" destId="{F55CADEE-E02E-4AC7-B4DD-CCC8350BE83C}" srcOrd="0" destOrd="0" presId="urn:microsoft.com/office/officeart/2008/layout/VerticalCurvedList"/>
    <dgm:cxn modelId="{66500F52-AC7D-4D9A-B1CB-16EF2940E5B1}" type="presOf" srcId="{79BBC7FC-AD35-448B-AD03-32C37EBF1197}" destId="{4B9470FB-CA86-4887-B024-B1109ED1FC90}" srcOrd="0" destOrd="0" presId="urn:microsoft.com/office/officeart/2008/layout/VerticalCurvedList"/>
    <dgm:cxn modelId="{5E0C21EE-B5C5-40C7-AA89-1C0733322650}" type="presOf" srcId="{12ACC8C6-213D-4184-9EC3-208478CAD524}" destId="{059C0003-2472-43BC-A956-8039F709697A}" srcOrd="0" destOrd="0" presId="urn:microsoft.com/office/officeart/2008/layout/VerticalCurvedList"/>
    <dgm:cxn modelId="{B6B3EE1E-3FE2-43A8-BB36-D21E3BEFE4B7}" srcId="{79BBC7FC-AD35-448B-AD03-32C37EBF1197}" destId="{12ACC8C6-213D-4184-9EC3-208478CAD524}" srcOrd="1" destOrd="0" parTransId="{89C06459-A50F-4870-A469-8BCA8D75DB02}" sibTransId="{669D7198-ABCE-4823-90B4-78A4F42FFCDE}"/>
    <dgm:cxn modelId="{705AED21-4215-4352-A3F8-DDAA990D6EA3}" type="presParOf" srcId="{4B9470FB-CA86-4887-B024-B1109ED1FC90}" destId="{64969281-58BA-4B7F-AB94-52E9BD224CEC}" srcOrd="0" destOrd="0" presId="urn:microsoft.com/office/officeart/2008/layout/VerticalCurvedList"/>
    <dgm:cxn modelId="{A0878866-5318-425A-B557-CC318073A10A}" type="presParOf" srcId="{64969281-58BA-4B7F-AB94-52E9BD224CEC}" destId="{7E709317-700C-46D1-AA03-89E600F89D0A}" srcOrd="0" destOrd="0" presId="urn:microsoft.com/office/officeart/2008/layout/VerticalCurvedList"/>
    <dgm:cxn modelId="{47EB833D-52F5-4917-948B-1C87856AB684}" type="presParOf" srcId="{7E709317-700C-46D1-AA03-89E600F89D0A}" destId="{7FC414BD-80FE-4D9A-9F6E-E624D2C5DBC2}" srcOrd="0" destOrd="0" presId="urn:microsoft.com/office/officeart/2008/layout/VerticalCurvedList"/>
    <dgm:cxn modelId="{59FF6F27-2982-4656-B955-9F2FA2165C3E}" type="presParOf" srcId="{7E709317-700C-46D1-AA03-89E600F89D0A}" destId="{C5714694-E417-4C05-9F08-FD092F26A388}" srcOrd="1" destOrd="0" presId="urn:microsoft.com/office/officeart/2008/layout/VerticalCurvedList"/>
    <dgm:cxn modelId="{52AADAC1-CDAF-40D4-BC14-E2DC63B18D58}" type="presParOf" srcId="{7E709317-700C-46D1-AA03-89E600F89D0A}" destId="{489AE3C4-6704-4113-B727-92F2A46605F3}" srcOrd="2" destOrd="0" presId="urn:microsoft.com/office/officeart/2008/layout/VerticalCurvedList"/>
    <dgm:cxn modelId="{2382C878-83B6-4C35-9B30-8CB2C0A4BBE4}" type="presParOf" srcId="{7E709317-700C-46D1-AA03-89E600F89D0A}" destId="{47ED61EB-EE91-4713-8546-454F2F4159DD}" srcOrd="3" destOrd="0" presId="urn:microsoft.com/office/officeart/2008/layout/VerticalCurvedList"/>
    <dgm:cxn modelId="{5740711C-7BA7-4120-978D-CF3CA2082E75}" type="presParOf" srcId="{64969281-58BA-4B7F-AB94-52E9BD224CEC}" destId="{F55CADEE-E02E-4AC7-B4DD-CCC8350BE83C}" srcOrd="1" destOrd="0" presId="urn:microsoft.com/office/officeart/2008/layout/VerticalCurvedList"/>
    <dgm:cxn modelId="{C4EC2FDF-B3D4-41FE-88B0-4A6AD806E726}" type="presParOf" srcId="{64969281-58BA-4B7F-AB94-52E9BD224CEC}" destId="{FBBC102C-C89F-4054-A940-44BA0B85B883}" srcOrd="2" destOrd="0" presId="urn:microsoft.com/office/officeart/2008/layout/VerticalCurvedList"/>
    <dgm:cxn modelId="{412F0141-8BD9-4E63-8570-CC811A6A10F9}" type="presParOf" srcId="{FBBC102C-C89F-4054-A940-44BA0B85B883}" destId="{0E26517F-26DB-4DB7-9C24-606FB8A7FACD}" srcOrd="0" destOrd="0" presId="urn:microsoft.com/office/officeart/2008/layout/VerticalCurvedList"/>
    <dgm:cxn modelId="{A61CAF03-C1D3-4255-BBAF-973365FA17A4}" type="presParOf" srcId="{64969281-58BA-4B7F-AB94-52E9BD224CEC}" destId="{059C0003-2472-43BC-A956-8039F709697A}" srcOrd="3" destOrd="0" presId="urn:microsoft.com/office/officeart/2008/layout/VerticalCurvedList"/>
    <dgm:cxn modelId="{9F56DF4A-09C5-42EF-B20E-E4057D8A275B}" type="presParOf" srcId="{64969281-58BA-4B7F-AB94-52E9BD224CEC}" destId="{0725CEDF-0A00-491C-9FE4-A276C1764352}" srcOrd="4" destOrd="0" presId="urn:microsoft.com/office/officeart/2008/layout/VerticalCurvedList"/>
    <dgm:cxn modelId="{904C2BEB-9A69-4415-871F-37F0FDA1793A}" type="presParOf" srcId="{0725CEDF-0A00-491C-9FE4-A276C1764352}" destId="{B7EAB404-4536-4352-A3E8-068D64BB7B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0B590-965C-4E64-94DA-76888817C1F1}">
      <dsp:nvSpPr>
        <dsp:cNvPr id="0" name=""/>
        <dsp:cNvSpPr/>
      </dsp:nvSpPr>
      <dsp:spPr>
        <a:xfrm>
          <a:off x="4464496" y="2714160"/>
          <a:ext cx="3393276" cy="102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475"/>
              </a:lnTo>
              <a:lnTo>
                <a:pt x="3393276" y="687475"/>
              </a:lnTo>
              <a:lnTo>
                <a:pt x="3393276" y="1023375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05FF0-2C83-44D1-9DAE-D093DBC15989}">
      <dsp:nvSpPr>
        <dsp:cNvPr id="0" name=""/>
        <dsp:cNvSpPr/>
      </dsp:nvSpPr>
      <dsp:spPr>
        <a:xfrm>
          <a:off x="4464496" y="2714160"/>
          <a:ext cx="1248284" cy="102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475"/>
              </a:lnTo>
              <a:lnTo>
                <a:pt x="1248284" y="687475"/>
              </a:lnTo>
              <a:lnTo>
                <a:pt x="1248284" y="1023375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35164-8C9B-465F-B5B7-649BDD428B46}">
      <dsp:nvSpPr>
        <dsp:cNvPr id="0" name=""/>
        <dsp:cNvSpPr/>
      </dsp:nvSpPr>
      <dsp:spPr>
        <a:xfrm>
          <a:off x="3419319" y="2714160"/>
          <a:ext cx="1045176" cy="1023375"/>
        </a:xfrm>
        <a:custGeom>
          <a:avLst/>
          <a:gdLst/>
          <a:ahLst/>
          <a:cxnLst/>
          <a:rect l="0" t="0" r="0" b="0"/>
          <a:pathLst>
            <a:path>
              <a:moveTo>
                <a:pt x="1045176" y="0"/>
              </a:moveTo>
              <a:lnTo>
                <a:pt x="1045176" y="687475"/>
              </a:lnTo>
              <a:lnTo>
                <a:pt x="0" y="687475"/>
              </a:lnTo>
              <a:lnTo>
                <a:pt x="0" y="1023375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F40F1-689E-45F5-B0BD-8E236B70275A}">
      <dsp:nvSpPr>
        <dsp:cNvPr id="0" name=""/>
        <dsp:cNvSpPr/>
      </dsp:nvSpPr>
      <dsp:spPr>
        <a:xfrm>
          <a:off x="1098538" y="2714160"/>
          <a:ext cx="3365957" cy="1023375"/>
        </a:xfrm>
        <a:custGeom>
          <a:avLst/>
          <a:gdLst/>
          <a:ahLst/>
          <a:cxnLst/>
          <a:rect l="0" t="0" r="0" b="0"/>
          <a:pathLst>
            <a:path>
              <a:moveTo>
                <a:pt x="3365957" y="0"/>
              </a:moveTo>
              <a:lnTo>
                <a:pt x="3365957" y="687475"/>
              </a:lnTo>
              <a:lnTo>
                <a:pt x="0" y="687475"/>
              </a:lnTo>
              <a:lnTo>
                <a:pt x="0" y="1023375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9AB0D-B080-4A14-B0B8-F609A7DDF056}">
      <dsp:nvSpPr>
        <dsp:cNvPr id="0" name=""/>
        <dsp:cNvSpPr/>
      </dsp:nvSpPr>
      <dsp:spPr>
        <a:xfrm>
          <a:off x="3553" y="576061"/>
          <a:ext cx="8921885" cy="213809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 </a:t>
          </a:r>
          <a:r>
            <a:rPr lang="en-US" sz="40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0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40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40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40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40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kern="120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4000" b="1" i="1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lượng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dạy </a:t>
          </a:r>
          <a:r>
            <a:rPr lang="en-US" sz="40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40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</a:t>
          </a:r>
          <a:r>
            <a:rPr lang="en-US" sz="40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40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kern="120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4000" b="1" i="1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Một</a:t>
          </a:r>
          <a:endParaRPr lang="en-US" sz="2800" kern="1200" dirty="0"/>
        </a:p>
      </dsp:txBody>
      <dsp:txXfrm>
        <a:off x="3553" y="576061"/>
        <a:ext cx="8921885" cy="2138098"/>
      </dsp:txXfrm>
    </dsp:sp>
    <dsp:sp modelId="{D98F1FDA-EE4B-4EC8-985B-32D3231981BA}">
      <dsp:nvSpPr>
        <dsp:cNvPr id="0" name=""/>
        <dsp:cNvSpPr/>
      </dsp:nvSpPr>
      <dsp:spPr>
        <a:xfrm>
          <a:off x="334622" y="3737535"/>
          <a:ext cx="1527832" cy="1599523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MỞ ĐẦU</a:t>
          </a:r>
        </a:p>
      </dsp:txBody>
      <dsp:txXfrm>
        <a:off x="334622" y="3737535"/>
        <a:ext cx="1527832" cy="1599523"/>
      </dsp:txXfrm>
    </dsp:sp>
    <dsp:sp modelId="{038CE72D-76B8-4117-81DB-5493E7D22520}">
      <dsp:nvSpPr>
        <dsp:cNvPr id="0" name=""/>
        <dsp:cNvSpPr/>
      </dsp:nvSpPr>
      <dsp:spPr>
        <a:xfrm>
          <a:off x="2534255" y="3737535"/>
          <a:ext cx="1770128" cy="1599523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NỘI DUNG</a:t>
          </a:r>
        </a:p>
      </dsp:txBody>
      <dsp:txXfrm>
        <a:off x="2534255" y="3737535"/>
        <a:ext cx="1770128" cy="1599523"/>
      </dsp:txXfrm>
    </dsp:sp>
    <dsp:sp modelId="{D676C65C-377F-4436-AC76-2B3B016D39DC}">
      <dsp:nvSpPr>
        <dsp:cNvPr id="0" name=""/>
        <dsp:cNvSpPr/>
      </dsp:nvSpPr>
      <dsp:spPr>
        <a:xfrm>
          <a:off x="4976183" y="3737535"/>
          <a:ext cx="1473193" cy="1599523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THỰC NGHIỆM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76183" y="3737535"/>
        <a:ext cx="1473193" cy="1599523"/>
      </dsp:txXfrm>
    </dsp:sp>
    <dsp:sp modelId="{7ECE84EC-B2E0-49F2-BD16-DAB8D4C36C2F}">
      <dsp:nvSpPr>
        <dsp:cNvPr id="0" name=""/>
        <dsp:cNvSpPr/>
      </dsp:nvSpPr>
      <dsp:spPr>
        <a:xfrm>
          <a:off x="7121176" y="3737535"/>
          <a:ext cx="1473193" cy="1599523"/>
        </a:xfrm>
        <a:prstGeom prst="rect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Times New Roman" pitchFamily="18" charset="0"/>
              <a:cs typeface="Times New Roman" pitchFamily="18" charset="0"/>
            </a:rPr>
            <a:t>KẾT LUẬN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21176" y="3737535"/>
        <a:ext cx="1473193" cy="1599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E980C-BB5D-4091-9CF3-52B908D3534C}">
      <dsp:nvSpPr>
        <dsp:cNvPr id="0" name=""/>
        <dsp:cNvSpPr/>
      </dsp:nvSpPr>
      <dsp:spPr>
        <a:xfrm>
          <a:off x="0" y="586145"/>
          <a:ext cx="8324733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43498-35C9-49A0-BC35-0F1935962B90}">
      <dsp:nvSpPr>
        <dsp:cNvPr id="0" name=""/>
        <dsp:cNvSpPr/>
      </dsp:nvSpPr>
      <dsp:spPr>
        <a:xfrm>
          <a:off x="144017" y="151554"/>
          <a:ext cx="7957705" cy="1092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259" tIns="0" rIns="22025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Đối tượng, nội dung, phương pháp thực nghiệm.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336" y="204873"/>
        <a:ext cx="7851067" cy="985602"/>
      </dsp:txXfrm>
    </dsp:sp>
    <dsp:sp modelId="{FA47FA84-D383-4F17-A0B7-04BE3B0C35EE}">
      <dsp:nvSpPr>
        <dsp:cNvPr id="0" name=""/>
        <dsp:cNvSpPr/>
      </dsp:nvSpPr>
      <dsp:spPr>
        <a:xfrm>
          <a:off x="0" y="2508425"/>
          <a:ext cx="746062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EA2B0-55A4-4BAE-951C-76ED2B6F3545}">
      <dsp:nvSpPr>
        <dsp:cNvPr id="0" name=""/>
        <dsp:cNvSpPr/>
      </dsp:nvSpPr>
      <dsp:spPr>
        <a:xfrm>
          <a:off x="165021" y="1791110"/>
          <a:ext cx="7035781" cy="1289596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259" tIns="0" rIns="22025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Tiến trình thực nghiệm.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974" y="1854063"/>
        <a:ext cx="6909875" cy="1163690"/>
      </dsp:txXfrm>
    </dsp:sp>
    <dsp:sp modelId="{A3E910CD-ED2B-43D0-A37F-B1D276A46E0C}">
      <dsp:nvSpPr>
        <dsp:cNvPr id="0" name=""/>
        <dsp:cNvSpPr/>
      </dsp:nvSpPr>
      <dsp:spPr>
        <a:xfrm>
          <a:off x="0" y="4140142"/>
          <a:ext cx="665296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2BC4D-42C7-4211-9F70-231FE6B42716}">
      <dsp:nvSpPr>
        <dsp:cNvPr id="0" name=""/>
        <dsp:cNvSpPr/>
      </dsp:nvSpPr>
      <dsp:spPr>
        <a:xfrm>
          <a:off x="171006" y="3594022"/>
          <a:ext cx="6237730" cy="109224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0259" tIns="0" rIns="22025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Đánh giá kết quả thực nghiệm.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325" y="3647341"/>
        <a:ext cx="6131092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8A44C-93EB-41B5-8D4C-748C40C354B2}">
      <dsp:nvSpPr>
        <dsp:cNvPr id="0" name=""/>
        <dsp:cNvSpPr/>
      </dsp:nvSpPr>
      <dsp:spPr>
        <a:xfrm>
          <a:off x="1820505" y="899178"/>
          <a:ext cx="5277086" cy="5277086"/>
        </a:xfrm>
        <a:prstGeom prst="blockArc">
          <a:avLst>
            <a:gd name="adj1" fmla="val 11107839"/>
            <a:gd name="adj2" fmla="val 16199408"/>
            <a:gd name="adj3" fmla="val 464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E150E-77AF-41FB-B2D0-B5294D71D8B4}">
      <dsp:nvSpPr>
        <dsp:cNvPr id="0" name=""/>
        <dsp:cNvSpPr/>
      </dsp:nvSpPr>
      <dsp:spPr>
        <a:xfrm>
          <a:off x="1830731" y="645977"/>
          <a:ext cx="5277086" cy="5277086"/>
        </a:xfrm>
        <a:prstGeom prst="blockArc">
          <a:avLst>
            <a:gd name="adj1" fmla="val 5414232"/>
            <a:gd name="adj2" fmla="val 10769698"/>
            <a:gd name="adj3" fmla="val 464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B2E23-985E-4B45-9DA9-7941ECBC0830}">
      <dsp:nvSpPr>
        <dsp:cNvPr id="0" name=""/>
        <dsp:cNvSpPr/>
      </dsp:nvSpPr>
      <dsp:spPr>
        <a:xfrm>
          <a:off x="2068528" y="657959"/>
          <a:ext cx="5277086" cy="5277086"/>
        </a:xfrm>
        <a:prstGeom prst="blockArc">
          <a:avLst>
            <a:gd name="adj1" fmla="val 129057"/>
            <a:gd name="adj2" fmla="val 5731930"/>
            <a:gd name="adj3" fmla="val 464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6E084-E6AE-40FA-979E-E5099096C4BE}">
      <dsp:nvSpPr>
        <dsp:cNvPr id="0" name=""/>
        <dsp:cNvSpPr/>
      </dsp:nvSpPr>
      <dsp:spPr>
        <a:xfrm>
          <a:off x="2070111" y="887019"/>
          <a:ext cx="5277086" cy="5277086"/>
        </a:xfrm>
        <a:prstGeom prst="blockArc">
          <a:avLst>
            <a:gd name="adj1" fmla="val 15865948"/>
            <a:gd name="adj2" fmla="val 2142342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CBC94-CA27-4D2E-B089-DF94B5F15748}">
      <dsp:nvSpPr>
        <dsp:cNvPr id="0" name=""/>
        <dsp:cNvSpPr/>
      </dsp:nvSpPr>
      <dsp:spPr>
        <a:xfrm>
          <a:off x="3244166" y="2178798"/>
          <a:ext cx="2428875" cy="242887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Tiến trình thực nghiệm.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9867" y="2534499"/>
        <a:ext cx="1717473" cy="1717473"/>
      </dsp:txXfrm>
    </dsp:sp>
    <dsp:sp modelId="{ECD1A90D-1AAB-4A21-AADC-864B234D85A9}">
      <dsp:nvSpPr>
        <dsp:cNvPr id="0" name=""/>
        <dsp:cNvSpPr/>
      </dsp:nvSpPr>
      <dsp:spPr>
        <a:xfrm>
          <a:off x="2874431" y="-32776"/>
          <a:ext cx="3168345" cy="198632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Giáo viên tích cực trao đổi để nâng cao nhận thức của PH về CT GDPT 2018.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8424" y="258114"/>
        <a:ext cx="2240359" cy="1404544"/>
      </dsp:txXfrm>
    </dsp:sp>
    <dsp:sp modelId="{78EA4F5F-E209-4CD5-B246-035BD5F205B7}">
      <dsp:nvSpPr>
        <dsp:cNvPr id="0" name=""/>
        <dsp:cNvSpPr/>
      </dsp:nvSpPr>
      <dsp:spPr>
        <a:xfrm>
          <a:off x="5816710" y="2313601"/>
          <a:ext cx="2931761" cy="215926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Soạn Kế hoạch bài dạy và chuẩn bị đầy đủ đồ dùng và phương tiện dạy học.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6056" y="2629819"/>
        <a:ext cx="2073069" cy="1526833"/>
      </dsp:txXfrm>
    </dsp:sp>
    <dsp:sp modelId="{668B4295-FDA2-4C14-AB91-86BAF70D8CD0}">
      <dsp:nvSpPr>
        <dsp:cNvPr id="0" name=""/>
        <dsp:cNvSpPr/>
      </dsp:nvSpPr>
      <dsp:spPr>
        <a:xfrm>
          <a:off x="2946435" y="4797143"/>
          <a:ext cx="3024337" cy="212938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Tổ chức trò chơi và vận dụng linh hoạt các phương pháp trong dạy học.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9339" y="5108983"/>
        <a:ext cx="2138529" cy="1505700"/>
      </dsp:txXfrm>
    </dsp:sp>
    <dsp:sp modelId="{A57DA1FC-C8BE-4581-AAFA-67C507D75A62}">
      <dsp:nvSpPr>
        <dsp:cNvPr id="0" name=""/>
        <dsp:cNvSpPr/>
      </dsp:nvSpPr>
      <dsp:spPr>
        <a:xfrm>
          <a:off x="652949" y="2457131"/>
          <a:ext cx="2478178" cy="170021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Nghiên cứu kĩ mục tiêu, nội dung bài học.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5870" y="2706121"/>
        <a:ext cx="1752336" cy="1202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14694-E417-4C05-9F08-FD092F26A388}">
      <dsp:nvSpPr>
        <dsp:cNvPr id="0" name=""/>
        <dsp:cNvSpPr/>
      </dsp:nvSpPr>
      <dsp:spPr>
        <a:xfrm>
          <a:off x="-5619876" y="-866959"/>
          <a:ext cx="6742984" cy="6742984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CADEE-E02E-4AC7-B4DD-CCC8350BE83C}">
      <dsp:nvSpPr>
        <dsp:cNvPr id="0" name=""/>
        <dsp:cNvSpPr/>
      </dsp:nvSpPr>
      <dsp:spPr>
        <a:xfrm>
          <a:off x="920791" y="587035"/>
          <a:ext cx="7801249" cy="168811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5848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 luận.</a:t>
          </a:r>
          <a:endParaRPr lang="en-US" sz="4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0791" y="587035"/>
        <a:ext cx="7801249" cy="1688110"/>
      </dsp:txXfrm>
    </dsp:sp>
    <dsp:sp modelId="{0E26517F-26DB-4DB7-9C24-606FB8A7FACD}">
      <dsp:nvSpPr>
        <dsp:cNvPr id="0" name=""/>
        <dsp:cNvSpPr/>
      </dsp:nvSpPr>
      <dsp:spPr>
        <a:xfrm>
          <a:off x="3" y="539350"/>
          <a:ext cx="1788737" cy="1788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C0003-2472-43BC-A956-8039F709697A}">
      <dsp:nvSpPr>
        <dsp:cNvPr id="0" name=""/>
        <dsp:cNvSpPr/>
      </dsp:nvSpPr>
      <dsp:spPr>
        <a:xfrm>
          <a:off x="920791" y="2862480"/>
          <a:ext cx="7801249" cy="14309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5848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 xuất</a:t>
          </a:r>
          <a:endParaRPr lang="en-US" sz="4800" b="1" kern="120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0791" y="2862480"/>
        <a:ext cx="7801249" cy="1430989"/>
      </dsp:txXfrm>
    </dsp:sp>
    <dsp:sp modelId="{B7EAB404-4536-4352-A3E8-068D64BB7B6F}">
      <dsp:nvSpPr>
        <dsp:cNvPr id="0" name=""/>
        <dsp:cNvSpPr/>
      </dsp:nvSpPr>
      <dsp:spPr>
        <a:xfrm>
          <a:off x="26422" y="2683607"/>
          <a:ext cx="1788737" cy="1788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C48E-A161-4A2A-B7A6-F3E64EC73B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CD3F2-791D-4961-BCDE-99F5A1FA7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6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D3F2-791D-4961-BCDE-99F5A1FA7D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7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7174-1B61-41D9-88AF-0CC5E5B8E863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BA4C-A261-49B4-836E-682BAD93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7174-1B61-41D9-88AF-0CC5E5B8E863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BA4C-A261-49B4-836E-682BAD93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7174-1B61-41D9-88AF-0CC5E5B8E863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BA4C-A261-49B4-836E-682BAD93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7174-1B61-41D9-88AF-0CC5E5B8E863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BA4C-A261-49B4-836E-682BAD93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7174-1B61-41D9-88AF-0CC5E5B8E863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BA4C-A261-49B4-836E-682BAD93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7174-1B61-41D9-88AF-0CC5E5B8E863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BA4C-A261-49B4-836E-682BAD93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7174-1B61-41D9-88AF-0CC5E5B8E863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BA4C-A261-49B4-836E-682BAD93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7174-1B61-41D9-88AF-0CC5E5B8E863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BA4C-A261-49B4-836E-682BAD93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7174-1B61-41D9-88AF-0CC5E5B8E863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BA4C-A261-49B4-836E-682BAD93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7174-1B61-41D9-88AF-0CC5E5B8E863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BA4C-A261-49B4-836E-682BAD93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7174-1B61-41D9-88AF-0CC5E5B8E863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BA4C-A261-49B4-836E-682BAD93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7174-1B61-41D9-88AF-0CC5E5B8E863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BA4C-A261-49B4-836E-682BAD93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11" y="2672913"/>
            <a:ext cx="91689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lượng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theo chương trình GDPT 2018”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926" y="77723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TRƯỜNG SƠN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6" y="501317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5965" y="1467361"/>
            <a:ext cx="60003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 CÁO </a:t>
            </a:r>
            <a:r>
              <a:rPr lang="en-US" sz="4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BIỆN </a:t>
            </a:r>
            <a:r>
              <a:rPr lang="en-US" sz="44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19872" y="836712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5008" y="6168499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Lão, ngày 02 tháng 11 năm 2022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F2E872-5AB8-40A7-BA16-5F3B684EB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20" y="-28121"/>
            <a:ext cx="1997968" cy="199796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89BAAC-3CFE-4536-A77F-D1FBD8110DBE}"/>
              </a:ext>
            </a:extLst>
          </p:cNvPr>
          <p:cNvSpPr/>
          <p:nvPr/>
        </p:nvSpPr>
        <p:spPr>
          <a:xfrm>
            <a:off x="467544" y="1927807"/>
            <a:ext cx="3744416" cy="162018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nớt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32D1E-E940-4FDB-A551-AFAFF68DCD48}"/>
              </a:ext>
            </a:extLst>
          </p:cNvPr>
          <p:cNvSpPr txBox="1"/>
          <p:nvPr/>
        </p:nvSpPr>
        <p:spPr>
          <a:xfrm>
            <a:off x="1324084" y="188640"/>
            <a:ext cx="779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i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cứu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76913B-ED96-4095-AA25-C8C8780BCA4C}"/>
              </a:ext>
            </a:extLst>
          </p:cNvPr>
          <p:cNvSpPr/>
          <p:nvPr/>
        </p:nvSpPr>
        <p:spPr>
          <a:xfrm>
            <a:off x="4931024" y="4280584"/>
            <a:ext cx="3960440" cy="1624801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70FD52-049D-4E82-B52C-DC0B20826316}"/>
              </a:ext>
            </a:extLst>
          </p:cNvPr>
          <p:cNvSpPr/>
          <p:nvPr/>
        </p:nvSpPr>
        <p:spPr>
          <a:xfrm>
            <a:off x="4931024" y="1927807"/>
            <a:ext cx="3960440" cy="162018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6544945" y="3577736"/>
            <a:ext cx="732596" cy="67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1973453" y="3577735"/>
            <a:ext cx="732596" cy="67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1">
            <a:extLst>
              <a:ext uri="{FF2B5EF4-FFF2-40B4-BE49-F238E27FC236}">
                <a16:creationId xmlns:a16="http://schemas.microsoft.com/office/drawing/2014/main" id="{A776913B-ED96-4095-AA25-C8C8780BCA4C}"/>
              </a:ext>
            </a:extLst>
          </p:cNvPr>
          <p:cNvSpPr/>
          <p:nvPr/>
        </p:nvSpPr>
        <p:spPr>
          <a:xfrm>
            <a:off x="453863" y="4285205"/>
            <a:ext cx="3744415" cy="162018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Giáo viên cần tỉ mỉ, kiên trì, gần gũi học sinh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2" grpId="0" animBg="1"/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3091BA-B151-4D2E-B209-CF60B1171A0F}"/>
              </a:ext>
            </a:extLst>
          </p:cNvPr>
          <p:cNvSpPr txBox="1"/>
          <p:nvPr/>
        </p:nvSpPr>
        <p:spPr>
          <a:xfrm>
            <a:off x="1691680" y="570911"/>
            <a:ext cx="7862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23457C-E622-48DC-8463-6A7D68B06EA0}"/>
              </a:ext>
            </a:extLst>
          </p:cNvPr>
          <p:cNvSpPr/>
          <p:nvPr/>
        </p:nvSpPr>
        <p:spPr>
          <a:xfrm>
            <a:off x="323528" y="2204864"/>
            <a:ext cx="3829751" cy="15841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216386-E568-42DD-BF7E-52E0D2C2B5F7}"/>
              </a:ext>
            </a:extLst>
          </p:cNvPr>
          <p:cNvSpPr/>
          <p:nvPr/>
        </p:nvSpPr>
        <p:spPr>
          <a:xfrm>
            <a:off x="5004048" y="2121203"/>
            <a:ext cx="3829751" cy="16927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1EDC7F-A94C-47A0-9857-4B8B878A8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147" y="-22018"/>
            <a:ext cx="2078843" cy="2078843"/>
          </a:xfrm>
          <a:prstGeom prst="rect">
            <a:avLst/>
          </a:prstGeom>
        </p:spPr>
      </p:pic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D223457C-E622-48DC-8463-6A7D68B06EA0}"/>
              </a:ext>
            </a:extLst>
          </p:cNvPr>
          <p:cNvSpPr/>
          <p:nvPr/>
        </p:nvSpPr>
        <p:spPr>
          <a:xfrm>
            <a:off x="323528" y="4296754"/>
            <a:ext cx="3829751" cy="15841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4B216386-E568-42DD-BF7E-52E0D2C2B5F7}"/>
              </a:ext>
            </a:extLst>
          </p:cNvPr>
          <p:cNvSpPr/>
          <p:nvPr/>
        </p:nvSpPr>
        <p:spPr>
          <a:xfrm>
            <a:off x="5004048" y="4213093"/>
            <a:ext cx="3829751" cy="16927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72A017-832E-44F2-90C2-699B292FF4E5}"/>
              </a:ext>
            </a:extLst>
          </p:cNvPr>
          <p:cNvSpPr/>
          <p:nvPr/>
        </p:nvSpPr>
        <p:spPr>
          <a:xfrm>
            <a:off x="2271281" y="2636912"/>
            <a:ext cx="4320480" cy="13375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CT GDPT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4F1DEC-C220-4C21-8604-D4EFBE75677E}"/>
              </a:ext>
            </a:extLst>
          </p:cNvPr>
          <p:cNvSpPr/>
          <p:nvPr/>
        </p:nvSpPr>
        <p:spPr>
          <a:xfrm>
            <a:off x="696572" y="4562547"/>
            <a:ext cx="3659404" cy="17148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A82455-2575-41A2-A80C-26C15E7B3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2220"/>
            <a:ext cx="2304296" cy="2304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7018" y="173316"/>
            <a:ext cx="8100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cực trao đổi để nâng cao nhận thức của phụ </a:t>
            </a:r>
            <a:r>
              <a:rPr lang="en-US" sz="3200" b="1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GDPT 2018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0D4F1DEC-C220-4C21-8604-D4EFBE75677E}"/>
              </a:ext>
            </a:extLst>
          </p:cNvPr>
          <p:cNvSpPr/>
          <p:nvPr/>
        </p:nvSpPr>
        <p:spPr>
          <a:xfrm>
            <a:off x="4788024" y="4581128"/>
            <a:ext cx="3635896" cy="17148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216386-E568-42DD-BF7E-52E0D2C2B5F7}"/>
              </a:ext>
            </a:extLst>
          </p:cNvPr>
          <p:cNvSpPr/>
          <p:nvPr/>
        </p:nvSpPr>
        <p:spPr>
          <a:xfrm>
            <a:off x="539552" y="2371265"/>
            <a:ext cx="4075115" cy="1489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CNTT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1EDC7F-A94C-47A0-9857-4B8B878A8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147" y="-22018"/>
            <a:ext cx="2078843" cy="2078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3091BA-B151-4D2E-B209-CF60B1171A0F}"/>
              </a:ext>
            </a:extLst>
          </p:cNvPr>
          <p:cNvSpPr txBox="1"/>
          <p:nvPr/>
        </p:nvSpPr>
        <p:spPr>
          <a:xfrm>
            <a:off x="1249405" y="16729"/>
            <a:ext cx="7862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214" y="1889701"/>
            <a:ext cx="2826531" cy="3642278"/>
            <a:chOff x="1339503" y="1153469"/>
            <a:chExt cx="3768708" cy="4856371"/>
          </a:xfrm>
        </p:grpSpPr>
        <p:sp>
          <p:nvSpPr>
            <p:cNvPr id="9" name="Freeform 8"/>
            <p:cNvSpPr/>
            <p:nvPr/>
          </p:nvSpPr>
          <p:spPr>
            <a:xfrm>
              <a:off x="3013656" y="2343955"/>
              <a:ext cx="1223493" cy="1423322"/>
            </a:xfrm>
            <a:custGeom>
              <a:avLst/>
              <a:gdLst>
                <a:gd name="connsiteX0" fmla="*/ 1223493 w 1223493"/>
                <a:gd name="connsiteY0" fmla="*/ 0 h 1423322"/>
                <a:gd name="connsiteX1" fmla="*/ 901521 w 1223493"/>
                <a:gd name="connsiteY1" fmla="*/ 257577 h 1423322"/>
                <a:gd name="connsiteX2" fmla="*/ 837127 w 1223493"/>
                <a:gd name="connsiteY2" fmla="*/ 850006 h 1423322"/>
                <a:gd name="connsiteX3" fmla="*/ 540913 w 1223493"/>
                <a:gd name="connsiteY3" fmla="*/ 1043189 h 1423322"/>
                <a:gd name="connsiteX4" fmla="*/ 553792 w 1223493"/>
                <a:gd name="connsiteY4" fmla="*/ 1403797 h 1423322"/>
                <a:gd name="connsiteX5" fmla="*/ 0 w 1223493"/>
                <a:gd name="connsiteY5" fmla="*/ 1378039 h 1423322"/>
                <a:gd name="connsiteX6" fmla="*/ 0 w 1223493"/>
                <a:gd name="connsiteY6" fmla="*/ 1378039 h 142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3493" h="1423322">
                  <a:moveTo>
                    <a:pt x="1223493" y="0"/>
                  </a:moveTo>
                  <a:cubicBezTo>
                    <a:pt x="1094704" y="57954"/>
                    <a:pt x="965915" y="115909"/>
                    <a:pt x="901521" y="257577"/>
                  </a:cubicBezTo>
                  <a:cubicBezTo>
                    <a:pt x="837127" y="399245"/>
                    <a:pt x="897228" y="719071"/>
                    <a:pt x="837127" y="850006"/>
                  </a:cubicBezTo>
                  <a:cubicBezTo>
                    <a:pt x="777026" y="980941"/>
                    <a:pt x="588135" y="950891"/>
                    <a:pt x="540913" y="1043189"/>
                  </a:cubicBezTo>
                  <a:cubicBezTo>
                    <a:pt x="493691" y="1135487"/>
                    <a:pt x="643944" y="1347989"/>
                    <a:pt x="553792" y="1403797"/>
                  </a:cubicBezTo>
                  <a:cubicBezTo>
                    <a:pt x="463640" y="1459605"/>
                    <a:pt x="0" y="1378039"/>
                    <a:pt x="0" y="1378039"/>
                  </a:cubicBezTo>
                  <a:lnTo>
                    <a:pt x="0" y="137803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Freeform 18"/>
            <p:cNvSpPr/>
            <p:nvPr/>
          </p:nvSpPr>
          <p:spPr>
            <a:xfrm rot="1754114">
              <a:off x="3284005" y="2138382"/>
              <a:ext cx="257990" cy="1740412"/>
            </a:xfrm>
            <a:custGeom>
              <a:avLst/>
              <a:gdLst>
                <a:gd name="connsiteX0" fmla="*/ 105401 w 195741"/>
                <a:gd name="connsiteY0" fmla="*/ 0 h 1159098"/>
                <a:gd name="connsiteX1" fmla="*/ 2370 w 195741"/>
                <a:gd name="connsiteY1" fmla="*/ 231819 h 1159098"/>
                <a:gd name="connsiteX2" fmla="*/ 195553 w 195741"/>
                <a:gd name="connsiteY2" fmla="*/ 824248 h 1159098"/>
                <a:gd name="connsiteX3" fmla="*/ 41007 w 195741"/>
                <a:gd name="connsiteY3" fmla="*/ 1159098 h 1159098"/>
                <a:gd name="connsiteX4" fmla="*/ 41007 w 195741"/>
                <a:gd name="connsiteY4" fmla="*/ 1159098 h 11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41" h="1159098">
                  <a:moveTo>
                    <a:pt x="105401" y="0"/>
                  </a:moveTo>
                  <a:cubicBezTo>
                    <a:pt x="46373" y="47222"/>
                    <a:pt x="-12655" y="94444"/>
                    <a:pt x="2370" y="231819"/>
                  </a:cubicBezTo>
                  <a:cubicBezTo>
                    <a:pt x="17395" y="369194"/>
                    <a:pt x="189114" y="669702"/>
                    <a:pt x="195553" y="824248"/>
                  </a:cubicBezTo>
                  <a:cubicBezTo>
                    <a:pt x="201993" y="978795"/>
                    <a:pt x="41007" y="1159098"/>
                    <a:pt x="41007" y="1159098"/>
                  </a:cubicBezTo>
                  <a:lnTo>
                    <a:pt x="41007" y="115909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ardrop 14"/>
            <p:cNvSpPr/>
            <p:nvPr/>
          </p:nvSpPr>
          <p:spPr>
            <a:xfrm rot="8917466">
              <a:off x="3228686" y="1153469"/>
              <a:ext cx="1109663" cy="1056068"/>
            </a:xfrm>
            <a:prstGeom prst="teardrop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43193" y="2386329"/>
              <a:ext cx="168004" cy="1335663"/>
            </a:xfrm>
            <a:custGeom>
              <a:avLst/>
              <a:gdLst>
                <a:gd name="connsiteX0" fmla="*/ 105401 w 195741"/>
                <a:gd name="connsiteY0" fmla="*/ 0 h 1159098"/>
                <a:gd name="connsiteX1" fmla="*/ 2370 w 195741"/>
                <a:gd name="connsiteY1" fmla="*/ 231819 h 1159098"/>
                <a:gd name="connsiteX2" fmla="*/ 195553 w 195741"/>
                <a:gd name="connsiteY2" fmla="*/ 824248 h 1159098"/>
                <a:gd name="connsiteX3" fmla="*/ 41007 w 195741"/>
                <a:gd name="connsiteY3" fmla="*/ 1159098 h 1159098"/>
                <a:gd name="connsiteX4" fmla="*/ 41007 w 195741"/>
                <a:gd name="connsiteY4" fmla="*/ 1159098 h 11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41" h="1159098">
                  <a:moveTo>
                    <a:pt x="105401" y="0"/>
                  </a:moveTo>
                  <a:cubicBezTo>
                    <a:pt x="46373" y="47222"/>
                    <a:pt x="-12655" y="94444"/>
                    <a:pt x="2370" y="231819"/>
                  </a:cubicBezTo>
                  <a:cubicBezTo>
                    <a:pt x="17395" y="369194"/>
                    <a:pt x="189114" y="669702"/>
                    <a:pt x="195553" y="824248"/>
                  </a:cubicBezTo>
                  <a:cubicBezTo>
                    <a:pt x="201993" y="978795"/>
                    <a:pt x="41007" y="1159098"/>
                    <a:pt x="41007" y="1159098"/>
                  </a:cubicBezTo>
                  <a:lnTo>
                    <a:pt x="41007" y="115909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ardrop 13"/>
            <p:cNvSpPr/>
            <p:nvPr/>
          </p:nvSpPr>
          <p:spPr>
            <a:xfrm rot="7213262">
              <a:off x="2244031" y="1236087"/>
              <a:ext cx="1109663" cy="1056068"/>
            </a:xfrm>
            <a:prstGeom prst="teardrop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eardrop 17"/>
            <p:cNvSpPr/>
            <p:nvPr/>
          </p:nvSpPr>
          <p:spPr>
            <a:xfrm rot="10411452">
              <a:off x="3998548" y="1339576"/>
              <a:ext cx="1109663" cy="1056068"/>
            </a:xfrm>
            <a:prstGeom prst="teardrop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" name="Picture 2" descr="Cậu Bé Cầm Bóng Png Minh Họa Miễn Phí, Cậu Bé, Cầm Bóng Bay, Bóng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8906" y1="78125" x2="46563" y2="85313"/>
                          <a14:foregroundMark x1="72188" y1="73281" x2="76094" y2="79375"/>
                          <a14:foregroundMark x1="71094" y1="74531" x2="71094" y2="74531"/>
                          <a14:backgroundMark x1="59219" y1="18594" x2="78438" y2="24531"/>
                          <a14:backgroundMark x1="47969" y1="13906" x2="25625" y2="30000"/>
                          <a14:backgroundMark x1="33594" y1="12500" x2="22656" y2="42813"/>
                          <a14:backgroundMark x1="31094" y1="38594" x2="32188" y2="53281"/>
                          <a14:backgroundMark x1="51406" y1="19688" x2="62969" y2="30469"/>
                          <a14:backgroundMark x1="61094" y1="32813" x2="61719" y2="38594"/>
                          <a14:backgroundMark x1="66250" y1="34844" x2="66250" y2="34844"/>
                          <a14:backgroundMark x1="67656" y1="41250" x2="64688" y2="47813"/>
                          <a14:backgroundMark x1="22188" y1="49063" x2="31563" y2="54531"/>
                          <a14:backgroundMark x1="34375" y1="46719" x2="43594" y2="51563"/>
                          <a14:backgroundMark x1="37031" y1="53906" x2="23906" y2="67031"/>
                          <a14:backgroundMark x1="20625" y1="62813" x2="33594" y2="75156"/>
                          <a14:backgroundMark x1="41094" y1="64219" x2="34375" y2="82813"/>
                          <a14:backgroundMark x1="19375" y1="58750" x2="20000" y2="76406"/>
                          <a14:backgroundMark x1="43438" y1="62031" x2="42188" y2="78438"/>
                          <a14:backgroundMark x1="42813" y1="62031" x2="42813" y2="62031"/>
                          <a14:backgroundMark x1="38281" y1="61094" x2="33906" y2="64063"/>
                          <a14:backgroundMark x1="74063" y1="61250" x2="89688" y2="76406"/>
                          <a14:backgroundMark x1="69844" y1="62813" x2="69844" y2="62813"/>
                          <a14:backgroundMark x1="72500" y1="61094" x2="72500" y2="61094"/>
                          <a14:backgroundMark x1="66563" y1="63594" x2="66563" y2="63594"/>
                          <a14:backgroundMark x1="30781" y1="75625" x2="27813" y2="91094"/>
                          <a14:backgroundMark x1="20313" y1="81094" x2="27969" y2="92031"/>
                          <a14:backgroundMark x1="35313" y1="88125" x2="41250" y2="77344"/>
                          <a14:backgroundMark x1="32813" y1="88906" x2="44219" y2="81250"/>
                          <a14:backgroundMark x1="55000" y1="79688" x2="62031" y2="86406"/>
                          <a14:backgroundMark x1="57969" y1="73281" x2="70469" y2="88125"/>
                          <a14:backgroundMark x1="75000" y1="67813" x2="92969" y2="82188"/>
                          <a14:backgroundMark x1="77031" y1="72656" x2="91094" y2="85625"/>
                          <a14:backgroundMark x1="60000" y1="39531" x2="60000" y2="39531"/>
                          <a14:backgroundMark x1="60000" y1="39531" x2="60000" y2="39531"/>
                          <a14:backgroundMark x1="56406" y1="75156" x2="70781" y2="90156"/>
                          <a14:backgroundMark x1="86875" y1="79844" x2="67656" y2="92813"/>
                          <a14:backgroundMark x1="41719" y1="84844" x2="39844" y2="87813"/>
                          <a14:backgroundMark x1="54375" y1="82344" x2="66875" y2="93750"/>
                          <a14:backgroundMark x1="66875" y1="93750" x2="66875" y2="93750"/>
                          <a14:backgroundMark x1="52656" y1="81563" x2="55156" y2="87031"/>
                          <a14:backgroundMark x1="62813" y1="75000" x2="73750" y2="83906"/>
                          <a14:backgroundMark x1="45000" y1="81094" x2="45000" y2="81094"/>
                          <a14:backgroundMark x1="69375" y1="77813" x2="69375" y2="77813"/>
                          <a14:backgroundMark x1="73438" y1="71875" x2="77813" y2="75781"/>
                          <a14:backgroundMark x1="69219" y1="79063" x2="73438" y2="8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0" t="19006" r="21711" b="11912"/>
            <a:stretch/>
          </p:blipFill>
          <p:spPr bwMode="auto">
            <a:xfrm>
              <a:off x="1339503" y="2891922"/>
              <a:ext cx="2137892" cy="3117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280106" y="1984878"/>
            <a:ext cx="2129403" cy="3224368"/>
            <a:chOff x="4671270" y="1246434"/>
            <a:chExt cx="2839204" cy="4299157"/>
          </a:xfrm>
        </p:grpSpPr>
        <p:sp>
          <p:nvSpPr>
            <p:cNvPr id="27" name="Freeform 26"/>
            <p:cNvSpPr/>
            <p:nvPr/>
          </p:nvSpPr>
          <p:spPr>
            <a:xfrm>
              <a:off x="5224624" y="2481943"/>
              <a:ext cx="431593" cy="1397726"/>
            </a:xfrm>
            <a:custGeom>
              <a:avLst/>
              <a:gdLst>
                <a:gd name="connsiteX0" fmla="*/ 196462 w 431593"/>
                <a:gd name="connsiteY0" fmla="*/ 0 h 1397726"/>
                <a:gd name="connsiteX1" fmla="*/ 519 w 431593"/>
                <a:gd name="connsiteY1" fmla="*/ 378823 h 1397726"/>
                <a:gd name="connsiteX2" fmla="*/ 248713 w 431593"/>
                <a:gd name="connsiteY2" fmla="*/ 600891 h 1397726"/>
                <a:gd name="connsiteX3" fmla="*/ 78896 w 431593"/>
                <a:gd name="connsiteY3" fmla="*/ 914400 h 1397726"/>
                <a:gd name="connsiteX4" fmla="*/ 314027 w 431593"/>
                <a:gd name="connsiteY4" fmla="*/ 1110343 h 1397726"/>
                <a:gd name="connsiteX5" fmla="*/ 431593 w 431593"/>
                <a:gd name="connsiteY5" fmla="*/ 1397726 h 139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593" h="1397726">
                  <a:moveTo>
                    <a:pt x="196462" y="0"/>
                  </a:moveTo>
                  <a:cubicBezTo>
                    <a:pt x="94136" y="139337"/>
                    <a:pt x="-8190" y="278675"/>
                    <a:pt x="519" y="378823"/>
                  </a:cubicBezTo>
                  <a:cubicBezTo>
                    <a:pt x="9227" y="478972"/>
                    <a:pt x="235650" y="511628"/>
                    <a:pt x="248713" y="600891"/>
                  </a:cubicBezTo>
                  <a:cubicBezTo>
                    <a:pt x="261776" y="690154"/>
                    <a:pt x="68010" y="829491"/>
                    <a:pt x="78896" y="914400"/>
                  </a:cubicBezTo>
                  <a:cubicBezTo>
                    <a:pt x="89782" y="999309"/>
                    <a:pt x="255244" y="1029789"/>
                    <a:pt x="314027" y="1110343"/>
                  </a:cubicBezTo>
                  <a:cubicBezTo>
                    <a:pt x="372810" y="1190897"/>
                    <a:pt x="402201" y="1294311"/>
                    <a:pt x="431593" y="13977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671270" y="1246434"/>
              <a:ext cx="2839204" cy="4299157"/>
              <a:chOff x="7334393" y="1327018"/>
              <a:chExt cx="2839204" cy="4299157"/>
            </a:xfrm>
          </p:grpSpPr>
          <p:pic>
            <p:nvPicPr>
              <p:cNvPr id="1026" name="Picture 2" descr="Cầm Bóng , Bong Bóng., Trẻ Con, Cậu Bé Vector và PNG với nền trong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93" b="97194" l="9959" r="89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69" t="31250" r="10811" b="3460"/>
              <a:stretch/>
            </p:blipFill>
            <p:spPr bwMode="auto">
              <a:xfrm>
                <a:off x="8177372" y="2655946"/>
                <a:ext cx="1996225" cy="2970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Freeform 22"/>
              <p:cNvSpPr/>
              <p:nvPr/>
            </p:nvSpPr>
            <p:spPr>
              <a:xfrm rot="287930" flipH="1">
                <a:off x="8274911" y="2434888"/>
                <a:ext cx="388344" cy="1455312"/>
              </a:xfrm>
              <a:custGeom>
                <a:avLst/>
                <a:gdLst>
                  <a:gd name="connsiteX0" fmla="*/ 0 w 388344"/>
                  <a:gd name="connsiteY0" fmla="*/ 0 h 1455312"/>
                  <a:gd name="connsiteX1" fmla="*/ 386367 w 388344"/>
                  <a:gd name="connsiteY1" fmla="*/ 592428 h 1455312"/>
                  <a:gd name="connsiteX2" fmla="*/ 154547 w 388344"/>
                  <a:gd name="connsiteY2" fmla="*/ 1210614 h 1455312"/>
                  <a:gd name="connsiteX3" fmla="*/ 244699 w 388344"/>
                  <a:gd name="connsiteY3" fmla="*/ 1455312 h 145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344" h="1455312">
                    <a:moveTo>
                      <a:pt x="0" y="0"/>
                    </a:moveTo>
                    <a:cubicBezTo>
                      <a:pt x="180304" y="195329"/>
                      <a:pt x="360609" y="390659"/>
                      <a:pt x="386367" y="592428"/>
                    </a:cubicBezTo>
                    <a:cubicBezTo>
                      <a:pt x="412125" y="794197"/>
                      <a:pt x="178158" y="1066800"/>
                      <a:pt x="154547" y="1210614"/>
                    </a:cubicBezTo>
                    <a:cubicBezTo>
                      <a:pt x="130936" y="1354428"/>
                      <a:pt x="187817" y="1404870"/>
                      <a:pt x="244699" y="14553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Teardrop 25"/>
              <p:cNvSpPr/>
              <p:nvPr/>
            </p:nvSpPr>
            <p:spPr>
              <a:xfrm rot="8991496">
                <a:off x="8245972" y="1327018"/>
                <a:ext cx="1109663" cy="1056068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Teardrop 21"/>
              <p:cNvSpPr/>
              <p:nvPr/>
            </p:nvSpPr>
            <p:spPr>
              <a:xfrm rot="7183467">
                <a:off x="7307595" y="1398037"/>
                <a:ext cx="1109663" cy="1056068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033" name="Group 1032"/>
          <p:cNvGrpSpPr/>
          <p:nvPr/>
        </p:nvGrpSpPr>
        <p:grpSpPr>
          <a:xfrm>
            <a:off x="1867530" y="938799"/>
            <a:ext cx="5358844" cy="886163"/>
            <a:chOff x="2497104" y="259046"/>
            <a:chExt cx="7145125" cy="1181549"/>
          </a:xfrm>
        </p:grpSpPr>
        <p:sp>
          <p:nvSpPr>
            <p:cNvPr id="1028" name="Rounded Rectangle 1027"/>
            <p:cNvSpPr/>
            <p:nvPr/>
          </p:nvSpPr>
          <p:spPr>
            <a:xfrm>
              <a:off x="2497104" y="259046"/>
              <a:ext cx="7145125" cy="1172917"/>
            </a:xfrm>
            <a:prstGeom prst="round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2718109" y="332601"/>
              <a:ext cx="6711286" cy="1107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Gộp </a:t>
              </a:r>
              <a:r>
                <a:rPr lang="vi-VN" sz="2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3</a:t>
              </a:r>
              <a:r>
                <a:rPr lang="vi-VN" sz="2400" dirty="0">
                  <a:latin typeface="UTM Avo" panose="02040603050506020204" pitchFamily="18" charset="0"/>
                </a:rPr>
                <a:t> quả bóng và </a:t>
              </a:r>
              <a:r>
                <a:rPr lang="vi-VN" sz="2400" dirty="0">
                  <a:solidFill>
                    <a:srgbClr val="00B0F0"/>
                  </a:solidFill>
                  <a:latin typeface="UTM Avo" panose="02040603050506020204" pitchFamily="18" charset="0"/>
                </a:rPr>
                <a:t>2</a:t>
              </a:r>
              <a:r>
                <a:rPr lang="vi-VN" sz="2400" dirty="0">
                  <a:latin typeface="UTM Avo" panose="02040603050506020204" pitchFamily="18" charset="0"/>
                </a:rPr>
                <a:t> quả bóng được mấy quả bóng? 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5430499" y="2516666"/>
            <a:ext cx="2849051" cy="605015"/>
            <a:chOff x="7788429" y="2289751"/>
            <a:chExt cx="3798734" cy="806687"/>
          </a:xfrm>
        </p:grpSpPr>
        <p:sp>
          <p:nvSpPr>
            <p:cNvPr id="1034" name="Rounded Rectangle 1033"/>
            <p:cNvSpPr/>
            <p:nvPr/>
          </p:nvSpPr>
          <p:spPr>
            <a:xfrm>
              <a:off x="7788429" y="2289751"/>
              <a:ext cx="3798734" cy="806687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5" name="Oval 1034"/>
            <p:cNvSpPr/>
            <p:nvPr/>
          </p:nvSpPr>
          <p:spPr>
            <a:xfrm>
              <a:off x="7940011" y="2435919"/>
              <a:ext cx="514350" cy="5143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8533945" y="2435919"/>
              <a:ext cx="514350" cy="5143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9127879" y="2435919"/>
              <a:ext cx="514350" cy="5143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10311212" y="2435919"/>
              <a:ext cx="514350" cy="5143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10905146" y="2435919"/>
              <a:ext cx="514350" cy="5143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747637" y="3365768"/>
            <a:ext cx="1964188" cy="577079"/>
          </a:xfrm>
          <a:prstGeom prst="rect">
            <a:avLst/>
          </a:prstGeom>
        </p:spPr>
        <p:txBody>
          <a:bodyPr wrap="square" lIns="68532" tIns="34289" rIns="68532" bIns="34289">
            <a:spAutoFit/>
          </a:bodyPr>
          <a:lstStyle/>
          <a:p>
            <a:pPr algn="ctr"/>
            <a:r>
              <a:rPr lang="vi-VN" sz="3300" b="1" dirty="0">
                <a:solidFill>
                  <a:srgbClr val="FF0000"/>
                </a:solidFill>
                <a:latin typeface="UTM Avo" panose="02040603050506020204" pitchFamily="18" charset="0"/>
              </a:rPr>
              <a:t>3 + 2 = </a:t>
            </a:r>
            <a:endParaRPr lang="en-US" sz="33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37" name="Rectangle 1036"/>
          <p:cNvSpPr/>
          <p:nvPr/>
        </p:nvSpPr>
        <p:spPr>
          <a:xfrm>
            <a:off x="7396210" y="3365768"/>
            <a:ext cx="367632" cy="577079"/>
          </a:xfrm>
          <a:prstGeom prst="rect">
            <a:avLst/>
          </a:prstGeom>
        </p:spPr>
        <p:txBody>
          <a:bodyPr wrap="none" lIns="68532" tIns="34289" rIns="68532" bIns="34289">
            <a:spAutoFit/>
          </a:bodyPr>
          <a:lstStyle/>
          <a:p>
            <a:pPr lvl="0" algn="ctr"/>
            <a:r>
              <a:rPr lang="vi-VN" sz="33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33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10 (TIẾT 1)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0.04398 L -0.05885 0.02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23457C-E622-48DC-8463-6A7D68B06EA0}"/>
              </a:ext>
            </a:extLst>
          </p:cNvPr>
          <p:cNvSpPr/>
          <p:nvPr/>
        </p:nvSpPr>
        <p:spPr>
          <a:xfrm>
            <a:off x="4932040" y="2371265"/>
            <a:ext cx="3829751" cy="14897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216386-E568-42DD-BF7E-52E0D2C2B5F7}"/>
              </a:ext>
            </a:extLst>
          </p:cNvPr>
          <p:cNvSpPr/>
          <p:nvPr/>
        </p:nvSpPr>
        <p:spPr>
          <a:xfrm>
            <a:off x="539552" y="2371265"/>
            <a:ext cx="4075115" cy="1489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CNTT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1EDC7F-A94C-47A0-9857-4B8B878A8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147" y="-22018"/>
            <a:ext cx="2078843" cy="2078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3091BA-B151-4D2E-B209-CF60B1171A0F}"/>
              </a:ext>
            </a:extLst>
          </p:cNvPr>
          <p:cNvSpPr txBox="1"/>
          <p:nvPr/>
        </p:nvSpPr>
        <p:spPr>
          <a:xfrm>
            <a:off x="1257709" y="116632"/>
            <a:ext cx="7862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B20D16-28DE-47A1-9C25-45D460077383}"/>
              </a:ext>
            </a:extLst>
          </p:cNvPr>
          <p:cNvSpPr/>
          <p:nvPr/>
        </p:nvSpPr>
        <p:spPr>
          <a:xfrm>
            <a:off x="486066" y="1506704"/>
            <a:ext cx="1333500" cy="482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89" rIns="68532" bIns="34289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+ 1 =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131ECCF-2C75-40D9-85EC-5329367A541E}"/>
              </a:ext>
            </a:extLst>
          </p:cNvPr>
          <p:cNvSpPr/>
          <p:nvPr/>
        </p:nvSpPr>
        <p:spPr>
          <a:xfrm>
            <a:off x="486066" y="2132856"/>
            <a:ext cx="1333500" cy="4822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89" rIns="68532" bIns="34289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+ 1 =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E2D402-EF95-4D1F-8524-52AEAB6CF7DD}"/>
              </a:ext>
            </a:extLst>
          </p:cNvPr>
          <p:cNvSpPr/>
          <p:nvPr/>
        </p:nvSpPr>
        <p:spPr>
          <a:xfrm>
            <a:off x="486066" y="2708920"/>
            <a:ext cx="1333500" cy="4822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89" rIns="68532" bIns="34289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+ 1 =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E79F1D-3061-4C1E-8222-78B670788519}"/>
              </a:ext>
            </a:extLst>
          </p:cNvPr>
          <p:cNvSpPr/>
          <p:nvPr/>
        </p:nvSpPr>
        <p:spPr>
          <a:xfrm>
            <a:off x="3609076" y="1506704"/>
            <a:ext cx="1333500" cy="4822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89" rIns="68532" bIns="34289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+ 2 =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68C7E4E-B798-42CB-9C62-B114A16D6B94}"/>
              </a:ext>
            </a:extLst>
          </p:cNvPr>
          <p:cNvSpPr/>
          <p:nvPr/>
        </p:nvSpPr>
        <p:spPr>
          <a:xfrm>
            <a:off x="3609076" y="2132856"/>
            <a:ext cx="1333500" cy="4822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89" rIns="68532" bIns="34289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+ 3 =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D425EDE-2094-411C-9887-8C62B5139E6B}"/>
              </a:ext>
            </a:extLst>
          </p:cNvPr>
          <p:cNvSpPr/>
          <p:nvPr/>
        </p:nvSpPr>
        <p:spPr>
          <a:xfrm>
            <a:off x="3609076" y="2708920"/>
            <a:ext cx="1333500" cy="4822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89" rIns="68532" bIns="34289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+ 4 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2A48310-B0D3-44B6-9180-97A3CC0DFFBC}"/>
              </a:ext>
            </a:extLst>
          </p:cNvPr>
          <p:cNvSpPr/>
          <p:nvPr/>
        </p:nvSpPr>
        <p:spPr>
          <a:xfrm>
            <a:off x="6686841" y="1506704"/>
            <a:ext cx="1333500" cy="482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89" rIns="68532" bIns="34289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+ 5 =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85A9F64-F6DB-4043-8F41-B20A10D8BE24}"/>
              </a:ext>
            </a:extLst>
          </p:cNvPr>
          <p:cNvSpPr/>
          <p:nvPr/>
        </p:nvSpPr>
        <p:spPr>
          <a:xfrm>
            <a:off x="6686841" y="2132856"/>
            <a:ext cx="1333500" cy="4822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89" rIns="68532" bIns="34289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+ 3 =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3B5C022-77F0-4387-BCD2-6D9D1CA7574A}"/>
              </a:ext>
            </a:extLst>
          </p:cNvPr>
          <p:cNvSpPr/>
          <p:nvPr/>
        </p:nvSpPr>
        <p:spPr>
          <a:xfrm>
            <a:off x="6686841" y="2708920"/>
            <a:ext cx="1333500" cy="4822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89" rIns="68532" bIns="34289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+ 2 =</a:t>
            </a:r>
          </a:p>
        </p:txBody>
      </p:sp>
      <p:sp>
        <p:nvSpPr>
          <p:cNvPr id="38" name="Oval 37"/>
          <p:cNvSpPr/>
          <p:nvPr/>
        </p:nvSpPr>
        <p:spPr>
          <a:xfrm>
            <a:off x="92527" y="808429"/>
            <a:ext cx="536122" cy="510608"/>
          </a:xfrm>
          <a:prstGeom prst="ellipse">
            <a:avLst/>
          </a:prstGeom>
          <a:solidFill>
            <a:srgbClr val="FE6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99" tIns="25715" rIns="51399" bIns="25715" anchor="ctr"/>
          <a:lstStyle/>
          <a:p>
            <a:pPr defTabSz="513914">
              <a:defRPr/>
            </a:pPr>
            <a:r>
              <a:rPr lang="en-US" sz="3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28650" y="639960"/>
            <a:ext cx="3575396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0" tIns="45660" rIns="91320" bIns="4566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 </a:t>
            </a:r>
            <a:r>
              <a:rPr lang="en-US" sz="2700" b="1" smtClean="0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nhẩm (Trang 58)</a:t>
            </a:r>
            <a:endParaRPr lang="vi-VN" sz="2700" b="1">
              <a:solidFill>
                <a:srgbClr val="00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521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10 (TIẾT 2)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4654" y="3573016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 BÀI: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“Đoàn kết”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GV hô: “Đoàn kết, đoàn kết”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HS hỏi “Kết mấy, kết mấy”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GV hô “Kết 1 + 1” hoặc “Kết 2 + 3” là các phép tính các em vừa tính nhẩm trong bài 2.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HS tính nhẩm nhanh kết quả và kết số lượng đúng kết quả của phép tính.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23457C-E622-48DC-8463-6A7D68B06EA0}"/>
              </a:ext>
            </a:extLst>
          </p:cNvPr>
          <p:cNvSpPr/>
          <p:nvPr/>
        </p:nvSpPr>
        <p:spPr>
          <a:xfrm>
            <a:off x="4932040" y="2371265"/>
            <a:ext cx="3829751" cy="14897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216386-E568-42DD-BF7E-52E0D2C2B5F7}"/>
              </a:ext>
            </a:extLst>
          </p:cNvPr>
          <p:cNvSpPr/>
          <p:nvPr/>
        </p:nvSpPr>
        <p:spPr>
          <a:xfrm>
            <a:off x="539552" y="2371265"/>
            <a:ext cx="4075115" cy="1489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CNTT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1EDC7F-A94C-47A0-9857-4B8B878A8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147" y="-22018"/>
            <a:ext cx="2078843" cy="2078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3091BA-B151-4D2E-B209-CF60B1171A0F}"/>
              </a:ext>
            </a:extLst>
          </p:cNvPr>
          <p:cNvSpPr txBox="1"/>
          <p:nvPr/>
        </p:nvSpPr>
        <p:spPr>
          <a:xfrm>
            <a:off x="1257709" y="116632"/>
            <a:ext cx="7862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4B216386-E568-42DD-BF7E-52E0D2C2B5F7}"/>
              </a:ext>
            </a:extLst>
          </p:cNvPr>
          <p:cNvSpPr/>
          <p:nvPr/>
        </p:nvSpPr>
        <p:spPr>
          <a:xfrm>
            <a:off x="582219" y="4571782"/>
            <a:ext cx="8064896" cy="17281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27/2020/TT-BGDĐT: Học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giá </a:t>
            </a:r>
          </a:p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 sinh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656190263"/>
              </p:ext>
            </p:extLst>
          </p:nvPr>
        </p:nvGraphicFramePr>
        <p:xfrm>
          <a:off x="179512" y="1412776"/>
          <a:ext cx="832473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Horizontal Scroll 25"/>
          <p:cNvSpPr/>
          <p:nvPr/>
        </p:nvSpPr>
        <p:spPr>
          <a:xfrm>
            <a:off x="179512" y="44624"/>
            <a:ext cx="8784976" cy="100811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THỰC NGHIỆM BIỆN PHÁP TẠI ĐƠN VỊ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0B817E-06A6-4D85-BFF2-9FF16481EC1F}"/>
              </a:ext>
            </a:extLst>
          </p:cNvPr>
          <p:cNvSpPr/>
          <p:nvPr/>
        </p:nvSpPr>
        <p:spPr>
          <a:xfrm>
            <a:off x="206388" y="4736563"/>
            <a:ext cx="8758101" cy="2021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Phương pháp thảo luận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Phương pháp trực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Phương pháp gợi mở - vấn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giảng giải - minh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2260FD-67C2-444A-899C-461F05352E7A}"/>
              </a:ext>
            </a:extLst>
          </p:cNvPr>
          <p:cNvSpPr/>
          <p:nvPr/>
        </p:nvSpPr>
        <p:spPr>
          <a:xfrm>
            <a:off x="206388" y="2495458"/>
            <a:ext cx="8758100" cy="1927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Trong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dạy học tôi sử dụng nhiều phương pháp dạy học tích cực chủ động của học sinh.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 là việc sử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dụng công nghệ thông tin</a:t>
            </a:r>
            <a:r>
              <a:rPr lang="en-US" sz="36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C14F1D-45B2-4608-8727-1D4842827010}"/>
              </a:ext>
            </a:extLst>
          </p:cNvPr>
          <p:cNvSpPr/>
          <p:nvPr/>
        </p:nvSpPr>
        <p:spPr>
          <a:xfrm>
            <a:off x="206388" y="1152125"/>
            <a:ext cx="8758100" cy="10814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Thực nghiệm với học sinh lớp 1D nói riêng và với học sinh trường Tiểu học Trường Sơn nói chung.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88" y="86708"/>
            <a:ext cx="89376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Đối tượng, nội dung, phương pháp thực nghiệm.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41745965"/>
              </p:ext>
            </p:extLst>
          </p:nvPr>
        </p:nvGraphicFramePr>
        <p:xfrm>
          <a:off x="107504" y="-243408"/>
          <a:ext cx="892899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1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9CE8791-8FCD-4813-A290-45D66099A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3131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62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Đánh giá kết quả thực nghiệm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23087"/>
              </p:ext>
            </p:extLst>
          </p:nvPr>
        </p:nvGraphicFramePr>
        <p:xfrm>
          <a:off x="0" y="1397000"/>
          <a:ext cx="9144000" cy="5460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88224">
                  <a:extLst>
                    <a:ext uri="{9D8B030D-6E8A-4147-A177-3AD203B41FA5}">
                      <a16:colId xmlns:a16="http://schemas.microsoft.com/office/drawing/2014/main" val="3796985852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2279773126"/>
                    </a:ext>
                  </a:extLst>
                </a:gridCol>
              </a:tblGrid>
              <a:tr h="79057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thường gặp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5748574"/>
                  </a:ext>
                </a:extLst>
              </a:tr>
              <a:tr h="102877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Nhầm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 khi sử dụng dấu &gt;, &lt;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0/37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1010119"/>
                  </a:ext>
                </a:extLst>
              </a:tr>
              <a:tr h="121388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Lúng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túng trong việc so sánh giá trị các số.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316900"/>
                  </a:ext>
                </a:extLst>
              </a:tr>
              <a:tr h="121388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Chưa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thạo khi tìm thành phần chưa biết của phép cộng, trừ.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313229"/>
                  </a:ext>
                </a:extLst>
              </a:tr>
              <a:tr h="121388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Giải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 có lời văn còn nhầm lẫn hoặc chưa biết trả lời bài toán.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579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24555"/>
            <a:ext cx="7200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Kết luận đề xuất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63EDF93-FBAA-4A00-BD63-E2E97C785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795284"/>
              </p:ext>
            </p:extLst>
          </p:nvPr>
        </p:nvGraphicFramePr>
        <p:xfrm>
          <a:off x="395536" y="1804310"/>
          <a:ext cx="8748464" cy="500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0497" y="2879321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337" y="484634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>
            <a:extLst>
              <a:ext uri="{FF2B5EF4-FFF2-40B4-BE49-F238E27FC236}">
                <a16:creationId xmlns:a16="http://schemas.microsoft.com/office/drawing/2014/main" id="{FB2F0A69-CB93-42DC-9F45-DAB16B94FE23}"/>
              </a:ext>
            </a:extLst>
          </p:cNvPr>
          <p:cNvSpPr/>
          <p:nvPr/>
        </p:nvSpPr>
        <p:spPr>
          <a:xfrm>
            <a:off x="1691680" y="116632"/>
            <a:ext cx="5814391" cy="1224136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E006DE-0D38-47CB-9341-570598C6EDA0}"/>
              </a:ext>
            </a:extLst>
          </p:cNvPr>
          <p:cNvSpPr/>
          <p:nvPr/>
        </p:nvSpPr>
        <p:spPr>
          <a:xfrm>
            <a:off x="176420" y="1719957"/>
            <a:ext cx="8863604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Tăng cường vận dụng công nghệ thông tin.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CB20C8-C436-4B2F-B374-CC1BCD5C5C87}"/>
              </a:ext>
            </a:extLst>
          </p:cNvPr>
          <p:cNvSpPr/>
          <p:nvPr/>
        </p:nvSpPr>
        <p:spPr>
          <a:xfrm>
            <a:off x="154018" y="3212976"/>
            <a:ext cx="8863604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và xây dựng đôi bạn cùng tiến.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3A24CE-9BB8-4E40-8997-34D766566C70}"/>
              </a:ext>
            </a:extLst>
          </p:cNvPr>
          <p:cNvSpPr/>
          <p:nvPr/>
        </p:nvSpPr>
        <p:spPr>
          <a:xfrm>
            <a:off x="107506" y="4708069"/>
            <a:ext cx="8863604" cy="1169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Đánh giá học sinh theo thông tư 27.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>
            <a:extLst>
              <a:ext uri="{FF2B5EF4-FFF2-40B4-BE49-F238E27FC236}">
                <a16:creationId xmlns:a16="http://schemas.microsoft.com/office/drawing/2014/main" id="{FB2F0A69-CB93-42DC-9F45-DAB16B94FE23}"/>
              </a:ext>
            </a:extLst>
          </p:cNvPr>
          <p:cNvSpPr/>
          <p:nvPr/>
        </p:nvSpPr>
        <p:spPr>
          <a:xfrm>
            <a:off x="1691680" y="116632"/>
            <a:ext cx="5814391" cy="1224136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E006DE-0D38-47CB-9341-570598C6EDA0}"/>
              </a:ext>
            </a:extLst>
          </p:cNvPr>
          <p:cNvSpPr/>
          <p:nvPr/>
        </p:nvSpPr>
        <p:spPr>
          <a:xfrm>
            <a:off x="176420" y="1719957"/>
            <a:ext cx="8863604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 Với học sinh: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đầy đủ đồ dùng học tập, sách vở của môn học.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CB20C8-C436-4B2F-B374-CC1BCD5C5C87}"/>
              </a:ext>
            </a:extLst>
          </p:cNvPr>
          <p:cNvSpPr/>
          <p:nvPr/>
        </p:nvSpPr>
        <p:spPr>
          <a:xfrm>
            <a:off x="154018" y="3212976"/>
            <a:ext cx="8863604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 Với giáo viên: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Giáo viên nghiên cứu kĩ mạch kiến thức, vận dụng linh hoạt các phương pháp dạy học.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3A24CE-9BB8-4E40-8997-34D766566C70}"/>
              </a:ext>
            </a:extLst>
          </p:cNvPr>
          <p:cNvSpPr/>
          <p:nvPr/>
        </p:nvSpPr>
        <p:spPr>
          <a:xfrm>
            <a:off x="107506" y="4708068"/>
            <a:ext cx="8863604" cy="1889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 Với nhà trường: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đầy đủ cơ sở vật chất đặc biệt là đường </a:t>
            </a:r>
            <a:r>
              <a:rPr lang="de-DE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truyền,internet, 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đồ dùng dạy học, máy tính, máy soi để đảm bảo giờ dạy hiệu quả.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8853"/>
            <a:ext cx="914399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36865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2720" algn="just">
              <a:lnSpc>
                <a:spcPct val="150000"/>
              </a:lnSpc>
            </a:pPr>
            <a:r>
              <a:rPr lang="vi-VN">
                <a:latin typeface="Times New Roman" panose="02020603050405020304" pitchFamily="18" charset="0"/>
              </a:rPr>
              <a:t> </a:t>
            </a:r>
            <a:r>
              <a:rPr lang="vi-VN" sz="2800" smtClean="0">
                <a:latin typeface="Times New Roman" panose="02020603050405020304" pitchFamily="18" charset="0"/>
              </a:rPr>
              <a:t>1</a:t>
            </a:r>
            <a:r>
              <a:rPr lang="vi-VN" sz="2800">
                <a:latin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</a:rPr>
              <a:t>Sách toán </a:t>
            </a:r>
            <a:r>
              <a:rPr lang="vi-VN" sz="2800" smtClean="0">
                <a:latin typeface="Times New Roman" panose="02020603050405020304" pitchFamily="18" charset="0"/>
              </a:rPr>
              <a:t>lớp </a:t>
            </a:r>
            <a:r>
              <a:rPr lang="vi-VN" sz="2800">
                <a:latin typeface="Times New Roman" panose="02020603050405020304" pitchFamily="18" charset="0"/>
              </a:rPr>
              <a:t>1 </a:t>
            </a:r>
            <a:r>
              <a:rPr lang="en-US" sz="2800" smtClean="0">
                <a:latin typeface="Times New Roman" panose="02020603050405020304" pitchFamily="18" charset="0"/>
              </a:rPr>
              <a:t>-</a:t>
            </a:r>
            <a:r>
              <a:rPr lang="vi-VN" sz="2800" smtClean="0">
                <a:latin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</a:rPr>
              <a:t>Sách Kết nối tri thức với cuộc sống/</a:t>
            </a:r>
            <a:r>
              <a:rPr lang="vi-VN" sz="2800" smtClean="0">
                <a:latin typeface="Times New Roman" panose="02020603050405020304" pitchFamily="18" charset="0"/>
              </a:rPr>
              <a:t>NXB </a:t>
            </a:r>
            <a:r>
              <a:rPr lang="vi-VN" sz="2800" dirty="0">
                <a:latin typeface="Times New Roman" panose="02020603050405020304" pitchFamily="18" charset="0"/>
              </a:rPr>
              <a:t>Giáo dục.</a:t>
            </a:r>
          </a:p>
          <a:p>
            <a:pPr indent="172720"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</a:rPr>
              <a:t>2. Sách giáo </a:t>
            </a:r>
            <a:r>
              <a:rPr lang="vi-VN" sz="2800">
                <a:latin typeface="Times New Roman" panose="02020603050405020304" pitchFamily="18" charset="0"/>
              </a:rPr>
              <a:t>viên </a:t>
            </a:r>
            <a:r>
              <a:rPr lang="en-US" sz="2800" smtClean="0">
                <a:latin typeface="Times New Roman" panose="02020603050405020304" pitchFamily="18" charset="0"/>
              </a:rPr>
              <a:t>Toán </a:t>
            </a:r>
            <a:r>
              <a:rPr lang="vi-VN" sz="2800" smtClean="0">
                <a:latin typeface="Times New Roman" panose="02020603050405020304" pitchFamily="18" charset="0"/>
              </a:rPr>
              <a:t>1 </a:t>
            </a:r>
            <a:r>
              <a:rPr lang="en-US" sz="2800" smtClean="0">
                <a:latin typeface="Times New Roman" panose="02020603050405020304" pitchFamily="18" charset="0"/>
              </a:rPr>
              <a:t>-</a:t>
            </a:r>
            <a:r>
              <a:rPr lang="vi-VN" sz="2800" smtClean="0">
                <a:latin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Sách Kết nối tri thức với cuộc sống/</a:t>
            </a:r>
            <a:r>
              <a:rPr lang="vi-VN" sz="2800" smtClean="0">
                <a:latin typeface="Times New Roman" panose="02020603050405020304" pitchFamily="18" charset="0"/>
              </a:rPr>
              <a:t>NXB </a:t>
            </a:r>
            <a:r>
              <a:rPr lang="vi-VN" sz="2800" dirty="0">
                <a:latin typeface="Times New Roman" panose="02020603050405020304" pitchFamily="18" charset="0"/>
              </a:rPr>
              <a:t>Giáo dục Việt </a:t>
            </a:r>
            <a:r>
              <a:rPr lang="vi-VN" sz="2800">
                <a:latin typeface="Times New Roman" panose="02020603050405020304" pitchFamily="18" charset="0"/>
              </a:rPr>
              <a:t>Nam</a:t>
            </a:r>
            <a:r>
              <a:rPr lang="vi-VN" sz="2800" smtClean="0">
                <a:latin typeface="Times New Roman" panose="02020603050405020304" pitchFamily="18" charset="0"/>
              </a:rPr>
              <a:t>.</a:t>
            </a:r>
            <a:endParaRPr lang="en-US" sz="2800" smtClean="0">
              <a:latin typeface="Times New Roman" panose="02020603050405020304" pitchFamily="18" charset="0"/>
            </a:endParaRPr>
          </a:p>
          <a:p>
            <a:pPr indent="172720"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</a:rPr>
              <a:t>3. Sách điện tử Toán lớp 1 - </a:t>
            </a:r>
            <a:r>
              <a:rPr lang="en-US" sz="2800">
                <a:latin typeface="Times New Roman" panose="02020603050405020304" pitchFamily="18" charset="0"/>
              </a:rPr>
              <a:t>Sách Kết nối tri thức với cuộc sống/</a:t>
            </a:r>
            <a:r>
              <a:rPr lang="vi-VN" sz="2800">
                <a:latin typeface="Times New Roman" panose="02020603050405020304" pitchFamily="18" charset="0"/>
              </a:rPr>
              <a:t>NXB Giáo dục Việt Nam.</a:t>
            </a:r>
            <a:endParaRPr lang="vi-VN" sz="2800" dirty="0">
              <a:latin typeface="Times New Roman" panose="02020603050405020304" pitchFamily="18" charset="0"/>
            </a:endParaRPr>
          </a:p>
          <a:p>
            <a:pPr indent="172720" algn="just">
              <a:lnSpc>
                <a:spcPct val="150000"/>
              </a:lnSpc>
            </a:pPr>
            <a:r>
              <a:rPr lang="vi-VN" sz="2800" smtClean="0">
                <a:latin typeface="Times New Roman" panose="02020603050405020304" pitchFamily="18" charset="0"/>
              </a:rPr>
              <a:t>4</a:t>
            </a:r>
            <a:r>
              <a:rPr lang="vi-VN" sz="2800">
                <a:latin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</a:rPr>
              <a:t>Cách dạy bài toán lời văn lớp 1 (Thư viện tài liệu trực tuyến)</a:t>
            </a:r>
            <a:endParaRPr lang="vi-VN" sz="280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9363A-EC9C-47B6-A50F-840076371010}"/>
              </a:ext>
            </a:extLst>
          </p:cNvPr>
          <p:cNvSpPr/>
          <p:nvPr/>
        </p:nvSpPr>
        <p:spPr>
          <a:xfrm>
            <a:off x="107504" y="2276872"/>
            <a:ext cx="90364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XIN </a:t>
            </a:r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CHÂN </a:t>
            </a:r>
            <a:r>
              <a:rPr lang="en-US" sz="72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THÀNH</a:t>
            </a:r>
          </a:p>
          <a:p>
            <a:pPr algn="ctr"/>
            <a:r>
              <a:rPr lang="en-US" sz="72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CẢM </a:t>
            </a:r>
            <a:r>
              <a:rPr lang="vi-VN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834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1047056" y="186052"/>
            <a:ext cx="5184576" cy="165618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MỞ ĐẦU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00091" y="2348880"/>
            <a:ext cx="5112568" cy="797040"/>
            <a:chOff x="979335" y="0"/>
            <a:chExt cx="6365480" cy="797040"/>
          </a:xfrm>
        </p:grpSpPr>
        <p:sp>
          <p:nvSpPr>
            <p:cNvPr id="7" name="Rounded Rectangle 6"/>
            <p:cNvSpPr/>
            <p:nvPr/>
          </p:nvSpPr>
          <p:spPr>
            <a:xfrm>
              <a:off x="979335" y="0"/>
              <a:ext cx="6365480" cy="7970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979335" y="38908"/>
              <a:ext cx="6326572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32" tIns="0" rIns="194332" bIns="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7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27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7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27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7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biện</a:t>
              </a:r>
              <a:r>
                <a:rPr lang="en-US" sz="27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endParaRPr lang="en-US" sz="27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84466" y="3390092"/>
            <a:ext cx="5112568" cy="797040"/>
            <a:chOff x="367240" y="1266584"/>
            <a:chExt cx="6376637" cy="797040"/>
          </a:xfrm>
        </p:grpSpPr>
        <p:sp>
          <p:nvSpPr>
            <p:cNvPr id="10" name="Rounded Rectangle 9"/>
            <p:cNvSpPr/>
            <p:nvPr/>
          </p:nvSpPr>
          <p:spPr>
            <a:xfrm>
              <a:off x="367240" y="1266584"/>
              <a:ext cx="6376637" cy="7970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06148" y="1305492"/>
              <a:ext cx="6298821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32" tIns="0" rIns="194332" bIns="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7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7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2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9 Background Powerpoint đẹp nhất cho bài thuyết trình chuyên nghiệp trong  2021 | Power points, Hình ảnh,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1" y="3905250"/>
            <a:ext cx="2926767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5877272"/>
            <a:ext cx="6263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Một” 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8" name="Horizontal Scroll 7"/>
          <p:cNvSpPr/>
          <p:nvPr/>
        </p:nvSpPr>
        <p:spPr>
          <a:xfrm>
            <a:off x="83203" y="587539"/>
            <a:ext cx="2453232" cy="12687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MỞ ĐẦU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51" y="2627078"/>
            <a:ext cx="259476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110700"/>
            <a:ext cx="6552728" cy="96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00533" y="244918"/>
            <a:ext cx="5688630" cy="1138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lôgic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9794" y="1752490"/>
            <a:ext cx="5688631" cy="991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09794" y="3140968"/>
            <a:ext cx="1162206" cy="26642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2080" y="3171189"/>
            <a:ext cx="1872208" cy="26642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logic,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74290" y="3171189"/>
            <a:ext cx="1162206" cy="26642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stCxn id="6" idx="3"/>
          </p:cNvCxnSpPr>
          <p:nvPr/>
        </p:nvCxnSpPr>
        <p:spPr>
          <a:xfrm flipV="1">
            <a:off x="2631419" y="728870"/>
            <a:ext cx="769114" cy="22942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  <a:endCxn id="11" idx="1"/>
          </p:cNvCxnSpPr>
          <p:nvPr/>
        </p:nvCxnSpPr>
        <p:spPr>
          <a:xfrm flipV="1">
            <a:off x="2631419" y="2248034"/>
            <a:ext cx="778375" cy="775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2"/>
            <a:endCxn id="16" idx="0"/>
          </p:cNvCxnSpPr>
          <p:nvPr/>
        </p:nvCxnSpPr>
        <p:spPr>
          <a:xfrm flipH="1">
            <a:off x="3990897" y="2743578"/>
            <a:ext cx="2263213" cy="3973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2"/>
            <a:endCxn id="21" idx="0"/>
          </p:cNvCxnSpPr>
          <p:nvPr/>
        </p:nvCxnSpPr>
        <p:spPr>
          <a:xfrm flipH="1">
            <a:off x="6228184" y="2743578"/>
            <a:ext cx="25926" cy="4276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" idx="2"/>
            <a:endCxn id="22" idx="0"/>
          </p:cNvCxnSpPr>
          <p:nvPr/>
        </p:nvCxnSpPr>
        <p:spPr>
          <a:xfrm>
            <a:off x="6254110" y="2743578"/>
            <a:ext cx="2201283" cy="4276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 animBg="1"/>
      <p:bldP spid="11" grpId="0" animBg="1"/>
      <p:bldP spid="16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55676" y="2107017"/>
            <a:ext cx="5688632" cy="912483"/>
            <a:chOff x="824305" y="787718"/>
            <a:chExt cx="7280380" cy="2262046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824305" y="787718"/>
              <a:ext cx="7280380" cy="2262046"/>
            </a:xfrm>
            <a:prstGeom prst="rect">
              <a:avLst/>
            </a:prstGeom>
            <a:solidFill>
              <a:srgbClr val="00B0F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1348256" y="1036671"/>
              <a:ext cx="6232478" cy="17641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845" tIns="29845" rIns="29845" bIns="2984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7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4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4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47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4700" kern="1200" dirty="0"/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32094" y="1154003"/>
            <a:ext cx="2453232" cy="83106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MỞ ĐẦU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39952" y="3032722"/>
            <a:ext cx="792088" cy="117323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3568" y="4221088"/>
            <a:ext cx="7704856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95536" y="0"/>
            <a:ext cx="5112568" cy="1519727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NỘI DUNG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3569" y="1988840"/>
            <a:ext cx="8136904" cy="1080120"/>
            <a:chOff x="349667" y="17255"/>
            <a:chExt cx="6993348" cy="797040"/>
          </a:xfrm>
        </p:grpSpPr>
        <p:sp>
          <p:nvSpPr>
            <p:cNvPr id="6" name="Rounded Rectangle 5"/>
            <p:cNvSpPr/>
            <p:nvPr/>
          </p:nvSpPr>
          <p:spPr>
            <a:xfrm>
              <a:off x="349667" y="17255"/>
              <a:ext cx="6993348" cy="79704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8575" y="56163"/>
              <a:ext cx="6915532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4332" tIns="0" rIns="194332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biện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4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3568" y="3356992"/>
            <a:ext cx="8136904" cy="1097000"/>
            <a:chOff x="389598" y="128966"/>
            <a:chExt cx="6374631" cy="1097000"/>
          </a:xfrm>
        </p:grpSpPr>
        <p:sp>
          <p:nvSpPr>
            <p:cNvPr id="9" name="Rounded Rectangle 8"/>
            <p:cNvSpPr/>
            <p:nvPr/>
          </p:nvSpPr>
          <p:spPr>
            <a:xfrm>
              <a:off x="389598" y="128966"/>
              <a:ext cx="6374631" cy="1097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43149" y="182517"/>
              <a:ext cx="6267529" cy="989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4332" tIns="0" rIns="194332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sở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sở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tiễn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568" y="4817210"/>
            <a:ext cx="8136904" cy="1057413"/>
            <a:chOff x="367240" y="24650"/>
            <a:chExt cx="6376637" cy="1564560"/>
          </a:xfrm>
        </p:grpSpPr>
        <p:sp>
          <p:nvSpPr>
            <p:cNvPr id="12" name="Rounded Rectangle 11"/>
            <p:cNvSpPr/>
            <p:nvPr/>
          </p:nvSpPr>
          <p:spPr>
            <a:xfrm>
              <a:off x="367240" y="24650"/>
              <a:ext cx="6376637" cy="156456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43616" y="101026"/>
              <a:ext cx="6223885" cy="1411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4332" tIns="0" rIns="194332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thực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kern="1200" dirty="0" err="1" smtClean="0">
                  <a:latin typeface="Times New Roman" pitchFamily="18" charset="0"/>
                  <a:cs typeface="Times New Roman" pitchFamily="18" charset="0"/>
                </a:rPr>
                <a:t>hiện</a:t>
              </a:r>
              <a:r>
                <a:rPr lang="en-US" sz="4000" b="1" kern="1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4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2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311860" y="357823"/>
            <a:ext cx="4392488" cy="172819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3568" y="2320217"/>
            <a:ext cx="2106682" cy="2520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35896" y="2354319"/>
            <a:ext cx="2016224" cy="25202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72200" y="2320217"/>
            <a:ext cx="2016224" cy="2520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229589DD-BAEE-498A-A574-C9861A1326FC}"/>
              </a:ext>
            </a:extLst>
          </p:cNvPr>
          <p:cNvSpPr/>
          <p:nvPr/>
        </p:nvSpPr>
        <p:spPr>
          <a:xfrm>
            <a:off x="83202" y="587539"/>
            <a:ext cx="2976630" cy="12687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NỘI DUNG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92B2F4-B28E-4C55-92EC-70D769F2C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595">
            <a:off x="-54999" y="18299"/>
            <a:ext cx="1008187" cy="10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2389"/>
            <a:ext cx="7439447" cy="590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0E2FC2-5506-4781-8D45-E3022521F546}"/>
              </a:ext>
            </a:extLst>
          </p:cNvPr>
          <p:cNvSpPr/>
          <p:nvPr/>
        </p:nvSpPr>
        <p:spPr>
          <a:xfrm>
            <a:off x="660945" y="1630880"/>
            <a:ext cx="2965655" cy="64807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F8D897-2629-4C08-938E-0D8BB7297A10}"/>
              </a:ext>
            </a:extLst>
          </p:cNvPr>
          <p:cNvSpPr/>
          <p:nvPr/>
        </p:nvSpPr>
        <p:spPr>
          <a:xfrm>
            <a:off x="5436096" y="1630880"/>
            <a:ext cx="2965655" cy="64807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2350960"/>
            <a:ext cx="4176464" cy="41743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-Bậc Tiểu học là nền tảng của cả hệ thống giáo dục, vì vậy cải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số,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100,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dài, giải toán có lời văn.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16016" y="2350960"/>
            <a:ext cx="4320480" cy="41743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57590"/>
            <a:ext cx="6408712" cy="590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68C81C-D8DA-4758-A18D-0235B42D8CA9}"/>
              </a:ext>
            </a:extLst>
          </p:cNvPr>
          <p:cNvSpPr txBox="1"/>
          <p:nvPr/>
        </p:nvSpPr>
        <p:spPr>
          <a:xfrm>
            <a:off x="1115616" y="63898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GDPT 2018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6A27FD-8EAE-4D88-AA7F-A3379399C9FA}"/>
              </a:ext>
            </a:extLst>
          </p:cNvPr>
          <p:cNvSpPr/>
          <p:nvPr/>
        </p:nvSpPr>
        <p:spPr>
          <a:xfrm>
            <a:off x="726185" y="2082390"/>
            <a:ext cx="3347864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cứu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CT GDPT 2018</a:t>
            </a: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7CCD1F-DE43-4C72-8F89-2A8B865C4E72}"/>
              </a:ext>
            </a:extLst>
          </p:cNvPr>
          <p:cNvSpPr/>
          <p:nvPr/>
        </p:nvSpPr>
        <p:spPr>
          <a:xfrm>
            <a:off x="745905" y="3558554"/>
            <a:ext cx="3347864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E6F9D4-413C-4F24-84BD-4F638040713D}"/>
              </a:ext>
            </a:extLst>
          </p:cNvPr>
          <p:cNvSpPr/>
          <p:nvPr/>
        </p:nvSpPr>
        <p:spPr>
          <a:xfrm>
            <a:off x="745905" y="5034718"/>
            <a:ext cx="3347864" cy="1730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CT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A0E71A-4675-446B-97EF-93BAFA2D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53056"/>
            <a:ext cx="1742384" cy="2088232"/>
          </a:xfrm>
          <a:prstGeom prst="rect">
            <a:avLst/>
          </a:prstGeom>
        </p:spPr>
      </p:pic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65E6F9D4-413C-4F24-84BD-4F638040713D}"/>
              </a:ext>
            </a:extLst>
          </p:cNvPr>
          <p:cNvSpPr/>
          <p:nvPr/>
        </p:nvSpPr>
        <p:spPr>
          <a:xfrm>
            <a:off x="4644008" y="2023978"/>
            <a:ext cx="4077411" cy="47409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các số từ 0 đến 10.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So sánh lớn hơn, bé hơn.</a:t>
            </a:r>
          </a:p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Làm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quen với hình, hình khối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Tính cộng và trừ trong phạm vi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10,100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Đo độ dài đoạn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Tuần lễ và các ngày trong tuần lễ.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Biết đọc giờ trên mặt đồng hồ.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Viết phép tính theo đề toán có lời văn.</a:t>
            </a:r>
          </a:p>
        </p:txBody>
      </p:sp>
    </p:spTree>
    <p:extLst>
      <p:ext uri="{BB962C8B-B14F-4D97-AF65-F5344CB8AC3E}">
        <p14:creationId xmlns:p14="http://schemas.microsoft.com/office/powerpoint/2010/main" val="5637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 animBg="1"/>
      <p:bldP spid="13" grpId="0" animBg="1"/>
      <p:bldP spid="1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2569</TotalTime>
  <Words>1687</Words>
  <Application>Microsoft Office PowerPoint</Application>
  <PresentationFormat>On-screen Show (4:3)</PresentationFormat>
  <Paragraphs>156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DMCL</dc:creator>
  <cp:lastModifiedBy>STD_HUE</cp:lastModifiedBy>
  <cp:revision>255</cp:revision>
  <dcterms:created xsi:type="dcterms:W3CDTF">2020-10-29T13:04:39Z</dcterms:created>
  <dcterms:modified xsi:type="dcterms:W3CDTF">2022-11-01T15:30:34Z</dcterms:modified>
</cp:coreProperties>
</file>