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8"/>
  </p:notesMasterIdLst>
  <p:handoutMasterIdLst>
    <p:handoutMasterId r:id="rId29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embeddedFontLst>
    <p:embeddedFont>
      <p:font typeface="#9Slide07 HoneyCream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</p:embeddedFontLst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C5CCEB-AF14-4758-A8A6-CE0DCDA5CE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AB4686-F11B-478B-998D-027DA745DF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B63FB-1C9C-4B27-923D-3DFFE2710D5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FA9C5F-A2B7-4756-9285-45A6764C25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A4D34A-A1C9-4326-936A-B63B3ABC6D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EA0E-5B64-4B78-B0C7-D01C46774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578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4466E-14EC-4527-94AB-61460D37BF9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9B592-E66E-46F1-A581-39F1D082C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72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31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66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11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371396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347656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70853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841506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707295"/>
      </p:ext>
    </p:extLst>
  </p:cSld>
  <p:clrMapOvr>
    <a:masterClrMapping/>
  </p:clrMapOvr>
  <p:transition spd="slow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8637"/>
      </p:ext>
    </p:extLst>
  </p:cSld>
  <p:clrMapOvr>
    <a:masterClrMapping/>
  </p:clrMapOvr>
  <p:transition spd="slow" advTm="3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88313"/>
      </p:ext>
    </p:extLst>
  </p:cSld>
  <p:clrMapOvr>
    <a:masterClrMapping/>
  </p:clrMapOvr>
  <p:transition spd="slow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613642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79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37531"/>
      </p:ext>
    </p:extLst>
  </p:cSld>
  <p:clrMapOvr>
    <a:masterClrMapping/>
  </p:clrMapOvr>
  <p:transition spd="slow" advTm="3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711772"/>
      </p:ext>
    </p:extLst>
  </p:cSld>
  <p:clrMapOvr>
    <a:masterClrMapping/>
  </p:clrMapOvr>
  <p:transition spd="slow" advTm="3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389053"/>
      </p:ext>
    </p:extLst>
  </p:cSld>
  <p:clrMapOvr>
    <a:masterClrMapping/>
  </p:clrMapOvr>
  <p:transition spd="slow" advTm="3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552539"/>
      </p:ext>
    </p:extLst>
  </p:cSld>
  <p:clrMapOvr>
    <a:masterClrMapping/>
  </p:clrMapOvr>
  <p:transition spd="slow" advTm="3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70122"/>
      </p:ext>
    </p:extLst>
  </p:cSld>
  <p:clrMapOvr>
    <a:masterClrMapping/>
  </p:clrMapOvr>
  <p:transition spd="slow" advTm="3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462935"/>
      </p:ext>
    </p:extLst>
  </p:cSld>
  <p:clrMapOvr>
    <a:masterClrMapping/>
  </p:clrMapOvr>
  <p:transition spd="slow" advTm="3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696404"/>
      </p:ext>
    </p:extLst>
  </p:cSld>
  <p:clrMapOvr>
    <a:masterClrMapping/>
  </p:clrMapOvr>
  <p:transition spd="slow" advTm="3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458072"/>
      </p:ext>
    </p:extLst>
  </p:cSld>
  <p:clrMapOvr>
    <a:masterClrMapping/>
  </p:clrMapOvr>
  <p:transition spd="slow" advTm="3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286030"/>
      </p:ext>
    </p:extLst>
  </p:cSld>
  <p:clrMapOvr>
    <a:masterClrMapping/>
  </p:clrMapOvr>
  <p:transition spd="slow" advTm="3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69692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816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770233"/>
      </p:ext>
    </p:extLst>
  </p:cSld>
  <p:clrMapOvr>
    <a:masterClrMapping/>
  </p:clrMapOvr>
  <p:transition spd="slow" advTm="3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497494"/>
      </p:ext>
    </p:extLst>
  </p:cSld>
  <p:clrMapOvr>
    <a:masterClrMapping/>
  </p:clrMapOvr>
  <p:transition spd="slow" advTm="3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516617"/>
      </p:ext>
    </p:extLst>
  </p:cSld>
  <p:clrMapOvr>
    <a:masterClrMapping/>
  </p:clrMapOvr>
  <p:transition spd="slow" advTm="3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545037"/>
      </p:ext>
    </p:extLst>
  </p:cSld>
  <p:clrMapOvr>
    <a:masterClrMapping/>
  </p:clrMapOvr>
  <p:transition spd="slow" advTm="3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593411"/>
      </p:ext>
    </p:extLst>
  </p:cSld>
  <p:clrMapOvr>
    <a:masterClrMapping/>
  </p:clrMapOvr>
  <p:transition spd="slow" advTm="3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539098"/>
      </p:ext>
    </p:extLst>
  </p:cSld>
  <p:clrMapOvr>
    <a:masterClrMapping/>
  </p:clrMapOvr>
  <p:transition spd="slow" advTm="3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054035"/>
      </p:ext>
    </p:extLst>
  </p:cSld>
  <p:clrMapOvr>
    <a:masterClrMapping/>
  </p:clrMapOvr>
  <p:transition spd="slow" advTm="3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589498"/>
      </p:ext>
    </p:extLst>
  </p:cSld>
  <p:clrMapOvr>
    <a:masterClrMapping/>
  </p:clrMapOvr>
  <p:transition spd="slow" advTm="3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348720"/>
      </p:ext>
    </p:extLst>
  </p:cSld>
  <p:clrMapOvr>
    <a:masterClrMapping/>
  </p:clrMapOvr>
  <p:transition spd="slow" advTm="3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552038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579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713175"/>
      </p:ext>
    </p:extLst>
  </p:cSld>
  <p:clrMapOvr>
    <a:masterClrMapping/>
  </p:clrMapOvr>
  <p:transition spd="slow" advTm="3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198210"/>
      </p:ext>
    </p:extLst>
  </p:cSld>
  <p:clrMapOvr>
    <a:masterClrMapping/>
  </p:clrMapOvr>
  <p:transition spd="slow" advTm="3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063481"/>
      </p:ext>
    </p:extLst>
  </p:cSld>
  <p:clrMapOvr>
    <a:masterClrMapping/>
  </p:clrMapOvr>
  <p:transition spd="slow" advTm="3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4835"/>
      </p:ext>
    </p:extLst>
  </p:cSld>
  <p:clrMapOvr>
    <a:masterClrMapping/>
  </p:clrMapOvr>
  <p:transition spd="slow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23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13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20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45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67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38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image" Target="../media/image4.png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F8A0B-D428-41B6-8052-304AB0521A7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2C8F72-6589-452E-98ED-ADA0813C8B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DDD0B5-CBF2-41B4-A3A0-8B0B8F0988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0A9D389-DA96-46B3-A426-CAFB2FE6C88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34D72C2-D635-4824-9190-8392BA8276B3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90939F3-BFF7-45A8-9EB1-7FDAF89B868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508010-BD49-4D6D-86C1-B79431F145E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815DD3-1A3D-4C7A-8FA9-0A7BF61BF0A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1C56D7-1FD4-461A-8BED-9A065DDB61F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56CDB0-58F2-4B94-831F-4A5B692B364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206F3E5-F81C-4FDA-B1BD-00666201E464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D837577-01E2-4706-83B2-29E7BFEBBDF4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421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4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7405"/>
          <a:stretch/>
        </p:blipFill>
        <p:spPr>
          <a:xfrm>
            <a:off x="-546491" y="-172615"/>
            <a:ext cx="13215314" cy="71285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7C2E34-C44E-4D44-A3C1-3DD75C8237A9}"/>
              </a:ext>
            </a:extLst>
          </p:cNvPr>
          <p:cNvSpPr/>
          <p:nvPr userDrawn="1"/>
        </p:nvSpPr>
        <p:spPr>
          <a:xfrm>
            <a:off x="378823" y="2458278"/>
            <a:ext cx="11364686" cy="4099276"/>
          </a:xfrm>
          <a:prstGeom prst="roundRect">
            <a:avLst>
              <a:gd name="adj" fmla="val 14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5F6FEB-1640-4ADE-B411-03F2B684B4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4F1FA6-809B-46F1-8B21-EAAEEA9EF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99EB2B63-A553-4F57-96ED-C210B56C8CE9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0056516-124D-44C7-9D71-B754E2AD57B9}"/>
              </a:ext>
            </a:extLst>
          </p:cNvPr>
          <p:cNvSpPr txBox="1">
            <a:spLocks/>
          </p:cNvSpPr>
          <p:nvPr userDrawn="1"/>
        </p:nvSpPr>
        <p:spPr>
          <a:xfrm>
            <a:off x="10260675" y="-28017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B05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B050"/>
              </a:solidFill>
              <a:latin typeface="#9Slide07 HoneyCream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EE88EB1-F444-416F-B4B6-AA9DD2183513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81AB58F-4609-4133-B3BF-3351B38AB269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72E6F3-7779-4250-855D-9F5333384F47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DCE53F-F2E5-4415-9AC0-6DB6388CF2D9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BA0272-2020-47D2-889C-53A2977EA446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C7EDED25-51BE-49D2-9904-7BA7AB319564}"/>
              </a:ext>
            </a:extLst>
          </p:cNvPr>
          <p:cNvSpPr txBox="1">
            <a:spLocks/>
          </p:cNvSpPr>
          <p:nvPr userDrawn="1"/>
        </p:nvSpPr>
        <p:spPr>
          <a:xfrm>
            <a:off x="-476821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bg1"/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bg1"/>
              </a:solidFill>
              <a:latin typeface="#9Slide07 HoneyCream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DE8322C-5AE4-4911-9E56-8A11BD922594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96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2" r:id="rId2"/>
    <p:sldLayoutId id="2147483691" r:id="rId3"/>
    <p:sldLayoutId id="2147483685" r:id="rId4"/>
    <p:sldLayoutId id="2147483678" r:id="rId5"/>
    <p:sldLayoutId id="2147483662" r:id="rId6"/>
    <p:sldLayoutId id="2147483693" r:id="rId7"/>
    <p:sldLayoutId id="2147483690" r:id="rId8"/>
    <p:sldLayoutId id="2147483689" r:id="rId9"/>
    <p:sldLayoutId id="2147483688" r:id="rId10"/>
    <p:sldLayoutId id="2147483687" r:id="rId11"/>
    <p:sldLayoutId id="2147483686" r:id="rId12"/>
    <p:sldLayoutId id="2147483684" r:id="rId13"/>
    <p:sldLayoutId id="2147483683" r:id="rId14"/>
    <p:sldLayoutId id="2147483682" r:id="rId15"/>
    <p:sldLayoutId id="2147483681" r:id="rId16"/>
    <p:sldLayoutId id="2147483680" r:id="rId17"/>
    <p:sldLayoutId id="2147483679" r:id="rId18"/>
    <p:sldLayoutId id="2147483663" r:id="rId19"/>
    <p:sldLayoutId id="2147483664" r:id="rId20"/>
    <p:sldLayoutId id="2147483665" r:id="rId21"/>
    <p:sldLayoutId id="2147483666" r:id="rId22"/>
    <p:sldLayoutId id="2147483667" r:id="rId23"/>
    <p:sldLayoutId id="2147483677" r:id="rId24"/>
    <p:sldLayoutId id="2147483676" r:id="rId25"/>
    <p:sldLayoutId id="2147483675" r:id="rId26"/>
    <p:sldLayoutId id="2147483674" r:id="rId27"/>
    <p:sldLayoutId id="2147483673" r:id="rId28"/>
    <p:sldLayoutId id="2147483668" r:id="rId29"/>
    <p:sldLayoutId id="2147483669" r:id="rId30"/>
    <p:sldLayoutId id="2147483670" r:id="rId31"/>
    <p:sldLayoutId id="2147483671" r:id="rId32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59" y="696686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46220" b="15574"/>
          <a:stretch/>
        </p:blipFill>
        <p:spPr>
          <a:xfrm>
            <a:off x="0" y="2772978"/>
            <a:ext cx="3017139" cy="3780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A553C72-920D-486F-A2CD-44B64ADF5ECF}"/>
              </a:ext>
            </a:extLst>
          </p:cNvPr>
          <p:cNvGrpSpPr/>
          <p:nvPr/>
        </p:nvGrpSpPr>
        <p:grpSpPr>
          <a:xfrm>
            <a:off x="2087419" y="2115130"/>
            <a:ext cx="8017160" cy="3506904"/>
            <a:chOff x="2458343" y="2123901"/>
            <a:chExt cx="6960677" cy="344355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E46D6DF-35DF-425D-897F-11651D010EDC}"/>
                </a:ext>
              </a:extLst>
            </p:cNvPr>
            <p:cNvGrpSpPr/>
            <p:nvPr/>
          </p:nvGrpSpPr>
          <p:grpSpPr>
            <a:xfrm>
              <a:off x="2458343" y="2123901"/>
              <a:ext cx="6895132" cy="3443550"/>
              <a:chOff x="2329999" y="1906058"/>
              <a:chExt cx="6895132" cy="344355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C4ABE6-C922-47A4-B84A-1261A58681C2}"/>
                  </a:ext>
                </a:extLst>
              </p:cNvPr>
              <p:cNvSpPr txBox="1"/>
              <p:nvPr/>
            </p:nvSpPr>
            <p:spPr>
              <a:xfrm>
                <a:off x="2330000" y="1906058"/>
                <a:ext cx="6895131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 w="1397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cs typeface="+mn-cs"/>
                  </a:rPr>
                  <a:t>TRAO ĐỔI CHẤT Ở THỰC VẬT</a:t>
                </a:r>
                <a:endParaRPr kumimoji="0" lang="vi-VN" sz="72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思源黑体 CN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4B21F3-3234-48D8-83B7-0E15AB324FB6}"/>
                  </a:ext>
                </a:extLst>
              </p:cNvPr>
              <p:cNvSpPr txBox="1"/>
              <p:nvPr/>
            </p:nvSpPr>
            <p:spPr>
              <a:xfrm>
                <a:off x="2329999" y="1933288"/>
                <a:ext cx="6895131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7921"/>
                    </a:solidFill>
                    <a:effectLst/>
                    <a:uLnTx/>
                    <a:uFillTx/>
                    <a:latin typeface="UTM Showcard" panose="02040603050506020204" pitchFamily="18" charset="0"/>
                    <a:cs typeface="+mn-cs"/>
                  </a:rPr>
                  <a:t>TRAO ĐỔI CHẤT Ở THỰC VẬT</a:t>
                </a:r>
                <a:endParaRPr kumimoji="0" lang="vi-VN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207921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2DE2E31-B8F5-4438-BE91-90CA567DDB38}"/>
                </a:ext>
              </a:extLst>
            </p:cNvPr>
            <p:cNvSpPr txBox="1"/>
            <p:nvPr/>
          </p:nvSpPr>
          <p:spPr>
            <a:xfrm>
              <a:off x="2523889" y="2154160"/>
              <a:ext cx="689513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000">
                        <a:srgbClr val="328636"/>
                      </a:gs>
                      <a:gs pos="65000">
                        <a:srgbClr val="6DC64D"/>
                      </a:gs>
                      <a:gs pos="100000">
                        <a:srgbClr val="A5D57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</a:rPr>
                <a:t>TRAO ĐỔI CHẤT Ở THỰC VẬT</a:t>
              </a:r>
              <a:endParaRPr kumimoji="0" lang="vi-VN" sz="7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7000">
                      <a:srgbClr val="328636"/>
                    </a:gs>
                    <a:gs pos="65000">
                      <a:srgbClr val="6DC64D"/>
                    </a:gs>
                    <a:gs pos="100000">
                      <a:srgbClr val="A5D575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B7EAAA8-CC67-4402-A384-2F03D4E7BC10}"/>
              </a:ext>
            </a:extLst>
          </p:cNvPr>
          <p:cNvSpPr txBox="1"/>
          <p:nvPr/>
        </p:nvSpPr>
        <p:spPr>
          <a:xfrm>
            <a:off x="4278509" y="1106182"/>
            <a:ext cx="37444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328636"/>
                  </a:gs>
                  <a:gs pos="62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3119E2-0E73-43B8-BD66-580F24EDA3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7097" y="1551804"/>
            <a:ext cx="1554615" cy="1219306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A23BCD88-7DA1-44EA-85E0-4E8B1ADE1C8B}"/>
              </a:ext>
            </a:extLst>
          </p:cNvPr>
          <p:cNvSpPr txBox="1">
            <a:spLocks/>
          </p:cNvSpPr>
          <p:nvPr/>
        </p:nvSpPr>
        <p:spPr>
          <a:xfrm>
            <a:off x="2447747" y="594440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7EE471-CC73-EFC9-8DCB-593EEC5672DA}"/>
              </a:ext>
            </a:extLst>
          </p:cNvPr>
          <p:cNvSpPr txBox="1"/>
          <p:nvPr/>
        </p:nvSpPr>
        <p:spPr>
          <a:xfrm>
            <a:off x="3756652" y="4380476"/>
            <a:ext cx="5590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800" b="1" dirty="0" err="1"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Thái An - </a:t>
            </a:r>
            <a:r>
              <a:rPr lang="en-US" sz="2800" b="1" dirty="0" err="1"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: 4A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328636"/>
                  </a:gs>
                  <a:gs pos="62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339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A8DA00-66B3-46B3-B5B6-F3DBB2B1B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72" y="406044"/>
            <a:ext cx="7128342" cy="60459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DA5F15-4011-4BBA-9B97-BE8ADD88148B}"/>
              </a:ext>
            </a:extLst>
          </p:cNvPr>
          <p:cNvSpPr txBox="1"/>
          <p:nvPr/>
        </p:nvSpPr>
        <p:spPr>
          <a:xfrm>
            <a:off x="7230371" y="1292434"/>
            <a:ext cx="4507932" cy="367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quá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xanh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lấy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môi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416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A06BFE-1ED8-4607-B7D5-1F0A55A25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271" y="863424"/>
            <a:ext cx="6723475" cy="570252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4A0A86C-6A8C-4D2F-8FF7-1267549A4793}"/>
              </a:ext>
            </a:extLst>
          </p:cNvPr>
          <p:cNvCxnSpPr>
            <a:cxnSpLocks/>
          </p:cNvCxnSpPr>
          <p:nvPr/>
        </p:nvCxnSpPr>
        <p:spPr>
          <a:xfrm>
            <a:off x="1775791" y="2557670"/>
            <a:ext cx="1854960" cy="1582920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3A2607-6376-438A-AD51-A721F239702F}"/>
              </a:ext>
            </a:extLst>
          </p:cNvPr>
          <p:cNvCxnSpPr>
            <a:cxnSpLocks/>
          </p:cNvCxnSpPr>
          <p:nvPr/>
        </p:nvCxnSpPr>
        <p:spPr>
          <a:xfrm>
            <a:off x="1392174" y="3429000"/>
            <a:ext cx="2212073" cy="681415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1AB21E-5790-44C8-A1BD-947DD0BB9C17}"/>
              </a:ext>
            </a:extLst>
          </p:cNvPr>
          <p:cNvGrpSpPr/>
          <p:nvPr/>
        </p:nvGrpSpPr>
        <p:grpSpPr>
          <a:xfrm>
            <a:off x="2511287" y="4140590"/>
            <a:ext cx="2238928" cy="523220"/>
            <a:chOff x="238589" y="1013077"/>
            <a:chExt cx="2238928" cy="5232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9391FA-0545-4046-8669-14522A642C88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khí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B6932CA-BA58-4EF4-97B2-211E96A0D898}"/>
                </a:ext>
              </a:extLst>
            </p:cNvPr>
            <p:cNvSpPr/>
            <p:nvPr/>
          </p:nvSpPr>
          <p:spPr>
            <a:xfrm>
              <a:off x="384313" y="1013077"/>
              <a:ext cx="1961322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45ECE73-E4AB-4D50-B776-5BBC685F3D33}"/>
              </a:ext>
            </a:extLst>
          </p:cNvPr>
          <p:cNvSpPr txBox="1"/>
          <p:nvPr/>
        </p:nvSpPr>
        <p:spPr>
          <a:xfrm>
            <a:off x="363526" y="2905780"/>
            <a:ext cx="1529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oxi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BE03B6-D817-4F39-8CAE-CA499A08CDF0}"/>
              </a:ext>
            </a:extLst>
          </p:cNvPr>
          <p:cNvSpPr txBox="1"/>
          <p:nvPr/>
        </p:nvSpPr>
        <p:spPr>
          <a:xfrm>
            <a:off x="243810" y="2114320"/>
            <a:ext cx="306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các-bô-nic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B51973-D847-49A2-A0FD-4C6BC85A79D9}"/>
              </a:ext>
            </a:extLst>
          </p:cNvPr>
          <p:cNvSpPr txBox="1"/>
          <p:nvPr/>
        </p:nvSpPr>
        <p:spPr>
          <a:xfrm>
            <a:off x="226561" y="1242990"/>
            <a:ext cx="3377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LẤY VÀO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54FF02B-E303-4219-BBF2-6CD68C275FF3}"/>
              </a:ext>
            </a:extLst>
          </p:cNvPr>
          <p:cNvCxnSpPr>
            <a:cxnSpLocks/>
          </p:cNvCxnSpPr>
          <p:nvPr/>
        </p:nvCxnSpPr>
        <p:spPr>
          <a:xfrm flipV="1">
            <a:off x="2305878" y="4932050"/>
            <a:ext cx="4876800" cy="297389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3B3B6AF-95C6-44CF-B87A-89898A073598}"/>
              </a:ext>
            </a:extLst>
          </p:cNvPr>
          <p:cNvCxnSpPr>
            <a:cxnSpLocks/>
          </p:cNvCxnSpPr>
          <p:nvPr/>
        </p:nvCxnSpPr>
        <p:spPr>
          <a:xfrm>
            <a:off x="2305878" y="5229439"/>
            <a:ext cx="3286539" cy="624918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EDD4C16-4B5B-4238-9D8B-15AC9EA162DC}"/>
              </a:ext>
            </a:extLst>
          </p:cNvPr>
          <p:cNvGrpSpPr/>
          <p:nvPr/>
        </p:nvGrpSpPr>
        <p:grpSpPr>
          <a:xfrm>
            <a:off x="7182456" y="4967829"/>
            <a:ext cx="2238928" cy="523220"/>
            <a:chOff x="238589" y="1013077"/>
            <a:chExt cx="2238928" cy="52322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D06A8EA-1845-4A49-9596-51F1C4FF55DC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Nước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ABA80A8B-346C-490F-BE9F-8A1714F5D515}"/>
                </a:ext>
              </a:extLst>
            </p:cNvPr>
            <p:cNvSpPr/>
            <p:nvPr/>
          </p:nvSpPr>
          <p:spPr>
            <a:xfrm>
              <a:off x="702637" y="1013077"/>
              <a:ext cx="1325218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D9C01AB-2173-4FAF-BAC1-DF181D557862}"/>
              </a:ext>
            </a:extLst>
          </p:cNvPr>
          <p:cNvGrpSpPr/>
          <p:nvPr/>
        </p:nvGrpSpPr>
        <p:grpSpPr>
          <a:xfrm>
            <a:off x="5171829" y="5655514"/>
            <a:ext cx="2238928" cy="523220"/>
            <a:chOff x="139765" y="1013077"/>
            <a:chExt cx="2238928" cy="52322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A820FE2-CACE-474D-ACE0-5CA9C33DAB45}"/>
                </a:ext>
              </a:extLst>
            </p:cNvPr>
            <p:cNvSpPr/>
            <p:nvPr/>
          </p:nvSpPr>
          <p:spPr>
            <a:xfrm>
              <a:off x="702637" y="1013077"/>
              <a:ext cx="1325218" cy="5232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C786F60-B104-4622-A3F7-E08AB1176B68}"/>
                </a:ext>
              </a:extLst>
            </p:cNvPr>
            <p:cNvSpPr txBox="1"/>
            <p:nvPr/>
          </p:nvSpPr>
          <p:spPr>
            <a:xfrm>
              <a:off x="139765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Đất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71850974-130A-49D4-9C93-B72F9C480685}"/>
              </a:ext>
            </a:extLst>
          </p:cNvPr>
          <p:cNvSpPr txBox="1"/>
          <p:nvPr/>
        </p:nvSpPr>
        <p:spPr>
          <a:xfrm>
            <a:off x="480862" y="4714164"/>
            <a:ext cx="19570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khoáng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D45B179-75C7-4631-8F05-784F481E3483}"/>
              </a:ext>
            </a:extLst>
          </p:cNvPr>
          <p:cNvSpPr txBox="1"/>
          <p:nvPr/>
        </p:nvSpPr>
        <p:spPr>
          <a:xfrm>
            <a:off x="9042399" y="1105447"/>
            <a:ext cx="268099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quá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sống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xanh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thải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ra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?.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15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46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A06BFE-1ED8-4607-B7D5-1F0A55A25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271" y="863424"/>
            <a:ext cx="6723475" cy="570252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4A0A86C-6A8C-4D2F-8FF7-1267549A4793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1775791" y="2557670"/>
            <a:ext cx="1861881" cy="1582920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3A2607-6376-438A-AD51-A721F239702F}"/>
              </a:ext>
            </a:extLst>
          </p:cNvPr>
          <p:cNvCxnSpPr>
            <a:cxnSpLocks/>
          </p:cNvCxnSpPr>
          <p:nvPr/>
        </p:nvCxnSpPr>
        <p:spPr>
          <a:xfrm>
            <a:off x="1392174" y="3429000"/>
            <a:ext cx="2212073" cy="681415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1AB21E-5790-44C8-A1BD-947DD0BB9C17}"/>
              </a:ext>
            </a:extLst>
          </p:cNvPr>
          <p:cNvGrpSpPr/>
          <p:nvPr/>
        </p:nvGrpSpPr>
        <p:grpSpPr>
          <a:xfrm>
            <a:off x="2511287" y="4140590"/>
            <a:ext cx="2238928" cy="523220"/>
            <a:chOff x="238589" y="1013077"/>
            <a:chExt cx="2238928" cy="5232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9391FA-0545-4046-8669-14522A642C88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khí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B6932CA-BA58-4EF4-97B2-211E96A0D898}"/>
                </a:ext>
              </a:extLst>
            </p:cNvPr>
            <p:cNvSpPr/>
            <p:nvPr/>
          </p:nvSpPr>
          <p:spPr>
            <a:xfrm>
              <a:off x="384313" y="1013077"/>
              <a:ext cx="1961322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45ECE73-E4AB-4D50-B776-5BBC685F3D33}"/>
              </a:ext>
            </a:extLst>
          </p:cNvPr>
          <p:cNvSpPr txBox="1"/>
          <p:nvPr/>
        </p:nvSpPr>
        <p:spPr>
          <a:xfrm>
            <a:off x="363526" y="2905780"/>
            <a:ext cx="1529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oxi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BE03B6-D817-4F39-8CAE-CA499A08CDF0}"/>
              </a:ext>
            </a:extLst>
          </p:cNvPr>
          <p:cNvSpPr txBox="1"/>
          <p:nvPr/>
        </p:nvSpPr>
        <p:spPr>
          <a:xfrm>
            <a:off x="243810" y="2114320"/>
            <a:ext cx="306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các-bô-nic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B51973-D847-49A2-A0FD-4C6BC85A79D9}"/>
              </a:ext>
            </a:extLst>
          </p:cNvPr>
          <p:cNvSpPr txBox="1"/>
          <p:nvPr/>
        </p:nvSpPr>
        <p:spPr>
          <a:xfrm>
            <a:off x="286671" y="1090255"/>
            <a:ext cx="295675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LẤY VÀO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54FF02B-E303-4219-BBF2-6CD68C275FF3}"/>
              </a:ext>
            </a:extLst>
          </p:cNvPr>
          <p:cNvCxnSpPr>
            <a:cxnSpLocks/>
          </p:cNvCxnSpPr>
          <p:nvPr/>
        </p:nvCxnSpPr>
        <p:spPr>
          <a:xfrm flipV="1">
            <a:off x="2305878" y="4932050"/>
            <a:ext cx="4876800" cy="297389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3B3B6AF-95C6-44CF-B87A-89898A073598}"/>
              </a:ext>
            </a:extLst>
          </p:cNvPr>
          <p:cNvCxnSpPr>
            <a:cxnSpLocks/>
          </p:cNvCxnSpPr>
          <p:nvPr/>
        </p:nvCxnSpPr>
        <p:spPr>
          <a:xfrm>
            <a:off x="2305878" y="5229439"/>
            <a:ext cx="3286539" cy="624918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EDD4C16-4B5B-4238-9D8B-15AC9EA162DC}"/>
              </a:ext>
            </a:extLst>
          </p:cNvPr>
          <p:cNvGrpSpPr/>
          <p:nvPr/>
        </p:nvGrpSpPr>
        <p:grpSpPr>
          <a:xfrm>
            <a:off x="7182456" y="4967829"/>
            <a:ext cx="2238928" cy="523220"/>
            <a:chOff x="238589" y="1013077"/>
            <a:chExt cx="2238928" cy="52322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D06A8EA-1845-4A49-9596-51F1C4FF55DC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Nước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ABA80A8B-346C-490F-BE9F-8A1714F5D515}"/>
                </a:ext>
              </a:extLst>
            </p:cNvPr>
            <p:cNvSpPr/>
            <p:nvPr/>
          </p:nvSpPr>
          <p:spPr>
            <a:xfrm>
              <a:off x="702637" y="1013077"/>
              <a:ext cx="1325218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D9C01AB-2173-4FAF-BAC1-DF181D557862}"/>
              </a:ext>
            </a:extLst>
          </p:cNvPr>
          <p:cNvGrpSpPr/>
          <p:nvPr/>
        </p:nvGrpSpPr>
        <p:grpSpPr>
          <a:xfrm>
            <a:off x="5171829" y="5655514"/>
            <a:ext cx="2238928" cy="523220"/>
            <a:chOff x="139765" y="1013077"/>
            <a:chExt cx="2238928" cy="52322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A820FE2-CACE-474D-ACE0-5CA9C33DAB45}"/>
                </a:ext>
              </a:extLst>
            </p:cNvPr>
            <p:cNvSpPr/>
            <p:nvPr/>
          </p:nvSpPr>
          <p:spPr>
            <a:xfrm>
              <a:off x="702637" y="1013077"/>
              <a:ext cx="1325218" cy="5232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C786F60-B104-4622-A3F7-E08AB1176B68}"/>
                </a:ext>
              </a:extLst>
            </p:cNvPr>
            <p:cNvSpPr txBox="1"/>
            <p:nvPr/>
          </p:nvSpPr>
          <p:spPr>
            <a:xfrm>
              <a:off x="139765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Đất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71850974-130A-49D4-9C93-B72F9C480685}"/>
              </a:ext>
            </a:extLst>
          </p:cNvPr>
          <p:cNvSpPr txBox="1"/>
          <p:nvPr/>
        </p:nvSpPr>
        <p:spPr>
          <a:xfrm>
            <a:off x="480862" y="4714164"/>
            <a:ext cx="19570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khoáng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AACFFA-C0CB-40C8-BE74-41AA6FC4168F}"/>
              </a:ext>
            </a:extLst>
          </p:cNvPr>
          <p:cNvSpPr txBox="1"/>
          <p:nvPr/>
        </p:nvSpPr>
        <p:spPr>
          <a:xfrm>
            <a:off x="8929457" y="1090255"/>
            <a:ext cx="295675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THẢI RA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D367674-4EE1-4032-B7AC-2A51ADBED7CB}"/>
              </a:ext>
            </a:extLst>
          </p:cNvPr>
          <p:cNvCxnSpPr>
            <a:cxnSpLocks/>
          </p:cNvCxnSpPr>
          <p:nvPr/>
        </p:nvCxnSpPr>
        <p:spPr>
          <a:xfrm flipH="1">
            <a:off x="7779026" y="2562373"/>
            <a:ext cx="3043823" cy="545415"/>
          </a:xfrm>
          <a:prstGeom prst="straightConnector1">
            <a:avLst/>
          </a:prstGeom>
          <a:ln w="38100">
            <a:solidFill>
              <a:srgbClr val="F28518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278BE32-5779-4D96-9998-2A0FFA897969}"/>
              </a:ext>
            </a:extLst>
          </p:cNvPr>
          <p:cNvCxnSpPr>
            <a:cxnSpLocks/>
          </p:cNvCxnSpPr>
          <p:nvPr/>
        </p:nvCxnSpPr>
        <p:spPr>
          <a:xfrm flipH="1" flipV="1">
            <a:off x="7646504" y="3107788"/>
            <a:ext cx="2792728" cy="325915"/>
          </a:xfrm>
          <a:prstGeom prst="straightConnector1">
            <a:avLst/>
          </a:prstGeom>
          <a:ln w="38100">
            <a:solidFill>
              <a:srgbClr val="F28518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A86F666-5AC2-40F9-97F2-457148C17827}"/>
              </a:ext>
            </a:extLst>
          </p:cNvPr>
          <p:cNvSpPr txBox="1"/>
          <p:nvPr/>
        </p:nvSpPr>
        <p:spPr>
          <a:xfrm>
            <a:off x="10300391" y="3085593"/>
            <a:ext cx="1529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oxi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9C7269-8538-402A-A324-CF638D3141B3}"/>
              </a:ext>
            </a:extLst>
          </p:cNvPr>
          <p:cNvSpPr txBox="1"/>
          <p:nvPr/>
        </p:nvSpPr>
        <p:spPr>
          <a:xfrm>
            <a:off x="9042868" y="1946875"/>
            <a:ext cx="306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các-bô-nic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8582CC-2EFA-4F60-A544-BF40CF8E53AC}"/>
              </a:ext>
            </a:extLst>
          </p:cNvPr>
          <p:cNvSpPr txBox="1"/>
          <p:nvPr/>
        </p:nvSpPr>
        <p:spPr>
          <a:xfrm>
            <a:off x="9788250" y="3967157"/>
            <a:ext cx="19570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khoáng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khác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A1BA06B-7100-41C9-86C6-B0E4F87F4B54}"/>
              </a:ext>
            </a:extLst>
          </p:cNvPr>
          <p:cNvCxnSpPr>
            <a:cxnSpLocks/>
          </p:cNvCxnSpPr>
          <p:nvPr/>
        </p:nvCxnSpPr>
        <p:spPr>
          <a:xfrm flipH="1">
            <a:off x="6291293" y="4580616"/>
            <a:ext cx="3532846" cy="79038"/>
          </a:xfrm>
          <a:prstGeom prst="straightConnector1">
            <a:avLst/>
          </a:prstGeom>
          <a:ln w="38100">
            <a:solidFill>
              <a:srgbClr val="F28518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8261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/>
      <p:bldP spid="30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063D14C5-3FFA-47E7-B0C8-FE52011C67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017" y="503583"/>
            <a:ext cx="8342210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4A0A86C-6A8C-4D2F-8FF7-1267549A4793}"/>
              </a:ext>
            </a:extLst>
          </p:cNvPr>
          <p:cNvCxnSpPr>
            <a:cxnSpLocks/>
          </p:cNvCxnSpPr>
          <p:nvPr/>
        </p:nvCxnSpPr>
        <p:spPr>
          <a:xfrm>
            <a:off x="1968955" y="3141123"/>
            <a:ext cx="2298247" cy="648999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3A2607-6376-438A-AD51-A721F239702F}"/>
              </a:ext>
            </a:extLst>
          </p:cNvPr>
          <p:cNvCxnSpPr>
            <a:cxnSpLocks/>
          </p:cNvCxnSpPr>
          <p:nvPr/>
        </p:nvCxnSpPr>
        <p:spPr>
          <a:xfrm>
            <a:off x="1246401" y="3932583"/>
            <a:ext cx="3020801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45ECE73-E4AB-4D50-B776-5BBC685F3D33}"/>
              </a:ext>
            </a:extLst>
          </p:cNvPr>
          <p:cNvSpPr txBox="1"/>
          <p:nvPr/>
        </p:nvSpPr>
        <p:spPr>
          <a:xfrm>
            <a:off x="508131" y="3433954"/>
            <a:ext cx="1529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oxi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BE03B6-D817-4F39-8CAE-CA499A08CDF0}"/>
              </a:ext>
            </a:extLst>
          </p:cNvPr>
          <p:cNvSpPr txBox="1"/>
          <p:nvPr/>
        </p:nvSpPr>
        <p:spPr>
          <a:xfrm>
            <a:off x="326189" y="2615752"/>
            <a:ext cx="3063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các-bô-nic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B51973-D847-49A2-A0FD-4C6BC85A79D9}"/>
              </a:ext>
            </a:extLst>
          </p:cNvPr>
          <p:cNvSpPr txBox="1"/>
          <p:nvPr/>
        </p:nvSpPr>
        <p:spPr>
          <a:xfrm>
            <a:off x="392904" y="1977354"/>
            <a:ext cx="201168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LẤY VÀO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54FF02B-E303-4219-BBF2-6CD68C275FF3}"/>
              </a:ext>
            </a:extLst>
          </p:cNvPr>
          <p:cNvCxnSpPr>
            <a:cxnSpLocks/>
          </p:cNvCxnSpPr>
          <p:nvPr/>
        </p:nvCxnSpPr>
        <p:spPr>
          <a:xfrm>
            <a:off x="2160105" y="5733022"/>
            <a:ext cx="3821206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3B3B6AF-95C6-44CF-B87A-89898A073598}"/>
              </a:ext>
            </a:extLst>
          </p:cNvPr>
          <p:cNvCxnSpPr>
            <a:cxnSpLocks/>
          </p:cNvCxnSpPr>
          <p:nvPr/>
        </p:nvCxnSpPr>
        <p:spPr>
          <a:xfrm>
            <a:off x="2160105" y="5733022"/>
            <a:ext cx="3790122" cy="685833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1850974-130A-49D4-9C93-B72F9C480685}"/>
              </a:ext>
            </a:extLst>
          </p:cNvPr>
          <p:cNvSpPr txBox="1"/>
          <p:nvPr/>
        </p:nvSpPr>
        <p:spPr>
          <a:xfrm>
            <a:off x="335185" y="5160001"/>
            <a:ext cx="19569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khoáng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AACFFA-C0CB-40C8-BE74-41AA6FC4168F}"/>
              </a:ext>
            </a:extLst>
          </p:cNvPr>
          <p:cNvSpPr txBox="1"/>
          <p:nvPr/>
        </p:nvSpPr>
        <p:spPr>
          <a:xfrm>
            <a:off x="9708076" y="1458008"/>
            <a:ext cx="202411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THẢI RA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D367674-4EE1-4032-B7AC-2A51ADBED7CB}"/>
              </a:ext>
            </a:extLst>
          </p:cNvPr>
          <p:cNvCxnSpPr>
            <a:cxnSpLocks/>
          </p:cNvCxnSpPr>
          <p:nvPr/>
        </p:nvCxnSpPr>
        <p:spPr>
          <a:xfrm flipH="1">
            <a:off x="7533899" y="3065956"/>
            <a:ext cx="3043823" cy="545415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278BE32-5779-4D96-9998-2A0FFA897969}"/>
              </a:ext>
            </a:extLst>
          </p:cNvPr>
          <p:cNvCxnSpPr>
            <a:cxnSpLocks/>
          </p:cNvCxnSpPr>
          <p:nvPr/>
        </p:nvCxnSpPr>
        <p:spPr>
          <a:xfrm flipH="1" flipV="1">
            <a:off x="7533899" y="3611371"/>
            <a:ext cx="2792728" cy="325915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A86F666-5AC2-40F9-97F2-457148C17827}"/>
              </a:ext>
            </a:extLst>
          </p:cNvPr>
          <p:cNvSpPr txBox="1"/>
          <p:nvPr/>
        </p:nvSpPr>
        <p:spPr>
          <a:xfrm>
            <a:off x="10154694" y="3557508"/>
            <a:ext cx="1529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oxi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9C7269-8538-402A-A324-CF638D3141B3}"/>
              </a:ext>
            </a:extLst>
          </p:cNvPr>
          <p:cNvSpPr txBox="1"/>
          <p:nvPr/>
        </p:nvSpPr>
        <p:spPr>
          <a:xfrm>
            <a:off x="8897247" y="2418790"/>
            <a:ext cx="3063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các-bô-nic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8582CC-2EFA-4F60-A544-BF40CF8E53AC}"/>
              </a:ext>
            </a:extLst>
          </p:cNvPr>
          <p:cNvSpPr txBox="1"/>
          <p:nvPr/>
        </p:nvSpPr>
        <p:spPr>
          <a:xfrm>
            <a:off x="9514253" y="4489302"/>
            <a:ext cx="19569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khoáng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khác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A1BA06B-7100-41C9-86C6-B0E4F87F4B54}"/>
              </a:ext>
            </a:extLst>
          </p:cNvPr>
          <p:cNvCxnSpPr>
            <a:cxnSpLocks/>
            <a:stCxn id="38" idx="1"/>
          </p:cNvCxnSpPr>
          <p:nvPr/>
        </p:nvCxnSpPr>
        <p:spPr>
          <a:xfrm flipH="1">
            <a:off x="6427381" y="5181800"/>
            <a:ext cx="3086872" cy="1237055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2CF8FC01-7B15-44DF-8729-640444D52921}"/>
              </a:ext>
            </a:extLst>
          </p:cNvPr>
          <p:cNvSpPr txBox="1"/>
          <p:nvPr/>
        </p:nvSpPr>
        <p:spPr>
          <a:xfrm>
            <a:off x="2069376" y="848173"/>
            <a:ext cx="790417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7326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QUÁ TRÌNH NÀY ĐƯỢC GỌI LÀ GÌ?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217326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09CC361-8DBB-4CBE-A3FE-D2A6190E65D2}"/>
              </a:ext>
            </a:extLst>
          </p:cNvPr>
          <p:cNvSpPr txBox="1"/>
          <p:nvPr/>
        </p:nvSpPr>
        <p:spPr>
          <a:xfrm>
            <a:off x="1246401" y="846023"/>
            <a:ext cx="102066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7326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ĐÂY LÀ QUÁ TRÌNH TRAO ĐỔI CHẤT Ở THỰC VẬT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217326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842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6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8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 animBg="1"/>
      <p:bldP spid="46" grpId="0"/>
      <p:bldP spid="24" grpId="0" animBg="1"/>
      <p:bldP spid="29" grpId="0"/>
      <p:bldP spid="30" grpId="0"/>
      <p:bldP spid="38" grpId="0"/>
      <p:bldP spid="50" grpId="0" animBg="1"/>
      <p:bldP spid="50" grpId="1" animBg="1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0F51622-11D1-4C0B-9B51-ECFC52026137}"/>
              </a:ext>
            </a:extLst>
          </p:cNvPr>
          <p:cNvGrpSpPr/>
          <p:nvPr/>
        </p:nvGrpSpPr>
        <p:grpSpPr>
          <a:xfrm>
            <a:off x="5776116" y="-477078"/>
            <a:ext cx="6267213" cy="6858000"/>
            <a:chOff x="5776116" y="-477078"/>
            <a:chExt cx="6267213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412871-7876-4369-8A22-057F1B922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76116" y="-477078"/>
              <a:ext cx="6267213" cy="6858000"/>
            </a:xfrm>
            <a:prstGeom prst="rect">
              <a:avLst/>
            </a:prstGeom>
          </p:spPr>
        </p:pic>
        <p:sp>
          <p:nvSpPr>
            <p:cNvPr id="4" name="Text Box 8">
              <a:extLst>
                <a:ext uri="{FF2B5EF4-FFF2-40B4-BE49-F238E27FC236}">
                  <a16:creationId xmlns:a16="http://schemas.microsoft.com/office/drawing/2014/main" id="{F0FE10FB-941D-4C29-836E-49CB80DE1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446459">
              <a:off x="6271469" y="1751326"/>
              <a:ext cx="5419725" cy="381206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Quá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trình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trao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đổi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chất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ở 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thực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quá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trình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thực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thường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xuyên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phải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lấy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môi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trường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chất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khoáng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khí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các-bô-níc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khí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ô-xi,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ra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hơi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khí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các-bô-níc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khí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ô-xi,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chất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khoáng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khác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,…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6D0CA2C-A5B3-4ECF-B0D6-F0A8A5154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08" y="1718180"/>
            <a:ext cx="6102625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47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>
            <a:extLst>
              <a:ext uri="{FF2B5EF4-FFF2-40B4-BE49-F238E27FC236}">
                <a16:creationId xmlns:a16="http://schemas.microsoft.com/office/drawing/2014/main" id="{A2B17387-09AE-4488-9B9E-B6F4CF1B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564" y="2444347"/>
            <a:ext cx="9529422" cy="199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Sự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trao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đổi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chất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giữa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thực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vật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với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môi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3000">
                    <a:srgbClr val="0D8A8D"/>
                  </a:gs>
                  <a:gs pos="71000">
                    <a:srgbClr val="0D8A8D"/>
                  </a:gs>
                  <a:gs pos="58000">
                    <a:srgbClr val="DAE73B"/>
                  </a:gs>
                </a:gsLst>
                <a:lin ang="5400000" scaled="1"/>
              </a:gra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A6EF23-AC84-4C73-B53D-5D09C3A7D407}"/>
              </a:ext>
            </a:extLst>
          </p:cNvPr>
          <p:cNvGrpSpPr/>
          <p:nvPr/>
        </p:nvGrpSpPr>
        <p:grpSpPr>
          <a:xfrm>
            <a:off x="2385900" y="1146127"/>
            <a:ext cx="7420197" cy="1200330"/>
            <a:chOff x="2697228" y="2018472"/>
            <a:chExt cx="6895131" cy="216322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9BCE49-5364-4AAD-90E9-C15EA561F6E4}"/>
                </a:ext>
              </a:extLst>
            </p:cNvPr>
            <p:cNvSpPr txBox="1"/>
            <p:nvPr/>
          </p:nvSpPr>
          <p:spPr>
            <a:xfrm>
              <a:off x="2697229" y="2018472"/>
              <a:ext cx="6895130" cy="216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553DCF-F2C8-437B-B50E-AF949CD37A72}"/>
                </a:ext>
              </a:extLst>
            </p:cNvPr>
            <p:cNvSpPr txBox="1"/>
            <p:nvPr/>
          </p:nvSpPr>
          <p:spPr>
            <a:xfrm>
              <a:off x="2697228" y="2018472"/>
              <a:ext cx="6895131" cy="2163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2</a:t>
              </a:r>
            </a:p>
          </p:txBody>
        </p:sp>
      </p:grpSp>
      <p:pic>
        <p:nvPicPr>
          <p:cNvPr id="7" name="图片 26">
            <a:extLst>
              <a:ext uri="{FF2B5EF4-FFF2-40B4-BE49-F238E27FC236}">
                <a16:creationId xmlns:a16="http://schemas.microsoft.com/office/drawing/2014/main" id="{274E367F-302F-42EF-B439-63E51E98C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B83636-3042-4613-86BA-4A29D9BE6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8615" y="3975652"/>
            <a:ext cx="3103012" cy="310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28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>
            <a:extLst>
              <a:ext uri="{FF2B5EF4-FFF2-40B4-BE49-F238E27FC236}">
                <a16:creationId xmlns:a16="http://schemas.microsoft.com/office/drawing/2014/main" id="{EB3BA8FA-D68E-4F7F-815A-54C84CA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7284" y="1352269"/>
            <a:ext cx="93706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đổi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diễn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id="{27293385-DB6F-453C-BD64-3EE7BADB54A1}"/>
              </a:ext>
            </a:extLst>
          </p:cNvPr>
          <p:cNvGrpSpPr>
            <a:grpSpLocks/>
          </p:cNvGrpSpPr>
          <p:nvPr/>
        </p:nvGrpSpPr>
        <p:grpSpPr bwMode="auto">
          <a:xfrm>
            <a:off x="1181334" y="2863118"/>
            <a:ext cx="10162527" cy="2333473"/>
            <a:chOff x="336" y="624"/>
            <a:chExt cx="5136" cy="1056"/>
          </a:xfrm>
        </p:grpSpPr>
        <p:sp>
          <p:nvSpPr>
            <p:cNvPr id="7" name="Line 13">
              <a:extLst>
                <a:ext uri="{FF2B5EF4-FFF2-40B4-BE49-F238E27FC236}">
                  <a16:creationId xmlns:a16="http://schemas.microsoft.com/office/drawing/2014/main" id="{E6244587-E9AD-43D2-BDAF-6ABD256971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6" y="624"/>
              <a:ext cx="0" cy="1056"/>
            </a:xfrm>
            <a:prstGeom prst="line">
              <a:avLst/>
            </a:prstGeom>
            <a:noFill/>
            <a:ln w="57150">
              <a:solidFill>
                <a:srgbClr val="21732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8" name="Line 14">
              <a:extLst>
                <a:ext uri="{FF2B5EF4-FFF2-40B4-BE49-F238E27FC236}">
                  <a16:creationId xmlns:a16="http://schemas.microsoft.com/office/drawing/2014/main" id="{0CE36185-9756-4A75-BEBE-2AE1A8C92B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624"/>
              <a:ext cx="5136" cy="0"/>
            </a:xfrm>
            <a:prstGeom prst="line">
              <a:avLst/>
            </a:prstGeom>
            <a:noFill/>
            <a:ln w="57150">
              <a:solidFill>
                <a:srgbClr val="21732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9" name="Line 15">
              <a:extLst>
                <a:ext uri="{FF2B5EF4-FFF2-40B4-BE49-F238E27FC236}">
                  <a16:creationId xmlns:a16="http://schemas.microsoft.com/office/drawing/2014/main" id="{BC918A77-BE55-4467-B6B0-7D583F6F25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1680"/>
              <a:ext cx="5136" cy="0"/>
            </a:xfrm>
            <a:prstGeom prst="line">
              <a:avLst/>
            </a:prstGeom>
            <a:noFill/>
            <a:ln w="57150">
              <a:solidFill>
                <a:srgbClr val="21732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0" name="Line 16">
              <a:extLst>
                <a:ext uri="{FF2B5EF4-FFF2-40B4-BE49-F238E27FC236}">
                  <a16:creationId xmlns:a16="http://schemas.microsoft.com/office/drawing/2014/main" id="{922F97C0-861B-42FD-86D9-6763729359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72" y="624"/>
              <a:ext cx="0" cy="1056"/>
            </a:xfrm>
            <a:prstGeom prst="line">
              <a:avLst/>
            </a:prstGeom>
            <a:noFill/>
            <a:ln w="57150">
              <a:solidFill>
                <a:srgbClr val="21732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sp>
        <p:nvSpPr>
          <p:cNvPr id="11" name="AutoShape 17">
            <a:extLst>
              <a:ext uri="{FF2B5EF4-FFF2-40B4-BE49-F238E27FC236}">
                <a16:creationId xmlns:a16="http://schemas.microsoft.com/office/drawing/2014/main" id="{722F1743-3477-42ED-BE32-154601EA2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4167" y="3872665"/>
            <a:ext cx="2164083" cy="687049"/>
          </a:xfrm>
          <a:prstGeom prst="flowChartTerminator">
            <a:avLst/>
          </a:prstGeom>
          <a:solidFill>
            <a:sysClr val="window" lastClr="FFFFFF"/>
          </a:solidFill>
          <a:ln w="28575">
            <a:solidFill>
              <a:srgbClr val="217326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17326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THỰC VẬT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17326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7197AEBA-EE99-4470-9634-49EF55A71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2584" y="3049491"/>
            <a:ext cx="1828800" cy="51911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ra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id="{CCB3C6A5-3FA6-47CC-8765-A6CC0BD00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468" y="3065452"/>
            <a:ext cx="1828800" cy="5191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thụ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14" name="AutoShape 20">
            <a:extLst>
              <a:ext uri="{FF2B5EF4-FFF2-40B4-BE49-F238E27FC236}">
                <a16:creationId xmlns:a16="http://schemas.microsoft.com/office/drawing/2014/main" id="{3E658818-BBA9-4CC9-96E0-94700A08F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1334" y="3799906"/>
            <a:ext cx="2933166" cy="868409"/>
          </a:xfrm>
          <a:prstGeom prst="flowChartPreparation">
            <a:avLst/>
          </a:prstGeom>
          <a:solidFill>
            <a:srgbClr val="FFC000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……..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17" name="Line 24">
            <a:extLst>
              <a:ext uri="{FF2B5EF4-FFF2-40B4-BE49-F238E27FC236}">
                <a16:creationId xmlns:a16="http://schemas.microsoft.com/office/drawing/2014/main" id="{EA5050A7-9280-4CFD-835D-F6DC48A767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500" y="4255621"/>
            <a:ext cx="685800" cy="0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8" name="Text Box 34">
            <a:extLst>
              <a:ext uri="{FF2B5EF4-FFF2-40B4-BE49-F238E27FC236}">
                <a16:creationId xmlns:a16="http://schemas.microsoft.com/office/drawing/2014/main" id="{8C82C5D2-F844-46EC-B67A-12D9A6590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2547" y="3923803"/>
            <a:ext cx="15140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Ô-xi</a:t>
            </a:r>
          </a:p>
        </p:txBody>
      </p:sp>
      <p:sp>
        <p:nvSpPr>
          <p:cNvPr id="19" name="Text Box 36">
            <a:extLst>
              <a:ext uri="{FF2B5EF4-FFF2-40B4-BE49-F238E27FC236}">
                <a16:creationId xmlns:a16="http://schemas.microsoft.com/office/drawing/2014/main" id="{4ABDB4C6-BECB-464E-B83A-00287D76E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487" y="3621156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1" name="AutoShape 20">
            <a:extLst>
              <a:ext uri="{FF2B5EF4-FFF2-40B4-BE49-F238E27FC236}">
                <a16:creationId xmlns:a16="http://schemas.microsoft.com/office/drawing/2014/main" id="{E1A367D1-60D9-4BB0-87CA-950C014F3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7917" y="3888908"/>
            <a:ext cx="3633661" cy="759614"/>
          </a:xfrm>
          <a:prstGeom prst="flowChartPreparation">
            <a:avLst/>
          </a:prstGeom>
          <a:solidFill>
            <a:srgbClr val="FFC000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……..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2" name="Line 24">
            <a:extLst>
              <a:ext uri="{FF2B5EF4-FFF2-40B4-BE49-F238E27FC236}">
                <a16:creationId xmlns:a16="http://schemas.microsoft.com/office/drawing/2014/main" id="{762258FF-0027-4732-BBF4-86BBFD46FAC7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8250" y="4255621"/>
            <a:ext cx="685800" cy="0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0" name="Text Box 37">
            <a:extLst>
              <a:ext uri="{FF2B5EF4-FFF2-40B4-BE49-F238E27FC236}">
                <a16:creationId xmlns:a16="http://schemas.microsoft.com/office/drawing/2014/main" id="{C65F8000-F4F6-4BEA-B8AA-20BF6E372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8947" y="4012703"/>
            <a:ext cx="22749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Các-bô-níc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908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3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3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 animBg="1"/>
      <p:bldP spid="13" grpId="0" animBg="1"/>
      <p:bldP spid="14" grpId="0" animBg="1"/>
      <p:bldP spid="17" grpId="0" animBg="1"/>
      <p:bldP spid="18" grpId="0"/>
      <p:bldP spid="21" grpId="0" animBg="1"/>
      <p:bldP spid="22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F7143C1-A97E-495B-BA14-197ABF2B6DDB}"/>
              </a:ext>
            </a:extLst>
          </p:cNvPr>
          <p:cNvGrpSpPr/>
          <p:nvPr/>
        </p:nvGrpSpPr>
        <p:grpSpPr>
          <a:xfrm>
            <a:off x="318052" y="907502"/>
            <a:ext cx="5399524" cy="5950498"/>
            <a:chOff x="331304" y="907502"/>
            <a:chExt cx="5399524" cy="595049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30CF50-3C41-4C13-887D-885471C51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72" t="1352" r="-1979" b="67344"/>
            <a:stretch/>
          </p:blipFill>
          <p:spPr>
            <a:xfrm>
              <a:off x="331304" y="907502"/>
              <a:ext cx="5399524" cy="5950498"/>
            </a:xfrm>
            <a:prstGeom prst="rect">
              <a:avLst/>
            </a:prstGeom>
          </p:spPr>
        </p:pic>
        <p:sp>
          <p:nvSpPr>
            <p:cNvPr id="6" name="Text Box 15">
              <a:extLst>
                <a:ext uri="{FF2B5EF4-FFF2-40B4-BE49-F238E27FC236}">
                  <a16:creationId xmlns:a16="http://schemas.microsoft.com/office/drawing/2014/main" id="{9EC12CF8-B118-4443-9FA0-D816F087A4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2148" y="1502877"/>
              <a:ext cx="3631649" cy="4350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Cũng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như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thực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khí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ô-xi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hô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hấp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duy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trì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hoạt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sống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mình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quá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trình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hô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hấp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thực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hấp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thụ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khí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ô-xi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ra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khí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các-bô-níc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EA69011-F554-4836-A4B0-B3926DC0D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194" y="1133372"/>
            <a:ext cx="5163760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79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4">
            <a:extLst>
              <a:ext uri="{FF2B5EF4-FFF2-40B4-BE49-F238E27FC236}">
                <a16:creationId xmlns:a16="http://schemas.microsoft.com/office/drawing/2014/main" id="{12AA25E9-0763-4C6D-8474-62580266B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7229" y="859109"/>
            <a:ext cx="91919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1C3421-D56E-4A63-9349-F9686EAFFBC2}"/>
              </a:ext>
            </a:extLst>
          </p:cNvPr>
          <p:cNvGrpSpPr/>
          <p:nvPr/>
        </p:nvGrpSpPr>
        <p:grpSpPr>
          <a:xfrm>
            <a:off x="1099930" y="1553817"/>
            <a:ext cx="9937473" cy="4886740"/>
            <a:chOff x="1099930" y="1553817"/>
            <a:chExt cx="9937473" cy="4886740"/>
          </a:xfrm>
        </p:grpSpPr>
        <p:grpSp>
          <p:nvGrpSpPr>
            <p:cNvPr id="7" name="Group 13">
              <a:extLst>
                <a:ext uri="{FF2B5EF4-FFF2-40B4-BE49-F238E27FC236}">
                  <a16:creationId xmlns:a16="http://schemas.microsoft.com/office/drawing/2014/main" id="{A01B6195-CE58-43EA-9F0D-13173F8011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9930" y="1553817"/>
              <a:ext cx="9937473" cy="4886740"/>
              <a:chOff x="240" y="1824"/>
              <a:chExt cx="5280" cy="2352"/>
            </a:xfrm>
          </p:grpSpPr>
          <p:sp>
            <p:nvSpPr>
              <p:cNvPr id="8" name="Line 14">
                <a:extLst>
                  <a:ext uri="{FF2B5EF4-FFF2-40B4-BE49-F238E27FC236}">
                    <a16:creationId xmlns:a16="http://schemas.microsoft.com/office/drawing/2014/main" id="{B9F58B60-40DE-449F-BB5C-212DC61C84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1824"/>
                <a:ext cx="0" cy="2352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Line 15">
                <a:extLst>
                  <a:ext uri="{FF2B5EF4-FFF2-40B4-BE49-F238E27FC236}">
                    <a16:creationId xmlns:a16="http://schemas.microsoft.com/office/drawing/2014/main" id="{CC0F823E-A25E-4E00-B549-4FE383AA99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1824"/>
                <a:ext cx="5280" cy="0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Line 16">
                <a:extLst>
                  <a:ext uri="{FF2B5EF4-FFF2-40B4-BE49-F238E27FC236}">
                    <a16:creationId xmlns:a16="http://schemas.microsoft.com/office/drawing/2014/main" id="{A1980041-55C1-4571-B656-3209A0B319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4176"/>
                <a:ext cx="5280" cy="0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Line 17">
                <a:extLst>
                  <a:ext uri="{FF2B5EF4-FFF2-40B4-BE49-F238E27FC236}">
                    <a16:creationId xmlns:a16="http://schemas.microsoft.com/office/drawing/2014/main" id="{A0F369C4-053C-4C12-AA4D-1A44AB598F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20" y="1824"/>
                <a:ext cx="0" cy="2352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" name="Line 19">
              <a:extLst>
                <a:ext uri="{FF2B5EF4-FFF2-40B4-BE49-F238E27FC236}">
                  <a16:creationId xmlns:a16="http://schemas.microsoft.com/office/drawing/2014/main" id="{9D7D6F75-8883-4434-8660-0254430049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86165" y="3084097"/>
              <a:ext cx="514568" cy="565147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14" name="Line 20">
              <a:extLst>
                <a:ext uri="{FF2B5EF4-FFF2-40B4-BE49-F238E27FC236}">
                  <a16:creationId xmlns:a16="http://schemas.microsoft.com/office/drawing/2014/main" id="{A0665CE3-1334-43C5-8269-BDC0BED43F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57852" y="3225870"/>
              <a:ext cx="257284" cy="755471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15" name="Line 21">
              <a:extLst>
                <a:ext uri="{FF2B5EF4-FFF2-40B4-BE49-F238E27FC236}">
                  <a16:creationId xmlns:a16="http://schemas.microsoft.com/office/drawing/2014/main" id="{B6E1B29B-1125-40F0-9CC0-14B87FDC31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15301" y="3344336"/>
              <a:ext cx="85761" cy="755471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16" name="Line 22">
              <a:extLst>
                <a:ext uri="{FF2B5EF4-FFF2-40B4-BE49-F238E27FC236}">
                  <a16:creationId xmlns:a16="http://schemas.microsoft.com/office/drawing/2014/main" id="{FF38B569-3FE3-43BE-BE7C-DCCA24E3A0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44108" y="3344336"/>
              <a:ext cx="85761" cy="755471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17" name="Line 23">
              <a:extLst>
                <a:ext uri="{FF2B5EF4-FFF2-40B4-BE49-F238E27FC236}">
                  <a16:creationId xmlns:a16="http://schemas.microsoft.com/office/drawing/2014/main" id="{78215BC7-F4D8-48F8-B5D5-37A7348605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01392" y="3266653"/>
              <a:ext cx="343044" cy="648651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18" name="Line 24">
              <a:extLst>
                <a:ext uri="{FF2B5EF4-FFF2-40B4-BE49-F238E27FC236}">
                  <a16:creationId xmlns:a16="http://schemas.microsoft.com/office/drawing/2014/main" id="{73BEE4BC-A2B0-4410-8DAC-D2D2A62B41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15794" y="3109345"/>
              <a:ext cx="428807" cy="446679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19" name="Oval 25">
              <a:extLst>
                <a:ext uri="{FF2B5EF4-FFF2-40B4-BE49-F238E27FC236}">
                  <a16:creationId xmlns:a16="http://schemas.microsoft.com/office/drawing/2014/main" id="{5ABC4024-ED1A-4314-ABEF-B686D4EE9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5528" y="4099888"/>
              <a:ext cx="1895344" cy="1571137"/>
            </a:xfrm>
            <a:prstGeom prst="ellipse">
              <a:avLst/>
            </a:prstGeom>
            <a:solidFill>
              <a:srgbClr val="5DA929"/>
            </a:solidFill>
            <a:ln w="38100">
              <a:solidFill>
                <a:srgbClr val="21732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 THỰC 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VẬT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20" name="Text Box 26">
              <a:extLst>
                <a:ext uri="{FF2B5EF4-FFF2-40B4-BE49-F238E27FC236}">
                  <a16:creationId xmlns:a16="http://schemas.microsoft.com/office/drawing/2014/main" id="{4BBCCFEB-938D-4342-9EBC-F810A17456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2795" y="2145150"/>
              <a:ext cx="168674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Hấp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thụ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21" name="Text Box 27">
              <a:extLst>
                <a:ext uri="{FF2B5EF4-FFF2-40B4-BE49-F238E27FC236}">
                  <a16:creationId xmlns:a16="http://schemas.microsoft.com/office/drawing/2014/main" id="{D90840B5-CFBC-481E-A5E2-55FF56F07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3354" y="2345789"/>
              <a:ext cx="144181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ra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22" name="AutoShape 28">
              <a:extLst>
                <a:ext uri="{FF2B5EF4-FFF2-40B4-BE49-F238E27FC236}">
                  <a16:creationId xmlns:a16="http://schemas.microsoft.com/office/drawing/2014/main" id="{994DC660-CEB1-4E5E-9C72-F917C91BD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6479" y="2934637"/>
              <a:ext cx="2658601" cy="819559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Khí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các-bô-níc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23" name="AutoShape 29">
              <a:extLst>
                <a:ext uri="{FF2B5EF4-FFF2-40B4-BE49-F238E27FC236}">
                  <a16:creationId xmlns:a16="http://schemas.microsoft.com/office/drawing/2014/main" id="{389BCA84-B5E6-45B2-BE98-D94B1B8C2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8725" y="4164367"/>
              <a:ext cx="2658601" cy="671961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Nước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24" name="AutoShape 30">
              <a:extLst>
                <a:ext uri="{FF2B5EF4-FFF2-40B4-BE49-F238E27FC236}">
                  <a16:creationId xmlns:a16="http://schemas.microsoft.com/office/drawing/2014/main" id="{B835EA06-627C-41BB-BEB7-6924DB95A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5011" y="5254161"/>
              <a:ext cx="2830124" cy="819559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chất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khoáng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25" name="AutoShape 31">
              <a:extLst>
                <a:ext uri="{FF2B5EF4-FFF2-40B4-BE49-F238E27FC236}">
                  <a16:creationId xmlns:a16="http://schemas.microsoft.com/office/drawing/2014/main" id="{8C626503-7DE5-4034-B0F2-DB92F698B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8392" y="3041792"/>
              <a:ext cx="2388845" cy="766784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Khí ô-xi</a:t>
              </a:r>
            </a:p>
          </p:txBody>
        </p:sp>
        <p:sp>
          <p:nvSpPr>
            <p:cNvPr id="26" name="AutoShape 32">
              <a:extLst>
                <a:ext uri="{FF2B5EF4-FFF2-40B4-BE49-F238E27FC236}">
                  <a16:creationId xmlns:a16="http://schemas.microsoft.com/office/drawing/2014/main" id="{6B5C29B7-B93B-41D8-B01B-EFF1262681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362" y="4320315"/>
              <a:ext cx="2497799" cy="658365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Hơi nước</a:t>
              </a:r>
            </a:p>
          </p:txBody>
        </p:sp>
        <p:sp>
          <p:nvSpPr>
            <p:cNvPr id="27" name="AutoShape 33">
              <a:extLst>
                <a:ext uri="{FF2B5EF4-FFF2-40B4-BE49-F238E27FC236}">
                  <a16:creationId xmlns:a16="http://schemas.microsoft.com/office/drawing/2014/main" id="{A6583DC7-726E-42EB-89A3-1A4292179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9498" y="5344278"/>
              <a:ext cx="2658601" cy="839948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chất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khoáng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khác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28" name="Line 34">
              <a:extLst>
                <a:ext uri="{FF2B5EF4-FFF2-40B4-BE49-F238E27FC236}">
                  <a16:creationId xmlns:a16="http://schemas.microsoft.com/office/drawing/2014/main" id="{E71B111B-E310-44DB-8E46-F56B73DAA0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6286" y="3457346"/>
              <a:ext cx="1157778" cy="650311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29" name="Line 35">
              <a:extLst>
                <a:ext uri="{FF2B5EF4-FFF2-40B4-BE49-F238E27FC236}">
                  <a16:creationId xmlns:a16="http://schemas.microsoft.com/office/drawing/2014/main" id="{16300168-DA69-412D-BD3E-7EC935C876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5135" y="4540104"/>
              <a:ext cx="1098929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30" name="Line 36">
              <a:extLst>
                <a:ext uri="{FF2B5EF4-FFF2-40B4-BE49-F238E27FC236}">
                  <a16:creationId xmlns:a16="http://schemas.microsoft.com/office/drawing/2014/main" id="{B3D93459-967A-4EF5-A394-9828279B69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09250" y="5387488"/>
              <a:ext cx="1029136" cy="376764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31" name="Line 37">
              <a:extLst>
                <a:ext uri="{FF2B5EF4-FFF2-40B4-BE49-F238E27FC236}">
                  <a16:creationId xmlns:a16="http://schemas.microsoft.com/office/drawing/2014/main" id="{38800224-EA6A-418B-86C9-256298888C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35854" y="3566299"/>
              <a:ext cx="1061297" cy="724398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32" name="Line 38">
              <a:extLst>
                <a:ext uri="{FF2B5EF4-FFF2-40B4-BE49-F238E27FC236}">
                  <a16:creationId xmlns:a16="http://schemas.microsoft.com/office/drawing/2014/main" id="{AC41DEA9-6232-4D3E-8B2A-7F252461DF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3057" y="4770560"/>
              <a:ext cx="943375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33" name="Line 39">
              <a:extLst>
                <a:ext uri="{FF2B5EF4-FFF2-40B4-BE49-F238E27FC236}">
                  <a16:creationId xmlns:a16="http://schemas.microsoft.com/office/drawing/2014/main" id="{C85793B1-11D3-43C2-87F3-530F1B8974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10896" y="5317573"/>
              <a:ext cx="857613" cy="431142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6F7E819-62BD-40B0-8CAA-B2A33D787E8A}"/>
                </a:ext>
              </a:extLst>
            </p:cNvPr>
            <p:cNvSpPr/>
            <p:nvPr/>
          </p:nvSpPr>
          <p:spPr>
            <a:xfrm>
              <a:off x="5345586" y="1605807"/>
              <a:ext cx="1784612" cy="169968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sáng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mặt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trời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36" name="AutoShape 31">
              <a:extLst>
                <a:ext uri="{FF2B5EF4-FFF2-40B4-BE49-F238E27FC236}">
                  <a16:creationId xmlns:a16="http://schemas.microsoft.com/office/drawing/2014/main" id="{51825DF4-E3CD-42F1-9964-6A36E9A97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9044" y="3052404"/>
              <a:ext cx="2388845" cy="766784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38" name="AutoShape 32">
              <a:extLst>
                <a:ext uri="{FF2B5EF4-FFF2-40B4-BE49-F238E27FC236}">
                  <a16:creationId xmlns:a16="http://schemas.microsoft.com/office/drawing/2014/main" id="{3FA7CA99-8D9C-486A-B4BA-CCFB5ED97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362" y="4325606"/>
              <a:ext cx="2497799" cy="658365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39" name="AutoShape 33">
              <a:extLst>
                <a:ext uri="{FF2B5EF4-FFF2-40B4-BE49-F238E27FC236}">
                  <a16:creationId xmlns:a16="http://schemas.microsoft.com/office/drawing/2014/main" id="{BF47FD24-D9FD-4A0E-93E1-97F7B477D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7280" y="5338987"/>
              <a:ext cx="2658601" cy="839948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40" name="AutoShape 28">
              <a:extLst>
                <a:ext uri="{FF2B5EF4-FFF2-40B4-BE49-F238E27FC236}">
                  <a16:creationId xmlns:a16="http://schemas.microsoft.com/office/drawing/2014/main" id="{E0B6163C-B7CA-49E5-9C35-E949BB0D5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3237" y="2929566"/>
              <a:ext cx="2658601" cy="819559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41" name="AutoShape 29">
              <a:extLst>
                <a:ext uri="{FF2B5EF4-FFF2-40B4-BE49-F238E27FC236}">
                  <a16:creationId xmlns:a16="http://schemas.microsoft.com/office/drawing/2014/main" id="{E780F18C-F03A-4BFF-BE4E-355D12EB8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2257" y="4156186"/>
              <a:ext cx="2658601" cy="671961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42" name="AutoShape 30">
              <a:extLst>
                <a:ext uri="{FF2B5EF4-FFF2-40B4-BE49-F238E27FC236}">
                  <a16:creationId xmlns:a16="http://schemas.microsoft.com/office/drawing/2014/main" id="{B16229C3-8033-407E-BCD3-E839A6675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8701" y="5236232"/>
              <a:ext cx="2830124" cy="819559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743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4">
            <a:extLst>
              <a:ext uri="{FF2B5EF4-FFF2-40B4-BE49-F238E27FC236}">
                <a16:creationId xmlns:a16="http://schemas.microsoft.com/office/drawing/2014/main" id="{1DCFCB2E-CBF7-4668-B0B4-7091345A7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1242" y="572605"/>
            <a:ext cx="5447324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4A812F-27A2-4840-9B6A-917FA31EB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896307" y="1157380"/>
            <a:ext cx="6399386" cy="5424971"/>
          </a:xfrm>
          <a:prstGeom prst="rect">
            <a:avLst/>
          </a:prstGeom>
        </p:spPr>
      </p:pic>
      <p:sp>
        <p:nvSpPr>
          <p:cNvPr id="6" name="Line 34">
            <a:extLst>
              <a:ext uri="{FF2B5EF4-FFF2-40B4-BE49-F238E27FC236}">
                <a16:creationId xmlns:a16="http://schemas.microsoft.com/office/drawing/2014/main" id="{388A993D-2E39-425D-80A0-FD7ADCEB71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26365" y="2875722"/>
            <a:ext cx="2544418" cy="13252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7" name="Line 35">
            <a:extLst>
              <a:ext uri="{FF2B5EF4-FFF2-40B4-BE49-F238E27FC236}">
                <a16:creationId xmlns:a16="http://schemas.microsoft.com/office/drawing/2014/main" id="{2CB9339A-2037-44A8-BBEC-8AF236DA4DC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6365" y="4094921"/>
            <a:ext cx="2741899" cy="78482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8" name="Line 36">
            <a:extLst>
              <a:ext uri="{FF2B5EF4-FFF2-40B4-BE49-F238E27FC236}">
                <a16:creationId xmlns:a16="http://schemas.microsoft.com/office/drawing/2014/main" id="{990F8822-B835-4FBC-A86A-210B585EEE5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80591" y="5491021"/>
            <a:ext cx="2522920" cy="209598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9" name="Text Box 26">
            <a:extLst>
              <a:ext uri="{FF2B5EF4-FFF2-40B4-BE49-F238E27FC236}">
                <a16:creationId xmlns:a16="http://schemas.microsoft.com/office/drawing/2014/main" id="{FFD8BC6C-8175-43AE-9FE1-A5FB8228B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105" y="2392311"/>
            <a:ext cx="31154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các-bô-níc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10" name="Text Box 26">
            <a:extLst>
              <a:ext uri="{FF2B5EF4-FFF2-40B4-BE49-F238E27FC236}">
                <a16:creationId xmlns:a16="http://schemas.microsoft.com/office/drawing/2014/main" id="{373EA9BC-76E4-47DD-A066-B3D7506FF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518" y="3627242"/>
            <a:ext cx="13529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Nước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11" name="Text Box 26">
            <a:extLst>
              <a:ext uri="{FF2B5EF4-FFF2-40B4-BE49-F238E27FC236}">
                <a16:creationId xmlns:a16="http://schemas.microsoft.com/office/drawing/2014/main" id="{F6D711DE-3623-4955-9E5C-12821F629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889" y="5008085"/>
            <a:ext cx="27418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khoáng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12" name="Line 34">
            <a:extLst>
              <a:ext uri="{FF2B5EF4-FFF2-40B4-BE49-F238E27FC236}">
                <a16:creationId xmlns:a16="http://schemas.microsoft.com/office/drawing/2014/main" id="{1504CD08-955A-41A6-BAFC-F159941128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81466" y="3004066"/>
            <a:ext cx="2544418" cy="13252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3" name="Line 35">
            <a:extLst>
              <a:ext uri="{FF2B5EF4-FFF2-40B4-BE49-F238E27FC236}">
                <a16:creationId xmlns:a16="http://schemas.microsoft.com/office/drawing/2014/main" id="{B75CC0FB-DD27-4C1C-B1A2-B75FFDD74E9B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1467" y="4126899"/>
            <a:ext cx="2377146" cy="23563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4" name="Line 36">
            <a:extLst>
              <a:ext uri="{FF2B5EF4-FFF2-40B4-BE49-F238E27FC236}">
                <a16:creationId xmlns:a16="http://schemas.microsoft.com/office/drawing/2014/main" id="{9C82FF9E-0877-49B6-9C20-AEF8A0925C20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0226" y="5244188"/>
            <a:ext cx="3908386" cy="584775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5" name="Text Box 26">
            <a:extLst>
              <a:ext uri="{FF2B5EF4-FFF2-40B4-BE49-F238E27FC236}">
                <a16:creationId xmlns:a16="http://schemas.microsoft.com/office/drawing/2014/main" id="{69793B7F-12A5-4FA2-B2AA-AE4CAC7E8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3551" y="2494151"/>
            <a:ext cx="18083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ô - xi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16" name="Text Box 26">
            <a:extLst>
              <a:ext uri="{FF2B5EF4-FFF2-40B4-BE49-F238E27FC236}">
                <a16:creationId xmlns:a16="http://schemas.microsoft.com/office/drawing/2014/main" id="{4B678D23-7A66-4907-9686-F47C8FD53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6916" y="3881923"/>
            <a:ext cx="19684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nước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17" name="Text Box 26">
            <a:extLst>
              <a:ext uri="{FF2B5EF4-FFF2-40B4-BE49-F238E27FC236}">
                <a16:creationId xmlns:a16="http://schemas.microsoft.com/office/drawing/2014/main" id="{DDB5FD09-B89B-4175-909E-2DAE05C00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3513" y="5269695"/>
            <a:ext cx="27418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khoáng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khác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530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3CF1269B-D9F1-4F9A-AE86-BC3AE30EA714}"/>
              </a:ext>
            </a:extLst>
          </p:cNvPr>
          <p:cNvSpPr txBox="1"/>
          <p:nvPr/>
        </p:nvSpPr>
        <p:spPr>
          <a:xfrm>
            <a:off x="332328" y="1256114"/>
            <a:ext cx="2453061" cy="646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 pitchFamily="34" charset="-122"/>
                <a:cs typeface="Times New Roman" panose="02020603050405020304" pitchFamily="18" charset="0"/>
                <a:sym typeface="思源黑体 CN" panose="020B0500000000000000" pitchFamily="34" charset="-122"/>
              </a:rPr>
              <a:t>Kiến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 pitchFamily="34" charset="-122"/>
                <a:cs typeface="Times New Roman" panose="02020603050405020304" pitchFamily="18" charset="0"/>
                <a:sym typeface="思源黑体 CN" panose="020B0500000000000000" pitchFamily="34" charset="-122"/>
              </a:rPr>
              <a:t> 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 pitchFamily="34" charset="-122"/>
                <a:cs typeface="Times New Roman" panose="02020603050405020304" pitchFamily="18" charset="0"/>
                <a:sym typeface="思源黑体 CN" panose="020B0500000000000000" pitchFamily="34" charset="-122"/>
              </a:rPr>
              <a:t>thức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0E9296"/>
                  </a:gs>
                  <a:gs pos="63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Times New Roman" panose="02020603050405020304" pitchFamily="18" charset="0"/>
              <a:ea typeface="思源黑体 CN" panose="020B0500000000000000" pitchFamily="34" charset="-122"/>
              <a:cs typeface="Times New Roman" panose="02020603050405020304" pitchFamily="18" charset="0"/>
              <a:sym typeface="思源黑体 CN" panose="020B0500000000000000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>
            <a:off x="-2" y="4563829"/>
            <a:ext cx="12192002" cy="24443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1BB9FD7-67DF-47ED-B2BC-5363702B5FEC}"/>
              </a:ext>
            </a:extLst>
          </p:cNvPr>
          <p:cNvSpPr txBox="1"/>
          <p:nvPr/>
        </p:nvSpPr>
        <p:spPr>
          <a:xfrm>
            <a:off x="2486906" y="93893"/>
            <a:ext cx="7618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Yêu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cầu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cần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đạt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328636"/>
                  </a:gs>
                  <a:gs pos="62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1" name="文本框 34">
            <a:extLst>
              <a:ext uri="{FF2B5EF4-FFF2-40B4-BE49-F238E27FC236}">
                <a16:creationId xmlns:a16="http://schemas.microsoft.com/office/drawing/2014/main" id="{5868C161-CA6B-4E5D-9105-C42CDB4212D0}"/>
              </a:ext>
            </a:extLst>
          </p:cNvPr>
          <p:cNvSpPr txBox="1"/>
          <p:nvPr/>
        </p:nvSpPr>
        <p:spPr>
          <a:xfrm>
            <a:off x="9319493" y="2290597"/>
            <a:ext cx="2453061" cy="646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 pitchFamily="34" charset="-122"/>
                <a:cs typeface="Times New Roman" panose="02020603050405020304" pitchFamily="18" charset="0"/>
                <a:sym typeface="思源黑体 CN" panose="020B0500000000000000" pitchFamily="34" charset="-122"/>
              </a:rPr>
              <a:t>Năng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 pitchFamily="34" charset="-122"/>
                <a:cs typeface="Times New Roman" panose="02020603050405020304" pitchFamily="18" charset="0"/>
                <a:sym typeface="思源黑体 CN" panose="020B0500000000000000" pitchFamily="34" charset="-122"/>
              </a:rPr>
              <a:t> 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 pitchFamily="34" charset="-122"/>
                <a:cs typeface="Times New Roman" panose="02020603050405020304" pitchFamily="18" charset="0"/>
                <a:sym typeface="思源黑体 CN" panose="020B0500000000000000" pitchFamily="34" charset="-122"/>
              </a:rPr>
              <a:t>lực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0E9296"/>
                  </a:gs>
                  <a:gs pos="63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Times New Roman" panose="02020603050405020304" pitchFamily="18" charset="0"/>
              <a:ea typeface="思源黑体 CN" panose="020B0500000000000000" pitchFamily="34" charset="-122"/>
              <a:cs typeface="Times New Roman" panose="02020603050405020304" pitchFamily="18" charset="0"/>
              <a:sym typeface="思源黑体 CN" panose="020B0500000000000000" pitchFamily="34" charset="-122"/>
            </a:endParaRPr>
          </a:p>
        </p:txBody>
      </p:sp>
      <p:sp>
        <p:nvSpPr>
          <p:cNvPr id="20" name="文本框 34">
            <a:extLst>
              <a:ext uri="{FF2B5EF4-FFF2-40B4-BE49-F238E27FC236}">
                <a16:creationId xmlns:a16="http://schemas.microsoft.com/office/drawing/2014/main" id="{1E46FFE7-1394-4E14-9BF4-6510F5333045}"/>
              </a:ext>
            </a:extLst>
          </p:cNvPr>
          <p:cNvSpPr txBox="1"/>
          <p:nvPr/>
        </p:nvSpPr>
        <p:spPr>
          <a:xfrm>
            <a:off x="3328275" y="2044580"/>
            <a:ext cx="2453061" cy="646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 pitchFamily="34" charset="-122"/>
                <a:cs typeface="Times New Roman" panose="02020603050405020304" pitchFamily="18" charset="0"/>
                <a:sym typeface="思源黑体 CN" panose="020B0500000000000000" pitchFamily="34" charset="-122"/>
              </a:rPr>
              <a:t>Kĩ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 pitchFamily="34" charset="-122"/>
                <a:cs typeface="Times New Roman" panose="02020603050405020304" pitchFamily="18" charset="0"/>
                <a:sym typeface="思源黑体 CN" panose="020B0500000000000000" pitchFamily="34" charset="-122"/>
              </a:rPr>
              <a:t> 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 pitchFamily="34" charset="-122"/>
                <a:cs typeface="Times New Roman" panose="02020603050405020304" pitchFamily="18" charset="0"/>
                <a:sym typeface="思源黑体 CN" panose="020B0500000000000000" pitchFamily="34" charset="-122"/>
              </a:rPr>
              <a:t>năng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0E9296"/>
                  </a:gs>
                  <a:gs pos="63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Times New Roman" panose="02020603050405020304" pitchFamily="18" charset="0"/>
              <a:ea typeface="思源黑体 CN" panose="020B0500000000000000" pitchFamily="34" charset="-122"/>
              <a:cs typeface="Times New Roman" panose="02020603050405020304" pitchFamily="18" charset="0"/>
              <a:sym typeface="思源黑体 CN" panose="020B0500000000000000" pitchFamily="34" charset="-122"/>
            </a:endParaRPr>
          </a:p>
        </p:txBody>
      </p:sp>
      <p:sp>
        <p:nvSpPr>
          <p:cNvPr id="24" name="文本框 34">
            <a:extLst>
              <a:ext uri="{FF2B5EF4-FFF2-40B4-BE49-F238E27FC236}">
                <a16:creationId xmlns:a16="http://schemas.microsoft.com/office/drawing/2014/main" id="{EF943DA7-D2FA-4EA1-9330-DF59D5F694CD}"/>
              </a:ext>
            </a:extLst>
          </p:cNvPr>
          <p:cNvSpPr txBox="1"/>
          <p:nvPr/>
        </p:nvSpPr>
        <p:spPr>
          <a:xfrm>
            <a:off x="6242641" y="1253928"/>
            <a:ext cx="2937610" cy="646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 pitchFamily="34" charset="-122"/>
                <a:cs typeface="Times New Roman" panose="02020603050405020304" pitchFamily="18" charset="0"/>
                <a:sym typeface="思源黑体 CN" panose="020B0500000000000000" pitchFamily="34" charset="-122"/>
              </a:rPr>
              <a:t>Phẩm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 pitchFamily="34" charset="-122"/>
                <a:cs typeface="Times New Roman" panose="02020603050405020304" pitchFamily="18" charset="0"/>
                <a:sym typeface="思源黑体 CN" panose="020B0500000000000000" pitchFamily="34" charset="-122"/>
              </a:rPr>
              <a:t> 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 panose="020B0500000000000000" pitchFamily="34" charset="-122"/>
                <a:cs typeface="Times New Roman" panose="02020603050405020304" pitchFamily="18" charset="0"/>
                <a:sym typeface="思源黑体 CN" panose="020B0500000000000000" pitchFamily="34" charset="-122"/>
              </a:rPr>
              <a:t>chất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0E9296"/>
                  </a:gs>
                  <a:gs pos="63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Times New Roman" panose="02020603050405020304" pitchFamily="18" charset="0"/>
              <a:ea typeface="思源黑体 CN" panose="020B0500000000000000" pitchFamily="34" charset="-122"/>
              <a:cs typeface="Times New Roman" panose="02020603050405020304" pitchFamily="18" charset="0"/>
              <a:sym typeface="思源黑体 CN" panose="020B05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B83D06-9EB8-4EAA-AFE9-E59E438C3748}"/>
              </a:ext>
            </a:extLst>
          </p:cNvPr>
          <p:cNvGrpSpPr/>
          <p:nvPr/>
        </p:nvGrpSpPr>
        <p:grpSpPr>
          <a:xfrm>
            <a:off x="114367" y="1780283"/>
            <a:ext cx="3014985" cy="3607880"/>
            <a:chOff x="114367" y="1780283"/>
            <a:chExt cx="3014985" cy="360788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367" y="1780283"/>
              <a:ext cx="3014985" cy="36078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50761D-87A0-4AAE-A2E2-C209CCEA4D2C}"/>
                </a:ext>
              </a:extLst>
            </p:cNvPr>
            <p:cNvSpPr txBox="1"/>
            <p:nvPr/>
          </p:nvSpPr>
          <p:spPr>
            <a:xfrm>
              <a:off x="230909" y="2484467"/>
              <a:ext cx="2643897" cy="2244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Trình bày được sự trao đổi chất của thực vật với môi trường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0159F3B-93DD-4F9B-BBD7-F5EC1F8DD797}"/>
              </a:ext>
            </a:extLst>
          </p:cNvPr>
          <p:cNvGrpSpPr/>
          <p:nvPr/>
        </p:nvGrpSpPr>
        <p:grpSpPr>
          <a:xfrm>
            <a:off x="3216258" y="2533071"/>
            <a:ext cx="2960190" cy="3097199"/>
            <a:chOff x="3216258" y="2533071"/>
            <a:chExt cx="2960190" cy="3097199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6258" y="2533071"/>
              <a:ext cx="2960190" cy="309719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48826E-3893-478E-BF6B-1EED38EB4DE0}"/>
                </a:ext>
              </a:extLst>
            </p:cNvPr>
            <p:cNvSpPr txBox="1"/>
            <p:nvPr/>
          </p:nvSpPr>
          <p:spPr>
            <a:xfrm>
              <a:off x="3288147" y="3062902"/>
              <a:ext cx="2800125" cy="2238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 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Thể hiện sự trao đổi chất giữa thực vật với môi trường bằng sơ đồ.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F850314-3259-4558-9FF5-E2C04315C28E}"/>
              </a:ext>
            </a:extLst>
          </p:cNvPr>
          <p:cNvGrpSpPr/>
          <p:nvPr/>
        </p:nvGrpSpPr>
        <p:grpSpPr>
          <a:xfrm>
            <a:off x="6295955" y="1712376"/>
            <a:ext cx="2855507" cy="3675787"/>
            <a:chOff x="6295955" y="1712376"/>
            <a:chExt cx="2855507" cy="3675787"/>
          </a:xfrm>
        </p:grpSpPr>
        <p:pic>
          <p:nvPicPr>
            <p:cNvPr id="22" name="图片 29">
              <a:extLst>
                <a:ext uri="{FF2B5EF4-FFF2-40B4-BE49-F238E27FC236}">
                  <a16:creationId xmlns:a16="http://schemas.microsoft.com/office/drawing/2014/main" id="{5AE0D8EE-D1E3-480D-A2B3-018EBC197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95955" y="1712376"/>
              <a:ext cx="2855507" cy="367578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F1FBB1E-930B-4E80-AEA5-738FE106F989}"/>
                </a:ext>
              </a:extLst>
            </p:cNvPr>
            <p:cNvSpPr txBox="1"/>
            <p:nvPr/>
          </p:nvSpPr>
          <p:spPr>
            <a:xfrm>
              <a:off x="6455663" y="2561978"/>
              <a:ext cx="2536089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GD cho HS ý thức bảo vệ môi trường, chăm sóc cây xanh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95AB40-647B-4179-AB38-18738E5D6BD8}"/>
              </a:ext>
            </a:extLst>
          </p:cNvPr>
          <p:cNvGrpSpPr/>
          <p:nvPr/>
        </p:nvGrpSpPr>
        <p:grpSpPr>
          <a:xfrm>
            <a:off x="9238368" y="2797519"/>
            <a:ext cx="2721886" cy="3450881"/>
            <a:chOff x="9238368" y="2797519"/>
            <a:chExt cx="2721886" cy="3086958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38368" y="2797519"/>
              <a:ext cx="2721886" cy="308695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3FC179A-3113-418B-8F5A-DD8ED6C0F87D}"/>
                </a:ext>
              </a:extLst>
            </p:cNvPr>
            <p:cNvSpPr txBox="1"/>
            <p:nvPr/>
          </p:nvSpPr>
          <p:spPr>
            <a:xfrm>
              <a:off x="9282358" y="3404237"/>
              <a:ext cx="2622480" cy="2009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lực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làm việc nhóm, NL giải quyết vấn đề và sáng tạo, NL hợp tác</a:t>
              </a:r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AAE0EADE-84A0-4151-B227-AFB1079376EC}"/>
              </a:ext>
            </a:extLst>
          </p:cNvPr>
          <p:cNvSpPr txBox="1">
            <a:spLocks/>
          </p:cNvSpPr>
          <p:nvPr/>
        </p:nvSpPr>
        <p:spPr>
          <a:xfrm>
            <a:off x="-74736" y="62207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180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9" grpId="0"/>
      <p:bldP spid="21" grpId="0"/>
      <p:bldP spid="20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7A75CC5-BDC8-4C8F-9F92-E8347137BB82}"/>
              </a:ext>
            </a:extLst>
          </p:cNvPr>
          <p:cNvGrpSpPr/>
          <p:nvPr/>
        </p:nvGrpSpPr>
        <p:grpSpPr>
          <a:xfrm>
            <a:off x="6440557" y="1255643"/>
            <a:ext cx="5088834" cy="5078896"/>
            <a:chOff x="6440557" y="1255643"/>
            <a:chExt cx="5088834" cy="5078896"/>
          </a:xfrm>
        </p:grpSpPr>
        <p:sp>
          <p:nvSpPr>
            <p:cNvPr id="3" name="Rectangle: Diagonal Corners Rounded 2">
              <a:extLst>
                <a:ext uri="{FF2B5EF4-FFF2-40B4-BE49-F238E27FC236}">
                  <a16:creationId xmlns:a16="http://schemas.microsoft.com/office/drawing/2014/main" id="{767AD94A-B889-4B0C-B23E-C0CD17BE8AF2}"/>
                </a:ext>
              </a:extLst>
            </p:cNvPr>
            <p:cNvSpPr/>
            <p:nvPr/>
          </p:nvSpPr>
          <p:spPr>
            <a:xfrm>
              <a:off x="6440557" y="1255643"/>
              <a:ext cx="5088834" cy="5078896"/>
            </a:xfrm>
            <a:prstGeom prst="round2DiagRect">
              <a:avLst/>
            </a:prstGeom>
            <a:solidFill>
              <a:srgbClr val="CCFFCC"/>
            </a:solidFill>
            <a:ln w="38100">
              <a:solidFill>
                <a:srgbClr val="4D9F7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Text Box 7">
              <a:extLst>
                <a:ext uri="{FF2B5EF4-FFF2-40B4-BE49-F238E27FC236}">
                  <a16:creationId xmlns:a16="http://schemas.microsoft.com/office/drawing/2014/main" id="{B3F49DDC-5302-4C67-8093-DD6C14FB6B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2545" y="1431636"/>
              <a:ext cx="4614568" cy="4654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  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Thực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vật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dùng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năng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lượng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ánh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sáng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mặt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trời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để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tổng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hợp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chất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hữu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cơ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(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ví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dụ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chất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đường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bột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)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từ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chất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vô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cơ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(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nước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chất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khoáng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khí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các-bô-níc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).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chất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hữu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cơ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được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dùng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để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nuôi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cây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5B5B55B-618F-40E0-A7CE-5A491E014CBE}"/>
              </a:ext>
            </a:extLst>
          </p:cNvPr>
          <p:cNvGrpSpPr/>
          <p:nvPr/>
        </p:nvGrpSpPr>
        <p:grpSpPr>
          <a:xfrm>
            <a:off x="31454" y="1440712"/>
            <a:ext cx="6515120" cy="4720627"/>
            <a:chOff x="31454" y="1440712"/>
            <a:chExt cx="6515120" cy="47206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F81AB44-E58D-4BA4-8E62-E37290428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454" y="1440712"/>
              <a:ext cx="6515120" cy="400169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7629F8-25D7-4BC8-9A37-581FB026F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4887" y="5562569"/>
              <a:ext cx="4671252" cy="598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6533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-89474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59" y="1173502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B9D58-BD3B-4C34-ACC3-296A070E82A9}"/>
              </a:ext>
            </a:extLst>
          </p:cNvPr>
          <p:cNvGrpSpPr/>
          <p:nvPr/>
        </p:nvGrpSpPr>
        <p:grpSpPr>
          <a:xfrm>
            <a:off x="2466109" y="2336800"/>
            <a:ext cx="6501530" cy="1478032"/>
            <a:chOff x="2808056" y="2334471"/>
            <a:chExt cx="6895132" cy="261255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68FDD5-3429-4CB7-BE69-D02D75C1D7F4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2556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VẬN DỤNG</a:t>
              </a:r>
              <a:endParaRPr kumimoji="0" lang="vi-VN" sz="88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E614C-8108-4931-8087-F2879CA38480}"/>
                </a:ext>
              </a:extLst>
            </p:cNvPr>
            <p:cNvSpPr txBox="1"/>
            <p:nvPr/>
          </p:nvSpPr>
          <p:spPr>
            <a:xfrm>
              <a:off x="2808056" y="2390118"/>
              <a:ext cx="6895131" cy="2556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VẬN DỤNG</a:t>
              </a:r>
              <a:endParaRPr kumimoji="0" lang="vi-VN" sz="8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387DD86F-83C3-4F3A-9B1A-BB349499B61C}"/>
              </a:ext>
            </a:extLst>
          </p:cNvPr>
          <p:cNvSpPr txBox="1">
            <a:spLocks/>
          </p:cNvSpPr>
          <p:nvPr/>
        </p:nvSpPr>
        <p:spPr>
          <a:xfrm>
            <a:off x="2426770" y="603972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223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>
            <a:extLst>
              <a:ext uri="{FF2B5EF4-FFF2-40B4-BE49-F238E27FC236}">
                <a16:creationId xmlns:a16="http://schemas.microsoft.com/office/drawing/2014/main" id="{A2B17387-09AE-4488-9B9E-B6F4CF1B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675" y="2541674"/>
            <a:ext cx="918987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Vẽ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sơ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đồ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trao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đổi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chất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ở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thực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vật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3000">
                    <a:srgbClr val="0D8A8D"/>
                  </a:gs>
                  <a:gs pos="71000">
                    <a:srgbClr val="0D8A8D"/>
                  </a:gs>
                  <a:gs pos="58000">
                    <a:srgbClr val="DAE73B"/>
                  </a:gs>
                </a:gsLst>
                <a:lin ang="5400000" scaled="1"/>
              </a:gra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A6EF23-AC84-4C73-B53D-5D09C3A7D407}"/>
              </a:ext>
            </a:extLst>
          </p:cNvPr>
          <p:cNvGrpSpPr/>
          <p:nvPr/>
        </p:nvGrpSpPr>
        <p:grpSpPr>
          <a:xfrm>
            <a:off x="2385901" y="890450"/>
            <a:ext cx="7420197" cy="1215198"/>
            <a:chOff x="2808058" y="2334471"/>
            <a:chExt cx="6895131" cy="219001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9BCE49-5364-4AAD-90E9-C15EA561F6E4}"/>
                </a:ext>
              </a:extLst>
            </p:cNvPr>
            <p:cNvSpPr txBox="1"/>
            <p:nvPr/>
          </p:nvSpPr>
          <p:spPr>
            <a:xfrm>
              <a:off x="2808058" y="2334471"/>
              <a:ext cx="6895130" cy="216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553DCF-F2C8-437B-B50E-AF949CD37A72}"/>
                </a:ext>
              </a:extLst>
            </p:cNvPr>
            <p:cNvSpPr txBox="1"/>
            <p:nvPr/>
          </p:nvSpPr>
          <p:spPr>
            <a:xfrm>
              <a:off x="2808058" y="2361268"/>
              <a:ext cx="6895131" cy="216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3</a:t>
              </a:r>
            </a:p>
          </p:txBody>
        </p:sp>
      </p:grpSp>
      <p:pic>
        <p:nvPicPr>
          <p:cNvPr id="7" name="图片 26">
            <a:extLst>
              <a:ext uri="{FF2B5EF4-FFF2-40B4-BE49-F238E27FC236}">
                <a16:creationId xmlns:a16="http://schemas.microsoft.com/office/drawing/2014/main" id="{274E367F-302F-42EF-B439-63E51E98C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0B0B97-C28D-46D0-9010-59C632827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383" y="4107310"/>
            <a:ext cx="2969941" cy="297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04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325D973-3AFE-4C3F-9575-DE6DBC8E6672}"/>
              </a:ext>
            </a:extLst>
          </p:cNvPr>
          <p:cNvGrpSpPr/>
          <p:nvPr/>
        </p:nvGrpSpPr>
        <p:grpSpPr>
          <a:xfrm>
            <a:off x="5715834" y="1014037"/>
            <a:ext cx="6476166" cy="5585547"/>
            <a:chOff x="5715834" y="1014037"/>
            <a:chExt cx="6476166" cy="558554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636182-E23B-40AB-B0EE-B83E3D32D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834" y="1378228"/>
              <a:ext cx="6476166" cy="5221356"/>
            </a:xfrm>
            <a:prstGeom prst="rect">
              <a:avLst/>
            </a:prstGeom>
          </p:spPr>
        </p:pic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5AC3E4AB-86DC-41B7-B763-34D5C52B22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6452" y="1014037"/>
              <a:ext cx="5148469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Sơ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trao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đổi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thức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ở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thực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vật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475CFDE-0746-497A-BD1A-06077E2C0496}"/>
              </a:ext>
            </a:extLst>
          </p:cNvPr>
          <p:cNvGrpSpPr/>
          <p:nvPr/>
        </p:nvGrpSpPr>
        <p:grpSpPr>
          <a:xfrm>
            <a:off x="0" y="985813"/>
            <a:ext cx="6603399" cy="5613771"/>
            <a:chOff x="148584" y="985813"/>
            <a:chExt cx="6603399" cy="56137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3F99533-7907-4431-8624-FB9B82797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84" y="1275647"/>
              <a:ext cx="6603399" cy="5323937"/>
            </a:xfrm>
            <a:prstGeom prst="rect">
              <a:avLst/>
            </a:prstGeom>
          </p:spPr>
        </p:pic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715E8800-2CED-43B6-BD2D-BEB4BC21AF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992" y="985813"/>
              <a:ext cx="520810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Sơ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trao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đổi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khí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ở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thực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vật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99EE122-8B5E-42CA-9332-A0F0CECBF3DA}"/>
              </a:ext>
            </a:extLst>
          </p:cNvPr>
          <p:cNvCxnSpPr>
            <a:cxnSpLocks/>
          </p:cNvCxnSpPr>
          <p:nvPr/>
        </p:nvCxnSpPr>
        <p:spPr>
          <a:xfrm>
            <a:off x="6149009" y="1275647"/>
            <a:ext cx="0" cy="5068711"/>
          </a:xfrm>
          <a:prstGeom prst="line">
            <a:avLst/>
          </a:prstGeom>
          <a:ln w="38100">
            <a:solidFill>
              <a:srgbClr val="39775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464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0F748CE7-465E-46FF-87F2-D65FD0224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418" y="1551710"/>
            <a:ext cx="11035835" cy="4343497"/>
          </a:xfrm>
          <a:prstGeom prst="rect">
            <a:avLst/>
          </a:prstGeom>
          <a:solidFill>
            <a:schemeClr val="bg1"/>
          </a:solidFill>
          <a:ln w="38100">
            <a:solidFill>
              <a:srgbClr val="39775E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Cũng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khí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ô-xi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duy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trì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quá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,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thụ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khí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ô-xi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ra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khí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các-bô-níc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auto" latinLnBrk="0" hangingPunc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 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dùng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năng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lượng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ánh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mặt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tổng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hữu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dụ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bột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)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khoáng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khí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các-bô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níc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).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hữu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dùng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nuôi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08FEF629-502C-4E8C-848E-010D04C62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441" y="489529"/>
            <a:ext cx="3558721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Ghi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nhớ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3842BD6-144D-4C8F-8A23-31A4EBCEF6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262" y="4456253"/>
            <a:ext cx="3158294" cy="315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43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59" y="587078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46220" b="15574"/>
          <a:stretch/>
        </p:blipFill>
        <p:spPr>
          <a:xfrm>
            <a:off x="0" y="2772978"/>
            <a:ext cx="3017139" cy="3780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8824174" y="2958823"/>
            <a:ext cx="2990456" cy="373486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8AEFA4F-C321-4873-A090-1668517E73E7}"/>
              </a:ext>
            </a:extLst>
          </p:cNvPr>
          <p:cNvGrpSpPr/>
          <p:nvPr/>
        </p:nvGrpSpPr>
        <p:grpSpPr>
          <a:xfrm>
            <a:off x="2612169" y="1612631"/>
            <a:ext cx="6954408" cy="2308325"/>
            <a:chOff x="2458343" y="2123900"/>
            <a:chExt cx="6954408" cy="23083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CD29885-97C9-4EDB-A6C0-CA073AD03061}"/>
                </a:ext>
              </a:extLst>
            </p:cNvPr>
            <p:cNvGrpSpPr/>
            <p:nvPr/>
          </p:nvGrpSpPr>
          <p:grpSpPr>
            <a:xfrm>
              <a:off x="2458343" y="2123901"/>
              <a:ext cx="6895132" cy="2308324"/>
              <a:chOff x="2329999" y="1906058"/>
              <a:chExt cx="6895132" cy="2308324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40D17D1-9F60-41A4-9AB1-0B0C068830BF}"/>
                  </a:ext>
                </a:extLst>
              </p:cNvPr>
              <p:cNvSpPr txBox="1"/>
              <p:nvPr/>
            </p:nvSpPr>
            <p:spPr>
              <a:xfrm>
                <a:off x="2330000" y="1906058"/>
                <a:ext cx="6895131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 w="1397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CHÚC CÁC CON HỌC TỐT</a:t>
                </a:r>
                <a:endParaRPr kumimoji="0" lang="vi-VN" sz="72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C44C12B-A10C-46E6-8F9F-D44ACCF7D9C8}"/>
                  </a:ext>
                </a:extLst>
              </p:cNvPr>
              <p:cNvSpPr txBox="1"/>
              <p:nvPr/>
            </p:nvSpPr>
            <p:spPr>
              <a:xfrm>
                <a:off x="2329999" y="1906058"/>
                <a:ext cx="6895131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792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CHÚC CÁC CON HỌC TỐT</a:t>
                </a:r>
                <a:endParaRPr kumimoji="0" lang="vi-VN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20792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11ADE1-6596-4E33-B5A0-7CA35B64987D}"/>
                </a:ext>
              </a:extLst>
            </p:cNvPr>
            <p:cNvSpPr txBox="1"/>
            <p:nvPr/>
          </p:nvSpPr>
          <p:spPr>
            <a:xfrm>
              <a:off x="2517620" y="2123900"/>
              <a:ext cx="689513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000">
                        <a:srgbClr val="328636"/>
                      </a:gs>
                      <a:gs pos="65000">
                        <a:srgbClr val="6DC64D"/>
                      </a:gs>
                      <a:gs pos="100000">
                        <a:srgbClr val="A5D57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CHÚC CÁC CON HỌC TỐT</a:t>
              </a:r>
              <a:endParaRPr kumimoji="0" lang="vi-VN" sz="7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7000">
                      <a:srgbClr val="328636"/>
                    </a:gs>
                    <a:gs pos="65000">
                      <a:srgbClr val="6DC64D"/>
                    </a:gs>
                    <a:gs pos="100000">
                      <a:srgbClr val="A5D575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596F65F-E99D-4D77-BFC2-39A85C449CF8}"/>
              </a:ext>
            </a:extLst>
          </p:cNvPr>
          <p:cNvSpPr txBox="1">
            <a:spLocks/>
          </p:cNvSpPr>
          <p:nvPr/>
        </p:nvSpPr>
        <p:spPr>
          <a:xfrm>
            <a:off x="2447747" y="608143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F5B41DE-996B-49C8-9629-351FF41D82AB}"/>
              </a:ext>
            </a:extLst>
          </p:cNvPr>
          <p:cNvSpPr txBox="1">
            <a:spLocks/>
          </p:cNvSpPr>
          <p:nvPr/>
        </p:nvSpPr>
        <p:spPr>
          <a:xfrm>
            <a:off x="10250346" y="-24083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093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4" y="2743191"/>
            <a:ext cx="2382869" cy="37367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73" y="306283"/>
            <a:ext cx="8446747" cy="410736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BAC2AB9-312F-46CF-A5D3-65C71AD436BB}"/>
              </a:ext>
            </a:extLst>
          </p:cNvPr>
          <p:cNvGrpSpPr/>
          <p:nvPr/>
        </p:nvGrpSpPr>
        <p:grpSpPr>
          <a:xfrm>
            <a:off x="2404649" y="919358"/>
            <a:ext cx="6455414" cy="2821896"/>
            <a:chOff x="2808056" y="2334471"/>
            <a:chExt cx="6895132" cy="508559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92413C-4EC3-4A59-A993-F2BE638E5377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5047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KHỞI ĐỘNG</a:t>
              </a:r>
              <a:endParaRPr kumimoji="0" lang="vi-VN" sz="88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9E3410C-8890-46E4-8379-B04C4D53AE29}"/>
                </a:ext>
              </a:extLst>
            </p:cNvPr>
            <p:cNvSpPr txBox="1"/>
            <p:nvPr/>
          </p:nvSpPr>
          <p:spPr>
            <a:xfrm>
              <a:off x="2808056" y="2372549"/>
              <a:ext cx="6895131" cy="5047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KHỞI ĐỘNG</a:t>
              </a:r>
              <a:endParaRPr kumimoji="0" lang="vi-VN" sz="8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4064E76B-DB01-4728-A305-1E4254FC317E}"/>
              </a:ext>
            </a:extLst>
          </p:cNvPr>
          <p:cNvSpPr txBox="1">
            <a:spLocks/>
          </p:cNvSpPr>
          <p:nvPr/>
        </p:nvSpPr>
        <p:spPr>
          <a:xfrm>
            <a:off x="10193196" y="-2510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376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092F0B0-1952-41A0-B970-399CA8196446}"/>
              </a:ext>
            </a:extLst>
          </p:cNvPr>
          <p:cNvGrpSpPr/>
          <p:nvPr/>
        </p:nvGrpSpPr>
        <p:grpSpPr>
          <a:xfrm>
            <a:off x="615923" y="974586"/>
            <a:ext cx="5546889" cy="4600136"/>
            <a:chOff x="615923" y="1128931"/>
            <a:chExt cx="5546889" cy="460013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E0CA8FF-D92E-4570-B7EA-33EE19C9A6C8}"/>
                </a:ext>
              </a:extLst>
            </p:cNvPr>
            <p:cNvGrpSpPr/>
            <p:nvPr/>
          </p:nvGrpSpPr>
          <p:grpSpPr>
            <a:xfrm>
              <a:off x="615923" y="1128932"/>
              <a:ext cx="5546889" cy="4600135"/>
              <a:chOff x="615923" y="1128932"/>
              <a:chExt cx="5546889" cy="4600135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4932D653-985C-44BA-ACD4-FF342BD67A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8881" b="28846"/>
              <a:stretch/>
            </p:blipFill>
            <p:spPr>
              <a:xfrm>
                <a:off x="615923" y="1128932"/>
                <a:ext cx="5546889" cy="4600135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883203-C330-4750-9CDF-D9F75B30B6E9}"/>
                  </a:ext>
                </a:extLst>
              </p:cNvPr>
              <p:cNvSpPr txBox="1"/>
              <p:nvPr/>
            </p:nvSpPr>
            <p:spPr>
              <a:xfrm>
                <a:off x="964115" y="2367170"/>
                <a:ext cx="4370489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Quá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quang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hợp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chỉ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xảy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ra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khi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nào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?</a:t>
                </a:r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A10221-9EA3-4E65-966F-970248712F2E}"/>
                </a:ext>
              </a:extLst>
            </p:cNvPr>
            <p:cNvSpPr txBox="1"/>
            <p:nvPr/>
          </p:nvSpPr>
          <p:spPr>
            <a:xfrm>
              <a:off x="2239219" y="1128931"/>
              <a:ext cx="23398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Câu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1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0B308F4-17F6-4019-B242-36ED212A9F29}"/>
              </a:ext>
            </a:extLst>
          </p:cNvPr>
          <p:cNvGrpSpPr/>
          <p:nvPr/>
        </p:nvGrpSpPr>
        <p:grpSpPr>
          <a:xfrm>
            <a:off x="5984015" y="974586"/>
            <a:ext cx="5867326" cy="3856382"/>
            <a:chOff x="6484647" y="1590261"/>
            <a:chExt cx="5369383" cy="385638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1180FF7-1CE4-4156-B363-7C6A017CA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84647" y="1590261"/>
              <a:ext cx="5369383" cy="385638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FC64E4-9E12-43DF-9776-3DA4494050A8}"/>
                </a:ext>
              </a:extLst>
            </p:cNvPr>
            <p:cNvSpPr txBox="1"/>
            <p:nvPr/>
          </p:nvSpPr>
          <p:spPr>
            <a:xfrm>
              <a:off x="6781630" y="2421258"/>
              <a:ext cx="50724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Quá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trình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quang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hợp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chỉ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xảy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ra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A75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ban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A75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ngày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khi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sáng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mặt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trời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图片 2">
            <a:extLst>
              <a:ext uri="{FF2B5EF4-FFF2-40B4-BE49-F238E27FC236}">
                <a16:creationId xmlns:a16="http://schemas.microsoft.com/office/drawing/2014/main" id="{26C18679-4E20-4217-8560-47B685AC11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333" y="3429000"/>
            <a:ext cx="3918459" cy="39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70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092F0B0-1952-41A0-B970-399CA8196446}"/>
              </a:ext>
            </a:extLst>
          </p:cNvPr>
          <p:cNvGrpSpPr/>
          <p:nvPr/>
        </p:nvGrpSpPr>
        <p:grpSpPr>
          <a:xfrm>
            <a:off x="615923" y="974586"/>
            <a:ext cx="5924851" cy="4615986"/>
            <a:chOff x="615923" y="1128931"/>
            <a:chExt cx="5924851" cy="46159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E0CA8FF-D92E-4570-B7EA-33EE19C9A6C8}"/>
                </a:ext>
              </a:extLst>
            </p:cNvPr>
            <p:cNvGrpSpPr/>
            <p:nvPr/>
          </p:nvGrpSpPr>
          <p:grpSpPr>
            <a:xfrm>
              <a:off x="615923" y="1128932"/>
              <a:ext cx="5924851" cy="4615985"/>
              <a:chOff x="615923" y="1128932"/>
              <a:chExt cx="5924851" cy="4615985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4932D653-985C-44BA-ACD4-FF342BD67A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8881" b="28846"/>
              <a:stretch/>
            </p:blipFill>
            <p:spPr>
              <a:xfrm>
                <a:off x="615923" y="1128932"/>
                <a:ext cx="5924851" cy="4615985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883203-C330-4750-9CDF-D9F75B30B6E9}"/>
                  </a:ext>
                </a:extLst>
              </p:cNvPr>
              <p:cNvSpPr txBox="1"/>
              <p:nvPr/>
            </p:nvSpPr>
            <p:spPr>
              <a:xfrm>
                <a:off x="1080052" y="2367170"/>
                <a:ext cx="465813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Bộ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phận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nào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cây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chủ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yếu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thực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hiện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quá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quang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hợp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rPr>
                  <a:t>?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A10221-9EA3-4E65-966F-970248712F2E}"/>
                </a:ext>
              </a:extLst>
            </p:cNvPr>
            <p:cNvSpPr txBox="1"/>
            <p:nvPr/>
          </p:nvSpPr>
          <p:spPr>
            <a:xfrm>
              <a:off x="2239219" y="1128931"/>
              <a:ext cx="23398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Câu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2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0B308F4-17F6-4019-B242-36ED212A9F29}"/>
              </a:ext>
            </a:extLst>
          </p:cNvPr>
          <p:cNvGrpSpPr/>
          <p:nvPr/>
        </p:nvGrpSpPr>
        <p:grpSpPr>
          <a:xfrm>
            <a:off x="6206694" y="974586"/>
            <a:ext cx="5369383" cy="3856382"/>
            <a:chOff x="6484647" y="1590261"/>
            <a:chExt cx="5369383" cy="385638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1180FF7-1CE4-4156-B363-7C6A017CA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84647" y="1590261"/>
              <a:ext cx="5369383" cy="385638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FC64E4-9E12-43DF-9776-3DA4494050A8}"/>
                </a:ext>
              </a:extLst>
            </p:cNvPr>
            <p:cNvSpPr txBox="1"/>
            <p:nvPr/>
          </p:nvSpPr>
          <p:spPr>
            <a:xfrm>
              <a:off x="6859521" y="2241179"/>
              <a:ext cx="433664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Lá</a:t>
              </a:r>
              <a:r>
                <a:rPr kumimoji="0" lang="en-US" sz="4000" b="1" i="0" u="sng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cây</a:t>
              </a:r>
              <a:r>
                <a:rPr kumimoji="0" lang="en-US" sz="4000" b="1" i="0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là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bộ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phận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chủ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yếu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thực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hiện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quá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trình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quang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hợp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图片 2">
            <a:extLst>
              <a:ext uri="{FF2B5EF4-FFF2-40B4-BE49-F238E27FC236}">
                <a16:creationId xmlns:a16="http://schemas.microsoft.com/office/drawing/2014/main" id="{26C18679-4E20-4217-8560-47B685AC11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333" y="3429000"/>
            <a:ext cx="3918459" cy="39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620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33" y="1111747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B9D58-BD3B-4C34-ACC3-296A070E82A9}"/>
              </a:ext>
            </a:extLst>
          </p:cNvPr>
          <p:cNvGrpSpPr/>
          <p:nvPr/>
        </p:nvGrpSpPr>
        <p:grpSpPr>
          <a:xfrm>
            <a:off x="2290618" y="1745673"/>
            <a:ext cx="6525464" cy="3142047"/>
            <a:chOff x="2802292" y="2334471"/>
            <a:chExt cx="6900896" cy="551985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68FDD5-3429-4CB7-BE69-D02D75C1D7F4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5491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E614C-8108-4931-8087-F2879CA38480}"/>
                </a:ext>
              </a:extLst>
            </p:cNvPr>
            <p:cNvSpPr txBox="1"/>
            <p:nvPr/>
          </p:nvSpPr>
          <p:spPr>
            <a:xfrm>
              <a:off x="2802292" y="2363074"/>
              <a:ext cx="6900894" cy="5491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C15F591-56B7-4546-8D60-20D47B1B6286}"/>
              </a:ext>
            </a:extLst>
          </p:cNvPr>
          <p:cNvSpPr txBox="1">
            <a:spLocks/>
          </p:cNvSpPr>
          <p:nvPr/>
        </p:nvSpPr>
        <p:spPr>
          <a:xfrm>
            <a:off x="-157845" y="600884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825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>
            <a:extLst>
              <a:ext uri="{FF2B5EF4-FFF2-40B4-BE49-F238E27FC236}">
                <a16:creationId xmlns:a16="http://schemas.microsoft.com/office/drawing/2014/main" id="{A2B17387-09AE-4488-9B9E-B6F4CF1B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588" y="2090780"/>
            <a:ext cx="993199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Trong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quá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trình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sống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thực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vật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lấy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gì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và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thải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ra</a:t>
            </a:r>
            <a:r>
              <a:rPr kumimoji="0" lang="fr-FR" altLang="vi-VN" sz="6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môi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những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gì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?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3000">
                    <a:srgbClr val="0D8A8D"/>
                  </a:gs>
                  <a:gs pos="71000">
                    <a:srgbClr val="0D8A8D"/>
                  </a:gs>
                  <a:gs pos="58000">
                    <a:srgbClr val="DAE73B"/>
                  </a:gs>
                </a:gsLst>
                <a:lin ang="5400000" scaled="1"/>
              </a:gra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A6EF23-AC84-4C73-B53D-5D09C3A7D407}"/>
              </a:ext>
            </a:extLst>
          </p:cNvPr>
          <p:cNvGrpSpPr/>
          <p:nvPr/>
        </p:nvGrpSpPr>
        <p:grpSpPr>
          <a:xfrm>
            <a:off x="2385900" y="883573"/>
            <a:ext cx="7420197" cy="1207207"/>
            <a:chOff x="2808057" y="2322076"/>
            <a:chExt cx="6895131" cy="217561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9BCE49-5364-4AAD-90E9-C15EA561F6E4}"/>
                </a:ext>
              </a:extLst>
            </p:cNvPr>
            <p:cNvSpPr txBox="1"/>
            <p:nvPr/>
          </p:nvSpPr>
          <p:spPr>
            <a:xfrm>
              <a:off x="2808058" y="2334471"/>
              <a:ext cx="6895130" cy="216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 w="139700">
                    <a:solidFill>
                      <a:prstClr val="white"/>
                    </a:solidFill>
                  </a:ln>
                  <a:solidFill>
                    <a:srgbClr val="FFC00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srgbClr val="FFC00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139700">
                    <a:solidFill>
                      <a:prstClr val="white"/>
                    </a:solidFill>
                  </a:ln>
                  <a:solidFill>
                    <a:srgbClr val="FFC00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srgbClr val="FFC00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553DCF-F2C8-437B-B50E-AF949CD37A72}"/>
                </a:ext>
              </a:extLst>
            </p:cNvPr>
            <p:cNvSpPr txBox="1"/>
            <p:nvPr/>
          </p:nvSpPr>
          <p:spPr>
            <a:xfrm>
              <a:off x="2808057" y="2322076"/>
              <a:ext cx="6895131" cy="216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1</a:t>
              </a:r>
            </a:p>
          </p:txBody>
        </p:sp>
      </p:grpSp>
      <p:pic>
        <p:nvPicPr>
          <p:cNvPr id="7" name="图片 26">
            <a:extLst>
              <a:ext uri="{FF2B5EF4-FFF2-40B4-BE49-F238E27FC236}">
                <a16:creationId xmlns:a16="http://schemas.microsoft.com/office/drawing/2014/main" id="{274E367F-302F-42EF-B439-63E51E98C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73575" y="4413652"/>
            <a:ext cx="12192002" cy="2444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0B0B97-C28D-46D0-9010-59C632827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383" y="4107310"/>
            <a:ext cx="2969941" cy="297430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632C747-DFFD-49C6-9769-52CAE2C34B06}"/>
              </a:ext>
            </a:extLst>
          </p:cNvPr>
          <p:cNvSpPr txBox="1">
            <a:spLocks/>
          </p:cNvSpPr>
          <p:nvPr/>
        </p:nvSpPr>
        <p:spPr>
          <a:xfrm>
            <a:off x="10005753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368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A8DA00-66B3-46B3-B5B6-F3DBB2B1B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72" y="406044"/>
            <a:ext cx="7128342" cy="60459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DA5F15-4011-4BBA-9B97-BE8ADD88148B}"/>
              </a:ext>
            </a:extLst>
          </p:cNvPr>
          <p:cNvSpPr txBox="1"/>
          <p:nvPr/>
        </p:nvSpPr>
        <p:spPr>
          <a:xfrm>
            <a:off x="7296730" y="702380"/>
            <a:ext cx="4304145" cy="5091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Hãy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yếu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đóng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vai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trò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quan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trọng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sự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phát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triển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xanh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451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DBFED5-604D-4892-ADAC-0B1F7FBBC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169" y="653064"/>
            <a:ext cx="7128342" cy="604591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44B5948-CE59-46B2-B75D-C5D7227AADD8}"/>
              </a:ext>
            </a:extLst>
          </p:cNvPr>
          <p:cNvCxnSpPr>
            <a:cxnSpLocks/>
          </p:cNvCxnSpPr>
          <p:nvPr/>
        </p:nvCxnSpPr>
        <p:spPr>
          <a:xfrm>
            <a:off x="2470891" y="1322832"/>
            <a:ext cx="1266222" cy="466211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7D1EDFA-B00E-4A0E-9149-BF502C8D3D27}"/>
              </a:ext>
            </a:extLst>
          </p:cNvPr>
          <p:cNvCxnSpPr>
            <a:cxnSpLocks/>
          </p:cNvCxnSpPr>
          <p:nvPr/>
        </p:nvCxnSpPr>
        <p:spPr>
          <a:xfrm>
            <a:off x="1606668" y="3676020"/>
            <a:ext cx="1644548" cy="336076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3FC7E5C-5F7A-4F78-91A7-4D13FADA0898}"/>
              </a:ext>
            </a:extLst>
          </p:cNvPr>
          <p:cNvCxnSpPr>
            <a:cxnSpLocks/>
          </p:cNvCxnSpPr>
          <p:nvPr/>
        </p:nvCxnSpPr>
        <p:spPr>
          <a:xfrm flipH="1">
            <a:off x="7885957" y="3548269"/>
            <a:ext cx="1815548" cy="1080052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FC8E875-944E-4E1A-878D-63E005200B68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7885957" y="5067273"/>
            <a:ext cx="1625534" cy="906872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0E7BD2-C7B2-4110-BD0C-6A7B2889D791}"/>
              </a:ext>
            </a:extLst>
          </p:cNvPr>
          <p:cNvGrpSpPr/>
          <p:nvPr/>
        </p:nvGrpSpPr>
        <p:grpSpPr>
          <a:xfrm>
            <a:off x="238589" y="1013077"/>
            <a:ext cx="2238928" cy="523220"/>
            <a:chOff x="238589" y="1013077"/>
            <a:chExt cx="2238928" cy="52322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3CE761-FE61-467B-9012-6075C38E0307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sáng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97ADFDA-63E7-450F-BBF4-1FFDDFFC6150}"/>
                </a:ext>
              </a:extLst>
            </p:cNvPr>
            <p:cNvSpPr/>
            <p:nvPr/>
          </p:nvSpPr>
          <p:spPr>
            <a:xfrm>
              <a:off x="384313" y="1013077"/>
              <a:ext cx="1961322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B72538-7803-4290-B39B-BF8CEDA4E06A}"/>
              </a:ext>
            </a:extLst>
          </p:cNvPr>
          <p:cNvGrpSpPr/>
          <p:nvPr/>
        </p:nvGrpSpPr>
        <p:grpSpPr>
          <a:xfrm>
            <a:off x="231963" y="3079607"/>
            <a:ext cx="2238928" cy="523220"/>
            <a:chOff x="238589" y="1013077"/>
            <a:chExt cx="2238928" cy="52322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4527505-76D8-49E2-9533-A62AD57283D0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968BA91-672B-4B5B-A9B5-9A67E72E1B60}"/>
                </a:ext>
              </a:extLst>
            </p:cNvPr>
            <p:cNvSpPr/>
            <p:nvPr/>
          </p:nvSpPr>
          <p:spPr>
            <a:xfrm>
              <a:off x="384313" y="1013077"/>
              <a:ext cx="1961322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4712FAD-5336-4819-A154-944BB4DB37B5}"/>
              </a:ext>
            </a:extLst>
          </p:cNvPr>
          <p:cNvGrpSpPr/>
          <p:nvPr/>
        </p:nvGrpSpPr>
        <p:grpSpPr>
          <a:xfrm>
            <a:off x="9365767" y="2957714"/>
            <a:ext cx="2238928" cy="523220"/>
            <a:chOff x="238589" y="1013077"/>
            <a:chExt cx="2238928" cy="52322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C2AE76-0F50-4EE9-BCDC-63EAA429BD73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A7164B4-DCD4-4F7D-83A7-3375F2AA2281}"/>
                </a:ext>
              </a:extLst>
            </p:cNvPr>
            <p:cNvSpPr/>
            <p:nvPr/>
          </p:nvSpPr>
          <p:spPr>
            <a:xfrm>
              <a:off x="384313" y="1013077"/>
              <a:ext cx="1961322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085CFEE-A963-44D9-AA7F-0AA0FEDAF5D3}"/>
              </a:ext>
            </a:extLst>
          </p:cNvPr>
          <p:cNvGrpSpPr/>
          <p:nvPr/>
        </p:nvGrpSpPr>
        <p:grpSpPr>
          <a:xfrm>
            <a:off x="9511491" y="4590219"/>
            <a:ext cx="2238928" cy="954107"/>
            <a:chOff x="238589" y="1013077"/>
            <a:chExt cx="2238928" cy="95410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1B93A0F-C2A7-48ED-8A60-E8CEBCD14EE1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khoáng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1F7F587-959A-48FB-BBBB-5FFD4A679273}"/>
                </a:ext>
              </a:extLst>
            </p:cNvPr>
            <p:cNvSpPr/>
            <p:nvPr/>
          </p:nvSpPr>
          <p:spPr>
            <a:xfrm>
              <a:off x="384313" y="1013077"/>
              <a:ext cx="1961322" cy="954106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06674D6-F5EE-4F28-8AA0-70ED4D8F2EED}"/>
              </a:ext>
            </a:extLst>
          </p:cNvPr>
          <p:cNvGrpSpPr/>
          <p:nvPr/>
        </p:nvGrpSpPr>
        <p:grpSpPr>
          <a:xfrm>
            <a:off x="0" y="2797348"/>
            <a:ext cx="12192000" cy="1959476"/>
            <a:chOff x="368186" y="2645962"/>
            <a:chExt cx="12192000" cy="195947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DE2D60A-ABD5-4F8A-90DE-23308E04C133}"/>
                </a:ext>
              </a:extLst>
            </p:cNvPr>
            <p:cNvSpPr/>
            <p:nvPr/>
          </p:nvSpPr>
          <p:spPr>
            <a:xfrm>
              <a:off x="368186" y="2645962"/>
              <a:ext cx="12192000" cy="1843475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A440C2-CCBA-4ED0-9022-F99DCBB9AD87}"/>
                </a:ext>
              </a:extLst>
            </p:cNvPr>
            <p:cNvSpPr txBox="1"/>
            <p:nvPr/>
          </p:nvSpPr>
          <p:spPr>
            <a:xfrm>
              <a:off x="1601109" y="2851112"/>
              <a:ext cx="953523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sáng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khí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nước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chất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khoáng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yếu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trọng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đối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sống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cây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xanh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6083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0045652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759</Words>
  <Application>Microsoft Office PowerPoint</Application>
  <PresentationFormat>Widescreen</PresentationFormat>
  <Paragraphs>123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#9Slide07 HoneyCream</vt:lpstr>
      <vt:lpstr>思源黑体 CN</vt:lpstr>
      <vt:lpstr>Calibri Light</vt:lpstr>
      <vt:lpstr>Arial</vt:lpstr>
      <vt:lpstr>Times New Roman</vt:lpstr>
      <vt:lpstr>SVN-Newton</vt:lpstr>
      <vt:lpstr>思源黑体 CN Bold</vt:lpstr>
      <vt:lpstr>UTM Showcard</vt:lpstr>
      <vt:lpstr>Calibri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keywords>MĂNG NON TEAM</cp:keywords>
  <cp:lastModifiedBy>Thái An</cp:lastModifiedBy>
  <cp:revision>8</cp:revision>
  <dcterms:created xsi:type="dcterms:W3CDTF">2022-03-30T01:02:08Z</dcterms:created>
  <dcterms:modified xsi:type="dcterms:W3CDTF">2023-04-11T08:45:43Z</dcterms:modified>
</cp:coreProperties>
</file>