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19"/>
  </p:notesMasterIdLst>
  <p:sldIdLst>
    <p:sldId id="317" r:id="rId5"/>
    <p:sldId id="257" r:id="rId6"/>
    <p:sldId id="379" r:id="rId7"/>
    <p:sldId id="2631" r:id="rId8"/>
    <p:sldId id="2632" r:id="rId9"/>
    <p:sldId id="2633" r:id="rId10"/>
    <p:sldId id="316" r:id="rId11"/>
    <p:sldId id="343" r:id="rId12"/>
    <p:sldId id="344" r:id="rId13"/>
    <p:sldId id="2634" r:id="rId14"/>
    <p:sldId id="2635" r:id="rId15"/>
    <p:sldId id="2636" r:id="rId16"/>
    <p:sldId id="376"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9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xmlns=""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xmlns=""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xmlns=""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xmlns=""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8" name="页脚占位符 7">
            <a:extLst>
              <a:ext uri="{FF2B5EF4-FFF2-40B4-BE49-F238E27FC236}">
                <a16:creationId xmlns:a16="http://schemas.microsoft.com/office/drawing/2014/main" xmlns=""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4" name="页脚占位符 3">
            <a:extLst>
              <a:ext uri="{FF2B5EF4-FFF2-40B4-BE49-F238E27FC236}">
                <a16:creationId xmlns:a16="http://schemas.microsoft.com/office/drawing/2014/main" xmlns=""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3" name="页脚占位符 2">
            <a:extLst>
              <a:ext uri="{FF2B5EF4-FFF2-40B4-BE49-F238E27FC236}">
                <a16:creationId xmlns:a16="http://schemas.microsoft.com/office/drawing/2014/main" xmlns=""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xmlns=""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xmlns=""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xmlns=""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4/11/2023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xmlns=""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4/11/2023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4/11/2023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4/11/2023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4/11/2023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4/11/2023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2023/4/11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xmlns=""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xmlns=""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xmlns=""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xmlns=""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13.pn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slideLayout" Target="../slideLayouts/slideLayout26.xml"/><Relationship Id="rId16" Type="http://schemas.openxmlformats.org/officeDocument/2006/relationships/image" Target="../media/image21.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image" Target="../media/image11.emf"/><Relationship Id="rId15" Type="http://schemas.openxmlformats.org/officeDocument/2006/relationships/image" Target="../media/image20.jpe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4.png"/><Relationship Id="rId12" Type="http://schemas.openxmlformats.org/officeDocument/2006/relationships/image" Target="../media/image18.jpeg"/><Relationship Id="rId17"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25.jpeg"/><Relationship Id="rId1" Type="http://schemas.openxmlformats.org/officeDocument/2006/relationships/slideLayout" Target="../slideLayouts/slideLayout26.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6.jpeg"/><Relationship Id="rId4" Type="http://schemas.openxmlformats.org/officeDocument/2006/relationships/image" Target="../media/image11.emf"/><Relationship Id="rId9" Type="http://schemas.openxmlformats.org/officeDocument/2006/relationships/image" Target="../media/image15.pn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eg"/><Relationship Id="rId3" Type="http://schemas.openxmlformats.org/officeDocument/2006/relationships/notesSlide" Target="../notesSlides/notesSlide4.xml"/><Relationship Id="rId7" Type="http://schemas.openxmlformats.org/officeDocument/2006/relationships/image" Target="../media/image13.png"/><Relationship Id="rId12" Type="http://schemas.openxmlformats.org/officeDocument/2006/relationships/image" Target="../media/image17.jpeg"/><Relationship Id="rId17" Type="http://schemas.openxmlformats.org/officeDocument/2006/relationships/image" Target="../media/image27.png"/><Relationship Id="rId2" Type="http://schemas.openxmlformats.org/officeDocument/2006/relationships/slideLayout" Target="../slideLayouts/slideLayout26.xml"/><Relationship Id="rId16" Type="http://schemas.openxmlformats.org/officeDocument/2006/relationships/image" Target="../media/image23.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12.png"/><Relationship Id="rId11" Type="http://schemas.openxmlformats.org/officeDocument/2006/relationships/image" Target="../media/image16.jpeg"/><Relationship Id="rId5" Type="http://schemas.openxmlformats.org/officeDocument/2006/relationships/image" Target="../media/image11.emf"/><Relationship Id="rId15" Type="http://schemas.openxmlformats.org/officeDocument/2006/relationships/image" Target="../media/image22.jpeg"/><Relationship Id="rId10" Type="http://schemas.openxmlformats.org/officeDocument/2006/relationships/image" Target="../media/image15.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7977" y="56565"/>
            <a:ext cx="12390783" cy="4926230"/>
          </a:xfrm>
          <a:prstGeom prst="rect">
            <a:avLst/>
          </a:prstGeom>
        </p:spPr>
      </p:pic>
      <p:sp>
        <p:nvSpPr>
          <p:cNvPr id="4" name="TextBox 3">
            <a:extLst>
              <a:ext uri="{FF2B5EF4-FFF2-40B4-BE49-F238E27FC236}">
                <a16:creationId xmlns:a16="http://schemas.microsoft.com/office/drawing/2014/main" xmlns="" id="{05EAEAC3-1F3A-F85D-BD80-AEFAEE66EC5C}"/>
              </a:ext>
            </a:extLst>
          </p:cNvPr>
          <p:cNvSpPr txBox="1"/>
          <p:nvPr/>
        </p:nvSpPr>
        <p:spPr>
          <a:xfrm>
            <a:off x="2511203" y="811846"/>
            <a:ext cx="7171205" cy="73250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mj-lt"/>
                <a:cs typeface="Calibri" panose="020F0502020204030204" pitchFamily="34" charset="0"/>
              </a:rPr>
              <a:t>Thứ</a:t>
            </a:r>
            <a:r>
              <a:rPr lang="en-US" sz="3200" b="1" dirty="0">
                <a:solidFill>
                  <a:srgbClr val="FF0000"/>
                </a:solidFill>
                <a:latin typeface="+mj-lt"/>
                <a:cs typeface="Calibri" panose="020F0502020204030204" pitchFamily="34" charset="0"/>
              </a:rPr>
              <a:t> </a:t>
            </a:r>
            <a:r>
              <a:rPr lang="en-US" sz="3200" b="1" dirty="0" err="1" smtClean="0">
                <a:solidFill>
                  <a:srgbClr val="FF0000"/>
                </a:solidFill>
                <a:latin typeface="+mj-lt"/>
                <a:cs typeface="Calibri" panose="020F0502020204030204" pitchFamily="34" charset="0"/>
              </a:rPr>
              <a:t>Hai</a:t>
            </a:r>
            <a:r>
              <a:rPr lang="en-US" sz="3200" b="1" dirty="0" smtClean="0">
                <a:solidFill>
                  <a:srgbClr val="FF0000"/>
                </a:solidFill>
                <a:latin typeface="+mj-lt"/>
                <a:cs typeface="Calibri" panose="020F0502020204030204" pitchFamily="34" charset="0"/>
              </a:rPr>
              <a:t> </a:t>
            </a:r>
            <a:r>
              <a:rPr kumimoji="0" lang="en-US" sz="3200" b="1" i="0" u="none" strike="noStrike" kern="1200" cap="none" spc="0" normalizeH="0" baseline="0" noProof="0" dirty="0" err="1" smtClean="0">
                <a:ln>
                  <a:noFill/>
                </a:ln>
                <a:solidFill>
                  <a:srgbClr val="FF0000"/>
                </a:solidFill>
                <a:effectLst/>
                <a:uLnTx/>
                <a:uFillTx/>
                <a:latin typeface="+mj-lt"/>
                <a:cs typeface="Calibri" panose="020F0502020204030204" pitchFamily="34" charset="0"/>
              </a:rPr>
              <a:t>ngày</a:t>
            </a:r>
            <a:r>
              <a:rPr kumimoji="0" lang="en-US" sz="3200" b="1" i="0" u="none" strike="noStrike" kern="1200" cap="none" spc="0" normalizeH="0" baseline="0" noProof="0" dirty="0" smtClean="0">
                <a:ln>
                  <a:noFill/>
                </a:ln>
                <a:solidFill>
                  <a:srgbClr val="FF0000"/>
                </a:solidFill>
                <a:effectLst/>
                <a:uLnTx/>
                <a:uFillTx/>
                <a:latin typeface="+mj-lt"/>
                <a:cs typeface="Calibri" panose="020F0502020204030204" pitchFamily="34" charset="0"/>
              </a:rPr>
              <a:t> 10 </a:t>
            </a:r>
            <a:r>
              <a:rPr kumimoji="0" lang="en-US" sz="3200" b="1" i="0" u="none" strike="noStrike" kern="1200" cap="none" spc="0" normalizeH="0" baseline="0" noProof="0" dirty="0" err="1">
                <a:ln>
                  <a:noFill/>
                </a:ln>
                <a:solidFill>
                  <a:srgbClr val="FF0000"/>
                </a:solidFill>
                <a:effectLst/>
                <a:uLnTx/>
                <a:uFillTx/>
                <a:latin typeface="+mj-lt"/>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mj-lt"/>
                <a:cs typeface="Calibri" panose="020F0502020204030204" pitchFamily="34" charset="0"/>
              </a:rPr>
              <a:t> </a:t>
            </a:r>
            <a:r>
              <a:rPr kumimoji="0" lang="en-US" sz="3200" b="1" i="0" u="none" strike="noStrike" kern="1200" cap="none" spc="0" normalizeH="0" baseline="0" noProof="0" dirty="0" smtClean="0">
                <a:ln>
                  <a:noFill/>
                </a:ln>
                <a:solidFill>
                  <a:srgbClr val="FF0000"/>
                </a:solidFill>
                <a:effectLst/>
                <a:uLnTx/>
                <a:uFillTx/>
                <a:latin typeface="+mj-lt"/>
                <a:cs typeface="Calibri" panose="020F0502020204030204" pitchFamily="34" charset="0"/>
              </a:rPr>
              <a:t>4 </a:t>
            </a:r>
            <a:r>
              <a:rPr kumimoji="0" lang="en-US" sz="3200" b="1" i="0" u="none" strike="noStrike" kern="1200" cap="none" spc="0" normalizeH="0" baseline="0" noProof="0" dirty="0" err="1">
                <a:ln>
                  <a:noFill/>
                </a:ln>
                <a:solidFill>
                  <a:srgbClr val="FF0000"/>
                </a:solidFill>
                <a:effectLst/>
                <a:uLnTx/>
                <a:uFillTx/>
                <a:latin typeface="+mj-lt"/>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mj-lt"/>
                <a:cs typeface="Calibri" panose="020F0502020204030204" pitchFamily="34" charset="0"/>
              </a:rPr>
              <a:t> 2023</a:t>
            </a:r>
          </a:p>
        </p:txBody>
      </p:sp>
      <p:pic>
        <p:nvPicPr>
          <p:cNvPr id="5" name="Picture 4">
            <a:extLst>
              <a:ext uri="{FF2B5EF4-FFF2-40B4-BE49-F238E27FC236}">
                <a16:creationId xmlns:a16="http://schemas.microsoft.com/office/drawing/2014/main" xmlns="" id="{58DDE237-90C9-71DC-15B4-18D2936706E2}"/>
              </a:ext>
            </a:extLst>
          </p:cNvPr>
          <p:cNvPicPr>
            <a:picLocks noChangeAspect="1"/>
          </p:cNvPicPr>
          <p:nvPr/>
        </p:nvPicPr>
        <p:blipFill rotWithShape="1">
          <a:blip r:embed="rId3"/>
          <a:srcRect b="37814"/>
          <a:stretch/>
        </p:blipFill>
        <p:spPr>
          <a:xfrm>
            <a:off x="5023337" y="1283831"/>
            <a:ext cx="1949769" cy="878209"/>
          </a:xfrm>
          <a:prstGeom prst="rect">
            <a:avLst/>
          </a:prstGeom>
        </p:spPr>
      </p:pic>
      <p:pic>
        <p:nvPicPr>
          <p:cNvPr id="6" name="Picture 5">
            <a:extLst>
              <a:ext uri="{FF2B5EF4-FFF2-40B4-BE49-F238E27FC236}">
                <a16:creationId xmlns:a16="http://schemas.microsoft.com/office/drawing/2014/main" xmlns="" id="{DD4AD5A9-062E-24F3-61CB-70FB1AA30140}"/>
              </a:ext>
            </a:extLst>
          </p:cNvPr>
          <p:cNvPicPr>
            <a:picLocks noChangeAspect="1"/>
          </p:cNvPicPr>
          <p:nvPr/>
        </p:nvPicPr>
        <p:blipFill>
          <a:blip r:embed="rId4"/>
          <a:stretch>
            <a:fillRect/>
          </a:stretch>
        </p:blipFill>
        <p:spPr>
          <a:xfrm>
            <a:off x="1933231" y="2000250"/>
            <a:ext cx="8955800" cy="1774090"/>
          </a:xfrm>
          <a:prstGeom prst="rect">
            <a:avLst/>
          </a:prstGeom>
        </p:spPr>
      </p:pic>
      <p:sp>
        <p:nvSpPr>
          <p:cNvPr id="7" name="TextBox 6">
            <a:extLst>
              <a:ext uri="{FF2B5EF4-FFF2-40B4-BE49-F238E27FC236}">
                <a16:creationId xmlns:a16="http://schemas.microsoft.com/office/drawing/2014/main" xmlns="" id="{2145BD6A-920B-E615-8198-36F67D8DB66C}"/>
              </a:ext>
            </a:extLst>
          </p:cNvPr>
          <p:cNvSpPr txBox="1"/>
          <p:nvPr/>
        </p:nvSpPr>
        <p:spPr>
          <a:xfrm>
            <a:off x="5060485" y="3343225"/>
            <a:ext cx="2398395" cy="707886"/>
          </a:xfrm>
          <a:prstGeom prst="rect">
            <a:avLst/>
          </a:prstGeom>
          <a:noFill/>
        </p:spPr>
        <p:txBody>
          <a:bodyPr wrap="square" rtlCol="0">
            <a:spAutoFit/>
          </a:bodyPr>
          <a:lstStyle/>
          <a:p>
            <a:r>
              <a:rPr lang="en-US" sz="4000" b="1" dirty="0">
                <a:latin typeface="+mj-lt"/>
                <a:ea typeface="Cambria" panose="02040503050406030204" pitchFamily="18" charset="0"/>
              </a:rPr>
              <a:t>(</a:t>
            </a:r>
            <a:r>
              <a:rPr lang="en-US" sz="4000" b="1" dirty="0" err="1">
                <a:latin typeface="+mj-lt"/>
                <a:ea typeface="Cambria" panose="02040503050406030204" pitchFamily="18" charset="0"/>
              </a:rPr>
              <a:t>Tiết</a:t>
            </a:r>
            <a:r>
              <a:rPr lang="en-US" sz="4000" b="1" dirty="0">
                <a:latin typeface="+mj-lt"/>
                <a:ea typeface="Cambria" panose="02040503050406030204" pitchFamily="18" charset="0"/>
              </a:rPr>
              <a:t> 2)</a:t>
            </a:r>
          </a:p>
        </p:txBody>
      </p:sp>
      <p:sp>
        <p:nvSpPr>
          <p:cNvPr id="8" name="TextBox 7">
            <a:extLst>
              <a:ext uri="{FF2B5EF4-FFF2-40B4-BE49-F238E27FC236}">
                <a16:creationId xmlns:a16="http://schemas.microsoft.com/office/drawing/2014/main" xmlns="" id="{05EAEAC3-1F3A-F85D-BD80-AEFAEE66EC5C}"/>
              </a:ext>
            </a:extLst>
          </p:cNvPr>
          <p:cNvSpPr txBox="1"/>
          <p:nvPr/>
        </p:nvSpPr>
        <p:spPr>
          <a:xfrm>
            <a:off x="1437733" y="4982795"/>
            <a:ext cx="7171205" cy="1200329"/>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lang="en-US" sz="2400" b="1" dirty="0" err="1" smtClean="0">
                <a:solidFill>
                  <a:srgbClr val="002060"/>
                </a:solidFill>
                <a:latin typeface="+mj-lt"/>
                <a:cs typeface="Calibri" panose="020F0502020204030204" pitchFamily="34" charset="0"/>
              </a:rPr>
              <a:t>Giáo</a:t>
            </a:r>
            <a:r>
              <a:rPr lang="en-US" sz="2400" b="1" dirty="0" smtClean="0">
                <a:solidFill>
                  <a:srgbClr val="002060"/>
                </a:solidFill>
                <a:latin typeface="+mj-lt"/>
                <a:cs typeface="Calibri" panose="020F0502020204030204" pitchFamily="34" charset="0"/>
              </a:rPr>
              <a:t> </a:t>
            </a:r>
            <a:r>
              <a:rPr lang="en-US" sz="2400" b="1" dirty="0" err="1" smtClean="0">
                <a:solidFill>
                  <a:srgbClr val="002060"/>
                </a:solidFill>
                <a:latin typeface="+mj-lt"/>
                <a:cs typeface="Calibri" panose="020F0502020204030204" pitchFamily="34" charset="0"/>
              </a:rPr>
              <a:t>viên</a:t>
            </a:r>
            <a:r>
              <a:rPr lang="en-US" sz="2400" b="1" dirty="0" smtClean="0">
                <a:solidFill>
                  <a:srgbClr val="002060"/>
                </a:solidFill>
                <a:latin typeface="+mj-lt"/>
                <a:cs typeface="Calibri" panose="020F0502020204030204" pitchFamily="34" charset="0"/>
              </a:rPr>
              <a:t>: </a:t>
            </a:r>
            <a:r>
              <a:rPr lang="en-US" sz="2400" b="1" dirty="0" err="1" smtClean="0">
                <a:solidFill>
                  <a:srgbClr val="002060"/>
                </a:solidFill>
                <a:latin typeface="+mj-lt"/>
                <a:cs typeface="Calibri" panose="020F0502020204030204" pitchFamily="34" charset="0"/>
              </a:rPr>
              <a:t>Phùng</a:t>
            </a:r>
            <a:r>
              <a:rPr lang="en-US" sz="2400" b="1" dirty="0" smtClean="0">
                <a:solidFill>
                  <a:srgbClr val="002060"/>
                </a:solidFill>
                <a:latin typeface="+mj-lt"/>
                <a:cs typeface="Calibri" panose="020F0502020204030204" pitchFamily="34" charset="0"/>
              </a:rPr>
              <a:t> </a:t>
            </a:r>
            <a:r>
              <a:rPr lang="en-US" sz="2400" b="1" dirty="0" err="1" smtClean="0">
                <a:solidFill>
                  <a:srgbClr val="002060"/>
                </a:solidFill>
                <a:latin typeface="+mj-lt"/>
                <a:cs typeface="Calibri" panose="020F0502020204030204" pitchFamily="34" charset="0"/>
              </a:rPr>
              <a:t>Thị</a:t>
            </a:r>
            <a:r>
              <a:rPr lang="en-US" sz="2400" b="1" dirty="0" smtClean="0">
                <a:solidFill>
                  <a:srgbClr val="002060"/>
                </a:solidFill>
                <a:latin typeface="+mj-lt"/>
                <a:cs typeface="Calibri" panose="020F0502020204030204" pitchFamily="34" charset="0"/>
              </a:rPr>
              <a:t> Thu </a:t>
            </a:r>
            <a:r>
              <a:rPr lang="en-US" sz="2400" b="1" dirty="0" err="1" smtClean="0">
                <a:solidFill>
                  <a:srgbClr val="002060"/>
                </a:solidFill>
                <a:latin typeface="+mj-lt"/>
                <a:cs typeface="Calibri" panose="020F0502020204030204" pitchFamily="34" charset="0"/>
              </a:rPr>
              <a:t>Hường</a:t>
            </a:r>
            <a:endParaRPr lang="en-US" sz="2400" b="1" dirty="0" smtClean="0">
              <a:solidFill>
                <a:srgbClr val="002060"/>
              </a:solidFill>
              <a:latin typeface="+mj-lt"/>
              <a:cs typeface="Calibri" panose="020F0502020204030204" pitchFamily="34" charset="0"/>
            </a:endParaRPr>
          </a:p>
          <a:p>
            <a:pPr marL="0" marR="0" lvl="0" indent="0"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2060"/>
                </a:solidFill>
                <a:effectLst/>
                <a:uLnTx/>
                <a:uFillTx/>
                <a:latin typeface="+mj-lt"/>
                <a:cs typeface="Calibri" panose="020F0502020204030204" pitchFamily="34" charset="0"/>
              </a:rPr>
              <a:t>Lớp</a:t>
            </a:r>
            <a:r>
              <a:rPr kumimoji="0" lang="en-US" sz="2400" b="1" i="0" u="none" strike="noStrike" kern="1200" cap="none" spc="0" normalizeH="0" noProof="0" dirty="0" smtClean="0">
                <a:ln>
                  <a:noFill/>
                </a:ln>
                <a:solidFill>
                  <a:srgbClr val="002060"/>
                </a:solidFill>
                <a:effectLst/>
                <a:uLnTx/>
                <a:uFillTx/>
                <a:latin typeface="+mj-lt"/>
                <a:cs typeface="Calibri" panose="020F0502020204030204" pitchFamily="34" charset="0"/>
              </a:rPr>
              <a:t> 3A</a:t>
            </a:r>
          </a:p>
          <a:p>
            <a:pPr marL="0" marR="0" lvl="0" indent="0" defTabSz="914400" rtl="0" eaLnBrk="1" fontAlgn="auto" latinLnBrk="0" hangingPunct="1">
              <a:spcBef>
                <a:spcPts val="0"/>
              </a:spcBef>
              <a:spcAft>
                <a:spcPts val="0"/>
              </a:spcAft>
              <a:buClrTx/>
              <a:buSzTx/>
              <a:buFontTx/>
              <a:buNone/>
              <a:tabLst/>
              <a:defRPr/>
            </a:pPr>
            <a:r>
              <a:rPr lang="en-US" sz="2400" b="1" baseline="0" dirty="0" err="1" smtClean="0">
                <a:solidFill>
                  <a:srgbClr val="002060"/>
                </a:solidFill>
                <a:latin typeface="+mj-lt"/>
                <a:cs typeface="Calibri" panose="020F0502020204030204" pitchFamily="34" charset="0"/>
              </a:rPr>
              <a:t>Trường</a:t>
            </a:r>
            <a:r>
              <a:rPr lang="en-US" sz="2400" b="1" dirty="0" smtClean="0">
                <a:solidFill>
                  <a:srgbClr val="002060"/>
                </a:solidFill>
                <a:latin typeface="+mj-lt"/>
                <a:cs typeface="Calibri" panose="020F0502020204030204" pitchFamily="34" charset="0"/>
              </a:rPr>
              <a:t> </a:t>
            </a:r>
            <a:r>
              <a:rPr lang="en-US" sz="2400" b="1" dirty="0" err="1" smtClean="0">
                <a:solidFill>
                  <a:srgbClr val="002060"/>
                </a:solidFill>
                <a:latin typeface="+mj-lt"/>
                <a:cs typeface="Calibri" panose="020F0502020204030204" pitchFamily="34" charset="0"/>
              </a:rPr>
              <a:t>Tiểu</a:t>
            </a:r>
            <a:r>
              <a:rPr lang="en-US" sz="2400" b="1" dirty="0" smtClean="0">
                <a:solidFill>
                  <a:srgbClr val="002060"/>
                </a:solidFill>
                <a:latin typeface="+mj-lt"/>
                <a:cs typeface="Calibri" panose="020F0502020204030204" pitchFamily="34" charset="0"/>
              </a:rPr>
              <a:t> </a:t>
            </a:r>
            <a:r>
              <a:rPr lang="en-US" sz="2400" b="1" dirty="0" err="1" smtClean="0">
                <a:solidFill>
                  <a:srgbClr val="002060"/>
                </a:solidFill>
                <a:latin typeface="+mj-lt"/>
                <a:cs typeface="Calibri" panose="020F0502020204030204" pitchFamily="34" charset="0"/>
              </a:rPr>
              <a:t>học</a:t>
            </a:r>
            <a:r>
              <a:rPr lang="en-US" sz="2400" b="1" dirty="0" smtClean="0">
                <a:solidFill>
                  <a:srgbClr val="002060"/>
                </a:solidFill>
                <a:latin typeface="+mj-lt"/>
                <a:cs typeface="Calibri" panose="020F0502020204030204" pitchFamily="34" charset="0"/>
              </a:rPr>
              <a:t> </a:t>
            </a:r>
            <a:r>
              <a:rPr lang="en-US" sz="2400" b="1" dirty="0" err="1" smtClean="0">
                <a:solidFill>
                  <a:srgbClr val="002060"/>
                </a:solidFill>
                <a:latin typeface="+mj-lt"/>
                <a:cs typeface="Calibri" panose="020F0502020204030204" pitchFamily="34" charset="0"/>
              </a:rPr>
              <a:t>Trường</a:t>
            </a:r>
            <a:r>
              <a:rPr lang="en-US" sz="2400" b="1" dirty="0" smtClean="0">
                <a:solidFill>
                  <a:srgbClr val="002060"/>
                </a:solidFill>
                <a:latin typeface="+mj-lt"/>
                <a:cs typeface="Calibri" panose="020F0502020204030204" pitchFamily="34" charset="0"/>
              </a:rPr>
              <a:t> </a:t>
            </a:r>
            <a:r>
              <a:rPr lang="en-US" sz="2400" b="1" dirty="0" err="1" smtClean="0">
                <a:solidFill>
                  <a:srgbClr val="002060"/>
                </a:solidFill>
                <a:latin typeface="+mj-lt"/>
                <a:cs typeface="Calibri" panose="020F0502020204030204" pitchFamily="34" charset="0"/>
              </a:rPr>
              <a:t>Sơn</a:t>
            </a:r>
            <a:endParaRPr kumimoji="0" lang="en-US" sz="2400" b="1" i="0" u="none" strike="noStrike" kern="1200" cap="none" spc="0" normalizeH="0" baseline="0" noProof="0" dirty="0">
              <a:ln>
                <a:noFill/>
              </a:ln>
              <a:solidFill>
                <a:srgbClr val="002060"/>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j-lt"/>
              <a:ea typeface="+mn-ea"/>
              <a:cs typeface="+mn-cs"/>
            </a:endParaRPr>
          </a:p>
        </p:txBody>
      </p:sp>
      <p:grpSp>
        <p:nvGrpSpPr>
          <p:cNvPr id="9" name="Google Shape;4386;p6">
            <a:extLst>
              <a:ext uri="{FF2B5EF4-FFF2-40B4-BE49-F238E27FC236}">
                <a16:creationId xmlns:a16="http://schemas.microsoft.com/office/drawing/2014/main" xmlns=""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xmlns=""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mj-lt"/>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mj-lt"/>
                  <a:ea typeface="Arial"/>
                  <a:cs typeface="Arial"/>
                  <a:sym typeface="Arial"/>
                </a:rPr>
                <a:t>1</a:t>
              </a:r>
              <a:endParaRPr kumimoji="0" sz="2000" b="0" i="0" u="none" strike="noStrike" kern="0" cap="none" spc="0" normalizeH="0" baseline="0" noProof="0">
                <a:ln>
                  <a:noFill/>
                </a:ln>
                <a:solidFill>
                  <a:srgbClr val="000000"/>
                </a:solidFill>
                <a:effectLst/>
                <a:uLnTx/>
                <a:uFillTx/>
                <a:latin typeface="+mj-lt"/>
                <a:cs typeface="Arial"/>
                <a:sym typeface="Arial"/>
              </a:endParaRPr>
            </a:p>
          </p:txBody>
        </p:sp>
      </p:grpSp>
      <p:pic>
        <p:nvPicPr>
          <p:cNvPr id="5" name="Picture 4">
            <a:extLst>
              <a:ext uri="{FF2B5EF4-FFF2-40B4-BE49-F238E27FC236}">
                <a16:creationId xmlns:a16="http://schemas.microsoft.com/office/drawing/2014/main" xmlns=""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xmlns=""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mj-lt"/>
                <a:cs typeface="Calibri" panose="020F0502020204030204" pitchFamily="34" charset="0"/>
              </a:rPr>
              <a:t>a) </a:t>
            </a:r>
            <a:r>
              <a:rPr lang="en-US" sz="2800" b="1" i="0" dirty="0" err="1">
                <a:solidFill>
                  <a:srgbClr val="000000"/>
                </a:solidFill>
                <a:effectLst/>
                <a:latin typeface="+mj-lt"/>
                <a:cs typeface="Calibri" panose="020F0502020204030204" pitchFamily="34" charset="0"/>
              </a:rPr>
              <a:t>Hỏi</a:t>
            </a:r>
            <a:r>
              <a:rPr lang="en-US" sz="2800" b="1" i="0" dirty="0">
                <a:solidFill>
                  <a:srgbClr val="000000"/>
                </a:solidFill>
                <a:effectLst/>
                <a:latin typeface="+mj-lt"/>
                <a:cs typeface="Calibri" panose="020F0502020204030204" pitchFamily="34" charset="0"/>
              </a:rPr>
              <a:t> Nam </a:t>
            </a:r>
            <a:r>
              <a:rPr lang="en-US" sz="2800" b="1" i="0" dirty="0" err="1">
                <a:solidFill>
                  <a:srgbClr val="000000"/>
                </a:solidFill>
                <a:effectLst/>
                <a:latin typeface="+mj-lt"/>
                <a:cs typeface="Calibri" panose="020F0502020204030204" pitchFamily="34" charset="0"/>
              </a:rPr>
              <a:t>và</a:t>
            </a:r>
            <a:r>
              <a:rPr lang="en-US" sz="2800" b="1" i="0" dirty="0">
                <a:solidFill>
                  <a:srgbClr val="000000"/>
                </a:solidFill>
                <a:effectLst/>
                <a:latin typeface="+mj-lt"/>
                <a:cs typeface="Calibri" panose="020F0502020204030204" pitchFamily="34" charset="0"/>
              </a:rPr>
              <a:t> Mai </a:t>
            </a:r>
            <a:r>
              <a:rPr lang="en-US" sz="2800" b="1" i="0" dirty="0" err="1">
                <a:solidFill>
                  <a:srgbClr val="000000"/>
                </a:solidFill>
                <a:effectLst/>
                <a:latin typeface="+mj-lt"/>
                <a:cs typeface="Calibri" panose="020F0502020204030204" pitchFamily="34" charset="0"/>
              </a:rPr>
              <a:t>cần</a:t>
            </a:r>
            <a:r>
              <a:rPr lang="en-US" sz="2800" b="1" i="0" dirty="0">
                <a:solidFill>
                  <a:srgbClr val="000000"/>
                </a:solidFill>
                <a:effectLst/>
                <a:latin typeface="+mj-lt"/>
                <a:cs typeface="Calibri" panose="020F0502020204030204" pitchFamily="34" charset="0"/>
              </a:rPr>
              <a:t> bao </a:t>
            </a:r>
            <a:r>
              <a:rPr lang="en-US" sz="2800" b="1" i="0" dirty="0" err="1">
                <a:solidFill>
                  <a:srgbClr val="000000"/>
                </a:solidFill>
                <a:effectLst/>
                <a:latin typeface="+mj-lt"/>
                <a:cs typeface="Calibri" panose="020F0502020204030204" pitchFamily="34" charset="0"/>
              </a:rPr>
              <a:t>nhiêu</a:t>
            </a:r>
            <a:r>
              <a:rPr lang="en-US" sz="2800" b="1" i="0" dirty="0">
                <a:solidFill>
                  <a:srgbClr val="000000"/>
                </a:solidFill>
                <a:effectLst/>
                <a:latin typeface="+mj-lt"/>
                <a:cs typeface="Calibri" panose="020F0502020204030204" pitchFamily="34" charset="0"/>
              </a:rPr>
              <a:t> </a:t>
            </a:r>
            <a:r>
              <a:rPr lang="en-US" sz="2800" b="1" i="0" dirty="0" err="1">
                <a:solidFill>
                  <a:srgbClr val="000000"/>
                </a:solidFill>
                <a:effectLst/>
                <a:latin typeface="+mj-lt"/>
                <a:cs typeface="Calibri" panose="020F0502020204030204" pitchFamily="34" charset="0"/>
              </a:rPr>
              <a:t>tiền</a:t>
            </a:r>
            <a:r>
              <a:rPr lang="en-US" sz="2800" b="1" i="0" dirty="0">
                <a:solidFill>
                  <a:srgbClr val="000000"/>
                </a:solidFill>
                <a:effectLst/>
                <a:latin typeface="+mj-lt"/>
                <a:cs typeface="Calibri" panose="020F0502020204030204" pitchFamily="34" charset="0"/>
              </a:rPr>
              <a:t> </a:t>
            </a:r>
            <a:r>
              <a:rPr lang="en-US" sz="2800" b="1" i="0" dirty="0" err="1">
                <a:solidFill>
                  <a:srgbClr val="000000"/>
                </a:solidFill>
                <a:effectLst/>
                <a:latin typeface="+mj-lt"/>
                <a:cs typeface="Calibri" panose="020F0502020204030204" pitchFamily="34" charset="0"/>
              </a:rPr>
              <a:t>để</a:t>
            </a:r>
            <a:r>
              <a:rPr lang="en-US" sz="2800" b="1" i="0" dirty="0">
                <a:solidFill>
                  <a:srgbClr val="000000"/>
                </a:solidFill>
                <a:effectLst/>
                <a:latin typeface="+mj-lt"/>
                <a:cs typeface="Calibri" panose="020F0502020204030204" pitchFamily="34" charset="0"/>
              </a:rPr>
              <a:t> </a:t>
            </a:r>
            <a:r>
              <a:rPr lang="en-US" sz="2800" b="1" i="0" dirty="0" err="1">
                <a:solidFill>
                  <a:srgbClr val="000000"/>
                </a:solidFill>
                <a:effectLst/>
                <a:latin typeface="+mj-lt"/>
                <a:cs typeface="Calibri" panose="020F0502020204030204" pitchFamily="34" charset="0"/>
              </a:rPr>
              <a:t>mua</a:t>
            </a:r>
            <a:r>
              <a:rPr lang="en-US" sz="2800" b="1" i="0" dirty="0">
                <a:solidFill>
                  <a:srgbClr val="000000"/>
                </a:solidFill>
                <a:effectLst/>
                <a:latin typeface="+mj-lt"/>
                <a:cs typeface="Calibri" panose="020F0502020204030204" pitchFamily="34" charset="0"/>
              </a:rPr>
              <a:t> </a:t>
            </a:r>
            <a:r>
              <a:rPr lang="en-US" sz="2800" b="1" i="0" dirty="0" err="1">
                <a:solidFill>
                  <a:srgbClr val="000000"/>
                </a:solidFill>
                <a:effectLst/>
                <a:latin typeface="+mj-lt"/>
                <a:cs typeface="Calibri" panose="020F0502020204030204" pitchFamily="34" charset="0"/>
              </a:rPr>
              <a:t>số</a:t>
            </a:r>
            <a:r>
              <a:rPr lang="en-US" sz="2800" b="1" i="0" dirty="0">
                <a:solidFill>
                  <a:srgbClr val="000000"/>
                </a:solidFill>
                <a:effectLst/>
                <a:latin typeface="+mj-lt"/>
                <a:cs typeface="Calibri" panose="020F0502020204030204" pitchFamily="34" charset="0"/>
              </a:rPr>
              <a:t> </a:t>
            </a:r>
            <a:r>
              <a:rPr lang="en-US" sz="2800" b="1" i="0" dirty="0" err="1">
                <a:solidFill>
                  <a:srgbClr val="000000"/>
                </a:solidFill>
                <a:effectLst/>
                <a:latin typeface="+mj-lt"/>
                <a:cs typeface="Calibri" panose="020F0502020204030204" pitchFamily="34" charset="0"/>
              </a:rPr>
              <a:t>nguyên</a:t>
            </a:r>
            <a:r>
              <a:rPr lang="en-US" sz="2800" b="1" i="0" dirty="0">
                <a:solidFill>
                  <a:srgbClr val="000000"/>
                </a:solidFill>
                <a:effectLst/>
                <a:latin typeface="+mj-lt"/>
                <a:cs typeface="Calibri" panose="020F0502020204030204" pitchFamily="34" charset="0"/>
              </a:rPr>
              <a:t> </a:t>
            </a:r>
            <a:r>
              <a:rPr lang="en-US" sz="2800" b="1" i="0" dirty="0" err="1">
                <a:solidFill>
                  <a:srgbClr val="000000"/>
                </a:solidFill>
                <a:effectLst/>
                <a:latin typeface="+mj-lt"/>
                <a:cs typeface="Calibri" panose="020F0502020204030204" pitchFamily="34" charset="0"/>
              </a:rPr>
              <a:t>liệu</a:t>
            </a:r>
            <a:r>
              <a:rPr lang="en-US" sz="2800" b="1" i="0" dirty="0">
                <a:solidFill>
                  <a:srgbClr val="000000"/>
                </a:solidFill>
                <a:effectLst/>
                <a:latin typeface="+mj-lt"/>
                <a:cs typeface="Calibri" panose="020F0502020204030204" pitchFamily="34" charset="0"/>
              </a:rPr>
              <a:t> </a:t>
            </a:r>
            <a:r>
              <a:rPr lang="en-US" sz="2800" b="1" i="0" dirty="0" err="1">
                <a:solidFill>
                  <a:srgbClr val="000000"/>
                </a:solidFill>
                <a:effectLst/>
                <a:latin typeface="+mj-lt"/>
                <a:cs typeface="Calibri" panose="020F0502020204030204" pitchFamily="34" charset="0"/>
              </a:rPr>
              <a:t>trên</a:t>
            </a:r>
            <a:r>
              <a:rPr lang="en-US" sz="2800" b="1" i="0" dirty="0">
                <a:solidFill>
                  <a:srgbClr val="000000"/>
                </a:solidFill>
                <a:effectLst/>
                <a:latin typeface="+mj-lt"/>
                <a:cs typeface="Calibri" panose="020F0502020204030204" pitchFamily="34" charset="0"/>
              </a:rPr>
              <a:t>?</a:t>
            </a:r>
            <a:endParaRPr lang="en-US" sz="2800" b="1" dirty="0">
              <a:latin typeface="+mj-lt"/>
              <a:cs typeface="Calibri" panose="020F0502020204030204" pitchFamily="34" charset="0"/>
            </a:endParaRPr>
          </a:p>
        </p:txBody>
      </p:sp>
      <p:sp>
        <p:nvSpPr>
          <p:cNvPr id="8" name="TextBox 7">
            <a:extLst>
              <a:ext uri="{FF2B5EF4-FFF2-40B4-BE49-F238E27FC236}">
                <a16:creationId xmlns:a16="http://schemas.microsoft.com/office/drawing/2014/main" xmlns=""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mj-lt"/>
                <a:cs typeface="Calibri" panose="020F0502020204030204" pitchFamily="34" charset="0"/>
              </a:rPr>
              <a:t>Số</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tiền</a:t>
            </a:r>
            <a:r>
              <a:rPr lang="en-US" sz="3200" b="1" dirty="0">
                <a:solidFill>
                  <a:srgbClr val="FF0000"/>
                </a:solidFill>
                <a:latin typeface="+mj-lt"/>
                <a:cs typeface="Calibri" panose="020F0502020204030204" pitchFamily="34" charset="0"/>
              </a:rPr>
              <a:t> Nam </a:t>
            </a:r>
            <a:r>
              <a:rPr lang="en-US" sz="3200" b="1" dirty="0" err="1">
                <a:solidFill>
                  <a:srgbClr val="FF0000"/>
                </a:solidFill>
                <a:latin typeface="+mj-lt"/>
                <a:cs typeface="Calibri" panose="020F0502020204030204" pitchFamily="34" charset="0"/>
              </a:rPr>
              <a:t>và</a:t>
            </a:r>
            <a:r>
              <a:rPr lang="en-US" sz="3200" b="1" dirty="0">
                <a:solidFill>
                  <a:srgbClr val="FF0000"/>
                </a:solidFill>
                <a:latin typeface="+mj-lt"/>
                <a:cs typeface="Calibri" panose="020F0502020204030204" pitchFamily="34" charset="0"/>
              </a:rPr>
              <a:t> Mai </a:t>
            </a:r>
            <a:r>
              <a:rPr lang="en-US" sz="3200" b="1" dirty="0" err="1">
                <a:solidFill>
                  <a:srgbClr val="FF0000"/>
                </a:solidFill>
                <a:latin typeface="+mj-lt"/>
                <a:cs typeface="Calibri" panose="020F0502020204030204" pitchFamily="34" charset="0"/>
              </a:rPr>
              <a:t>cần</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để</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nguyên</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vật</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liệu</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là</a:t>
            </a:r>
            <a:r>
              <a:rPr lang="en-US" sz="3200" b="1" dirty="0">
                <a:solidFill>
                  <a:srgbClr val="FF0000"/>
                </a:solidFill>
                <a:latin typeface="+mj-lt"/>
                <a:cs typeface="Calibri" panose="020F0502020204030204" pitchFamily="34" charset="0"/>
              </a:rPr>
              <a:t> :</a:t>
            </a:r>
          </a:p>
          <a:p>
            <a:pPr algn="ctr"/>
            <a:r>
              <a:rPr lang="en-US" sz="3200" b="1" dirty="0">
                <a:solidFill>
                  <a:srgbClr val="FF0000"/>
                </a:solidFill>
                <a:latin typeface="+mj-lt"/>
                <a:cs typeface="Calibri" panose="020F0502020204030204" pitchFamily="34" charset="0"/>
              </a:rPr>
              <a:t>20 000 +14 000 + 10 000 = 44 000 (</a:t>
            </a:r>
            <a:r>
              <a:rPr lang="en-US" sz="3200" b="1" dirty="0" err="1">
                <a:solidFill>
                  <a:srgbClr val="FF0000"/>
                </a:solidFill>
                <a:latin typeface="+mj-lt"/>
                <a:cs typeface="Calibri" panose="020F0502020204030204" pitchFamily="34" charset="0"/>
              </a:rPr>
              <a:t>đồng</a:t>
            </a:r>
            <a:r>
              <a:rPr lang="en-US" sz="3200" b="1" dirty="0">
                <a:solidFill>
                  <a:srgbClr val="FF0000"/>
                </a:solidFill>
                <a:latin typeface="+mj-lt"/>
                <a:cs typeface="Calibri" panose="020F0502020204030204" pitchFamily="34" charset="0"/>
              </a:rPr>
              <a:t>)</a:t>
            </a:r>
          </a:p>
        </p:txBody>
      </p:sp>
      <p:sp>
        <p:nvSpPr>
          <p:cNvPr id="12" name="TextBox 11">
            <a:extLst>
              <a:ext uri="{FF2B5EF4-FFF2-40B4-BE49-F238E27FC236}">
                <a16:creationId xmlns:a16="http://schemas.microsoft.com/office/drawing/2014/main" xmlns=""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mj-lt"/>
                <a:cs typeface="Calibri" panose="020F0502020204030204" pitchFamily="34" charset="0"/>
              </a:rPr>
              <a:t>Đáp</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số</a:t>
            </a:r>
            <a:r>
              <a:rPr lang="en-US" sz="3200" b="1" dirty="0">
                <a:solidFill>
                  <a:srgbClr val="FF0000"/>
                </a:solidFill>
                <a:latin typeface="+mj-lt"/>
                <a:cs typeface="Calibri" panose="020F0502020204030204" pitchFamily="34" charset="0"/>
              </a:rPr>
              <a:t>: 44 000 </a:t>
            </a:r>
            <a:r>
              <a:rPr lang="en-US" sz="3200" b="1" dirty="0" err="1">
                <a:solidFill>
                  <a:srgbClr val="FF0000"/>
                </a:solidFill>
                <a:latin typeface="+mj-lt"/>
                <a:cs typeface="Calibri" panose="020F0502020204030204" pitchFamily="34" charset="0"/>
              </a:rPr>
              <a:t>đồng</a:t>
            </a:r>
            <a:endParaRPr lang="en-US" sz="3200" b="1" dirty="0">
              <a:solidFill>
                <a:srgbClr val="FF0000"/>
              </a:solidFill>
              <a:latin typeface="+mj-lt"/>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j-lt"/>
              <a:ea typeface="+mn-ea"/>
              <a:cs typeface="+mn-cs"/>
            </a:endParaRP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mj-lt"/>
                <a:ea typeface="Arial"/>
                <a:cs typeface="Arial"/>
                <a:sym typeface="Arial"/>
              </a:rPr>
              <a:t>1</a:t>
            </a:r>
            <a:endParaRPr kumimoji="0" sz="2000" b="0" i="0" u="none" strike="noStrike" kern="0" cap="none" spc="0" normalizeH="0" baseline="0" noProof="0">
              <a:ln>
                <a:noFill/>
              </a:ln>
              <a:solidFill>
                <a:srgbClr val="000000"/>
              </a:solidFill>
              <a:effectLst/>
              <a:uLnTx/>
              <a:uFillTx/>
              <a:latin typeface="+mj-lt"/>
              <a:cs typeface="Arial"/>
              <a:sym typeface="Arial"/>
            </a:endParaRPr>
          </a:p>
        </p:txBody>
      </p:sp>
      <p:pic>
        <p:nvPicPr>
          <p:cNvPr id="5" name="Picture 4">
            <a:extLst>
              <a:ext uri="{FF2B5EF4-FFF2-40B4-BE49-F238E27FC236}">
                <a16:creationId xmlns:a16="http://schemas.microsoft.com/office/drawing/2014/main" xmlns=""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xmlns=""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mj-lt"/>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xmlns=""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mj-lt"/>
                <a:cs typeface="Calibri" panose="020F0502020204030204" pitchFamily="34" charset="0"/>
              </a:rPr>
              <a:t>Hai </a:t>
            </a:r>
            <a:r>
              <a:rPr lang="en-US" sz="3200" b="1" dirty="0" err="1">
                <a:solidFill>
                  <a:srgbClr val="FF0000"/>
                </a:solidFill>
                <a:latin typeface="+mj-lt"/>
                <a:cs typeface="Calibri" panose="020F0502020204030204" pitchFamily="34" charset="0"/>
              </a:rPr>
              <a:t>bạn</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còn</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lại</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số</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tiền</a:t>
            </a:r>
            <a:r>
              <a:rPr lang="en-US" sz="3200" b="1" dirty="0">
                <a:solidFill>
                  <a:srgbClr val="FF0000"/>
                </a:solidFill>
                <a:latin typeface="+mj-lt"/>
                <a:cs typeface="Calibri" panose="020F0502020204030204" pitchFamily="34" charset="0"/>
              </a:rPr>
              <a:t> </a:t>
            </a:r>
            <a:r>
              <a:rPr lang="en-US" sz="3200" b="1" dirty="0" err="1">
                <a:solidFill>
                  <a:srgbClr val="FF0000"/>
                </a:solidFill>
                <a:latin typeface="+mj-lt"/>
                <a:cs typeface="Calibri" panose="020F0502020204030204" pitchFamily="34" charset="0"/>
              </a:rPr>
              <a:t>là</a:t>
            </a:r>
            <a:r>
              <a:rPr lang="en-US" sz="3200" b="1" dirty="0">
                <a:solidFill>
                  <a:srgbClr val="FF0000"/>
                </a:solidFill>
                <a:latin typeface="+mj-lt"/>
                <a:cs typeface="Calibri" panose="020F0502020204030204" pitchFamily="34" charset="0"/>
              </a:rPr>
              <a:t> :</a:t>
            </a:r>
          </a:p>
          <a:p>
            <a:pPr lvl="0" algn="ctr"/>
            <a:r>
              <a:rPr lang="en-US" sz="3200" b="1" dirty="0">
                <a:solidFill>
                  <a:srgbClr val="FF0000"/>
                </a:solidFill>
                <a:latin typeface="+mj-lt"/>
                <a:cs typeface="Calibri" panose="020F0502020204030204" pitchFamily="34" charset="0"/>
              </a:rPr>
              <a:t>80000 – 44 000= 36 000 ( </a:t>
            </a:r>
            <a:r>
              <a:rPr lang="en-US" sz="3200" b="1" dirty="0" err="1">
                <a:solidFill>
                  <a:srgbClr val="FF0000"/>
                </a:solidFill>
                <a:latin typeface="+mj-lt"/>
                <a:cs typeface="Calibri" panose="020F0502020204030204" pitchFamily="34" charset="0"/>
              </a:rPr>
              <a:t>đồng</a:t>
            </a:r>
            <a:r>
              <a:rPr lang="en-US" sz="3200" b="1" dirty="0">
                <a:solidFill>
                  <a:srgbClr val="FF0000"/>
                </a:solidFill>
                <a:latin typeface="+mj-lt"/>
                <a:cs typeface="Calibri" panose="020F0502020204030204" pitchFamily="34" charset="0"/>
              </a:rPr>
              <a:t>)</a:t>
            </a:r>
          </a:p>
        </p:txBody>
      </p:sp>
      <p:sp>
        <p:nvSpPr>
          <p:cNvPr id="12" name="TextBox 11">
            <a:extLst>
              <a:ext uri="{FF2B5EF4-FFF2-40B4-BE49-F238E27FC236}">
                <a16:creationId xmlns:a16="http://schemas.microsoft.com/office/drawing/2014/main" xmlns=""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mj-lt"/>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mj-lt"/>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mj-lt"/>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mj-lt"/>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mj-lt"/>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mj-lt"/>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j-lt"/>
              <a:ea typeface="+mn-ea"/>
              <a:cs typeface="+mn-cs"/>
            </a:endParaRPr>
          </a:p>
        </p:txBody>
      </p:sp>
      <p:grpSp>
        <p:nvGrpSpPr>
          <p:cNvPr id="18" name="Google Shape;4386;p6">
            <a:extLst>
              <a:ext uri="{FF2B5EF4-FFF2-40B4-BE49-F238E27FC236}">
                <a16:creationId xmlns:a16="http://schemas.microsoft.com/office/drawing/2014/main" xmlns=""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xmlns=""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mj-lt"/>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mj-lt"/>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xmlns=""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mj-lt"/>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mj-lt"/>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xmlns=""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xmlns=""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mj-lt"/>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mj-lt"/>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mj-lt"/>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mj-lt"/>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mj-lt"/>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mj-lt"/>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mj-lt"/>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mj-lt"/>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mj-lt"/>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mj-lt"/>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mj-lt"/>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mj-lt"/>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mj-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tờ</a:t>
              </a:r>
              <a:r>
                <a:rPr lang="en-US" sz="2800" dirty="0">
                  <a:solidFill>
                    <a:srgbClr val="002060"/>
                  </a:solidFill>
                  <a:latin typeface="+mj-lt"/>
                  <a:cs typeface="Calibri" panose="020F0502020204030204" pitchFamily="34" charset="0"/>
                </a:rPr>
                <a:t> 10 000 </a:t>
              </a:r>
              <a:r>
                <a:rPr lang="en-US" sz="2800" dirty="0" err="1">
                  <a:solidFill>
                    <a:srgbClr val="002060"/>
                  </a:solidFill>
                  <a:latin typeface="+mj-lt"/>
                  <a:cs typeface="Calibri" panose="020F0502020204030204" pitchFamily="34" charset="0"/>
                </a:rPr>
                <a:t>đồng</a:t>
              </a: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đổi</a:t>
              </a: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được</a:t>
              </a:r>
              <a:r>
                <a:rPr lang="en-US" sz="2800" dirty="0">
                  <a:solidFill>
                    <a:srgbClr val="002060"/>
                  </a:solidFill>
                  <a:latin typeface="+mj-lt"/>
                  <a:cs typeface="Calibri" panose="020F0502020204030204" pitchFamily="34" charset="0"/>
                </a:rPr>
                <a:t> 1 </a:t>
              </a:r>
              <a:r>
                <a:rPr lang="en-US" sz="2800" dirty="0" err="1">
                  <a:solidFill>
                    <a:srgbClr val="002060"/>
                  </a:solidFill>
                  <a:latin typeface="+mj-lt"/>
                  <a:cs typeface="Calibri" panose="020F0502020204030204" pitchFamily="34" charset="0"/>
                </a:rPr>
                <a:t>tờ</a:t>
              </a:r>
              <a:r>
                <a:rPr lang="en-US" sz="2800" dirty="0">
                  <a:solidFill>
                    <a:srgbClr val="002060"/>
                  </a:solidFill>
                  <a:latin typeface="+mj-lt"/>
                  <a:cs typeface="Calibri" panose="020F0502020204030204" pitchFamily="34" charset="0"/>
                </a:rPr>
                <a:t> 50 000 </a:t>
              </a:r>
              <a:r>
                <a:rPr lang="en-US" sz="2800" dirty="0" err="1">
                  <a:solidFill>
                    <a:srgbClr val="002060"/>
                  </a:solidFill>
                  <a:latin typeface="+mj-lt"/>
                  <a:cs typeface="Calibri" panose="020F0502020204030204" pitchFamily="34" charset="0"/>
                </a:rPr>
                <a:t>đồng</a:t>
              </a:r>
              <a:endParaRPr lang="en-US" sz="2800" dirty="0">
                <a:solidFill>
                  <a:srgbClr val="002060"/>
                </a:solidFill>
                <a:latin typeface="+mj-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mj-lt"/>
                  <a:cs typeface="Calibri" panose="020F0502020204030204" pitchFamily="34" charset="0"/>
                </a:rPr>
                <a:t>1 </a:t>
              </a:r>
              <a:r>
                <a:rPr lang="en-US" sz="2800" dirty="0" err="1">
                  <a:solidFill>
                    <a:srgbClr val="002060"/>
                  </a:solidFill>
                  <a:latin typeface="+mj-lt"/>
                  <a:cs typeface="Calibri" panose="020F0502020204030204" pitchFamily="34" charset="0"/>
                </a:rPr>
                <a:t>tờ</a:t>
              </a:r>
              <a:r>
                <a:rPr lang="en-US" sz="2800" dirty="0">
                  <a:solidFill>
                    <a:srgbClr val="002060"/>
                  </a:solidFill>
                  <a:latin typeface="+mj-lt"/>
                  <a:cs typeface="Calibri" panose="020F0502020204030204" pitchFamily="34" charset="0"/>
                </a:rPr>
                <a:t> 50 000 </a:t>
              </a:r>
              <a:r>
                <a:rPr lang="en-US" sz="2800" dirty="0" err="1">
                  <a:solidFill>
                    <a:srgbClr val="002060"/>
                  </a:solidFill>
                  <a:latin typeface="+mj-lt"/>
                  <a:cs typeface="Calibri" panose="020F0502020204030204" pitchFamily="34" charset="0"/>
                </a:rPr>
                <a:t>đồng</a:t>
              </a: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đổi</a:t>
              </a: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được</a:t>
              </a:r>
              <a:r>
                <a:rPr lang="en-US" sz="2800" dirty="0">
                  <a:solidFill>
                    <a:srgbClr val="002060"/>
                  </a:solidFill>
                  <a:latin typeface="+mj-lt"/>
                  <a:cs typeface="Calibri" panose="020F0502020204030204" pitchFamily="34" charset="0"/>
                </a:rPr>
                <a:t> 1 </a:t>
              </a:r>
              <a:r>
                <a:rPr lang="en-US" sz="2800" dirty="0" err="1">
                  <a:solidFill>
                    <a:srgbClr val="002060"/>
                  </a:solidFill>
                  <a:latin typeface="+mj-lt"/>
                  <a:cs typeface="Calibri" panose="020F0502020204030204" pitchFamily="34" charset="0"/>
                </a:rPr>
                <a:t>tờ</a:t>
              </a:r>
              <a:r>
                <a:rPr lang="en-US" sz="2800" dirty="0">
                  <a:solidFill>
                    <a:srgbClr val="002060"/>
                  </a:solidFill>
                  <a:latin typeface="+mj-lt"/>
                  <a:cs typeface="Calibri" panose="020F0502020204030204" pitchFamily="34" charset="0"/>
                </a:rPr>
                <a:t> 10 000 </a:t>
              </a:r>
              <a:r>
                <a:rPr lang="en-US" sz="2800" dirty="0" err="1">
                  <a:solidFill>
                    <a:srgbClr val="002060"/>
                  </a:solidFill>
                  <a:latin typeface="+mj-lt"/>
                  <a:cs typeface="Calibri" panose="020F0502020204030204" pitchFamily="34" charset="0"/>
                </a:rPr>
                <a:t>đồng</a:t>
              </a: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và</a:t>
              </a: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tờ</a:t>
              </a:r>
              <a:r>
                <a:rPr lang="en-US" sz="2800" dirty="0">
                  <a:solidFill>
                    <a:srgbClr val="002060"/>
                  </a:solidFill>
                  <a:latin typeface="+mj-lt"/>
                  <a:cs typeface="Calibri" panose="020F0502020204030204" pitchFamily="34" charset="0"/>
                </a:rPr>
                <a:t> 20 000 </a:t>
              </a:r>
              <a:r>
                <a:rPr lang="en-US" sz="2800" dirty="0" err="1">
                  <a:solidFill>
                    <a:srgbClr val="002060"/>
                  </a:solidFill>
                  <a:latin typeface="+mj-lt"/>
                  <a:cs typeface="Calibri" panose="020F0502020204030204" pitchFamily="34" charset="0"/>
                </a:rPr>
                <a:t>đồng</a:t>
              </a:r>
              <a:r>
                <a:rPr lang="en-US" sz="2800" dirty="0">
                  <a:solidFill>
                    <a:srgbClr val="002060"/>
                  </a:solidFill>
                  <a:latin typeface="+mj-lt"/>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mj-lt"/>
                  <a:cs typeface="Calibri" panose="020F0502020204030204" pitchFamily="34" charset="0"/>
                </a:rPr>
                <a:t>1 </a:t>
              </a:r>
              <a:r>
                <a:rPr lang="en-US" sz="2800" dirty="0" err="1">
                  <a:solidFill>
                    <a:srgbClr val="002060"/>
                  </a:solidFill>
                  <a:latin typeface="+mj-lt"/>
                  <a:cs typeface="Calibri" panose="020F0502020204030204" pitchFamily="34" charset="0"/>
                </a:rPr>
                <a:t>tờ</a:t>
              </a:r>
              <a:r>
                <a:rPr lang="en-US" sz="2800" dirty="0">
                  <a:solidFill>
                    <a:srgbClr val="002060"/>
                  </a:solidFill>
                  <a:latin typeface="+mj-lt"/>
                  <a:cs typeface="Calibri" panose="020F0502020204030204" pitchFamily="34" charset="0"/>
                </a:rPr>
                <a:t> 100 000 </a:t>
              </a:r>
              <a:r>
                <a:rPr lang="en-US" sz="2800" dirty="0" err="1">
                  <a:solidFill>
                    <a:srgbClr val="002060"/>
                  </a:solidFill>
                  <a:latin typeface="+mj-lt"/>
                  <a:cs typeface="Calibri" panose="020F0502020204030204" pitchFamily="34" charset="0"/>
                </a:rPr>
                <a:t>đồng</a:t>
              </a: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đổi</a:t>
              </a: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được</a:t>
              </a:r>
              <a:r>
                <a:rPr lang="en-US" sz="2800" dirty="0">
                  <a:solidFill>
                    <a:srgbClr val="002060"/>
                  </a:solidFill>
                  <a:latin typeface="+mj-lt"/>
                  <a:cs typeface="Calibri" panose="020F0502020204030204" pitchFamily="34" charset="0"/>
                </a:rPr>
                <a:t>           </a:t>
              </a:r>
              <a:r>
                <a:rPr lang="en-US" sz="2800" dirty="0" err="1">
                  <a:solidFill>
                    <a:srgbClr val="002060"/>
                  </a:solidFill>
                  <a:latin typeface="+mj-lt"/>
                  <a:cs typeface="Calibri" panose="020F0502020204030204" pitchFamily="34" charset="0"/>
                </a:rPr>
                <a:t>tờ</a:t>
              </a:r>
              <a:r>
                <a:rPr lang="en-US" sz="2800" dirty="0">
                  <a:solidFill>
                    <a:srgbClr val="002060"/>
                  </a:solidFill>
                  <a:latin typeface="+mj-lt"/>
                  <a:cs typeface="Calibri" panose="020F0502020204030204" pitchFamily="34" charset="0"/>
                </a:rPr>
                <a:t> 50 000 </a:t>
              </a:r>
              <a:r>
                <a:rPr lang="en-US" sz="2800" dirty="0" err="1">
                  <a:solidFill>
                    <a:srgbClr val="002060"/>
                  </a:solidFill>
                  <a:latin typeface="+mj-lt"/>
                  <a:cs typeface="Calibri" panose="020F0502020204030204" pitchFamily="34" charset="0"/>
                </a:rPr>
                <a:t>đồng</a:t>
              </a:r>
              <a:r>
                <a:rPr lang="en-US" sz="2800" dirty="0">
                  <a:solidFill>
                    <a:srgbClr val="002060"/>
                  </a:solidFill>
                  <a:latin typeface="+mj-lt"/>
                  <a:cs typeface="Calibri" panose="020F0502020204030204" pitchFamily="34" charset="0"/>
                </a:rPr>
                <a:t> </a:t>
              </a:r>
            </a:p>
          </p:txBody>
        </p:sp>
        <p:sp>
          <p:nvSpPr>
            <p:cNvPr id="5" name="Rectangle: Rounded Corners 4">
              <a:extLst>
                <a:ext uri="{FF2B5EF4-FFF2-40B4-BE49-F238E27FC236}">
                  <a16:creationId xmlns:a16="http://schemas.microsoft.com/office/drawing/2014/main" xmlns=""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mj-lt"/>
                  <a:cs typeface="Calibri" panose="020F0502020204030204" pitchFamily="34" charset="0"/>
                </a:rPr>
                <a:t>?</a:t>
              </a:r>
            </a:p>
          </p:txBody>
        </p:sp>
        <p:sp>
          <p:nvSpPr>
            <p:cNvPr id="12" name="Rectangle: Rounded Corners 11">
              <a:extLst>
                <a:ext uri="{FF2B5EF4-FFF2-40B4-BE49-F238E27FC236}">
                  <a16:creationId xmlns:a16="http://schemas.microsoft.com/office/drawing/2014/main" xmlns=""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mj-lt"/>
                  <a:cs typeface="Calibri" panose="020F0502020204030204" pitchFamily="34" charset="0"/>
                </a:rPr>
                <a:t>?</a:t>
              </a:r>
            </a:p>
          </p:txBody>
        </p:sp>
        <p:sp>
          <p:nvSpPr>
            <p:cNvPr id="21" name="Rectangle: Rounded Corners 20">
              <a:extLst>
                <a:ext uri="{FF2B5EF4-FFF2-40B4-BE49-F238E27FC236}">
                  <a16:creationId xmlns:a16="http://schemas.microsoft.com/office/drawing/2014/main" xmlns=""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mj-lt"/>
                  <a:cs typeface="Calibri" panose="020F0502020204030204" pitchFamily="34" charset="0"/>
                </a:rPr>
                <a:t>?</a:t>
              </a:r>
            </a:p>
          </p:txBody>
        </p:sp>
      </p:grpSp>
      <p:pic>
        <p:nvPicPr>
          <p:cNvPr id="22" name="Picture 21">
            <a:extLst>
              <a:ext uri="{FF2B5EF4-FFF2-40B4-BE49-F238E27FC236}">
                <a16:creationId xmlns:a16="http://schemas.microsoft.com/office/drawing/2014/main" xmlns=""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xmlns=""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mj-lt"/>
                <a:cs typeface="Calibri" panose="020F0502020204030204" pitchFamily="34" charset="0"/>
              </a:rPr>
              <a:t>? </a:t>
            </a:r>
            <a:r>
              <a:rPr lang="en-US" sz="2800" dirty="0" err="1">
                <a:solidFill>
                  <a:srgbClr val="FF0000"/>
                </a:solidFill>
                <a:latin typeface="+mj-lt"/>
                <a:cs typeface="Calibri" panose="020F0502020204030204" pitchFamily="34" charset="0"/>
              </a:rPr>
              <a:t>Tờ</a:t>
            </a:r>
            <a:endParaRPr lang="en-US" sz="2800" dirty="0">
              <a:solidFill>
                <a:srgbClr val="FF0000"/>
              </a:solidFill>
              <a:latin typeface="+mj-lt"/>
              <a:cs typeface="Calibri" panose="020F0502020204030204" pitchFamily="34" charset="0"/>
            </a:endParaRPr>
          </a:p>
        </p:txBody>
      </p:sp>
      <p:grpSp>
        <p:nvGrpSpPr>
          <p:cNvPr id="25" name="Group 24">
            <a:extLst>
              <a:ext uri="{FF2B5EF4-FFF2-40B4-BE49-F238E27FC236}">
                <a16:creationId xmlns:a16="http://schemas.microsoft.com/office/drawing/2014/main" xmlns=""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xmlns=""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TextBox 26">
              <a:extLst>
                <a:ext uri="{FF2B5EF4-FFF2-40B4-BE49-F238E27FC236}">
                  <a16:creationId xmlns:a16="http://schemas.microsoft.com/office/drawing/2014/main" xmlns=""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mj-lt"/>
                  <a:cs typeface="Calibri" panose="020F0502020204030204" pitchFamily="34" charset="0"/>
                </a:rPr>
                <a:t>Đổi</a:t>
              </a:r>
              <a:r>
                <a:rPr lang="en-US" sz="2800" b="1" dirty="0">
                  <a:latin typeface="+mj-lt"/>
                  <a:cs typeface="Calibri" panose="020F0502020204030204" pitchFamily="34" charset="0"/>
                </a:rPr>
                <a:t> </a:t>
              </a:r>
              <a:r>
                <a:rPr lang="en-US" sz="2800" b="1" dirty="0" err="1">
                  <a:latin typeface="+mj-lt"/>
                  <a:cs typeface="Calibri" panose="020F0502020204030204" pitchFamily="34" charset="0"/>
                </a:rPr>
                <a:t>được</a:t>
              </a:r>
              <a:endParaRPr lang="en-US" sz="2800" b="1" dirty="0">
                <a:latin typeface="+mj-lt"/>
                <a:cs typeface="Calibri" panose="020F0502020204030204" pitchFamily="34" charset="0"/>
              </a:endParaRPr>
            </a:p>
          </p:txBody>
        </p:sp>
      </p:grpSp>
      <p:pic>
        <p:nvPicPr>
          <p:cNvPr id="28" name="Picture 27">
            <a:extLst>
              <a:ext uri="{FF2B5EF4-FFF2-40B4-BE49-F238E27FC236}">
                <a16:creationId xmlns:a16="http://schemas.microsoft.com/office/drawing/2014/main" xmlns=""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xmlns=""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mj-lt"/>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endParaRPr>
          </a:p>
        </p:txBody>
      </p:sp>
      <p:pic>
        <p:nvPicPr>
          <p:cNvPr id="33" name="Picture 32">
            <a:extLst>
              <a:ext uri="{FF2B5EF4-FFF2-40B4-BE49-F238E27FC236}">
                <a16:creationId xmlns:a16="http://schemas.microsoft.com/office/drawing/2014/main" xmlns=""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xmlns=""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xmlns=""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TextBox 38">
              <a:extLst>
                <a:ext uri="{FF2B5EF4-FFF2-40B4-BE49-F238E27FC236}">
                  <a16:creationId xmlns:a16="http://schemas.microsoft.com/office/drawing/2014/main" xmlns=""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mj-lt"/>
                  <a:cs typeface="Calibri" panose="020F0502020204030204" pitchFamily="34" charset="0"/>
                </a:rPr>
                <a:t>Đổi</a:t>
              </a:r>
              <a:r>
                <a:rPr lang="en-US" sz="2800" b="1" dirty="0">
                  <a:latin typeface="+mj-lt"/>
                  <a:cs typeface="Calibri" panose="020F0502020204030204" pitchFamily="34" charset="0"/>
                </a:rPr>
                <a:t> </a:t>
              </a:r>
              <a:r>
                <a:rPr lang="en-US" sz="2800" b="1" dirty="0" err="1">
                  <a:latin typeface="+mj-lt"/>
                  <a:cs typeface="Calibri" panose="020F0502020204030204" pitchFamily="34" charset="0"/>
                </a:rPr>
                <a:t>được</a:t>
              </a:r>
              <a:endParaRPr lang="en-US" sz="2800" b="1" dirty="0">
                <a:latin typeface="+mj-lt"/>
                <a:cs typeface="Calibri" panose="020F0502020204030204" pitchFamily="34" charset="0"/>
              </a:endParaRPr>
            </a:p>
          </p:txBody>
        </p:sp>
      </p:grpSp>
      <p:pic>
        <p:nvPicPr>
          <p:cNvPr id="40" name="Picture 39">
            <a:extLst>
              <a:ext uri="{FF2B5EF4-FFF2-40B4-BE49-F238E27FC236}">
                <a16:creationId xmlns:a16="http://schemas.microsoft.com/office/drawing/2014/main" xmlns=""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xmlns=""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xmlns=""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mj-lt"/>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endParaRPr>
          </a:p>
        </p:txBody>
      </p:sp>
      <p:sp>
        <p:nvSpPr>
          <p:cNvPr id="44" name="Rectangle: Rounded Corners 43">
            <a:extLst>
              <a:ext uri="{FF2B5EF4-FFF2-40B4-BE49-F238E27FC236}">
                <a16:creationId xmlns:a16="http://schemas.microsoft.com/office/drawing/2014/main" xmlns=""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mj-lt"/>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endParaRPr>
          </a:p>
        </p:txBody>
      </p:sp>
      <p:sp>
        <p:nvSpPr>
          <p:cNvPr id="46" name="Rectangle: Rounded Corners 45">
            <a:extLst>
              <a:ext uri="{FF2B5EF4-FFF2-40B4-BE49-F238E27FC236}">
                <a16:creationId xmlns:a16="http://schemas.microsoft.com/office/drawing/2014/main" xmlns=""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mj-lt"/>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endParaRPr>
          </a:p>
        </p:txBody>
      </p:sp>
      <p:pic>
        <p:nvPicPr>
          <p:cNvPr id="47" name="Picture 46">
            <a:extLst>
              <a:ext uri="{FF2B5EF4-FFF2-40B4-BE49-F238E27FC236}">
                <a16:creationId xmlns:a16="http://schemas.microsoft.com/office/drawing/2014/main" xmlns=""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xmlns=""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xmlns=""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TextBox 49">
              <a:extLst>
                <a:ext uri="{FF2B5EF4-FFF2-40B4-BE49-F238E27FC236}">
                  <a16:creationId xmlns:a16="http://schemas.microsoft.com/office/drawing/2014/main" xmlns=""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mj-lt"/>
                  <a:cs typeface="Calibri" panose="020F0502020204030204" pitchFamily="34" charset="0"/>
                </a:rPr>
                <a:t>Đổi</a:t>
              </a:r>
              <a:r>
                <a:rPr lang="en-US" sz="2800" b="1" dirty="0">
                  <a:latin typeface="+mj-lt"/>
                  <a:cs typeface="Calibri" panose="020F0502020204030204" pitchFamily="34" charset="0"/>
                </a:rPr>
                <a:t> </a:t>
              </a:r>
              <a:r>
                <a:rPr lang="en-US" sz="2800" b="1" dirty="0" err="1">
                  <a:latin typeface="+mj-lt"/>
                  <a:cs typeface="Calibri" panose="020F0502020204030204" pitchFamily="34" charset="0"/>
                </a:rPr>
                <a:t>được</a:t>
              </a:r>
              <a:endParaRPr lang="en-US" sz="2800" b="1" dirty="0">
                <a:latin typeface="+mj-lt"/>
                <a:cs typeface="Calibri" panose="020F0502020204030204" pitchFamily="34" charset="0"/>
              </a:endParaRPr>
            </a:p>
          </p:txBody>
        </p:sp>
      </p:grpSp>
      <p:grpSp>
        <p:nvGrpSpPr>
          <p:cNvPr id="53" name="Group 52">
            <a:extLst>
              <a:ext uri="{FF2B5EF4-FFF2-40B4-BE49-F238E27FC236}">
                <a16:creationId xmlns:a16="http://schemas.microsoft.com/office/drawing/2014/main" xmlns=""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xmlns=""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xmlns=""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mj-lt"/>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endParaRPr>
            </a:p>
          </p:txBody>
        </p:sp>
      </p:grpSp>
      <p:sp>
        <p:nvSpPr>
          <p:cNvPr id="54" name="Rectangle: Rounded Corners 53">
            <a:extLst>
              <a:ext uri="{FF2B5EF4-FFF2-40B4-BE49-F238E27FC236}">
                <a16:creationId xmlns:a16="http://schemas.microsoft.com/office/drawing/2014/main" xmlns=""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mj-lt"/>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mj-lt"/>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xmlns=""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xmlns=""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xmlns=""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xmlns=""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xmlns=""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xmlns=""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xmlns=""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xmlns=""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xmlns=""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xmlns=""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8000đ</a:t>
            </a:r>
          </a:p>
        </p:txBody>
      </p:sp>
      <p:sp>
        <p:nvSpPr>
          <p:cNvPr id="13" name="TextBox 12">
            <a:extLst>
              <a:ext uri="{FF2B5EF4-FFF2-40B4-BE49-F238E27FC236}">
                <a16:creationId xmlns:a16="http://schemas.microsoft.com/office/drawing/2014/main" xmlns=""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20000đ</a:t>
            </a:r>
          </a:p>
        </p:txBody>
      </p:sp>
      <p:sp>
        <p:nvSpPr>
          <p:cNvPr id="14" name="TextBox 13">
            <a:extLst>
              <a:ext uri="{FF2B5EF4-FFF2-40B4-BE49-F238E27FC236}">
                <a16:creationId xmlns:a16="http://schemas.microsoft.com/office/drawing/2014/main" xmlns=""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5000đ</a:t>
            </a:r>
          </a:p>
        </p:txBody>
      </p:sp>
      <p:sp>
        <p:nvSpPr>
          <p:cNvPr id="15" name="TextBox 14">
            <a:extLst>
              <a:ext uri="{FF2B5EF4-FFF2-40B4-BE49-F238E27FC236}">
                <a16:creationId xmlns:a16="http://schemas.microsoft.com/office/drawing/2014/main" xmlns=""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4000đ</a:t>
            </a:r>
          </a:p>
        </p:txBody>
      </p:sp>
      <p:sp>
        <p:nvSpPr>
          <p:cNvPr id="16" name="TextBox 15">
            <a:extLst>
              <a:ext uri="{FF2B5EF4-FFF2-40B4-BE49-F238E27FC236}">
                <a16:creationId xmlns:a16="http://schemas.microsoft.com/office/drawing/2014/main" xmlns=""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2 000đ</a:t>
            </a:r>
          </a:p>
        </p:txBody>
      </p:sp>
      <p:sp>
        <p:nvSpPr>
          <p:cNvPr id="17" name="TextBox 16">
            <a:extLst>
              <a:ext uri="{FF2B5EF4-FFF2-40B4-BE49-F238E27FC236}">
                <a16:creationId xmlns:a16="http://schemas.microsoft.com/office/drawing/2014/main" xmlns=""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Times New Roman" pitchFamily="18" charset="0"/>
                <a:cs typeface="Times New Roman" pitchFamily="18" charset="0"/>
              </a:rPr>
              <a:t>17000đ</a:t>
            </a:r>
          </a:p>
        </p:txBody>
      </p:sp>
      <p:sp>
        <p:nvSpPr>
          <p:cNvPr id="26" name="TextBox 25">
            <a:extLst>
              <a:ext uri="{FF2B5EF4-FFF2-40B4-BE49-F238E27FC236}">
                <a16:creationId xmlns:a16="http://schemas.microsoft.com/office/drawing/2014/main" xmlns=""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7000đ</a:t>
            </a:r>
          </a:p>
        </p:txBody>
      </p:sp>
      <p:sp>
        <p:nvSpPr>
          <p:cNvPr id="27" name="Title 1">
            <a:extLst>
              <a:ext uri="{FF2B5EF4-FFF2-40B4-BE49-F238E27FC236}">
                <a16:creationId xmlns:a16="http://schemas.microsoft.com/office/drawing/2014/main" xmlns=""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Times New Roman" pitchFamily="18" charset="0"/>
                <a:cs typeface="Times New Roman" pitchFamily="18" charset="0"/>
              </a:rPr>
              <a:t> </a:t>
            </a:r>
            <a:r>
              <a:rPr lang="vi-VN" altLang="en-US" sz="3200" b="1" dirty="0">
                <a:solidFill>
                  <a:srgbClr val="002060"/>
                </a:solidFill>
                <a:latin typeface="Times New Roman" pitchFamily="18" charset="0"/>
                <a:cs typeface="Times New Roman" pitchFamily="18" charset="0"/>
              </a:rPr>
              <a:t>Mai có </a:t>
            </a:r>
            <a:r>
              <a:rPr lang="en-US" altLang="en-US" sz="3200" b="1" dirty="0">
                <a:solidFill>
                  <a:srgbClr val="002060"/>
                </a:solidFill>
                <a:latin typeface="Times New Roman" pitchFamily="18" charset="0"/>
                <a:cs typeface="Times New Roman" pitchFamily="18" charset="0"/>
              </a:rPr>
              <a:t>2 </a:t>
            </a:r>
            <a:r>
              <a:rPr lang="vi-VN" altLang="en-US" sz="3200" b="1" dirty="0">
                <a:solidFill>
                  <a:srgbClr val="002060"/>
                </a:solidFill>
                <a:latin typeface="Times New Roman" pitchFamily="18" charset="0"/>
                <a:cs typeface="Times New Roman" pitchFamily="18" charset="0"/>
              </a:rPr>
              <a:t>000 đồng, Mai có vừa đủ tiền để mua được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 </a:t>
            </a:r>
          </a:p>
        </p:txBody>
      </p:sp>
      <p:pic>
        <p:nvPicPr>
          <p:cNvPr id="28" name="nhacchuong.net_you-know-ill-go-get.mp3">
            <a:hlinkClick r:id="" action="ppaction://media"/>
            <a:extLst>
              <a:ext uri="{FF2B5EF4-FFF2-40B4-BE49-F238E27FC236}">
                <a16:creationId xmlns:a16="http://schemas.microsoft.com/office/drawing/2014/main" xmlns=""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xmlns=""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xmlns=""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xmlns=""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xmlns=""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xmlns=""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xmlns=""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xmlns=""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xmlns=""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xmlns=""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8000</a:t>
            </a:r>
          </a:p>
        </p:txBody>
      </p:sp>
      <p:sp>
        <p:nvSpPr>
          <p:cNvPr id="32" name="TextBox 31">
            <a:extLst>
              <a:ext uri="{FF2B5EF4-FFF2-40B4-BE49-F238E27FC236}">
                <a16:creationId xmlns:a16="http://schemas.microsoft.com/office/drawing/2014/main" xmlns=""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20000</a:t>
            </a:r>
          </a:p>
        </p:txBody>
      </p:sp>
      <p:sp>
        <p:nvSpPr>
          <p:cNvPr id="33" name="TextBox 32">
            <a:extLst>
              <a:ext uri="{FF2B5EF4-FFF2-40B4-BE49-F238E27FC236}">
                <a16:creationId xmlns:a16="http://schemas.microsoft.com/office/drawing/2014/main" xmlns=""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5000</a:t>
            </a:r>
          </a:p>
        </p:txBody>
      </p:sp>
      <p:sp>
        <p:nvSpPr>
          <p:cNvPr id="34" name="TextBox 33">
            <a:extLst>
              <a:ext uri="{FF2B5EF4-FFF2-40B4-BE49-F238E27FC236}">
                <a16:creationId xmlns:a16="http://schemas.microsoft.com/office/drawing/2014/main" xmlns=""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4000</a:t>
            </a:r>
          </a:p>
        </p:txBody>
      </p:sp>
      <p:sp>
        <p:nvSpPr>
          <p:cNvPr id="35" name="TextBox 34">
            <a:extLst>
              <a:ext uri="{FF2B5EF4-FFF2-40B4-BE49-F238E27FC236}">
                <a16:creationId xmlns:a16="http://schemas.microsoft.com/office/drawing/2014/main" xmlns=""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17000</a:t>
            </a:r>
          </a:p>
        </p:txBody>
      </p:sp>
      <p:sp>
        <p:nvSpPr>
          <p:cNvPr id="36" name="TextBox 35">
            <a:extLst>
              <a:ext uri="{FF2B5EF4-FFF2-40B4-BE49-F238E27FC236}">
                <a16:creationId xmlns:a16="http://schemas.microsoft.com/office/drawing/2014/main" xmlns=""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25000</a:t>
            </a:r>
          </a:p>
        </p:txBody>
      </p:sp>
      <p:sp>
        <p:nvSpPr>
          <p:cNvPr id="37" name="TextBox 36">
            <a:extLst>
              <a:ext uri="{FF2B5EF4-FFF2-40B4-BE49-F238E27FC236}">
                <a16:creationId xmlns:a16="http://schemas.microsoft.com/office/drawing/2014/main" xmlns=""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7000</a:t>
            </a:r>
          </a:p>
        </p:txBody>
      </p:sp>
      <p:pic>
        <p:nvPicPr>
          <p:cNvPr id="38" name="Picture 37">
            <a:extLst>
              <a:ext uri="{FF2B5EF4-FFF2-40B4-BE49-F238E27FC236}">
                <a16:creationId xmlns:a16="http://schemas.microsoft.com/office/drawing/2014/main" xmlns=""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xmlns=""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Tuấn</a:t>
            </a:r>
            <a:r>
              <a:rPr lang="en-US" altLang="en-US" sz="3200" b="1" dirty="0">
                <a:solidFill>
                  <a:srgbClr val="002060"/>
                </a:solidFill>
                <a:latin typeface="Times New Roman" pitchFamily="18" charset="0"/>
                <a:cs typeface="Times New Roman" pitchFamily="18" charset="0"/>
              </a:rPr>
              <a:t> </a:t>
            </a:r>
            <a:r>
              <a:rPr lang="vi-VN" altLang="en-US" sz="3200" b="1" dirty="0">
                <a:solidFill>
                  <a:srgbClr val="002060"/>
                </a:solidFill>
                <a:latin typeface="Times New Roman" pitchFamily="18" charset="0"/>
                <a:cs typeface="Times New Roman" pitchFamily="18" charset="0"/>
              </a:rPr>
              <a:t>có </a:t>
            </a:r>
            <a:r>
              <a:rPr lang="en-US" altLang="en-US" sz="3200" b="1" dirty="0">
                <a:solidFill>
                  <a:srgbClr val="002060"/>
                </a:solidFill>
                <a:latin typeface="Times New Roman" pitchFamily="18" charset="0"/>
                <a:cs typeface="Times New Roman" pitchFamily="18" charset="0"/>
              </a:rPr>
              <a:t>2</a:t>
            </a:r>
            <a:r>
              <a:rPr lang="vi-VN" altLang="en-US" sz="3200" b="1" dirty="0">
                <a:solidFill>
                  <a:srgbClr val="002060"/>
                </a:solidFill>
                <a:latin typeface="Times New Roman" pitchFamily="18" charset="0"/>
                <a:cs typeface="Times New Roman" pitchFamily="18" charset="0"/>
              </a:rPr>
              <a:t>000 đồng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và</a:t>
            </a:r>
            <a:r>
              <a:rPr lang="en-US" altLang="en-US" sz="3200" b="1" dirty="0">
                <a:solidFill>
                  <a:srgbClr val="002060"/>
                </a:solidFill>
                <a:latin typeface="Times New Roman" pitchFamily="18" charset="0"/>
                <a:cs typeface="Times New Roman" pitchFamily="18" charset="0"/>
              </a:rPr>
              <a:t> 5000 </a:t>
            </a:r>
            <a:r>
              <a:rPr lang="en-US" altLang="en-US" sz="3200" b="1" dirty="0" err="1">
                <a:solidFill>
                  <a:srgbClr val="002060"/>
                </a:solidFill>
                <a:latin typeface="Times New Roman" pitchFamily="18" charset="0"/>
                <a:cs typeface="Times New Roman" pitchFamily="18" charset="0"/>
              </a:rPr>
              <a:t>đồng</a:t>
            </a:r>
            <a:r>
              <a:rPr lang="vi-VN"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Tuấn</a:t>
            </a:r>
            <a:r>
              <a:rPr lang="en-US" altLang="en-US" sz="3200" b="1" dirty="0">
                <a:solidFill>
                  <a:srgbClr val="002060"/>
                </a:solidFill>
                <a:latin typeface="Times New Roman" pitchFamily="18" charset="0"/>
                <a:cs typeface="Times New Roman" pitchFamily="18" charset="0"/>
              </a:rPr>
              <a:t> </a:t>
            </a:r>
            <a:r>
              <a:rPr lang="vi-VN" altLang="en-US" sz="3200" b="1" dirty="0">
                <a:solidFill>
                  <a:srgbClr val="002060"/>
                </a:solidFill>
                <a:latin typeface="Times New Roman" pitchFamily="18" charset="0"/>
                <a:cs typeface="Times New Roman" pitchFamily="18" charset="0"/>
              </a:rPr>
              <a:t>có vừa đủ tiền để mua được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xmlns="" id="{A6A576F8-B614-45ED-9316-491CD13466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xmlns="" id="{246775F3-745C-426E-BF2D-FBD6A07D75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xmlns=""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xmlns=""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xmlns=""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xmlns=""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xmlns=""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xmlns=""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xmlns=""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8000</a:t>
            </a:r>
          </a:p>
        </p:txBody>
      </p:sp>
      <p:sp>
        <p:nvSpPr>
          <p:cNvPr id="12" name="TextBox 11">
            <a:extLst>
              <a:ext uri="{FF2B5EF4-FFF2-40B4-BE49-F238E27FC236}">
                <a16:creationId xmlns:a16="http://schemas.microsoft.com/office/drawing/2014/main" xmlns=""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20000</a:t>
            </a:r>
          </a:p>
        </p:txBody>
      </p:sp>
      <p:sp>
        <p:nvSpPr>
          <p:cNvPr id="13" name="TextBox 12">
            <a:extLst>
              <a:ext uri="{FF2B5EF4-FFF2-40B4-BE49-F238E27FC236}">
                <a16:creationId xmlns:a16="http://schemas.microsoft.com/office/drawing/2014/main" xmlns=""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5000</a:t>
            </a:r>
          </a:p>
        </p:txBody>
      </p:sp>
      <p:sp>
        <p:nvSpPr>
          <p:cNvPr id="14" name="TextBox 13">
            <a:extLst>
              <a:ext uri="{FF2B5EF4-FFF2-40B4-BE49-F238E27FC236}">
                <a16:creationId xmlns:a16="http://schemas.microsoft.com/office/drawing/2014/main" xmlns=""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4000</a:t>
            </a:r>
          </a:p>
        </p:txBody>
      </p:sp>
      <p:sp>
        <p:nvSpPr>
          <p:cNvPr id="15" name="TextBox 14">
            <a:extLst>
              <a:ext uri="{FF2B5EF4-FFF2-40B4-BE49-F238E27FC236}">
                <a16:creationId xmlns:a16="http://schemas.microsoft.com/office/drawing/2014/main" xmlns=""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Times New Roman" pitchFamily="18" charset="0"/>
                <a:cs typeface="Times New Roman" pitchFamily="18" charset="0"/>
              </a:rPr>
              <a:t>17000</a:t>
            </a:r>
          </a:p>
        </p:txBody>
      </p:sp>
      <p:pic>
        <p:nvPicPr>
          <p:cNvPr id="17" name="nhacchuong.net_you-know-ill-go-get.mp3">
            <a:hlinkClick r:id="" action="ppaction://media"/>
            <a:extLst>
              <a:ext uri="{FF2B5EF4-FFF2-40B4-BE49-F238E27FC236}">
                <a16:creationId xmlns:a16="http://schemas.microsoft.com/office/drawing/2014/main" xmlns=""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xmlns=""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Hoa</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có</a:t>
            </a:r>
            <a:r>
              <a:rPr lang="en-US" altLang="en-US" sz="3200" b="1" dirty="0">
                <a:solidFill>
                  <a:srgbClr val="002060"/>
                </a:solidFill>
                <a:latin typeface="Times New Roman" pitchFamily="18" charset="0"/>
                <a:cs typeface="Times New Roman" pitchFamily="18" charset="0"/>
              </a:rPr>
              <a:t> 12 000 </a:t>
            </a:r>
            <a:r>
              <a:rPr lang="en-US" altLang="en-US" sz="3200" b="1" dirty="0" err="1">
                <a:solidFill>
                  <a:srgbClr val="002060"/>
                </a:solidFill>
                <a:latin typeface="Times New Roman" pitchFamily="18" charset="0"/>
                <a:cs typeface="Times New Roman" pitchFamily="18" charset="0"/>
              </a:rPr>
              <a:t>đồng</a:t>
            </a:r>
            <a:r>
              <a:rPr lang="vi-VN"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Hoa</a:t>
            </a:r>
            <a:r>
              <a:rPr lang="en-US" altLang="en-US" sz="3200" b="1" dirty="0">
                <a:solidFill>
                  <a:srgbClr val="002060"/>
                </a:solidFill>
                <a:latin typeface="Times New Roman" pitchFamily="18" charset="0"/>
                <a:cs typeface="Times New Roman" pitchFamily="18" charset="0"/>
              </a:rPr>
              <a:t> </a:t>
            </a:r>
            <a:r>
              <a:rPr lang="vi-VN" altLang="en-US" sz="3200" b="1" dirty="0">
                <a:solidFill>
                  <a:srgbClr val="002060"/>
                </a:solidFill>
                <a:latin typeface="Times New Roman" pitchFamily="18" charset="0"/>
                <a:cs typeface="Times New Roman" pitchFamily="18" charset="0"/>
              </a:rPr>
              <a:t>có</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vừa</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đủ</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tiền</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để</a:t>
            </a:r>
            <a:r>
              <a:rPr lang="en-US" altLang="en-US" sz="3200" b="1" dirty="0">
                <a:solidFill>
                  <a:srgbClr val="002060"/>
                </a:solidFill>
                <a:latin typeface="Times New Roman" pitchFamily="18" charset="0"/>
                <a:cs typeface="Times New Roman" pitchFamily="18" charset="0"/>
              </a:rPr>
              <a:t> </a:t>
            </a:r>
            <a:r>
              <a:rPr lang="vi-VN" altLang="en-US" sz="3200" b="1" dirty="0">
                <a:solidFill>
                  <a:srgbClr val="002060"/>
                </a:solidFill>
                <a:latin typeface="Times New Roman" pitchFamily="18" charset="0"/>
                <a:cs typeface="Times New Roman" pitchFamily="18" charset="0"/>
              </a:rPr>
              <a:t>mua được</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những</a:t>
            </a:r>
            <a:r>
              <a:rPr lang="en-US" altLang="en-US" sz="3200" b="1" dirty="0">
                <a:solidFill>
                  <a:srgbClr val="002060"/>
                </a:solidFill>
                <a:latin typeface="Times New Roman" pitchFamily="18" charset="0"/>
                <a:cs typeface="Times New Roman" pitchFamily="18" charset="0"/>
              </a:rPr>
              <a:t> </a:t>
            </a:r>
            <a:r>
              <a:rPr lang="en-US" altLang="en-US" sz="3200" b="1" dirty="0" err="1">
                <a:solidFill>
                  <a:srgbClr val="002060"/>
                </a:solidFill>
                <a:latin typeface="Times New Roman" pitchFamily="18" charset="0"/>
                <a:cs typeface="Times New Roman" pitchFamily="18" charset="0"/>
              </a:rPr>
              <a:t>gì</a:t>
            </a:r>
            <a:r>
              <a:rPr lang="en-US" altLang="en-US" sz="3200" b="1" dirty="0">
                <a:solidFill>
                  <a:srgbClr val="002060"/>
                </a:solidFill>
                <a:latin typeface="Times New Roman" pitchFamily="18" charset="0"/>
                <a:cs typeface="Times New Roman" pitchFamily="18" charset="0"/>
              </a:rPr>
              <a:t>? </a:t>
            </a:r>
          </a:p>
        </p:txBody>
      </p:sp>
      <p:pic>
        <p:nvPicPr>
          <p:cNvPr id="27" name="Picture 26">
            <a:extLst>
              <a:ext uri="{FF2B5EF4-FFF2-40B4-BE49-F238E27FC236}">
                <a16:creationId xmlns:a16="http://schemas.microsoft.com/office/drawing/2014/main" xmlns=""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xmlns=""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xmlns=""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Times New Roman" pitchFamily="18" charset="0"/>
                  <a:cs typeface="Times New Roman" pitchFamily="18" charset="0"/>
                  <a:sym typeface="Arial"/>
                </a:rPr>
                <a:t>Luyện</a:t>
              </a:r>
              <a:r>
                <a:rPr lang="en-US" sz="5400" b="1" dirty="0">
                  <a:ln w="22225">
                    <a:solidFill>
                      <a:srgbClr val="ED7D31"/>
                    </a:solidFill>
                    <a:prstDash val="solid"/>
                  </a:ln>
                  <a:solidFill>
                    <a:srgbClr val="FFFF00"/>
                  </a:solidFill>
                  <a:latin typeface="Times New Roman" pitchFamily="18" charset="0"/>
                  <a:cs typeface="Times New Roman" pitchFamily="18" charset="0"/>
                  <a:sym typeface="Arial"/>
                </a:rPr>
                <a:t> </a:t>
              </a:r>
              <a:r>
                <a:rPr lang="en-US" sz="5400" b="1" dirty="0" err="1">
                  <a:ln w="22225">
                    <a:solidFill>
                      <a:srgbClr val="ED7D31"/>
                    </a:solidFill>
                    <a:prstDash val="solid"/>
                  </a:ln>
                  <a:solidFill>
                    <a:srgbClr val="FFFF00"/>
                  </a:solidFill>
                  <a:latin typeface="Times New Roman" pitchFamily="18" charset="0"/>
                  <a:cs typeface="Times New Roman" pitchFamily="18"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Times New Roman" pitchFamily="18" charset="0"/>
                <a:cs typeface="Times New Roman" pitchFamily="18"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j-lt"/>
              <a:ea typeface="+mn-ea"/>
              <a:cs typeface="+mn-cs"/>
            </a:endParaRPr>
          </a:p>
        </p:txBody>
      </p:sp>
      <p:grpSp>
        <p:nvGrpSpPr>
          <p:cNvPr id="9" name="Google Shape;4386;p6">
            <a:extLst>
              <a:ext uri="{FF2B5EF4-FFF2-40B4-BE49-F238E27FC236}">
                <a16:creationId xmlns:a16="http://schemas.microsoft.com/office/drawing/2014/main" xmlns=""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xmlns=""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mj-lt"/>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xmlns=""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mj-lt"/>
                  <a:ea typeface="Arial"/>
                  <a:cs typeface="Arial"/>
                  <a:sym typeface="Arial"/>
                </a:rPr>
                <a:t>1</a:t>
              </a:r>
              <a:endParaRPr kumimoji="0" sz="2000" b="0" i="0" u="none" strike="noStrike" kern="0" cap="none" spc="0" normalizeH="0" baseline="0" noProof="0">
                <a:ln>
                  <a:noFill/>
                </a:ln>
                <a:solidFill>
                  <a:srgbClr val="000000"/>
                </a:solidFill>
                <a:effectLst/>
                <a:uLnTx/>
                <a:uFillTx/>
                <a:latin typeface="+mj-lt"/>
                <a:cs typeface="Arial"/>
                <a:sym typeface="Arial"/>
              </a:endParaRPr>
            </a:p>
          </p:txBody>
        </p:sp>
      </p:grpSp>
      <p:pic>
        <p:nvPicPr>
          <p:cNvPr id="3" name="Picture 2">
            <a:extLst>
              <a:ext uri="{FF2B5EF4-FFF2-40B4-BE49-F238E27FC236}">
                <a16:creationId xmlns:a16="http://schemas.microsoft.com/office/drawing/2014/main" xmlns=""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xmlns=""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mj-lt"/>
                <a:cs typeface="Calibri" panose="020F0502020204030204" pitchFamily="34" charset="0"/>
              </a:rPr>
              <a:t>Quan sát tranh ta thấy:</a:t>
            </a:r>
          </a:p>
          <a:p>
            <a:pPr algn="l"/>
            <a:r>
              <a:rPr lang="vi-VN" sz="2800" b="1" i="0" dirty="0">
                <a:solidFill>
                  <a:srgbClr val="002060"/>
                </a:solidFill>
                <a:effectLst/>
                <a:latin typeface="+mj-lt"/>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xmlns=""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xmlns=""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mj-lt"/>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xmlns=""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xmlns=""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mj-lt"/>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xmlns=""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xmlns=""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xmlns=""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mj-lt"/>
                  <a:cs typeface="Calibri" panose="020F0502020204030204" pitchFamily="34" charset="0"/>
                </a:rPr>
                <a:t>3 000 </a:t>
              </a:r>
              <a:r>
                <a:rPr lang="en-US" sz="2200" dirty="0" err="1">
                  <a:solidFill>
                    <a:srgbClr val="002060"/>
                  </a:solidFill>
                  <a:latin typeface="+mj-lt"/>
                  <a:cs typeface="Calibri" panose="020F0502020204030204" pitchFamily="34" charset="0"/>
                </a:rPr>
                <a:t>đồng</a:t>
              </a:r>
              <a:endParaRPr lang="en-US" sz="2200" dirty="0">
                <a:solidFill>
                  <a:srgbClr val="002060"/>
                </a:solidFill>
                <a:latin typeface="+mj-lt"/>
                <a:cs typeface="Calibri" panose="020F0502020204030204" pitchFamily="34" charset="0"/>
              </a:endParaRPr>
            </a:p>
          </p:txBody>
        </p:sp>
      </p:grpSp>
      <p:sp>
        <p:nvSpPr>
          <p:cNvPr id="34" name="TextBox 33">
            <a:extLst>
              <a:ext uri="{FF2B5EF4-FFF2-40B4-BE49-F238E27FC236}">
                <a16:creationId xmlns:a16="http://schemas.microsoft.com/office/drawing/2014/main" xmlns=""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mj-lt"/>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xmlns=""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xmlns=""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mj-lt"/>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mj-lt"/>
              <a:ea typeface="+mn-ea"/>
              <a:cs typeface="+mn-cs"/>
            </a:endParaRPr>
          </a:p>
        </p:txBody>
      </p:sp>
      <p:grpSp>
        <p:nvGrpSpPr>
          <p:cNvPr id="18" name="Google Shape;4386;p6">
            <a:extLst>
              <a:ext uri="{FF2B5EF4-FFF2-40B4-BE49-F238E27FC236}">
                <a16:creationId xmlns:a16="http://schemas.microsoft.com/office/drawing/2014/main" xmlns=""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xmlns=""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mj-lt"/>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20" name="Google Shape;4388;p6">
              <a:extLst>
                <a:ext uri="{FF2B5EF4-FFF2-40B4-BE49-F238E27FC236}">
                  <a16:creationId xmlns:a16="http://schemas.microsoft.com/office/drawing/2014/main" xmlns=""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mj-lt"/>
                  <a:ea typeface="Arial"/>
                  <a:cs typeface="Arial"/>
                  <a:sym typeface="Arial"/>
                </a:rPr>
                <a:t>2</a:t>
              </a:r>
              <a:endParaRPr kumimoji="0" sz="1864" b="0" i="0" u="none" strike="noStrike" kern="0" cap="none" spc="0" normalizeH="0" baseline="0" noProof="0">
                <a:ln>
                  <a:noFill/>
                </a:ln>
                <a:solidFill>
                  <a:srgbClr val="000000"/>
                </a:solidFill>
                <a:effectLst/>
                <a:uLnTx/>
                <a:uFillTx/>
                <a:latin typeface="+mj-lt"/>
                <a:cs typeface="Arial"/>
                <a:sym typeface="Arial"/>
              </a:endParaRPr>
            </a:p>
          </p:txBody>
        </p:sp>
      </p:grpSp>
      <p:grpSp>
        <p:nvGrpSpPr>
          <p:cNvPr id="6" name="Group 5">
            <a:extLst>
              <a:ext uri="{FF2B5EF4-FFF2-40B4-BE49-F238E27FC236}">
                <a16:creationId xmlns:a16="http://schemas.microsoft.com/office/drawing/2014/main" xmlns=""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xmlns=""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mj-lt"/>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mj-lt"/>
                  <a:cs typeface="Calibri" panose="020F0502020204030204" pitchFamily="34" charset="0"/>
                </a:rPr>
                <a:t>a) Giữa vụ, giá tiền 1 bắp ngô là </a:t>
              </a:r>
              <a:r>
                <a:rPr lang="en-US" sz="2800" b="0" i="0" dirty="0">
                  <a:solidFill>
                    <a:srgbClr val="000000"/>
                  </a:solidFill>
                  <a:effectLst/>
                  <a:latin typeface="+mj-lt"/>
                  <a:cs typeface="Calibri" panose="020F0502020204030204" pitchFamily="34" charset="0"/>
                </a:rPr>
                <a:t>     </a:t>
              </a:r>
              <a:r>
                <a:rPr lang="vi-VN" sz="2800" b="0" i="0" dirty="0">
                  <a:solidFill>
                    <a:srgbClr val="000000"/>
                  </a:solidFill>
                  <a:effectLst/>
                  <a:latin typeface="+mj-lt"/>
                  <a:cs typeface="Calibri" panose="020F0502020204030204" pitchFamily="34" charset="0"/>
                </a:rPr>
                <a:t> </a:t>
              </a:r>
              <a:r>
                <a:rPr lang="en-US" sz="2800" b="0" i="0" dirty="0">
                  <a:solidFill>
                    <a:srgbClr val="000000"/>
                  </a:solidFill>
                  <a:effectLst/>
                  <a:latin typeface="+mj-lt"/>
                  <a:cs typeface="Calibri" panose="020F0502020204030204" pitchFamily="34" charset="0"/>
                </a:rPr>
                <a:t>  </a:t>
              </a:r>
              <a:r>
                <a:rPr lang="vi-VN" sz="2800" b="0" i="0" dirty="0">
                  <a:solidFill>
                    <a:srgbClr val="000000"/>
                  </a:solidFill>
                  <a:effectLst/>
                  <a:latin typeface="+mj-lt"/>
                  <a:cs typeface="Calibri" panose="020F0502020204030204" pitchFamily="34" charset="0"/>
                </a:rPr>
                <a:t>đồng.</a:t>
              </a:r>
            </a:p>
            <a:p>
              <a:pPr algn="l"/>
              <a:r>
                <a:rPr lang="vi-VN" sz="2800" b="0" i="0" dirty="0">
                  <a:solidFill>
                    <a:srgbClr val="000000"/>
                  </a:solidFill>
                  <a:effectLst/>
                  <a:latin typeface="+mj-lt"/>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xmlns=""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mj-lt"/>
                </a:rPr>
                <a:t>?</a:t>
              </a:r>
            </a:p>
          </p:txBody>
        </p:sp>
        <p:sp>
          <p:nvSpPr>
            <p:cNvPr id="5" name="Rectangle: Rounded Corners 4">
              <a:extLst>
                <a:ext uri="{FF2B5EF4-FFF2-40B4-BE49-F238E27FC236}">
                  <a16:creationId xmlns:a16="http://schemas.microsoft.com/office/drawing/2014/main" xmlns=""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mj-lt"/>
                </a:rPr>
                <a:t>?</a:t>
              </a:r>
            </a:p>
          </p:txBody>
        </p:sp>
      </p:grpSp>
      <p:pic>
        <p:nvPicPr>
          <p:cNvPr id="7" name="Picture 2" descr="5000 đồng (tiền Việt) – Wikipedia tiếng Việt">
            <a:extLst>
              <a:ext uri="{FF2B5EF4-FFF2-40B4-BE49-F238E27FC236}">
                <a16:creationId xmlns:a16="http://schemas.microsoft.com/office/drawing/2014/main" xmlns=""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mj-lt"/>
                <a:cs typeface="Calibri" panose="020F0502020204030204" pitchFamily="34" charset="0"/>
              </a:rPr>
              <a:t>Đầu</a:t>
            </a:r>
            <a:r>
              <a:rPr lang="en-US" sz="2400" dirty="0">
                <a:solidFill>
                  <a:srgbClr val="002060"/>
                </a:solidFill>
                <a:latin typeface="+mj-lt"/>
                <a:cs typeface="Calibri" panose="020F0502020204030204" pitchFamily="34" charset="0"/>
              </a:rPr>
              <a:t> </a:t>
            </a:r>
            <a:r>
              <a:rPr lang="en-US" sz="2400" dirty="0" err="1">
                <a:solidFill>
                  <a:srgbClr val="002060"/>
                </a:solidFill>
                <a:latin typeface="+mj-lt"/>
                <a:cs typeface="Calibri" panose="020F0502020204030204" pitchFamily="34" charset="0"/>
              </a:rPr>
              <a:t>vụ</a:t>
            </a:r>
            <a:endParaRPr lang="en-US" sz="2400" dirty="0">
              <a:solidFill>
                <a:srgbClr val="002060"/>
              </a:solidFill>
              <a:latin typeface="+mj-lt"/>
              <a:cs typeface="Calibri" panose="020F0502020204030204" pitchFamily="34" charset="0"/>
            </a:endParaRPr>
          </a:p>
        </p:txBody>
      </p:sp>
      <p:grpSp>
        <p:nvGrpSpPr>
          <p:cNvPr id="11" name="Group 10">
            <a:extLst>
              <a:ext uri="{FF2B5EF4-FFF2-40B4-BE49-F238E27FC236}">
                <a16:creationId xmlns:a16="http://schemas.microsoft.com/office/drawing/2014/main" xmlns=""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xmlns=""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TextBox 9">
              <a:extLst>
                <a:ext uri="{FF2B5EF4-FFF2-40B4-BE49-F238E27FC236}">
                  <a16:creationId xmlns:a16="http://schemas.microsoft.com/office/drawing/2014/main" xmlns=""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mj-lt"/>
                  <a:cs typeface="Calibri" panose="020F0502020204030204" pitchFamily="34" charset="0"/>
                </a:rPr>
                <a:t>mua</a:t>
              </a:r>
              <a:r>
                <a:rPr lang="en-US" sz="2800" b="1" dirty="0">
                  <a:latin typeface="+mj-lt"/>
                  <a:cs typeface="Calibri" panose="020F0502020204030204" pitchFamily="34" charset="0"/>
                </a:rPr>
                <a:t> </a:t>
              </a:r>
              <a:r>
                <a:rPr lang="en-US" sz="2800" b="1" dirty="0" err="1">
                  <a:latin typeface="+mj-lt"/>
                  <a:cs typeface="Calibri" panose="020F0502020204030204" pitchFamily="34" charset="0"/>
                </a:rPr>
                <a:t>được</a:t>
              </a:r>
              <a:endParaRPr lang="en-US" sz="2800" b="1" dirty="0">
                <a:latin typeface="+mj-lt"/>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xmlns="" id="{15FA83BF-D606-A3F1-8147-ABDE7EA8F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xmlns=""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xmlns=""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mj-lt"/>
                <a:cs typeface="Calibri" panose="020F0502020204030204" pitchFamily="34" charset="0"/>
              </a:rPr>
              <a:t>Giữa</a:t>
            </a:r>
            <a:r>
              <a:rPr lang="en-US" sz="2400" dirty="0">
                <a:solidFill>
                  <a:srgbClr val="002060"/>
                </a:solidFill>
                <a:latin typeface="+mj-lt"/>
                <a:cs typeface="Calibri" panose="020F0502020204030204" pitchFamily="34" charset="0"/>
              </a:rPr>
              <a:t> </a:t>
            </a:r>
            <a:r>
              <a:rPr lang="en-US" sz="2400" dirty="0" err="1">
                <a:solidFill>
                  <a:srgbClr val="002060"/>
                </a:solidFill>
                <a:latin typeface="+mj-lt"/>
                <a:cs typeface="Calibri" panose="020F0502020204030204" pitchFamily="34" charset="0"/>
              </a:rPr>
              <a:t>vụ</a:t>
            </a:r>
            <a:endParaRPr lang="en-US" sz="2400" dirty="0">
              <a:solidFill>
                <a:srgbClr val="002060"/>
              </a:solidFill>
              <a:latin typeface="+mj-lt"/>
              <a:cs typeface="Calibri" panose="020F0502020204030204" pitchFamily="34" charset="0"/>
            </a:endParaRPr>
          </a:p>
        </p:txBody>
      </p:sp>
      <p:grpSp>
        <p:nvGrpSpPr>
          <p:cNvPr id="16" name="Group 15">
            <a:extLst>
              <a:ext uri="{FF2B5EF4-FFF2-40B4-BE49-F238E27FC236}">
                <a16:creationId xmlns:a16="http://schemas.microsoft.com/office/drawing/2014/main" xmlns=""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xmlns=""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TextBox 29">
              <a:extLst>
                <a:ext uri="{FF2B5EF4-FFF2-40B4-BE49-F238E27FC236}">
                  <a16:creationId xmlns:a16="http://schemas.microsoft.com/office/drawing/2014/main" xmlns=""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mj-lt"/>
                  <a:cs typeface="Calibri" panose="020F0502020204030204" pitchFamily="34" charset="0"/>
                </a:rPr>
                <a:t>mua</a:t>
              </a:r>
              <a:r>
                <a:rPr lang="en-US" sz="2800" b="1" dirty="0">
                  <a:latin typeface="+mj-lt"/>
                  <a:cs typeface="Calibri" panose="020F0502020204030204" pitchFamily="34" charset="0"/>
                </a:rPr>
                <a:t> </a:t>
              </a:r>
              <a:r>
                <a:rPr lang="en-US" sz="2800" b="1" dirty="0" err="1">
                  <a:latin typeface="+mj-lt"/>
                  <a:cs typeface="Calibri" panose="020F0502020204030204" pitchFamily="34" charset="0"/>
                </a:rPr>
                <a:t>được</a:t>
              </a:r>
              <a:endParaRPr lang="en-US" sz="2800" b="1" dirty="0">
                <a:latin typeface="+mj-lt"/>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xmlns="" id="{1D4531F1-DFE8-2555-D9C2-DB4A5A2324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xmlns="" id="{6EB55210-8332-5406-80DE-646DD86F5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xmlns="" id="{CF6F3B8E-924C-321F-7617-EA9520BE77FB}"/>
              </a:ext>
            </a:extLst>
          </p:cNvPr>
          <p:cNvSpPr txBox="1"/>
          <p:nvPr/>
        </p:nvSpPr>
        <p:spPr>
          <a:xfrm>
            <a:off x="7248525" y="2762161"/>
            <a:ext cx="4619625" cy="1200329"/>
          </a:xfrm>
          <a:prstGeom prst="rect">
            <a:avLst/>
          </a:prstGeom>
          <a:noFill/>
        </p:spPr>
        <p:txBody>
          <a:bodyPr wrap="square">
            <a:spAutoFit/>
          </a:bodyPr>
          <a:lstStyle/>
          <a:p>
            <a:pPr algn="ctr">
              <a:lnSpc>
                <a:spcPct val="150000"/>
              </a:lnSpc>
            </a:pPr>
            <a:r>
              <a:rPr lang="en-US" sz="2400" b="1" i="0" dirty="0">
                <a:solidFill>
                  <a:srgbClr val="FF0000"/>
                </a:solidFill>
                <a:effectLst/>
                <a:latin typeface="+mj-lt"/>
                <a:cs typeface="Calibri" panose="020F0502020204030204" pitchFamily="34" charset="0"/>
              </a:rPr>
              <a:t>a) </a:t>
            </a:r>
            <a:r>
              <a:rPr lang="en-US" sz="2400" b="1" i="0" dirty="0" err="1">
                <a:solidFill>
                  <a:srgbClr val="FF0000"/>
                </a:solidFill>
                <a:effectLst/>
                <a:latin typeface="+mj-lt"/>
                <a:cs typeface="Calibri" panose="020F0502020204030204" pitchFamily="34" charset="0"/>
              </a:rPr>
              <a:t>Giữa</a:t>
            </a:r>
            <a:r>
              <a:rPr lang="en-US" sz="2400" b="1" i="0" dirty="0">
                <a:solidFill>
                  <a:srgbClr val="FF0000"/>
                </a:solidFill>
                <a:effectLst/>
                <a:latin typeface="+mj-lt"/>
                <a:cs typeface="Calibri" panose="020F0502020204030204" pitchFamily="34" charset="0"/>
              </a:rPr>
              <a:t> </a:t>
            </a:r>
            <a:r>
              <a:rPr lang="en-US" sz="2400" b="1" i="0" dirty="0" err="1">
                <a:solidFill>
                  <a:srgbClr val="FF0000"/>
                </a:solidFill>
                <a:effectLst/>
                <a:latin typeface="+mj-lt"/>
                <a:cs typeface="Calibri" panose="020F0502020204030204" pitchFamily="34" charset="0"/>
              </a:rPr>
              <a:t>vụ</a:t>
            </a:r>
            <a:r>
              <a:rPr lang="en-US" sz="2400" b="1" i="0" dirty="0">
                <a:solidFill>
                  <a:srgbClr val="FF0000"/>
                </a:solidFill>
                <a:effectLst/>
                <a:latin typeface="+mj-lt"/>
                <a:cs typeface="Calibri" panose="020F0502020204030204" pitchFamily="34" charset="0"/>
              </a:rPr>
              <a:t>, </a:t>
            </a:r>
            <a:r>
              <a:rPr lang="en-US" sz="2400" b="1" i="0" dirty="0" err="1">
                <a:solidFill>
                  <a:srgbClr val="FF0000"/>
                </a:solidFill>
                <a:effectLst/>
                <a:latin typeface="+mj-lt"/>
                <a:cs typeface="Calibri" panose="020F0502020204030204" pitchFamily="34" charset="0"/>
              </a:rPr>
              <a:t>giá</a:t>
            </a:r>
            <a:r>
              <a:rPr lang="en-US" sz="2400" b="1" i="0" dirty="0">
                <a:solidFill>
                  <a:srgbClr val="FF0000"/>
                </a:solidFill>
                <a:effectLst/>
                <a:latin typeface="+mj-lt"/>
                <a:cs typeface="Calibri" panose="020F0502020204030204" pitchFamily="34" charset="0"/>
              </a:rPr>
              <a:t> </a:t>
            </a:r>
            <a:r>
              <a:rPr lang="en-US" sz="2400" b="1" i="0" dirty="0" err="1">
                <a:solidFill>
                  <a:srgbClr val="FF0000"/>
                </a:solidFill>
                <a:effectLst/>
                <a:latin typeface="+mj-lt"/>
                <a:cs typeface="Calibri" panose="020F0502020204030204" pitchFamily="34" charset="0"/>
              </a:rPr>
              <a:t>tiền</a:t>
            </a:r>
            <a:r>
              <a:rPr lang="en-US" sz="2400" b="1" i="0" dirty="0">
                <a:solidFill>
                  <a:srgbClr val="FF0000"/>
                </a:solidFill>
                <a:effectLst/>
                <a:latin typeface="+mj-lt"/>
                <a:cs typeface="Calibri" panose="020F0502020204030204" pitchFamily="34" charset="0"/>
              </a:rPr>
              <a:t> 1 </a:t>
            </a:r>
            <a:r>
              <a:rPr lang="en-US" sz="2400" b="1" i="0" dirty="0" err="1">
                <a:solidFill>
                  <a:srgbClr val="FF0000"/>
                </a:solidFill>
                <a:effectLst/>
                <a:latin typeface="+mj-lt"/>
                <a:cs typeface="Calibri" panose="020F0502020204030204" pitchFamily="34" charset="0"/>
              </a:rPr>
              <a:t>bắp</a:t>
            </a:r>
            <a:r>
              <a:rPr lang="en-US" sz="2400" b="1" i="0" dirty="0">
                <a:solidFill>
                  <a:srgbClr val="FF0000"/>
                </a:solidFill>
                <a:effectLst/>
                <a:latin typeface="+mj-lt"/>
                <a:cs typeface="Calibri" panose="020F0502020204030204" pitchFamily="34" charset="0"/>
              </a:rPr>
              <a:t> </a:t>
            </a:r>
            <a:r>
              <a:rPr lang="en-US" sz="2400" b="1" i="0" dirty="0" err="1">
                <a:solidFill>
                  <a:srgbClr val="FF0000"/>
                </a:solidFill>
                <a:effectLst/>
                <a:latin typeface="+mj-lt"/>
                <a:cs typeface="Calibri" panose="020F0502020204030204" pitchFamily="34" charset="0"/>
              </a:rPr>
              <a:t>ngô</a:t>
            </a:r>
            <a:r>
              <a:rPr lang="en-US" sz="2400" b="1" i="0" dirty="0">
                <a:solidFill>
                  <a:srgbClr val="FF0000"/>
                </a:solidFill>
                <a:effectLst/>
                <a:latin typeface="+mj-lt"/>
                <a:cs typeface="Calibri" panose="020F0502020204030204" pitchFamily="34" charset="0"/>
              </a:rPr>
              <a:t> </a:t>
            </a:r>
            <a:r>
              <a:rPr lang="en-US" sz="2400" b="1" i="0" dirty="0" err="1">
                <a:solidFill>
                  <a:srgbClr val="FF0000"/>
                </a:solidFill>
                <a:effectLst/>
                <a:latin typeface="+mj-lt"/>
                <a:cs typeface="Calibri" panose="020F0502020204030204" pitchFamily="34" charset="0"/>
              </a:rPr>
              <a:t>là</a:t>
            </a:r>
            <a:r>
              <a:rPr lang="en-US" sz="2400" b="1" i="0" dirty="0">
                <a:solidFill>
                  <a:srgbClr val="FF0000"/>
                </a:solidFill>
                <a:effectLst/>
                <a:latin typeface="+mj-lt"/>
                <a:cs typeface="Calibri" panose="020F0502020204030204" pitchFamily="34" charset="0"/>
              </a:rPr>
              <a:t>:</a:t>
            </a:r>
          </a:p>
          <a:p>
            <a:pPr algn="ctr">
              <a:lnSpc>
                <a:spcPct val="150000"/>
              </a:lnSpc>
            </a:pPr>
            <a:r>
              <a:rPr lang="en-US" sz="2400" b="1" i="0" dirty="0">
                <a:solidFill>
                  <a:srgbClr val="FF0000"/>
                </a:solidFill>
                <a:effectLst/>
                <a:latin typeface="+mj-lt"/>
                <a:cs typeface="Calibri" panose="020F0502020204030204" pitchFamily="34" charset="0"/>
              </a:rPr>
              <a:t> 5 000 </a:t>
            </a:r>
            <a:r>
              <a:rPr lang="en-US" sz="2400" b="1" i="0" dirty="0" err="1">
                <a:solidFill>
                  <a:srgbClr val="FF0000"/>
                </a:solidFill>
                <a:effectLst/>
                <a:latin typeface="+mj-lt"/>
                <a:cs typeface="Calibri" panose="020F0502020204030204" pitchFamily="34" charset="0"/>
              </a:rPr>
              <a:t>đồng</a:t>
            </a:r>
            <a:r>
              <a:rPr lang="en-US" sz="2400" b="1" i="0" dirty="0">
                <a:solidFill>
                  <a:srgbClr val="FF0000"/>
                </a:solidFill>
                <a:effectLst/>
                <a:latin typeface="+mj-lt"/>
                <a:cs typeface="Calibri" panose="020F0502020204030204" pitchFamily="34" charset="0"/>
              </a:rPr>
              <a:t> : 2 = 2 500 </a:t>
            </a:r>
            <a:r>
              <a:rPr lang="en-US" sz="2400" b="1" i="0" dirty="0" err="1">
                <a:solidFill>
                  <a:srgbClr val="FF0000"/>
                </a:solidFill>
                <a:effectLst/>
                <a:latin typeface="+mj-lt"/>
                <a:cs typeface="Calibri" panose="020F0502020204030204" pitchFamily="34" charset="0"/>
              </a:rPr>
              <a:t>đồng</a:t>
            </a:r>
            <a:r>
              <a:rPr lang="en-US" sz="2400" b="1" i="0" dirty="0">
                <a:solidFill>
                  <a:srgbClr val="FF0000"/>
                </a:solidFill>
                <a:effectLst/>
                <a:latin typeface="+mj-lt"/>
                <a:cs typeface="Calibri" panose="020F0502020204030204" pitchFamily="34" charset="0"/>
              </a:rPr>
              <a:t>.</a:t>
            </a:r>
            <a:endParaRPr lang="en-US" sz="2400" b="1" dirty="0">
              <a:solidFill>
                <a:srgbClr val="FF0000"/>
              </a:solidFill>
              <a:latin typeface="+mj-lt"/>
              <a:cs typeface="Calibri" panose="020F0502020204030204" pitchFamily="34" charset="0"/>
            </a:endParaRPr>
          </a:p>
        </p:txBody>
      </p:sp>
      <p:sp>
        <p:nvSpPr>
          <p:cNvPr id="35" name="TextBox 34">
            <a:extLst>
              <a:ext uri="{FF2B5EF4-FFF2-40B4-BE49-F238E27FC236}">
                <a16:creationId xmlns:a16="http://schemas.microsoft.com/office/drawing/2014/main" xmlns="" id="{D99B52C5-D0A7-5772-3770-85B90239E17C}"/>
              </a:ext>
            </a:extLst>
          </p:cNvPr>
          <p:cNvSpPr txBox="1"/>
          <p:nvPr/>
        </p:nvSpPr>
        <p:spPr>
          <a:xfrm>
            <a:off x="6924675" y="3809911"/>
            <a:ext cx="5267325" cy="1754326"/>
          </a:xfrm>
          <a:prstGeom prst="rect">
            <a:avLst/>
          </a:prstGeom>
          <a:noFill/>
        </p:spPr>
        <p:txBody>
          <a:bodyPr wrap="square">
            <a:spAutoFit/>
          </a:bodyPr>
          <a:lstStyle/>
          <a:p>
            <a:pPr algn="ctr">
              <a:lnSpc>
                <a:spcPct val="150000"/>
              </a:lnSpc>
            </a:pPr>
            <a:r>
              <a:rPr lang="en-US" sz="2400" b="1" dirty="0">
                <a:solidFill>
                  <a:srgbClr val="FF0000"/>
                </a:solidFill>
                <a:latin typeface="+mj-lt"/>
                <a:cs typeface="Calibri" panose="020F0502020204030204" pitchFamily="34" charset="0"/>
              </a:rPr>
              <a:t>b) </a:t>
            </a:r>
            <a:r>
              <a:rPr lang="vi-VN" sz="2400" b="1" dirty="0">
                <a:solidFill>
                  <a:srgbClr val="FF0000"/>
                </a:solidFill>
                <a:latin typeface="+mj-lt"/>
                <a:cs typeface="Calibri" panose="020F0502020204030204" pitchFamily="34" charset="0"/>
              </a:rPr>
              <a:t>Giá tiền 1 bắp ngô ở đầu vụ nhiều hơn giá tiền 1 bắp ngô ở giữa vụ là</a:t>
            </a:r>
            <a:r>
              <a:rPr lang="en-US" sz="2400" b="1" dirty="0">
                <a:solidFill>
                  <a:srgbClr val="FF0000"/>
                </a:solidFill>
                <a:latin typeface="+mj-lt"/>
                <a:cs typeface="Calibri" panose="020F0502020204030204" pitchFamily="34" charset="0"/>
              </a:rPr>
              <a:t>: </a:t>
            </a:r>
          </a:p>
          <a:p>
            <a:pPr algn="ctr">
              <a:lnSpc>
                <a:spcPct val="150000"/>
              </a:lnSpc>
            </a:pPr>
            <a:r>
              <a:rPr lang="vi-VN" sz="2400" b="1" dirty="0">
                <a:solidFill>
                  <a:srgbClr val="FF0000"/>
                </a:solidFill>
                <a:latin typeface="+mj-lt"/>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xmlns="" id="{6CE9F498-AB9B-7E8B-E99D-530494CB09C5}"/>
              </a:ext>
            </a:extLst>
          </p:cNvPr>
          <p:cNvSpPr txBox="1"/>
          <p:nvPr/>
        </p:nvSpPr>
        <p:spPr>
          <a:xfrm>
            <a:off x="7677150" y="5333911"/>
            <a:ext cx="4619625" cy="1200329"/>
          </a:xfrm>
          <a:prstGeom prst="rect">
            <a:avLst/>
          </a:prstGeom>
          <a:noFill/>
        </p:spPr>
        <p:txBody>
          <a:bodyPr wrap="square">
            <a:spAutoFit/>
          </a:bodyPr>
          <a:lstStyle/>
          <a:p>
            <a:pPr algn="ctr">
              <a:lnSpc>
                <a:spcPct val="150000"/>
              </a:lnSpc>
            </a:pPr>
            <a:r>
              <a:rPr lang="en-US" sz="2400" b="1" dirty="0" err="1">
                <a:solidFill>
                  <a:srgbClr val="FF0000"/>
                </a:solidFill>
                <a:latin typeface="+mj-lt"/>
                <a:cs typeface="Calibri" panose="020F0502020204030204" pitchFamily="34" charset="0"/>
              </a:rPr>
              <a:t>Đáp</a:t>
            </a:r>
            <a:r>
              <a:rPr lang="en-US" sz="2400" b="1" dirty="0">
                <a:solidFill>
                  <a:srgbClr val="FF0000"/>
                </a:solidFill>
                <a:latin typeface="+mj-lt"/>
                <a:cs typeface="Calibri" panose="020F0502020204030204" pitchFamily="34" charset="0"/>
              </a:rPr>
              <a:t> </a:t>
            </a:r>
            <a:r>
              <a:rPr lang="en-US" sz="2400" b="1" dirty="0" err="1">
                <a:solidFill>
                  <a:srgbClr val="FF0000"/>
                </a:solidFill>
                <a:latin typeface="+mj-lt"/>
                <a:cs typeface="Calibri" panose="020F0502020204030204" pitchFamily="34" charset="0"/>
              </a:rPr>
              <a:t>số</a:t>
            </a:r>
            <a:r>
              <a:rPr lang="en-US" sz="2400" b="1" dirty="0">
                <a:solidFill>
                  <a:srgbClr val="FF0000"/>
                </a:solidFill>
                <a:latin typeface="+mj-lt"/>
                <a:cs typeface="Calibri" panose="020F0502020204030204" pitchFamily="34" charset="0"/>
              </a:rPr>
              <a:t> : a) 2500 </a:t>
            </a:r>
            <a:r>
              <a:rPr lang="en-US" sz="2400" b="1" dirty="0" err="1">
                <a:solidFill>
                  <a:srgbClr val="FF0000"/>
                </a:solidFill>
                <a:latin typeface="+mj-lt"/>
                <a:cs typeface="Calibri" panose="020F0502020204030204" pitchFamily="34" charset="0"/>
              </a:rPr>
              <a:t>đồng</a:t>
            </a:r>
            <a:endParaRPr lang="en-US" sz="2400" b="1" dirty="0">
              <a:solidFill>
                <a:srgbClr val="FF0000"/>
              </a:solidFill>
              <a:latin typeface="+mj-lt"/>
              <a:cs typeface="Calibri" panose="020F0502020204030204" pitchFamily="34" charset="0"/>
            </a:endParaRPr>
          </a:p>
          <a:p>
            <a:pPr algn="ctr">
              <a:lnSpc>
                <a:spcPct val="150000"/>
              </a:lnSpc>
            </a:pPr>
            <a:r>
              <a:rPr lang="en-US" sz="2400" b="1" dirty="0">
                <a:solidFill>
                  <a:srgbClr val="FF0000"/>
                </a:solidFill>
                <a:latin typeface="+mj-lt"/>
                <a:cs typeface="Calibri" panose="020F0502020204030204" pitchFamily="34" charset="0"/>
              </a:rPr>
              <a:t>               b) 2500 </a:t>
            </a:r>
            <a:r>
              <a:rPr lang="en-US" sz="2400" b="1" dirty="0" err="1">
                <a:solidFill>
                  <a:srgbClr val="FF0000"/>
                </a:solidFill>
                <a:latin typeface="+mj-lt"/>
                <a:cs typeface="Calibri" panose="020F0502020204030204" pitchFamily="34" charset="0"/>
              </a:rPr>
              <a:t>đồng</a:t>
            </a:r>
            <a:r>
              <a:rPr lang="en-US" sz="2400" b="1" dirty="0">
                <a:solidFill>
                  <a:srgbClr val="FF0000"/>
                </a:solidFill>
                <a:latin typeface="+mj-lt"/>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699</Words>
  <Application>Microsoft Office PowerPoint</Application>
  <PresentationFormat>Custom</PresentationFormat>
  <Paragraphs>104</Paragraphs>
  <Slides>14</Slides>
  <Notes>10</Notes>
  <HiddenSlides>0</HiddenSlides>
  <MMClips>2</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10</cp:revision>
  <dcterms:created xsi:type="dcterms:W3CDTF">2023-02-05T07:18:54Z</dcterms:created>
  <dcterms:modified xsi:type="dcterms:W3CDTF">2023-04-11T14:40:16Z</dcterms:modified>
</cp:coreProperties>
</file>