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okie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" name="Google Shape;27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2" name="Google Shape;27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click vào ô màu vàng để hiện kết quả phép tính</a:t>
            </a:r>
            <a:endParaRPr/>
          </a:p>
        </p:txBody>
      </p:sp>
      <p:sp>
        <p:nvSpPr>
          <p:cNvPr id="2783" name="Google Shape;27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7" name="Google Shape;27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8" name="Google Shape;27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50" name="Google Shape;550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1" name="Google Shape;551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52" name="Google Shape;552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5" name="Google Shape;555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56" name="Google Shape;556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8" name="Google Shape;558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59" name="Google Shape;559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1" name="Google Shape;561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62" name="Google Shape;562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4" name="Google Shape;564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65" name="Google Shape;56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" name="Google Shape;567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68" name="Google Shape;56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18" name="Google Shape;618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21" name="Google Shape;621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32" name="Google Shape;632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1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1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37" name="Google Shape;637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1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2" name="Google Shape;642;p1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643" name="Google Shape;643;p1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18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707" name="Google Shape;707;p18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708" name="Google Shape;708;p1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505930" cy="1275121"/>
            <a:chOff x="1523998" y="0"/>
            <a:chExt cx="2190751" cy="127512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rgbClr val="0070C0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12</a:t>
              </a:r>
              <a:endParaRPr sz="32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PHÉP CỘNG, PHÉP TRỪ TRONG PHẠM VI 1000</a:t>
            </a:r>
            <a:endParaRPr sz="36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427706" y="1860960"/>
            <a:ext cx="694944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63:</a:t>
            </a:r>
            <a:endParaRPr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LUYỆN </a:t>
            </a:r>
            <a:r>
              <a:rPr lang="en-US" sz="5400" b="1" i="0" u="none" strike="noStrike" cap="none">
                <a:solidFill>
                  <a:schemeClr val="bg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TẬP CHUNG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GV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Nguyễn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Thị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Hà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Lớp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2C</a:t>
            </a:r>
            <a:endParaRPr sz="60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5" name="Google Shape;2785;p12"/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2786" name="Google Shape;2786;p12"/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600 - 200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2"/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2"/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2"/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900 +100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2"/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2"/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2"/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2"/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12"/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12"/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2"/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2"/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2"/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400 + 300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2"/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2"/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2"/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1000 - 700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2" name="Google Shape;2802;p12"/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12"/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2"/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5" name="Google Shape;2805;p12"/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6" name="Google Shape;2806;p12"/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07" name="Google Shape;2807;p12"/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8" name="Google Shape;2808;p12"/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"/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"/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"/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2" name="Google Shape;2812;p12"/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3" name="Google Shape;2813;p12"/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4" name="Google Shape;2814;p12"/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"/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"/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"/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8" name="Google Shape;2818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9" name="Google Shape;2819;p12" descr="Screen Clipp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0" name="Google Shape;2820;p12"/>
          <p:cNvGrpSpPr/>
          <p:nvPr/>
        </p:nvGrpSpPr>
        <p:grpSpPr>
          <a:xfrm>
            <a:off x="3028800" y="304683"/>
            <a:ext cx="1074978" cy="913070"/>
            <a:chOff x="1592478" y="2272187"/>
            <a:chExt cx="1074978" cy="913070"/>
          </a:xfrm>
        </p:grpSpPr>
        <p:grpSp>
          <p:nvGrpSpPr>
            <p:cNvPr id="2821" name="Google Shape;282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2" name="Google Shape;282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4" name="Google Shape;282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25" name="Google Shape;2825;p12"/>
          <p:cNvGrpSpPr/>
          <p:nvPr/>
        </p:nvGrpSpPr>
        <p:grpSpPr>
          <a:xfrm>
            <a:off x="4770498" y="304683"/>
            <a:ext cx="1074978" cy="913070"/>
            <a:chOff x="1592478" y="2272187"/>
            <a:chExt cx="1074978" cy="913070"/>
          </a:xfrm>
        </p:grpSpPr>
        <p:grpSp>
          <p:nvGrpSpPr>
            <p:cNvPr id="2826" name="Google Shape;282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27" name="Google Shape;282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29" name="Google Shape;2829;p12"/>
            <p:cNvCxnSpPr/>
            <p:nvPr/>
          </p:nvCxnSpPr>
          <p:spPr>
            <a:xfrm>
              <a:off x="1625105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0" name="Google Shape;2830;p12"/>
          <p:cNvGrpSpPr/>
          <p:nvPr/>
        </p:nvGrpSpPr>
        <p:grpSpPr>
          <a:xfrm>
            <a:off x="1360269" y="1986506"/>
            <a:ext cx="1074978" cy="913070"/>
            <a:chOff x="1592478" y="2272187"/>
            <a:chExt cx="1074978" cy="913070"/>
          </a:xfrm>
        </p:grpSpPr>
        <p:grpSp>
          <p:nvGrpSpPr>
            <p:cNvPr id="2831" name="Google Shape;283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2" name="Google Shape;283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4" name="Google Shape;283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35" name="Google Shape;2835;p12"/>
          <p:cNvGrpSpPr/>
          <p:nvPr/>
        </p:nvGrpSpPr>
        <p:grpSpPr>
          <a:xfrm>
            <a:off x="3042099" y="1986506"/>
            <a:ext cx="1074978" cy="913070"/>
            <a:chOff x="1592478" y="2272187"/>
            <a:chExt cx="1074978" cy="913070"/>
          </a:xfrm>
        </p:grpSpPr>
        <p:grpSp>
          <p:nvGrpSpPr>
            <p:cNvPr id="2836" name="Google Shape;283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37" name="Google Shape;283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94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9" name="Google Shape;283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0" name="Google Shape;2840;p12"/>
          <p:cNvGrpSpPr/>
          <p:nvPr/>
        </p:nvGrpSpPr>
        <p:grpSpPr>
          <a:xfrm>
            <a:off x="4714190" y="1986506"/>
            <a:ext cx="1074978" cy="913070"/>
            <a:chOff x="1592478" y="2272187"/>
            <a:chExt cx="1074978" cy="913070"/>
          </a:xfrm>
        </p:grpSpPr>
        <p:grpSp>
          <p:nvGrpSpPr>
            <p:cNvPr id="2841" name="Google Shape;284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2" name="Google Shape;284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64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4" name="Google Shape;284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45" name="Google Shape;2845;p12"/>
          <p:cNvGrpSpPr/>
          <p:nvPr/>
        </p:nvGrpSpPr>
        <p:grpSpPr>
          <a:xfrm>
            <a:off x="6377970" y="1986506"/>
            <a:ext cx="1074978" cy="913070"/>
            <a:chOff x="1592478" y="2272187"/>
            <a:chExt cx="1074978" cy="913070"/>
          </a:xfrm>
        </p:grpSpPr>
        <p:grpSp>
          <p:nvGrpSpPr>
            <p:cNvPr id="2846" name="Google Shape;284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47" name="Google Shape;284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748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49" name="Google Shape;284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0" name="Google Shape;2850;p12"/>
          <p:cNvGrpSpPr/>
          <p:nvPr/>
        </p:nvGrpSpPr>
        <p:grpSpPr>
          <a:xfrm>
            <a:off x="1386629" y="3638107"/>
            <a:ext cx="1074978" cy="913070"/>
            <a:chOff x="1592478" y="2272187"/>
            <a:chExt cx="1074978" cy="913070"/>
          </a:xfrm>
        </p:grpSpPr>
        <p:grpSp>
          <p:nvGrpSpPr>
            <p:cNvPr id="2851" name="Google Shape;285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2" name="Google Shape;285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590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80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4" name="Google Shape;285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55" name="Google Shape;2855;p12"/>
          <p:cNvGrpSpPr/>
          <p:nvPr/>
        </p:nvGrpSpPr>
        <p:grpSpPr>
          <a:xfrm>
            <a:off x="3050409" y="3638107"/>
            <a:ext cx="1074978" cy="913070"/>
            <a:chOff x="1592478" y="2272187"/>
            <a:chExt cx="1074978" cy="913070"/>
          </a:xfrm>
        </p:grpSpPr>
        <p:grpSp>
          <p:nvGrpSpPr>
            <p:cNvPr id="2856" name="Google Shape;285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57" name="Google Shape;285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143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59" name="Google Shape;285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0" name="Google Shape;2860;p12"/>
          <p:cNvGrpSpPr/>
          <p:nvPr/>
        </p:nvGrpSpPr>
        <p:grpSpPr>
          <a:xfrm>
            <a:off x="4684774" y="3638107"/>
            <a:ext cx="1074978" cy="913070"/>
            <a:chOff x="1592478" y="2272187"/>
            <a:chExt cx="1074978" cy="913070"/>
          </a:xfrm>
        </p:grpSpPr>
        <p:grpSp>
          <p:nvGrpSpPr>
            <p:cNvPr id="2861" name="Google Shape;286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2" name="Google Shape;286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882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4" name="Google Shape;286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65" name="Google Shape;2865;p12"/>
          <p:cNvGrpSpPr/>
          <p:nvPr/>
        </p:nvGrpSpPr>
        <p:grpSpPr>
          <a:xfrm>
            <a:off x="6368071" y="3638107"/>
            <a:ext cx="1074978" cy="913070"/>
            <a:chOff x="1592478" y="2272187"/>
            <a:chExt cx="1074978" cy="913070"/>
          </a:xfrm>
        </p:grpSpPr>
        <p:grpSp>
          <p:nvGrpSpPr>
            <p:cNvPr id="2866" name="Google Shape;286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67" name="Google Shape;286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150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69" name="Google Shape;286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0" name="Google Shape;2870;p12"/>
          <p:cNvGrpSpPr/>
          <p:nvPr/>
        </p:nvGrpSpPr>
        <p:grpSpPr>
          <a:xfrm>
            <a:off x="3024137" y="5308666"/>
            <a:ext cx="1074978" cy="913070"/>
            <a:chOff x="1592478" y="2272187"/>
            <a:chExt cx="1074978" cy="913070"/>
          </a:xfrm>
        </p:grpSpPr>
        <p:grpSp>
          <p:nvGrpSpPr>
            <p:cNvPr id="2871" name="Google Shape;2871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2" name="Google Shape;2872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575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35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4" name="Google Shape;2874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75" name="Google Shape;2875;p12"/>
          <p:cNvGrpSpPr/>
          <p:nvPr/>
        </p:nvGrpSpPr>
        <p:grpSpPr>
          <a:xfrm>
            <a:off x="4714190" y="5342307"/>
            <a:ext cx="1074978" cy="913070"/>
            <a:chOff x="1592478" y="2272187"/>
            <a:chExt cx="1074978" cy="913070"/>
          </a:xfrm>
        </p:grpSpPr>
        <p:grpSp>
          <p:nvGrpSpPr>
            <p:cNvPr id="2876" name="Google Shape;2876;p12"/>
            <p:cNvGrpSpPr/>
            <p:nvPr/>
          </p:nvGrpSpPr>
          <p:grpSpPr>
            <a:xfrm>
              <a:off x="1592478" y="2272187"/>
              <a:ext cx="1074978" cy="913070"/>
              <a:chOff x="1723019" y="2272187"/>
              <a:chExt cx="1074978" cy="913070"/>
            </a:xfrm>
          </p:grpSpPr>
          <p:sp>
            <p:nvSpPr>
              <p:cNvPr id="2877" name="Google Shape;2877;p12"/>
              <p:cNvSpPr txBox="1"/>
              <p:nvPr/>
            </p:nvSpPr>
            <p:spPr>
              <a:xfrm>
                <a:off x="1887967" y="2272187"/>
                <a:ext cx="910030" cy="91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34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2"/>
              <p:cNvSpPr txBox="1"/>
              <p:nvPr/>
            </p:nvSpPr>
            <p:spPr>
              <a:xfrm>
                <a:off x="1723019" y="2399305"/>
                <a:ext cx="237760" cy="577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79" name="Google Shape;2879;p12"/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80" name="Google Shape;2880;p12"/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"/>
          <p:cNvSpPr txBox="1"/>
          <p:nvPr/>
        </p:nvSpPr>
        <p:spPr>
          <a:xfrm>
            <a:off x="316073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2" name="Google Shape;2882;p12"/>
          <p:cNvSpPr txBox="1"/>
          <p:nvPr/>
        </p:nvSpPr>
        <p:spPr>
          <a:xfrm>
            <a:off x="4835578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3" name="Google Shape;2883;p12"/>
          <p:cNvSpPr txBox="1"/>
          <p:nvPr/>
        </p:nvSpPr>
        <p:spPr>
          <a:xfrm>
            <a:off x="6283965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4" name="Google Shape;2884;p12"/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490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12"/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443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12"/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414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12"/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13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"/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510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"/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761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"/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12"/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880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12"/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3" name="Google Shape;2893;p12"/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"/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396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"/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CB39-981A-6958-0586-9EB2D7BB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61" y="2039815"/>
            <a:ext cx="8370277" cy="17865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Chúc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mỗi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               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vui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9141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2096086"/>
            <a:ext cx="9964218" cy="1467094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100429" y="1271904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b="1" dirty="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9618864" cy="1384954"/>
            <a:chOff x="1296327" y="1616578"/>
            <a:chExt cx="6309277" cy="1384954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738690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       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cửa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hàng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buổi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bán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250 kg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gạo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buổi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chiều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bán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175 kg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gạo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cả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buổi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cửa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hàng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bán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bao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lô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-gam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gạo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1820179" y="2253110"/>
            <a:ext cx="382096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250 kg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chiều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175 kg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92F03-5806-5833-4568-EFD9958B1297}"/>
              </a:ext>
            </a:extLst>
          </p:cNvPr>
          <p:cNvCxnSpPr>
            <a:cxnSpLocks/>
          </p:cNvCxnSpPr>
          <p:nvPr/>
        </p:nvCxnSpPr>
        <p:spPr>
          <a:xfrm>
            <a:off x="5285328" y="1083213"/>
            <a:ext cx="496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C39CFF-81FA-FBA7-03AE-D01A2CBD2983}"/>
              </a:ext>
            </a:extLst>
          </p:cNvPr>
          <p:cNvCxnSpPr>
            <a:cxnSpLocks/>
          </p:cNvCxnSpPr>
          <p:nvPr/>
        </p:nvCxnSpPr>
        <p:spPr>
          <a:xfrm>
            <a:off x="1913710" y="1542758"/>
            <a:ext cx="5106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EA02EC-A010-1A26-12EE-7347C8C46F2A}"/>
              </a:ext>
            </a:extLst>
          </p:cNvPr>
          <p:cNvCxnSpPr>
            <a:cxnSpLocks/>
          </p:cNvCxnSpPr>
          <p:nvPr/>
        </p:nvCxnSpPr>
        <p:spPr>
          <a:xfrm>
            <a:off x="8044375" y="1542758"/>
            <a:ext cx="240792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1F807-E7DE-003B-192A-182E92A8822C}"/>
              </a:ext>
            </a:extLst>
          </p:cNvPr>
          <p:cNvCxnSpPr>
            <a:cxnSpLocks/>
          </p:cNvCxnSpPr>
          <p:nvPr/>
        </p:nvCxnSpPr>
        <p:spPr>
          <a:xfrm>
            <a:off x="1913710" y="1978608"/>
            <a:ext cx="274269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83E2FE-B568-CA40-F60C-E0E43431BC85}"/>
              </a:ext>
            </a:extLst>
          </p:cNvPr>
          <p:cNvCxnSpPr>
            <a:cxnSpLocks/>
          </p:cNvCxnSpPr>
          <p:nvPr/>
        </p:nvCxnSpPr>
        <p:spPr>
          <a:xfrm>
            <a:off x="6300485" y="1978608"/>
            <a:ext cx="211199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Google Shape;2688;p5">
            <a:extLst>
              <a:ext uri="{FF2B5EF4-FFF2-40B4-BE49-F238E27FC236}">
                <a16:creationId xmlns:a16="http://schemas.microsoft.com/office/drawing/2014/main" id="{EB09D07C-0E28-9916-1BB0-BAFECF965F65}"/>
              </a:ext>
            </a:extLst>
          </p:cNvPr>
          <p:cNvSpPr txBox="1"/>
          <p:nvPr/>
        </p:nvSpPr>
        <p:spPr>
          <a:xfrm>
            <a:off x="1834248" y="4084498"/>
            <a:ext cx="382096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kg ?</a:t>
            </a:r>
            <a:endParaRPr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1967" y="1617784"/>
            <a:ext cx="9145073" cy="2505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562708" y="4296286"/>
            <a:ext cx="107366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 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698;p6">
            <a:extLst>
              <a:ext uri="{FF2B5EF4-FFF2-40B4-BE49-F238E27FC236}">
                <a16:creationId xmlns:a16="http://schemas.microsoft.com/office/drawing/2014/main" id="{0AEB06D9-12D0-3F1E-BA53-F2248CE42EBE}"/>
              </a:ext>
            </a:extLst>
          </p:cNvPr>
          <p:cNvSpPr txBox="1"/>
          <p:nvPr/>
        </p:nvSpPr>
        <p:spPr>
          <a:xfrm>
            <a:off x="6790187" y="489972"/>
            <a:ext cx="435142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2698;p6">
            <a:extLst>
              <a:ext uri="{FF2B5EF4-FFF2-40B4-BE49-F238E27FC236}">
                <a16:creationId xmlns:a16="http://schemas.microsoft.com/office/drawing/2014/main" id="{2D6AAC82-EDAD-6E6A-8239-981C81FE2C5A}"/>
              </a:ext>
            </a:extLst>
          </p:cNvPr>
          <p:cNvSpPr txBox="1"/>
          <p:nvPr/>
        </p:nvSpPr>
        <p:spPr>
          <a:xfrm>
            <a:off x="1701369" y="4288107"/>
            <a:ext cx="8649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Google Shape;2698;p6">
            <a:extLst>
              <a:ext uri="{FF2B5EF4-FFF2-40B4-BE49-F238E27FC236}">
                <a16:creationId xmlns:a16="http://schemas.microsoft.com/office/drawing/2014/main" id="{58387BD2-009C-B480-C2D6-51D26FA90754}"/>
              </a:ext>
            </a:extLst>
          </p:cNvPr>
          <p:cNvSpPr txBox="1"/>
          <p:nvPr/>
        </p:nvSpPr>
        <p:spPr>
          <a:xfrm>
            <a:off x="10090402" y="4927176"/>
            <a:ext cx="153888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06;p1">
            <a:extLst>
              <a:ext uri="{FF2B5EF4-FFF2-40B4-BE49-F238E27FC236}">
                <a16:creationId xmlns:a16="http://schemas.microsoft.com/office/drawing/2014/main" id="{956ACC81-76A8-20E4-FF3D-1423DD2DB7BF}"/>
              </a:ext>
            </a:extLst>
          </p:cNvPr>
          <p:cNvSpPr txBox="1"/>
          <p:nvPr/>
        </p:nvSpPr>
        <p:spPr>
          <a:xfrm>
            <a:off x="2277427" y="5002744"/>
            <a:ext cx="67550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Tiết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 2</a:t>
            </a:r>
            <a:endParaRPr sz="36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Cookie"/>
              <a:cs typeface="Times New Roman" panose="02020603050405020304" pitchFamily="18" charset="0"/>
              <a:sym typeface="Cooki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p8"/>
          <p:cNvSpPr/>
          <p:nvPr/>
        </p:nvSpPr>
        <p:spPr>
          <a:xfrm>
            <a:off x="1231526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8"/>
          <p:cNvSpPr/>
          <p:nvPr/>
        </p:nvSpPr>
        <p:spPr>
          <a:xfrm>
            <a:off x="2719254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8"/>
          <p:cNvSpPr/>
          <p:nvPr/>
        </p:nvSpPr>
        <p:spPr>
          <a:xfrm>
            <a:off x="430603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8"/>
          <p:cNvSpPr/>
          <p:nvPr/>
        </p:nvSpPr>
        <p:spPr>
          <a:xfrm>
            <a:off x="5751645" y="1609440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4" name="Google Shape;2714;p8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4525" y="1167901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5" name="Google Shape;2715;p8"/>
          <p:cNvGrpSpPr/>
          <p:nvPr/>
        </p:nvGrpSpPr>
        <p:grpSpPr>
          <a:xfrm>
            <a:off x="3017851" y="705352"/>
            <a:ext cx="8449378" cy="570588"/>
            <a:chOff x="1296327" y="1647588"/>
            <a:chExt cx="8449378" cy="570588"/>
          </a:xfrm>
        </p:grpSpPr>
        <p:sp>
          <p:nvSpPr>
            <p:cNvPr id="2716" name="Google Shape;2716;p8"/>
            <p:cNvSpPr txBox="1"/>
            <p:nvPr/>
          </p:nvSpPr>
          <p:spPr>
            <a:xfrm>
              <a:off x="1866915" y="1694956"/>
              <a:ext cx="78787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8" name="Google Shape;2718;p8"/>
          <p:cNvGrpSpPr/>
          <p:nvPr/>
        </p:nvGrpSpPr>
        <p:grpSpPr>
          <a:xfrm>
            <a:off x="1408003" y="1724604"/>
            <a:ext cx="1147790" cy="1384995"/>
            <a:chOff x="1566470" y="2095726"/>
            <a:chExt cx="1147790" cy="1384995"/>
          </a:xfrm>
        </p:grpSpPr>
        <p:grpSp>
          <p:nvGrpSpPr>
            <p:cNvPr id="2719" name="Google Shape;271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0" name="Google Shape;272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8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2" name="Google Shape;272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3" name="Google Shape;2723;p8"/>
          <p:cNvGrpSpPr/>
          <p:nvPr/>
        </p:nvGrpSpPr>
        <p:grpSpPr>
          <a:xfrm>
            <a:off x="2958843" y="1724604"/>
            <a:ext cx="1147790" cy="1384995"/>
            <a:chOff x="1566470" y="2095726"/>
            <a:chExt cx="1147790" cy="1384995"/>
          </a:xfrm>
        </p:grpSpPr>
        <p:grpSp>
          <p:nvGrpSpPr>
            <p:cNvPr id="2724" name="Google Shape;272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25" name="Google Shape;272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759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27" name="Google Shape;272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8" name="Google Shape;2728;p8"/>
          <p:cNvGrpSpPr/>
          <p:nvPr/>
        </p:nvGrpSpPr>
        <p:grpSpPr>
          <a:xfrm>
            <a:off x="4541249" y="1719641"/>
            <a:ext cx="1147790" cy="1384995"/>
            <a:chOff x="1566470" y="2095726"/>
            <a:chExt cx="1147790" cy="1384995"/>
          </a:xfrm>
        </p:grpSpPr>
        <p:grpSp>
          <p:nvGrpSpPr>
            <p:cNvPr id="2729" name="Google Shape;2729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0" name="Google Shape;2730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42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32" name="Google Shape;2732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33" name="Google Shape;2733;p8"/>
          <p:cNvGrpSpPr/>
          <p:nvPr/>
        </p:nvGrpSpPr>
        <p:grpSpPr>
          <a:xfrm>
            <a:off x="5982639" y="1719641"/>
            <a:ext cx="1147790" cy="1384995"/>
            <a:chOff x="1566470" y="2095726"/>
            <a:chExt cx="1147790" cy="1384995"/>
          </a:xfrm>
        </p:grpSpPr>
        <p:grpSp>
          <p:nvGrpSpPr>
            <p:cNvPr id="2734" name="Google Shape;2734;p8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35" name="Google Shape;2735;p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70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8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37" name="Google Shape;2737;p8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38" name="Google Shape;2738;p8"/>
          <p:cNvSpPr txBox="1"/>
          <p:nvPr/>
        </p:nvSpPr>
        <p:spPr>
          <a:xfrm>
            <a:off x="1628483" y="288028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8"/>
          <p:cNvSpPr txBox="1"/>
          <p:nvPr/>
        </p:nvSpPr>
        <p:spPr>
          <a:xfrm>
            <a:off x="3186615" y="288028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p8"/>
          <p:cNvSpPr txBox="1"/>
          <p:nvPr/>
        </p:nvSpPr>
        <p:spPr>
          <a:xfrm>
            <a:off x="4772243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1" name="Google Shape;2741;p8"/>
          <p:cNvSpPr txBox="1"/>
          <p:nvPr/>
        </p:nvSpPr>
        <p:spPr>
          <a:xfrm>
            <a:off x="6229755" y="2875325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8"/>
          <p:cNvSpPr txBox="1"/>
          <p:nvPr/>
        </p:nvSpPr>
        <p:spPr>
          <a:xfrm>
            <a:off x="1899010" y="3724739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873AC0"/>
                </a:solidFill>
                <a:latin typeface="Arial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 dirty="0">
              <a:solidFill>
                <a:srgbClr val="873A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3" name="Google Shape;2743;p8"/>
          <p:cNvSpPr txBox="1"/>
          <p:nvPr/>
        </p:nvSpPr>
        <p:spPr>
          <a:xfrm>
            <a:off x="1168982" y="4335619"/>
            <a:ext cx="976571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 các phép tính trên, phép tính nào sai?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hãy giúp Mai sửa lại phép tính sai cho đúng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4" name="Google Shape;2744;p8"/>
          <p:cNvSpPr/>
          <p:nvPr/>
        </p:nvSpPr>
        <p:spPr>
          <a:xfrm>
            <a:off x="3196603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8"/>
          <p:cNvSpPr/>
          <p:nvPr/>
        </p:nvSpPr>
        <p:spPr>
          <a:xfrm>
            <a:off x="6304697" y="3665913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8"/>
          <p:cNvSpPr/>
          <p:nvPr/>
        </p:nvSpPr>
        <p:spPr>
          <a:xfrm>
            <a:off x="3467100" y="3110386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8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8"/>
          <p:cNvSpPr/>
          <p:nvPr/>
        </p:nvSpPr>
        <p:spPr>
          <a:xfrm>
            <a:off x="6306021" y="3105423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" grpId="0" animBg="1"/>
      <p:bldP spid="27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2" name="Google Shape;2752;p9"/>
          <p:cNvGrpSpPr/>
          <p:nvPr/>
        </p:nvGrpSpPr>
        <p:grpSpPr>
          <a:xfrm>
            <a:off x="923310" y="610519"/>
            <a:ext cx="3614218" cy="570588"/>
            <a:chOff x="923310" y="610519"/>
            <a:chExt cx="3614218" cy="570588"/>
          </a:xfrm>
        </p:grpSpPr>
        <p:sp>
          <p:nvSpPr>
            <p:cNvPr id="2753" name="Google Shape;2753;p9"/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54" name="Google Shape;2754;p9"/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2755" name="Google Shape;2755;p9"/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Số  ?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9"/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57" name="Google Shape;2757;p9"/>
          <p:cNvGrpSpPr/>
          <p:nvPr/>
        </p:nvGrpSpPr>
        <p:grpSpPr>
          <a:xfrm>
            <a:off x="923310" y="1359103"/>
            <a:ext cx="10112539" cy="4581604"/>
            <a:chOff x="2809269" y="1924049"/>
            <a:chExt cx="7904811" cy="3848395"/>
          </a:xfrm>
        </p:grpSpPr>
        <p:pic>
          <p:nvPicPr>
            <p:cNvPr id="2758" name="Google Shape;2758;p9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2759" name="Google Shape;2759;p9"/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1" name="Google Shape;2761;p9"/>
          <p:cNvSpPr txBox="1"/>
          <p:nvPr/>
        </p:nvSpPr>
        <p:spPr>
          <a:xfrm>
            <a:off x="134995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– 200 + 135 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9"/>
          <p:cNvSpPr/>
          <p:nvPr/>
        </p:nvSpPr>
        <p:spPr>
          <a:xfrm>
            <a:off x="4393647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"/>
          <p:cNvSpPr txBox="1"/>
          <p:nvPr/>
        </p:nvSpPr>
        <p:spPr>
          <a:xfrm>
            <a:off x="6765395" y="4243812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– 500 + 216=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9"/>
          <p:cNvSpPr/>
          <p:nvPr/>
        </p:nvSpPr>
        <p:spPr>
          <a:xfrm>
            <a:off x="9896171" y="4203868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9"/>
          <p:cNvSpPr/>
          <p:nvPr/>
        </p:nvSpPr>
        <p:spPr>
          <a:xfrm>
            <a:off x="445756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735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9"/>
          <p:cNvSpPr/>
          <p:nvPr/>
        </p:nvSpPr>
        <p:spPr>
          <a:xfrm>
            <a:off x="9943391" y="4312311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716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10"/>
          <p:cNvGrpSpPr/>
          <p:nvPr/>
        </p:nvGrpSpPr>
        <p:grpSpPr>
          <a:xfrm>
            <a:off x="894282" y="596225"/>
            <a:ext cx="10426787" cy="1385400"/>
            <a:chOff x="1296327" y="1607872"/>
            <a:chExt cx="10426787" cy="1385400"/>
          </a:xfrm>
        </p:grpSpPr>
        <p:sp>
          <p:nvSpPr>
            <p:cNvPr id="2772" name="Google Shape;2772;p10"/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công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nhân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</a:t>
              </a:r>
              <a:r>
                <a:rPr lang="en-US" sz="2800" dirty="0" err="1">
                  <a:solidFill>
                    <a:schemeClr val="dk1"/>
                  </a:solidFill>
                </a:rPr>
                <a:t>ờ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850m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Hai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u="sng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b="1" u="sng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u="sng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b="1" u="sng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70m </a:t>
              </a:r>
              <a:r>
                <a:rPr lang="en-US" sz="2800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đội</a:t>
              </a:r>
              <a:r>
                <a:rPr lang="en-US" sz="2800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Hai </a:t>
              </a:r>
              <a:r>
                <a:rPr lang="en-US" sz="2800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sửa</a:t>
              </a:r>
              <a:r>
                <a:rPr lang="en-US" sz="2800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mét</a:t>
              </a:r>
              <a:r>
                <a:rPr lang="en-US" sz="2800" dirty="0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đường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4" name="Google Shape;2774;p10"/>
          <p:cNvSpPr txBox="1"/>
          <p:nvPr/>
        </p:nvSpPr>
        <p:spPr>
          <a:xfrm>
            <a:off x="1082968" y="2398307"/>
            <a:ext cx="38664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M</a:t>
            </a:r>
            <a:r>
              <a:rPr lang="en-US" sz="2800">
                <a:solidFill>
                  <a:schemeClr val="dk1"/>
                </a:solidFill>
              </a:rPr>
              <a:t>ộ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t: 850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 ít hơn: 70 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Đội Hai: ... m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463</Words>
  <Application>Microsoft Office PowerPoint</Application>
  <PresentationFormat>Widescreen</PresentationFormat>
  <Paragraphs>156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Arial</vt:lpstr>
      <vt:lpstr>Cookie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mỗi ngày đến lớp                   là một ngày vui!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3</cp:revision>
  <dcterms:created xsi:type="dcterms:W3CDTF">2021-06-02T01:34:28Z</dcterms:created>
  <dcterms:modified xsi:type="dcterms:W3CDTF">2023-04-11T15:34:51Z</dcterms:modified>
</cp:coreProperties>
</file>