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4" r:id="rId3"/>
    <p:sldId id="2632" r:id="rId4"/>
    <p:sldId id="262" r:id="rId5"/>
    <p:sldId id="288" r:id="rId6"/>
    <p:sldId id="271" r:id="rId7"/>
    <p:sldId id="265" r:id="rId8"/>
    <p:sldId id="269" r:id="rId9"/>
    <p:sldId id="267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006600"/>
    <a:srgbClr val="FEF4EC"/>
    <a:srgbClr val="CC00FF"/>
    <a:srgbClr val="FF00FF"/>
    <a:srgbClr val="FFCDFF"/>
    <a:srgbClr val="F8A6EC"/>
    <a:srgbClr val="88DFE8"/>
    <a:srgbClr val="FFCC29"/>
    <a:srgbClr val="FFDB6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77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7.wdp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microsoft.com/office/2007/relationships/hdphoto" Target="../media/hdphoto11.wdp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microsoft.com/office/2007/relationships/hdphoto" Target="../media/hdphoto7.wdp"/><Relationship Id="rId9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gif"/><Relationship Id="rId7" Type="http://schemas.microsoft.com/office/2007/relationships/hdphoto" Target="../media/hdphoto1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6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3C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575992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10319" y="7730248"/>
            <a:ext cx="16256000" cy="1413753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084131" y="6254146"/>
            <a:ext cx="2074283" cy="2656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0319" y="6405857"/>
            <a:ext cx="1815829" cy="2602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3075800" y="5610826"/>
            <a:ext cx="2074283" cy="260410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6" y="135612"/>
            <a:ext cx="3615424" cy="968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3855490" y="480847"/>
            <a:ext cx="12410829" cy="278464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1737519" y="2529020"/>
            <a:ext cx="113600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9600" b="1" dirty="0" smtClean="0">
                <a:solidFill>
                  <a:prstClr val="white"/>
                </a:solidFill>
              </a:rPr>
              <a:t> </a:t>
            </a:r>
            <a:r>
              <a:rPr lang="en-US" sz="9600" b="1" dirty="0" smtClean="0">
                <a:solidFill>
                  <a:prstClr val="white"/>
                </a:solidFill>
              </a:rPr>
              <a:t>           KHỞI ĐỘNG</a:t>
            </a:r>
            <a:endParaRPr lang="vi-VN" sz="9600" b="1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10899229" y="5749745"/>
            <a:ext cx="1815829" cy="2775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6952221" y="5189170"/>
            <a:ext cx="2372193" cy="29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5 Rectángulo"/>
          <p:cNvSpPr>
            <a:spLocks noGrp="1"/>
          </p:cNvSpPr>
          <p:nvPr>
            <p:ph type="ctrTitle"/>
          </p:nvPr>
        </p:nvSpPr>
        <p:spPr>
          <a:xfrm>
            <a:off x="1356519" y="1828800"/>
            <a:ext cx="13835142" cy="19600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defTabSz="1219170">
              <a:defRPr/>
            </a:pPr>
            <a:r>
              <a:rPr lang="es-ES_tradnl" sz="6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Đặt</a:t>
            </a:r>
            <a:r>
              <a:rPr lang="es-ES_tradnl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s-ES_tradnl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s-ES_tradnl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6600" b="1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tính</a:t>
            </a:r>
            <a:r>
              <a:rPr lang="es-ES_tradnl" sz="6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1360 : 4 = ?</a:t>
            </a:r>
            <a:r>
              <a:rPr lang="es-E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8" name="25 Rectángulo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s-ES_tradnl" sz="6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Đặt tính rồi tính: 2701 : 5 = ?</a:t>
            </a:r>
            <a:endParaRPr lang="es-E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638DE6-96DA-4B41-AC83-B9F9685320F3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DB4D1B8-AC11-4911-9F3A-83BAE7056F15}"/>
              </a:ext>
            </a:extLst>
          </p:cNvPr>
          <p:cNvSpPr/>
          <p:nvPr/>
        </p:nvSpPr>
        <p:spPr>
          <a:xfrm>
            <a:off x="10319" y="7730248"/>
            <a:ext cx="16256000" cy="1413753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BDB1997-5ABD-41DB-9B11-13C016141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3056" b="65463" l="32448" r="46042">
                        <a14:foregroundMark x1="38802" y1="33056" x2="40417" y2="33241"/>
                        <a14:foregroundMark x1="41719" y1="60278" x2="42292" y2="63333"/>
                        <a14:foregroundMark x1="43229" y1="65278" x2="43490" y2="65463"/>
                      </a14:backgroundRemoval>
                    </a14:imgEffect>
                  </a14:imgLayer>
                </a14:imgProps>
              </a:ext>
            </a:extLst>
          </a:blip>
          <a:srcRect l="30784" t="29972" r="52211" b="31318"/>
          <a:stretch/>
        </p:blipFill>
        <p:spPr>
          <a:xfrm>
            <a:off x="14084131" y="6254146"/>
            <a:ext cx="2074283" cy="2656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E0B8ABB-F7EA-4025-990C-798938DB11E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33981" b="66667" l="33229" r="45156">
                        <a14:foregroundMark x1="37865" y1="47778" x2="37760" y2="51204"/>
                        <a14:foregroundMark x1="40885" y1="65833" x2="41354" y2="66667"/>
                      </a14:backgroundRemoval>
                    </a14:imgEffect>
                  </a14:imgLayer>
                </a14:imgProps>
              </a:ext>
            </a:extLst>
          </a:blip>
          <a:srcRect l="31785" t="30158" r="53304" b="30794"/>
          <a:stretch/>
        </p:blipFill>
        <p:spPr>
          <a:xfrm flipH="1">
            <a:off x="10319" y="6405857"/>
            <a:ext cx="1815829" cy="2602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3CDE7FE-8A6E-4A5B-99FC-69EAF20E7AB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32407" b="66667" l="35052" r="48802">
                        <a14:foregroundMark x1="37188" y1="64444" x2="37865" y2="64630"/>
                        <a14:foregroundMark x1="37396" y1="64074" x2="39219" y2="64907"/>
                        <a14:foregroundMark x1="40781" y1="66481" x2="41094" y2="66759"/>
                        <a14:foregroundMark x1="43073" y1="32407" x2="43073" y2="32407"/>
                      </a14:backgroundRemoval>
                    </a14:imgEffect>
                  </a14:imgLayer>
                </a14:imgProps>
              </a:ext>
            </a:extLst>
          </a:blip>
          <a:srcRect l="33537" t="28699" r="49309" b="32488"/>
          <a:stretch/>
        </p:blipFill>
        <p:spPr>
          <a:xfrm flipH="1">
            <a:off x="3075800" y="5610826"/>
            <a:ext cx="2074283" cy="260410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="" xmlns:a16="http://schemas.microsoft.com/office/drawing/2014/main" id="{C3CEE989-3C48-4770-889D-5D95A72512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66" y="135612"/>
            <a:ext cx="3615424" cy="9689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48D0AE0-4895-4512-BD8D-D708A327EBE4}"/>
              </a:ext>
            </a:extLst>
          </p:cNvPr>
          <p:cNvSpPr/>
          <p:nvPr/>
        </p:nvSpPr>
        <p:spPr>
          <a:xfrm>
            <a:off x="3855490" y="480847"/>
            <a:ext cx="12410829" cy="278464"/>
          </a:xfrm>
          <a:prstGeom prst="rect">
            <a:avLst/>
          </a:prstGeom>
          <a:solidFill>
            <a:srgbClr val="F3E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C22863E-C90C-4E2B-B252-605B8F80549C}"/>
              </a:ext>
            </a:extLst>
          </p:cNvPr>
          <p:cNvSpPr txBox="1"/>
          <p:nvPr/>
        </p:nvSpPr>
        <p:spPr>
          <a:xfrm>
            <a:off x="5402746" y="2529020"/>
            <a:ext cx="76947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9600" b="1" dirty="0" err="1">
                <a:solidFill>
                  <a:prstClr val="white"/>
                </a:solidFill>
              </a:rPr>
              <a:t>Khám</a:t>
            </a:r>
            <a:r>
              <a:rPr lang="en-US" sz="9600" b="1" dirty="0">
                <a:solidFill>
                  <a:prstClr val="white"/>
                </a:solidFill>
              </a:rPr>
              <a:t> </a:t>
            </a:r>
            <a:r>
              <a:rPr lang="en-US" sz="9600" b="1" dirty="0" err="1">
                <a:solidFill>
                  <a:prstClr val="white"/>
                </a:solidFill>
              </a:rPr>
              <a:t>phá</a:t>
            </a:r>
            <a:endParaRPr lang="vi-VN" sz="9600" b="1" dirty="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095E3F2-E3D1-4292-AA53-ACD1B1D2F24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backgroundRemoval t="28333" b="67315" l="33125" r="46875">
                        <a14:foregroundMark x1="35990" y1="64630" x2="36510" y2="65185"/>
                        <a14:foregroundMark x1="42031" y1="66852" x2="43802" y2="67407"/>
                        <a14:foregroundMark x1="38698" y1="55926" x2="40885" y2="59352"/>
                        <a14:foregroundMark x1="40052" y1="59630" x2="40885" y2="60833"/>
                        <a14:foregroundMark x1="41615" y1="61389" x2="42188" y2="64074"/>
                        <a14:foregroundMark x1="42083" y1="28889" x2="42083" y2="28889"/>
                        <a14:foregroundMark x1="38333" y1="28796" x2="38333" y2="28796"/>
                        <a14:foregroundMark x1="41927" y1="28333" x2="41927" y2="28333"/>
                      </a14:backgroundRemoval>
                    </a14:imgEffect>
                  </a14:imgLayer>
                </a14:imgProps>
              </a:ext>
            </a:extLst>
          </a:blip>
          <a:srcRect l="31544" t="24837" r="51250" b="28414"/>
          <a:stretch/>
        </p:blipFill>
        <p:spPr>
          <a:xfrm>
            <a:off x="10899229" y="5749745"/>
            <a:ext cx="1815829" cy="2775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0086282-DEA7-4316-B42A-066DD7B159F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="" xmlns:a14="http://schemas.microsoft.com/office/drawing/2010/main">
                  <a14:imgLayer r:embed="rId13">
                    <a14:imgEffect>
                      <a14:backgroundRemoval t="41389" b="75556" l="23021" r="37969">
                        <a14:foregroundMark x1="27708" y1="69537" x2="27708" y2="72407"/>
                        <a14:foregroundMark x1="25990" y1="74167" x2="27865" y2="74259"/>
                        <a14:foregroundMark x1="31198" y1="75648" x2="31198" y2="75648"/>
                        <a14:foregroundMark x1="36927" y1="47407" x2="36563" y2="51019"/>
                        <a14:foregroundMark x1="37760" y1="46481" x2="37969" y2="48148"/>
                        <a14:foregroundMark x1="31719" y1="41389" x2="31406" y2="42963"/>
                      </a14:backgroundRemoval>
                    </a14:imgEffect>
                  </a14:imgLayer>
                </a14:imgProps>
              </a:ext>
            </a:extLst>
          </a:blip>
          <a:srcRect l="21285" t="38443" r="61316" b="22924"/>
          <a:stretch/>
        </p:blipFill>
        <p:spPr>
          <a:xfrm>
            <a:off x="6952221" y="5189170"/>
            <a:ext cx="2372193" cy="29627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3739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D7E12BE-7FB0-4BFA-81A9-F319E7838577}"/>
              </a:ext>
            </a:extLst>
          </p:cNvPr>
          <p:cNvSpPr/>
          <p:nvPr/>
        </p:nvSpPr>
        <p:spPr>
          <a:xfrm>
            <a:off x="10319" y="0"/>
            <a:ext cx="16256000" cy="9144000"/>
          </a:xfrm>
          <a:prstGeom prst="rect">
            <a:avLst/>
          </a:prstGeom>
          <a:solidFill>
            <a:srgbClr val="7F55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defRPr/>
            </a:pPr>
            <a:endParaRPr lang="vi-VN" sz="24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F7E5E71B-B118-461E-ABAF-7466221C81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" y="0"/>
            <a:ext cx="16256000" cy="9144000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extLst>
              <a:ext uri="{FF2B5EF4-FFF2-40B4-BE49-F238E27FC236}">
                <a16:creationId xmlns="" xmlns:a16="http://schemas.microsoft.com/office/drawing/2014/main" id="{BC6B0A5C-C2D3-4B16-9BF2-C272A7353B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0" y="251487"/>
            <a:ext cx="2675852" cy="7171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66950187-F0AF-4E64-B903-C6AAFF610D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0324" b="77367" l="69067" r="86991">
                        <a14:foregroundMark x1="80417" y1="37778" x2="80938" y2="39630"/>
                        <a14:foregroundMark x1="82083" y1="38241" x2="82083" y2="38241"/>
                      </a14:backgroundRemoval>
                    </a14:imgEffect>
                  </a14:imgLayer>
                </a14:imgProps>
              </a:ext>
            </a:extLst>
          </a:blip>
          <a:srcRect l="66827" t="24444" r="10769" b="16752"/>
          <a:stretch/>
        </p:blipFill>
        <p:spPr>
          <a:xfrm>
            <a:off x="14214268" y="5941365"/>
            <a:ext cx="2374623" cy="350588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2A967C10-12DD-4AFC-A062-B13C007B70F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ackgroundRemoval t="31481" b="77500" l="23854" r="36823">
                        <a14:foregroundMark x1="27552" y1="75926" x2="28229" y2="75926"/>
                        <a14:foregroundMark x1="27813" y1="77500" x2="27813" y2="77500"/>
                        <a14:foregroundMark x1="36823" y1="75556" x2="36823" y2="75556"/>
                        <a14:foregroundMark x1="36719" y1="76389" x2="36719" y2="76389"/>
                        <a14:foregroundMark x1="30365" y1="31481" x2="30365" y2="31481"/>
                        <a14:foregroundMark x1="25000" y1="36204" x2="25000" y2="36204"/>
                        <a14:foregroundMark x1="24688" y1="35463" x2="24688" y2="35463"/>
                        <a14:foregroundMark x1="24688" y1="36852" x2="24688" y2="36852"/>
                        <a14:backgroundMark x1="26302" y1="45278" x2="26510" y2="46944"/>
                        <a14:backgroundMark x1="32396" y1="43889" x2="32396" y2="43889"/>
                      </a14:backgroundRemoval>
                    </a14:imgEffect>
                  </a14:imgLayer>
                </a14:imgProps>
              </a:ext>
            </a:extLst>
          </a:blip>
          <a:srcRect l="22404" t="26928" r="61544" b="21307"/>
          <a:stretch/>
        </p:blipFill>
        <p:spPr>
          <a:xfrm>
            <a:off x="-249449" y="620597"/>
            <a:ext cx="1640672" cy="2976107"/>
          </a:xfrm>
          <a:prstGeom prst="rect">
            <a:avLst/>
          </a:prstGeom>
        </p:spPr>
      </p:pic>
      <p:sp>
        <p:nvSpPr>
          <p:cNvPr id="2" name="Text Box 14">
            <a:extLst>
              <a:ext uri="{FF2B5EF4-FFF2-40B4-BE49-F238E27FC236}">
                <a16:creationId xmlns="" xmlns:a16="http://schemas.microsoft.com/office/drawing/2014/main" id="{CE105039-F1E2-D75A-95F6-2E8519BDA0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615" y="1202458"/>
            <a:ext cx="9446704" cy="4207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xưởng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10 450 m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ta dung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3 m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26">
            <a:extLst>
              <a:ext uri="{FF2B5EF4-FFF2-40B4-BE49-F238E27FC236}">
                <a16:creationId xmlns="" xmlns:a16="http://schemas.microsoft.com/office/drawing/2014/main" id="{20C0C2A5-FE52-23F7-9112-8ABEE07EE4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5319" y="914400"/>
            <a:ext cx="5134781" cy="3810000"/>
          </a:xfrm>
          <a:prstGeom prst="rect">
            <a:avLst/>
          </a:prstGeom>
        </p:spPr>
      </p:pic>
      <p:sp>
        <p:nvSpPr>
          <p:cNvPr id="7" name="Rectangle: Rounded Corners 27">
            <a:extLst>
              <a:ext uri="{FF2B5EF4-FFF2-40B4-BE49-F238E27FC236}">
                <a16:creationId xmlns="" xmlns:a16="http://schemas.microsoft.com/office/drawing/2014/main" id="{FE912A10-2217-DA93-C978-ACE3CC55638D}"/>
              </a:ext>
            </a:extLst>
          </p:cNvPr>
          <p:cNvSpPr/>
          <p:nvPr/>
        </p:nvSpPr>
        <p:spPr>
          <a:xfrm>
            <a:off x="6337653" y="6072839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?</a:t>
            </a:r>
          </a:p>
        </p:txBody>
      </p:sp>
    </p:spTree>
    <p:extLst>
      <p:ext uri="{BB962C8B-B14F-4D97-AF65-F5344CB8AC3E}">
        <p14:creationId xmlns="" xmlns:p14="http://schemas.microsoft.com/office/powerpoint/2010/main" val="305351719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48F9EAD-8594-09CA-2B90-6C4F60C1FF15}"/>
              </a:ext>
            </a:extLst>
          </p:cNvPr>
          <p:cNvGrpSpPr/>
          <p:nvPr/>
        </p:nvGrpSpPr>
        <p:grpSpPr>
          <a:xfrm>
            <a:off x="1204119" y="1777587"/>
            <a:ext cx="3922347" cy="1788003"/>
            <a:chOff x="0" y="1440"/>
            <a:chExt cx="1824" cy="1200"/>
          </a:xfrm>
        </p:grpSpPr>
        <p:grpSp>
          <p:nvGrpSpPr>
            <p:cNvPr id="6" name="Group 5">
              <a:extLst>
                <a:ext uri="{FF2B5EF4-FFF2-40B4-BE49-F238E27FC236}">
                  <a16:creationId xmlns="" xmlns:a16="http://schemas.microsoft.com/office/drawing/2014/main" id="{AF77EC66-1FC0-F4D6-0750-95E8F6295895}"/>
                </a:ext>
              </a:extLst>
            </p:cNvPr>
            <p:cNvGrpSpPr/>
            <p:nvPr/>
          </p:nvGrpSpPr>
          <p:grpSpPr>
            <a:xfrm>
              <a:off x="0" y="1440"/>
              <a:ext cx="1824" cy="1200"/>
              <a:chOff x="0" y="1440"/>
              <a:chExt cx="1824" cy="1200"/>
            </a:xfrm>
          </p:grpSpPr>
          <p:sp>
            <p:nvSpPr>
              <p:cNvPr id="8" name="Text Box 6">
                <a:extLst>
                  <a:ext uri="{FF2B5EF4-FFF2-40B4-BE49-F238E27FC236}">
                    <a16:creationId xmlns="" xmlns:a16="http://schemas.microsoft.com/office/drawing/2014/main" id="{A1E583F2-36BD-7A96-DC16-B5745CD6B54E}"/>
                  </a:ext>
                </a:extLst>
              </p:cNvPr>
              <p:cNvSpPr txBox="1"/>
              <p:nvPr/>
            </p:nvSpPr>
            <p:spPr>
              <a:xfrm>
                <a:off x="0" y="1536"/>
                <a:ext cx="960" cy="47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4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SimSun" panose="02010600030101010101" pitchFamily="2" charset="-122"/>
                  </a:rPr>
                  <a:t>10 450</a:t>
                </a:r>
                <a:endParaRPr lang="en-US" altLang="zh-CN" sz="4000" dirty="0">
                  <a:solidFill>
                    <a:srgbClr val="0000FF"/>
                  </a:solidFill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grpSp>
            <p:nvGrpSpPr>
              <p:cNvPr id="9" name="Group 7">
                <a:extLst>
                  <a:ext uri="{FF2B5EF4-FFF2-40B4-BE49-F238E27FC236}">
                    <a16:creationId xmlns="" xmlns:a16="http://schemas.microsoft.com/office/drawing/2014/main" id="{83E64F8F-2331-92C4-7D4E-A8A722417477}"/>
                  </a:ext>
                </a:extLst>
              </p:cNvPr>
              <p:cNvGrpSpPr/>
              <p:nvPr/>
            </p:nvGrpSpPr>
            <p:grpSpPr>
              <a:xfrm>
                <a:off x="1104" y="1440"/>
                <a:ext cx="720" cy="1200"/>
                <a:chOff x="1584" y="2256"/>
                <a:chExt cx="672" cy="960"/>
              </a:xfrm>
            </p:grpSpPr>
            <p:sp>
              <p:nvSpPr>
                <p:cNvPr id="10" name="Line 8">
                  <a:extLst>
                    <a:ext uri="{FF2B5EF4-FFF2-40B4-BE49-F238E27FC236}">
                      <a16:creationId xmlns="" xmlns:a16="http://schemas.microsoft.com/office/drawing/2014/main" id="{EF0E4F03-9E00-63F8-A397-DD37281BBCAC}"/>
                    </a:ext>
                  </a:extLst>
                </p:cNvPr>
                <p:cNvSpPr/>
                <p:nvPr/>
              </p:nvSpPr>
              <p:spPr>
                <a:xfrm>
                  <a:off x="1584" y="2256"/>
                  <a:ext cx="0" cy="96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1" name="Line 9">
                  <a:extLst>
                    <a:ext uri="{FF2B5EF4-FFF2-40B4-BE49-F238E27FC236}">
                      <a16:creationId xmlns="" xmlns:a16="http://schemas.microsoft.com/office/drawing/2014/main" id="{25904C0B-5F74-54F1-C063-D560632E610E}"/>
                    </a:ext>
                  </a:extLst>
                </p:cNvPr>
                <p:cNvSpPr/>
                <p:nvPr/>
              </p:nvSpPr>
              <p:spPr>
                <a:xfrm>
                  <a:off x="1584" y="2688"/>
                  <a:ext cx="672" cy="0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7" name="Text Box 10">
              <a:extLst>
                <a:ext uri="{FF2B5EF4-FFF2-40B4-BE49-F238E27FC236}">
                  <a16:creationId xmlns="" xmlns:a16="http://schemas.microsoft.com/office/drawing/2014/main" id="{A5F8E742-22D8-AC33-575A-EB111B088BB1}"/>
                </a:ext>
              </a:extLst>
            </p:cNvPr>
            <p:cNvSpPr txBox="1"/>
            <p:nvPr/>
          </p:nvSpPr>
          <p:spPr>
            <a:xfrm>
              <a:off x="1152" y="1515"/>
              <a:ext cx="601" cy="4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zh-CN" sz="4000" b="1" dirty="0">
                  <a:solidFill>
                    <a:srgbClr val="006600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3</a:t>
              </a:r>
            </a:p>
          </p:txBody>
        </p:sp>
      </p:grpSp>
      <p:sp>
        <p:nvSpPr>
          <p:cNvPr id="12" name="Text Box 11">
            <a:extLst>
              <a:ext uri="{FF2B5EF4-FFF2-40B4-BE49-F238E27FC236}">
                <a16:creationId xmlns="" xmlns:a16="http://schemas.microsoft.com/office/drawing/2014/main" id="{ADD97C4E-439A-3F79-5694-94B06EE6A9B9}"/>
              </a:ext>
            </a:extLst>
          </p:cNvPr>
          <p:cNvSpPr txBox="1"/>
          <p:nvPr/>
        </p:nvSpPr>
        <p:spPr>
          <a:xfrm>
            <a:off x="3747877" y="2610499"/>
            <a:ext cx="72253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3" name="Text Box 12">
            <a:extLst>
              <a:ext uri="{FF2B5EF4-FFF2-40B4-BE49-F238E27FC236}">
                <a16:creationId xmlns="" xmlns:a16="http://schemas.microsoft.com/office/drawing/2014/main" id="{7295A39A-CC9E-62C7-34B3-BB7CE9CCDD28}"/>
              </a:ext>
            </a:extLst>
          </p:cNvPr>
          <p:cNvSpPr txBox="1"/>
          <p:nvPr/>
        </p:nvSpPr>
        <p:spPr>
          <a:xfrm>
            <a:off x="4064107" y="2621612"/>
            <a:ext cx="38279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="" xmlns:a16="http://schemas.microsoft.com/office/drawing/2014/main" id="{1A0696BD-CFB5-0F25-DF3F-2CC6B4C437FF}"/>
              </a:ext>
            </a:extLst>
          </p:cNvPr>
          <p:cNvSpPr txBox="1"/>
          <p:nvPr/>
        </p:nvSpPr>
        <p:spPr>
          <a:xfrm>
            <a:off x="4327949" y="2610499"/>
            <a:ext cx="49152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="" xmlns:a16="http://schemas.microsoft.com/office/drawing/2014/main" id="{91C84BAB-B30C-22DD-8435-D88DD036AA49}"/>
              </a:ext>
            </a:extLst>
          </p:cNvPr>
          <p:cNvSpPr txBox="1"/>
          <p:nvPr/>
        </p:nvSpPr>
        <p:spPr>
          <a:xfrm>
            <a:off x="4600000" y="2595484"/>
            <a:ext cx="477006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="" xmlns:a16="http://schemas.microsoft.com/office/drawing/2014/main" id="{7FEAB408-0F33-396A-8211-071C51B6822E}"/>
              </a:ext>
            </a:extLst>
          </p:cNvPr>
          <p:cNvSpPr txBox="1"/>
          <p:nvPr/>
        </p:nvSpPr>
        <p:spPr>
          <a:xfrm>
            <a:off x="1463199" y="269990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17" name="Text Box 16">
            <a:extLst>
              <a:ext uri="{FF2B5EF4-FFF2-40B4-BE49-F238E27FC236}">
                <a16:creationId xmlns="" xmlns:a16="http://schemas.microsoft.com/office/drawing/2014/main" id="{86D6A16D-3807-E3AF-8479-83A8091D9CA6}"/>
              </a:ext>
            </a:extLst>
          </p:cNvPr>
          <p:cNvSpPr txBox="1"/>
          <p:nvPr/>
        </p:nvSpPr>
        <p:spPr>
          <a:xfrm>
            <a:off x="1796574" y="2688795"/>
            <a:ext cx="63222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 </a:t>
            </a:r>
          </a:p>
        </p:txBody>
      </p:sp>
      <p:sp>
        <p:nvSpPr>
          <p:cNvPr id="18" name="Text Box 17">
            <a:extLst>
              <a:ext uri="{FF2B5EF4-FFF2-40B4-BE49-F238E27FC236}">
                <a16:creationId xmlns="" xmlns:a16="http://schemas.microsoft.com/office/drawing/2014/main" id="{CEAEB4CA-DB0B-8D5F-F82D-30EB425F7FE4}"/>
              </a:ext>
            </a:extLst>
          </p:cNvPr>
          <p:cNvSpPr txBox="1"/>
          <p:nvPr/>
        </p:nvSpPr>
        <p:spPr>
          <a:xfrm>
            <a:off x="1831021" y="3277123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</a:t>
            </a:r>
          </a:p>
        </p:txBody>
      </p:sp>
      <p:sp>
        <p:nvSpPr>
          <p:cNvPr id="19" name="Text Box 18">
            <a:extLst>
              <a:ext uri="{FF2B5EF4-FFF2-40B4-BE49-F238E27FC236}">
                <a16:creationId xmlns="" xmlns:a16="http://schemas.microsoft.com/office/drawing/2014/main" id="{52D18292-74C8-7453-AEAC-55DF13DF954A}"/>
              </a:ext>
            </a:extLst>
          </p:cNvPr>
          <p:cNvSpPr txBox="1"/>
          <p:nvPr/>
        </p:nvSpPr>
        <p:spPr>
          <a:xfrm>
            <a:off x="2328069" y="379464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0</a:t>
            </a:r>
          </a:p>
        </p:txBody>
      </p:sp>
      <p:sp>
        <p:nvSpPr>
          <p:cNvPr id="20" name="Text Box 19">
            <a:extLst>
              <a:ext uri="{FF2B5EF4-FFF2-40B4-BE49-F238E27FC236}">
                <a16:creationId xmlns="" xmlns:a16="http://schemas.microsoft.com/office/drawing/2014/main" id="{D365C6F8-A10B-EF41-6711-4144540FA735}"/>
              </a:ext>
            </a:extLst>
          </p:cNvPr>
          <p:cNvSpPr txBox="1"/>
          <p:nvPr/>
        </p:nvSpPr>
        <p:spPr>
          <a:xfrm>
            <a:off x="2059621" y="3276600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0066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5</a:t>
            </a:r>
          </a:p>
        </p:txBody>
      </p:sp>
      <p:sp>
        <p:nvSpPr>
          <p:cNvPr id="21" name="Text Box 20">
            <a:extLst>
              <a:ext uri="{FF2B5EF4-FFF2-40B4-BE49-F238E27FC236}">
                <a16:creationId xmlns="" xmlns:a16="http://schemas.microsoft.com/office/drawing/2014/main" id="{05478716-B7DB-CCDF-0778-E4D2C4DB0522}"/>
              </a:ext>
            </a:extLst>
          </p:cNvPr>
          <p:cNvSpPr txBox="1"/>
          <p:nvPr/>
        </p:nvSpPr>
        <p:spPr>
          <a:xfrm>
            <a:off x="2328069" y="4417647"/>
            <a:ext cx="723741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2" name="Text Box 21">
            <a:extLst>
              <a:ext uri="{FF2B5EF4-FFF2-40B4-BE49-F238E27FC236}">
                <a16:creationId xmlns="" xmlns:a16="http://schemas.microsoft.com/office/drawing/2014/main" id="{12713BFF-2BB8-F50D-7591-EAB9262C1AB5}"/>
              </a:ext>
            </a:extLst>
          </p:cNvPr>
          <p:cNvSpPr txBox="1"/>
          <p:nvPr/>
        </p:nvSpPr>
        <p:spPr>
          <a:xfrm>
            <a:off x="2042319" y="3794648"/>
            <a:ext cx="516098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="" xmlns:a16="http://schemas.microsoft.com/office/drawing/2014/main" id="{E4BB295D-A366-8C6C-B029-ACB44DF3C12B}"/>
              </a:ext>
            </a:extLst>
          </p:cNvPr>
          <p:cNvSpPr txBox="1"/>
          <p:nvPr/>
        </p:nvSpPr>
        <p:spPr>
          <a:xfrm>
            <a:off x="7358697" y="1192598"/>
            <a:ext cx="763825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10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="" xmlns:a16="http://schemas.microsoft.com/office/drawing/2014/main" id="{29A217AF-6A16-B1F8-8A07-3BB07F346493}"/>
              </a:ext>
            </a:extLst>
          </p:cNvPr>
          <p:cNvSpPr txBox="1"/>
          <p:nvPr/>
        </p:nvSpPr>
        <p:spPr>
          <a:xfrm>
            <a:off x="7755247" y="1823811"/>
            <a:ext cx="889667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9; 10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</a:p>
        </p:txBody>
      </p:sp>
      <p:sp>
        <p:nvSpPr>
          <p:cNvPr id="26" name="Text Box 25">
            <a:extLst>
              <a:ext uri="{FF2B5EF4-FFF2-40B4-BE49-F238E27FC236}">
                <a16:creationId xmlns="" xmlns:a16="http://schemas.microsoft.com/office/drawing/2014/main" id="{F526A89B-B30E-359B-79C0-E37ECC2E17F7}"/>
              </a:ext>
            </a:extLst>
          </p:cNvPr>
          <p:cNvSpPr txBox="1"/>
          <p:nvPr/>
        </p:nvSpPr>
        <p:spPr>
          <a:xfrm>
            <a:off x="7367587" y="2373721"/>
            <a:ext cx="889667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14;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14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4.</a:t>
            </a:r>
          </a:p>
        </p:txBody>
      </p:sp>
      <p:sp>
        <p:nvSpPr>
          <p:cNvPr id="27" name="Text Box 26">
            <a:extLst>
              <a:ext uri="{FF2B5EF4-FFF2-40B4-BE49-F238E27FC236}">
                <a16:creationId xmlns="" xmlns:a16="http://schemas.microsoft.com/office/drawing/2014/main" id="{E94AF4D4-D55B-AB11-4E69-E4AC62167AD3}"/>
              </a:ext>
            </a:extLst>
          </p:cNvPr>
          <p:cNvSpPr txBox="1"/>
          <p:nvPr/>
        </p:nvSpPr>
        <p:spPr>
          <a:xfrm>
            <a:off x="7748651" y="2975701"/>
            <a:ext cx="873410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12; 14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12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2. </a:t>
            </a:r>
            <a:endParaRPr lang="en-US" altLang="zh-CN" sz="4000" b="1" dirty="0">
              <a:solidFill>
                <a:srgbClr val="006600"/>
              </a:solidFill>
              <a:latin typeface=".VnTime" pitchFamily="34" charset="0"/>
              <a:ea typeface="SimSun" panose="02010600030101010101" pitchFamily="2" charset="-122"/>
            </a:endParaRPr>
          </a:p>
        </p:txBody>
      </p:sp>
      <p:sp>
        <p:nvSpPr>
          <p:cNvPr id="28" name="Text Box 27">
            <a:extLst>
              <a:ext uri="{FF2B5EF4-FFF2-40B4-BE49-F238E27FC236}">
                <a16:creationId xmlns="" xmlns:a16="http://schemas.microsoft.com/office/drawing/2014/main" id="{8F875056-232A-7D39-2740-8D2B3C104FF3}"/>
              </a:ext>
            </a:extLst>
          </p:cNvPr>
          <p:cNvSpPr txBox="1"/>
          <p:nvPr/>
        </p:nvSpPr>
        <p:spPr>
          <a:xfrm>
            <a:off x="7352348" y="3618956"/>
            <a:ext cx="9314714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5;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25;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25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8.</a:t>
            </a:r>
          </a:p>
        </p:txBody>
      </p:sp>
      <p:sp>
        <p:nvSpPr>
          <p:cNvPr id="29" name="Text Box 28">
            <a:extLst>
              <a:ext uri="{FF2B5EF4-FFF2-40B4-BE49-F238E27FC236}">
                <a16:creationId xmlns="" xmlns:a16="http://schemas.microsoft.com/office/drawing/2014/main" id="{9E06E804-9B46-98BD-DF87-AE196F808065}"/>
              </a:ext>
            </a:extLst>
          </p:cNvPr>
          <p:cNvSpPr txBox="1"/>
          <p:nvPr/>
        </p:nvSpPr>
        <p:spPr>
          <a:xfrm>
            <a:off x="7736586" y="4258401"/>
            <a:ext cx="91289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8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24; 25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24</a:t>
            </a:r>
            <a:r>
              <a:rPr lang="en-US" altLang="zh-CN" sz="4000" b="1" dirty="0"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</a:p>
        </p:txBody>
      </p:sp>
      <p:sp>
        <p:nvSpPr>
          <p:cNvPr id="30" name="Text Box 29">
            <a:extLst>
              <a:ext uri="{FF2B5EF4-FFF2-40B4-BE49-F238E27FC236}">
                <a16:creationId xmlns="" xmlns:a16="http://schemas.microsoft.com/office/drawing/2014/main" id="{96C0A0B8-0A7E-8D7D-1108-6F599A527025}"/>
              </a:ext>
            </a:extLst>
          </p:cNvPr>
          <p:cNvSpPr txBox="1"/>
          <p:nvPr/>
        </p:nvSpPr>
        <p:spPr>
          <a:xfrm>
            <a:off x="7367270" y="4874986"/>
            <a:ext cx="889698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*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Hạ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0,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10; 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10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chia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3,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viết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3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</p:txBody>
      </p:sp>
      <p:sp>
        <p:nvSpPr>
          <p:cNvPr id="31" name="Text Box 30">
            <a:extLst>
              <a:ext uri="{FF2B5EF4-FFF2-40B4-BE49-F238E27FC236}">
                <a16:creationId xmlns="" xmlns:a16="http://schemas.microsoft.com/office/drawing/2014/main" id="{D58EBF9A-0EEF-FE0C-FFA7-DEE918AEC181}"/>
              </a:ext>
            </a:extLst>
          </p:cNvPr>
          <p:cNvSpPr txBox="1"/>
          <p:nvPr/>
        </p:nvSpPr>
        <p:spPr>
          <a:xfrm>
            <a:off x="7599363" y="5475061"/>
            <a:ext cx="8750447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3 nhân 3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9; 10 </a:t>
            </a:r>
            <a:r>
              <a:rPr lang="en-US" altLang="zh-CN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trừ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9 </a:t>
            </a:r>
            <a:r>
              <a:rPr lang="en-US" altLang="zh-CN" sz="4000" b="1" dirty="0" err="1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bằng</a:t>
            </a:r>
            <a:r>
              <a:rPr lang="en-US" altLang="zh-CN" sz="4000" b="1" dirty="0">
                <a:solidFill>
                  <a:srgbClr val="0066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1. 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2BBB500C-3DC9-E68E-C3B6-488E8C063B98}"/>
              </a:ext>
            </a:extLst>
          </p:cNvPr>
          <p:cNvSpPr/>
          <p:nvPr/>
        </p:nvSpPr>
        <p:spPr>
          <a:xfrm>
            <a:off x="4974306" y="295115"/>
            <a:ext cx="4091457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AED9CF1-F52C-EFBA-BF2D-00A866DEAE65}"/>
              </a:ext>
            </a:extLst>
          </p:cNvPr>
          <p:cNvSpPr/>
          <p:nvPr/>
        </p:nvSpPr>
        <p:spPr>
          <a:xfrm>
            <a:off x="1204119" y="5257800"/>
            <a:ext cx="5562598" cy="822008"/>
          </a:xfrm>
          <a:prstGeom prst="roundRect">
            <a:avLst/>
          </a:prstGeom>
          <a:noFill/>
          <a:ln w="38100">
            <a:solidFill>
              <a:srgbClr val="FF00FF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10 450 : 3 = 3 483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DD9CF1E1-5A83-0836-B963-A588D73DD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9891" y="6441949"/>
            <a:ext cx="4413896" cy="2762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63348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8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8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8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6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1" grpId="1"/>
      <p:bldP spid="21" grpId="2"/>
      <p:bldP spid="22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76617" y="152400"/>
            <a:ext cx="2690050" cy="705666"/>
            <a:chOff x="806953" y="495300"/>
            <a:chExt cx="2690050" cy="705666"/>
          </a:xfrm>
        </p:grpSpPr>
        <p:grpSp>
          <p:nvGrpSpPr>
            <p:cNvPr id="10" name="Group 9"/>
            <p:cNvGrpSpPr/>
            <p:nvPr/>
          </p:nvGrpSpPr>
          <p:grpSpPr>
            <a:xfrm>
              <a:off x="806953" y="495300"/>
              <a:ext cx="533400" cy="646331"/>
              <a:chOff x="1073653" y="4953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073653" y="608231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91555" y="4953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70028" y="523858"/>
              <a:ext cx="1826975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5" name="Text Box 8">
            <a:extLst>
              <a:ext uri="{FF2B5EF4-FFF2-40B4-BE49-F238E27FC236}">
                <a16:creationId xmlns="" xmlns:a16="http://schemas.microsoft.com/office/drawing/2014/main" id="{37C5E31F-F0F5-2EE3-9B58-C72EA8578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19" y="1143000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15 827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="" xmlns:a16="http://schemas.microsoft.com/office/drawing/2014/main" id="{ED2DDC9B-3290-E790-E2E3-F065BD9EA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14300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7" name="Line 10">
            <a:extLst>
              <a:ext uri="{FF2B5EF4-FFF2-40B4-BE49-F238E27FC236}">
                <a16:creationId xmlns="" xmlns:a16="http://schemas.microsoft.com/office/drawing/2014/main" id="{532C2D9F-05CB-64C5-0BF3-2B762DC28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1066800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38" name="Line 11">
            <a:extLst>
              <a:ext uri="{FF2B5EF4-FFF2-40B4-BE49-F238E27FC236}">
                <a16:creationId xmlns="" xmlns:a16="http://schemas.microsoft.com/office/drawing/2014/main" id="{8429E886-2034-76A8-F7CF-2FBED9E8CE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3119" y="1774686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3" name="Text Box 20">
            <a:extLst>
              <a:ext uri="{FF2B5EF4-FFF2-40B4-BE49-F238E27FC236}">
                <a16:creationId xmlns="" xmlns:a16="http://schemas.microsoft.com/office/drawing/2014/main" id="{7B0C5481-CD19-A708-4C19-3AF7DC44D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20" y="183792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Text Box 21">
            <a:extLst>
              <a:ext uri="{FF2B5EF4-FFF2-40B4-BE49-F238E27FC236}">
                <a16:creationId xmlns="" xmlns:a16="http://schemas.microsoft.com/office/drawing/2014/main" id="{5845D5F9-8630-5E25-07C0-C2AC37895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818" y="1819385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5" name="Text Box 22">
            <a:extLst>
              <a:ext uri="{FF2B5EF4-FFF2-40B4-BE49-F238E27FC236}">
                <a16:creationId xmlns="" xmlns:a16="http://schemas.microsoft.com/office/drawing/2014/main" id="{E96B30B7-BD29-C551-1BDE-D881E7347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4982" y="1805739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6" name="Text Box 23">
            <a:extLst>
              <a:ext uri="{FF2B5EF4-FFF2-40B4-BE49-F238E27FC236}">
                <a16:creationId xmlns="" xmlns:a16="http://schemas.microsoft.com/office/drawing/2014/main" id="{129FD9E4-4312-599A-6449-B26465065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3757" y="1755800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="" xmlns:a16="http://schemas.microsoft.com/office/drawing/2014/main" id="{7FC26E77-CB00-8C69-5500-95122BC6D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419" y="175167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="" xmlns:a16="http://schemas.microsoft.com/office/drawing/2014/main" id="{AFC93918-9254-53E8-05BA-8D2352531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119" y="3150575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="" xmlns:a16="http://schemas.microsoft.com/office/drawing/2014/main" id="{11E64375-4C66-55EA-C59A-7D0C3E345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3018" y="2456534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Text Box 27">
            <a:extLst>
              <a:ext uri="{FF2B5EF4-FFF2-40B4-BE49-F238E27FC236}">
                <a16:creationId xmlns="" xmlns:a16="http://schemas.microsoft.com/office/drawing/2014/main" id="{B5A0DB72-7C79-C3AF-405D-A09130751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4419" y="245969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1" name="Text Box 28">
            <a:extLst>
              <a:ext uri="{FF2B5EF4-FFF2-40B4-BE49-F238E27FC236}">
                <a16:creationId xmlns="" xmlns:a16="http://schemas.microsoft.com/office/drawing/2014/main" id="{8A952334-C425-F51C-9B8C-C56FD4725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7819" y="314702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2" name="Text Box 29">
            <a:extLst>
              <a:ext uri="{FF2B5EF4-FFF2-40B4-BE49-F238E27FC236}">
                <a16:creationId xmlns="" xmlns:a16="http://schemas.microsoft.com/office/drawing/2014/main" id="{06826049-D08A-7663-DEB5-14FB9AB13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245" y="3814286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3" name="Text Box 30">
            <a:extLst>
              <a:ext uri="{FF2B5EF4-FFF2-40B4-BE49-F238E27FC236}">
                <a16:creationId xmlns="" xmlns:a16="http://schemas.microsoft.com/office/drawing/2014/main" id="{1458A8A0-755D-80F7-710E-736D2B692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520" y="1819385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8" name="Text Box 8">
            <a:extLst>
              <a:ext uri="{FF2B5EF4-FFF2-40B4-BE49-F238E27FC236}">
                <a16:creationId xmlns="" xmlns:a16="http://schemas.microsoft.com/office/drawing/2014/main" id="{6489C12F-C244-23F9-17AE-1E064F6EE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7519" y="1136391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26 167</a:t>
            </a:r>
          </a:p>
        </p:txBody>
      </p:sp>
      <p:sp>
        <p:nvSpPr>
          <p:cNvPr id="69" name="Text Box 9">
            <a:extLst>
              <a:ext uri="{FF2B5EF4-FFF2-40B4-BE49-F238E27FC236}">
                <a16:creationId xmlns="" xmlns:a16="http://schemas.microsoft.com/office/drawing/2014/main" id="{D80D3C75-3D11-5540-3CA0-4ABABA267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7074" y="1117160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0" name="Line 10">
            <a:extLst>
              <a:ext uri="{FF2B5EF4-FFF2-40B4-BE49-F238E27FC236}">
                <a16:creationId xmlns="" xmlns:a16="http://schemas.microsoft.com/office/drawing/2014/main" id="{2B753E52-7EC3-0877-A55C-19ED0429A39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10119" y="1029435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1" name="Line 11">
            <a:extLst>
              <a:ext uri="{FF2B5EF4-FFF2-40B4-BE49-F238E27FC236}">
                <a16:creationId xmlns="" xmlns:a16="http://schemas.microsoft.com/office/drawing/2014/main" id="{9B9EF55F-42C1-620B-03DA-75C4AE40F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96574" y="175167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72" name="Text Box 20">
            <a:extLst>
              <a:ext uri="{FF2B5EF4-FFF2-40B4-BE49-F238E27FC236}">
                <a16:creationId xmlns="" xmlns:a16="http://schemas.microsoft.com/office/drawing/2014/main" id="{DE11513B-D790-4ED4-FF6D-746A0CB2B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80328" y="1741369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3" name="Text Box 21">
            <a:extLst>
              <a:ext uri="{FF2B5EF4-FFF2-40B4-BE49-F238E27FC236}">
                <a16:creationId xmlns="" xmlns:a16="http://schemas.microsoft.com/office/drawing/2014/main" id="{00DB17C8-A118-5001-6FF0-23BC869C4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1229" y="1731527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 Box 22">
            <a:extLst>
              <a:ext uri="{FF2B5EF4-FFF2-40B4-BE49-F238E27FC236}">
                <a16:creationId xmlns="" xmlns:a16="http://schemas.microsoft.com/office/drawing/2014/main" id="{954A8A3F-14A3-0087-A07F-352C69BB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84844" y="174136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1" name="Text Box 23">
            <a:extLst>
              <a:ext uri="{FF2B5EF4-FFF2-40B4-BE49-F238E27FC236}">
                <a16:creationId xmlns="" xmlns:a16="http://schemas.microsoft.com/office/drawing/2014/main" id="{38D4B460-AF28-B204-CC3B-F59D9A779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319" y="1852954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2" name="Text Box 24">
            <a:extLst>
              <a:ext uri="{FF2B5EF4-FFF2-40B4-BE49-F238E27FC236}">
                <a16:creationId xmlns="" xmlns:a16="http://schemas.microsoft.com/office/drawing/2014/main" id="{7C007764-FE51-1981-A693-EC7D143BE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6546" y="188277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3" name="Text Box 25">
            <a:extLst>
              <a:ext uri="{FF2B5EF4-FFF2-40B4-BE49-F238E27FC236}">
                <a16:creationId xmlns="" xmlns:a16="http://schemas.microsoft.com/office/drawing/2014/main" id="{0455788B-D85E-1B4B-55F3-40C1B3C5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119" y="320362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Text Box 26">
            <a:extLst>
              <a:ext uri="{FF2B5EF4-FFF2-40B4-BE49-F238E27FC236}">
                <a16:creationId xmlns="" xmlns:a16="http://schemas.microsoft.com/office/drawing/2014/main" id="{14722E21-104F-BB3B-984A-CEC7F035E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48119" y="2560979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5" name="Text Box 27">
            <a:extLst>
              <a:ext uri="{FF2B5EF4-FFF2-40B4-BE49-F238E27FC236}">
                <a16:creationId xmlns="" xmlns:a16="http://schemas.microsoft.com/office/drawing/2014/main" id="{6DD8BF9D-7AF4-A030-A8C7-F948C38D5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1419" y="257762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6" name="Text Box 28">
            <a:extLst>
              <a:ext uri="{FF2B5EF4-FFF2-40B4-BE49-F238E27FC236}">
                <a16:creationId xmlns="" xmlns:a16="http://schemas.microsoft.com/office/drawing/2014/main" id="{24F5BD12-A1CA-AFBC-B651-F57492AF0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919" y="3202117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87" name="Text Box 29">
            <a:extLst>
              <a:ext uri="{FF2B5EF4-FFF2-40B4-BE49-F238E27FC236}">
                <a16:creationId xmlns="" xmlns:a16="http://schemas.microsoft.com/office/drawing/2014/main" id="{30B29E2D-866E-43C7-7C89-9E12E84DA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919" y="3864114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8" name="Text Box 30">
            <a:extLst>
              <a:ext uri="{FF2B5EF4-FFF2-40B4-BE49-F238E27FC236}">
                <a16:creationId xmlns="" xmlns:a16="http://schemas.microsoft.com/office/drawing/2014/main" id="{06ABEFF8-B242-81F4-7448-BBC1D6893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78778" y="1741369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9" name="Text Box 9">
            <a:extLst>
              <a:ext uri="{FF2B5EF4-FFF2-40B4-BE49-F238E27FC236}">
                <a16:creationId xmlns="" xmlns:a16="http://schemas.microsoft.com/office/drawing/2014/main" id="{0E186CAE-7324-66D2-4C86-AC199494E6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7520" y="1066800"/>
            <a:ext cx="1257368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</a:p>
        </p:txBody>
      </p:sp>
      <p:sp>
        <p:nvSpPr>
          <p:cNvPr id="90" name="Text Box 9">
            <a:extLst>
              <a:ext uri="{FF2B5EF4-FFF2-40B4-BE49-F238E27FC236}">
                <a16:creationId xmlns="" xmlns:a16="http://schemas.microsoft.com/office/drawing/2014/main" id="{545DB6AB-6625-1207-6052-8394F494B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978" y="1143139"/>
            <a:ext cx="975541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8AED18C1-ECAE-94CD-30D5-B774E48B0CC5}"/>
              </a:ext>
            </a:extLst>
          </p:cNvPr>
          <p:cNvSpPr txBox="1"/>
          <p:nvPr/>
        </p:nvSpPr>
        <p:spPr>
          <a:xfrm>
            <a:off x="1617441" y="4588761"/>
            <a:ext cx="1497526" cy="677108"/>
          </a:xfrm>
          <a:prstGeom prst="rect">
            <a:avLst/>
          </a:prstGeom>
          <a:solidFill>
            <a:srgbClr val="FFDB69"/>
          </a:solidFill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="" xmlns:a16="http://schemas.microsoft.com/office/drawing/2014/main" id="{B1DE08C7-DF20-A297-AFB5-AF288CBF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91171253"/>
              </p:ext>
            </p:extLst>
          </p:nvPr>
        </p:nvGraphicFramePr>
        <p:xfrm>
          <a:off x="2342794" y="5612562"/>
          <a:ext cx="13258800" cy="2743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1760">
                  <a:extLst>
                    <a:ext uri="{9D8B030D-6E8A-4147-A177-3AD203B41FA5}">
                      <a16:colId xmlns="" xmlns:a16="http://schemas.microsoft.com/office/drawing/2014/main" val="792971705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3725337613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3767314876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3097514944"/>
                    </a:ext>
                  </a:extLst>
                </a:gridCol>
                <a:gridCol w="2651760">
                  <a:extLst>
                    <a:ext uri="{9D8B030D-6E8A-4147-A177-3AD203B41FA5}">
                      <a16:colId xmlns="" xmlns:a16="http://schemas.microsoft.com/office/drawing/2014/main" val="2117241288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Phép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4000" b="1" dirty="0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endParaRPr lang="en-US" sz="4000" b="1" dirty="0">
                        <a:solidFill>
                          <a:srgbClr val="FEF4E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FEF4E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</a:t>
                      </a:r>
                      <a:endParaRPr lang="en-US" sz="4000" b="1" dirty="0">
                        <a:solidFill>
                          <a:srgbClr val="FEF4E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40930558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  <a:endParaRPr kumimoji="0" lang="en-US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181167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60450839"/>
                  </a:ext>
                </a:extLst>
              </a:tr>
            </a:tbl>
          </a:graphicData>
        </a:graphic>
      </p:graphicFrame>
      <p:sp>
        <p:nvSpPr>
          <p:cNvPr id="128" name="Text Box 22">
            <a:extLst>
              <a:ext uri="{FF2B5EF4-FFF2-40B4-BE49-F238E27FC236}">
                <a16:creationId xmlns="" xmlns:a16="http://schemas.microsoft.com/office/drawing/2014/main" id="{D81545BD-5AEB-EA93-6F6D-DB9A1DC4C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0481" y="6557991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15 827</a:t>
            </a:r>
          </a:p>
        </p:txBody>
      </p:sp>
      <p:sp>
        <p:nvSpPr>
          <p:cNvPr id="129" name="Text Box 22">
            <a:extLst>
              <a:ext uri="{FF2B5EF4-FFF2-40B4-BE49-F238E27FC236}">
                <a16:creationId xmlns="" xmlns:a16="http://schemas.microsoft.com/office/drawing/2014/main" id="{967ED6AA-213E-86C1-A460-38735A53C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5615" y="6645313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0" name="Text Box 22">
            <a:extLst>
              <a:ext uri="{FF2B5EF4-FFF2-40B4-BE49-F238E27FC236}">
                <a16:creationId xmlns="" xmlns:a16="http://schemas.microsoft.com/office/drawing/2014/main" id="{639D6965-032F-A99A-14E9-23AF326B8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0713" y="6607750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3 165</a:t>
            </a:r>
          </a:p>
        </p:txBody>
      </p:sp>
      <p:sp>
        <p:nvSpPr>
          <p:cNvPr id="131" name="Text Box 22">
            <a:extLst>
              <a:ext uri="{FF2B5EF4-FFF2-40B4-BE49-F238E27FC236}">
                <a16:creationId xmlns="" xmlns:a16="http://schemas.microsoft.com/office/drawing/2014/main" id="{4DB4411E-9728-6653-1BA9-F24D0C0AF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25847" y="6625948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2" name="Text Box 22">
            <a:extLst>
              <a:ext uri="{FF2B5EF4-FFF2-40B4-BE49-F238E27FC236}">
                <a16:creationId xmlns="" xmlns:a16="http://schemas.microsoft.com/office/drawing/2014/main" id="{643BBA2E-7827-393D-1961-0D713FC1D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717" y="7553042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26 167	</a:t>
            </a:r>
          </a:p>
        </p:txBody>
      </p:sp>
      <p:sp>
        <p:nvSpPr>
          <p:cNvPr id="133" name="Text Box 22">
            <a:extLst>
              <a:ext uri="{FF2B5EF4-FFF2-40B4-BE49-F238E27FC236}">
                <a16:creationId xmlns="" xmlns:a16="http://schemas.microsoft.com/office/drawing/2014/main" id="{A78B1482-D5E1-9CEC-ADA1-6C665A152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2397" y="7541669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4" name="Text Box 22">
            <a:extLst>
              <a:ext uri="{FF2B5EF4-FFF2-40B4-BE49-F238E27FC236}">
                <a16:creationId xmlns="" xmlns:a16="http://schemas.microsoft.com/office/drawing/2014/main" id="{6EE80745-EE73-C9FD-CA5F-942CA3F5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76628" y="7541669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6 541</a:t>
            </a:r>
          </a:p>
        </p:txBody>
      </p:sp>
      <p:sp>
        <p:nvSpPr>
          <p:cNvPr id="135" name="Text Box 22">
            <a:extLst>
              <a:ext uri="{FF2B5EF4-FFF2-40B4-BE49-F238E27FC236}">
                <a16:creationId xmlns="" xmlns:a16="http://schemas.microsoft.com/office/drawing/2014/main" id="{4000ED72-9CAC-7E2B-B098-6691DDAB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59567" y="7528699"/>
            <a:ext cx="1793159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72" grpId="0"/>
      <p:bldP spid="73" grpId="0"/>
      <p:bldP spid="74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=""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-692311" y="2483921"/>
            <a:ext cx="16520319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21 437 : 3				36 095 : 8</a:t>
            </a:r>
          </a:p>
        </p:txBody>
      </p:sp>
      <p:sp>
        <p:nvSpPr>
          <p:cNvPr id="37" name="Text Box 8">
            <a:extLst>
              <a:ext uri="{FF2B5EF4-FFF2-40B4-BE49-F238E27FC236}">
                <a16:creationId xmlns="" xmlns:a16="http://schemas.microsoft.com/office/drawing/2014/main" id="{4BF83E23-D933-8EBC-7E85-C7FA2DF93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1282" y="3526304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21 437</a:t>
            </a:r>
          </a:p>
        </p:txBody>
      </p:sp>
      <p:sp>
        <p:nvSpPr>
          <p:cNvPr id="38" name="Text Box 9">
            <a:extLst>
              <a:ext uri="{FF2B5EF4-FFF2-40B4-BE49-F238E27FC236}">
                <a16:creationId xmlns="" xmlns:a16="http://schemas.microsoft.com/office/drawing/2014/main" id="{2433F002-5D36-FF55-1F13-38C1D19BD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0082" y="3424605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Line 10">
            <a:extLst>
              <a:ext uri="{FF2B5EF4-FFF2-40B4-BE49-F238E27FC236}">
                <a16:creationId xmlns="" xmlns:a16="http://schemas.microsoft.com/office/drawing/2014/main" id="{5ECB6912-D849-D710-F7B3-045C79F7D4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3699560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0" name="Line 11">
            <a:extLst>
              <a:ext uri="{FF2B5EF4-FFF2-40B4-BE49-F238E27FC236}">
                <a16:creationId xmlns="" xmlns:a16="http://schemas.microsoft.com/office/drawing/2014/main" id="{9FECDB66-66E5-AAB7-28C6-C734AA6DC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7682" y="4157395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="" xmlns:a16="http://schemas.microsoft.com/office/drawing/2014/main" id="{5ADF9476-A84C-C551-786D-1C9A9BFCC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3882" y="419898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2" name="Text Box 21">
            <a:extLst>
              <a:ext uri="{FF2B5EF4-FFF2-40B4-BE49-F238E27FC236}">
                <a16:creationId xmlns="" xmlns:a16="http://schemas.microsoft.com/office/drawing/2014/main" id="{A8E33972-4FF2-1254-B3CB-ADE4D29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3482" y="4198988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 Box 22">
            <a:extLst>
              <a:ext uri="{FF2B5EF4-FFF2-40B4-BE49-F238E27FC236}">
                <a16:creationId xmlns="" xmlns:a16="http://schemas.microsoft.com/office/drawing/2014/main" id="{7FCAB191-0E43-1C70-8D96-CCB09EB31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2082" y="4198988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4" name="Text Box 23">
            <a:extLst>
              <a:ext uri="{FF2B5EF4-FFF2-40B4-BE49-F238E27FC236}">
                <a16:creationId xmlns="" xmlns:a16="http://schemas.microsoft.com/office/drawing/2014/main" id="{8D6D25A1-3DDB-57BD-4F09-86689135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882" y="4118025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="" xmlns:a16="http://schemas.microsoft.com/office/drawing/2014/main" id="{4D744261-2B3B-EFA4-9DE8-79E222BFD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9770" y="4115485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6" name="Text Box 25">
            <a:extLst>
              <a:ext uri="{FF2B5EF4-FFF2-40B4-BE49-F238E27FC236}">
                <a16:creationId xmlns="" xmlns:a16="http://schemas.microsoft.com/office/drawing/2014/main" id="{98D0C2A0-7305-856F-6DCA-3439A24E4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595" y="5280710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Text Box 26">
            <a:extLst>
              <a:ext uri="{FF2B5EF4-FFF2-40B4-BE49-F238E27FC236}">
                <a16:creationId xmlns="" xmlns:a16="http://schemas.microsoft.com/office/drawing/2014/main" id="{E97F780F-046B-F9E6-525B-14B8BF62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6782" y="4721910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 Box 27">
            <a:extLst>
              <a:ext uri="{FF2B5EF4-FFF2-40B4-BE49-F238E27FC236}">
                <a16:creationId xmlns="" xmlns:a16="http://schemas.microsoft.com/office/drawing/2014/main" id="{ABB8B7C6-5BB4-FBA8-7ACD-584FCBCF7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8657" y="4707623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9" name="Text Box 28">
            <a:extLst>
              <a:ext uri="{FF2B5EF4-FFF2-40B4-BE49-F238E27FC236}">
                <a16:creationId xmlns="" xmlns:a16="http://schemas.microsoft.com/office/drawing/2014/main" id="{3400FE90-618F-14C4-7C8D-801194A0E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2" y="5275948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 Box 29">
            <a:extLst>
              <a:ext uri="{FF2B5EF4-FFF2-40B4-BE49-F238E27FC236}">
                <a16:creationId xmlns="" xmlns:a16="http://schemas.microsoft.com/office/drawing/2014/main" id="{2F85212F-A69F-3605-2DBC-FA20A34E4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6181" y="5955081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 Box 30">
            <a:extLst>
              <a:ext uri="{FF2B5EF4-FFF2-40B4-BE49-F238E27FC236}">
                <a16:creationId xmlns="" xmlns:a16="http://schemas.microsoft.com/office/drawing/2014/main" id="{878866AF-84F8-9732-096D-547AF9248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2182" y="4198988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2" name="Text Box 8">
            <a:extLst>
              <a:ext uri="{FF2B5EF4-FFF2-40B4-BE49-F238E27FC236}">
                <a16:creationId xmlns="" xmlns:a16="http://schemas.microsoft.com/office/drawing/2014/main" id="{647B874F-76FB-FA3A-835D-472786917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0919" y="3761472"/>
            <a:ext cx="1676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36 095</a:t>
            </a:r>
          </a:p>
        </p:txBody>
      </p:sp>
      <p:sp>
        <p:nvSpPr>
          <p:cNvPr id="53" name="Text Box 9">
            <a:extLst>
              <a:ext uri="{FF2B5EF4-FFF2-40B4-BE49-F238E27FC236}">
                <a16:creationId xmlns="" xmlns:a16="http://schemas.microsoft.com/office/drawing/2014/main" id="{325F7304-D8DD-96B9-B90E-85BCC0234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9719" y="3659773"/>
            <a:ext cx="838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4" name="Line 10">
            <a:extLst>
              <a:ext uri="{FF2B5EF4-FFF2-40B4-BE49-F238E27FC236}">
                <a16:creationId xmlns="" xmlns:a16="http://schemas.microsoft.com/office/drawing/2014/main" id="{6BAC7B6C-1548-DF2B-CA4A-E9F470C440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3934728"/>
            <a:ext cx="0" cy="12715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5" name="Line 11">
            <a:extLst>
              <a:ext uri="{FF2B5EF4-FFF2-40B4-BE49-F238E27FC236}">
                <a16:creationId xmlns="" xmlns:a16="http://schemas.microsoft.com/office/drawing/2014/main" id="{24836B6A-EC5C-3D92-4D1D-54E84DA26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67319" y="4392563"/>
            <a:ext cx="12192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 eaLnBrk="1" hangingPunct="1">
              <a:defRPr/>
            </a:pPr>
            <a:endParaRPr lang="en-US" sz="4000">
              <a:latin typeface="Arial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="" xmlns:a16="http://schemas.microsoft.com/office/drawing/2014/main" id="{8DAAB705-123C-122F-A7B8-1673739EC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35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7" name="Text Box 21">
            <a:extLst>
              <a:ext uri="{FF2B5EF4-FFF2-40B4-BE49-F238E27FC236}">
                <a16:creationId xmlns="" xmlns:a16="http://schemas.microsoft.com/office/drawing/2014/main" id="{ECF29F2A-796D-91BD-888F-9D6F36D9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3119" y="4434156"/>
            <a:ext cx="4572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 Box 22">
            <a:extLst>
              <a:ext uri="{FF2B5EF4-FFF2-40B4-BE49-F238E27FC236}">
                <a16:creationId xmlns="" xmlns:a16="http://schemas.microsoft.com/office/drawing/2014/main" id="{D6D1A2C5-7531-741A-41A1-97550A0D3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401" y="4436031"/>
            <a:ext cx="244475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9" name="Text Box 23">
            <a:extLst>
              <a:ext uri="{FF2B5EF4-FFF2-40B4-BE49-F238E27FC236}">
                <a16:creationId xmlns="" xmlns:a16="http://schemas.microsoft.com/office/drawing/2014/main" id="{0A2758CB-9D64-023C-6397-C0BAD963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9519" y="4353193"/>
            <a:ext cx="3048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0" name="Text Box 24">
            <a:extLst>
              <a:ext uri="{FF2B5EF4-FFF2-40B4-BE49-F238E27FC236}">
                <a16:creationId xmlns="" xmlns:a16="http://schemas.microsoft.com/office/drawing/2014/main" id="{995FDD7B-E671-A4F1-2419-705B1BBF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89407" y="4350653"/>
            <a:ext cx="3810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Text Box 25">
            <a:extLst>
              <a:ext uri="{FF2B5EF4-FFF2-40B4-BE49-F238E27FC236}">
                <a16:creationId xmlns="" xmlns:a16="http://schemas.microsoft.com/office/drawing/2014/main" id="{9416963E-4310-C26A-0613-FDD484EC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0232" y="5515878"/>
            <a:ext cx="5334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2" name="Text Box 26">
            <a:extLst>
              <a:ext uri="{FF2B5EF4-FFF2-40B4-BE49-F238E27FC236}">
                <a16:creationId xmlns="" xmlns:a16="http://schemas.microsoft.com/office/drawing/2014/main" id="{7303DE22-A792-2CF0-BBB5-E4A47A1EC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6419" y="4957078"/>
            <a:ext cx="457200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63" name="Text Box 27">
            <a:extLst>
              <a:ext uri="{FF2B5EF4-FFF2-40B4-BE49-F238E27FC236}">
                <a16:creationId xmlns="" xmlns:a16="http://schemas.microsoft.com/office/drawing/2014/main" id="{D5724233-3256-C0BA-40FC-B53379C8E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8294" y="4942791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4" name="Text Box 28">
            <a:extLst>
              <a:ext uri="{FF2B5EF4-FFF2-40B4-BE49-F238E27FC236}">
                <a16:creationId xmlns="" xmlns:a16="http://schemas.microsoft.com/office/drawing/2014/main" id="{39F9FE42-4305-7956-1BA7-1534CF4B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9" y="5511116"/>
            <a:ext cx="5334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="" xmlns:a16="http://schemas.microsoft.com/office/drawing/2014/main" id="{585775AD-FA51-3674-43EC-5B55CF6C4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5818" y="6190249"/>
            <a:ext cx="533399" cy="707886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6" name="Text Box 30">
            <a:extLst>
              <a:ext uri="{FF2B5EF4-FFF2-40B4-BE49-F238E27FC236}">
                <a16:creationId xmlns="" xmlns:a16="http://schemas.microsoft.com/office/drawing/2014/main" id="{EB31785D-4FFD-14DC-2D75-6CC671364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1819" y="4434156"/>
            <a:ext cx="317500" cy="7080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="" xmlns:p14="http://schemas.microsoft.com/office/powerpoint/2010/main" val="345640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4533" y="112620"/>
            <a:ext cx="14828581" cy="1200329"/>
            <a:chOff x="1352917" y="450505"/>
            <a:chExt cx="14828581" cy="1200329"/>
          </a:xfrm>
        </p:grpSpPr>
        <p:grpSp>
          <p:nvGrpSpPr>
            <p:cNvPr id="10" name="Group 9"/>
            <p:cNvGrpSpPr/>
            <p:nvPr/>
          </p:nvGrpSpPr>
          <p:grpSpPr>
            <a:xfrm>
              <a:off x="1352917" y="464710"/>
              <a:ext cx="533400" cy="646331"/>
              <a:chOff x="1619617" y="46471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19617" y="555094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37519" y="46471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450505"/>
              <a:ext cx="14177279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 10 243 viên thuốc, người ta đóng vào các vỉ, mỗi vỉ 8 viên thuốc. </a:t>
              </a:r>
              <a:endPara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l"/>
              <a:r>
                <a:rPr lang="vi-VN" sz="3600" b="1" i="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 đóng được nhiều nhất bao nhiêu vỉ thuốc và còn thừa ra mấy viên?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A5796D0-9EBD-0F96-739B-0026A52E1D4D}"/>
              </a:ext>
            </a:extLst>
          </p:cNvPr>
          <p:cNvSpPr txBox="1"/>
          <p:nvPr/>
        </p:nvSpPr>
        <p:spPr>
          <a:xfrm>
            <a:off x="1204119" y="1752600"/>
            <a:ext cx="8148249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: 1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10 243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…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: …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602BA6B-F561-B3D9-4848-86B27489F349}"/>
              </a:ext>
            </a:extLst>
          </p:cNvPr>
          <p:cNvSpPr txBox="1"/>
          <p:nvPr/>
        </p:nvSpPr>
        <p:spPr>
          <a:xfrm>
            <a:off x="292435" y="4419600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10 243 : 8 = 1 280 (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1 280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1 280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vỉ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thừ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6518FDB5-40D1-E77A-897E-A33DC2CA4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19" y="1752600"/>
            <a:ext cx="4547072" cy="23424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430</Words>
  <Application>Microsoft Office PowerPoint</Application>
  <PresentationFormat>Custom</PresentationFormat>
  <Paragraphs>129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Đặt tính rồi tính: 1360 : 4 = ? 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LAN HUONG</cp:lastModifiedBy>
  <cp:revision>183</cp:revision>
  <dcterms:created xsi:type="dcterms:W3CDTF">2022-07-10T01:37:20Z</dcterms:created>
  <dcterms:modified xsi:type="dcterms:W3CDTF">2023-04-20T08:01:03Z</dcterms:modified>
</cp:coreProperties>
</file>