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86" r:id="rId3"/>
    <p:sldId id="276" r:id="rId4"/>
    <p:sldId id="258" r:id="rId5"/>
    <p:sldId id="260" r:id="rId6"/>
    <p:sldId id="277" r:id="rId7"/>
    <p:sldId id="262" r:id="rId8"/>
    <p:sldId id="283" r:id="rId9"/>
    <p:sldId id="263" r:id="rId10"/>
    <p:sldId id="264" r:id="rId11"/>
    <p:sldId id="265" r:id="rId12"/>
    <p:sldId id="288" r:id="rId13"/>
    <p:sldId id="289" r:id="rId14"/>
    <p:sldId id="290" r:id="rId15"/>
    <p:sldId id="281" r:id="rId16"/>
    <p:sldId id="267" r:id="rId17"/>
    <p:sldId id="284" r:id="rId18"/>
    <p:sldId id="278" r:id="rId19"/>
    <p:sldId id="280" r:id="rId20"/>
    <p:sldId id="273" r:id="rId21"/>
    <p:sldId id="274" r:id="rId22"/>
    <p:sldId id="282"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E4E6"/>
    <a:srgbClr val="EABC35"/>
    <a:srgbClr val="A8C866"/>
    <a:srgbClr val="FFFFFF"/>
    <a:srgbClr val="AFBFD8"/>
    <a:srgbClr val="FFED4D"/>
    <a:srgbClr val="D09E2A"/>
    <a:srgbClr val="939656"/>
    <a:srgbClr val="FEF5EC"/>
    <a:srgbClr val="FFEE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8" autoAdjust="0"/>
    <p:restoredTop sz="94660"/>
  </p:normalViewPr>
  <p:slideViewPr>
    <p:cSldViewPr snapToGrid="0">
      <p:cViewPr varScale="1">
        <p:scale>
          <a:sx n="74" d="100"/>
          <a:sy n="74" d="100"/>
        </p:scale>
        <p:origin x="-60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04891B-5C81-7DCA-F45D-E919816849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41AAC33-7770-A3AA-61E3-6C7375D9C8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C65F045-39C3-DD84-F2B7-05CFCAB3BA18}"/>
              </a:ext>
            </a:extLst>
          </p:cNvPr>
          <p:cNvSpPr>
            <a:spLocks noGrp="1"/>
          </p:cNvSpPr>
          <p:nvPr>
            <p:ph type="dt" sz="half" idx="10"/>
          </p:nvPr>
        </p:nvSpPr>
        <p:spPr/>
        <p:txBody>
          <a:bodyPr/>
          <a:lstStyle/>
          <a:p>
            <a:fld id="{B30CD69A-FED6-4029-823A-B0EA44B95C84}" type="datetimeFigureOut">
              <a:rPr lang="en-US" smtClean="0"/>
              <a:t>4/28/2023</a:t>
            </a:fld>
            <a:endParaRPr lang="en-US"/>
          </a:p>
        </p:txBody>
      </p:sp>
      <p:sp>
        <p:nvSpPr>
          <p:cNvPr id="5" name="Footer Placeholder 4">
            <a:extLst>
              <a:ext uri="{FF2B5EF4-FFF2-40B4-BE49-F238E27FC236}">
                <a16:creationId xmlns:a16="http://schemas.microsoft.com/office/drawing/2014/main" xmlns="" id="{58CB3AC3-8D80-07E5-F49B-ABA43DAEA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F452A8-BCF5-C1A8-36DE-F87547BA1545}"/>
              </a:ext>
            </a:extLst>
          </p:cNvPr>
          <p:cNvSpPr>
            <a:spLocks noGrp="1"/>
          </p:cNvSpPr>
          <p:nvPr>
            <p:ph type="sldNum" sz="quarter" idx="12"/>
          </p:nvPr>
        </p:nvSpPr>
        <p:spPr/>
        <p:txBody>
          <a:bodyPr/>
          <a:lstStyle/>
          <a:p>
            <a:fld id="{9DEBE42B-2C75-406D-89FC-F75A6131E49B}" type="slidenum">
              <a:rPr lang="en-US" smtClean="0"/>
              <a:t>‹#›</a:t>
            </a:fld>
            <a:endParaRPr lang="en-US"/>
          </a:p>
        </p:txBody>
      </p:sp>
    </p:spTree>
    <p:extLst>
      <p:ext uri="{BB962C8B-B14F-4D97-AF65-F5344CB8AC3E}">
        <p14:creationId xmlns:p14="http://schemas.microsoft.com/office/powerpoint/2010/main" val="229897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BB1691-393E-7ABC-5067-FCCC124A5C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117AE2A-0B64-AF78-6C97-0EB1CEFEC5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04C72E-1A1A-1619-8749-B56F161AC79F}"/>
              </a:ext>
            </a:extLst>
          </p:cNvPr>
          <p:cNvSpPr>
            <a:spLocks noGrp="1"/>
          </p:cNvSpPr>
          <p:nvPr>
            <p:ph type="dt" sz="half" idx="10"/>
          </p:nvPr>
        </p:nvSpPr>
        <p:spPr/>
        <p:txBody>
          <a:bodyPr/>
          <a:lstStyle/>
          <a:p>
            <a:fld id="{B30CD69A-FED6-4029-823A-B0EA44B95C84}" type="datetimeFigureOut">
              <a:rPr lang="en-US" smtClean="0"/>
              <a:t>4/28/2023</a:t>
            </a:fld>
            <a:endParaRPr lang="en-US"/>
          </a:p>
        </p:txBody>
      </p:sp>
      <p:sp>
        <p:nvSpPr>
          <p:cNvPr id="5" name="Footer Placeholder 4">
            <a:extLst>
              <a:ext uri="{FF2B5EF4-FFF2-40B4-BE49-F238E27FC236}">
                <a16:creationId xmlns:a16="http://schemas.microsoft.com/office/drawing/2014/main" xmlns="" id="{21D5277E-CFE4-82FB-268F-D8553921A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DB26CDC-C24E-51AF-470C-BBC6A7B80078}"/>
              </a:ext>
            </a:extLst>
          </p:cNvPr>
          <p:cNvSpPr>
            <a:spLocks noGrp="1"/>
          </p:cNvSpPr>
          <p:nvPr>
            <p:ph type="sldNum" sz="quarter" idx="12"/>
          </p:nvPr>
        </p:nvSpPr>
        <p:spPr/>
        <p:txBody>
          <a:bodyPr/>
          <a:lstStyle/>
          <a:p>
            <a:fld id="{9DEBE42B-2C75-406D-89FC-F75A6131E49B}" type="slidenum">
              <a:rPr lang="en-US" smtClean="0"/>
              <a:t>‹#›</a:t>
            </a:fld>
            <a:endParaRPr lang="en-US"/>
          </a:p>
        </p:txBody>
      </p:sp>
    </p:spTree>
    <p:extLst>
      <p:ext uri="{BB962C8B-B14F-4D97-AF65-F5344CB8AC3E}">
        <p14:creationId xmlns:p14="http://schemas.microsoft.com/office/powerpoint/2010/main" val="354671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C571E16-FE50-B7DF-FC48-395D9FDB9F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D6DD77-6F11-3E27-901F-7ED60C8793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D436A7-99D4-9CE4-3DB1-E75FA4A4B8A7}"/>
              </a:ext>
            </a:extLst>
          </p:cNvPr>
          <p:cNvSpPr>
            <a:spLocks noGrp="1"/>
          </p:cNvSpPr>
          <p:nvPr>
            <p:ph type="dt" sz="half" idx="10"/>
          </p:nvPr>
        </p:nvSpPr>
        <p:spPr/>
        <p:txBody>
          <a:bodyPr/>
          <a:lstStyle/>
          <a:p>
            <a:fld id="{B30CD69A-FED6-4029-823A-B0EA44B95C84}" type="datetimeFigureOut">
              <a:rPr lang="en-US" smtClean="0"/>
              <a:t>4/28/2023</a:t>
            </a:fld>
            <a:endParaRPr lang="en-US"/>
          </a:p>
        </p:txBody>
      </p:sp>
      <p:sp>
        <p:nvSpPr>
          <p:cNvPr id="5" name="Footer Placeholder 4">
            <a:extLst>
              <a:ext uri="{FF2B5EF4-FFF2-40B4-BE49-F238E27FC236}">
                <a16:creationId xmlns:a16="http://schemas.microsoft.com/office/drawing/2014/main" xmlns="" id="{458198F9-6861-A3E8-79D2-81E40FE3D9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2AB154-BCBD-C298-06E7-F945E041DF79}"/>
              </a:ext>
            </a:extLst>
          </p:cNvPr>
          <p:cNvSpPr>
            <a:spLocks noGrp="1"/>
          </p:cNvSpPr>
          <p:nvPr>
            <p:ph type="sldNum" sz="quarter" idx="12"/>
          </p:nvPr>
        </p:nvSpPr>
        <p:spPr/>
        <p:txBody>
          <a:bodyPr/>
          <a:lstStyle/>
          <a:p>
            <a:fld id="{9DEBE42B-2C75-406D-89FC-F75A6131E49B}" type="slidenum">
              <a:rPr lang="en-US" smtClean="0"/>
              <a:t>‹#›</a:t>
            </a:fld>
            <a:endParaRPr lang="en-US"/>
          </a:p>
        </p:txBody>
      </p:sp>
    </p:spTree>
    <p:extLst>
      <p:ext uri="{BB962C8B-B14F-4D97-AF65-F5344CB8AC3E}">
        <p14:creationId xmlns:p14="http://schemas.microsoft.com/office/powerpoint/2010/main" val="1983907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BB5FB-765A-B31D-3353-F604066CC2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53ED3B8-428D-DE84-99E3-8070A62837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FF0260-3036-B235-1911-F397BE2C66CB}"/>
              </a:ext>
            </a:extLst>
          </p:cNvPr>
          <p:cNvSpPr>
            <a:spLocks noGrp="1"/>
          </p:cNvSpPr>
          <p:nvPr>
            <p:ph type="dt" sz="half" idx="10"/>
          </p:nvPr>
        </p:nvSpPr>
        <p:spPr/>
        <p:txBody>
          <a:bodyPr/>
          <a:lstStyle/>
          <a:p>
            <a:fld id="{B30CD69A-FED6-4029-823A-B0EA44B95C84}" type="datetimeFigureOut">
              <a:rPr lang="en-US" smtClean="0"/>
              <a:t>4/28/2023</a:t>
            </a:fld>
            <a:endParaRPr lang="en-US"/>
          </a:p>
        </p:txBody>
      </p:sp>
      <p:sp>
        <p:nvSpPr>
          <p:cNvPr id="5" name="Footer Placeholder 4">
            <a:extLst>
              <a:ext uri="{FF2B5EF4-FFF2-40B4-BE49-F238E27FC236}">
                <a16:creationId xmlns:a16="http://schemas.microsoft.com/office/drawing/2014/main" xmlns="" id="{16A8C335-90AF-9C0F-0BDF-ABC106098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E05056-FCC2-05F6-D82D-AE82FC4005FB}"/>
              </a:ext>
            </a:extLst>
          </p:cNvPr>
          <p:cNvSpPr>
            <a:spLocks noGrp="1"/>
          </p:cNvSpPr>
          <p:nvPr>
            <p:ph type="sldNum" sz="quarter" idx="12"/>
          </p:nvPr>
        </p:nvSpPr>
        <p:spPr/>
        <p:txBody>
          <a:bodyPr/>
          <a:lstStyle/>
          <a:p>
            <a:fld id="{9DEBE42B-2C75-406D-89FC-F75A6131E49B}" type="slidenum">
              <a:rPr lang="en-US" smtClean="0"/>
              <a:t>‹#›</a:t>
            </a:fld>
            <a:endParaRPr lang="en-US"/>
          </a:p>
        </p:txBody>
      </p:sp>
    </p:spTree>
    <p:extLst>
      <p:ext uri="{BB962C8B-B14F-4D97-AF65-F5344CB8AC3E}">
        <p14:creationId xmlns:p14="http://schemas.microsoft.com/office/powerpoint/2010/main" val="4226037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13A242-CC7C-00A4-EE8E-8ABB0EE135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E24FE7B-B6CA-96BB-CA31-C880B6A7E8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925B7AF-6081-E1A5-1F87-D5B89B4AA0D3}"/>
              </a:ext>
            </a:extLst>
          </p:cNvPr>
          <p:cNvSpPr>
            <a:spLocks noGrp="1"/>
          </p:cNvSpPr>
          <p:nvPr>
            <p:ph type="dt" sz="half" idx="10"/>
          </p:nvPr>
        </p:nvSpPr>
        <p:spPr/>
        <p:txBody>
          <a:bodyPr/>
          <a:lstStyle/>
          <a:p>
            <a:fld id="{B30CD69A-FED6-4029-823A-B0EA44B95C84}" type="datetimeFigureOut">
              <a:rPr lang="en-US" smtClean="0"/>
              <a:t>4/28/2023</a:t>
            </a:fld>
            <a:endParaRPr lang="en-US"/>
          </a:p>
        </p:txBody>
      </p:sp>
      <p:sp>
        <p:nvSpPr>
          <p:cNvPr id="5" name="Footer Placeholder 4">
            <a:extLst>
              <a:ext uri="{FF2B5EF4-FFF2-40B4-BE49-F238E27FC236}">
                <a16:creationId xmlns:a16="http://schemas.microsoft.com/office/drawing/2014/main" xmlns="" id="{CEA31C47-0816-14CC-CF72-421EF1AA7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73AAA9-A635-E3F2-47C8-44A3D46A45A4}"/>
              </a:ext>
            </a:extLst>
          </p:cNvPr>
          <p:cNvSpPr>
            <a:spLocks noGrp="1"/>
          </p:cNvSpPr>
          <p:nvPr>
            <p:ph type="sldNum" sz="quarter" idx="12"/>
          </p:nvPr>
        </p:nvSpPr>
        <p:spPr/>
        <p:txBody>
          <a:bodyPr/>
          <a:lstStyle/>
          <a:p>
            <a:fld id="{9DEBE42B-2C75-406D-89FC-F75A6131E49B}" type="slidenum">
              <a:rPr lang="en-US" smtClean="0"/>
              <a:t>‹#›</a:t>
            </a:fld>
            <a:endParaRPr lang="en-US"/>
          </a:p>
        </p:txBody>
      </p:sp>
    </p:spTree>
    <p:extLst>
      <p:ext uri="{BB962C8B-B14F-4D97-AF65-F5344CB8AC3E}">
        <p14:creationId xmlns:p14="http://schemas.microsoft.com/office/powerpoint/2010/main" val="154168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05271D-5BBE-307F-FCBD-3E0CD0FC0E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DD75EE-7BAB-7396-BC0C-CDF6A0F493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E8D4851-1898-0ACE-9CDB-ABAC0AE2D2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9DAF0EB-C782-F9D9-2BE3-CF8FACD1AD96}"/>
              </a:ext>
            </a:extLst>
          </p:cNvPr>
          <p:cNvSpPr>
            <a:spLocks noGrp="1"/>
          </p:cNvSpPr>
          <p:nvPr>
            <p:ph type="dt" sz="half" idx="10"/>
          </p:nvPr>
        </p:nvSpPr>
        <p:spPr/>
        <p:txBody>
          <a:bodyPr/>
          <a:lstStyle/>
          <a:p>
            <a:fld id="{B30CD69A-FED6-4029-823A-B0EA44B95C84}" type="datetimeFigureOut">
              <a:rPr lang="en-US" smtClean="0"/>
              <a:t>4/28/2023</a:t>
            </a:fld>
            <a:endParaRPr lang="en-US"/>
          </a:p>
        </p:txBody>
      </p:sp>
      <p:sp>
        <p:nvSpPr>
          <p:cNvPr id="6" name="Footer Placeholder 5">
            <a:extLst>
              <a:ext uri="{FF2B5EF4-FFF2-40B4-BE49-F238E27FC236}">
                <a16:creationId xmlns:a16="http://schemas.microsoft.com/office/drawing/2014/main" xmlns="" id="{4BF5E7D0-B4E2-3C1D-9FAF-9C3EAF258E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4EEF9D-DD0E-2580-0607-95E0B00B7C56}"/>
              </a:ext>
            </a:extLst>
          </p:cNvPr>
          <p:cNvSpPr>
            <a:spLocks noGrp="1"/>
          </p:cNvSpPr>
          <p:nvPr>
            <p:ph type="sldNum" sz="quarter" idx="12"/>
          </p:nvPr>
        </p:nvSpPr>
        <p:spPr/>
        <p:txBody>
          <a:bodyPr/>
          <a:lstStyle/>
          <a:p>
            <a:fld id="{9DEBE42B-2C75-406D-89FC-F75A6131E49B}" type="slidenum">
              <a:rPr lang="en-US" smtClean="0"/>
              <a:t>‹#›</a:t>
            </a:fld>
            <a:endParaRPr lang="en-US"/>
          </a:p>
        </p:txBody>
      </p:sp>
    </p:spTree>
    <p:extLst>
      <p:ext uri="{BB962C8B-B14F-4D97-AF65-F5344CB8AC3E}">
        <p14:creationId xmlns:p14="http://schemas.microsoft.com/office/powerpoint/2010/main" val="2074476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471F9-6B93-F833-2904-C445B65039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1F2D9D0-85E3-4CE5-80C4-F3F34B7B29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6910952-F411-F12B-CF51-BD100ACA9B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FD8F7AD-5608-E847-B7F0-85B104083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5BE520F-6FA2-019D-333B-CB6713ADAE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C2B866-6C77-1F13-1775-20269C21A911}"/>
              </a:ext>
            </a:extLst>
          </p:cNvPr>
          <p:cNvSpPr>
            <a:spLocks noGrp="1"/>
          </p:cNvSpPr>
          <p:nvPr>
            <p:ph type="dt" sz="half" idx="10"/>
          </p:nvPr>
        </p:nvSpPr>
        <p:spPr/>
        <p:txBody>
          <a:bodyPr/>
          <a:lstStyle/>
          <a:p>
            <a:fld id="{B30CD69A-FED6-4029-823A-B0EA44B95C84}" type="datetimeFigureOut">
              <a:rPr lang="en-US" smtClean="0"/>
              <a:t>4/28/2023</a:t>
            </a:fld>
            <a:endParaRPr lang="en-US"/>
          </a:p>
        </p:txBody>
      </p:sp>
      <p:sp>
        <p:nvSpPr>
          <p:cNvPr id="8" name="Footer Placeholder 7">
            <a:extLst>
              <a:ext uri="{FF2B5EF4-FFF2-40B4-BE49-F238E27FC236}">
                <a16:creationId xmlns:a16="http://schemas.microsoft.com/office/drawing/2014/main" xmlns="" id="{C6C0ED8A-F34F-1B9D-9B0E-D5E9D2445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8AC271D-EF3C-FB64-2120-F76486618111}"/>
              </a:ext>
            </a:extLst>
          </p:cNvPr>
          <p:cNvSpPr>
            <a:spLocks noGrp="1"/>
          </p:cNvSpPr>
          <p:nvPr>
            <p:ph type="sldNum" sz="quarter" idx="12"/>
          </p:nvPr>
        </p:nvSpPr>
        <p:spPr/>
        <p:txBody>
          <a:bodyPr/>
          <a:lstStyle/>
          <a:p>
            <a:fld id="{9DEBE42B-2C75-406D-89FC-F75A6131E49B}" type="slidenum">
              <a:rPr lang="en-US" smtClean="0"/>
              <a:t>‹#›</a:t>
            </a:fld>
            <a:endParaRPr lang="en-US"/>
          </a:p>
        </p:txBody>
      </p:sp>
    </p:spTree>
    <p:extLst>
      <p:ext uri="{BB962C8B-B14F-4D97-AF65-F5344CB8AC3E}">
        <p14:creationId xmlns:p14="http://schemas.microsoft.com/office/powerpoint/2010/main" val="878472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A759B-374A-2D18-A7A3-253D6AEC98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27609FD-9114-9130-6B31-39667F5583FC}"/>
              </a:ext>
            </a:extLst>
          </p:cNvPr>
          <p:cNvSpPr>
            <a:spLocks noGrp="1"/>
          </p:cNvSpPr>
          <p:nvPr>
            <p:ph type="dt" sz="half" idx="10"/>
          </p:nvPr>
        </p:nvSpPr>
        <p:spPr/>
        <p:txBody>
          <a:bodyPr/>
          <a:lstStyle/>
          <a:p>
            <a:fld id="{B30CD69A-FED6-4029-823A-B0EA44B95C84}" type="datetimeFigureOut">
              <a:rPr lang="en-US" smtClean="0"/>
              <a:t>4/28/2023</a:t>
            </a:fld>
            <a:endParaRPr lang="en-US"/>
          </a:p>
        </p:txBody>
      </p:sp>
      <p:sp>
        <p:nvSpPr>
          <p:cNvPr id="4" name="Footer Placeholder 3">
            <a:extLst>
              <a:ext uri="{FF2B5EF4-FFF2-40B4-BE49-F238E27FC236}">
                <a16:creationId xmlns:a16="http://schemas.microsoft.com/office/drawing/2014/main" xmlns="" id="{2B8575A5-094F-FD63-B17E-B2F259DC5B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9BF27BB-A95E-E881-19FC-336022C01C05}"/>
              </a:ext>
            </a:extLst>
          </p:cNvPr>
          <p:cNvSpPr>
            <a:spLocks noGrp="1"/>
          </p:cNvSpPr>
          <p:nvPr>
            <p:ph type="sldNum" sz="quarter" idx="12"/>
          </p:nvPr>
        </p:nvSpPr>
        <p:spPr/>
        <p:txBody>
          <a:bodyPr/>
          <a:lstStyle/>
          <a:p>
            <a:fld id="{9DEBE42B-2C75-406D-89FC-F75A6131E49B}" type="slidenum">
              <a:rPr lang="en-US" smtClean="0"/>
              <a:t>‹#›</a:t>
            </a:fld>
            <a:endParaRPr lang="en-US"/>
          </a:p>
        </p:txBody>
      </p:sp>
    </p:spTree>
    <p:extLst>
      <p:ext uri="{BB962C8B-B14F-4D97-AF65-F5344CB8AC3E}">
        <p14:creationId xmlns:p14="http://schemas.microsoft.com/office/powerpoint/2010/main" val="9644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F5F79F0-CBE9-13B6-36F1-1D6154399DE9}"/>
              </a:ext>
            </a:extLst>
          </p:cNvPr>
          <p:cNvSpPr>
            <a:spLocks noGrp="1"/>
          </p:cNvSpPr>
          <p:nvPr>
            <p:ph type="dt" sz="half" idx="10"/>
          </p:nvPr>
        </p:nvSpPr>
        <p:spPr/>
        <p:txBody>
          <a:bodyPr/>
          <a:lstStyle/>
          <a:p>
            <a:fld id="{B30CD69A-FED6-4029-823A-B0EA44B95C84}" type="datetimeFigureOut">
              <a:rPr lang="en-US" smtClean="0"/>
              <a:t>4/28/2023</a:t>
            </a:fld>
            <a:endParaRPr lang="en-US"/>
          </a:p>
        </p:txBody>
      </p:sp>
      <p:sp>
        <p:nvSpPr>
          <p:cNvPr id="3" name="Footer Placeholder 2">
            <a:extLst>
              <a:ext uri="{FF2B5EF4-FFF2-40B4-BE49-F238E27FC236}">
                <a16:creationId xmlns:a16="http://schemas.microsoft.com/office/drawing/2014/main" xmlns="" id="{31BE9614-A6CA-99ED-6C57-4C8423CDD1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D65540-189F-1F5C-6141-DEE62BE21D28}"/>
              </a:ext>
            </a:extLst>
          </p:cNvPr>
          <p:cNvSpPr>
            <a:spLocks noGrp="1"/>
          </p:cNvSpPr>
          <p:nvPr>
            <p:ph type="sldNum" sz="quarter" idx="12"/>
          </p:nvPr>
        </p:nvSpPr>
        <p:spPr/>
        <p:txBody>
          <a:bodyPr/>
          <a:lstStyle/>
          <a:p>
            <a:fld id="{9DEBE42B-2C75-406D-89FC-F75A6131E49B}" type="slidenum">
              <a:rPr lang="en-US" smtClean="0"/>
              <a:t>‹#›</a:t>
            </a:fld>
            <a:endParaRPr lang="en-US"/>
          </a:p>
        </p:txBody>
      </p:sp>
    </p:spTree>
    <p:extLst>
      <p:ext uri="{BB962C8B-B14F-4D97-AF65-F5344CB8AC3E}">
        <p14:creationId xmlns:p14="http://schemas.microsoft.com/office/powerpoint/2010/main" val="1136172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8FFE37-1613-78A4-6231-7F74B8B5C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23AA85E-D204-3C8E-BD70-363BDC14A4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B278BDF-EE4B-D87A-FE62-1F5605D76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803C689-A486-91FE-7487-6FC1C6683E4E}"/>
              </a:ext>
            </a:extLst>
          </p:cNvPr>
          <p:cNvSpPr>
            <a:spLocks noGrp="1"/>
          </p:cNvSpPr>
          <p:nvPr>
            <p:ph type="dt" sz="half" idx="10"/>
          </p:nvPr>
        </p:nvSpPr>
        <p:spPr/>
        <p:txBody>
          <a:bodyPr/>
          <a:lstStyle/>
          <a:p>
            <a:fld id="{B30CD69A-FED6-4029-823A-B0EA44B95C84}" type="datetimeFigureOut">
              <a:rPr lang="en-US" smtClean="0"/>
              <a:t>4/28/2023</a:t>
            </a:fld>
            <a:endParaRPr lang="en-US"/>
          </a:p>
        </p:txBody>
      </p:sp>
      <p:sp>
        <p:nvSpPr>
          <p:cNvPr id="6" name="Footer Placeholder 5">
            <a:extLst>
              <a:ext uri="{FF2B5EF4-FFF2-40B4-BE49-F238E27FC236}">
                <a16:creationId xmlns:a16="http://schemas.microsoft.com/office/drawing/2014/main" xmlns="" id="{60A28D12-26CB-7C67-5C39-0A709D101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5DCE14C-A908-BC44-E14B-656C2DA6A36B}"/>
              </a:ext>
            </a:extLst>
          </p:cNvPr>
          <p:cNvSpPr>
            <a:spLocks noGrp="1"/>
          </p:cNvSpPr>
          <p:nvPr>
            <p:ph type="sldNum" sz="quarter" idx="12"/>
          </p:nvPr>
        </p:nvSpPr>
        <p:spPr/>
        <p:txBody>
          <a:bodyPr/>
          <a:lstStyle/>
          <a:p>
            <a:fld id="{9DEBE42B-2C75-406D-89FC-F75A6131E49B}" type="slidenum">
              <a:rPr lang="en-US" smtClean="0"/>
              <a:t>‹#›</a:t>
            </a:fld>
            <a:endParaRPr lang="en-US"/>
          </a:p>
        </p:txBody>
      </p:sp>
    </p:spTree>
    <p:extLst>
      <p:ext uri="{BB962C8B-B14F-4D97-AF65-F5344CB8AC3E}">
        <p14:creationId xmlns:p14="http://schemas.microsoft.com/office/powerpoint/2010/main" val="1120241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6142F0-88F2-2129-45F0-EF4ADEE744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F682812-C637-C212-68DE-C70D76A4C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0776672-D1C0-B238-118C-0A247EBAA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4FE4037-8D73-6116-3A47-45FE6C4512BF}"/>
              </a:ext>
            </a:extLst>
          </p:cNvPr>
          <p:cNvSpPr>
            <a:spLocks noGrp="1"/>
          </p:cNvSpPr>
          <p:nvPr>
            <p:ph type="dt" sz="half" idx="10"/>
          </p:nvPr>
        </p:nvSpPr>
        <p:spPr/>
        <p:txBody>
          <a:bodyPr/>
          <a:lstStyle/>
          <a:p>
            <a:fld id="{B30CD69A-FED6-4029-823A-B0EA44B95C84}" type="datetimeFigureOut">
              <a:rPr lang="en-US" smtClean="0"/>
              <a:t>4/28/2023</a:t>
            </a:fld>
            <a:endParaRPr lang="en-US"/>
          </a:p>
        </p:txBody>
      </p:sp>
      <p:sp>
        <p:nvSpPr>
          <p:cNvPr id="6" name="Footer Placeholder 5">
            <a:extLst>
              <a:ext uri="{FF2B5EF4-FFF2-40B4-BE49-F238E27FC236}">
                <a16:creationId xmlns:a16="http://schemas.microsoft.com/office/drawing/2014/main" xmlns="" id="{3AE32221-2492-6A12-0890-C97C3EE5EB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EA9295A-6E93-6966-3FAA-9D269CA684DB}"/>
              </a:ext>
            </a:extLst>
          </p:cNvPr>
          <p:cNvSpPr>
            <a:spLocks noGrp="1"/>
          </p:cNvSpPr>
          <p:nvPr>
            <p:ph type="sldNum" sz="quarter" idx="12"/>
          </p:nvPr>
        </p:nvSpPr>
        <p:spPr/>
        <p:txBody>
          <a:bodyPr/>
          <a:lstStyle/>
          <a:p>
            <a:fld id="{9DEBE42B-2C75-406D-89FC-F75A6131E49B}" type="slidenum">
              <a:rPr lang="en-US" smtClean="0"/>
              <a:t>‹#›</a:t>
            </a:fld>
            <a:endParaRPr lang="en-US"/>
          </a:p>
        </p:txBody>
      </p:sp>
    </p:spTree>
    <p:extLst>
      <p:ext uri="{BB962C8B-B14F-4D97-AF65-F5344CB8AC3E}">
        <p14:creationId xmlns:p14="http://schemas.microsoft.com/office/powerpoint/2010/main" val="121406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4CC61A-4C4A-A254-E455-13F6408AF2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3A938A-DCF2-F237-ACD4-BAB4A04E8C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3A3B2A-9EF6-750E-5D33-20BD4625B5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CD69A-FED6-4029-823A-B0EA44B95C84}" type="datetimeFigureOut">
              <a:rPr lang="en-US" smtClean="0"/>
              <a:t>4/28/2023</a:t>
            </a:fld>
            <a:endParaRPr lang="en-US"/>
          </a:p>
        </p:txBody>
      </p:sp>
      <p:sp>
        <p:nvSpPr>
          <p:cNvPr id="5" name="Footer Placeholder 4">
            <a:extLst>
              <a:ext uri="{FF2B5EF4-FFF2-40B4-BE49-F238E27FC236}">
                <a16:creationId xmlns:a16="http://schemas.microsoft.com/office/drawing/2014/main" xmlns="" id="{3D37F271-9190-3545-E18B-62529CD24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F20A43F-2391-E2D9-0119-83F92219C1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EBE42B-2C75-406D-89FC-F75A6131E49B}" type="slidenum">
              <a:rPr lang="en-US" smtClean="0"/>
              <a:t>‹#›</a:t>
            </a:fld>
            <a:endParaRPr lang="en-US"/>
          </a:p>
        </p:txBody>
      </p:sp>
    </p:spTree>
    <p:extLst>
      <p:ext uri="{BB962C8B-B14F-4D97-AF65-F5344CB8AC3E}">
        <p14:creationId xmlns:p14="http://schemas.microsoft.com/office/powerpoint/2010/main" val="3031441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6.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MRQoMHHy4TA" TargetMode="External"/><Relationship Id="rId2" Type="http://schemas.openxmlformats.org/officeDocument/2006/relationships/audio" Target="../media/audio6.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audio" Target="../media/audio4.wav"/></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9.wdp"/><Relationship Id="rId9"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6.wav"/><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7" Type="http://schemas.microsoft.com/office/2007/relationships/hdphoto" Target="../media/hdphoto4.wdp"/><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4.wav"/><Relationship Id="rId1" Type="http://schemas.openxmlformats.org/officeDocument/2006/relationships/slideLayout" Target="../slideLayouts/slideLayout7.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wDZQxhxhv98&amp;t=221s" TargetMode="External"/><Relationship Id="rId7" Type="http://schemas.microsoft.com/office/2007/relationships/hdphoto" Target="../media/hdphoto7.wdp"/><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6.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4.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46A72AD-6F5A-C200-AD3A-2C21FEF6FB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11" b="99362" l="2875" r="99042">
                        <a14:foregroundMark x1="9265" y1="21702" x2="4952" y2="57660"/>
                        <a14:foregroundMark x1="4952" y1="57660" x2="6230" y2="71915"/>
                        <a14:foregroundMark x1="6230" y1="71915" x2="4633" y2="81277"/>
                        <a14:foregroundMark x1="4633" y1="81277" x2="10418" y2="91327"/>
                        <a14:foregroundMark x1="48339" y1="94958" x2="50799" y2="94894"/>
                        <a14:foregroundMark x1="50799" y1="94894" x2="50958" y2="93617"/>
                        <a14:foregroundMark x1="5272" y1="17021" x2="21885" y2="10638"/>
                        <a14:foregroundMark x1="21885" y1="10638" x2="68371" y2="14043"/>
                        <a14:foregroundMark x1="68371" y1="14043" x2="90256" y2="27021"/>
                        <a14:foregroundMark x1="90256" y1="27021" x2="96764" y2="59287"/>
                        <a14:foregroundMark x1="96530" y1="91087" x2="92674" y2="95677"/>
                        <a14:foregroundMark x1="96885" y1="42899" x2="92812" y2="25745"/>
                        <a14:foregroundMark x1="92812" y1="25745" x2="79073" y2="11277"/>
                        <a14:foregroundMark x1="79073" y1="11277" x2="58466" y2="8723"/>
                        <a14:foregroundMark x1="99042" y1="31064" x2="99042" y2="31064"/>
                        <a14:foregroundMark x1="3994" y1="31277" x2="3994" y2="31277"/>
                        <a14:backgroundMark x1="639" y1="14894" x2="0" y2="84043"/>
                        <a14:backgroundMark x1="9425" y1="95319" x2="54313" y2="98511"/>
                        <a14:backgroundMark x1="52556" y1="98085" x2="19329" y2="97872"/>
                        <a14:backgroundMark x1="19329" y1="97872" x2="7188" y2="92553"/>
                        <a14:backgroundMark x1="99681" y1="32128" x2="99201" y2="97447"/>
                        <a14:backgroundMark x1="99201" y1="97447" x2="92013" y2="99149"/>
                        <a14:backgroundMark x1="92013" y1="99149" x2="95048" y2="99149"/>
                        <a14:backgroundMark x1="95048" y1="99574" x2="84026" y2="99362"/>
                      </a14:backgroundRemoval>
                    </a14:imgEffect>
                  </a14:imgLayer>
                </a14:imgProps>
              </a:ext>
            </a:extLst>
          </a:blip>
          <a:stretch>
            <a:fillRect/>
          </a:stretch>
        </p:blipFill>
        <p:spPr>
          <a:xfrm>
            <a:off x="114286" y="1203689"/>
            <a:ext cx="11520760" cy="6033135"/>
          </a:xfrm>
          <a:prstGeom prst="rect">
            <a:avLst/>
          </a:prstGeom>
        </p:spPr>
      </p:pic>
      <p:sp>
        <p:nvSpPr>
          <p:cNvPr id="3" name="TextBox 2">
            <a:extLst>
              <a:ext uri="{FF2B5EF4-FFF2-40B4-BE49-F238E27FC236}">
                <a16:creationId xmlns:a16="http://schemas.microsoft.com/office/drawing/2014/main" xmlns="" id="{65AC1486-DF1A-342B-59B4-3C20356027A2}"/>
              </a:ext>
            </a:extLst>
          </p:cNvPr>
          <p:cNvSpPr txBox="1"/>
          <p:nvPr/>
        </p:nvSpPr>
        <p:spPr>
          <a:xfrm>
            <a:off x="851263" y="1334318"/>
            <a:ext cx="10698479"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KỸ NĂNG SỐNG</a:t>
            </a:r>
          </a:p>
        </p:txBody>
      </p:sp>
    </p:spTree>
    <p:extLst>
      <p:ext uri="{BB962C8B-B14F-4D97-AF65-F5344CB8AC3E}">
        <p14:creationId xmlns:p14="http://schemas.microsoft.com/office/powerpoint/2010/main" val="333318522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shreg.wav"/>
          </p:stSnd>
        </p:sndAc>
      </p:transition>
    </mc:Choice>
    <mc:Fallback xmlns="">
      <p:transition spd="slow">
        <p:sndAc>
          <p:stSnd>
            <p:snd r:embed="rId5" name="cashreg.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D4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F195871-61D9-C57E-CC52-9355B9D9D7A1}"/>
              </a:ext>
            </a:extLst>
          </p:cNvPr>
          <p:cNvSpPr txBox="1"/>
          <p:nvPr/>
        </p:nvSpPr>
        <p:spPr>
          <a:xfrm>
            <a:off x="1338663" y="1388810"/>
            <a:ext cx="9514673" cy="2425087"/>
          </a:xfrm>
          <a:prstGeom prst="rect">
            <a:avLst/>
          </a:prstGeom>
          <a:noFill/>
        </p:spPr>
        <p:txBody>
          <a:bodyPr wrap="square">
            <a:spAutoFit/>
          </a:bodyPr>
          <a:lstStyle/>
          <a:p>
            <a:pPr marL="0" marR="91440" algn="ctr">
              <a:lnSpc>
                <a:spcPct val="130000"/>
              </a:lnSpc>
              <a:spcBef>
                <a:spcPts val="0"/>
              </a:spcBef>
              <a:spcAft>
                <a:spcPts val="0"/>
              </a:spcAft>
            </a:pP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Xâm</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lôi</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kéo</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dỗ</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ép</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buộc</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D852DD63-9205-5159-011C-7E30ECE86562}"/>
              </a:ext>
            </a:extLst>
          </p:cNvPr>
          <p:cNvPicPr>
            <a:picLocks noChangeAspect="1"/>
          </p:cNvPicPr>
          <p:nvPr/>
        </p:nvPicPr>
        <p:blipFill>
          <a:blip r:embed="rId3"/>
          <a:stretch>
            <a:fillRect/>
          </a:stretch>
        </p:blipFill>
        <p:spPr>
          <a:xfrm flipH="1">
            <a:off x="-1355090" y="2419350"/>
            <a:ext cx="4762500" cy="4762500"/>
          </a:xfrm>
          <a:prstGeom prst="rect">
            <a:avLst/>
          </a:prstGeom>
        </p:spPr>
      </p:pic>
      <p:pic>
        <p:nvPicPr>
          <p:cNvPr id="4" name="Picture 3">
            <a:extLst>
              <a:ext uri="{FF2B5EF4-FFF2-40B4-BE49-F238E27FC236}">
                <a16:creationId xmlns:a16="http://schemas.microsoft.com/office/drawing/2014/main" xmlns="" id="{65DCBA01-E0CE-62C8-E6E3-D31532FAFF09}"/>
              </a:ext>
            </a:extLst>
          </p:cNvPr>
          <p:cNvPicPr>
            <a:picLocks noChangeAspect="1"/>
          </p:cNvPicPr>
          <p:nvPr/>
        </p:nvPicPr>
        <p:blipFill>
          <a:blip r:embed="rId4"/>
          <a:stretch>
            <a:fillRect/>
          </a:stretch>
        </p:blipFill>
        <p:spPr>
          <a:xfrm>
            <a:off x="9290050" y="4057650"/>
            <a:ext cx="2800350" cy="2800350"/>
          </a:xfrm>
          <a:prstGeom prst="rect">
            <a:avLst/>
          </a:prstGeom>
        </p:spPr>
      </p:pic>
    </p:spTree>
    <p:extLst>
      <p:ext uri="{BB962C8B-B14F-4D97-AF65-F5344CB8AC3E}">
        <p14:creationId xmlns:p14="http://schemas.microsoft.com/office/powerpoint/2010/main" val="1901247875"/>
      </p:ext>
    </p:extLst>
  </p:cSld>
  <p:clrMapOvr>
    <a:masterClrMapping/>
  </p:clrMapOvr>
  <p:transition spd="slow">
    <p:push dir="u"/>
    <p:sndAc>
      <p:stSnd>
        <p:snd r:embed="rId2" name="camera.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E4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439A339-612B-5F1C-CE06-C3778F3ABC8F}"/>
              </a:ext>
            </a:extLst>
          </p:cNvPr>
          <p:cNvSpPr txBox="1"/>
          <p:nvPr/>
        </p:nvSpPr>
        <p:spPr>
          <a:xfrm>
            <a:off x="1046018" y="1889481"/>
            <a:ext cx="10099964" cy="3405676"/>
          </a:xfrm>
          <a:prstGeom prst="rect">
            <a:avLst/>
          </a:prstGeom>
          <a:noFill/>
        </p:spPr>
        <p:txBody>
          <a:bodyPr wrap="square">
            <a:spAutoFit/>
          </a:bodyPr>
          <a:lstStyle/>
          <a:p>
            <a:pPr marL="0" marR="91440" algn="just">
              <a:lnSpc>
                <a:spcPct val="130000"/>
              </a:lnSpc>
              <a:spcBef>
                <a:spcPts val="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Trung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1200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Trung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8h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trôi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xâmhại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Trong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hiếp</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dâm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chiếm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60%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91440" algn="just">
              <a:lnSpc>
                <a:spcPct val="130000"/>
              </a:lnSpc>
              <a:spcBef>
                <a:spcPts val="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trai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91440" algn="just">
              <a:lnSpc>
                <a:spcPct val="130000"/>
              </a:lnSpc>
              <a:spcBef>
                <a:spcPts val="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+ 93%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quen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068C4909-277F-5C2B-D455-7A0D067D40AC}"/>
              </a:ext>
            </a:extLst>
          </p:cNvPr>
          <p:cNvSpPr txBox="1"/>
          <p:nvPr/>
        </p:nvSpPr>
        <p:spPr>
          <a:xfrm>
            <a:off x="678871" y="862093"/>
            <a:ext cx="11360728" cy="678199"/>
          </a:xfrm>
          <a:prstGeom prst="rect">
            <a:avLst/>
          </a:prstGeom>
          <a:noFill/>
        </p:spPr>
        <p:txBody>
          <a:bodyPr wrap="square">
            <a:spAutoFit/>
          </a:bodyPr>
          <a:lstStyle/>
          <a:p>
            <a:pPr marL="0" marR="91440" algn="just">
              <a:lnSpc>
                <a:spcPct val="130000"/>
              </a:lnSpc>
              <a:spcBef>
                <a:spcPts val="0"/>
              </a:spcBef>
              <a:spcAft>
                <a:spcPts val="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đáng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sợ</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Nam:</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591651"/>
      </p:ext>
    </p:extLst>
  </p:cSld>
  <p:clrMapOvr>
    <a:masterClrMapping/>
  </p:clrMapOvr>
  <p:transition spd="slow">
    <p:push dir="u"/>
    <p:sndAc>
      <p:stSnd>
        <p:snd r:embed="rId2" name="click.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0FBA7B4-CB6D-5462-7715-4A20615F312E}"/>
              </a:ext>
            </a:extLst>
          </p:cNvPr>
          <p:cNvSpPr txBox="1"/>
          <p:nvPr/>
        </p:nvSpPr>
        <p:spPr>
          <a:xfrm>
            <a:off x="2039007" y="1050318"/>
            <a:ext cx="8355724" cy="824649"/>
          </a:xfrm>
          <a:prstGeom prst="rect">
            <a:avLst/>
          </a:prstGeom>
          <a:noFill/>
        </p:spPr>
        <p:txBody>
          <a:bodyPr wrap="square" rtlCol="0">
            <a:spAutoFit/>
          </a:bodyPr>
          <a:lstStyle/>
          <a:p>
            <a:pPr marL="0" marR="91440" algn="just">
              <a:lnSpc>
                <a:spcPct val="130000"/>
              </a:lnSpc>
              <a:spcBef>
                <a:spcPts val="0"/>
              </a:spcBef>
              <a:spcAft>
                <a:spcPts val="0"/>
              </a:spcAft>
            </a:pPr>
            <a:r>
              <a:rPr lang="vi-VN"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 Nhận diện chân dung kẻ xâm hại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BD3861A7-A062-838E-18A6-D0E0305F112D}"/>
              </a:ext>
            </a:extLst>
          </p:cNvPr>
          <p:cNvSpPr txBox="1"/>
          <p:nvPr/>
        </p:nvSpPr>
        <p:spPr>
          <a:xfrm>
            <a:off x="3279227" y="2259724"/>
            <a:ext cx="6285186" cy="678199"/>
          </a:xfrm>
          <a:prstGeom prst="rect">
            <a:avLst/>
          </a:prstGeom>
          <a:noFill/>
        </p:spPr>
        <p:txBody>
          <a:bodyPr wrap="square" rtlCol="0">
            <a:spAutoFit/>
          </a:bodyPr>
          <a:lstStyle/>
          <a:p>
            <a:pPr marL="0" marR="91440" algn="just">
              <a:lnSpc>
                <a:spcPct val="130000"/>
              </a:lnSpc>
              <a:spcBef>
                <a:spcPts val="0"/>
              </a:spcBef>
              <a:spcAft>
                <a:spcPts val="0"/>
              </a:spcAft>
            </a:pPr>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 động: Nhanh tay vẽ tranh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616719"/>
      </p:ext>
    </p:extLst>
  </p:cSld>
  <p:clrMapOvr>
    <a:masterClrMapping/>
  </p:clrMapOvr>
  <p:transition spd="slow">
    <p:push dir="u"/>
    <p:sndAc>
      <p:stSnd>
        <p:snd r:embed="rId2" name="hammer.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FE4E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5BC4C01-B9D4-8992-8F45-16689D7441B5}"/>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2360582" y="-214181"/>
            <a:ext cx="2580744" cy="2524530"/>
          </a:xfrm>
          <a:prstGeom prst="rect">
            <a:avLst/>
          </a:prstGeom>
        </p:spPr>
      </p:pic>
      <p:sp>
        <p:nvSpPr>
          <p:cNvPr id="2" name="TextBox 1">
            <a:extLst>
              <a:ext uri="{FF2B5EF4-FFF2-40B4-BE49-F238E27FC236}">
                <a16:creationId xmlns:a16="http://schemas.microsoft.com/office/drawing/2014/main" xmlns="" id="{8D000968-AD15-BEE0-3E36-902253657D0E}"/>
              </a:ext>
            </a:extLst>
          </p:cNvPr>
          <p:cNvSpPr txBox="1"/>
          <p:nvPr/>
        </p:nvSpPr>
        <p:spPr>
          <a:xfrm>
            <a:off x="880890" y="1180278"/>
            <a:ext cx="10237076" cy="3884140"/>
          </a:xfrm>
          <a:prstGeom prst="rect">
            <a:avLst/>
          </a:prstGeom>
          <a:noFill/>
        </p:spPr>
        <p:txBody>
          <a:bodyPr wrap="square" rtlCol="0">
            <a:spAutoFit/>
          </a:bodyPr>
          <a:lstStyle/>
          <a:p>
            <a:pPr marL="457200" marR="91440" indent="-457200" algn="just">
              <a:lnSpc>
                <a:spcPct val="130000"/>
              </a:lnSpc>
              <a:spcBef>
                <a:spcPts val="0"/>
              </a:spcBef>
              <a:spcAft>
                <a:spcPts val="0"/>
              </a:spcAft>
              <a:buFont typeface="Wingdings" panose="05000000000000000000" pitchFamily="2" charset="2"/>
              <a:buChar char="q"/>
            </a:pPr>
            <a:r>
              <a:rPr lang="vi-VN" sz="2800" dirty="0">
                <a:solidFill>
                  <a:srgbClr val="000000"/>
                </a:solidFill>
                <a:effectLst/>
                <a:latin typeface="+mj-lt"/>
                <a:ea typeface="Calibri" panose="020F0502020204030204" pitchFamily="34" charset="0"/>
                <a:cs typeface="Times New Roman" panose="02020603050405020304" pitchFamily="18" charset="0"/>
              </a:rPr>
              <a:t>HS lắng nghe câu hỏi: “Theo các em, kẻ xâm hại trẻ em sẽ có hình dáng như thế nào?”</a:t>
            </a:r>
          </a:p>
          <a:p>
            <a:pPr marL="457200" marR="91440" indent="-457200" algn="just">
              <a:lnSpc>
                <a:spcPct val="130000"/>
              </a:lnSpc>
              <a:spcBef>
                <a:spcPts val="0"/>
              </a:spcBef>
              <a:spcAft>
                <a:spcPts val="0"/>
              </a:spcAft>
              <a:buFont typeface="Wingdings" panose="05000000000000000000" pitchFamily="2" charset="2"/>
              <a:buChar char="q"/>
            </a:pPr>
            <a:r>
              <a:rPr lang="vi-VN" sz="2800" dirty="0">
                <a:solidFill>
                  <a:srgbClr val="000000"/>
                </a:solidFill>
                <a:latin typeface="+mj-lt"/>
                <a:ea typeface="Calibri" panose="020F0502020204030204" pitchFamily="34" charset="0"/>
                <a:cs typeface="Times New Roman" panose="02020603050405020304" pitchFamily="18" charset="0"/>
              </a:rPr>
              <a:t>Nhiệm vụ của HS:</a:t>
            </a:r>
            <a:endParaRPr lang="en-US" sz="2800" dirty="0">
              <a:effectLst/>
              <a:latin typeface="+mj-lt"/>
              <a:ea typeface="Calibri" panose="020F0502020204030204" pitchFamily="34" charset="0"/>
              <a:cs typeface="Times New Roman" panose="02020603050405020304" pitchFamily="18" charset="0"/>
            </a:endParaRPr>
          </a:p>
          <a:p>
            <a:pPr marL="457200" marR="91440" indent="-457200" algn="just">
              <a:lnSpc>
                <a:spcPct val="130000"/>
              </a:lnSpc>
              <a:spcBef>
                <a:spcPts val="0"/>
              </a:spcBef>
              <a:spcAft>
                <a:spcPts val="0"/>
              </a:spcAft>
              <a:buFont typeface="Wingdings" panose="05000000000000000000" pitchFamily="2" charset="2"/>
              <a:buChar char="Ø"/>
            </a:pPr>
            <a:r>
              <a:rPr lang="vi-VN" sz="2800" dirty="0">
                <a:solidFill>
                  <a:srgbClr val="000000"/>
                </a:solidFill>
                <a:effectLst/>
                <a:latin typeface="+mj-lt"/>
                <a:ea typeface="Calibri" panose="020F0502020204030204" pitchFamily="34" charset="0"/>
                <a:cs typeface="Times New Roman" panose="02020603050405020304" pitchFamily="18" charset="0"/>
              </a:rPr>
              <a:t>Suy nghĩ và thảo luận chân dung kẻ xâm hại</a:t>
            </a:r>
            <a:endParaRPr lang="en-US" sz="2800" dirty="0">
              <a:effectLst/>
              <a:latin typeface="+mj-lt"/>
              <a:ea typeface="Calibri" panose="020F0502020204030204" pitchFamily="34" charset="0"/>
              <a:cs typeface="Times New Roman" panose="02020603050405020304" pitchFamily="18" charset="0"/>
            </a:endParaRPr>
          </a:p>
          <a:p>
            <a:pPr marL="457200" marR="91440" indent="-457200" algn="just">
              <a:lnSpc>
                <a:spcPct val="130000"/>
              </a:lnSpc>
              <a:spcBef>
                <a:spcPts val="0"/>
              </a:spcBef>
              <a:spcAft>
                <a:spcPts val="0"/>
              </a:spcAft>
              <a:buFont typeface="Wingdings" panose="05000000000000000000" pitchFamily="2" charset="2"/>
              <a:buChar char="Ø"/>
            </a:pPr>
            <a:r>
              <a:rPr lang="vi-VN" sz="2800" dirty="0">
                <a:solidFill>
                  <a:srgbClr val="000000"/>
                </a:solidFill>
                <a:effectLst/>
                <a:latin typeface="+mj-lt"/>
                <a:ea typeface="Calibri" panose="020F0502020204030204" pitchFamily="34" charset="0"/>
                <a:cs typeface="Times New Roman" panose="02020603050405020304" pitchFamily="18" charset="0"/>
              </a:rPr>
              <a:t>Mỗi nhóm cử 1 bạn đại diện lên bảng vẽ lại chân dung kẻ xâm hại lên bảng và mô tả chi tiết (mặt mũi, trang phục, tính cách…)</a:t>
            </a:r>
            <a:endParaRPr lang="en-US" sz="2800" dirty="0">
              <a:effectLst/>
              <a:latin typeface="+mj-lt"/>
              <a:ea typeface="Calibri" panose="020F0502020204030204" pitchFamily="34" charset="0"/>
              <a:cs typeface="Times New Roman" panose="02020603050405020304" pitchFamily="18" charset="0"/>
            </a:endParaRPr>
          </a:p>
          <a:p>
            <a:endParaRPr lang="en-US" sz="2800" dirty="0">
              <a:latin typeface="+mj-lt"/>
            </a:endParaRPr>
          </a:p>
        </p:txBody>
      </p:sp>
      <p:sp>
        <p:nvSpPr>
          <p:cNvPr id="3" name="TextBox 2">
            <a:extLst>
              <a:ext uri="{FF2B5EF4-FFF2-40B4-BE49-F238E27FC236}">
                <a16:creationId xmlns:a16="http://schemas.microsoft.com/office/drawing/2014/main" xmlns="" id="{EEB63738-30DE-9732-B517-927DCBE88C29}"/>
              </a:ext>
            </a:extLst>
          </p:cNvPr>
          <p:cNvSpPr txBox="1"/>
          <p:nvPr/>
        </p:nvSpPr>
        <p:spPr>
          <a:xfrm>
            <a:off x="3258207" y="213239"/>
            <a:ext cx="7088341" cy="751424"/>
          </a:xfrm>
          <a:prstGeom prst="rect">
            <a:avLst/>
          </a:prstGeom>
          <a:noFill/>
        </p:spPr>
        <p:txBody>
          <a:bodyPr wrap="square" rtlCol="0">
            <a:spAutoFit/>
          </a:bodyPr>
          <a:lstStyle/>
          <a:p>
            <a:pPr marL="0" marR="91440" algn="just">
              <a:lnSpc>
                <a:spcPct val="130000"/>
              </a:lnSpc>
              <a:spcBef>
                <a:spcPts val="0"/>
              </a:spcBef>
              <a:spcAft>
                <a:spcPts val="0"/>
              </a:spcAft>
            </a:pPr>
            <a:r>
              <a:rPr lang="vi-VN"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 động: Nhanh tay vẽ tranh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2BF32994-A511-1ADE-34A2-46D1E4FD3FB0}"/>
              </a:ext>
            </a:extLst>
          </p:cNvPr>
          <p:cNvPicPr>
            <a:picLocks noChangeAspect="1"/>
          </p:cNvPicPr>
          <p:nvPr/>
        </p:nvPicPr>
        <p:blipFill>
          <a:blip r:embed="rId5"/>
          <a:stretch>
            <a:fillRect/>
          </a:stretch>
        </p:blipFill>
        <p:spPr>
          <a:xfrm flipH="1">
            <a:off x="-420418" y="3678622"/>
            <a:ext cx="3409235" cy="3568032"/>
          </a:xfrm>
          <a:prstGeom prst="rect">
            <a:avLst/>
          </a:prstGeom>
        </p:spPr>
      </p:pic>
      <p:pic>
        <p:nvPicPr>
          <p:cNvPr id="5" name="Picture 4">
            <a:extLst>
              <a:ext uri="{FF2B5EF4-FFF2-40B4-BE49-F238E27FC236}">
                <a16:creationId xmlns:a16="http://schemas.microsoft.com/office/drawing/2014/main" xmlns="" id="{6FA5FEF5-5F56-3EEC-B387-D59F2EC8A081}"/>
              </a:ext>
            </a:extLst>
          </p:cNvPr>
          <p:cNvPicPr>
            <a:picLocks noChangeAspect="1"/>
          </p:cNvPicPr>
          <p:nvPr/>
        </p:nvPicPr>
        <p:blipFill>
          <a:blip r:embed="rId6"/>
          <a:stretch>
            <a:fillRect/>
          </a:stretch>
        </p:blipFill>
        <p:spPr>
          <a:xfrm>
            <a:off x="10241445" y="-119843"/>
            <a:ext cx="1950555" cy="1950555"/>
          </a:xfrm>
          <a:prstGeom prst="rect">
            <a:avLst/>
          </a:prstGeom>
        </p:spPr>
      </p:pic>
      <p:pic>
        <p:nvPicPr>
          <p:cNvPr id="6" name="Picture 5">
            <a:extLst>
              <a:ext uri="{FF2B5EF4-FFF2-40B4-BE49-F238E27FC236}">
                <a16:creationId xmlns:a16="http://schemas.microsoft.com/office/drawing/2014/main" xmlns="" id="{783F36B0-4A36-23E7-7262-C15E6E91D2A4}"/>
              </a:ext>
            </a:extLst>
          </p:cNvPr>
          <p:cNvPicPr>
            <a:picLocks noChangeAspect="1"/>
          </p:cNvPicPr>
          <p:nvPr/>
        </p:nvPicPr>
        <p:blipFill>
          <a:blip r:embed="rId7"/>
          <a:stretch>
            <a:fillRect/>
          </a:stretch>
        </p:blipFill>
        <p:spPr>
          <a:xfrm>
            <a:off x="8782765" y="4466897"/>
            <a:ext cx="3409235" cy="2391103"/>
          </a:xfrm>
          <a:prstGeom prst="rect">
            <a:avLst/>
          </a:prstGeom>
        </p:spPr>
      </p:pic>
    </p:spTree>
    <p:extLst>
      <p:ext uri="{BB962C8B-B14F-4D97-AF65-F5344CB8AC3E}">
        <p14:creationId xmlns:p14="http://schemas.microsoft.com/office/powerpoint/2010/main" val="28916082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lick.wav"/>
          </p:stSnd>
        </p:sndAc>
      </p:transition>
    </mc:Choice>
    <mc:Fallback xmlns="">
      <p:transition spd="slow">
        <p:split orient="vert"/>
        <p:sndAc>
          <p:stSnd>
            <p:snd r:embed="rId8" name="click.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1D9D7DC-CDE2-D1D7-B75B-ED1C45EC59D8}"/>
              </a:ext>
            </a:extLst>
          </p:cNvPr>
          <p:cNvSpPr txBox="1"/>
          <p:nvPr/>
        </p:nvSpPr>
        <p:spPr>
          <a:xfrm>
            <a:off x="924910" y="777766"/>
            <a:ext cx="10342179" cy="3046988"/>
          </a:xfrm>
          <a:prstGeom prst="rect">
            <a:avLst/>
          </a:prstGeom>
          <a:noFill/>
        </p:spPr>
        <p:txBody>
          <a:bodyPr wrap="square" rtlCol="0">
            <a:spAutoFit/>
          </a:bodyPr>
          <a:lstStyle/>
          <a:p>
            <a:pPr algn="just"/>
            <a:r>
              <a:rPr lang="vi-VN" sz="3200" b="1" dirty="0">
                <a:solidFill>
                  <a:srgbClr val="000000"/>
                </a:solidFill>
                <a:effectLst/>
                <a:latin typeface="Times New Roman" panose="02020603050405020304" pitchFamily="18" charset="0"/>
                <a:ea typeface="Calibri" panose="020F0502020204030204" pitchFamily="34" charset="0"/>
              </a:rPr>
              <a:t>Kẻ xâm hại trẻ em không có 1 hình dáng cụ thể, họ có thể trông rất dữ tợn, cũng có thể rất hiền lành. Họ có thể có đủ mọi độ tuổi, giới tính, ngành nghề khác nhau. Họ có thể là người lạ, cũng có thể là người quen, thậm chí là người thân của các em. Bởi vậy, các em hãy luôn chú ý bảo vệ chính mình khi tiếp xúc với mọi người nhé.</a:t>
            </a:r>
            <a:endParaRPr lang="en-US" sz="3200" b="1" dirty="0"/>
          </a:p>
        </p:txBody>
      </p:sp>
    </p:spTree>
    <p:extLst>
      <p:ext uri="{BB962C8B-B14F-4D97-AF65-F5344CB8AC3E}">
        <p14:creationId xmlns:p14="http://schemas.microsoft.com/office/powerpoint/2010/main" val="2369276110"/>
      </p:ext>
    </p:extLst>
  </p:cSld>
  <p:clrMapOvr>
    <a:masterClrMapping/>
  </p:clrMapOvr>
  <p:transition spd="slow">
    <p:wipe/>
    <p:sndAc>
      <p:stSnd>
        <p:snd r:embed="rId2" name="camera.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E513002-D5E3-B617-0E28-303C59F07F33}"/>
              </a:ext>
            </a:extLst>
          </p:cNvPr>
          <p:cNvSpPr txBox="1"/>
          <p:nvPr/>
        </p:nvSpPr>
        <p:spPr>
          <a:xfrm>
            <a:off x="2048033" y="1744897"/>
            <a:ext cx="8095934"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LUYỆN TẬP</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00675158"/>
      </p:ext>
    </p:extLst>
  </p:cSld>
  <p:clrMapOvr>
    <a:masterClrMapping/>
  </p:clrMapOvr>
  <p:transition spd="slow">
    <p:push dir="u"/>
    <p:sndAc>
      <p:stSnd>
        <p:snd r:embed="rId2" name="type.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FE4E6"/>
        </a:solidFill>
        <a:effectLst/>
      </p:bgPr>
    </p:bg>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xmlns="" id="{F3F366ED-F830-1751-C0BE-F3FCE0AFF2DD}"/>
              </a:ext>
            </a:extLst>
          </p:cNvPr>
          <p:cNvSpPr/>
          <p:nvPr/>
        </p:nvSpPr>
        <p:spPr>
          <a:xfrm rot="334907">
            <a:off x="688509" y="970755"/>
            <a:ext cx="10694956" cy="5799309"/>
          </a:xfrm>
          <a:prstGeom prst="cloud">
            <a:avLst/>
          </a:prstGeom>
          <a:solidFill>
            <a:srgbClr val="FEF5EC"/>
          </a:solidFill>
          <a:ln>
            <a:solidFill>
              <a:srgbClr val="7FE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44892CA4-7B4D-D41D-B9CE-215460F53CB7}"/>
              </a:ext>
            </a:extLst>
          </p:cNvPr>
          <p:cNvSpPr txBox="1"/>
          <p:nvPr/>
        </p:nvSpPr>
        <p:spPr>
          <a:xfrm>
            <a:off x="1828579" y="2510032"/>
            <a:ext cx="8534842" cy="2421112"/>
          </a:xfrm>
          <a:prstGeom prst="rect">
            <a:avLst/>
          </a:prstGeom>
          <a:noFill/>
        </p:spPr>
        <p:txBody>
          <a:bodyPr wrap="square">
            <a:spAutoFit/>
          </a:bodyPr>
          <a:lstStyle/>
          <a:p>
            <a:pPr marR="91440" lvl="0" algn="ctr">
              <a:lnSpc>
                <a:spcPct val="130000"/>
              </a:lnSpc>
              <a:spcBef>
                <a:spcPts val="0"/>
              </a:spcBef>
              <a:spcAft>
                <a:spcPts val="0"/>
              </a:spcAf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endPar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91440" lvl="0" algn="ctr">
              <a:lnSpc>
                <a:spcPct val="130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91440" algn="ctr">
              <a:lnSpc>
                <a:spcPct val="130000"/>
              </a:lnSpc>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video: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91440" algn="ctr">
              <a:lnSpc>
                <a:spcPct val="130000"/>
              </a:lnSpc>
              <a:spcBef>
                <a:spcPts val="0"/>
              </a:spcBef>
              <a:spcAft>
                <a:spcPts val="0"/>
              </a:spcAft>
            </a:pPr>
            <a:r>
              <a:rPr lang="vi-VN"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https://www.youtube.com/watch?v=MRQoMHHy4TA</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0947BD9B-0017-7C34-8F59-07412B95FA14}"/>
              </a:ext>
            </a:extLst>
          </p:cNvPr>
          <p:cNvSpPr txBox="1"/>
          <p:nvPr/>
        </p:nvSpPr>
        <p:spPr>
          <a:xfrm>
            <a:off x="-54924" y="164730"/>
            <a:ext cx="12246924" cy="769441"/>
          </a:xfrm>
          <a:prstGeom prst="rect">
            <a:avLst/>
          </a:prstGeom>
          <a:noFill/>
        </p:spPr>
        <p:txBody>
          <a:bodyPr wrap="square">
            <a:spAutoFit/>
          </a:bodyPr>
          <a:lstStyle/>
          <a:p>
            <a:r>
              <a:rPr lang="vi-VN" sz="4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3.1.</a:t>
            </a: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4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Nhận</a:t>
            </a: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4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biết</a:t>
            </a: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4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4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loại</a:t>
            </a: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4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báo</a:t>
            </a: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4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động</a:t>
            </a: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4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xâm</a:t>
            </a: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4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hại</a:t>
            </a: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4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tình</a:t>
            </a: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4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dục</a:t>
            </a: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5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2542427"/>
      </p:ext>
    </p:extLst>
  </p:cSld>
  <p:clrMapOvr>
    <a:masterClrMapping/>
  </p:clrMapOvr>
  <p:transition spd="slow">
    <p:push dir="u"/>
    <p:sndAc>
      <p:stSnd>
        <p:snd r:embed="rId2" name="ham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quy tắc 5 báo động nhận biết hành vi xâm hại">
            <a:hlinkClick r:id="" action="ppaction://media"/>
            <a:extLst>
              <a:ext uri="{FF2B5EF4-FFF2-40B4-BE49-F238E27FC236}">
                <a16:creationId xmlns:a16="http://schemas.microsoft.com/office/drawing/2014/main" xmlns="" id="{874D29F2-0286-666C-6070-9CB1D1A82298}"/>
              </a:ext>
            </a:extLst>
          </p:cNvPr>
          <p:cNvPicPr>
            <a:picLocks noChangeAspect="1"/>
          </p:cNvPicPr>
          <p:nvPr>
            <a:videoFile r:link="rId1"/>
            <p:extLst>
              <p:ext uri="{DAA4B4D4-6D71-4841-9C94-3DE7FCFB9230}">
                <p14:media xmlns:p14="http://schemas.microsoft.com/office/powerpoint/2010/main" r:embed="rId2">
                  <p14:trim st="10542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7572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5EC"/>
        </a:solidFill>
        <a:effectLst/>
      </p:bgPr>
    </p:bg>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xmlns="" id="{9E1EB80E-2538-6626-31EF-1EC48D16EA17}"/>
              </a:ext>
            </a:extLst>
          </p:cNvPr>
          <p:cNvSpPr/>
          <p:nvPr/>
        </p:nvSpPr>
        <p:spPr>
          <a:xfrm rot="153361">
            <a:off x="192013" y="-13359"/>
            <a:ext cx="11731739" cy="2272683"/>
          </a:xfrm>
          <a:prstGeom prst="cloud">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xmlns="" id="{8E55822E-D646-9B0D-48E8-30A0BD5E19F5}"/>
              </a:ext>
            </a:extLst>
          </p:cNvPr>
          <p:cNvSpPr txBox="1"/>
          <p:nvPr/>
        </p:nvSpPr>
        <p:spPr>
          <a:xfrm>
            <a:off x="484414" y="233940"/>
            <a:ext cx="11430000" cy="751424"/>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Lựa</a:t>
            </a:r>
            <a:r>
              <a:rPr lang="en-US" sz="3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nối</a:t>
            </a:r>
            <a:r>
              <a:rPr lang="en-US" sz="3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loại</a:t>
            </a:r>
            <a:r>
              <a:rPr lang="en-US" sz="3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báo</a:t>
            </a:r>
            <a:r>
              <a:rPr lang="en-US" sz="3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6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3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ứng</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xmlns="" id="{1E3B54AB-BA05-BCA2-E0DB-2E89D7CD85A5}"/>
              </a:ext>
            </a:extLst>
          </p:cNvPr>
          <p:cNvGraphicFramePr>
            <a:graphicFrameLocks noGrp="1"/>
          </p:cNvGraphicFramePr>
          <p:nvPr>
            <p:extLst>
              <p:ext uri="{D42A27DB-BD31-4B8C-83A1-F6EECF244321}">
                <p14:modId xmlns:p14="http://schemas.microsoft.com/office/powerpoint/2010/main" val="1699106137"/>
              </p:ext>
            </p:extLst>
          </p:nvPr>
        </p:nvGraphicFramePr>
        <p:xfrm>
          <a:off x="200025" y="1240971"/>
          <a:ext cx="8650061" cy="5412922"/>
        </p:xfrm>
        <a:graphic>
          <a:graphicData uri="http://schemas.openxmlformats.org/drawingml/2006/table">
            <a:tbl>
              <a:tblPr firstRow="1" bandRow="1">
                <a:tableStyleId>{5940675A-B579-460E-94D1-54222C63F5DA}</a:tableStyleId>
              </a:tblPr>
              <a:tblGrid>
                <a:gridCol w="8650061">
                  <a:extLst>
                    <a:ext uri="{9D8B030D-6E8A-4147-A177-3AD203B41FA5}">
                      <a16:colId xmlns:a16="http://schemas.microsoft.com/office/drawing/2014/main" xmlns="" val="2004086626"/>
                    </a:ext>
                  </a:extLst>
                </a:gridCol>
              </a:tblGrid>
              <a:tr h="1338943">
                <a:tc>
                  <a:txBody>
                    <a:bodyPr/>
                    <a:lstStyle/>
                    <a:p>
                      <a:pPr algn="ct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dỗ</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734523861"/>
                  </a:ext>
                </a:extLst>
              </a:tr>
              <a:tr h="1404257">
                <a:tc>
                  <a:txBody>
                    <a:bodyPr/>
                    <a:lstStyle/>
                    <a:p>
                      <a:pPr algn="ct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435557459"/>
                  </a:ext>
                </a:extLst>
              </a:tr>
              <a:tr h="1334861">
                <a:tc>
                  <a:txBody>
                    <a:bodyPr/>
                    <a:lstStyle/>
                    <a:p>
                      <a:pPr algn="ct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ngực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657095379"/>
                  </a:ext>
                </a:extLst>
              </a:tr>
              <a:tr h="1334861">
                <a:tc>
                  <a:txBody>
                    <a:bodyPr/>
                    <a:lstStyle/>
                    <a:p>
                      <a:pPr algn="ct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ôm </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hay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hôn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394796241"/>
                  </a:ext>
                </a:extLst>
              </a:tr>
            </a:tbl>
          </a:graphicData>
        </a:graphic>
      </p:graphicFrame>
      <p:cxnSp>
        <p:nvCxnSpPr>
          <p:cNvPr id="8" name="Straight Arrow Connector 7">
            <a:extLst>
              <a:ext uri="{FF2B5EF4-FFF2-40B4-BE49-F238E27FC236}">
                <a16:creationId xmlns:a16="http://schemas.microsoft.com/office/drawing/2014/main" xmlns="" id="{98111DF8-71F5-BB59-E67C-D48FD05ED9EE}"/>
              </a:ext>
            </a:extLst>
          </p:cNvPr>
          <p:cNvCxnSpPr>
            <a:cxnSpLocks/>
          </p:cNvCxnSpPr>
          <p:nvPr/>
        </p:nvCxnSpPr>
        <p:spPr>
          <a:xfrm>
            <a:off x="8850086" y="2090058"/>
            <a:ext cx="44631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xmlns="" id="{BCBE57A0-5CD7-6219-DDAC-45F9B7C484DB}"/>
              </a:ext>
            </a:extLst>
          </p:cNvPr>
          <p:cNvCxnSpPr>
            <a:cxnSpLocks/>
          </p:cNvCxnSpPr>
          <p:nvPr/>
        </p:nvCxnSpPr>
        <p:spPr>
          <a:xfrm>
            <a:off x="8850086" y="3318782"/>
            <a:ext cx="446314" cy="125729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aphicFrame>
        <p:nvGraphicFramePr>
          <p:cNvPr id="11" name="Table 4">
            <a:extLst>
              <a:ext uri="{FF2B5EF4-FFF2-40B4-BE49-F238E27FC236}">
                <a16:creationId xmlns:a16="http://schemas.microsoft.com/office/drawing/2014/main" xmlns="" id="{9A764EFB-D78A-9D48-F66A-E7764C3A9AA7}"/>
              </a:ext>
            </a:extLst>
          </p:cNvPr>
          <p:cNvGraphicFramePr>
            <a:graphicFrameLocks noGrp="1"/>
          </p:cNvGraphicFramePr>
          <p:nvPr>
            <p:extLst>
              <p:ext uri="{D42A27DB-BD31-4B8C-83A1-F6EECF244321}">
                <p14:modId xmlns:p14="http://schemas.microsoft.com/office/powerpoint/2010/main" val="3152840958"/>
              </p:ext>
            </p:extLst>
          </p:nvPr>
        </p:nvGraphicFramePr>
        <p:xfrm>
          <a:off x="9296400" y="1240971"/>
          <a:ext cx="2618014" cy="5302704"/>
        </p:xfrm>
        <a:graphic>
          <a:graphicData uri="http://schemas.openxmlformats.org/drawingml/2006/table">
            <a:tbl>
              <a:tblPr firstRow="1" bandRow="1">
                <a:tableStyleId>{5940675A-B579-460E-94D1-54222C63F5DA}</a:tableStyleId>
              </a:tblPr>
              <a:tblGrid>
                <a:gridCol w="2618014">
                  <a:extLst>
                    <a:ext uri="{9D8B030D-6E8A-4147-A177-3AD203B41FA5}">
                      <a16:colId xmlns:a16="http://schemas.microsoft.com/office/drawing/2014/main" xmlns="" val="1912046059"/>
                    </a:ext>
                  </a:extLst>
                </a:gridCol>
              </a:tblGrid>
              <a:tr h="1152038">
                <a:tc>
                  <a:txBody>
                    <a:bodyP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NHÌN</a:t>
                      </a:r>
                    </a:p>
                  </a:txBody>
                  <a:tcPr/>
                </a:tc>
                <a:extLst>
                  <a:ext uri="{0D108BD9-81ED-4DB2-BD59-A6C34878D82A}">
                    <a16:rowId xmlns:a16="http://schemas.microsoft.com/office/drawing/2014/main" xmlns="" val="734523861"/>
                  </a:ext>
                </a:extLst>
              </a:tr>
              <a:tr h="1430690">
                <a:tc>
                  <a:txBody>
                    <a:bodyP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ÔM</a:t>
                      </a:r>
                    </a:p>
                  </a:txBody>
                  <a:tcPr/>
                </a:tc>
                <a:extLst>
                  <a:ext uri="{0D108BD9-81ED-4DB2-BD59-A6C34878D82A}">
                    <a16:rowId xmlns:a16="http://schemas.microsoft.com/office/drawing/2014/main" xmlns="" val="2435557459"/>
                  </a:ext>
                </a:extLst>
              </a:tr>
              <a:tr h="1359988">
                <a:tc>
                  <a:txBody>
                    <a:bodyP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CHẠM </a:t>
                      </a:r>
                    </a:p>
                  </a:txBody>
                  <a:tcPr/>
                </a:tc>
                <a:extLst>
                  <a:ext uri="{0D108BD9-81ED-4DB2-BD59-A6C34878D82A}">
                    <a16:rowId xmlns:a16="http://schemas.microsoft.com/office/drawing/2014/main" xmlns="" val="657095379"/>
                  </a:ext>
                </a:extLst>
              </a:tr>
              <a:tr h="1359988">
                <a:tc>
                  <a:txBody>
                    <a:bodyP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NÓI</a:t>
                      </a:r>
                    </a:p>
                  </a:txBody>
                  <a:tcPr/>
                </a:tc>
                <a:extLst>
                  <a:ext uri="{0D108BD9-81ED-4DB2-BD59-A6C34878D82A}">
                    <a16:rowId xmlns:a16="http://schemas.microsoft.com/office/drawing/2014/main" xmlns="" val="1394796241"/>
                  </a:ext>
                </a:extLst>
              </a:tr>
            </a:tbl>
          </a:graphicData>
        </a:graphic>
      </p:graphicFrame>
      <p:cxnSp>
        <p:nvCxnSpPr>
          <p:cNvPr id="15" name="Straight Arrow Connector 14">
            <a:extLst>
              <a:ext uri="{FF2B5EF4-FFF2-40B4-BE49-F238E27FC236}">
                <a16:creationId xmlns:a16="http://schemas.microsoft.com/office/drawing/2014/main" xmlns="" id="{E1D90CAF-8C3D-7638-3267-66F710F2E057}"/>
              </a:ext>
            </a:extLst>
          </p:cNvPr>
          <p:cNvCxnSpPr>
            <a:cxnSpLocks/>
          </p:cNvCxnSpPr>
          <p:nvPr/>
        </p:nvCxnSpPr>
        <p:spPr>
          <a:xfrm>
            <a:off x="8850086" y="4788043"/>
            <a:ext cx="446314" cy="125729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xmlns="" id="{4BF854A4-F395-1936-3F25-DB653BE55DBD}"/>
              </a:ext>
            </a:extLst>
          </p:cNvPr>
          <p:cNvCxnSpPr>
            <a:cxnSpLocks/>
          </p:cNvCxnSpPr>
          <p:nvPr/>
        </p:nvCxnSpPr>
        <p:spPr>
          <a:xfrm flipV="1">
            <a:off x="8850086" y="3151108"/>
            <a:ext cx="446314" cy="299440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728093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lick.wav"/>
          </p:stSnd>
        </p:sndAc>
      </p:transition>
    </mc:Choice>
    <mc:Fallback xmlns="">
      <p:transition spd="slow">
        <p:sndAc>
          <p:stSnd>
            <p:snd r:embed="rId4"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FBFD8"/>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C67F0A92-A06B-07F4-DC3E-FD2CC8F84997}"/>
              </a:ext>
            </a:extLst>
          </p:cNvPr>
          <p:cNvGrpSpPr/>
          <p:nvPr/>
        </p:nvGrpSpPr>
        <p:grpSpPr>
          <a:xfrm>
            <a:off x="-1664743" y="1538983"/>
            <a:ext cx="13291458" cy="4927963"/>
            <a:chOff x="-1747159" y="1471207"/>
            <a:chExt cx="13291458" cy="4927963"/>
          </a:xfrm>
        </p:grpSpPr>
        <p:pic>
          <p:nvPicPr>
            <p:cNvPr id="3" name="Picture 2">
              <a:extLst>
                <a:ext uri="{FF2B5EF4-FFF2-40B4-BE49-F238E27FC236}">
                  <a16:creationId xmlns:a16="http://schemas.microsoft.com/office/drawing/2014/main" xmlns="" id="{CC0B4309-C264-64B3-A615-383C46B7EC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0000" l="10000" r="90000">
                          <a14:foregroundMark x1="50000" y1="48000" x2="50000" y2="48000"/>
                          <a14:foregroundMark x1="49600" y1="43333" x2="49600" y2="43333"/>
                          <a14:foregroundMark x1="57200" y1="36667" x2="57200" y2="36667"/>
                          <a14:foregroundMark x1="57200" y1="32667" x2="57200" y2="32667"/>
                          <a14:foregroundMark x1="44000" y1="39667" x2="44000" y2="39667"/>
                          <a14:foregroundMark x1="39800" y1="44000" x2="39800" y2="44000"/>
                          <a14:foregroundMark x1="41200" y1="40667" x2="41200" y2="40667"/>
                          <a14:foregroundMark x1="39000" y1="56333" x2="39000" y2="56333"/>
                          <a14:foregroundMark x1="51600" y1="54000" x2="51600" y2="54000"/>
                          <a14:foregroundMark x1="47200" y1="52667" x2="47200" y2="52667"/>
                          <a14:foregroundMark x1="57200" y1="16333" x2="57200" y2="16333"/>
                          <a14:foregroundMark x1="57200" y1="13000" x2="57200" y2="13000"/>
                          <a14:foregroundMark x1="55200" y1="8333" x2="55200" y2="8333"/>
                          <a14:foregroundMark x1="54200" y1="6667" x2="54200" y2="6667"/>
                          <a14:foregroundMark x1="36600" y1="27333" x2="36600" y2="27333"/>
                          <a14:foregroundMark x1="51600" y1="31000" x2="51600" y2="31000"/>
                          <a14:foregroundMark x1="56600" y1="29333" x2="56600" y2="29333"/>
                          <a14:foregroundMark x1="56600" y1="22000" x2="56600" y2="22000"/>
                          <a14:foregroundMark x1="56200" y1="7333" x2="56200" y2="7333"/>
                          <a14:foregroundMark x1="57400" y1="6333" x2="57400" y2="6333"/>
                          <a14:foregroundMark x1="56200" y1="4667" x2="56200" y2="4667"/>
                          <a14:foregroundMark x1="54000" y1="5000" x2="54000" y2="5000"/>
                          <a14:foregroundMark x1="53200" y1="7333" x2="53200" y2="7333"/>
                          <a14:foregroundMark x1="57800" y1="6000" x2="57800" y2="6000"/>
                          <a14:foregroundMark x1="54800" y1="5000" x2="54800" y2="5000"/>
                          <a14:foregroundMark x1="56000" y1="4000" x2="56000" y2="4000"/>
                          <a14:foregroundMark x1="59800" y1="12000" x2="59800" y2="12000"/>
                          <a14:foregroundMark x1="42400" y1="48000" x2="42400" y2="48000"/>
                          <a14:foregroundMark x1="41600" y1="48667" x2="41600" y2="48667"/>
                          <a14:foregroundMark x1="52400" y1="52333" x2="52400" y2="52333"/>
                          <a14:foregroundMark x1="54200" y1="53000" x2="54200" y2="53000"/>
                          <a14:foregroundMark x1="53000" y1="53333" x2="53000" y2="53333"/>
                          <a14:foregroundMark x1="40200" y1="44000" x2="40200" y2="44000"/>
                          <a14:foregroundMark x1="42000" y1="30333" x2="42000" y2="30333"/>
                          <a14:foregroundMark x1="46800" y1="15667" x2="46800" y2="15667"/>
                          <a14:foregroundMark x1="45800" y1="19000" x2="45800" y2="19000"/>
                          <a14:foregroundMark x1="45800" y1="19000" x2="45800" y2="19000"/>
                        </a14:backgroundRemoval>
                      </a14:imgEffect>
                    </a14:imgLayer>
                  </a14:imgProps>
                </a:ext>
              </a:extLst>
            </a:blip>
            <a:stretch>
              <a:fillRect/>
            </a:stretch>
          </p:blipFill>
          <p:spPr>
            <a:xfrm>
              <a:off x="-1747159" y="1471207"/>
              <a:ext cx="8213274" cy="4927963"/>
            </a:xfrm>
            <a:prstGeom prst="rect">
              <a:avLst/>
            </a:prstGeom>
          </p:spPr>
        </p:pic>
        <p:sp>
          <p:nvSpPr>
            <p:cNvPr id="5" name="TextBox 4">
              <a:extLst>
                <a:ext uri="{FF2B5EF4-FFF2-40B4-BE49-F238E27FC236}">
                  <a16:creationId xmlns:a16="http://schemas.microsoft.com/office/drawing/2014/main" xmlns="" id="{1CA0598A-A2A2-C4B5-DA06-C4669D174E1B}"/>
                </a:ext>
              </a:extLst>
            </p:cNvPr>
            <p:cNvSpPr txBox="1"/>
            <p:nvPr/>
          </p:nvSpPr>
          <p:spPr>
            <a:xfrm>
              <a:off x="3784144" y="1972992"/>
              <a:ext cx="7760155" cy="2191818"/>
            </a:xfrm>
            <a:prstGeom prst="rect">
              <a:avLst/>
            </a:prstGeom>
            <a:noFill/>
          </p:spPr>
          <p:txBody>
            <a:bodyPr wrap="square">
              <a:spAutoFit/>
            </a:bodyPr>
            <a:lstStyle/>
            <a:p>
              <a:pPr marL="0" marR="91440" algn="just">
                <a:lnSpc>
                  <a:spcPct val="130000"/>
                </a:lnSpc>
                <a:spcBef>
                  <a:spcPts val="0"/>
                </a:spcBef>
                <a:spcAft>
                  <a:spcPts val="0"/>
                </a:spcAft>
              </a:pP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dỗ</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NHÌN.</a:t>
              </a:r>
              <a:endParaRPr lang="en-US" sz="2800" i="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xmlns="" id="{8FCD9463-4376-C514-05E0-E07EA799FED9}"/>
              </a:ext>
            </a:extLst>
          </p:cNvPr>
          <p:cNvPicPr>
            <a:picLocks noChangeAspect="1"/>
          </p:cNvPicPr>
          <p:nvPr/>
        </p:nvPicPr>
        <p:blipFill>
          <a:blip r:embed="rId5"/>
          <a:stretch>
            <a:fillRect/>
          </a:stretch>
        </p:blipFill>
        <p:spPr>
          <a:xfrm>
            <a:off x="565285" y="2352167"/>
            <a:ext cx="10632346" cy="4566300"/>
          </a:xfrm>
          <a:prstGeom prst="rect">
            <a:avLst/>
          </a:prstGeom>
        </p:spPr>
      </p:pic>
      <p:pic>
        <p:nvPicPr>
          <p:cNvPr id="11" name="Picture 10">
            <a:extLst>
              <a:ext uri="{FF2B5EF4-FFF2-40B4-BE49-F238E27FC236}">
                <a16:creationId xmlns:a16="http://schemas.microsoft.com/office/drawing/2014/main" xmlns="" id="{A7EB8644-7C04-0AFE-1FBD-FBF1193BF836}"/>
              </a:ext>
            </a:extLst>
          </p:cNvPr>
          <p:cNvPicPr>
            <a:picLocks noChangeAspect="1"/>
          </p:cNvPicPr>
          <p:nvPr/>
        </p:nvPicPr>
        <p:blipFill>
          <a:blip r:embed="rId6"/>
          <a:stretch>
            <a:fillRect/>
          </a:stretch>
        </p:blipFill>
        <p:spPr>
          <a:xfrm>
            <a:off x="-2756100" y="799031"/>
            <a:ext cx="13667013" cy="5578676"/>
          </a:xfrm>
          <a:prstGeom prst="rect">
            <a:avLst/>
          </a:prstGeom>
        </p:spPr>
      </p:pic>
      <p:pic>
        <p:nvPicPr>
          <p:cNvPr id="12" name="Picture 11">
            <a:extLst>
              <a:ext uri="{FF2B5EF4-FFF2-40B4-BE49-F238E27FC236}">
                <a16:creationId xmlns:a16="http://schemas.microsoft.com/office/drawing/2014/main" xmlns="" id="{261F5539-37E2-C897-03AF-F38918FA85EF}"/>
              </a:ext>
            </a:extLst>
          </p:cNvPr>
          <p:cNvPicPr>
            <a:picLocks noChangeAspect="1"/>
          </p:cNvPicPr>
          <p:nvPr/>
        </p:nvPicPr>
        <p:blipFill>
          <a:blip r:embed="rId7"/>
          <a:stretch>
            <a:fillRect/>
          </a:stretch>
        </p:blipFill>
        <p:spPr>
          <a:xfrm>
            <a:off x="833691" y="1728830"/>
            <a:ext cx="10681118" cy="3426249"/>
          </a:xfrm>
          <a:prstGeom prst="rect">
            <a:avLst/>
          </a:prstGeom>
        </p:spPr>
      </p:pic>
      <p:sp>
        <p:nvSpPr>
          <p:cNvPr id="13" name="Oval 12">
            <a:extLst>
              <a:ext uri="{FF2B5EF4-FFF2-40B4-BE49-F238E27FC236}">
                <a16:creationId xmlns:a16="http://schemas.microsoft.com/office/drawing/2014/main" xmlns="" id="{B9001B07-49A0-24C5-377A-32DEE1F47EFA}"/>
              </a:ext>
            </a:extLst>
          </p:cNvPr>
          <p:cNvSpPr/>
          <p:nvPr/>
        </p:nvSpPr>
        <p:spPr>
          <a:xfrm>
            <a:off x="-83786" y="6326939"/>
            <a:ext cx="649071" cy="6454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3FC7ED69-434A-EDDE-58F7-17EE8F3F4449}"/>
              </a:ext>
            </a:extLst>
          </p:cNvPr>
          <p:cNvSpPr/>
          <p:nvPr/>
        </p:nvSpPr>
        <p:spPr>
          <a:xfrm>
            <a:off x="488872" y="5705209"/>
            <a:ext cx="505497" cy="5220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6243BCB5-8ABE-FDBE-904A-A86A53F45ABF}"/>
              </a:ext>
            </a:extLst>
          </p:cNvPr>
          <p:cNvSpPr txBox="1"/>
          <p:nvPr/>
        </p:nvSpPr>
        <p:spPr>
          <a:xfrm>
            <a:off x="1917744" y="410619"/>
            <a:ext cx="10200961" cy="707886"/>
          </a:xfrm>
          <a:prstGeom prst="rect">
            <a:avLst/>
          </a:prstGeom>
          <a:noFill/>
        </p:spPr>
        <p:txBody>
          <a:bodyPr wrap="square">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BÁO ĐỘNG XÂM HẠI TÌNH DỤC </a:t>
            </a:r>
            <a:r>
              <a:rPr lang="en-US" sz="1400" b="1" dirty="0">
                <a:solidFill>
                  <a:srgbClr val="000000"/>
                </a:solidFill>
                <a:effectLst/>
                <a:latin typeface="Times New Roman" panose="02020603050405020304" pitchFamily="18" charset="0"/>
                <a:ea typeface="Calibri" panose="020F0502020204030204" pitchFamily="34" charset="0"/>
              </a:rPr>
              <a:t>:</a:t>
            </a:r>
            <a:endParaRPr lang="en-US" dirty="0"/>
          </a:p>
        </p:txBody>
      </p:sp>
      <p:pic>
        <p:nvPicPr>
          <p:cNvPr id="17" name="Picture 16">
            <a:extLst>
              <a:ext uri="{FF2B5EF4-FFF2-40B4-BE49-F238E27FC236}">
                <a16:creationId xmlns:a16="http://schemas.microsoft.com/office/drawing/2014/main" xmlns="" id="{5123797B-FD8C-252F-1E90-CF8C1F65594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706" y1="28824" x2="34706" y2="28824"/>
                        <a14:foregroundMark x1="62353" y1="27059" x2="62353" y2="27059"/>
                        <a14:foregroundMark x1="78235" y1="48235" x2="78235" y2="48235"/>
                        <a14:foregroundMark x1="27059" y1="49412" x2="27059" y2="49412"/>
                      </a14:backgroundRemoval>
                    </a14:imgEffect>
                  </a14:imgLayer>
                </a14:imgProps>
              </a:ext>
            </a:extLst>
          </a:blip>
          <a:stretch>
            <a:fillRect/>
          </a:stretch>
        </p:blipFill>
        <p:spPr>
          <a:xfrm>
            <a:off x="1599415" y="-45063"/>
            <a:ext cx="1619250" cy="1619250"/>
          </a:xfrm>
          <a:prstGeom prst="rect">
            <a:avLst/>
          </a:prstGeom>
        </p:spPr>
      </p:pic>
    </p:spTree>
    <p:extLst>
      <p:ext uri="{BB962C8B-B14F-4D97-AF65-F5344CB8AC3E}">
        <p14:creationId xmlns:p14="http://schemas.microsoft.com/office/powerpoint/2010/main" val="216009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9"/>
                                        </p:tgtEl>
                                        <p:attrNameLst>
                                          <p:attrName>ppt_w</p:attrName>
                                        </p:attrNameLst>
                                      </p:cBhvr>
                                      <p:tavLst>
                                        <p:tav tm="0">
                                          <p:val>
                                            <p:strVal val="ppt_w"/>
                                          </p:val>
                                        </p:tav>
                                        <p:tav tm="100000">
                                          <p:val>
                                            <p:fltVal val="0"/>
                                          </p:val>
                                        </p:tav>
                                      </p:tavLst>
                                    </p:anim>
                                    <p:anim calcmode="lin" valueType="num">
                                      <p:cBhvr>
                                        <p:cTn id="14" dur="500"/>
                                        <p:tgtEl>
                                          <p:spTgt spid="9"/>
                                        </p:tgtEl>
                                        <p:attrNameLst>
                                          <p:attrName>ppt_h</p:attrName>
                                        </p:attrNameLst>
                                      </p:cBhvr>
                                      <p:tavLst>
                                        <p:tav tm="0">
                                          <p:val>
                                            <p:strVal val="ppt_h"/>
                                          </p:val>
                                        </p:tav>
                                        <p:tav tm="100000">
                                          <p:val>
                                            <p:fltVal val="0"/>
                                          </p:val>
                                        </p:tav>
                                      </p:tavLst>
                                    </p:anim>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ype.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2"/>
                                        </p:tgtEl>
                                        <p:attrNameLst>
                                          <p:attrName>ppt_w</p:attrName>
                                        </p:attrNameLst>
                                      </p:cBhvr>
                                      <p:tavLst>
                                        <p:tav tm="0">
                                          <p:val>
                                            <p:strVal val="ppt_w"/>
                                          </p:val>
                                        </p:tav>
                                        <p:tav tm="100000">
                                          <p:val>
                                            <p:fltVal val="0"/>
                                          </p:val>
                                        </p:tav>
                                      </p:tavLst>
                                    </p:anim>
                                    <p:anim calcmode="lin" valueType="num">
                                      <p:cBhvr>
                                        <p:cTn id="28" dur="500"/>
                                        <p:tgtEl>
                                          <p:spTgt spid="12"/>
                                        </p:tgtEl>
                                        <p:attrNameLst>
                                          <p:attrName>ppt_h</p:attrName>
                                        </p:attrNameLst>
                                      </p:cBhvr>
                                      <p:tavLst>
                                        <p:tav tm="0">
                                          <p:val>
                                            <p:strVal val="ppt_h"/>
                                          </p:val>
                                        </p:tav>
                                        <p:tav tm="100000">
                                          <p:val>
                                            <p:fltVal val="0"/>
                                          </p:val>
                                        </p:tav>
                                      </p:tavLst>
                                    </p:anim>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type.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97719FF-B901-4708-1CA7-7769B1E0DE0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388" l="4174" r="99555">
                        <a14:foregroundMark x1="16528" y1="52959" x2="16528" y2="52959"/>
                        <a14:foregroundMark x1="15915" y1="51020" x2="15915" y2="51020"/>
                        <a14:foregroundMark x1="7679" y1="39694" x2="7679" y2="40816"/>
                        <a14:foregroundMark x1="7234" y1="51837" x2="7234" y2="51837"/>
                        <a14:foregroundMark x1="7234" y1="55918" x2="7123" y2="57245"/>
                        <a14:foregroundMark x1="6678" y1="65102" x2="6344" y2="66735"/>
                        <a14:foregroundMark x1="5175" y1="73469" x2="5064" y2="74286"/>
                        <a14:foregroundMark x1="4619" y1="83469" x2="4174" y2="83469"/>
                        <a14:foregroundMark x1="4285" y1="84796" x2="4730" y2="85612"/>
                        <a14:foregroundMark x1="6956" y1="88571" x2="7568" y2="89898"/>
                        <a14:foregroundMark x1="8125" y1="91020" x2="8570" y2="91837"/>
                        <a14:foregroundMark x1="9627" y1="92347" x2="10907" y2="92959"/>
                        <a14:foregroundMark x1="12688" y1="91837" x2="13856" y2="92347"/>
                        <a14:foregroundMark x1="55092" y1="98265" x2="55092" y2="98265"/>
                        <a14:foregroundMark x1="55704" y1="98878" x2="56427" y2="99388"/>
                        <a14:foregroundMark x1="67334" y1="95612" x2="72176" y2="99082"/>
                        <a14:foregroundMark x1="83695" y1="95306" x2="84418" y2="96939"/>
                        <a14:foregroundMark x1="87924" y1="95612" x2="88703" y2="95306"/>
                        <a14:foregroundMark x1="93378" y1="91020" x2="93378" y2="91020"/>
                        <a14:foregroundMark x1="94880" y1="89082" x2="94880" y2="89082"/>
                        <a14:foregroundMark x1="94713" y1="79694" x2="94713" y2="79694"/>
                        <a14:foregroundMark x1="95771" y1="72653" x2="95771" y2="72653"/>
                        <a14:foregroundMark x1="91653" y1="54286" x2="91653" y2="54286"/>
                        <a14:foregroundMark x1="95604" y1="50000" x2="95604" y2="50000"/>
                        <a14:foregroundMark x1="95604" y1="50000" x2="95604" y2="50000"/>
                        <a14:foregroundMark x1="95604" y1="50000" x2="95604" y2="50000"/>
                        <a14:foregroundMark x1="95771" y1="50000" x2="95771" y2="50000"/>
                        <a14:foregroundMark x1="91041" y1="51837" x2="91041" y2="52653"/>
                        <a14:foregroundMark x1="91041" y1="57041" x2="91041" y2="59388"/>
                        <a14:foregroundMark x1="90595" y1="63469" x2="90150" y2="65408"/>
                        <a14:foregroundMark x1="89872" y1="68061" x2="89594" y2="71327"/>
                        <a14:foregroundMark x1="90762" y1="75408" x2="91486" y2="80204"/>
                        <a14:foregroundMark x1="93545" y1="77755" x2="94268" y2="79184"/>
                        <a14:foregroundMark x1="95159" y1="81531" x2="95604" y2="83980"/>
                        <a14:foregroundMark x1="96661" y1="90714" x2="96661" y2="91531"/>
                        <a14:foregroundMark x1="88982" y1="98571" x2="88982" y2="98571"/>
                        <a14:foregroundMark x1="93545" y1="49184" x2="93545" y2="49184"/>
                        <a14:foregroundMark x1="93545" y1="42449" x2="93545" y2="42449"/>
                        <a14:foregroundMark x1="97218" y1="47245" x2="97218" y2="47245"/>
                        <a14:foregroundMark x1="99555" y1="81531" x2="99555" y2="82347"/>
                        <a14:foregroundMark x1="99165" y1="92143" x2="99165" y2="92143"/>
                        <a14:foregroundMark x1="98998" y1="95612" x2="98998" y2="95612"/>
                        <a14:foregroundMark x1="97663" y1="98878" x2="97663" y2="98878"/>
                        <a14:foregroundMark x1="97218" y1="99082" x2="97218" y2="99082"/>
                        <a14:foregroundMark x1="96661" y1="97245" x2="96661" y2="97245"/>
                        <a14:foregroundMark x1="97496" y1="88878" x2="97496" y2="88878"/>
                        <a14:foregroundMark x1="98275" y1="77245" x2="98275" y2="77245"/>
                        <a14:foregroundMark x1="97663" y1="90204" x2="97663" y2="90204"/>
                        <a14:foregroundMark x1="97663" y1="90204" x2="97663" y2="90204"/>
                      </a14:backgroundRemoval>
                    </a14:imgEffect>
                  </a14:imgLayer>
                </a14:imgProps>
              </a:ext>
            </a:extLst>
          </a:blip>
          <a:stretch>
            <a:fillRect/>
          </a:stretch>
        </p:blipFill>
        <p:spPr>
          <a:xfrm>
            <a:off x="-143412" y="1659604"/>
            <a:ext cx="12478824" cy="5638800"/>
          </a:xfrm>
          <a:prstGeom prst="rect">
            <a:avLst/>
          </a:prstGeom>
        </p:spPr>
      </p:pic>
      <p:pic>
        <p:nvPicPr>
          <p:cNvPr id="5" name="Picture 4">
            <a:extLst>
              <a:ext uri="{FF2B5EF4-FFF2-40B4-BE49-F238E27FC236}">
                <a16:creationId xmlns:a16="http://schemas.microsoft.com/office/drawing/2014/main" xmlns="" id="{0D233D6A-9EA0-724A-E9DD-7E16325811F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70" b="89773" l="5676" r="94595">
                        <a14:foregroundMark x1="11892" y1="46591" x2="11892" y2="46591"/>
                        <a14:foregroundMark x1="11892" y1="46591" x2="11892" y2="46591"/>
                        <a14:foregroundMark x1="9324" y1="31629" x2="9324" y2="31629"/>
                        <a14:foregroundMark x1="11216" y1="31061" x2="11216" y2="31061"/>
                        <a14:foregroundMark x1="12568" y1="33902" x2="12568" y2="33902"/>
                        <a14:foregroundMark x1="10946" y1="27083" x2="10946" y2="27083"/>
                        <a14:foregroundMark x1="7703" y1="33144" x2="7703" y2="33144"/>
                        <a14:foregroundMark x1="6351" y1="49242" x2="6351" y2="49242"/>
                        <a14:foregroundMark x1="93784" y1="62689" x2="93784" y2="62689"/>
                        <a14:foregroundMark x1="24730" y1="50379" x2="24730" y2="50379"/>
                        <a14:foregroundMark x1="28649" y1="52841" x2="28649" y2="52841"/>
                        <a14:foregroundMark x1="57973" y1="39015" x2="57973" y2="39015"/>
                        <a14:foregroundMark x1="59324" y1="37689" x2="59324" y2="37689"/>
                        <a14:foregroundMark x1="59189" y1="37689" x2="59189" y2="37689"/>
                        <a14:foregroundMark x1="57703" y1="36553" x2="57703" y2="36553"/>
                        <a14:foregroundMark x1="57568" y1="36553" x2="57568" y2="36553"/>
                        <a14:foregroundMark x1="57568" y1="36932" x2="57568" y2="36932"/>
                        <a14:foregroundMark x1="57568" y1="37121" x2="57568" y2="37121"/>
                        <a14:foregroundMark x1="57432" y1="37879" x2="57297" y2="39583"/>
                        <a14:foregroundMark x1="56757" y1="39583" x2="56757" y2="39583"/>
                        <a14:foregroundMark x1="56216" y1="37689" x2="56081" y2="36932"/>
                        <a14:foregroundMark x1="56351" y1="38636" x2="56351" y2="38636"/>
                        <a14:foregroundMark x1="78108" y1="55303" x2="78108" y2="55303"/>
                        <a14:foregroundMark x1="78108" y1="55492" x2="78108" y2="55492"/>
                        <a14:foregroundMark x1="77703" y1="55114" x2="77703" y2="55114"/>
                        <a14:foregroundMark x1="77703" y1="55114" x2="77568" y2="55871"/>
                        <a14:foregroundMark x1="77568" y1="55871" x2="77568" y2="55871"/>
                        <a14:foregroundMark x1="77432" y1="55492" x2="77432" y2="55492"/>
                        <a14:foregroundMark x1="80541" y1="53977" x2="80541" y2="53977"/>
                        <a14:foregroundMark x1="80811" y1="54735" x2="80811" y2="54735"/>
                        <a14:foregroundMark x1="87703" y1="43939" x2="87703" y2="43939"/>
                        <a14:foregroundMark x1="53784" y1="66477" x2="53784" y2="66477"/>
                        <a14:foregroundMark x1="52432" y1="66477" x2="52432" y2="66477"/>
                        <a14:foregroundMark x1="60811" y1="60417" x2="60811" y2="60417"/>
                        <a14:foregroundMark x1="61216" y1="60417" x2="61216" y2="60417"/>
                        <a14:foregroundMark x1="61081" y1="59470" x2="61081" y2="59470"/>
                        <a14:foregroundMark x1="61081" y1="59470" x2="61081" y2="59470"/>
                        <a14:foregroundMark x1="60946" y1="59280" x2="60946" y2="59280"/>
                        <a14:foregroundMark x1="60946" y1="61364" x2="60946" y2="62121"/>
                        <a14:foregroundMark x1="77973" y1="48295" x2="77973" y2="48295"/>
                        <a14:foregroundMark x1="77838" y1="47917" x2="77838" y2="47917"/>
                        <a14:foregroundMark x1="78378" y1="47727" x2="78378" y2="47727"/>
                        <a14:foregroundMark x1="78378" y1="47727" x2="78378" y2="47727"/>
                        <a14:foregroundMark x1="78243" y1="46970" x2="78243" y2="46970"/>
                        <a14:foregroundMark x1="77703" y1="47348" x2="77703" y2="47348"/>
                        <a14:foregroundMark x1="77432" y1="47348" x2="77432" y2="47348"/>
                        <a14:foregroundMark x1="78378" y1="47727" x2="78378" y2="47727"/>
                        <a14:foregroundMark x1="58514" y1="36932" x2="58514" y2="36932"/>
                        <a14:foregroundMark x1="57838" y1="35795" x2="57838" y2="35795"/>
                        <a14:foregroundMark x1="58243" y1="36364" x2="58243" y2="36364"/>
                        <a14:foregroundMark x1="57838" y1="36553" x2="57838" y2="36553"/>
                        <a14:foregroundMark x1="57973" y1="35227" x2="57973" y2="35227"/>
                        <a14:backgroundMark x1="42027" y1="77652" x2="42027" y2="77652"/>
                        <a14:backgroundMark x1="42027" y1="77652" x2="42027" y2="77652"/>
                        <a14:backgroundMark x1="42027" y1="77652" x2="14054" y2="80682"/>
                        <a14:backgroundMark x1="14054" y1="80682" x2="67297" y2="92045"/>
                        <a14:backgroundMark x1="67297" y1="92045" x2="88649" y2="87879"/>
                        <a14:backgroundMark x1="88649" y1="87879" x2="91351" y2="85606"/>
                        <a14:backgroundMark x1="91216" y1="81439" x2="91216" y2="81439"/>
                        <a14:backgroundMark x1="86216" y1="80114" x2="82568" y2="80682"/>
                        <a14:backgroundMark x1="80000" y1="80682" x2="75946" y2="80871"/>
                        <a14:backgroundMark x1="69324" y1="79545" x2="68784" y2="79356"/>
                        <a14:backgroundMark x1="65135" y1="76326" x2="64730" y2="76136"/>
                        <a14:backgroundMark x1="58649" y1="72727" x2="51351" y2="73295"/>
                        <a14:backgroundMark x1="48514" y1="72159" x2="48514" y2="72159"/>
                        <a14:backgroundMark x1="47568" y1="71970" x2="47568" y2="71970"/>
                        <a14:backgroundMark x1="47568" y1="71970" x2="47568" y2="71970"/>
                        <a14:backgroundMark x1="45000" y1="70833" x2="40000" y2="71023"/>
                        <a14:backgroundMark x1="37568" y1="70833" x2="5676" y2="74242"/>
                        <a14:backgroundMark x1="5676" y1="74242" x2="51216" y2="85417"/>
                        <a14:backgroundMark x1="57027" y1="87500" x2="57027" y2="87500"/>
                        <a14:backgroundMark x1="57838" y1="88447" x2="62838" y2="90341"/>
                        <a14:backgroundMark x1="72297" y1="84470" x2="73649" y2="84470"/>
                        <a14:backgroundMark x1="75135" y1="83712" x2="75541" y2="83712"/>
                        <a14:backgroundMark x1="78919" y1="82765" x2="80541" y2="84280"/>
                        <a14:backgroundMark x1="84054" y1="83712" x2="85000" y2="84091"/>
                        <a14:backgroundMark x1="87162" y1="83523" x2="87162" y2="83523"/>
                        <a14:backgroundMark x1="88378" y1="81439" x2="88378" y2="81439"/>
                        <a14:backgroundMark x1="88378" y1="81061" x2="89459" y2="81061"/>
                        <a14:backgroundMark x1="90676" y1="79356" x2="90676" y2="79356"/>
                        <a14:backgroundMark x1="91216" y1="76705" x2="91757" y2="76705"/>
                        <a14:backgroundMark x1="92297" y1="76326" x2="93378" y2="76705"/>
                        <a14:backgroundMark x1="93784" y1="76894" x2="93784" y2="76894"/>
                        <a14:backgroundMark x1="98243" y1="75000" x2="50541" y2="66288"/>
                        <a14:backgroundMark x1="50541" y1="66288" x2="46622" y2="68750"/>
                        <a14:backgroundMark x1="20135" y1="57955" x2="20135" y2="57955"/>
                        <a14:backgroundMark x1="20270" y1="58144" x2="20270" y2="58144"/>
                        <a14:backgroundMark x1="20676" y1="58523" x2="21081" y2="59280"/>
                        <a14:backgroundMark x1="21216" y1="59470" x2="21216" y2="59470"/>
                        <a14:backgroundMark x1="21757" y1="61174" x2="22162" y2="61932"/>
                        <a14:backgroundMark x1="22568" y1="62689" x2="22703" y2="63447"/>
                        <a14:backgroundMark x1="22838" y1="64015" x2="22838" y2="64015"/>
                        <a14:backgroundMark x1="22973" y1="64583" x2="22973" y2="64583"/>
                        <a14:backgroundMark x1="23108" y1="64962" x2="23108" y2="64962"/>
                        <a14:backgroundMark x1="22297" y1="60227" x2="22027" y2="57765"/>
                        <a14:backgroundMark x1="21757" y1="56061" x2="21216" y2="55303"/>
                        <a14:backgroundMark x1="19595" y1="52652" x2="19595" y2="52652"/>
                        <a14:backgroundMark x1="20270" y1="45265" x2="20270" y2="45265"/>
                        <a14:backgroundMark x1="22568" y1="41667" x2="22568" y2="41667"/>
                        <a14:backgroundMark x1="22973" y1="41288" x2="25541" y2="39205"/>
                        <a14:backgroundMark x1="26892" y1="37879" x2="28649" y2="35606"/>
                        <a14:backgroundMark x1="29865" y1="31818" x2="29865" y2="31818"/>
                        <a14:backgroundMark x1="29865" y1="31818" x2="29324" y2="31250"/>
                        <a14:backgroundMark x1="27568" y1="31250" x2="27568" y2="31250"/>
                        <a14:backgroundMark x1="27432" y1="31250" x2="25270" y2="33902"/>
                        <a14:backgroundMark x1="22162" y1="35795" x2="22162" y2="35795"/>
                        <a14:backgroundMark x1="21892" y1="36932" x2="21081" y2="38636"/>
                        <a14:backgroundMark x1="21081" y1="38636" x2="21081" y2="40341"/>
                        <a14:backgroundMark x1="21081" y1="40341" x2="21081" y2="41288"/>
                        <a14:backgroundMark x1="21216" y1="41856" x2="21622" y2="43939"/>
                        <a14:backgroundMark x1="22162" y1="45265" x2="22162" y2="45265"/>
                        <a14:backgroundMark x1="22162" y1="45833" x2="22162" y2="45833"/>
                        <a14:backgroundMark x1="22297" y1="46402" x2="22297" y2="46402"/>
                        <a14:backgroundMark x1="24054" y1="46402" x2="24054" y2="46402"/>
                        <a14:backgroundMark x1="24054" y1="46780" x2="24054" y2="46780"/>
                        <a14:backgroundMark x1="20811" y1="62500" x2="20811" y2="63258"/>
                        <a14:backgroundMark x1="21216" y1="61553" x2="21081" y2="60038"/>
                        <a14:backgroundMark x1="20676" y1="59470" x2="20270" y2="58144"/>
                        <a14:backgroundMark x1="19189" y1="55871" x2="18784" y2="52652"/>
                        <a14:backgroundMark x1="18514" y1="50568" x2="18514" y2="50568"/>
                        <a14:backgroundMark x1="17162" y1="47159" x2="17162" y2="47159"/>
                        <a14:backgroundMark x1="17027" y1="45833" x2="17027" y2="45833"/>
                        <a14:backgroundMark x1="16892" y1="45265" x2="16892" y2="45265"/>
                        <a14:backgroundMark x1="15541" y1="43182" x2="15541" y2="43182"/>
                        <a14:backgroundMark x1="14730" y1="41667" x2="14730" y2="41667"/>
                        <a14:backgroundMark x1="7162" y1="66856" x2="7162" y2="66856"/>
                        <a14:backgroundMark x1="7162" y1="67235" x2="7162" y2="67235"/>
                        <a14:backgroundMark x1="7162" y1="67614" x2="7162" y2="68750"/>
                        <a14:backgroundMark x1="7297" y1="70076" x2="7973" y2="71591"/>
                        <a14:backgroundMark x1="8243" y1="72159" x2="9865" y2="72348"/>
                        <a14:backgroundMark x1="11351" y1="70833" x2="11622" y2="68750"/>
                        <a14:backgroundMark x1="11622" y1="66667" x2="11622" y2="66667"/>
                        <a14:backgroundMark x1="10811" y1="65909" x2="10811" y2="65909"/>
                        <a14:backgroundMark x1="10811" y1="65909" x2="10811" y2="65909"/>
                        <a14:backgroundMark x1="14324" y1="65909" x2="14324" y2="65909"/>
                        <a14:backgroundMark x1="14324" y1="65909" x2="14324" y2="65909"/>
                        <a14:backgroundMark x1="14595" y1="66856" x2="14595" y2="66856"/>
                        <a14:backgroundMark x1="15000" y1="67424" x2="15811" y2="67424"/>
                        <a14:backgroundMark x1="16081" y1="67424" x2="16486" y2="67424"/>
                        <a14:backgroundMark x1="16622" y1="67424" x2="16622" y2="67424"/>
                        <a14:backgroundMark x1="37432" y1="47727" x2="37432" y2="47727"/>
                        <a14:backgroundMark x1="37432" y1="47727" x2="37432" y2="47727"/>
                        <a14:backgroundMark x1="34730" y1="46402" x2="34730" y2="46402"/>
                        <a14:backgroundMark x1="32568" y1="39583" x2="32568" y2="39583"/>
                        <a14:backgroundMark x1="32432" y1="37879" x2="32432" y2="37879"/>
                        <a14:backgroundMark x1="32432" y1="37311" x2="32432" y2="37311"/>
                        <a14:backgroundMark x1="33243" y1="35985" x2="33243" y2="35985"/>
                        <a14:backgroundMark x1="33378" y1="35985" x2="33378" y2="35985"/>
                        <a14:backgroundMark x1="34459" y1="35227" x2="36351" y2="35227"/>
                        <a14:backgroundMark x1="38784" y1="34470" x2="40946" y2="35227"/>
                        <a14:backgroundMark x1="42568" y1="35227" x2="42568" y2="35227"/>
                        <a14:backgroundMark x1="44189" y1="34659" x2="50811" y2="34659"/>
                        <a14:backgroundMark x1="50811" y1="34659" x2="52973" y2="35038"/>
                        <a14:backgroundMark x1="55575" y1="34876" x2="57973" y2="34659"/>
                        <a14:backgroundMark x1="53784" y1="35038" x2="55524" y2="34881"/>
                        <a14:backgroundMark x1="60135" y1="33902" x2="63784" y2="33712"/>
                        <a14:backgroundMark x1="64054" y1="33712" x2="65676" y2="33523"/>
                        <a14:backgroundMark x1="68243" y1="32197" x2="68243" y2="32197"/>
                        <a14:backgroundMark x1="68378" y1="31818" x2="68784" y2="32386"/>
                        <a14:backgroundMark x1="69459" y1="32955" x2="69459" y2="32955"/>
                        <a14:backgroundMark x1="69459" y1="32955" x2="66081" y2="35227"/>
                        <a14:backgroundMark x1="65946" y1="35606" x2="65270" y2="38447"/>
                        <a14:backgroundMark x1="64595" y1="41098" x2="64595" y2="42424"/>
                        <a14:backgroundMark x1="64595" y1="42992" x2="63514" y2="45076"/>
                        <a14:backgroundMark x1="63514" y1="45076" x2="63514" y2="45076"/>
                        <a14:backgroundMark x1="63378" y1="45265" x2="63378" y2="45265"/>
                        <a14:backgroundMark x1="63108" y1="45644" x2="63108" y2="45644"/>
                        <a14:backgroundMark x1="63108" y1="45833" x2="63108" y2="45833"/>
                        <a14:backgroundMark x1="62568" y1="46023" x2="62162" y2="46591"/>
                        <a14:backgroundMark x1="61892" y1="46402" x2="61757" y2="42992"/>
                        <a14:backgroundMark x1="61757" y1="39583" x2="61757" y2="37879"/>
                        <a14:backgroundMark x1="61757" y1="36553" x2="61757" y2="35795"/>
                        <a14:backgroundMark x1="61757" y1="29735" x2="61757" y2="29735"/>
                        <a14:backgroundMark x1="61216" y1="28220" x2="61216" y2="28220"/>
                        <a14:backgroundMark x1="59595" y1="23674" x2="59595" y2="23674"/>
                        <a14:backgroundMark x1="60811" y1="20833" x2="53784" y2="24811"/>
                        <a14:backgroundMark x1="57197" y1="35795" x2="57432" y2="36553"/>
                        <a14:backgroundMark x1="57021" y1="35227" x2="57197" y2="35795"/>
                        <a14:backgroundMark x1="53784" y1="24811" x2="57021" y2="35227"/>
                        <a14:backgroundMark x1="60743" y1="36932" x2="64054" y2="37311"/>
                        <a14:backgroundMark x1="57432" y1="36553" x2="60743" y2="36932"/>
                        <a14:backgroundMark x1="56345" y1="39436" x2="55811" y2="39583"/>
                        <a14:backgroundMark x1="64054" y1="37311" x2="59695" y2="38513"/>
                        <a14:backgroundMark x1="55117" y1="37913" x2="50541" y2="26894"/>
                        <a14:backgroundMark x1="55811" y1="39583" x2="55709" y2="39337"/>
                        <a14:backgroundMark x1="50541" y1="26894" x2="58919" y2="20833"/>
                        <a14:backgroundMark x1="58378" y1="29545" x2="58378" y2="29545"/>
                        <a14:backgroundMark x1="59324" y1="29735" x2="61351" y2="30492"/>
                        <a14:backgroundMark x1="66892" y1="30303" x2="69459" y2="30871"/>
                        <a14:backgroundMark x1="70000" y1="31061" x2="72027" y2="33144"/>
                        <a14:backgroundMark x1="73378" y1="33523" x2="76892" y2="35606"/>
                        <a14:backgroundMark x1="76892" y1="35606" x2="79189" y2="37689"/>
                        <a14:backgroundMark x1="79595" y1="37689" x2="79595" y2="37689"/>
                        <a14:backgroundMark x1="77027" y1="16098" x2="73514" y2="12121"/>
                        <a14:backgroundMark x1="68649" y1="7386" x2="62162" y2="11932"/>
                        <a14:backgroundMark x1="62162" y1="11932" x2="60811" y2="14205"/>
                        <a14:backgroundMark x1="60541" y1="15720" x2="61622" y2="21780"/>
                        <a14:backgroundMark x1="62297" y1="25000" x2="66892" y2="32197"/>
                        <a14:backgroundMark x1="70000" y1="31629" x2="75405" y2="32576"/>
                        <a14:backgroundMark x1="78919" y1="32197" x2="87162" y2="32576"/>
                        <a14:backgroundMark x1="89595" y1="30303" x2="96351" y2="20455"/>
                        <a14:backgroundMark x1="96486" y1="15720" x2="95135" y2="12689"/>
                        <a14:backgroundMark x1="89865" y1="7008" x2="80541" y2="7576"/>
                        <a14:backgroundMark x1="76757" y1="6818" x2="70676" y2="8902"/>
                        <a14:backgroundMark x1="69189" y1="8902" x2="73919" y2="29545"/>
                        <a14:backgroundMark x1="73919" y1="29545" x2="93784" y2="23864"/>
                        <a14:backgroundMark x1="93784" y1="23864" x2="86622" y2="1705"/>
                        <a14:backgroundMark x1="86622" y1="1705" x2="70270" y2="568"/>
                        <a14:backgroundMark x1="79189" y1="35985" x2="81351" y2="49811"/>
                        <a14:backgroundMark x1="81351" y1="49811" x2="81081" y2="51136"/>
                        <a14:backgroundMark x1="92973" y1="53409" x2="87027" y2="56629"/>
                        <a14:backgroundMark x1="87027" y1="56629" x2="92162" y2="55114"/>
                        <a14:backgroundMark x1="88378" y1="61174" x2="95000" y2="70833"/>
                        <a14:backgroundMark x1="78108" y1="61932" x2="77741" y2="55931"/>
                        <a14:backgroundMark x1="78640" y1="56240" x2="78784" y2="67235"/>
                        <a14:backgroundMark x1="78621" y1="54735" x2="78628" y2="55303"/>
                        <a14:backgroundMark x1="78611" y1="53977" x2="78621" y2="54735"/>
                        <a14:backgroundMark x1="78536" y1="48295" x2="78611" y2="53977"/>
                        <a14:backgroundMark x1="78531" y1="47917" x2="78536" y2="48295"/>
                        <a14:backgroundMark x1="78524" y1="47348" x2="78531" y2="47917"/>
                        <a14:backgroundMark x1="78519" y1="46970" x2="78524" y2="47348"/>
                        <a14:backgroundMark x1="78514" y1="46591" x2="78519" y2="46970"/>
                        <a14:backgroundMark x1="76216" y1="50379" x2="76351" y2="51326"/>
                        <a14:backgroundMark x1="75000" y1="48485" x2="78108" y2="51326"/>
                        <a14:backgroundMark x1="73919" y1="48674" x2="73919" y2="48674"/>
                        <a14:backgroundMark x1="73919" y1="56061" x2="73919" y2="56061"/>
                        <a14:backgroundMark x1="73919" y1="56061" x2="73919" y2="56061"/>
                        <a14:backgroundMark x1="74730" y1="59470" x2="75135" y2="60038"/>
                        <a14:backgroundMark x1="73243" y1="64962" x2="73243" y2="64962"/>
                        <a14:backgroundMark x1="72568" y1="64015" x2="72432" y2="64773"/>
                        <a14:backgroundMark x1="71081" y1="64962" x2="71081" y2="64962"/>
                        <a14:backgroundMark x1="69595" y1="64773" x2="69595" y2="64773"/>
                        <a14:backgroundMark x1="69459" y1="64773" x2="69459" y2="64773"/>
                        <a14:backgroundMark x1="65676" y1="62689" x2="65676" y2="62689"/>
                        <a14:backgroundMark x1="65676" y1="63447" x2="65676" y2="63447"/>
                        <a14:backgroundMark x1="64189" y1="61174" x2="64189" y2="61174"/>
                        <a14:backgroundMark x1="62973" y1="59470" x2="62973" y2="59470"/>
                        <a14:backgroundMark x1="61622" y1="57955" x2="61622" y2="57955"/>
                        <a14:backgroundMark x1="60270" y1="55303" x2="60270" y2="55303"/>
                        <a14:backgroundMark x1="60135" y1="55303" x2="60135" y2="55303"/>
                        <a14:backgroundMark x1="60000" y1="55303" x2="60946" y2="56818"/>
                        <a14:backgroundMark x1="61351" y1="57197" x2="61757" y2="58902"/>
                        <a14:backgroundMark x1="62244" y1="59470" x2="62568" y2="59848"/>
                        <a14:backgroundMark x1="61757" y1="58902" x2="62244" y2="59470"/>
                        <a14:backgroundMark x1="62928" y1="60417" x2="63378" y2="61174"/>
                        <a14:backgroundMark x1="62703" y1="60038" x2="62928" y2="60417"/>
                        <a14:backgroundMark x1="63514" y1="61174" x2="63514" y2="61174"/>
                        <a14:backgroundMark x1="66622" y1="47727" x2="66622" y2="47727"/>
                        <a14:backgroundMark x1="66757" y1="47727" x2="66757" y2="47727"/>
                        <a14:backgroundMark x1="65541" y1="49811" x2="65000" y2="51136"/>
                        <a14:backgroundMark x1="63919" y1="50758" x2="63919" y2="50758"/>
                        <a14:backgroundMark x1="62432" y1="49242" x2="62432" y2="49242"/>
                        <a14:backgroundMark x1="61892" y1="47727" x2="61892" y2="47727"/>
                        <a14:backgroundMark x1="61892" y1="46402" x2="61351" y2="47917"/>
                        <a14:backgroundMark x1="74324" y1="49053" x2="74324" y2="49053"/>
                        <a14:backgroundMark x1="74189" y1="48674" x2="74189" y2="48674"/>
                        <a14:backgroundMark x1="67027" y1="53788" x2="67027" y2="53788"/>
                        <a14:backgroundMark x1="51351" y1="44508" x2="51757" y2="46023"/>
                        <a14:backgroundMark x1="51757" y1="46023" x2="51757" y2="46023"/>
                        <a14:backgroundMark x1="51757" y1="46780" x2="51757" y2="47727"/>
                        <a14:backgroundMark x1="49730" y1="49242" x2="49730" y2="49242"/>
                        <a14:backgroundMark x1="47703" y1="48106" x2="47432" y2="47159"/>
                        <a14:backgroundMark x1="46757" y1="42614" x2="46892" y2="40720"/>
                        <a14:backgroundMark x1="47297" y1="35227" x2="47297" y2="35227"/>
                        <a14:backgroundMark x1="47973" y1="34470" x2="48378" y2="34659"/>
                        <a14:backgroundMark x1="50135" y1="57386" x2="50541" y2="58523"/>
                        <a14:backgroundMark x1="50541" y1="58902" x2="51216" y2="62121"/>
                        <a14:backgroundMark x1="51351" y1="62689" x2="51351" y2="62689"/>
                        <a14:backgroundMark x1="48378" y1="61932" x2="48378" y2="61932"/>
                        <a14:backgroundMark x1="47568" y1="60606" x2="46892" y2="59470"/>
                        <a14:backgroundMark x1="44865" y1="56439" x2="44865" y2="56439"/>
                        <a14:backgroundMark x1="44459" y1="54735" x2="44459" y2="54735"/>
                        <a14:backgroundMark x1="44459" y1="54735" x2="44459" y2="54735"/>
                        <a14:backgroundMark x1="42703" y1="64015" x2="42703" y2="64015"/>
                        <a14:backgroundMark x1="42703" y1="64583" x2="42703" y2="64583"/>
                        <a14:backgroundMark x1="42432" y1="63447" x2="41622" y2="62500"/>
                        <a14:backgroundMark x1="36622" y1="60038" x2="36622" y2="60038"/>
                        <a14:backgroundMark x1="36622" y1="60038" x2="36622" y2="60038"/>
                        <a14:backgroundMark x1="30676" y1="60038" x2="30676" y2="60038"/>
                        <a14:backgroundMark x1="30676" y1="60227" x2="30676" y2="60227"/>
                        <a14:backgroundMark x1="34730" y1="53977" x2="34730" y2="53977"/>
                        <a14:backgroundMark x1="34730" y1="53788" x2="34730" y2="53788"/>
                        <a14:backgroundMark x1="34459" y1="54167" x2="34459" y2="54167"/>
                        <a14:backgroundMark x1="34459" y1="55114" x2="34459" y2="56439"/>
                        <a14:backgroundMark x1="34459" y1="56629" x2="34730" y2="57765"/>
                        <a14:backgroundMark x1="34730" y1="59280" x2="35000" y2="60227"/>
                        <a14:backgroundMark x1="35000" y1="60795" x2="35000" y2="60795"/>
                        <a14:backgroundMark x1="33784" y1="59470" x2="33784" y2="59470"/>
                        <a14:backgroundMark x1="34189" y1="61364" x2="34730" y2="61932"/>
                        <a14:backgroundMark x1="36081" y1="45833" x2="36081" y2="45833"/>
                        <a14:backgroundMark x1="36081" y1="46023" x2="36081" y2="46023"/>
                        <a14:backgroundMark x1="36081" y1="46023" x2="36081" y2="46780"/>
                        <a14:backgroundMark x1="36081" y1="46780" x2="36081" y2="46780"/>
                        <a14:backgroundMark x1="59595" y1="46780" x2="59595" y2="46780"/>
                        <a14:backgroundMark x1="74324" y1="48674" x2="74324" y2="48674"/>
                        <a14:backgroundMark x1="73649" y1="47348" x2="73649" y2="47348"/>
                        <a14:backgroundMark x1="73649" y1="47727" x2="73649" y2="47727"/>
                        <a14:backgroundMark x1="74054" y1="52652" x2="74054" y2="52652"/>
                        <a14:backgroundMark x1="66622" y1="18750" x2="66622" y2="18750"/>
                        <a14:backgroundMark x1="66486" y1="18182" x2="66486" y2="18182"/>
                        <a14:backgroundMark x1="66486" y1="18182" x2="66486" y2="18182"/>
                        <a14:backgroundMark x1="66486" y1="18182" x2="66486" y2="18182"/>
                        <a14:backgroundMark x1="66486" y1="18182" x2="66486" y2="18182"/>
                        <a14:backgroundMark x1="66081" y1="17803" x2="66081" y2="17803"/>
                        <a14:backgroundMark x1="66081" y1="17803" x2="66081" y2="17803"/>
                        <a14:backgroundMark x1="65946" y1="17424" x2="68784" y2="15530"/>
                      </a14:backgroundRemoval>
                    </a14:imgEffect>
                  </a14:imgLayer>
                </a14:imgProps>
              </a:ext>
            </a:extLst>
          </a:blip>
          <a:stretch>
            <a:fillRect/>
          </a:stretch>
        </p:blipFill>
        <p:spPr>
          <a:xfrm>
            <a:off x="1370542" y="2643277"/>
            <a:ext cx="9450916" cy="5029200"/>
          </a:xfrm>
          <a:prstGeom prst="rect">
            <a:avLst/>
          </a:prstGeom>
        </p:spPr>
      </p:pic>
      <p:sp>
        <p:nvSpPr>
          <p:cNvPr id="6" name="TextBox 5">
            <a:extLst>
              <a:ext uri="{FF2B5EF4-FFF2-40B4-BE49-F238E27FC236}">
                <a16:creationId xmlns:a16="http://schemas.microsoft.com/office/drawing/2014/main" xmlns="" id="{D2B5F560-DD81-A59A-A999-A2208BA85DE8}"/>
              </a:ext>
            </a:extLst>
          </p:cNvPr>
          <p:cNvSpPr txBox="1"/>
          <p:nvPr/>
        </p:nvSpPr>
        <p:spPr>
          <a:xfrm>
            <a:off x="941578" y="797682"/>
            <a:ext cx="10866599" cy="2341090"/>
          </a:xfrm>
          <a:prstGeom prst="rect">
            <a:avLst/>
          </a:prstGeom>
          <a:noFill/>
        </p:spPr>
        <p:txBody>
          <a:bodyPr wrap="square">
            <a:spAutoFit/>
          </a:bodyPr>
          <a:lstStyle/>
          <a:p>
            <a:pPr marL="91440" marR="91440" algn="ctr">
              <a:lnSpc>
                <a:spcPct val="130000"/>
              </a:lnSpc>
              <a:spcBef>
                <a:spcPts val="0"/>
              </a:spcBef>
              <a:spcAft>
                <a:spcPts val="0"/>
              </a:spcAft>
            </a:pP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CHỦ ĐIỂM: GIÁO DỤC GIỚI TÍNH</a:t>
            </a:r>
            <a:endPar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91440" marR="91440" algn="ctr">
              <a:lnSpc>
                <a:spcPct val="130000"/>
              </a:lnSpc>
              <a:spcBef>
                <a:spcPts val="0"/>
              </a:spcBef>
              <a:spcAft>
                <a:spcPts val="0"/>
              </a:spcAft>
            </a:pP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 33: BẢO VỆ TRẺ EM KHỎI NẠN XÂM HẠI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 marR="91440" algn="ctr">
              <a:lnSpc>
                <a:spcPct val="130000"/>
              </a:lnSpc>
              <a:spcBef>
                <a:spcPts val="0"/>
              </a:spcBef>
              <a:spcAft>
                <a:spcPts val="0"/>
              </a:spcAft>
            </a:pP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81453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7" name="camera.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D4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7A78A9B-1325-2720-1FBA-5E723573451D}"/>
              </a:ext>
            </a:extLst>
          </p:cNvPr>
          <p:cNvSpPr txBox="1"/>
          <p:nvPr/>
        </p:nvSpPr>
        <p:spPr>
          <a:xfrm>
            <a:off x="542551" y="2155248"/>
            <a:ext cx="11354543" cy="2845523"/>
          </a:xfrm>
          <a:prstGeom prst="rect">
            <a:avLst/>
          </a:prstGeom>
          <a:noFill/>
        </p:spPr>
        <p:txBody>
          <a:bodyPr wrap="square">
            <a:spAutoFit/>
          </a:bodyPr>
          <a:lstStyle/>
          <a:p>
            <a:pPr marL="342900" marR="91440" indent="-342900">
              <a:lnSpc>
                <a:spcPct val="130000"/>
              </a:lnSpc>
              <a:spcBef>
                <a:spcPts val="0"/>
              </a:spcBef>
              <a:spcAft>
                <a:spcPts val="0"/>
              </a:spcAft>
              <a:buFont typeface="Courier New" panose="02070309020205020404" pitchFamily="49" charset="0"/>
              <a:buChar char="o"/>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HS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đừng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 bục giảng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1440" indent="-342900">
              <a:lnSpc>
                <a:spcPct val="130000"/>
              </a:lnSpc>
              <a:spcBef>
                <a:spcPts val="0"/>
              </a:spcBef>
              <a:spcAft>
                <a:spcPts val="0"/>
              </a:spcAft>
              <a:buFont typeface="Courier New" panose="02070309020205020404" pitchFamily="49" charset="0"/>
              <a:buChar char="o"/>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1440" indent="-342900">
              <a:lnSpc>
                <a:spcPct val="130000"/>
              </a:lnSpc>
              <a:spcBef>
                <a:spcPts val="0"/>
              </a:spcBef>
              <a:spcAft>
                <a:spcPts val="0"/>
              </a:spcAft>
              <a:buFont typeface="Courier New" panose="02070309020205020404" pitchFamily="49" charset="0"/>
              <a:buChar char="o"/>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rút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1-2 HS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15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giây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E9EEB9DA-2579-12CC-1312-5A8688E8C91A}"/>
              </a:ext>
            </a:extLst>
          </p:cNvPr>
          <p:cNvSpPr txBox="1"/>
          <p:nvPr/>
        </p:nvSpPr>
        <p:spPr>
          <a:xfrm>
            <a:off x="2520659" y="0"/>
            <a:ext cx="7398328" cy="1471621"/>
          </a:xfrm>
          <a:prstGeom prst="rect">
            <a:avLst/>
          </a:prstGeom>
          <a:noFill/>
        </p:spPr>
        <p:txBody>
          <a:bodyPr wrap="square">
            <a:spAutoFit/>
          </a:bodyPr>
          <a:lstStyle/>
          <a:p>
            <a:pPr marL="0" marR="91440" algn="ctr">
              <a:lnSpc>
                <a:spcPct val="130000"/>
              </a:lnSpc>
              <a:spcBef>
                <a:spcPts val="0"/>
              </a:spcBef>
              <a:spcAft>
                <a:spcPts val="0"/>
              </a:spcAft>
            </a:pPr>
            <a:r>
              <a:rPr lang="vi-VN"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3.2.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91440" algn="ctr">
              <a:lnSpc>
                <a:spcPct val="130000"/>
              </a:lnSpc>
              <a:spcBef>
                <a:spcPts val="0"/>
              </a:spcBef>
              <a:spcAft>
                <a:spcPts val="0"/>
              </a:spcAft>
            </a:pP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50F34B1C-52C4-CB17-53A6-BE47155C2E82}"/>
              </a:ext>
            </a:extLst>
          </p:cNvPr>
          <p:cNvPicPr>
            <a:picLocks noChangeAspect="1"/>
          </p:cNvPicPr>
          <p:nvPr/>
        </p:nvPicPr>
        <p:blipFill>
          <a:blip r:embed="rId3"/>
          <a:stretch>
            <a:fillRect/>
          </a:stretch>
        </p:blipFill>
        <p:spPr>
          <a:xfrm>
            <a:off x="7013865" y="3266729"/>
            <a:ext cx="5468586" cy="3895682"/>
          </a:xfrm>
          <a:prstGeom prst="rect">
            <a:avLst/>
          </a:prstGeom>
        </p:spPr>
      </p:pic>
      <p:grpSp>
        <p:nvGrpSpPr>
          <p:cNvPr id="9" name="Group 8">
            <a:extLst>
              <a:ext uri="{FF2B5EF4-FFF2-40B4-BE49-F238E27FC236}">
                <a16:creationId xmlns:a16="http://schemas.microsoft.com/office/drawing/2014/main" xmlns="" id="{B0048D9F-BB4D-30B3-5EA8-6470AB928BFB}"/>
              </a:ext>
            </a:extLst>
          </p:cNvPr>
          <p:cNvGrpSpPr/>
          <p:nvPr/>
        </p:nvGrpSpPr>
        <p:grpSpPr>
          <a:xfrm>
            <a:off x="2975264" y="1353933"/>
            <a:ext cx="6241472" cy="806162"/>
            <a:chOff x="2975264" y="1353933"/>
            <a:chExt cx="6241472" cy="806162"/>
          </a:xfrm>
        </p:grpSpPr>
        <p:pic>
          <p:nvPicPr>
            <p:cNvPr id="6" name="Picture 5">
              <a:extLst>
                <a:ext uri="{FF2B5EF4-FFF2-40B4-BE49-F238E27FC236}">
                  <a16:creationId xmlns:a16="http://schemas.microsoft.com/office/drawing/2014/main" xmlns="" id="{3816D48A-E09C-28FD-734C-4AB7C52E08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865" y="1353933"/>
              <a:ext cx="806162" cy="806162"/>
            </a:xfrm>
            <a:prstGeom prst="rect">
              <a:avLst/>
            </a:prstGeom>
          </p:spPr>
        </p:pic>
        <p:sp>
          <p:nvSpPr>
            <p:cNvPr id="8" name="TextBox 7">
              <a:extLst>
                <a:ext uri="{FF2B5EF4-FFF2-40B4-BE49-F238E27FC236}">
                  <a16:creationId xmlns:a16="http://schemas.microsoft.com/office/drawing/2014/main" xmlns="" id="{07FC06FA-62CB-52B3-7A7D-F92C841196E0}"/>
                </a:ext>
              </a:extLst>
            </p:cNvPr>
            <p:cNvSpPr txBox="1"/>
            <p:nvPr/>
          </p:nvSpPr>
          <p:spPr>
            <a:xfrm>
              <a:off x="2975264" y="1417915"/>
              <a:ext cx="6241472" cy="678199"/>
            </a:xfrm>
            <a:prstGeom prst="rect">
              <a:avLst/>
            </a:prstGeom>
            <a:noFill/>
          </p:spPr>
          <p:txBody>
            <a:bodyPr wrap="square">
              <a:spAutoFit/>
            </a:bodyPr>
            <a:lstStyle/>
            <a:p>
              <a:pPr marL="0" marR="91440" algn="ctr">
                <a:lnSpc>
                  <a:spcPct val="130000"/>
                </a:lnSpc>
                <a:spcBef>
                  <a:spcPts val="0"/>
                </a:spcBef>
                <a:spcAft>
                  <a:spcPts val="0"/>
                </a:spcAft>
              </a:pP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HS:</a:t>
              </a:r>
              <a:endParaRPr lang="en-US" sz="3200" i="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1959335"/>
      </p:ext>
    </p:extLst>
  </p:cSld>
  <p:clrMapOvr>
    <a:masterClrMapping/>
  </p:clrMapOvr>
  <p:transition spd="slow">
    <p:push dir="u"/>
    <p:sndAc>
      <p:stSnd>
        <p:snd r:embed="rId2" name="ham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157EA0-AC25-97FD-C542-A4C852953F36}"/>
              </a:ext>
            </a:extLst>
          </p:cNvPr>
          <p:cNvPicPr>
            <a:picLocks noChangeAspect="1"/>
          </p:cNvPicPr>
          <p:nvPr/>
        </p:nvPicPr>
        <p:blipFill>
          <a:blip r:embed="rId3"/>
          <a:stretch>
            <a:fillRect/>
          </a:stretch>
        </p:blipFill>
        <p:spPr>
          <a:xfrm>
            <a:off x="0" y="-95948"/>
            <a:ext cx="12192000" cy="6953947"/>
          </a:xfrm>
          <a:prstGeom prst="rect">
            <a:avLst/>
          </a:prstGeom>
        </p:spPr>
      </p:pic>
      <p:sp>
        <p:nvSpPr>
          <p:cNvPr id="3" name="TextBox 2">
            <a:extLst>
              <a:ext uri="{FF2B5EF4-FFF2-40B4-BE49-F238E27FC236}">
                <a16:creationId xmlns:a16="http://schemas.microsoft.com/office/drawing/2014/main" xmlns="" id="{E86E4282-6DB5-F4E3-8370-DE22185BD9A9}"/>
              </a:ext>
            </a:extLst>
          </p:cNvPr>
          <p:cNvSpPr txBox="1"/>
          <p:nvPr/>
        </p:nvSpPr>
        <p:spPr>
          <a:xfrm>
            <a:off x="777338" y="1271046"/>
            <a:ext cx="11000014" cy="319472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91440" algn="just">
              <a:lnSpc>
                <a:spcPct val="130000"/>
              </a:lnSpc>
              <a:spcBef>
                <a:spcPts val="0"/>
              </a:spcBef>
              <a:spcAft>
                <a:spcPts val="0"/>
              </a:spcAft>
            </a:pP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quen</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khỏi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Tuy</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thậm</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xâm</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i="1" dirty="0" err="1">
                <a:solidFill>
                  <a:srgbClr val="000000"/>
                </a:solidFill>
                <a:effectLst/>
                <a:latin typeface="Times New Roman" panose="02020603050405020304" pitchFamily="18" charset="0"/>
                <a:ea typeface="Calibri" panose="020F0502020204030204" pitchFamily="34" charset="0"/>
              </a:rPr>
              <a:t>Hãy</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phân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biệt</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được</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những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người</a:t>
            </a:r>
            <a:r>
              <a:rPr lang="en-US" sz="2800" i="1" dirty="0">
                <a:solidFill>
                  <a:srgbClr val="000000"/>
                </a:solidFill>
                <a:effectLst/>
                <a:latin typeface="Times New Roman" panose="02020603050405020304" pitchFamily="18" charset="0"/>
                <a:ea typeface="Calibri" panose="020F0502020204030204" pitchFamily="34" charset="0"/>
              </a:rPr>
              <a:t> an </a:t>
            </a:r>
            <a:r>
              <a:rPr lang="en-US" sz="2800" i="1" dirty="0" err="1">
                <a:solidFill>
                  <a:srgbClr val="000000"/>
                </a:solidFill>
                <a:effectLst/>
                <a:latin typeface="Times New Roman" panose="02020603050405020304" pitchFamily="18" charset="0"/>
                <a:ea typeface="Calibri" panose="020F0502020204030204" pitchFamily="34" charset="0"/>
              </a:rPr>
              <a:t>toàn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và</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không</a:t>
            </a:r>
            <a:r>
              <a:rPr lang="en-US" sz="2800" i="1" dirty="0">
                <a:solidFill>
                  <a:srgbClr val="000000"/>
                </a:solidFill>
                <a:effectLst/>
                <a:latin typeface="Times New Roman" panose="02020603050405020304" pitchFamily="18" charset="0"/>
                <a:ea typeface="Calibri" panose="020F0502020204030204" pitchFamily="34" charset="0"/>
              </a:rPr>
              <a:t> an </a:t>
            </a:r>
            <a:r>
              <a:rPr lang="en-US" sz="2800" i="1" dirty="0" err="1">
                <a:solidFill>
                  <a:srgbClr val="000000"/>
                </a:solidFill>
                <a:effectLst/>
                <a:latin typeface="Times New Roman" panose="02020603050405020304" pitchFamily="18" charset="0"/>
                <a:ea typeface="Calibri" panose="020F0502020204030204" pitchFamily="34" charset="0"/>
              </a:rPr>
              <a:t>toàn</a:t>
            </a:r>
            <a:r>
              <a:rPr lang="en-US" sz="2800" i="1" dirty="0">
                <a:solidFill>
                  <a:srgbClr val="000000"/>
                </a:solidFill>
                <a:effectLst/>
                <a:latin typeface="Times New Roman" panose="02020603050405020304" pitchFamily="18" charset="0"/>
                <a:ea typeface="Calibri" panose="020F0502020204030204" pitchFamily="34" charset="0"/>
              </a:rPr>
              <a:t>; chia </a:t>
            </a:r>
            <a:r>
              <a:rPr lang="en-US" sz="2800" i="1" dirty="0" err="1">
                <a:solidFill>
                  <a:srgbClr val="000000"/>
                </a:solidFill>
                <a:effectLst/>
                <a:latin typeface="Times New Roman" panose="02020603050405020304" pitchFamily="18" charset="0"/>
                <a:ea typeface="Calibri" panose="020F0502020204030204" pitchFamily="34" charset="0"/>
              </a:rPr>
              <a:t>sẻ</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với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những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người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em</a:t>
            </a:r>
            <a:r>
              <a:rPr lang="en-US" sz="2800" i="1" dirty="0">
                <a:solidFill>
                  <a:srgbClr val="000000"/>
                </a:solidFill>
                <a:effectLst/>
                <a:latin typeface="Times New Roman" panose="02020603050405020304" pitchFamily="18" charset="0"/>
                <a:ea typeface="Calibri" panose="020F0502020204030204" pitchFamily="34" charset="0"/>
              </a:rPr>
              <a:t> tin </a:t>
            </a:r>
            <a:r>
              <a:rPr lang="en-US" sz="2800" i="1" dirty="0" err="1">
                <a:solidFill>
                  <a:srgbClr val="000000"/>
                </a:solidFill>
                <a:effectLst/>
                <a:latin typeface="Times New Roman" panose="02020603050405020304" pitchFamily="18" charset="0"/>
                <a:ea typeface="Calibri" panose="020F0502020204030204" pitchFamily="34" charset="0"/>
              </a:rPr>
              <a:t>tưởng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và</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yêu</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thương</a:t>
            </a:r>
            <a:r>
              <a:rPr lang="en-US" sz="2800" i="1" dirty="0">
                <a:solidFill>
                  <a:srgbClr val="000000"/>
                </a:solidFill>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2044740118"/>
      </p:ext>
    </p:extLst>
  </p:cSld>
  <p:clrMapOvr>
    <a:masterClrMapping/>
  </p:clrMapOvr>
  <p:transition spd="slow">
    <p:push dir="u"/>
    <p:sndAc>
      <p:stSnd>
        <p:snd r:embed="rId2" name="click.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E513002-D5E3-B617-0E28-303C59F07F33}"/>
              </a:ext>
            </a:extLst>
          </p:cNvPr>
          <p:cNvSpPr txBox="1"/>
          <p:nvPr/>
        </p:nvSpPr>
        <p:spPr>
          <a:xfrm>
            <a:off x="2269247" y="895812"/>
            <a:ext cx="7653505"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VẬN D</a:t>
            </a:r>
            <a:r>
              <a:rPr lang="en-US" sz="8800" b="1" dirty="0">
                <a:solidFill>
                  <a:prstClr val="black"/>
                </a:solidFill>
                <a:latin typeface="Times New Roman" panose="02020603050405020304" pitchFamily="18" charset="0"/>
                <a:cs typeface="Times New Roman" panose="02020603050405020304" pitchFamily="18" charset="0"/>
              </a:rPr>
              <a:t>ỤNG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FF6A0E3D-A6CB-CD64-CD70-70564BC900DC}"/>
              </a:ext>
            </a:extLst>
          </p:cNvPr>
          <p:cNvSpPr txBox="1"/>
          <p:nvPr/>
        </p:nvSpPr>
        <p:spPr>
          <a:xfrm>
            <a:off x="1547133" y="2351782"/>
            <a:ext cx="909909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Ghi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nhớ</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vùng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riêng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tư</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không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được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ai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đụng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chạm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luôn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vệ</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sẽ</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255629"/>
      </p:ext>
    </p:extLst>
  </p:cSld>
  <p:clrMapOvr>
    <a:masterClrMapping/>
  </p:clrMapOvr>
  <p:transition spd="slow">
    <p:push dir="u"/>
    <p:sndAc>
      <p:stSnd>
        <p:snd r:embed="rId2" name="type.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12161D5-21BD-1FB2-343E-06F5FFE76FCD}"/>
              </a:ext>
            </a:extLst>
          </p:cNvPr>
          <p:cNvPicPr>
            <a:picLocks noChangeAspect="1"/>
          </p:cNvPicPr>
          <p:nvPr/>
        </p:nvPicPr>
        <p:blipFill>
          <a:blip r:embed="rId2"/>
          <a:stretch>
            <a:fillRect/>
          </a:stretch>
        </p:blipFill>
        <p:spPr>
          <a:xfrm>
            <a:off x="1739611" y="583623"/>
            <a:ext cx="8712777" cy="5993896"/>
          </a:xfrm>
          <a:prstGeom prst="rect">
            <a:avLst/>
          </a:prstGeom>
        </p:spPr>
      </p:pic>
    </p:spTree>
    <p:extLst>
      <p:ext uri="{BB962C8B-B14F-4D97-AF65-F5344CB8AC3E}">
        <p14:creationId xmlns:p14="http://schemas.microsoft.com/office/powerpoint/2010/main" val="14046773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E513002-D5E3-B617-0E28-303C59F07F33}"/>
              </a:ext>
            </a:extLst>
          </p:cNvPr>
          <p:cNvSpPr txBox="1"/>
          <p:nvPr/>
        </p:nvSpPr>
        <p:spPr>
          <a:xfrm>
            <a:off x="2841674" y="1614268"/>
            <a:ext cx="6864380" cy="1446550"/>
          </a:xfrm>
          <a:prstGeom prst="rect">
            <a:avLst/>
          </a:prstGeom>
          <a:noFill/>
        </p:spPr>
        <p:txBody>
          <a:bodyPr wrap="none" rtlCol="0">
            <a:spAutoFit/>
          </a:bodyPr>
          <a:lstStyle/>
          <a:p>
            <a:r>
              <a:rPr lang="en-US" sz="8800" b="1" dirty="0">
                <a:latin typeface="Times New Roman" panose="02020603050405020304" pitchFamily="18" charset="0"/>
                <a:cs typeface="Times New Roman" panose="02020603050405020304" pitchFamily="18" charset="0"/>
              </a:rPr>
              <a:t>I</a:t>
            </a:r>
            <a:r>
              <a:rPr lang="en-US" sz="8000" b="1" dirty="0">
                <a:latin typeface="Times New Roman" panose="02020603050405020304" pitchFamily="18" charset="0"/>
                <a:cs typeface="Times New Roman" panose="02020603050405020304" pitchFamily="18" charset="0"/>
              </a:rPr>
              <a:t>. KHÁM PHÁ</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8777130"/>
      </p:ext>
    </p:extLst>
  </p:cSld>
  <p:clrMapOvr>
    <a:masterClrMapping/>
  </p:clrMapOvr>
  <p:transition spd="slow">
    <p:push dir="u"/>
    <p:sndAc>
      <p:stSnd>
        <p:snd r:embed="rId2" name="type.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9636126-9280-6D57-0403-4422B747AC1A}"/>
              </a:ext>
            </a:extLst>
          </p:cNvPr>
          <p:cNvPicPr>
            <a:picLocks noChangeAspect="1"/>
          </p:cNvPicPr>
          <p:nvPr/>
        </p:nvPicPr>
        <p:blipFill>
          <a:blip r:embed="rId4"/>
          <a:stretch>
            <a:fillRect/>
          </a:stretch>
        </p:blipFill>
        <p:spPr>
          <a:xfrm>
            <a:off x="0" y="-146958"/>
            <a:ext cx="12192000" cy="7004957"/>
          </a:xfrm>
          <a:prstGeom prst="rect">
            <a:avLst/>
          </a:prstGeom>
          <a:solidFill>
            <a:schemeClr val="lt1">
              <a:alpha val="87000"/>
            </a:schemeClr>
          </a:solidFill>
        </p:spPr>
      </p:pic>
      <p:sp>
        <p:nvSpPr>
          <p:cNvPr id="5" name="TextBox 4">
            <a:extLst>
              <a:ext uri="{FF2B5EF4-FFF2-40B4-BE49-F238E27FC236}">
                <a16:creationId xmlns:a16="http://schemas.microsoft.com/office/drawing/2014/main" xmlns="" id="{0DB3574B-435E-FE9E-DB9A-EDBF6A169955}"/>
              </a:ext>
            </a:extLst>
          </p:cNvPr>
          <p:cNvSpPr txBox="1"/>
          <p:nvPr/>
        </p:nvSpPr>
        <p:spPr>
          <a:xfrm>
            <a:off x="1035351" y="3077419"/>
            <a:ext cx="10566357" cy="340567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marR="91440" indent="-457200">
              <a:lnSpc>
                <a:spcPct val="130000"/>
              </a:lnSpc>
              <a:spcBef>
                <a:spcPts val="0"/>
              </a:spcBef>
              <a:spcAft>
                <a:spcPts val="0"/>
              </a:spcAft>
              <a:buFont typeface="Wingdings" panose="05000000000000000000" pitchFamily="2" charset="2"/>
              <a:buChar char="Ø"/>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457200" marR="91440" indent="-457200">
              <a:lnSpc>
                <a:spcPct val="130000"/>
              </a:lnSpc>
              <a:spcBef>
                <a:spcPts val="0"/>
              </a:spcBef>
              <a:spcAft>
                <a:spcPts val="0"/>
              </a:spcAft>
              <a:buFont typeface="Wingdings" panose="05000000000000000000" pitchFamily="2" charset="2"/>
              <a:buChar char="Ø"/>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91440" indent="-457200">
              <a:lnSpc>
                <a:spcPct val="130000"/>
              </a:lnSpc>
              <a:spcBef>
                <a:spcPts val="0"/>
              </a:spcBef>
              <a:spcAft>
                <a:spcPts val="0"/>
              </a:spcAft>
              <a:buFont typeface="Wingdings" panose="05000000000000000000" pitchFamily="2" charset="2"/>
              <a:buChar char="Ø"/>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GV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91440" indent="-457200">
              <a:lnSpc>
                <a:spcPct val="130000"/>
              </a:lnSpc>
              <a:spcBef>
                <a:spcPts val="0"/>
              </a:spcBef>
              <a:spcAft>
                <a:spcPts val="0"/>
              </a:spcAft>
              <a:buFont typeface="Wingdings" panose="05000000000000000000" pitchFamily="2" charset="2"/>
              <a:buChar char="Ø"/>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GV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F37FE8AF-C6F0-107F-4D0E-FF7D11E4652C}"/>
              </a:ext>
            </a:extLst>
          </p:cNvPr>
          <p:cNvGrpSpPr/>
          <p:nvPr/>
        </p:nvGrpSpPr>
        <p:grpSpPr>
          <a:xfrm>
            <a:off x="2632032" y="222477"/>
            <a:ext cx="7834795" cy="3839769"/>
            <a:chOff x="3059049" y="512914"/>
            <a:chExt cx="7834795" cy="3839769"/>
          </a:xfrm>
        </p:grpSpPr>
        <p:sp>
          <p:nvSpPr>
            <p:cNvPr id="8" name="Cloud 7">
              <a:extLst>
                <a:ext uri="{FF2B5EF4-FFF2-40B4-BE49-F238E27FC236}">
                  <a16:creationId xmlns:a16="http://schemas.microsoft.com/office/drawing/2014/main" xmlns="" id="{93ADE0DD-C730-EB10-8F2E-F6481A8F31C3}"/>
                </a:ext>
              </a:extLst>
            </p:cNvPr>
            <p:cNvSpPr/>
            <p:nvPr/>
          </p:nvSpPr>
          <p:spPr>
            <a:xfrm rot="271249">
              <a:off x="3059049" y="512914"/>
              <a:ext cx="6766480" cy="247178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xmlns="" id="{DC174F93-7082-CB69-3EEE-C59C9B7220B6}"/>
                </a:ext>
              </a:extLst>
            </p:cNvPr>
            <p:cNvPicPr>
              <a:picLocks noChangeAspect="1"/>
            </p:cNvPicPr>
            <p:nvPr/>
          </p:nvPicPr>
          <p:blipFill>
            <a:blip r:embed="rId5"/>
            <a:stretch>
              <a:fillRect/>
            </a:stretch>
          </p:blipFill>
          <p:spPr>
            <a:xfrm>
              <a:off x="3485728" y="1175879"/>
              <a:ext cx="6096528" cy="1286367"/>
            </a:xfrm>
            <a:prstGeom prst="rect">
              <a:avLst/>
            </a:prstGeom>
          </p:spPr>
        </p:pic>
        <p:pic>
          <p:nvPicPr>
            <p:cNvPr id="10" name="Picture 9">
              <a:extLst>
                <a:ext uri="{FF2B5EF4-FFF2-40B4-BE49-F238E27FC236}">
                  <a16:creationId xmlns:a16="http://schemas.microsoft.com/office/drawing/2014/main" xmlns="" id="{06BD858F-3AAD-F500-38F3-630411B151E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998" b="92325" l="9581" r="89521">
                          <a14:foregroundMark x1="18563" y1="31151" x2="18563" y2="31151"/>
                          <a14:foregroundMark x1="39222" y1="37698" x2="39222" y2="37698"/>
                          <a14:foregroundMark x1="39222" y1="38149" x2="39222" y2="39052"/>
                          <a14:foregroundMark x1="39222" y1="39052" x2="39222" y2="39052"/>
                          <a14:foregroundMark x1="37126" y1="40406" x2="37126" y2="40406"/>
                          <a14:foregroundMark x1="35629" y1="42664" x2="35329" y2="48758"/>
                          <a14:foregroundMark x1="34431" y1="52370" x2="35329" y2="63657"/>
                          <a14:foregroundMark x1="38323" y1="56659" x2="39222" y2="58691"/>
                          <a14:foregroundMark x1="40419" y1="53499" x2="41916" y2="54176"/>
                          <a14:foregroundMark x1="49401" y1="57788" x2="50599" y2="59142"/>
                          <a14:foregroundMark x1="56886" y1="54402" x2="56886" y2="54402"/>
                          <a14:foregroundMark x1="61377" y1="51467" x2="61377" y2="51467"/>
                          <a14:foregroundMark x1="68563" y1="44018" x2="68862" y2="41986"/>
                          <a14:foregroundMark x1="71856" y1="33860" x2="60479" y2="20316"/>
                          <a14:foregroundMark x1="60479" y1="20316" x2="58683" y2="15801"/>
                          <a14:foregroundMark x1="58683" y1="12190" x2="58683" y2="12190"/>
                          <a14:foregroundMark x1="56886" y1="8804" x2="56886" y2="8804"/>
                          <a14:foregroundMark x1="54790" y1="7675" x2="54790" y2="7675"/>
                          <a14:foregroundMark x1="52994" y1="6998" x2="52994" y2="6998"/>
                          <a14:foregroundMark x1="41018" y1="41761" x2="41018" y2="41761"/>
                          <a14:foregroundMark x1="28743" y1="33860" x2="28743" y2="33860"/>
                          <a14:foregroundMark x1="20359" y1="27314" x2="20359" y2="27314"/>
                          <a14:foregroundMark x1="20359" y1="26637" x2="20359" y2="26637"/>
                          <a14:foregroundMark x1="15269" y1="22348" x2="15269" y2="22348"/>
                          <a14:foregroundMark x1="15269" y1="22348" x2="15269" y2="22348"/>
                          <a14:foregroundMark x1="15269" y1="22348" x2="15269" y2="22348"/>
                          <a14:foregroundMark x1="15868" y1="22348" x2="15868" y2="22348"/>
                          <a14:foregroundMark x1="16168" y1="23476" x2="16168" y2="25056"/>
                          <a14:foregroundMark x1="16168" y1="26411" x2="16168" y2="28442"/>
                          <a14:foregroundMark x1="16168" y1="28442" x2="16168" y2="28442"/>
                          <a14:foregroundMark x1="16168" y1="29345" x2="16168" y2="30474"/>
                          <a14:foregroundMark x1="17066" y1="23476" x2="17066" y2="23476"/>
                          <a14:foregroundMark x1="17066" y1="23476" x2="17066" y2="22348"/>
                          <a14:foregroundMark x1="17665" y1="20090" x2="17665" y2="20090"/>
                          <a14:foregroundMark x1="17964" y1="20090" x2="17964" y2="20090"/>
                          <a14:foregroundMark x1="17964" y1="20090" x2="18862" y2="21670"/>
                          <a14:foregroundMark x1="22754" y1="37472" x2="22754" y2="37472"/>
                          <a14:foregroundMark x1="23653" y1="34312" x2="23653" y2="34312"/>
                          <a14:foregroundMark x1="26048" y1="33860" x2="26048" y2="33860"/>
                          <a14:foregroundMark x1="26347" y1="33860" x2="26347" y2="33860"/>
                          <a14:foregroundMark x1="13473" y1="23476" x2="13473" y2="23476"/>
                          <a14:foregroundMark x1="13473" y1="23476" x2="13473" y2="23476"/>
                          <a14:foregroundMark x1="39222" y1="54176" x2="39222" y2="54176"/>
                          <a14:foregroundMark x1="38922" y1="54402" x2="38024" y2="53047"/>
                          <a14:foregroundMark x1="31737" y1="40406" x2="31737" y2="40406"/>
                          <a14:foregroundMark x1="29042" y1="37020" x2="27844" y2="37020"/>
                          <a14:foregroundMark x1="26946" y1="37472" x2="26048" y2="40181"/>
                          <a14:foregroundMark x1="26048" y1="40406" x2="26048" y2="42438"/>
                          <a14:foregroundMark x1="25150" y1="42664" x2="24551" y2="45147"/>
                          <a14:foregroundMark x1="23653" y1="45824" x2="23952" y2="57336"/>
                          <a14:foregroundMark x1="23952" y1="57336" x2="25150" y2="59368"/>
                          <a14:foregroundMark x1="26048" y1="59819" x2="26048" y2="59819"/>
                          <a14:foregroundMark x1="26946" y1="59819" x2="31138" y2="62528"/>
                          <a14:foregroundMark x1="45509" y1="64334" x2="45509" y2="64334"/>
                          <a14:foregroundMark x1="51198" y1="64334" x2="51198" y2="64334"/>
                          <a14:foregroundMark x1="52395" y1="63431" x2="52395" y2="63431"/>
                          <a14:foregroundMark x1="57485" y1="62980" x2="61677" y2="64334"/>
                          <a14:foregroundMark x1="70060" y1="62528" x2="70060" y2="62528"/>
                          <a14:foregroundMark x1="74251" y1="57788" x2="74251" y2="57788"/>
                          <a14:foregroundMark x1="74251" y1="57111" x2="74251" y2="57111"/>
                          <a14:foregroundMark x1="74551" y1="54402" x2="74551" y2="54402"/>
                          <a14:foregroundMark x1="72455" y1="47856" x2="71557" y2="46050"/>
                          <a14:foregroundMark x1="67066" y1="40858" x2="67066" y2="40858"/>
                          <a14:foregroundMark x1="60479" y1="35666" x2="58683" y2="34086"/>
                          <a14:foregroundMark x1="55689" y1="31377" x2="48204" y2="32731"/>
                          <a14:foregroundMark x1="46407" y1="31377" x2="40419" y2="33409"/>
                          <a14:foregroundMark x1="38922" y1="31828" x2="36228" y2="32506"/>
                          <a14:foregroundMark x1="34431" y1="31377" x2="32036" y2="32054"/>
                          <a14:foregroundMark x1="31737" y1="33860" x2="33533" y2="45372"/>
                          <a14:foregroundMark x1="33832" y1="45147" x2="33832" y2="45147"/>
                          <a14:foregroundMark x1="43713" y1="42438" x2="44611" y2="43341"/>
                          <a14:foregroundMark x1="44611" y1="43115" x2="45509" y2="46727"/>
                          <a14:foregroundMark x1="45509" y1="47404" x2="44910" y2="51467"/>
                          <a14:foregroundMark x1="44910" y1="51693" x2="44910" y2="55756"/>
                          <a14:foregroundMark x1="44910" y1="55756" x2="45509" y2="58691"/>
                          <a14:foregroundMark x1="49102" y1="56659" x2="49102" y2="56659"/>
                          <a14:foregroundMark x1="63174" y1="54853" x2="63174" y2="55982"/>
                          <a14:foregroundMark x1="64072" y1="53499" x2="64072" y2="53499"/>
                          <a14:foregroundMark x1="65269" y1="54176" x2="65269" y2="54176"/>
                          <a14:foregroundMark x1="65868" y1="54176" x2="65868" y2="54176"/>
                          <a14:foregroundMark x1="70958" y1="52370" x2="70958" y2="52370"/>
                          <a14:foregroundMark x1="80838" y1="45372" x2="82934" y2="45372"/>
                          <a14:foregroundMark x1="81737" y1="43115" x2="81737" y2="43115"/>
                          <a14:foregroundMark x1="81737" y1="41309" x2="81737" y2="40406"/>
                          <a14:foregroundMark x1="80240" y1="36795" x2="80240" y2="36795"/>
                          <a14:foregroundMark x1="79341" y1="33860" x2="79341" y2="33860"/>
                          <a14:foregroundMark x1="77844" y1="31377" x2="77844" y2="31377"/>
                          <a14:foregroundMark x1="74251" y1="27765" x2="72754" y2="27991"/>
                          <a14:foregroundMark x1="73653" y1="67494" x2="73653" y2="67494"/>
                          <a14:foregroundMark x1="73653" y1="67494" x2="73653" y2="67494"/>
                          <a14:foregroundMark x1="78144" y1="67720" x2="78144" y2="67720"/>
                          <a14:foregroundMark x1="78144" y1="68849" x2="77844" y2="69977"/>
                          <a14:foregroundMark x1="77844" y1="69977" x2="77844" y2="69977"/>
                          <a14:foregroundMark x1="77246" y1="70655" x2="77246" y2="70655"/>
                          <a14:foregroundMark x1="49401" y1="72460" x2="49401" y2="72460"/>
                          <a14:foregroundMark x1="49102" y1="74492" x2="49102" y2="75847"/>
                          <a14:foregroundMark x1="52994" y1="74041" x2="52994" y2="75169"/>
                          <a14:foregroundMark x1="52994" y1="76072" x2="53293" y2="77427"/>
                          <a14:foregroundMark x1="63174" y1="70655" x2="63174" y2="70655"/>
                          <a14:foregroundMark x1="66168" y1="53047" x2="67665" y2="53047"/>
                          <a14:foregroundMark x1="67066" y1="53047" x2="67066" y2="53047"/>
                          <a14:foregroundMark x1="69162" y1="46050" x2="69760" y2="48081"/>
                          <a14:foregroundMark x1="42814" y1="88713" x2="42814" y2="88713"/>
                          <a14:foregroundMark x1="42216" y1="88713" x2="42216" y2="88713"/>
                          <a14:foregroundMark x1="42216" y1="89391" x2="42216" y2="89391"/>
                          <a14:foregroundMark x1="41916" y1="89165" x2="41916" y2="89165"/>
                          <a14:foregroundMark x1="41916" y1="89165" x2="41916" y2="89165"/>
                          <a14:foregroundMark x1="38024" y1="89391" x2="38024" y2="89391"/>
                          <a14:foregroundMark x1="37425" y1="90068" x2="37425" y2="90068"/>
                          <a14:foregroundMark x1="37126" y1="90068" x2="37126" y2="90068"/>
                          <a14:foregroundMark x1="62275" y1="90068" x2="62275" y2="90068"/>
                          <a14:foregroundMark x1="62275" y1="90519" x2="62275" y2="90519"/>
                          <a14:foregroundMark x1="61677" y1="90519" x2="61677" y2="90519"/>
                          <a14:foregroundMark x1="61677" y1="90745" x2="61677" y2="90745"/>
                          <a14:foregroundMark x1="60778" y1="90519" x2="60778" y2="90519"/>
                          <a14:foregroundMark x1="61377" y1="90519" x2="61377" y2="90519"/>
                          <a14:foregroundMark x1="59880" y1="86456" x2="59880" y2="86456"/>
                          <a14:foregroundMark x1="59880" y1="86005" x2="59880" y2="88036"/>
                          <a14:foregroundMark x1="84431" y1="57336" x2="84431" y2="57336"/>
                          <a14:foregroundMark x1="88024" y1="57336" x2="88024" y2="57336"/>
                          <a14:foregroundMark x1="88323" y1="57336" x2="88323" y2="57336"/>
                          <a14:foregroundMark x1="88323" y1="53725" x2="88323" y2="53725"/>
                          <a14:foregroundMark x1="86228" y1="50339" x2="86228" y2="50339"/>
                          <a14:foregroundMark x1="48503" y1="77652" x2="47305" y2="77427"/>
                          <a14:foregroundMark x1="49401" y1="76524" x2="50000" y2="75395"/>
                          <a14:foregroundMark x1="19461" y1="61851" x2="19461" y2="61851"/>
                          <a14:foregroundMark x1="17964" y1="62754" x2="17964" y2="62754"/>
                          <a14:foregroundMark x1="35629" y1="91196" x2="35629" y2="91196"/>
                          <a14:foregroundMark x1="42216" y1="91422" x2="42216" y2="91422"/>
                          <a14:foregroundMark x1="45509" y1="91422" x2="45509" y2="91422"/>
                          <a14:foregroundMark x1="52994" y1="89391" x2="52994" y2="89391"/>
                          <a14:foregroundMark x1="55090" y1="91422" x2="55090" y2="91422"/>
                          <a14:foregroundMark x1="55090" y1="92099" x2="55090" y2="92099"/>
                          <a14:foregroundMark x1="60778" y1="92099" x2="60778" y2="92099"/>
                          <a14:foregroundMark x1="62275" y1="92325" x2="62275" y2="92325"/>
                        </a14:backgroundRemoval>
                      </a14:imgEffect>
                    </a14:imgLayer>
                  </a14:imgProps>
                </a:ext>
              </a:extLst>
            </a:blip>
            <a:stretch>
              <a:fillRect/>
            </a:stretch>
          </p:blipFill>
          <p:spPr>
            <a:xfrm>
              <a:off x="9227372" y="2142362"/>
              <a:ext cx="1666472" cy="2210321"/>
            </a:xfrm>
            <a:prstGeom prst="rect">
              <a:avLst/>
            </a:prstGeom>
          </p:spPr>
        </p:pic>
      </p:grpSp>
    </p:spTree>
    <p:extLst>
      <p:ext uri="{BB962C8B-B14F-4D97-AF65-F5344CB8AC3E}">
        <p14:creationId xmlns:p14="http://schemas.microsoft.com/office/powerpoint/2010/main" val="2432094690"/>
      </p:ext>
    </p:extLst>
  </p:cSld>
  <p:clrMapOvr>
    <a:masterClrMapping/>
  </p:clrMapOvr>
  <p:transition spd="slow">
    <p:push dir="u"/>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8AABA33-D5EC-5683-E56A-577E8B4B2F81}"/>
              </a:ext>
            </a:extLst>
          </p:cNvPr>
          <p:cNvSpPr txBox="1"/>
          <p:nvPr/>
        </p:nvSpPr>
        <p:spPr>
          <a:xfrm>
            <a:off x="957942" y="328696"/>
            <a:ext cx="10740571" cy="2862322"/>
          </a:xfrm>
          <a:prstGeom prst="rect">
            <a:avLst/>
          </a:prstGeom>
          <a:noFill/>
        </p:spPr>
        <p:txBody>
          <a:bodyPr wrap="square">
            <a:spAutoFit/>
          </a:bodyPr>
          <a:lstStyle/>
          <a:p>
            <a:r>
              <a:rPr lang="en-US" sz="3600" i="1" dirty="0">
                <a:effectLst/>
                <a:latin typeface="Times New Roman" panose="02020603050405020304" pitchFamily="18" charset="0"/>
                <a:ea typeface="Calibri" panose="020F0502020204030204" pitchFamily="34" charset="0"/>
              </a:rPr>
              <a:t>Trong </a:t>
            </a:r>
            <a:r>
              <a:rPr lang="en-US" sz="3600" i="1" dirty="0" err="1">
                <a:effectLst/>
                <a:latin typeface="Times New Roman" panose="02020603050405020304" pitchFamily="18" charset="0"/>
                <a:ea typeface="Calibri" panose="020F0502020204030204" pitchFamily="34" charset="0"/>
              </a:rPr>
              <a:t>cuộc</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sống</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chúng</a:t>
            </a:r>
            <a:r>
              <a:rPr lang="en-US" sz="3600" i="1" dirty="0">
                <a:effectLst/>
                <a:latin typeface="Times New Roman" panose="02020603050405020304" pitchFamily="18" charset="0"/>
                <a:ea typeface="Calibri" panose="020F0502020204030204" pitchFamily="34" charset="0"/>
              </a:rPr>
              <a:t> ta </a:t>
            </a:r>
            <a:r>
              <a:rPr lang="en-US" sz="3600" i="1" dirty="0" err="1">
                <a:effectLst/>
                <a:latin typeface="Times New Roman" panose="02020603050405020304" pitchFamily="18" charset="0"/>
                <a:ea typeface="Calibri" panose="020F0502020204030204" pitchFamily="34" charset="0"/>
              </a:rPr>
              <a:t>thường</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nhận</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được</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nhiều</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lời</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đề</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nghị</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từ</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người</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khác</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Nếu</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gặp</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phải</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những</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đề</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nghị</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động</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chạm</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đến</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thân</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thể</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của</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em</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hoặc</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người</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khác</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khiến</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em</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cảm</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thấy</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không</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thoải</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mái</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và</a:t>
            </a:r>
            <a:r>
              <a:rPr lang="en-US" sz="3600" i="1" dirty="0">
                <a:effectLst/>
                <a:latin typeface="Times New Roman" panose="02020603050405020304" pitchFamily="18" charset="0"/>
                <a:ea typeface="Calibri" panose="020F0502020204030204" pitchFamily="34" charset="0"/>
              </a:rPr>
              <a:t> lo </a:t>
            </a:r>
            <a:r>
              <a:rPr lang="en-US" sz="3600" i="1" dirty="0" err="1">
                <a:effectLst/>
                <a:latin typeface="Times New Roman" panose="02020603050405020304" pitchFamily="18" charset="0"/>
                <a:ea typeface="Calibri" panose="020F0502020204030204" pitchFamily="34" charset="0"/>
              </a:rPr>
              <a:t>sợ</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thì</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em</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cần</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biết</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từ</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chối</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để</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tự</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bảo</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vệ</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bản</a:t>
            </a:r>
            <a:r>
              <a:rPr lang="en-US" sz="3600" i="1" dirty="0">
                <a:effectLst/>
                <a:latin typeface="Times New Roman" panose="02020603050405020304" pitchFamily="18" charset="0"/>
                <a:ea typeface="Calibri" panose="020F0502020204030204" pitchFamily="34" charset="0"/>
              </a:rPr>
              <a:t> </a:t>
            </a:r>
            <a:r>
              <a:rPr lang="en-US" sz="3600" i="1" dirty="0" err="1">
                <a:effectLst/>
                <a:latin typeface="Times New Roman" panose="02020603050405020304" pitchFamily="18" charset="0"/>
                <a:ea typeface="Calibri" panose="020F0502020204030204" pitchFamily="34" charset="0"/>
              </a:rPr>
              <a:t>thân</a:t>
            </a:r>
            <a:endParaRPr lang="en-US" sz="4400" dirty="0"/>
          </a:p>
        </p:txBody>
      </p:sp>
      <p:pic>
        <p:nvPicPr>
          <p:cNvPr id="4" name="Picture 3">
            <a:extLst>
              <a:ext uri="{FF2B5EF4-FFF2-40B4-BE49-F238E27FC236}">
                <a16:creationId xmlns:a16="http://schemas.microsoft.com/office/drawing/2014/main" xmlns="" id="{DC4A22E1-0A1B-D293-2438-88DBD8884C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52" b="99291" l="1596" r="99823">
                        <a14:foregroundMark x1="10461" y1="80142" x2="10461" y2="80142"/>
                        <a14:foregroundMark x1="10461" y1="80142" x2="10461" y2="80142"/>
                        <a14:foregroundMark x1="7447" y1="79610" x2="7447" y2="79610"/>
                        <a14:foregroundMark x1="7270" y1="77482" x2="7270" y2="77482"/>
                        <a14:foregroundMark x1="7270" y1="77128" x2="7270" y2="77128"/>
                        <a14:foregroundMark x1="5674" y1="78014" x2="5674" y2="78014"/>
                        <a14:foregroundMark x1="2128" y1="78546" x2="2128" y2="78546"/>
                        <a14:foregroundMark x1="1950" y1="78546" x2="1950" y2="78546"/>
                        <a14:foregroundMark x1="3901" y1="95567" x2="3901" y2="95567"/>
                        <a14:foregroundMark x1="6738" y1="97518" x2="6738" y2="97518"/>
                        <a14:foregroundMark x1="10284" y1="99291" x2="10284" y2="99291"/>
                        <a14:foregroundMark x1="94681" y1="92376" x2="94681" y2="92376"/>
                        <a14:foregroundMark x1="96809" y1="83333" x2="96809" y2="83333"/>
                        <a14:foregroundMark x1="99823" y1="85461" x2="99823" y2="85461"/>
                        <a14:foregroundMark x1="39716" y1="96099" x2="39716" y2="96099"/>
                        <a14:foregroundMark x1="64894" y1="94149" x2="64894" y2="94149"/>
                      </a14:backgroundRemoval>
                    </a14:imgEffect>
                  </a14:imgLayer>
                </a14:imgProps>
              </a:ext>
            </a:extLst>
          </a:blip>
          <a:stretch>
            <a:fillRect/>
          </a:stretch>
        </p:blipFill>
        <p:spPr>
          <a:xfrm>
            <a:off x="0" y="1744395"/>
            <a:ext cx="12192000" cy="5113606"/>
          </a:xfrm>
          <a:prstGeom prst="rect">
            <a:avLst/>
          </a:prstGeom>
        </p:spPr>
      </p:pic>
    </p:spTree>
    <p:extLst>
      <p:ext uri="{BB962C8B-B14F-4D97-AF65-F5344CB8AC3E}">
        <p14:creationId xmlns:p14="http://schemas.microsoft.com/office/powerpoint/2010/main" val="26580905"/>
      </p:ext>
    </p:extLst>
  </p:cSld>
  <p:clrMapOvr>
    <a:masterClrMapping/>
  </p:clrMapOvr>
  <p:transition spd="slow">
    <p:wipe/>
    <p:sndAc>
      <p:stSnd>
        <p:snd r:embed="rId2" name="click.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E513002-D5E3-B617-0E28-303C59F07F33}"/>
              </a:ext>
            </a:extLst>
          </p:cNvPr>
          <p:cNvSpPr txBox="1"/>
          <p:nvPr/>
        </p:nvSpPr>
        <p:spPr>
          <a:xfrm>
            <a:off x="2841674" y="1614268"/>
            <a:ext cx="640636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KẾT NỐI</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29889752"/>
      </p:ext>
    </p:extLst>
  </p:cSld>
  <p:clrMapOvr>
    <a:masterClrMapping/>
  </p:clrMapOvr>
  <p:transition spd="slow">
    <p:wipe/>
    <p:sndAc>
      <p:stSnd>
        <p:snd r:embed="rId2" name="type.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FE4E6"/>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E98F433C-D0E3-8FFC-5DD6-FF05E14B14C5}"/>
              </a:ext>
            </a:extLst>
          </p:cNvPr>
          <p:cNvGrpSpPr/>
          <p:nvPr/>
        </p:nvGrpSpPr>
        <p:grpSpPr>
          <a:xfrm>
            <a:off x="163286" y="146043"/>
            <a:ext cx="12028714" cy="1958549"/>
            <a:chOff x="163286" y="146043"/>
            <a:chExt cx="12028714" cy="1958549"/>
          </a:xfrm>
        </p:grpSpPr>
        <p:sp>
          <p:nvSpPr>
            <p:cNvPr id="4" name="Flowchart: Terminator 3">
              <a:extLst>
                <a:ext uri="{FF2B5EF4-FFF2-40B4-BE49-F238E27FC236}">
                  <a16:creationId xmlns:a16="http://schemas.microsoft.com/office/drawing/2014/main" xmlns="" id="{225D239C-E9AD-F3BE-2EDD-03C67580EBFC}"/>
                </a:ext>
              </a:extLst>
            </p:cNvPr>
            <p:cNvSpPr/>
            <p:nvPr/>
          </p:nvSpPr>
          <p:spPr>
            <a:xfrm>
              <a:off x="163286" y="146043"/>
              <a:ext cx="12028714" cy="1958549"/>
            </a:xfrm>
            <a:prstGeom prst="flowChartTerminator">
              <a:avLst/>
            </a:prstGeom>
            <a:ln>
              <a:solidFill>
                <a:srgbClr val="7FE4E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801295DF-61AA-E3B6-6B8F-F2444614A205}"/>
                </a:ext>
              </a:extLst>
            </p:cNvPr>
            <p:cNvSpPr txBox="1"/>
            <p:nvPr/>
          </p:nvSpPr>
          <p:spPr>
            <a:xfrm>
              <a:off x="288638" y="393451"/>
              <a:ext cx="11903362" cy="1471621"/>
            </a:xfrm>
            <a:prstGeom prst="rect">
              <a:avLst/>
            </a:prstGeom>
            <a:noFill/>
          </p:spPr>
          <p:txBody>
            <a:bodyPr wrap="square">
              <a:spAutoFit/>
            </a:bodyPr>
            <a:lstStyle/>
            <a:p>
              <a:pPr marR="91440" lvl="1">
                <a:lnSpc>
                  <a:spcPct val="130000"/>
                </a:lnSpc>
                <a:spcBef>
                  <a:spcPts val="0"/>
                </a:spcBef>
                <a:spcAft>
                  <a:spcPts val="0"/>
                </a:spcAft>
              </a:pPr>
              <a:r>
                <a:rPr lang="vi-VN"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điển</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xâm</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xmlns="" id="{10546DAC-DB45-4453-F1C2-BB66BF0C287D}"/>
              </a:ext>
            </a:extLst>
          </p:cNvPr>
          <p:cNvSpPr txBox="1"/>
          <p:nvPr/>
        </p:nvSpPr>
        <p:spPr>
          <a:xfrm>
            <a:off x="878279" y="2443690"/>
            <a:ext cx="10598727" cy="1958549"/>
          </a:xfrm>
          <a:prstGeom prst="rect">
            <a:avLst/>
          </a:prstGeom>
          <a:noFill/>
        </p:spPr>
        <p:txBody>
          <a:bodyPr wrap="square">
            <a:spAutoFit/>
          </a:bodyPr>
          <a:lstStyle/>
          <a:p>
            <a:pPr marR="91440" lvl="0" algn="ctr">
              <a:lnSpc>
                <a:spcPct val="130000"/>
              </a:lnSpc>
              <a:spcBef>
                <a:spcPts val="0"/>
              </a:spcBef>
              <a:spcAft>
                <a:spcPts val="0"/>
              </a:spcAf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91440" algn="ctr">
              <a:lnSpc>
                <a:spcPct val="130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GV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HS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video: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Tâm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91440" algn="ctr">
              <a:lnSpc>
                <a:spcPct val="130000"/>
              </a:lnSpc>
              <a:spcBef>
                <a:spcPts val="0"/>
              </a:spcBef>
              <a:spcAft>
                <a:spcPts val="0"/>
              </a:spcAft>
            </a:pPr>
            <a:r>
              <a:rPr lang="en-US" sz="3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https://www.youtube.com/watch?v=wDZQxhxhv98&amp;t=221s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D37D2D05-3143-68FD-2741-3ADB38A3CBD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9258" y1="69308" x2="29258" y2="69308"/>
                        <a14:foregroundMark x1="29258" y1="69754" x2="29258" y2="69754"/>
                        <a14:foregroundMark x1="26836" y1="77121" x2="26836" y2="77121"/>
                        <a14:foregroundMark x1="26406" y1="76730" x2="26406" y2="76116"/>
                        <a14:foregroundMark x1="25820" y1="75279" x2="25391" y2="74888"/>
                        <a14:foregroundMark x1="25273" y1="74275" x2="25273" y2="74275"/>
                        <a14:foregroundMark x1="28281" y1="60100" x2="28281" y2="60100"/>
                        <a14:foregroundMark x1="28281" y1="60100" x2="28281" y2="60100"/>
                        <a14:foregroundMark x1="26836" y1="57645" x2="26836" y2="57645"/>
                        <a14:foregroundMark x1="26836" y1="57645" x2="26836" y2="57645"/>
                        <a14:foregroundMark x1="26836" y1="61328" x2="26836" y2="61328"/>
                        <a14:foregroundMark x1="20508" y1="60324" x2="20508" y2="60324"/>
                        <a14:foregroundMark x1="20078" y1="60324" x2="20078" y2="60324"/>
                        <a14:foregroundMark x1="19648" y1="64230" x2="19648" y2="64230"/>
                        <a14:foregroundMark x1="19648" y1="65625" x2="19648" y2="65625"/>
                        <a14:foregroundMark x1="21250" y1="65458" x2="21250" y2="65458"/>
                        <a14:foregroundMark x1="17656" y1="75279" x2="17656" y2="75279"/>
                        <a14:foregroundMark x1="18086" y1="75279" x2="18086" y2="75279"/>
                        <a14:foregroundMark x1="18086" y1="77344" x2="18086" y2="77344"/>
                        <a14:foregroundMark x1="17656" y1="78181" x2="17656" y2="78181"/>
                        <a14:foregroundMark x1="17344" y1="78571" x2="17344" y2="78571"/>
                        <a14:foregroundMark x1="17344" y1="78571" x2="17344" y2="78571"/>
                        <a14:foregroundMark x1="16797" y1="78348" x2="16797" y2="78348"/>
                        <a14:foregroundMark x1="16211" y1="80022" x2="16641" y2="82031"/>
                        <a14:foregroundMark x1="20078" y1="84710" x2="25391" y2="85324"/>
                        <a14:foregroundMark x1="29258" y1="83705" x2="29258" y2="83705"/>
                        <a14:foregroundMark x1="30859" y1="82254" x2="30859" y2="82254"/>
                        <a14:foregroundMark x1="30859" y1="82254" x2="30859" y2="82254"/>
                        <a14:foregroundMark x1="30859" y1="82254" x2="30859" y2="82254"/>
                      </a14:backgroundRemoval>
                    </a14:imgEffect>
                  </a14:imgLayer>
                </a14:imgProps>
              </a:ext>
            </a:extLst>
          </a:blip>
          <a:stretch>
            <a:fillRect/>
          </a:stretch>
        </p:blipFill>
        <p:spPr>
          <a:xfrm rot="418724">
            <a:off x="-359228" y="4202808"/>
            <a:ext cx="3869843" cy="3042294"/>
          </a:xfrm>
          <a:prstGeom prst="rect">
            <a:avLst/>
          </a:prstGeom>
        </p:spPr>
      </p:pic>
      <p:pic>
        <p:nvPicPr>
          <p:cNvPr id="7" name="Picture 6">
            <a:extLst>
              <a:ext uri="{FF2B5EF4-FFF2-40B4-BE49-F238E27FC236}">
                <a16:creationId xmlns:a16="http://schemas.microsoft.com/office/drawing/2014/main" xmlns="" id="{67B93E9F-C2C2-5233-EDAF-C9D3E09C57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588" b="92941" l="10000" r="90000">
                        <a14:foregroundMark x1="22917" y1="5882" x2="22917" y2="5882"/>
                        <a14:foregroundMark x1="59583" y1="92941" x2="59583" y2="92941"/>
                      </a14:backgroundRemoval>
                    </a14:imgEffect>
                  </a14:imgLayer>
                </a14:imgProps>
              </a:ext>
            </a:extLst>
          </a:blip>
          <a:stretch>
            <a:fillRect/>
          </a:stretch>
        </p:blipFill>
        <p:spPr>
          <a:xfrm>
            <a:off x="9420339" y="2507362"/>
            <a:ext cx="3116374" cy="1471621"/>
          </a:xfrm>
          <a:prstGeom prst="rect">
            <a:avLst/>
          </a:prstGeom>
        </p:spPr>
      </p:pic>
    </p:spTree>
    <p:extLst>
      <p:ext uri="{BB962C8B-B14F-4D97-AF65-F5344CB8AC3E}">
        <p14:creationId xmlns:p14="http://schemas.microsoft.com/office/powerpoint/2010/main" val="717742985"/>
      </p:ext>
    </p:extLst>
  </p:cSld>
  <p:clrMapOvr>
    <a:masterClrMapping/>
  </p:clrMapOvr>
  <p:transition spd="slow">
    <p:push dir="u"/>
    <p:sndAc>
      <p:stSnd>
        <p:snd r:embed="rId2" name="ham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Bamelachuyengia Câu chuyện bị lạm dụng tình dục của Tâm">
            <a:hlinkClick r:id="" action="ppaction://media"/>
            <a:extLst>
              <a:ext uri="{FF2B5EF4-FFF2-40B4-BE49-F238E27FC236}">
                <a16:creationId xmlns:a16="http://schemas.microsoft.com/office/drawing/2014/main" xmlns="" id="{8118BACC-BD70-AD01-B7C6-8E651CE780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191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8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1F34595F-99EA-7FB5-3E6C-18AF55AC197A}"/>
              </a:ext>
            </a:extLst>
          </p:cNvPr>
          <p:cNvSpPr/>
          <p:nvPr/>
        </p:nvSpPr>
        <p:spPr>
          <a:xfrm>
            <a:off x="3299300" y="3653034"/>
            <a:ext cx="5844700" cy="66864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A9DF0941-15C5-5CAF-3C9C-65F16179E089}"/>
              </a:ext>
            </a:extLst>
          </p:cNvPr>
          <p:cNvSpPr txBox="1"/>
          <p:nvPr/>
        </p:nvSpPr>
        <p:spPr>
          <a:xfrm>
            <a:off x="3037489" y="3038226"/>
            <a:ext cx="7503886" cy="74065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91440" lvl="0" indent="0" algn="ctr" defTabSz="914400" rtl="0" eaLnBrk="1" fontAlgn="auto" latinLnBrk="0" hangingPunct="1">
              <a:lnSpc>
                <a:spcPct val="13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Theo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xảy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Tâm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85EE34B9-D93F-724D-DFB2-500A7C4D80D0}"/>
              </a:ext>
            </a:extLst>
          </p:cNvPr>
          <p:cNvSpPr txBox="1"/>
          <p:nvPr/>
        </p:nvSpPr>
        <p:spPr>
          <a:xfrm>
            <a:off x="2733206" y="2562511"/>
            <a:ext cx="7498124" cy="2181046"/>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marR="91440" algn="just">
              <a:lnSpc>
                <a:spcPct val="130000"/>
              </a:lnSpc>
              <a:spcBef>
                <a:spcPts val="0"/>
              </a:spcBef>
              <a:spcAft>
                <a:spcPts val="0"/>
              </a:spcAft>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thoải</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751E7C5C-B7E5-32B3-3D95-2F4B2152A984}"/>
              </a:ext>
            </a:extLst>
          </p:cNvPr>
          <p:cNvSpPr txBox="1"/>
          <p:nvPr/>
        </p:nvSpPr>
        <p:spPr>
          <a:xfrm>
            <a:off x="2498966" y="2358449"/>
            <a:ext cx="8042409" cy="258917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pPr marR="91440" algn="just">
              <a:lnSpc>
                <a:spcPct val="130000"/>
              </a:lnSpc>
              <a:spcBef>
                <a:spcPts val="0"/>
              </a:spcBef>
              <a:spcAft>
                <a:spcPts val="0"/>
              </a:spcAft>
            </a:pP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91440" algn="just">
              <a:lnSpc>
                <a:spcPct val="130000"/>
              </a:lnSpc>
              <a:spcBef>
                <a:spcPts val="0"/>
              </a:spcBef>
              <a:spcAft>
                <a:spcPts val="0"/>
              </a:spcAft>
            </a:pP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lo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R="91440" algn="just">
              <a:lnSpc>
                <a:spcPct val="130000"/>
              </a:lnSpc>
              <a:spcBef>
                <a:spcPts val="0"/>
              </a:spcBef>
              <a:spcAft>
                <a:spcPts val="0"/>
              </a:spcAft>
            </a:pP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F82893D4-7CD9-BEA7-BAE0-F6E257EB2615}"/>
              </a:ext>
            </a:extLst>
          </p:cNvPr>
          <p:cNvSpPr txBox="1"/>
          <p:nvPr/>
        </p:nvSpPr>
        <p:spPr>
          <a:xfrm>
            <a:off x="2498966" y="2518492"/>
            <a:ext cx="8179544" cy="226908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pPr marR="91440" algn="ctr">
              <a:lnSpc>
                <a:spcPct val="130000"/>
              </a:lnSpc>
              <a:spcBef>
                <a:spcPts val="0"/>
              </a:spcBef>
              <a:spcAft>
                <a:spcPts val="0"/>
              </a:spcAft>
            </a:pP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xâm</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R="91440" algn="just">
              <a:lnSpc>
                <a:spcPct val="130000"/>
              </a:lnSpc>
              <a:spcBef>
                <a:spcPts val="0"/>
              </a:spcBef>
              <a:spcAft>
                <a:spcPts val="0"/>
              </a:spcAft>
            </a:pPr>
            <a:endPar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R="91440" algn="just">
              <a:lnSpc>
                <a:spcPct val="130000"/>
              </a:lnSpc>
              <a:spcBef>
                <a:spcPts val="0"/>
              </a:spcBef>
              <a:spcAft>
                <a:spcPts val="0"/>
              </a:spcAf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588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TotalTime>
  <Words>889</Words>
  <Application>Microsoft Office PowerPoint</Application>
  <PresentationFormat>Custom</PresentationFormat>
  <Paragraphs>64</Paragraphs>
  <Slides>23</Slides>
  <Notes>0</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cp:revision>
  <dcterms:created xsi:type="dcterms:W3CDTF">2023-04-04T03:51:17Z</dcterms:created>
  <dcterms:modified xsi:type="dcterms:W3CDTF">2023-04-28T07:55:41Z</dcterms:modified>
</cp:coreProperties>
</file>