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67" r:id="rId3"/>
    <p:sldId id="265" r:id="rId4"/>
    <p:sldId id="280" r:id="rId5"/>
    <p:sldId id="272" r:id="rId6"/>
    <p:sldId id="285" r:id="rId7"/>
    <p:sldId id="286" r:id="rId8"/>
    <p:sldId id="281" r:id="rId9"/>
    <p:sldId id="283" r:id="rId10"/>
    <p:sldId id="262" r:id="rId11"/>
    <p:sldId id="288" r:id="rId12"/>
    <p:sldId id="28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6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9D226-E0E4-4C5B-B557-BD8CF5FA4E78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E35D1-13A8-4C91-80AD-AD1A876F62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8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4F3F10-DE77-456A-BA6F-AA126FDC49E6}" type="slidenum">
              <a:rPr lang="vi-VN" altLang="en-US" smtClean="0"/>
              <a:pPr eaLnBrk="1" hangingPunct="1"/>
              <a:t>1</a:t>
            </a:fld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43130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0711-9D61-4CA1-A0D3-D0783F870E2E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FC68-C8C8-4E5A-BFD6-E7E5934EB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0711-9D61-4CA1-A0D3-D0783F870E2E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FC68-C8C8-4E5A-BFD6-E7E5934EB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7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0711-9D61-4CA1-A0D3-D0783F870E2E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FC68-C8C8-4E5A-BFD6-E7E5934EB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17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3221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B7EED-319E-4F5B-8DF0-BC9B38EFF5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6010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6335-03FD-447E-AD57-7BFEEC0304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2372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257EA-0F5A-43E1-A3E9-3A3807E0D7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8389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28F0C-3C9E-4A9C-B295-D765282992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6520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319C3-8F63-4DFA-B362-7FC50E5A60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4977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FE76C-76A3-4D59-80CF-413C4D7A7A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4299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D885-51C7-47DD-BB9B-839854E282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168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0711-9D61-4CA1-A0D3-D0783F870E2E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FC68-C8C8-4E5A-BFD6-E7E5934EB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12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3CC3E-7D69-4DB7-8B1B-F1DBFF979A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5537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E8C3-5CFD-49F9-AAAD-D574697C5E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5127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748C5-BD61-42F7-A064-A739872FBD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278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3E2DF-F877-4D4D-993C-0926BF3A45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252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0711-9D61-4CA1-A0D3-D0783F870E2E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FC68-C8C8-4E5A-BFD6-E7E5934EB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5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0711-9D61-4CA1-A0D3-D0783F870E2E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FC68-C8C8-4E5A-BFD6-E7E5934EB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6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0711-9D61-4CA1-A0D3-D0783F870E2E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FC68-C8C8-4E5A-BFD6-E7E5934EB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6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0711-9D61-4CA1-A0D3-D0783F870E2E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FC68-C8C8-4E5A-BFD6-E7E5934EB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1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0711-9D61-4CA1-A0D3-D0783F870E2E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FC68-C8C8-4E5A-BFD6-E7E5934EB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2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0711-9D61-4CA1-A0D3-D0783F870E2E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FC68-C8C8-4E5A-BFD6-E7E5934EB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0711-9D61-4CA1-A0D3-D0783F870E2E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FC68-C8C8-4E5A-BFD6-E7E5934EB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1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0711-9D61-4CA1-A0D3-D0783F870E2E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7FC68-C8C8-4E5A-BFD6-E7E5934EB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72C932-3243-4E5D-8106-9F50B914B218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934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4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3786188"/>
            <a:ext cx="1219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2714625"/>
            <a:ext cx="121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6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286000"/>
            <a:ext cx="121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7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857625"/>
            <a:ext cx="121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8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929063"/>
            <a:ext cx="1219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>
            <a:off x="250825" y="228600"/>
            <a:ext cx="7600950" cy="1328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19050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BAN GIÁM KHẢO </a:t>
            </a:r>
          </a:p>
          <a:p>
            <a:pPr algn="ctr"/>
            <a:r>
              <a:rPr lang="en-US" sz="2800" b="1" kern="10">
                <a:ln w="19050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 CÁC THẦY CÔ VỀ </a:t>
            </a:r>
            <a:r>
              <a:rPr lang="en-US" sz="2800" b="1" kern="10" smtClean="0">
                <a:ln w="19050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THĂM LỚP</a:t>
            </a:r>
            <a:endParaRPr lang="en-US" sz="2800" b="1" kern="10">
              <a:ln w="19050">
                <a:solidFill>
                  <a:srgbClr val="33CCCC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81" name="Picture 18" descr="Ảnh1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5508625"/>
            <a:ext cx="2362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619125" y="1754188"/>
            <a:ext cx="7239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 eaLnBrk="0" hangingPunct="0">
              <a:defRPr/>
            </a:pPr>
            <a:r>
              <a:rPr lang="en-US" sz="4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87375" y="3700462"/>
            <a:ext cx="87852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endParaRPr lang="en-US" altLang="en-US" sz="3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– An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1979</a:t>
            </a:r>
            <a:endParaRPr lang="en-US" altLang="en-US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219326" y="5649480"/>
            <a:ext cx="52149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alt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9512" y="2505094"/>
            <a:ext cx="7929618" cy="707882"/>
          </a:xfrm>
          <a:prstGeom prst="rect">
            <a:avLst/>
          </a:prstGeom>
          <a:solidFill>
            <a:schemeClr val="bg1"/>
          </a:solidFill>
        </p:spPr>
        <p:txBody>
          <a:bodyPr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32: on, ôn, ơn</a:t>
            </a:r>
            <a:endParaRPr lang="en-US" sz="4000" b="1" spc="5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2112497"/>
      </p:ext>
    </p:extLst>
  </p:cSld>
  <p:clrMapOvr>
    <a:masterClrMapping/>
  </p:clrMapOvr>
  <p:transition advTm="32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17107" y="-28113"/>
            <a:ext cx="6781800" cy="6276513"/>
            <a:chOff x="1117107" y="-28113"/>
            <a:chExt cx="6781800" cy="62765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-28113"/>
              <a:ext cx="6755907" cy="28956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107" y="3810000"/>
              <a:ext cx="6781800" cy="2438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837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84458"/>
              </p:ext>
            </p:extLst>
          </p:nvPr>
        </p:nvGraphicFramePr>
        <p:xfrm>
          <a:off x="2743200" y="1600200"/>
          <a:ext cx="35052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853006"/>
              </p:ext>
            </p:extLst>
          </p:nvPr>
        </p:nvGraphicFramePr>
        <p:xfrm>
          <a:off x="2743200" y="2514600"/>
          <a:ext cx="3505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01091" y="304800"/>
            <a:ext cx="7190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.VnAvant" panose="020B7200000000000000" pitchFamily="34" charset="0"/>
                <a:cs typeface="Aparajita" panose="020B0604020202020204" pitchFamily="34" charset="0"/>
              </a:rPr>
              <a:t>on        «n          ¬n 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  <a:cs typeface="Aparajit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1676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c</a:t>
            </a:r>
            <a:endParaRPr lang="en-US" sz="4800" b="1" dirty="0">
              <a:solidFill>
                <a:prstClr val="black"/>
              </a:solidFill>
              <a:latin typeface=".VnAvant" panose="020B72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6764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itchFamily="18" charset="0"/>
              </a:rPr>
              <a:t>on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2590800"/>
            <a:ext cx="358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con</a:t>
            </a:r>
            <a:endParaRPr lang="en-US" sz="5000" b="1" dirty="0">
              <a:solidFill>
                <a:srgbClr val="FF0000"/>
              </a:solidFill>
              <a:latin typeface=".VnAvant" panose="020B7200000000000000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954959"/>
            <a:ext cx="323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g</a:t>
            </a:r>
            <a:r>
              <a:rPr lang="en-US" sz="4400" b="1" dirty="0" err="1" smtClean="0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ißn</a:t>
            </a:r>
            <a:r>
              <a:rPr lang="en-US" sz="4400" b="1" dirty="0" smtClean="0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 </a:t>
            </a:r>
            <a:r>
              <a:rPr lang="vi-VN" sz="4400" b="1" dirty="0" smtClean="0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ngon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28950" y="3954959"/>
            <a:ext cx="3295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bèn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dirty="0" err="1" smtClean="0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nhén</a:t>
            </a:r>
            <a:endParaRPr lang="en-US" sz="4400" dirty="0">
              <a:solidFill>
                <a:prstClr val="black"/>
              </a:solidFill>
              <a:latin typeface=".VnAvant" panose="020B72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2528" y="3962400"/>
            <a:ext cx="372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g</a:t>
            </a:r>
            <a:r>
              <a:rPr lang="en-US" sz="4400" b="1" dirty="0" err="1" smtClean="0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în</a:t>
            </a:r>
            <a:r>
              <a:rPr lang="en-US" sz="4400" b="1" dirty="0" smtClean="0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lín</a:t>
            </a:r>
            <a:endParaRPr lang="en-US" sz="4400" dirty="0">
              <a:solidFill>
                <a:prstClr val="black"/>
              </a:solidFill>
              <a:latin typeface=".VnAvant" panose="020B72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18160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  <a:cs typeface="Times New Roman" pitchFamily="18" charset="0"/>
              </a:rPr>
              <a:t>n</a:t>
            </a:r>
            <a:r>
              <a:rPr lang="en-US" sz="4400" b="1" dirty="0" err="1" smtClean="0">
                <a:latin typeface=".VnAvant" panose="020B7200000000000000" pitchFamily="34" charset="0"/>
                <a:cs typeface="Times New Roman" pitchFamily="18" charset="0"/>
              </a:rPr>
              <a:t>ãn</a:t>
            </a:r>
            <a:r>
              <a:rPr lang="en-US" sz="4400" b="1" dirty="0" smtClean="0">
                <a:latin typeface=".VnAvant" panose="020B7200000000000000" pitchFamily="34" charset="0"/>
                <a:cs typeface="Times New Roman" pitchFamily="18" charset="0"/>
              </a:rPr>
              <a:t> l¸   </a:t>
            </a:r>
            <a:r>
              <a:rPr lang="vi-VN" sz="4400" b="1" dirty="0" smtClean="0">
                <a:latin typeface=".VnAvant" panose="020B7200000000000000" pitchFamily="34" charset="0"/>
                <a:cs typeface="Times New Roman" pitchFamily="18" charset="0"/>
              </a:rPr>
              <a:t>   </a:t>
            </a:r>
            <a:r>
              <a:rPr lang="en-US" sz="4400" b="1" dirty="0" smtClean="0">
                <a:latin typeface=".VnAvant" panose="020B7200000000000000" pitchFamily="34" charset="0"/>
                <a:cs typeface="Times New Roman" pitchFamily="18" charset="0"/>
              </a:rPr>
              <a:t>con </a:t>
            </a:r>
            <a:r>
              <a:rPr lang="en-US" sz="4400" b="1" dirty="0" err="1" smtClean="0">
                <a:latin typeface=".VnAvant" panose="020B7200000000000000" pitchFamily="34" charset="0"/>
                <a:cs typeface="Times New Roman" pitchFamily="18" charset="0"/>
              </a:rPr>
              <a:t>chån</a:t>
            </a:r>
            <a:r>
              <a:rPr lang="en-US" sz="4400" b="1" dirty="0" smtClean="0">
                <a:latin typeface=".VnAvant" panose="020B7200000000000000" pitchFamily="34" charset="0"/>
                <a:cs typeface="Times New Roman" pitchFamily="18" charset="0"/>
              </a:rPr>
              <a:t>      </a:t>
            </a:r>
            <a:r>
              <a:rPr lang="en-US" sz="4400" b="1" dirty="0" err="1" smtClean="0">
                <a:latin typeface=".VnAvant" panose="020B7200000000000000" pitchFamily="34" charset="0"/>
                <a:cs typeface="Times New Roman" pitchFamily="18" charset="0"/>
              </a:rPr>
              <a:t>s¬n</a:t>
            </a:r>
            <a:r>
              <a:rPr lang="en-US" sz="4400" b="1" dirty="0" smtClean="0">
                <a:latin typeface=".VnAvant" panose="020B7200000000000000" pitchFamily="34" charset="0"/>
                <a:cs typeface="Times New Roman" pitchFamily="18" charset="0"/>
              </a:rPr>
              <a:t> ca</a:t>
            </a:r>
            <a:endParaRPr lang="en-US" sz="4400" dirty="0">
              <a:latin typeface=".VnAvant" panose="020B72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4"/>
          <p:cNvSpPr>
            <a:spLocks noChangeArrowheads="1" noChangeShapeType="1" noTextEdit="1"/>
          </p:cNvSpPr>
          <p:nvPr/>
        </p:nvSpPr>
        <p:spPr bwMode="auto">
          <a:xfrm>
            <a:off x="611188" y="2133600"/>
            <a:ext cx="8281987" cy="352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/>
              </a:rPr>
              <a:t>Kính chúc quý thầy cô mạnh khỏe.</a:t>
            </a:r>
          </a:p>
          <a:p>
            <a:pPr algn="ctr"/>
            <a:r>
              <a:rPr lang="vi-VN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/>
              </a:rPr>
              <a:t>Chúc các em học giỏi, chăm ngoan.</a:t>
            </a:r>
            <a:endParaRPr lang="en-US" sz="3600" b="1" i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HP001 4 hàng"/>
            </a:endParaRPr>
          </a:p>
        </p:txBody>
      </p:sp>
    </p:spTree>
    <p:extLst>
      <p:ext uri="{BB962C8B-B14F-4D97-AF65-F5344CB8AC3E}">
        <p14:creationId xmlns:p14="http://schemas.microsoft.com/office/powerpoint/2010/main" val="23651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33400"/>
            <a:ext cx="9392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b</a:t>
            </a:r>
            <a:r>
              <a:rPr lang="en-US" sz="3200" b="1" dirty="0" err="1" smtClean="0">
                <a:latin typeface=".VnAvant" panose="020B7200000000000000" pitchFamily="34" charset="0"/>
              </a:rPr>
              <a:t>¶n</a:t>
            </a:r>
            <a:r>
              <a:rPr lang="en-US" sz="3200" b="1" dirty="0" smtClean="0">
                <a:latin typeface=".VnAvant" panose="020B7200000000000000" pitchFamily="34" charset="0"/>
              </a:rPr>
              <a:t>    </a:t>
            </a:r>
            <a:r>
              <a:rPr lang="en-US" sz="3200" b="1" dirty="0" err="1" smtClean="0">
                <a:latin typeface=".VnAvant" panose="020B7200000000000000" pitchFamily="34" charset="0"/>
              </a:rPr>
              <a:t>nh·n</a:t>
            </a:r>
            <a:r>
              <a:rPr lang="en-US" sz="3200" b="1" dirty="0" smtClean="0">
                <a:latin typeface=".VnAvant" panose="020B7200000000000000" pitchFamily="34" charset="0"/>
              </a:rPr>
              <a:t>     </a:t>
            </a:r>
            <a:r>
              <a:rPr lang="en-US" sz="3200" b="1" dirty="0" err="1" smtClean="0">
                <a:latin typeface=".VnAvant" panose="020B7200000000000000" pitchFamily="34" charset="0"/>
              </a:rPr>
              <a:t>bËn</a:t>
            </a:r>
            <a:r>
              <a:rPr lang="en-US" sz="3200" b="1" dirty="0" smtClean="0">
                <a:latin typeface=".VnAvant" panose="020B7200000000000000" pitchFamily="34" charset="0"/>
              </a:rPr>
              <a:t>       </a:t>
            </a:r>
            <a:r>
              <a:rPr lang="en-US" sz="3200" b="1" dirty="0" err="1" smtClean="0">
                <a:latin typeface=".VnAvant" panose="020B7200000000000000" pitchFamily="34" charset="0"/>
              </a:rPr>
              <a:t>kh¨n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r»n</a:t>
            </a:r>
            <a:r>
              <a:rPr lang="en-US" sz="3200" b="1" dirty="0" smtClean="0">
                <a:latin typeface=".VnAvant" panose="020B7200000000000000" pitchFamily="34" charset="0"/>
              </a:rPr>
              <a:t>        </a:t>
            </a:r>
            <a:r>
              <a:rPr lang="en-US" sz="3200" b="1" dirty="0" err="1" smtClean="0">
                <a:latin typeface=".VnAvant" panose="020B7200000000000000" pitchFamily="34" charset="0"/>
              </a:rPr>
              <a:t>qu</a:t>
            </a:r>
            <a:r>
              <a:rPr lang="en-US" sz="3200" b="1" dirty="0" smtClean="0">
                <a:latin typeface=".VnAvant" panose="020B7200000000000000" pitchFamily="34" charset="0"/>
              </a:rPr>
              <a:t>¶ </a:t>
            </a:r>
            <a:r>
              <a:rPr lang="en-US" sz="3200" b="1" dirty="0" err="1" smtClean="0">
                <a:latin typeface=".VnAvant" panose="020B7200000000000000" pitchFamily="34" charset="0"/>
              </a:rPr>
              <a:t>mËn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1" y="1905000"/>
            <a:ext cx="9448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.VnAvant" panose="020B7200000000000000" pitchFamily="34" charset="0"/>
              </a:rPr>
              <a:t>   §µn gµ </a:t>
            </a:r>
            <a:r>
              <a:rPr lang="en-US" sz="3600" dirty="0" err="1" smtClean="0">
                <a:latin typeface=".VnAvant" panose="020B7200000000000000" pitchFamily="34" charset="0"/>
              </a:rPr>
              <a:t>cø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tha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thÈn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gÇn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ch©n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mÑ</a:t>
            </a:r>
            <a:r>
              <a:rPr lang="en-US" sz="3600" dirty="0" smtClean="0">
                <a:latin typeface=".VnAvant" panose="020B7200000000000000" pitchFamily="34" charset="0"/>
              </a:rPr>
              <a:t>. </a:t>
            </a:r>
          </a:p>
          <a:p>
            <a:r>
              <a:rPr lang="en-US" sz="3600" dirty="0" smtClean="0">
                <a:latin typeface=".VnAvant" panose="020B7200000000000000" pitchFamily="34" charset="0"/>
              </a:rPr>
              <a:t>§· </a:t>
            </a:r>
            <a:r>
              <a:rPr lang="en-US" sz="3600" dirty="0" err="1" smtClean="0">
                <a:latin typeface=".VnAvant" panose="020B7200000000000000" pitchFamily="34" charset="0"/>
              </a:rPr>
              <a:t>cã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mÑ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che</a:t>
            </a:r>
            <a:r>
              <a:rPr lang="en-US" sz="3600" dirty="0" smtClean="0">
                <a:latin typeface=".VnAvant" panose="020B7200000000000000" pitchFamily="34" charset="0"/>
              </a:rPr>
              <a:t> ch¾n, c¶ ®µn </a:t>
            </a:r>
            <a:r>
              <a:rPr lang="en-US" sz="3600" dirty="0" err="1" smtClean="0">
                <a:latin typeface=".VnAvant" panose="020B7200000000000000" pitchFamily="34" charset="0"/>
              </a:rPr>
              <a:t>ch</a:t>
            </a:r>
            <a:r>
              <a:rPr lang="en-US" sz="3600" dirty="0" smtClean="0">
                <a:latin typeface=".VnAvant" panose="020B7200000000000000" pitchFamily="34" charset="0"/>
              </a:rPr>
              <a:t>¶ </a:t>
            </a:r>
            <a:r>
              <a:rPr lang="en-US" sz="3600" dirty="0" err="1" smtClean="0">
                <a:latin typeface=".VnAvant" panose="020B7200000000000000" pitchFamily="34" charset="0"/>
              </a:rPr>
              <a:t>sî</a:t>
            </a:r>
            <a:r>
              <a:rPr lang="en-US" sz="3600" dirty="0" smtClean="0">
                <a:latin typeface=".VnAvant" panose="020B7200000000000000" pitchFamily="34" charset="0"/>
              </a:rPr>
              <a:t> g× </a:t>
            </a:r>
          </a:p>
          <a:p>
            <a:r>
              <a:rPr lang="en-US" sz="3600" dirty="0" err="1" smtClean="0">
                <a:latin typeface=".VnAvant" panose="020B7200000000000000" pitchFamily="34" charset="0"/>
              </a:rPr>
              <a:t>lò</a:t>
            </a:r>
            <a:r>
              <a:rPr lang="en-US" sz="3600" dirty="0" smtClean="0">
                <a:latin typeface=".VnAvant" panose="020B7200000000000000" pitchFamily="34" charset="0"/>
              </a:rPr>
              <a:t> qu¹ d÷.</a:t>
            </a:r>
            <a:endParaRPr lang="en-US" sz="3600" dirty="0">
              <a:latin typeface=".VnAvant" panose="020B7200000000000000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87282" y="1905000"/>
            <a:ext cx="3080826" cy="646331"/>
            <a:chOff x="4387282" y="1905000"/>
            <a:chExt cx="3080826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5410708" y="1905000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©n</a:t>
              </a:r>
              <a:endPara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87282" y="1905000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©n</a:t>
              </a:r>
              <a:endPara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06108" y="1905000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©n</a:t>
              </a:r>
              <a:endPara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110048" y="1911658"/>
            <a:ext cx="943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.VnAvant" panose="020B7200000000000000" pitchFamily="34" charset="0"/>
              </a:rPr>
              <a:t>       ¨n     </a:t>
            </a:r>
            <a:endParaRPr lang="en-US" sz="36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4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429000" y="3735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/>
            </a:r>
            <a:br>
              <a:rPr lang="en-US" smtClean="0">
                <a:solidFill>
                  <a:srgbClr val="000000"/>
                </a:solidFill>
              </a:rPr>
            </a:b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0" y="6242859"/>
            <a:ext cx="9372600" cy="3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165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600" dirty="0" smtClean="0">
                <a:solidFill>
                  <a:srgbClr val="000000"/>
                </a:solidFill>
                <a:latin typeface=".VnAvant" panose="020B7200000000000000" pitchFamily="34" charset="0"/>
                <a:cs typeface="Times New Roman" pitchFamily="18" charset="0"/>
              </a:rPr>
              <a:t>S</a:t>
            </a:r>
            <a:r>
              <a:rPr lang="vi-VN" sz="3600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itchFamily="18" charset="0"/>
              </a:rPr>
              <a:t>¬n</a:t>
            </a:r>
            <a:r>
              <a:rPr lang="en-US" sz="3600" dirty="0" smtClean="0">
                <a:solidFill>
                  <a:srgbClr val="000000"/>
                </a:solidFill>
                <a:latin typeface=".VnAvant" panose="020B7200000000000000" pitchFamily="34" charset="0"/>
                <a:cs typeface="Times New Roman" pitchFamily="18" charset="0"/>
              </a:rPr>
              <a:t> ca v</a:t>
            </a:r>
            <a:r>
              <a:rPr lang="vi-VN" sz="3600" dirty="0" smtClean="0">
                <a:solidFill>
                  <a:srgbClr val="000000"/>
                </a:solidFill>
                <a:latin typeface=".VnAvant" panose="020B7200000000000000" pitchFamily="34" charset="0"/>
                <a:cs typeface="Times New Roman" pitchFamily="18" charset="0"/>
              </a:rPr>
              <a:t>Ðo </a:t>
            </a:r>
            <a:r>
              <a:rPr lang="en-US" sz="3600" dirty="0" smtClean="0">
                <a:solidFill>
                  <a:srgbClr val="000000"/>
                </a:solidFill>
                <a:latin typeface=".VnAvant" panose="020B7200000000000000" pitchFamily="34" charset="0"/>
                <a:cs typeface="Times New Roman" pitchFamily="18" charset="0"/>
              </a:rPr>
              <a:t>v</a:t>
            </a:r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itchFamily="18" charset="0"/>
              </a:rPr>
              <a:t>on</a:t>
            </a:r>
            <a:r>
              <a:rPr lang="en-US" sz="3600" dirty="0" smtClean="0">
                <a:solidFill>
                  <a:srgbClr val="000000"/>
                </a:solidFill>
                <a:latin typeface=".VnAvant" panose="020B7200000000000000" pitchFamily="34" charset="0"/>
                <a:cs typeface="Times New Roman" pitchFamily="18" charset="0"/>
              </a:rPr>
              <a:t>: M</a:t>
            </a:r>
            <a:r>
              <a:rPr lang="vi-VN" sz="3600" dirty="0" smtClean="0">
                <a:solidFill>
                  <a:srgbClr val="000000"/>
                </a:solidFill>
                <a:latin typeface=".VnAvant" panose="020B7200000000000000" pitchFamily="34" charset="0"/>
                <a:cs typeface="Times New Roman" pitchFamily="18" charset="0"/>
              </a:rPr>
              <a:t>Ñ ¬i</a:t>
            </a:r>
            <a:r>
              <a:rPr lang="en-US" sz="3600" dirty="0" smtClean="0">
                <a:solidFill>
                  <a:srgbClr val="000000"/>
                </a:solidFill>
                <a:latin typeface=".VnAvant" panose="020B7200000000000000" pitchFamily="34" charset="0"/>
                <a:cs typeface="Times New Roman" pitchFamily="18" charset="0"/>
              </a:rPr>
              <a:t>, c</a:t>
            </a:r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itchFamily="18" charset="0"/>
              </a:rPr>
              <a:t>on</a:t>
            </a:r>
            <a:r>
              <a:rPr lang="en-US" sz="3600" dirty="0" smtClean="0">
                <a:solidFill>
                  <a:srgbClr val="000000"/>
                </a:solidFill>
                <a:latin typeface=".VnAvant" panose="020B7200000000000000" pitchFamily="34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000000"/>
                </a:solidFill>
                <a:latin typeface=".VnAvant" panose="020B7200000000000000" pitchFamily="34" charset="0"/>
                <a:cs typeface="Times New Roman" pitchFamily="18" charset="0"/>
              </a:rPr>
              <a:t>®·</a:t>
            </a:r>
            <a:r>
              <a:rPr lang="en-US" sz="3600" dirty="0" smtClean="0">
                <a:solidFill>
                  <a:srgbClr val="000000"/>
                </a:solidFill>
                <a:latin typeface=".VnAvant" panose="020B7200000000000000" pitchFamily="34" charset="0"/>
                <a:cs typeface="Times New Roman" pitchFamily="18" charset="0"/>
              </a:rPr>
              <a:t> l</a:t>
            </a:r>
            <a:r>
              <a:rPr lang="vi-VN" sz="3600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itchFamily="18" charset="0"/>
              </a:rPr>
              <a:t>ín</a:t>
            </a:r>
            <a:r>
              <a:rPr lang="en-US" sz="3600" dirty="0" smtClean="0">
                <a:solidFill>
                  <a:srgbClr val="000000"/>
                </a:solidFill>
                <a:latin typeface=".VnAvant" panose="020B72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anose="020B7200000000000000" pitchFamily="34" charset="0"/>
                <a:cs typeface="Times New Roman" pitchFamily="18" charset="0"/>
              </a:rPr>
              <a:t>kh</a:t>
            </a:r>
            <a:r>
              <a:rPr lang="vi-VN" sz="3600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itchFamily="18" charset="0"/>
              </a:rPr>
              <a:t>«</a:t>
            </a:r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itchFamily="18" charset="0"/>
              </a:rPr>
              <a:t>n.</a:t>
            </a:r>
          </a:p>
        </p:txBody>
      </p:sp>
      <p:pic>
        <p:nvPicPr>
          <p:cNvPr id="16393" name="Picture 9" descr="C:\Users\Administrator\Desktop\2020-2021\TAILIEU\TV1.1 bai 31-40 (FB Chip Fangora)-20200808T154132Z-001\TV1.1 bai 31-40 (FB Chip Fangora)\TV 32 -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r="250" b="66122"/>
          <a:stretch>
            <a:fillRect/>
          </a:stretch>
        </p:blipFill>
        <p:spPr bwMode="auto">
          <a:xfrm>
            <a:off x="0" y="1"/>
            <a:ext cx="9144000" cy="590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0" y="6550129"/>
            <a:ext cx="38782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6934200" y="6550129"/>
            <a:ext cx="3048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H="1">
            <a:off x="3680066" y="5914837"/>
            <a:ext cx="152400" cy="63608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flipH="1">
            <a:off x="5187050" y="5914837"/>
            <a:ext cx="152400" cy="63608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07808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32" y="1666876"/>
            <a:ext cx="4861180" cy="33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2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00200" y="1066800"/>
            <a:ext cx="571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.VnAvant" panose="020B7200000000000000" pitchFamily="34" charset="0"/>
              </a:rPr>
              <a:t>      on</a:t>
            </a:r>
            <a:r>
              <a:rPr lang="en-US" altLang="en-US" sz="4000">
                <a:solidFill>
                  <a:srgbClr val="FF0000"/>
                </a:solidFill>
                <a:latin typeface="VNI-Avo" pitchFamily="2" charset="0"/>
              </a:rPr>
              <a:t>      </a:t>
            </a:r>
            <a:r>
              <a:rPr lang="en-US" altLang="en-US" sz="4000">
                <a:solidFill>
                  <a:srgbClr val="FF0000"/>
                </a:solidFill>
                <a:latin typeface=".VnAvant" panose="020B7200000000000000" pitchFamily="34" charset="0"/>
              </a:rPr>
              <a:t>«n </a:t>
            </a:r>
            <a:r>
              <a:rPr lang="en-US" altLang="en-US" sz="4000">
                <a:solidFill>
                  <a:srgbClr val="FF0000"/>
                </a:solidFill>
                <a:latin typeface="VNI-Avo" pitchFamily="2" charset="0"/>
              </a:rPr>
              <a:t>    </a:t>
            </a:r>
            <a:r>
              <a:rPr lang="en-US" altLang="en-US" sz="4000">
                <a:solidFill>
                  <a:srgbClr val="FF0000"/>
                </a:solidFill>
                <a:latin typeface=".VnAvant" panose="020B7200000000000000" pitchFamily="34" charset="0"/>
              </a:rPr>
              <a:t>¬n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628900" y="1866900"/>
          <a:ext cx="3200400" cy="1402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88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.VnAvant" pitchFamily="34" charset="0"/>
                        </a:rPr>
                        <a:t>c</a:t>
                      </a:r>
                      <a:endParaRPr lang="en-US" sz="4000" dirty="0">
                        <a:latin typeface=".VnAvant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on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8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.VnAvant" pitchFamily="34" charset="0"/>
                        </a:rPr>
                        <a:t>c</a:t>
                      </a:r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on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T="45710" marB="4571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3657600"/>
            <a:ext cx="2857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latin typeface=".VnAvant" panose="020B7200000000000000" pitchFamily="34" charset="0"/>
              </a:rPr>
              <a:t>gißn</a:t>
            </a:r>
            <a:r>
              <a:rPr lang="en-US" altLang="en-US" sz="3600" dirty="0">
                <a:latin typeface=".VnAvant" panose="020B7200000000000000" pitchFamily="34" charset="0"/>
              </a:rPr>
              <a:t>    </a:t>
            </a:r>
            <a:r>
              <a:rPr lang="en-US" altLang="en-US" sz="3600" dirty="0" err="1">
                <a:latin typeface=".VnAvant" panose="020B7200000000000000" pitchFamily="34" charset="0"/>
              </a:rPr>
              <a:t>ngon</a:t>
            </a:r>
            <a:endParaRPr lang="en-US" altLang="en-US" sz="3600" dirty="0"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24200" y="3657600"/>
            <a:ext cx="2857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latin typeface=".VnAvant" panose="020B7200000000000000" pitchFamily="34" charset="0"/>
              </a:rPr>
              <a:t>bèn</a:t>
            </a:r>
            <a:r>
              <a:rPr lang="en-US" altLang="en-US" sz="3600" dirty="0">
                <a:latin typeface=".VnAvant" panose="020B7200000000000000" pitchFamily="34" charset="0"/>
              </a:rPr>
              <a:t>     </a:t>
            </a:r>
            <a:r>
              <a:rPr lang="en-US" altLang="en-US" sz="3600" dirty="0" err="1">
                <a:latin typeface=".VnAvant" panose="020B7200000000000000" pitchFamily="34" charset="0"/>
              </a:rPr>
              <a:t>nhén</a:t>
            </a:r>
            <a:endParaRPr lang="en-US" altLang="en-US" sz="3600" dirty="0"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00800" y="3657600"/>
            <a:ext cx="220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latin typeface=".VnAvant" panose="020B7200000000000000" pitchFamily="34" charset="0"/>
              </a:rPr>
              <a:t>gän</a:t>
            </a:r>
            <a:r>
              <a:rPr lang="en-US" altLang="en-US" sz="3600" dirty="0">
                <a:latin typeface=".VnAvant" panose="020B7200000000000000" pitchFamily="34" charset="0"/>
              </a:rPr>
              <a:t>   </a:t>
            </a:r>
            <a:r>
              <a:rPr lang="en-US" altLang="en-US" sz="3600" dirty="0" err="1">
                <a:latin typeface=".VnAvant" panose="020B7200000000000000" pitchFamily="34" charset="0"/>
              </a:rPr>
              <a:t>lín</a:t>
            </a:r>
            <a:endParaRPr lang="en-US" altLang="en-US" sz="36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3419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ón l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nón lá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nón lá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" y="0"/>
            <a:ext cx="913639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Administrator\Desktop\2020-2021\TAILIEU\TV1.1 bai 31-40 (FB Chip Fangora)-20200808T154132Z-001\TV1.1 bai 31-40 (FB Chip Fangora)\TV 32 -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8" t="60919" r="57341" b="31033"/>
          <a:stretch>
            <a:fillRect/>
          </a:stretch>
        </p:blipFill>
        <p:spPr bwMode="auto">
          <a:xfrm>
            <a:off x="244497" y="2133599"/>
            <a:ext cx="27670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Users\Administrator\Desktop\2020-2021\TAILIEU\TV1.1 bai 31-40 (FB Chip Fangora)-20200808T154132Z-001\TV1.1 bai 31-40 (FB Chip Fangora)\TV 32 - 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8" t="61971" r="8235" b="32184"/>
          <a:stretch>
            <a:fillRect/>
          </a:stretch>
        </p:blipFill>
        <p:spPr>
          <a:xfrm>
            <a:off x="6019800" y="1752600"/>
            <a:ext cx="3124200" cy="1752600"/>
          </a:xfrm>
        </p:spPr>
      </p:pic>
      <p:sp>
        <p:nvSpPr>
          <p:cNvPr id="2" name="TextBox 1"/>
          <p:cNvSpPr txBox="1"/>
          <p:nvPr/>
        </p:nvSpPr>
        <p:spPr>
          <a:xfrm>
            <a:off x="914400" y="4038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ãn</a:t>
            </a:r>
            <a:r>
              <a:rPr lang="en-US" sz="36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l¸</a:t>
            </a:r>
            <a:endParaRPr lang="en-US" sz="3600" b="1" dirty="0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0635" y="4038599"/>
            <a:ext cx="254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.VnAvant" panose="020B72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on </a:t>
            </a:r>
            <a:r>
              <a:rPr lang="en-US" sz="36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chån</a:t>
            </a:r>
            <a:endParaRPr lang="en-US" sz="3600" b="1" dirty="0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403859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anose="020B72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¬n</a:t>
            </a:r>
            <a:r>
              <a:rPr lang="en-US" sz="36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ca</a:t>
            </a:r>
            <a:endParaRPr lang="en-US" sz="3600" b="1" dirty="0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24000"/>
            <a:ext cx="3024188" cy="233112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1066800" y="4572000"/>
            <a:ext cx="228600" cy="0"/>
          </a:xfrm>
          <a:prstGeom prst="line">
            <a:avLst/>
          </a:prstGeom>
          <a:noFill/>
          <a:ln>
            <a:noFill/>
          </a:ln>
        </p:spPr>
      </p:cxnSp>
      <p:cxnSp>
        <p:nvCxnSpPr>
          <p:cNvPr id="14" name="Straight Connector 13"/>
          <p:cNvCxnSpPr/>
          <p:nvPr/>
        </p:nvCxnSpPr>
        <p:spPr bwMode="auto">
          <a:xfrm>
            <a:off x="914400" y="4572000"/>
            <a:ext cx="38782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1863037" y="4572000"/>
            <a:ext cx="27056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6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84458"/>
              </p:ext>
            </p:extLst>
          </p:nvPr>
        </p:nvGraphicFramePr>
        <p:xfrm>
          <a:off x="2743200" y="1600200"/>
          <a:ext cx="35052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853006"/>
              </p:ext>
            </p:extLst>
          </p:nvPr>
        </p:nvGraphicFramePr>
        <p:xfrm>
          <a:off x="2743200" y="2514600"/>
          <a:ext cx="3505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01091" y="304800"/>
            <a:ext cx="7190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.VnAvant" panose="020B7200000000000000" pitchFamily="34" charset="0"/>
                <a:cs typeface="Aparajita" panose="020B0604020202020204" pitchFamily="34" charset="0"/>
              </a:rPr>
              <a:t>on        «n          ¬n 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  <a:cs typeface="Aparajit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1676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c</a:t>
            </a:r>
            <a:endParaRPr lang="en-US" sz="4800" b="1" dirty="0">
              <a:solidFill>
                <a:prstClr val="black"/>
              </a:solidFill>
              <a:latin typeface=".VnAvant" panose="020B72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6764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itchFamily="18" charset="0"/>
              </a:rPr>
              <a:t>on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2590800"/>
            <a:ext cx="358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con</a:t>
            </a:r>
            <a:endParaRPr lang="en-US" sz="5000" b="1" dirty="0">
              <a:solidFill>
                <a:srgbClr val="FF0000"/>
              </a:solidFill>
              <a:latin typeface=".VnAvant" panose="020B7200000000000000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954959"/>
            <a:ext cx="323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g</a:t>
            </a:r>
            <a:r>
              <a:rPr lang="en-US" sz="4400" b="1" dirty="0" err="1" smtClean="0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ißn</a:t>
            </a:r>
            <a:r>
              <a:rPr lang="en-US" sz="4400" b="1" dirty="0" smtClean="0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 </a:t>
            </a:r>
            <a:r>
              <a:rPr lang="vi-VN" sz="4400" b="1" dirty="0" smtClean="0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ngon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28950" y="3954959"/>
            <a:ext cx="3295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bèn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dirty="0" err="1" smtClean="0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nhén</a:t>
            </a:r>
            <a:endParaRPr lang="en-US" sz="4400" dirty="0">
              <a:solidFill>
                <a:prstClr val="black"/>
              </a:solidFill>
              <a:latin typeface=".VnAvant" panose="020B72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2528" y="3962400"/>
            <a:ext cx="372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g</a:t>
            </a:r>
            <a:r>
              <a:rPr lang="en-US" sz="4400" b="1" dirty="0" err="1" smtClean="0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în</a:t>
            </a:r>
            <a:r>
              <a:rPr lang="en-US" sz="4400" b="1" dirty="0" smtClean="0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lín</a:t>
            </a:r>
            <a:endParaRPr lang="en-US" sz="4400" dirty="0">
              <a:solidFill>
                <a:prstClr val="black"/>
              </a:solidFill>
              <a:latin typeface=".VnAvant" panose="020B72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18160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  <a:cs typeface="Times New Roman" pitchFamily="18" charset="0"/>
              </a:rPr>
              <a:t>n</a:t>
            </a:r>
            <a:r>
              <a:rPr lang="en-US" sz="4400" b="1" dirty="0" err="1" smtClean="0">
                <a:latin typeface=".VnAvant" panose="020B7200000000000000" pitchFamily="34" charset="0"/>
                <a:cs typeface="Times New Roman" pitchFamily="18" charset="0"/>
              </a:rPr>
              <a:t>ãn</a:t>
            </a:r>
            <a:r>
              <a:rPr lang="en-US" sz="4400" b="1" dirty="0" smtClean="0">
                <a:latin typeface=".VnAvant" panose="020B7200000000000000" pitchFamily="34" charset="0"/>
                <a:cs typeface="Times New Roman" pitchFamily="18" charset="0"/>
              </a:rPr>
              <a:t> l¸   </a:t>
            </a:r>
            <a:r>
              <a:rPr lang="vi-VN" sz="4400" b="1" dirty="0" smtClean="0">
                <a:latin typeface=".VnAvant" panose="020B7200000000000000" pitchFamily="34" charset="0"/>
                <a:cs typeface="Times New Roman" pitchFamily="18" charset="0"/>
              </a:rPr>
              <a:t>   </a:t>
            </a:r>
            <a:r>
              <a:rPr lang="en-US" sz="4400" b="1" dirty="0" smtClean="0">
                <a:latin typeface=".VnAvant" panose="020B7200000000000000" pitchFamily="34" charset="0"/>
                <a:cs typeface="Times New Roman" pitchFamily="18" charset="0"/>
              </a:rPr>
              <a:t>con </a:t>
            </a:r>
            <a:r>
              <a:rPr lang="en-US" sz="4400" b="1" dirty="0" err="1" smtClean="0">
                <a:latin typeface=".VnAvant" panose="020B7200000000000000" pitchFamily="34" charset="0"/>
                <a:cs typeface="Times New Roman" pitchFamily="18" charset="0"/>
              </a:rPr>
              <a:t>chån</a:t>
            </a:r>
            <a:r>
              <a:rPr lang="en-US" sz="4400" b="1" dirty="0" smtClean="0">
                <a:latin typeface=".VnAvant" panose="020B7200000000000000" pitchFamily="34" charset="0"/>
                <a:cs typeface="Times New Roman" pitchFamily="18" charset="0"/>
              </a:rPr>
              <a:t>      </a:t>
            </a:r>
            <a:r>
              <a:rPr lang="en-US" sz="4400" b="1" dirty="0" err="1" smtClean="0">
                <a:latin typeface=".VnAvant" panose="020B7200000000000000" pitchFamily="34" charset="0"/>
                <a:cs typeface="Times New Roman" pitchFamily="18" charset="0"/>
              </a:rPr>
              <a:t>s¬n</a:t>
            </a:r>
            <a:r>
              <a:rPr lang="en-US" sz="4400" b="1" dirty="0" smtClean="0">
                <a:latin typeface=".VnAvant" panose="020B7200000000000000" pitchFamily="34" charset="0"/>
                <a:cs typeface="Times New Roman" pitchFamily="18" charset="0"/>
              </a:rPr>
              <a:t> ca</a:t>
            </a:r>
            <a:endParaRPr lang="en-US" sz="4400" dirty="0">
              <a:latin typeface=".VnAvant" panose="020B72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7924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9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ISPRING_SLIDE_ID" val="{5F183F26-405E-4273-9564-A9351572ED6C}"/>
  <p:tag name="ISPRING_CUSTOM_TIMING_USED" val="1"/>
  <p:tag name="ISPRING_SLIDE_INDENT_LEVEL" val="0"/>
  <p:tag name="GENSWF_ADVANCE_TIME" val="32.89"/>
  <p:tag name="GENSWF_SLIDE_TITLE" val="Mở đầu"/>
  <p:tag name="ISPRING_PLAYER_LAYOUT_TYPE" val="Full"/>
  <p:tag name="ISPRING_SLIDE_ID_2" val="{AD9584AA-C17D-4349-A2D8-3036FA96149F}"/>
  <p:tag name="TIMING" val="|0.00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Tiếng Việt, Hoa Lan  bài 32 ( tiết 1)</Template>
  <TotalTime>256</TotalTime>
  <Words>203</Words>
  <Application>Microsoft Office PowerPoint</Application>
  <PresentationFormat>On-screen Show (4:3)</PresentationFormat>
  <Paragraphs>47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SimSun</vt:lpstr>
      <vt:lpstr>.VnAvant</vt:lpstr>
      <vt:lpstr>.VnTime</vt:lpstr>
      <vt:lpstr>Aparajita</vt:lpstr>
      <vt:lpstr>Arial</vt:lpstr>
      <vt:lpstr>Calibri</vt:lpstr>
      <vt:lpstr>HP001 4 hàng</vt:lpstr>
      <vt:lpstr>Times New Roman</vt:lpstr>
      <vt:lpstr>VNI-Avo</vt:lpstr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NHATMINH</cp:lastModifiedBy>
  <cp:revision>36</cp:revision>
  <dcterms:created xsi:type="dcterms:W3CDTF">2020-10-23T07:05:55Z</dcterms:created>
  <dcterms:modified xsi:type="dcterms:W3CDTF">2022-06-07T16:48:50Z</dcterms:modified>
</cp:coreProperties>
</file>