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C75-D29B-42A3-BE3A-D1083DBA602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B004-7157-45B4-B907-46C666F4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C75-D29B-42A3-BE3A-D1083DBA602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B004-7157-45B4-B907-46C666F4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0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C75-D29B-42A3-BE3A-D1083DBA602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B004-7157-45B4-B907-46C666F4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8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C75-D29B-42A3-BE3A-D1083DBA602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B004-7157-45B4-B907-46C666F4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5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C75-D29B-42A3-BE3A-D1083DBA602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B004-7157-45B4-B907-46C666F4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0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C75-D29B-42A3-BE3A-D1083DBA602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B004-7157-45B4-B907-46C666F4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C75-D29B-42A3-BE3A-D1083DBA602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B004-7157-45B4-B907-46C666F4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8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C75-D29B-42A3-BE3A-D1083DBA602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B004-7157-45B4-B907-46C666F4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5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C75-D29B-42A3-BE3A-D1083DBA602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B004-7157-45B4-B907-46C666F4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8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C75-D29B-42A3-BE3A-D1083DBA602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B004-7157-45B4-B907-46C666F4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9C75-D29B-42A3-BE3A-D1083DBA602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CB004-7157-45B4-B907-46C666F4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7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D9C75-D29B-42A3-BE3A-D1083DBA602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CB004-7157-45B4-B907-46C666F4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7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rock\Desktop\HINH ANH\Image - 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" y="0"/>
            <a:ext cx="9223236" cy="831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441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srock\Desktop\HINH ANH\Imag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7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srock\Desktop\HINH ANH\Image-1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72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83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srock\Desktop\HINH ANH\Imag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2066925"/>
            <a:ext cx="12192000" cy="1099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87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rock\Desktop\HINH ANH\Image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1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srock\Desktop\HINH ANH\Image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77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rock\Desktop\HINH ANH\Image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7" b="14090"/>
          <a:stretch/>
        </p:blipFill>
        <p:spPr bwMode="auto">
          <a:xfrm>
            <a:off x="-1" y="16565"/>
            <a:ext cx="9222579" cy="67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54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rock\Desktop\HINH ANH\Imag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00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11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rock\Desktop\HINH ANH\Imag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325" y="-2667000"/>
            <a:ext cx="1053465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24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 descr="C:\Users\Asrock\Desktop\HINH ANH\Imag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32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2022-09-23T08:50:24Z</dcterms:created>
  <dcterms:modified xsi:type="dcterms:W3CDTF">2022-09-23T08:56:03Z</dcterms:modified>
</cp:coreProperties>
</file>