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D633D-A8FE-4ED1-BF62-EEE32D50E683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9BAB0-8CC9-407C-AF6E-0F4E7D1E50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Admin\Desktop\vd%20f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vd f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524000" y="-1143000"/>
            <a:ext cx="12192000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</cp:revision>
  <dcterms:created xsi:type="dcterms:W3CDTF">2023-11-24T08:05:00Z</dcterms:created>
  <dcterms:modified xsi:type="dcterms:W3CDTF">2023-11-24T08:06:10Z</dcterms:modified>
</cp:coreProperties>
</file>